
<file path=[Content_Types].xml><?xml version="1.0" encoding="utf-8"?>
<Types xmlns="http://schemas.openxmlformats.org/package/2006/content-types">
  <Default Extension="jpeg" ContentType="image/jpeg"/>
  <Default Extension="jpg" ContentType="image/jpeg"/>
  <Default Extension="mp4" ContentType="video/mp4"/>
  <Default Extension="png" ContentType="image/png"/>
  <Default Extension="rels" ContentType="application/vnd.openxmlformats-package.relationships+xml"/>
  <Default Extension="wdp" ContentType="image/vnd.ms-photo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slideLayouts/slideLayout34.xml" ContentType="application/vnd.openxmlformats-officedocument.presentationml.slideLayout+xml"/>
  <Override PartName="/ppt/slideLayouts/slideLayout35.xml" ContentType="application/vnd.openxmlformats-officedocument.presentationml.slideLayout+xml"/>
  <Override PartName="/ppt/slideLayouts/slideLayout36.xml" ContentType="application/vnd.openxmlformats-officedocument.presentationml.slideLayout+xml"/>
  <Override PartName="/ppt/slideLayouts/slideLayout37.xml" ContentType="application/vnd.openxmlformats-officedocument.presentationml.slideLayout+xml"/>
  <Override PartName="/ppt/slideLayouts/slideLayout38.xml" ContentType="application/vnd.openxmlformats-officedocument.presentationml.slideLayout+xml"/>
  <Override PartName="/ppt/slideLayouts/slideLayout39.xml" ContentType="application/vnd.openxmlformats-officedocument.presentationml.slideLayout+xml"/>
  <Override PartName="/ppt/slideLayouts/slideLayout40.xml" ContentType="application/vnd.openxmlformats-officedocument.presentationml.slideLayout+xml"/>
  <Override PartName="/ppt/slideLayouts/slideLayout41.xml" ContentType="application/vnd.openxmlformats-officedocument.presentationml.slideLayout+xml"/>
  <Override PartName="/ppt/slideLayouts/slideLayout42.xml" ContentType="application/vnd.openxmlformats-officedocument.presentationml.slideLayout+xml"/>
  <Override PartName="/ppt/slideLayouts/slideLayout43.xml" ContentType="application/vnd.openxmlformats-officedocument.presentationml.slideLayout+xml"/>
  <Override PartName="/ppt/slideLayouts/slideLayout44.xml" ContentType="application/vnd.openxmlformats-officedocument.presentationml.slideLayout+xml"/>
  <Override PartName="/ppt/slideLayouts/slideLayout45.xml" ContentType="application/vnd.openxmlformats-officedocument.presentationml.slideLayout+xml"/>
  <Override PartName="/ppt/slideLayouts/slideLayout46.xml" ContentType="application/vnd.openxmlformats-officedocument.presentationml.slideLayout+xml"/>
  <Override PartName="/ppt/slideLayouts/slideLayout47.xml" ContentType="application/vnd.openxmlformats-officedocument.presentationml.slideLayout+xml"/>
  <Override PartName="/ppt/slideLayouts/slideLayout48.xml" ContentType="application/vnd.openxmlformats-officedocument.presentationml.slideLayout+xml"/>
  <Override PartName="/ppt/slideLayouts/slideLayout49.xml" ContentType="application/vnd.openxmlformats-officedocument.presentationml.slideLayout+xml"/>
  <Override PartName="/ppt/slideLayouts/slideLayout50.xml" ContentType="application/vnd.openxmlformats-officedocument.presentationml.slideLayout+xml"/>
  <Override PartName="/ppt/slideLayouts/slideLayout51.xml" ContentType="application/vnd.openxmlformats-officedocument.presentationml.slideLayout+xml"/>
  <Override PartName="/ppt/slideLayouts/slideLayout52.xml" ContentType="application/vnd.openxmlformats-officedocument.presentationml.slideLayout+xml"/>
  <Override PartName="/ppt/slideLayouts/slideLayout53.xml" ContentType="application/vnd.openxmlformats-officedocument.presentationml.slideLayout+xml"/>
  <Override PartName="/ppt/slideLayouts/slideLayout54.xml" ContentType="application/vnd.openxmlformats-officedocument.presentationml.slideLayout+xml"/>
  <Override PartName="/ppt/slideLayouts/slideLayout55.xml" ContentType="application/vnd.openxmlformats-officedocument.presentationml.slideLayout+xml"/>
  <Override PartName="/ppt/slideLayouts/slideLayout56.xml" ContentType="application/vnd.openxmlformats-officedocument.presentationml.slideLayout+xml"/>
  <Override PartName="/ppt/slideLayouts/slideLayout57.xml" ContentType="application/vnd.openxmlformats-officedocument.presentationml.slideLayout+xml"/>
  <Override PartName="/ppt/slideLayouts/slideLayout58.xml" ContentType="application/vnd.openxmlformats-officedocument.presentationml.slideLayout+xml"/>
  <Override PartName="/ppt/slideLayouts/slideLayout59.xml" ContentType="application/vnd.openxmlformats-officedocument.presentationml.slideLayout+xml"/>
  <Override PartName="/ppt/slideLayouts/slideLayout60.xml" ContentType="application/vnd.openxmlformats-officedocument.presentationml.slideLayout+xml"/>
  <Override PartName="/ppt/slideLayouts/slideLayout61.xml" ContentType="application/vnd.openxmlformats-officedocument.presentationml.slideLayout+xml"/>
  <Override PartName="/ppt/slideLayouts/slideLayout62.xml" ContentType="application/vnd.openxmlformats-officedocument.presentationml.slideLayout+xml"/>
  <Override PartName="/ppt/slideLayouts/slideLayout63.xml" ContentType="application/vnd.openxmlformats-officedocument.presentationml.slideLayout+xml"/>
  <Override PartName="/ppt/slideLayouts/slideLayout64.xml" ContentType="application/vnd.openxmlformats-officedocument.presentationml.slideLayout+xml"/>
  <Override PartName="/ppt/slideLayouts/slideLayout65.xml" ContentType="application/vnd.openxmlformats-officedocument.presentationml.slideLayout+xml"/>
  <Override PartName="/ppt/slideLayouts/slideLayout66.xml" ContentType="application/vnd.openxmlformats-officedocument.presentationml.slideLayout+xml"/>
  <Override PartName="/ppt/slideLayouts/slideLayout67.xml" ContentType="application/vnd.openxmlformats-officedocument.presentationml.slideLayout+xml"/>
  <Override PartName="/ppt/slideLayouts/slideLayout68.xml" ContentType="application/vnd.openxmlformats-officedocument.presentationml.slideLayout+xml"/>
  <Override PartName="/ppt/slideLayouts/slideLayout69.xml" ContentType="application/vnd.openxmlformats-officedocument.presentationml.slideLayout+xml"/>
  <Override PartName="/ppt/theme/theme2.xml" ContentType="application/vnd.openxmlformats-officedocument.theme+xml"/>
  <Override PartName="/ppt/slideLayouts/slideLayout70.xml" ContentType="application/vnd.openxmlformats-officedocument.presentationml.slideLayout+xml"/>
  <Override PartName="/ppt/slideLayouts/slideLayout71.xml" ContentType="application/vnd.openxmlformats-officedocument.presentationml.slideLayout+xml"/>
  <Override PartName="/ppt/slideLayouts/slideLayout72.xml" ContentType="application/vnd.openxmlformats-officedocument.presentationml.slideLayout+xml"/>
  <Override PartName="/ppt/slideLayouts/slideLayout73.xml" ContentType="application/vnd.openxmlformats-officedocument.presentationml.slideLayout+xml"/>
  <Override PartName="/ppt/slideLayouts/slideLayout74.xml" ContentType="application/vnd.openxmlformats-officedocument.presentationml.slideLayout+xml"/>
  <Override PartName="/ppt/slideLayouts/slideLayout75.xml" ContentType="application/vnd.openxmlformats-officedocument.presentationml.slideLayout+xml"/>
  <Override PartName="/ppt/slideLayouts/slideLayout76.xml" ContentType="application/vnd.openxmlformats-officedocument.presentationml.slideLayout+xml"/>
  <Override PartName="/ppt/slideLayouts/slideLayout77.xml" ContentType="application/vnd.openxmlformats-officedocument.presentationml.slideLayout+xml"/>
  <Override PartName="/ppt/slideLayouts/slideLayout78.xml" ContentType="application/vnd.openxmlformats-officedocument.presentationml.slideLayout+xml"/>
  <Override PartName="/ppt/slideLayouts/slideLayout79.xml" ContentType="application/vnd.openxmlformats-officedocument.presentationml.slideLayout+xml"/>
  <Override PartName="/ppt/slideLayouts/slideLayout80.xml" ContentType="application/vnd.openxmlformats-officedocument.presentationml.slideLayout+xml"/>
  <Override PartName="/ppt/slideLayouts/slideLayout81.xml" ContentType="application/vnd.openxmlformats-officedocument.presentationml.slideLayout+xml"/>
  <Override PartName="/ppt/slideLayouts/slideLayout82.xml" ContentType="application/vnd.openxmlformats-officedocument.presentationml.slideLayout+xml"/>
  <Override PartName="/ppt/slideLayouts/slideLayout83.xml" ContentType="application/vnd.openxmlformats-officedocument.presentationml.slideLayout+xml"/>
  <Override PartName="/ppt/slideLayouts/slideLayout84.xml" ContentType="application/vnd.openxmlformats-officedocument.presentationml.slideLayout+xml"/>
  <Override PartName="/ppt/slideLayouts/slideLayout85.xml" ContentType="application/vnd.openxmlformats-officedocument.presentationml.slideLayout+xml"/>
  <Override PartName="/ppt/slideLayouts/slideLayout86.xml" ContentType="application/vnd.openxmlformats-officedocument.presentationml.slideLayout+xml"/>
  <Override PartName="/ppt/slideLayouts/slideLayout87.xml" ContentType="application/vnd.openxmlformats-officedocument.presentationml.slideLayout+xml"/>
  <Override PartName="/ppt/slideLayouts/slideLayout88.xml" ContentType="application/vnd.openxmlformats-officedocument.presentationml.slideLayout+xml"/>
  <Override PartName="/ppt/slideLayouts/slideLayout89.xml" ContentType="application/vnd.openxmlformats-officedocument.presentationml.slideLayout+xml"/>
  <Override PartName="/ppt/slideLayouts/slideLayout90.xml" ContentType="application/vnd.openxmlformats-officedocument.presentationml.slideLayout+xml"/>
  <Override PartName="/ppt/slideLayouts/slideLayout91.xml" ContentType="application/vnd.openxmlformats-officedocument.presentationml.slideLayout+xml"/>
  <Override PartName="/ppt/slideLayouts/slideLayout92.xml" ContentType="application/vnd.openxmlformats-officedocument.presentationml.slideLayout+xml"/>
  <Override PartName="/ppt/slideLayouts/slideLayout93.xml" ContentType="application/vnd.openxmlformats-officedocument.presentationml.slideLayout+xml"/>
  <Override PartName="/ppt/slideLayouts/slideLayout94.xml" ContentType="application/vnd.openxmlformats-officedocument.presentationml.slideLayout+xml"/>
  <Override PartName="/ppt/slideLayouts/slideLayout95.xml" ContentType="application/vnd.openxmlformats-officedocument.presentationml.slideLayout+xml"/>
  <Override PartName="/ppt/theme/theme3.xml" ContentType="application/vnd.openxmlformats-officedocument.theme+xml"/>
  <Override PartName="/ppt/theme/theme4.xml" ContentType="application/vnd.openxmlformats-officedocument.theme+xml"/>
  <Override PartName="/ppt/theme/theme5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tags/tag1.xml" ContentType="application/vnd.openxmlformats-officedocument.presentationml.tags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tags/tag2.xml" ContentType="application/vnd.openxmlformats-officedocument.presentationml.tags+xml"/>
  <Override PartName="/ppt/notesSlides/notesSlide7.xml" ContentType="application/vnd.openxmlformats-officedocument.presentationml.notesSlide+xml"/>
  <Override PartName="/ppt/tags/tag3.xml" ContentType="application/vnd.openxmlformats-officedocument.presentationml.tags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766" r:id="rId4"/>
    <p:sldMasterId id="2147483827" r:id="rId5"/>
    <p:sldMasterId id="2147483846" r:id="rId6"/>
  </p:sldMasterIdLst>
  <p:notesMasterIdLst>
    <p:notesMasterId r:id="rId22"/>
  </p:notesMasterIdLst>
  <p:handoutMasterIdLst>
    <p:handoutMasterId r:id="rId23"/>
  </p:handoutMasterIdLst>
  <p:sldIdLst>
    <p:sldId id="2608" r:id="rId7"/>
    <p:sldId id="2651" r:id="rId8"/>
    <p:sldId id="2668" r:id="rId9"/>
    <p:sldId id="2667" r:id="rId10"/>
    <p:sldId id="333" r:id="rId11"/>
    <p:sldId id="2626" r:id="rId12"/>
    <p:sldId id="2649" r:id="rId13"/>
    <p:sldId id="353" r:id="rId14"/>
    <p:sldId id="2647" r:id="rId15"/>
    <p:sldId id="2648" r:id="rId16"/>
    <p:sldId id="2618" r:id="rId17"/>
    <p:sldId id="2619" r:id="rId18"/>
    <p:sldId id="2621" r:id="rId19"/>
    <p:sldId id="2614" r:id="rId20"/>
    <p:sldId id="2623" r:id="rId21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521415D9-36F7-43E2-AB2F-B90AF26B5E84}">
      <p14:sectionLst xmlns:p14="http://schemas.microsoft.com/office/powerpoint/2010/main">
        <p14:section name="Default Section" id="{1496E40C-B895-46EA-AB5B-5B438CA42F99}">
          <p14:sldIdLst>
            <p14:sldId id="2608"/>
            <p14:sldId id="2651"/>
            <p14:sldId id="2668"/>
            <p14:sldId id="2667"/>
            <p14:sldId id="333"/>
          </p14:sldIdLst>
        </p14:section>
        <p14:section name="Backup Slides" id="{91EB1FD6-79CA-47D7-ACB8-D35861FE5ED9}">
          <p14:sldIdLst>
            <p14:sldId id="2626"/>
            <p14:sldId id="2649"/>
            <p14:sldId id="353"/>
            <p14:sldId id="2647"/>
            <p14:sldId id="2648"/>
            <p14:sldId id="2618"/>
            <p14:sldId id="2619"/>
            <p14:sldId id="2621"/>
            <p14:sldId id="2614"/>
            <p14:sldId id="2623"/>
          </p14:sldIdLst>
        </p14:section>
      </p14:sectionLst>
    </p:ext>
    <p:ext uri="{EFAFB233-063F-42B5-8137-9DF3F51BA10A}">
      <p15:sldGuideLst xmlns:p15="http://schemas.microsoft.com/office/powerpoint/2012/main"/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 useTimings="0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A9FF"/>
    <a:srgbClr val="FFFFFF"/>
    <a:srgbClr val="009C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0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189F708B-AC95-4FB5-B0FD-C669B211A32D}" v="18" dt="2025-04-24T20:11:04.844"/>
  </p1510:revLst>
</p1510:revInfo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073A0DAA-6AF3-43AB-8588-CEC1D06C72B9}" styleName="Medium Style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dk1">
              <a:tint val="20000"/>
            </a:schemeClr>
          </a:solidFill>
        </a:fill>
      </a:tcStyle>
    </a:wholeTbl>
    <a:band1H>
      <a:tcStyle>
        <a:tcBdr/>
        <a:fill>
          <a:solidFill>
            <a:schemeClr val="dk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dk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dk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10"/>
    <p:restoredTop sz="94656"/>
  </p:normalViewPr>
  <p:slideViewPr>
    <p:cSldViewPr snapToGrid="0">
      <p:cViewPr varScale="1">
        <p:scale>
          <a:sx n="107" d="100"/>
          <a:sy n="107" d="100"/>
        </p:scale>
        <p:origin x="736" y="16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notesViewPr>
    <p:cSldViewPr snapToGrid="0">
      <p:cViewPr>
        <p:scale>
          <a:sx n="1" d="2"/>
          <a:sy n="1" d="2"/>
        </p:scale>
        <p:origin x="0" y="0"/>
      </p:cViewPr>
      <p:guideLst/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2.xml"/><Relationship Id="rId13" Type="http://schemas.openxmlformats.org/officeDocument/2006/relationships/slide" Target="slides/slide7.xml"/><Relationship Id="rId18" Type="http://schemas.openxmlformats.org/officeDocument/2006/relationships/slide" Target="slides/slide12.xml"/><Relationship Id="rId26" Type="http://schemas.openxmlformats.org/officeDocument/2006/relationships/theme" Target="theme/theme1.xml"/><Relationship Id="rId3" Type="http://schemas.openxmlformats.org/officeDocument/2006/relationships/customXml" Target="../customXml/item3.xml"/><Relationship Id="rId21" Type="http://schemas.openxmlformats.org/officeDocument/2006/relationships/slide" Target="slides/slide15.xml"/><Relationship Id="rId7" Type="http://schemas.openxmlformats.org/officeDocument/2006/relationships/slide" Target="slides/slide1.xml"/><Relationship Id="rId12" Type="http://schemas.openxmlformats.org/officeDocument/2006/relationships/slide" Target="slides/slide6.xml"/><Relationship Id="rId17" Type="http://schemas.openxmlformats.org/officeDocument/2006/relationships/slide" Target="slides/slide11.xml"/><Relationship Id="rId25" Type="http://schemas.openxmlformats.org/officeDocument/2006/relationships/viewProps" Target="viewProps.xml"/><Relationship Id="rId2" Type="http://schemas.openxmlformats.org/officeDocument/2006/relationships/customXml" Target="../customXml/item2.xml"/><Relationship Id="rId16" Type="http://schemas.openxmlformats.org/officeDocument/2006/relationships/slide" Target="slides/slide10.xml"/><Relationship Id="rId20" Type="http://schemas.openxmlformats.org/officeDocument/2006/relationships/slide" Target="slides/slide14.xml"/><Relationship Id="rId1" Type="http://schemas.openxmlformats.org/officeDocument/2006/relationships/customXml" Target="../customXml/item1.xml"/><Relationship Id="rId6" Type="http://schemas.openxmlformats.org/officeDocument/2006/relationships/slideMaster" Target="slideMasters/slideMaster3.xml"/><Relationship Id="rId11" Type="http://schemas.openxmlformats.org/officeDocument/2006/relationships/slide" Target="slides/slide5.xml"/><Relationship Id="rId24" Type="http://schemas.openxmlformats.org/officeDocument/2006/relationships/presProps" Target="presProps.xml"/><Relationship Id="rId5" Type="http://schemas.openxmlformats.org/officeDocument/2006/relationships/slideMaster" Target="slideMasters/slideMaster2.xml"/><Relationship Id="rId15" Type="http://schemas.openxmlformats.org/officeDocument/2006/relationships/slide" Target="slides/slide9.xml"/><Relationship Id="rId23" Type="http://schemas.openxmlformats.org/officeDocument/2006/relationships/handoutMaster" Target="handoutMasters/handoutMaster1.xml"/><Relationship Id="rId28" Type="http://schemas.microsoft.com/office/2015/10/relationships/revisionInfo" Target="revisionInfo.xml"/><Relationship Id="rId10" Type="http://schemas.openxmlformats.org/officeDocument/2006/relationships/slide" Target="slides/slide4.xml"/><Relationship Id="rId19" Type="http://schemas.openxmlformats.org/officeDocument/2006/relationships/slide" Target="slides/slide13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3.xml"/><Relationship Id="rId14" Type="http://schemas.openxmlformats.org/officeDocument/2006/relationships/slide" Target="slides/slide8.xml"/><Relationship Id="rId22" Type="http://schemas.openxmlformats.org/officeDocument/2006/relationships/notesMaster" Target="notesMasters/notesMaster1.xml"/><Relationship Id="rId27" Type="http://schemas.openxmlformats.org/officeDocument/2006/relationships/tableStyles" Target="tableStyle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5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C8F9C03A-79D8-174C-8A65-8B724BE9D7B5}" type="datetimeFigureOut">
              <a:rPr lang="en-US" smtClean="0"/>
              <a:t>4/24/25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06D49E93-5542-D14B-A07B-05AD65D6EB9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89204520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4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9103967B-E13D-644C-B749-25F5E6C5117C}" type="datetimeFigureOut">
              <a:rPr lang="en-US" smtClean="0"/>
              <a:t>4/24/25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AFA6A82-C43D-0E45-8BBC-3BA89641B41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04460913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CA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96476310-DAD6-EE4F-ABB6-4124C82A7486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23333324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CA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96476310-DAD6-EE4F-ABB6-4124C82A7486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560455764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9F172A8-A36F-1FC3-5444-60E3FD6A27D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2D351C3D-E1A5-CBCE-9FF2-DAE941A03896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FBE222A8-75A1-508A-B26F-6B20CE96A36F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CA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A87BF393-0B05-719D-9DAF-E70212218076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96476310-DAD6-EE4F-ABB6-4124C82A7486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248028835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CA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96476310-DAD6-EE4F-ABB6-4124C82A7486}" type="slidenum">
              <a:rPr lang="en-US" smtClean="0"/>
              <a:t>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60455764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CA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96476310-DAD6-EE4F-ABB6-4124C82A7486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6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035631139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CA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96476310-DAD6-EE4F-ABB6-4124C82A7486}" type="slidenum">
              <a:rPr lang="en-US" smtClean="0"/>
              <a:t>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90942821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64599013-48C3-C624-FB1C-8AE70CC9B70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9B498183-E701-D6DB-F17D-5FDCCA242A41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D9CC1BE3-972B-F43E-E151-B412185D5A73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CA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2F0B917-1A7B-D6ED-18F5-011BC1411BBB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6476310-DAD6-EE4F-ABB6-4124C82A7486}" type="slidenum">
              <a:rPr lang="en-US" smtClean="0"/>
              <a:t>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11002816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45BC17C4-7D8F-6867-CE17-DCDEE1B9913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6205442A-BF23-43EB-2F88-CBBEECC37D2D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2DAEB949-9698-12E2-1F88-CF9F105D1B63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CA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98EA970-5F0C-0962-AE08-4B6656885783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6476310-DAD6-EE4F-ABB6-4124C82A7486}" type="slidenum">
              <a:rPr lang="en-US" smtClean="0"/>
              <a:t>10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14285546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CA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96476310-DAD6-EE4F-ABB6-4124C82A7486}" type="slidenum">
              <a:rPr lang="en-US" smtClean="0"/>
              <a:t>14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06977599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4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5.jpe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6.jpeg"/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7.jpeg"/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8.jpeg"/><Relationship Id="rId1" Type="http://schemas.openxmlformats.org/officeDocument/2006/relationships/slideMaster" Target="../slideMasters/slideMaster1.xml"/></Relationships>
</file>

<file path=ppt/slideLayouts/_rels/slideLayout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9.jpeg"/><Relationship Id="rId1" Type="http://schemas.openxmlformats.org/officeDocument/2006/relationships/slideMaster" Target="../slideMasters/slideMaster1.xml"/></Relationships>
</file>

<file path=ppt/slideLayouts/_rels/slideLayout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Master" Target="../slideMasters/slideMaster1.xml"/></Relationships>
</file>

<file path=ppt/slideLayouts/_rels/slideLayout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Master" Target="../slideMasters/slideMaster1.xml"/></Relationships>
</file>

<file path=ppt/slideLayouts/_rels/slideLayout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Master" Target="../slideMasters/slideMaster1.xml"/></Relationships>
</file>

<file path=ppt/slideLayouts/_rels/slideLayout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Master" Target="../slideMasters/slideMaster1.xml"/></Relationships>
</file>

<file path=ppt/slideLayouts/_rels/slideLayout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eg"/><Relationship Id="rId1" Type="http://schemas.openxmlformats.org/officeDocument/2006/relationships/slideMaster" Target="../slideMasters/slideMaster1.xml"/></Relationships>
</file>

<file path=ppt/slideLayouts/_rels/slideLayout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slideMaster" Target="../slideMasters/slideMaster1.xml"/></Relationships>
</file>

<file path=ppt/slideLayouts/_rels/slideLayout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jpeg"/><Relationship Id="rId1" Type="http://schemas.openxmlformats.org/officeDocument/2006/relationships/slideMaster" Target="../slideMasters/slideMaster1.xml"/></Relationships>
</file>

<file path=ppt/slideLayouts/_rels/slideLayout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jpeg"/><Relationship Id="rId1" Type="http://schemas.openxmlformats.org/officeDocument/2006/relationships/slideMaster" Target="../slideMasters/slideMaster1.xml"/></Relationships>
</file>

<file path=ppt/slideLayouts/_rels/slideLayout3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jpeg"/><Relationship Id="rId1" Type="http://schemas.openxmlformats.org/officeDocument/2006/relationships/slideMaster" Target="../slideMasters/slideMaster1.xml"/></Relationships>
</file>

<file path=ppt/slideLayouts/_rels/slideLayout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jpeg"/><Relationship Id="rId1" Type="http://schemas.openxmlformats.org/officeDocument/2006/relationships/slideMaster" Target="../slideMasters/slideMaster1.xml"/></Relationships>
</file>

<file path=ppt/slideLayouts/_rels/slideLayout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jpeg"/><Relationship Id="rId1" Type="http://schemas.openxmlformats.org/officeDocument/2006/relationships/slideMaster" Target="../slideMasters/slideMaster1.xml"/></Relationships>
</file>

<file path=ppt/slideLayouts/_rels/slideLayout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jpeg"/><Relationship Id="rId1" Type="http://schemas.openxmlformats.org/officeDocument/2006/relationships/slideMaster" Target="../slideMasters/slideMaster1.xml"/></Relationships>
</file>

<file path=ppt/slideLayouts/_rels/slideLayout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jpeg"/><Relationship Id="rId1" Type="http://schemas.openxmlformats.org/officeDocument/2006/relationships/slideMaster" Target="../slideMasters/slideMaster1.xml"/></Relationships>
</file>

<file path=ppt/slideLayouts/_rels/slideLayout3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jpeg"/><Relationship Id="rId1" Type="http://schemas.openxmlformats.org/officeDocument/2006/relationships/slideMaster" Target="../slideMasters/slideMaster1.xml"/></Relationships>
</file>

<file path=ppt/slideLayouts/_rels/slideLayout3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jpeg"/><Relationship Id="rId1" Type="http://schemas.openxmlformats.org/officeDocument/2006/relationships/slideMaster" Target="../slideMasters/slideMaster1.xml"/></Relationships>
</file>

<file path=ppt/slideLayouts/_rels/slideLayout3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jpeg"/><Relationship Id="rId1" Type="http://schemas.openxmlformats.org/officeDocument/2006/relationships/slideMaster" Target="../slideMasters/slideMaster1.xml"/></Relationships>
</file>

<file path=ppt/slideLayouts/_rels/slideLayout3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jpeg"/><Relationship Id="rId1" Type="http://schemas.openxmlformats.org/officeDocument/2006/relationships/slideMaster" Target="../slideMasters/slideMaster1.xml"/></Relationships>
</file>

<file path=ppt/slideLayouts/_rels/slideLayout3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jpeg"/><Relationship Id="rId1" Type="http://schemas.openxmlformats.org/officeDocument/2006/relationships/slideMaster" Target="../slideMasters/slideMaster1.xml"/></Relationships>
</file>

<file path=ppt/slideLayouts/_rels/slideLayout4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jpeg"/><Relationship Id="rId1" Type="http://schemas.openxmlformats.org/officeDocument/2006/relationships/slideMaster" Target="../slideMasters/slideMaster1.xml"/></Relationships>
</file>

<file path=ppt/slideLayouts/_rels/slideLayout4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6.jpeg"/><Relationship Id="rId1" Type="http://schemas.openxmlformats.org/officeDocument/2006/relationships/slideMaster" Target="../slideMasters/slideMaster1.xml"/></Relationships>
</file>

<file path=ppt/slideLayouts/_rels/slideLayout4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7.jpeg"/><Relationship Id="rId1" Type="http://schemas.openxmlformats.org/officeDocument/2006/relationships/slideMaster" Target="../slideMasters/slideMaster1.xml"/></Relationships>
</file>

<file path=ppt/slideLayouts/_rels/slideLayout4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8.jpeg"/><Relationship Id="rId1" Type="http://schemas.openxmlformats.org/officeDocument/2006/relationships/slideMaster" Target="../slideMasters/slideMaster1.xml"/></Relationships>
</file>

<file path=ppt/slideLayouts/_rels/slideLayout4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9.jpeg"/><Relationship Id="rId1" Type="http://schemas.openxmlformats.org/officeDocument/2006/relationships/slideMaster" Target="../slideMasters/slideMaster1.xml"/></Relationships>
</file>

<file path=ppt/slideLayouts/_rels/slideLayout4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0.jpeg"/><Relationship Id="rId1" Type="http://schemas.openxmlformats.org/officeDocument/2006/relationships/slideMaster" Target="../slideMasters/slideMaster1.xml"/></Relationships>
</file>

<file path=ppt/slideLayouts/_rels/slideLayout4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1.jpeg"/><Relationship Id="rId1" Type="http://schemas.openxmlformats.org/officeDocument/2006/relationships/slideMaster" Target="../slideMasters/slideMaster1.xml"/></Relationships>
</file>

<file path=ppt/slideLayouts/_rels/slideLayout4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2.jpeg"/><Relationship Id="rId1" Type="http://schemas.openxmlformats.org/officeDocument/2006/relationships/slideMaster" Target="../slideMasters/slideMaster1.xml"/></Relationships>
</file>

<file path=ppt/slideLayouts/_rels/slideLayout4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3.jpeg"/><Relationship Id="rId1" Type="http://schemas.openxmlformats.org/officeDocument/2006/relationships/slideMaster" Target="../slideMasters/slideMaster1.xml"/></Relationships>
</file>

<file path=ppt/slideLayouts/_rels/slideLayout4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4.jpeg"/><Relationship Id="rId1" Type="http://schemas.openxmlformats.org/officeDocument/2006/relationships/slideMaster" Target="../slideMasters/slideMaster1.xml"/></Relationships>
</file>

<file path=ppt/slideLayouts/_rels/slideLayout5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5.jpeg"/><Relationship Id="rId1" Type="http://schemas.openxmlformats.org/officeDocument/2006/relationships/slideMaster" Target="../slideMasters/slideMaster1.xml"/></Relationships>
</file>

<file path=ppt/slideLayouts/_rels/slideLayout5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7.png"/><Relationship Id="rId2" Type="http://schemas.openxmlformats.org/officeDocument/2006/relationships/image" Target="../media/image36.png"/><Relationship Id="rId1" Type="http://schemas.openxmlformats.org/officeDocument/2006/relationships/slideMaster" Target="../slideMasters/slideMaster1.xml"/></Relationships>
</file>

<file path=ppt/slideLayouts/_rels/slideLayout5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7.png"/><Relationship Id="rId2" Type="http://schemas.openxmlformats.org/officeDocument/2006/relationships/image" Target="../media/image36.png"/><Relationship Id="rId1" Type="http://schemas.openxmlformats.org/officeDocument/2006/relationships/slideMaster" Target="../slideMasters/slideMaster2.xml"/></Relationships>
</file>

<file path=ppt/slideLayouts/_rels/slideLayout5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8.png"/><Relationship Id="rId1" Type="http://schemas.openxmlformats.org/officeDocument/2006/relationships/slideMaster" Target="../slideMasters/slideMaster2.xml"/></Relationships>
</file>

<file path=ppt/slideLayouts/_rels/slideLayout5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7.png"/><Relationship Id="rId2" Type="http://schemas.openxmlformats.org/officeDocument/2006/relationships/image" Target="../media/image36.png"/><Relationship Id="rId1" Type="http://schemas.openxmlformats.org/officeDocument/2006/relationships/slideMaster" Target="../slideMasters/slideMaster2.xml"/></Relationships>
</file>

<file path=ppt/slideLayouts/_rels/slideLayout5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8.png"/><Relationship Id="rId1" Type="http://schemas.openxmlformats.org/officeDocument/2006/relationships/slideMaster" Target="../slideMasters/slideMaster2.xml"/></Relationships>
</file>

<file path=ppt/slideLayouts/_rels/slideLayout5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8.png"/><Relationship Id="rId1" Type="http://schemas.openxmlformats.org/officeDocument/2006/relationships/slideMaster" Target="../slideMasters/slideMaster2.xml"/></Relationships>
</file>

<file path=ppt/slideLayouts/_rels/slideLayout5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9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2.xml"/></Relationships>
</file>

<file path=ppt/slideLayouts/_rels/slideLayout5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9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2.xml"/></Relationships>
</file>

<file path=ppt/slideLayouts/_rels/slideLayout6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9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2.xml"/></Relationships>
</file>

<file path=ppt/slideLayouts/_rels/slideLayout6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9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2.xml"/></Relationships>
</file>

<file path=ppt/slideLayouts/_rels/slideLayout6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9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2.xml"/></Relationships>
</file>

<file path=ppt/slideLayouts/_rels/slideLayout6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6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1.png"/><Relationship Id="rId2" Type="http://schemas.openxmlformats.org/officeDocument/2006/relationships/image" Target="../media/image40.png"/><Relationship Id="rId1" Type="http://schemas.openxmlformats.org/officeDocument/2006/relationships/slideMaster" Target="../slideMasters/slideMaster2.xml"/><Relationship Id="rId4" Type="http://schemas.openxmlformats.org/officeDocument/2006/relationships/image" Target="../media/image36.png"/></Relationships>
</file>

<file path=ppt/slideLayouts/_rels/slideLayout6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2.xml"/></Relationships>
</file>

<file path=ppt/slideLayouts/_rels/slideLayout6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9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2.xml"/></Relationships>
</file>

<file path=ppt/slideLayouts/_rels/slideLayout6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6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6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2.xml"/></Relationships>
</file>

<file path=ppt/slideLayouts/_rels/slideLayout7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7.png"/><Relationship Id="rId2" Type="http://schemas.openxmlformats.org/officeDocument/2006/relationships/image" Target="../media/image36.png"/><Relationship Id="rId1" Type="http://schemas.openxmlformats.org/officeDocument/2006/relationships/slideMaster" Target="../slideMasters/slideMaster3.xml"/></Relationships>
</file>

<file path=ppt/slideLayouts/_rels/slideLayout7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8.png"/><Relationship Id="rId1" Type="http://schemas.openxmlformats.org/officeDocument/2006/relationships/slideMaster" Target="../slideMasters/slideMaster3.xml"/></Relationships>
</file>

<file path=ppt/slideLayouts/_rels/slideLayout7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7.png"/><Relationship Id="rId2" Type="http://schemas.openxmlformats.org/officeDocument/2006/relationships/image" Target="../media/image36.png"/><Relationship Id="rId1" Type="http://schemas.openxmlformats.org/officeDocument/2006/relationships/slideMaster" Target="../slideMasters/slideMaster3.xml"/></Relationships>
</file>

<file path=ppt/slideLayouts/_rels/slideLayout7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8.png"/><Relationship Id="rId1" Type="http://schemas.openxmlformats.org/officeDocument/2006/relationships/slideMaster" Target="../slideMasters/slideMaster3.xml"/></Relationships>
</file>

<file path=ppt/slideLayouts/_rels/slideLayout7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8.png"/><Relationship Id="rId1" Type="http://schemas.openxmlformats.org/officeDocument/2006/relationships/slideMaster" Target="../slideMasters/slideMaster3.xml"/></Relationships>
</file>

<file path=ppt/slideLayouts/_rels/slideLayout7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9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3.xml"/></Relationships>
</file>

<file path=ppt/slideLayouts/_rels/slideLayout7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9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3.xml"/></Relationships>
</file>

<file path=ppt/slideLayouts/_rels/slideLayout7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9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3.xml"/></Relationships>
</file>

<file path=ppt/slideLayouts/_rels/slideLayout7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9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3.xml"/></Relationships>
</file>

<file path=ppt/slideLayouts/_rels/slideLayout7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9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3.xml"/></Relationships>
</file>

<file path=ppt/slideLayouts/_rels/slideLayout8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8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1.png"/><Relationship Id="rId2" Type="http://schemas.openxmlformats.org/officeDocument/2006/relationships/image" Target="../media/image40.png"/><Relationship Id="rId1" Type="http://schemas.openxmlformats.org/officeDocument/2006/relationships/slideMaster" Target="../slideMasters/slideMaster3.xml"/><Relationship Id="rId4" Type="http://schemas.openxmlformats.org/officeDocument/2006/relationships/image" Target="../media/image36.png"/></Relationships>
</file>

<file path=ppt/slideLayouts/_rels/slideLayout8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2.jpg"/><Relationship Id="rId2" Type="http://schemas.openxmlformats.org/officeDocument/2006/relationships/image" Target="../media/image40.png"/><Relationship Id="rId1" Type="http://schemas.openxmlformats.org/officeDocument/2006/relationships/slideMaster" Target="../slideMasters/slideMaster3.xml"/><Relationship Id="rId5" Type="http://schemas.openxmlformats.org/officeDocument/2006/relationships/image" Target="../media/image41.png"/><Relationship Id="rId4" Type="http://schemas.openxmlformats.org/officeDocument/2006/relationships/image" Target="../media/image36.png"/></Relationships>
</file>

<file path=ppt/slideLayouts/_rels/slideLayout8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3.xml"/></Relationships>
</file>

<file path=ppt/slideLayouts/_rels/slideLayout8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9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3.xml"/></Relationships>
</file>

<file path=ppt/slideLayouts/_rels/slideLayout8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8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3.xml"/></Relationships>
</file>

<file path=ppt/slideLayouts/_rels/slideLayout8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8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8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9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9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9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9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9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9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9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3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 1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/>
          <p:cNvSpPr/>
          <p:nvPr userDrawn="1"/>
        </p:nvSpPr>
        <p:spPr>
          <a:xfrm>
            <a:off x="-92426" y="-16387"/>
            <a:ext cx="5957888" cy="6899872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  <p:sp>
        <p:nvSpPr>
          <p:cNvPr id="15" name="Rectangle 14"/>
          <p:cNvSpPr/>
          <p:nvPr userDrawn="1"/>
        </p:nvSpPr>
        <p:spPr>
          <a:xfrm>
            <a:off x="11403106" y="0"/>
            <a:ext cx="788893" cy="6858000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  <p:sp>
        <p:nvSpPr>
          <p:cNvPr id="16" name="Date Placeholder 3"/>
          <p:cNvSpPr txBox="1">
            <a:spLocks/>
          </p:cNvSpPr>
          <p:nvPr userDrawn="1"/>
        </p:nvSpPr>
        <p:spPr>
          <a:xfrm>
            <a:off x="661743" y="6496971"/>
            <a:ext cx="1305077" cy="144991"/>
          </a:xfrm>
          <a:prstGeom prst="rect">
            <a:avLst/>
          </a:prstGeom>
        </p:spPr>
        <p:txBody>
          <a:bodyPr vert="horz" lIns="91440" tIns="18288" rIns="91440" bIns="45720" rtlCol="0" anchor="t"/>
          <a:lstStyle>
            <a:defPPr>
              <a:defRPr lang="en-US"/>
            </a:defPPr>
            <a:lvl1pPr marL="0" algn="l" defTabSz="457200" rtl="0" eaLnBrk="1" latinLnBrk="0" hangingPunct="1">
              <a:defRPr sz="8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4BCACA69-0E10-6F4E-ACF3-A1D2B38594B4}" type="datetime1">
              <a:rPr lang="en-CA" sz="900" smtClean="0">
                <a:solidFill>
                  <a:schemeClr val="bg2">
                    <a:lumMod val="10000"/>
                  </a:schemeClr>
                </a:solidFill>
                <a:latin typeface="Arial" panose="020B0604020202020204"/>
              </a:rPr>
              <a:pPr/>
              <a:t>2025-04-24</a:t>
            </a:fld>
            <a:endParaRPr lang="en-US">
              <a:solidFill>
                <a:schemeClr val="bg2">
                  <a:lumMod val="10000"/>
                </a:schemeClr>
              </a:solidFill>
              <a:latin typeface="Arial" panose="020B0604020202020204"/>
            </a:endParaRPr>
          </a:p>
        </p:txBody>
      </p:sp>
      <p:sp>
        <p:nvSpPr>
          <p:cNvPr id="17" name="Slide Number Placeholder 5"/>
          <p:cNvSpPr txBox="1">
            <a:spLocks/>
          </p:cNvSpPr>
          <p:nvPr userDrawn="1"/>
        </p:nvSpPr>
        <p:spPr>
          <a:xfrm>
            <a:off x="11428646" y="979688"/>
            <a:ext cx="636727" cy="322851"/>
          </a:xfrm>
          <a:prstGeom prst="rect">
            <a:avLst/>
          </a:prstGeom>
        </p:spPr>
        <p:txBody>
          <a:bodyPr vert="horz" lIns="91440" tIns="45720" rIns="45720" bIns="45720" rtlCol="0" anchor="ctr"/>
          <a:lstStyle>
            <a:defPPr>
              <a:defRPr lang="en-US"/>
            </a:defPPr>
            <a:lvl1pPr marL="0" algn="r" defTabSz="457200" rtl="0" eaLnBrk="1" latinLnBrk="0" hangingPunct="1">
              <a:defRPr sz="10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6D22F896-40B5-4ADD-8801-0D06FADFA095}" type="slidenum">
              <a:rPr lang="en-US" smtClean="0">
                <a:solidFill>
                  <a:schemeClr val="bg2">
                    <a:lumMod val="10000"/>
                  </a:schemeClr>
                </a:solidFill>
                <a:latin typeface="Arial" panose="020B0604020202020204"/>
              </a:rPr>
              <a:pPr/>
              <a:t>‹#›</a:t>
            </a:fld>
            <a:endParaRPr lang="en-US">
              <a:solidFill>
                <a:schemeClr val="bg2">
                  <a:lumMod val="10000"/>
                </a:schemeClr>
              </a:solidFill>
              <a:latin typeface="Arial" panose="020B0604020202020204"/>
            </a:endParaRPr>
          </a:p>
        </p:txBody>
      </p:sp>
      <p:sp>
        <p:nvSpPr>
          <p:cNvPr id="18" name="TextBox 17"/>
          <p:cNvSpPr txBox="1"/>
          <p:nvPr userDrawn="1"/>
        </p:nvSpPr>
        <p:spPr>
          <a:xfrm rot="16200000">
            <a:off x="10098877" y="4771510"/>
            <a:ext cx="3514724" cy="50398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ts val="1560"/>
              </a:lnSpc>
            </a:pPr>
            <a:r>
              <a:rPr lang="en-US" b="1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rPr>
              <a:t>Discovery,</a:t>
            </a:r>
          </a:p>
          <a:p>
            <a:pPr>
              <a:lnSpc>
                <a:spcPts val="1560"/>
              </a:lnSpc>
            </a:pPr>
            <a:r>
              <a:rPr lang="en-US" b="1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rPr>
              <a:t>accelerated</a:t>
            </a:r>
          </a:p>
        </p:txBody>
      </p:sp>
      <p:pic>
        <p:nvPicPr>
          <p:cNvPr id="19" name="Picture 18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5680" y="204095"/>
            <a:ext cx="1947186" cy="350306"/>
          </a:xfrm>
          <a:prstGeom prst="rect">
            <a:avLst/>
          </a:prstGeom>
        </p:spPr>
      </p:pic>
      <p:sp>
        <p:nvSpPr>
          <p:cNvPr id="10" name="Title 1"/>
          <p:cNvSpPr>
            <a:spLocks noGrp="1"/>
          </p:cNvSpPr>
          <p:nvPr>
            <p:ph type="ctrTitle" hasCustomPrompt="1"/>
          </p:nvPr>
        </p:nvSpPr>
        <p:spPr>
          <a:xfrm>
            <a:off x="662725" y="2032777"/>
            <a:ext cx="3937851" cy="2082023"/>
          </a:xfrm>
          <a:prstGeom prst="rect">
            <a:avLst/>
          </a:prstGeom>
        </p:spPr>
        <p:txBody>
          <a:bodyPr anchor="t">
            <a:normAutofit/>
          </a:bodyPr>
          <a:lstStyle>
            <a:lvl1pPr algn="l">
              <a:defRPr sz="4000" b="1" i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14" name="Subtitle 2"/>
          <p:cNvSpPr>
            <a:spLocks noGrp="1"/>
          </p:cNvSpPr>
          <p:nvPr>
            <p:ph type="subTitle" idx="1"/>
          </p:nvPr>
        </p:nvSpPr>
        <p:spPr>
          <a:xfrm>
            <a:off x="661743" y="4114800"/>
            <a:ext cx="3938833" cy="900340"/>
          </a:xfrm>
          <a:prstGeom prst="rect">
            <a:avLst/>
          </a:prstGeom>
        </p:spPr>
        <p:txBody>
          <a:bodyPr tIns="0" anchor="b">
            <a:normAutofit/>
          </a:bodyPr>
          <a:lstStyle>
            <a:lvl1pPr marL="0" indent="0" algn="l">
              <a:buNone/>
              <a:defRPr sz="1800" b="0">
                <a:solidFill>
                  <a:schemeClr val="tx1"/>
                </a:solidFill>
              </a:defRPr>
            </a:lvl1pPr>
            <a:lvl2pPr marL="457200" indent="0" algn="ctr">
              <a:buNone/>
              <a:defRPr sz="18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</p:spTree>
    <p:extLst>
      <p:ext uri="{BB962C8B-B14F-4D97-AF65-F5344CB8AC3E}">
        <p14:creationId xmlns:p14="http://schemas.microsoft.com/office/powerpoint/2010/main" val="82534898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 2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/>
          <p:cNvSpPr/>
          <p:nvPr userDrawn="1"/>
        </p:nvSpPr>
        <p:spPr>
          <a:xfrm>
            <a:off x="-92426" y="-16387"/>
            <a:ext cx="5957888" cy="6899872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  <p:sp>
        <p:nvSpPr>
          <p:cNvPr id="6" name="Rectangle 5"/>
          <p:cNvSpPr/>
          <p:nvPr userDrawn="1"/>
        </p:nvSpPr>
        <p:spPr>
          <a:xfrm>
            <a:off x="11403106" y="0"/>
            <a:ext cx="788893" cy="6858000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  <p:sp>
        <p:nvSpPr>
          <p:cNvPr id="8" name="Slide Number Placeholder 5"/>
          <p:cNvSpPr txBox="1">
            <a:spLocks/>
          </p:cNvSpPr>
          <p:nvPr userDrawn="1"/>
        </p:nvSpPr>
        <p:spPr>
          <a:xfrm>
            <a:off x="11428646" y="979688"/>
            <a:ext cx="636727" cy="322851"/>
          </a:xfrm>
          <a:prstGeom prst="rect">
            <a:avLst/>
          </a:prstGeom>
        </p:spPr>
        <p:txBody>
          <a:bodyPr vert="horz" lIns="91440" tIns="45720" rIns="45720" bIns="45720" rtlCol="0" anchor="ctr"/>
          <a:lstStyle>
            <a:defPPr>
              <a:defRPr lang="en-US"/>
            </a:defPPr>
            <a:lvl1pPr marL="0" algn="r" defTabSz="457200" rtl="0" eaLnBrk="1" latinLnBrk="0" hangingPunct="1">
              <a:defRPr sz="10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6D22F896-40B5-4ADD-8801-0D06FADFA095}" type="slidenum">
              <a:rPr lang="en-US" smtClean="0">
                <a:solidFill>
                  <a:schemeClr val="bg2">
                    <a:lumMod val="10000"/>
                  </a:schemeClr>
                </a:solidFill>
                <a:latin typeface="Arial" panose="020B0604020202020204"/>
              </a:rPr>
              <a:pPr/>
              <a:t>‹#›</a:t>
            </a:fld>
            <a:endParaRPr lang="en-US">
              <a:solidFill>
                <a:schemeClr val="bg2">
                  <a:lumMod val="10000"/>
                </a:schemeClr>
              </a:solidFill>
              <a:latin typeface="Arial" panose="020B0604020202020204"/>
            </a:endParaRPr>
          </a:p>
        </p:txBody>
      </p:sp>
      <p:pic>
        <p:nvPicPr>
          <p:cNvPr id="10" name="Picture 9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5680" y="204095"/>
            <a:ext cx="1947186" cy="350306"/>
          </a:xfrm>
          <a:prstGeom prst="rect">
            <a:avLst/>
          </a:prstGeom>
        </p:spPr>
      </p:pic>
      <p:sp>
        <p:nvSpPr>
          <p:cNvPr id="20" name="TextBox 19"/>
          <p:cNvSpPr txBox="1"/>
          <p:nvPr userDrawn="1"/>
        </p:nvSpPr>
        <p:spPr>
          <a:xfrm rot="16200000">
            <a:off x="10098877" y="4771510"/>
            <a:ext cx="3514724" cy="50398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ts val="1560"/>
              </a:lnSpc>
            </a:pPr>
            <a:r>
              <a:rPr lang="en-US" b="1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rPr>
              <a:t>Discovery,</a:t>
            </a:r>
          </a:p>
          <a:p>
            <a:pPr>
              <a:lnSpc>
                <a:spcPts val="1560"/>
              </a:lnSpc>
            </a:pPr>
            <a:r>
              <a:rPr lang="en-US" b="1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rPr>
              <a:t>accelerated</a:t>
            </a:r>
          </a:p>
        </p:txBody>
      </p:sp>
      <p:sp>
        <p:nvSpPr>
          <p:cNvPr id="11" name="Title 1"/>
          <p:cNvSpPr>
            <a:spLocks noGrp="1"/>
          </p:cNvSpPr>
          <p:nvPr>
            <p:ph type="ctrTitle" hasCustomPrompt="1"/>
          </p:nvPr>
        </p:nvSpPr>
        <p:spPr>
          <a:xfrm>
            <a:off x="662725" y="2032777"/>
            <a:ext cx="3937851" cy="2082023"/>
          </a:xfrm>
          <a:prstGeom prst="rect">
            <a:avLst/>
          </a:prstGeom>
        </p:spPr>
        <p:txBody>
          <a:bodyPr anchor="t">
            <a:normAutofit/>
          </a:bodyPr>
          <a:lstStyle>
            <a:lvl1pPr algn="l">
              <a:defRPr sz="4000" b="1" i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12" name="Subtitle 2"/>
          <p:cNvSpPr>
            <a:spLocks noGrp="1"/>
          </p:cNvSpPr>
          <p:nvPr>
            <p:ph type="subTitle" idx="1"/>
          </p:nvPr>
        </p:nvSpPr>
        <p:spPr>
          <a:xfrm>
            <a:off x="661743" y="4114800"/>
            <a:ext cx="3938833" cy="900340"/>
          </a:xfrm>
          <a:prstGeom prst="rect">
            <a:avLst/>
          </a:prstGeom>
        </p:spPr>
        <p:txBody>
          <a:bodyPr tIns="0" anchor="b">
            <a:normAutofit/>
          </a:bodyPr>
          <a:lstStyle>
            <a:lvl1pPr marL="0" indent="0" algn="l">
              <a:buNone/>
              <a:defRPr sz="1800" b="0">
                <a:solidFill>
                  <a:schemeClr val="tx1"/>
                </a:solidFill>
              </a:defRPr>
            </a:lvl1pPr>
            <a:lvl2pPr marL="457200" indent="0" algn="ctr">
              <a:buNone/>
              <a:defRPr sz="18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16" name="Date Placeholder 3"/>
          <p:cNvSpPr txBox="1">
            <a:spLocks/>
          </p:cNvSpPr>
          <p:nvPr userDrawn="1"/>
        </p:nvSpPr>
        <p:spPr>
          <a:xfrm>
            <a:off x="661743" y="6496971"/>
            <a:ext cx="1305077" cy="144991"/>
          </a:xfrm>
          <a:prstGeom prst="rect">
            <a:avLst/>
          </a:prstGeom>
        </p:spPr>
        <p:txBody>
          <a:bodyPr vert="horz" lIns="91440" tIns="18288" rIns="91440" bIns="45720" rtlCol="0" anchor="t"/>
          <a:lstStyle>
            <a:defPPr>
              <a:defRPr lang="en-US"/>
            </a:defPPr>
            <a:lvl1pPr marL="0" algn="l" defTabSz="457200" rtl="0" eaLnBrk="1" latinLnBrk="0" hangingPunct="1">
              <a:defRPr sz="8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4BCACA69-0E10-6F4E-ACF3-A1D2B38594B4}" type="datetime1">
              <a:rPr lang="en-CA" sz="900" smtClean="0">
                <a:solidFill>
                  <a:schemeClr val="bg2">
                    <a:lumMod val="10000"/>
                  </a:schemeClr>
                </a:solidFill>
                <a:latin typeface="Arial" panose="020B0604020202020204"/>
              </a:rPr>
              <a:pPr/>
              <a:t>2025-04-24</a:t>
            </a:fld>
            <a:endParaRPr lang="en-US">
              <a:solidFill>
                <a:schemeClr val="bg2">
                  <a:lumMod val="10000"/>
                </a:schemeClr>
              </a:solidFill>
              <a:latin typeface="Arial" panose="020B0604020202020204"/>
            </a:endParaRPr>
          </a:p>
        </p:txBody>
      </p:sp>
    </p:spTree>
    <p:extLst>
      <p:ext uri="{BB962C8B-B14F-4D97-AF65-F5344CB8AC3E}">
        <p14:creationId xmlns:p14="http://schemas.microsoft.com/office/powerpoint/2010/main" val="86681150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 3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/>
          <p:cNvSpPr/>
          <p:nvPr userDrawn="1"/>
        </p:nvSpPr>
        <p:spPr>
          <a:xfrm>
            <a:off x="-92426" y="-16387"/>
            <a:ext cx="5957888" cy="6899872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  <p:sp>
        <p:nvSpPr>
          <p:cNvPr id="6" name="Rectangle 5"/>
          <p:cNvSpPr/>
          <p:nvPr userDrawn="1"/>
        </p:nvSpPr>
        <p:spPr>
          <a:xfrm>
            <a:off x="11403106" y="0"/>
            <a:ext cx="788893" cy="6858000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  <p:sp>
        <p:nvSpPr>
          <p:cNvPr id="8" name="Slide Number Placeholder 5"/>
          <p:cNvSpPr txBox="1">
            <a:spLocks/>
          </p:cNvSpPr>
          <p:nvPr userDrawn="1"/>
        </p:nvSpPr>
        <p:spPr>
          <a:xfrm>
            <a:off x="11428646" y="979688"/>
            <a:ext cx="636727" cy="322851"/>
          </a:xfrm>
          <a:prstGeom prst="rect">
            <a:avLst/>
          </a:prstGeom>
        </p:spPr>
        <p:txBody>
          <a:bodyPr vert="horz" lIns="91440" tIns="45720" rIns="45720" bIns="45720" rtlCol="0" anchor="ctr"/>
          <a:lstStyle>
            <a:defPPr>
              <a:defRPr lang="en-US"/>
            </a:defPPr>
            <a:lvl1pPr marL="0" algn="r" defTabSz="457200" rtl="0" eaLnBrk="1" latinLnBrk="0" hangingPunct="1">
              <a:defRPr sz="10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6D22F896-40B5-4ADD-8801-0D06FADFA095}" type="slidenum">
              <a:rPr lang="en-US" smtClean="0">
                <a:solidFill>
                  <a:schemeClr val="bg2">
                    <a:lumMod val="10000"/>
                  </a:schemeClr>
                </a:solidFill>
                <a:latin typeface="Arial" panose="020B0604020202020204"/>
              </a:rPr>
              <a:pPr/>
              <a:t>‹#›</a:t>
            </a:fld>
            <a:endParaRPr lang="en-US">
              <a:solidFill>
                <a:schemeClr val="bg2">
                  <a:lumMod val="10000"/>
                </a:schemeClr>
              </a:solidFill>
              <a:latin typeface="Arial" panose="020B0604020202020204"/>
            </a:endParaRPr>
          </a:p>
        </p:txBody>
      </p:sp>
      <p:pic>
        <p:nvPicPr>
          <p:cNvPr id="10" name="Picture 9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5680" y="204095"/>
            <a:ext cx="1947186" cy="350306"/>
          </a:xfrm>
          <a:prstGeom prst="rect">
            <a:avLst/>
          </a:prstGeom>
        </p:spPr>
      </p:pic>
      <p:sp>
        <p:nvSpPr>
          <p:cNvPr id="11" name="TextBox 10"/>
          <p:cNvSpPr txBox="1"/>
          <p:nvPr userDrawn="1"/>
        </p:nvSpPr>
        <p:spPr>
          <a:xfrm rot="16200000">
            <a:off x="10098877" y="4771510"/>
            <a:ext cx="3514724" cy="50398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ts val="1560"/>
              </a:lnSpc>
            </a:pPr>
            <a:r>
              <a:rPr lang="en-US" b="1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rPr>
              <a:t>Discovery,</a:t>
            </a:r>
          </a:p>
          <a:p>
            <a:pPr>
              <a:lnSpc>
                <a:spcPts val="1560"/>
              </a:lnSpc>
            </a:pPr>
            <a:r>
              <a:rPr lang="en-US" b="1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rPr>
              <a:t>accelerated</a:t>
            </a:r>
          </a:p>
        </p:txBody>
      </p:sp>
      <p:sp>
        <p:nvSpPr>
          <p:cNvPr id="12" name="Title 1"/>
          <p:cNvSpPr>
            <a:spLocks noGrp="1"/>
          </p:cNvSpPr>
          <p:nvPr>
            <p:ph type="ctrTitle" hasCustomPrompt="1"/>
          </p:nvPr>
        </p:nvSpPr>
        <p:spPr>
          <a:xfrm>
            <a:off x="662725" y="2032777"/>
            <a:ext cx="3937851" cy="2082023"/>
          </a:xfrm>
          <a:prstGeom prst="rect">
            <a:avLst/>
          </a:prstGeom>
        </p:spPr>
        <p:txBody>
          <a:bodyPr anchor="t">
            <a:normAutofit/>
          </a:bodyPr>
          <a:lstStyle>
            <a:lvl1pPr algn="l">
              <a:defRPr sz="4000" b="1" i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13" name="Subtitle 2"/>
          <p:cNvSpPr>
            <a:spLocks noGrp="1"/>
          </p:cNvSpPr>
          <p:nvPr>
            <p:ph type="subTitle" idx="1"/>
          </p:nvPr>
        </p:nvSpPr>
        <p:spPr>
          <a:xfrm>
            <a:off x="661743" y="4114800"/>
            <a:ext cx="3938833" cy="900340"/>
          </a:xfrm>
          <a:prstGeom prst="rect">
            <a:avLst/>
          </a:prstGeom>
        </p:spPr>
        <p:txBody>
          <a:bodyPr tIns="0" anchor="b">
            <a:normAutofit/>
          </a:bodyPr>
          <a:lstStyle>
            <a:lvl1pPr marL="0" indent="0" algn="l">
              <a:buNone/>
              <a:defRPr sz="1800" b="0">
                <a:solidFill>
                  <a:schemeClr val="tx1"/>
                </a:solidFill>
              </a:defRPr>
            </a:lvl1pPr>
            <a:lvl2pPr marL="457200" indent="0" algn="ctr">
              <a:buNone/>
              <a:defRPr sz="18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14" name="Date Placeholder 3"/>
          <p:cNvSpPr txBox="1">
            <a:spLocks/>
          </p:cNvSpPr>
          <p:nvPr userDrawn="1"/>
        </p:nvSpPr>
        <p:spPr>
          <a:xfrm>
            <a:off x="661743" y="6496971"/>
            <a:ext cx="1305077" cy="144991"/>
          </a:xfrm>
          <a:prstGeom prst="rect">
            <a:avLst/>
          </a:prstGeom>
        </p:spPr>
        <p:txBody>
          <a:bodyPr vert="horz" lIns="91440" tIns="18288" rIns="91440" bIns="45720" rtlCol="0" anchor="t"/>
          <a:lstStyle>
            <a:defPPr>
              <a:defRPr lang="en-US"/>
            </a:defPPr>
            <a:lvl1pPr marL="0" algn="l" defTabSz="457200" rtl="0" eaLnBrk="1" latinLnBrk="0" hangingPunct="1">
              <a:defRPr sz="8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4BCACA69-0E10-6F4E-ACF3-A1D2B38594B4}" type="datetime1">
              <a:rPr lang="en-CA" sz="900" smtClean="0">
                <a:solidFill>
                  <a:schemeClr val="bg2">
                    <a:lumMod val="10000"/>
                  </a:schemeClr>
                </a:solidFill>
                <a:latin typeface="Arial" panose="020B0604020202020204"/>
              </a:rPr>
              <a:pPr/>
              <a:t>2025-04-24</a:t>
            </a:fld>
            <a:endParaRPr lang="en-US">
              <a:solidFill>
                <a:schemeClr val="bg2">
                  <a:lumMod val="10000"/>
                </a:schemeClr>
              </a:solidFill>
              <a:latin typeface="Arial" panose="020B0604020202020204"/>
            </a:endParaRPr>
          </a:p>
        </p:txBody>
      </p:sp>
    </p:spTree>
    <p:extLst>
      <p:ext uri="{BB962C8B-B14F-4D97-AF65-F5344CB8AC3E}">
        <p14:creationId xmlns:p14="http://schemas.microsoft.com/office/powerpoint/2010/main" val="174032124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 4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/>
          <p:cNvSpPr/>
          <p:nvPr userDrawn="1"/>
        </p:nvSpPr>
        <p:spPr>
          <a:xfrm>
            <a:off x="-92426" y="-16387"/>
            <a:ext cx="5957888" cy="6899872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  <p:sp>
        <p:nvSpPr>
          <p:cNvPr id="6" name="Rectangle 5"/>
          <p:cNvSpPr/>
          <p:nvPr userDrawn="1"/>
        </p:nvSpPr>
        <p:spPr>
          <a:xfrm>
            <a:off x="11403106" y="0"/>
            <a:ext cx="788893" cy="6858000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  <p:sp>
        <p:nvSpPr>
          <p:cNvPr id="8" name="Slide Number Placeholder 5"/>
          <p:cNvSpPr txBox="1">
            <a:spLocks/>
          </p:cNvSpPr>
          <p:nvPr userDrawn="1"/>
        </p:nvSpPr>
        <p:spPr>
          <a:xfrm>
            <a:off x="11428646" y="979688"/>
            <a:ext cx="636727" cy="322851"/>
          </a:xfrm>
          <a:prstGeom prst="rect">
            <a:avLst/>
          </a:prstGeom>
        </p:spPr>
        <p:txBody>
          <a:bodyPr vert="horz" lIns="91440" tIns="45720" rIns="45720" bIns="45720" rtlCol="0" anchor="ctr"/>
          <a:lstStyle>
            <a:defPPr>
              <a:defRPr lang="en-US"/>
            </a:defPPr>
            <a:lvl1pPr marL="0" algn="r" defTabSz="457200" rtl="0" eaLnBrk="1" latinLnBrk="0" hangingPunct="1">
              <a:defRPr sz="10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6D22F896-40B5-4ADD-8801-0D06FADFA095}" type="slidenum">
              <a:rPr lang="en-US" smtClean="0">
                <a:solidFill>
                  <a:schemeClr val="bg2">
                    <a:lumMod val="10000"/>
                  </a:schemeClr>
                </a:solidFill>
                <a:latin typeface="Arial" panose="020B0604020202020204"/>
              </a:rPr>
              <a:pPr/>
              <a:t>‹#›</a:t>
            </a:fld>
            <a:endParaRPr lang="en-US">
              <a:solidFill>
                <a:schemeClr val="bg2">
                  <a:lumMod val="10000"/>
                </a:schemeClr>
              </a:solidFill>
              <a:latin typeface="Arial" panose="020B0604020202020204"/>
            </a:endParaRPr>
          </a:p>
        </p:txBody>
      </p:sp>
      <p:pic>
        <p:nvPicPr>
          <p:cNvPr id="10" name="Picture 9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5680" y="204095"/>
            <a:ext cx="1947186" cy="350306"/>
          </a:xfrm>
          <a:prstGeom prst="rect">
            <a:avLst/>
          </a:prstGeom>
        </p:spPr>
      </p:pic>
      <p:sp>
        <p:nvSpPr>
          <p:cNvPr id="11" name="TextBox 10"/>
          <p:cNvSpPr txBox="1"/>
          <p:nvPr userDrawn="1"/>
        </p:nvSpPr>
        <p:spPr>
          <a:xfrm rot="16200000">
            <a:off x="10098877" y="4771510"/>
            <a:ext cx="3514724" cy="50398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ts val="1560"/>
              </a:lnSpc>
            </a:pPr>
            <a:r>
              <a:rPr lang="en-US" b="1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rPr>
              <a:t>Discovery,</a:t>
            </a:r>
          </a:p>
          <a:p>
            <a:pPr>
              <a:lnSpc>
                <a:spcPts val="1560"/>
              </a:lnSpc>
            </a:pPr>
            <a:r>
              <a:rPr lang="en-US" b="1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rPr>
              <a:t>accelerated</a:t>
            </a:r>
          </a:p>
        </p:txBody>
      </p:sp>
      <p:sp>
        <p:nvSpPr>
          <p:cNvPr id="12" name="Title 1"/>
          <p:cNvSpPr>
            <a:spLocks noGrp="1"/>
          </p:cNvSpPr>
          <p:nvPr>
            <p:ph type="ctrTitle" hasCustomPrompt="1"/>
          </p:nvPr>
        </p:nvSpPr>
        <p:spPr>
          <a:xfrm>
            <a:off x="662725" y="2032777"/>
            <a:ext cx="3937851" cy="2082023"/>
          </a:xfrm>
          <a:prstGeom prst="rect">
            <a:avLst/>
          </a:prstGeom>
        </p:spPr>
        <p:txBody>
          <a:bodyPr anchor="t">
            <a:normAutofit/>
          </a:bodyPr>
          <a:lstStyle>
            <a:lvl1pPr algn="l">
              <a:defRPr sz="4000" b="1" i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13" name="Subtitle 2"/>
          <p:cNvSpPr>
            <a:spLocks noGrp="1"/>
          </p:cNvSpPr>
          <p:nvPr>
            <p:ph type="subTitle" idx="1"/>
          </p:nvPr>
        </p:nvSpPr>
        <p:spPr>
          <a:xfrm>
            <a:off x="661743" y="4114800"/>
            <a:ext cx="3938833" cy="900340"/>
          </a:xfrm>
          <a:prstGeom prst="rect">
            <a:avLst/>
          </a:prstGeom>
        </p:spPr>
        <p:txBody>
          <a:bodyPr tIns="0" anchor="b">
            <a:normAutofit/>
          </a:bodyPr>
          <a:lstStyle>
            <a:lvl1pPr marL="0" indent="0" algn="l">
              <a:buNone/>
              <a:defRPr sz="1800" b="0">
                <a:solidFill>
                  <a:schemeClr val="tx1"/>
                </a:solidFill>
              </a:defRPr>
            </a:lvl1pPr>
            <a:lvl2pPr marL="457200" indent="0" algn="ctr">
              <a:buNone/>
              <a:defRPr sz="18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14" name="Date Placeholder 3"/>
          <p:cNvSpPr txBox="1">
            <a:spLocks/>
          </p:cNvSpPr>
          <p:nvPr userDrawn="1"/>
        </p:nvSpPr>
        <p:spPr>
          <a:xfrm>
            <a:off x="661743" y="6496971"/>
            <a:ext cx="1305077" cy="144991"/>
          </a:xfrm>
          <a:prstGeom prst="rect">
            <a:avLst/>
          </a:prstGeom>
        </p:spPr>
        <p:txBody>
          <a:bodyPr vert="horz" lIns="91440" tIns="18288" rIns="91440" bIns="45720" rtlCol="0" anchor="t"/>
          <a:lstStyle>
            <a:defPPr>
              <a:defRPr lang="en-US"/>
            </a:defPPr>
            <a:lvl1pPr marL="0" algn="l" defTabSz="457200" rtl="0" eaLnBrk="1" latinLnBrk="0" hangingPunct="1">
              <a:defRPr sz="8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4BCACA69-0E10-6F4E-ACF3-A1D2B38594B4}" type="datetime1">
              <a:rPr lang="en-CA" sz="900" smtClean="0">
                <a:solidFill>
                  <a:schemeClr val="bg2">
                    <a:lumMod val="10000"/>
                  </a:schemeClr>
                </a:solidFill>
                <a:latin typeface="Arial" panose="020B0604020202020204"/>
              </a:rPr>
              <a:pPr/>
              <a:t>2025-04-24</a:t>
            </a:fld>
            <a:endParaRPr lang="en-US">
              <a:solidFill>
                <a:schemeClr val="bg2">
                  <a:lumMod val="10000"/>
                </a:schemeClr>
              </a:solidFill>
              <a:latin typeface="Arial" panose="020B0604020202020204"/>
            </a:endParaRPr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 5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 userDrawn="1"/>
        </p:nvSpPr>
        <p:spPr>
          <a:xfrm>
            <a:off x="11403106" y="0"/>
            <a:ext cx="788893" cy="6858000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  <p:sp>
        <p:nvSpPr>
          <p:cNvPr id="5" name="Slide Number Placeholder 5"/>
          <p:cNvSpPr txBox="1">
            <a:spLocks/>
          </p:cNvSpPr>
          <p:nvPr userDrawn="1"/>
        </p:nvSpPr>
        <p:spPr>
          <a:xfrm>
            <a:off x="11428646" y="979688"/>
            <a:ext cx="636727" cy="322851"/>
          </a:xfrm>
          <a:prstGeom prst="rect">
            <a:avLst/>
          </a:prstGeom>
        </p:spPr>
        <p:txBody>
          <a:bodyPr vert="horz" lIns="91440" tIns="45720" rIns="45720" bIns="45720" rtlCol="0" anchor="ctr"/>
          <a:lstStyle>
            <a:defPPr>
              <a:defRPr lang="en-US"/>
            </a:defPPr>
            <a:lvl1pPr marL="0" algn="r" defTabSz="457200" rtl="0" eaLnBrk="1" latinLnBrk="0" hangingPunct="1">
              <a:defRPr sz="10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6D22F896-40B5-4ADD-8801-0D06FADFA095}" type="slidenum">
              <a:rPr lang="en-US" smtClean="0">
                <a:solidFill>
                  <a:schemeClr val="bg2">
                    <a:lumMod val="10000"/>
                  </a:schemeClr>
                </a:solidFill>
                <a:latin typeface="Arial" panose="020B0604020202020204"/>
              </a:rPr>
              <a:pPr/>
              <a:t>‹#›</a:t>
            </a:fld>
            <a:endParaRPr lang="en-US">
              <a:solidFill>
                <a:schemeClr val="bg2">
                  <a:lumMod val="10000"/>
                </a:schemeClr>
              </a:solidFill>
              <a:latin typeface="Arial" panose="020B0604020202020204"/>
            </a:endParaRPr>
          </a:p>
        </p:txBody>
      </p:sp>
      <p:pic>
        <p:nvPicPr>
          <p:cNvPr id="6" name="Picture 5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5680" y="204095"/>
            <a:ext cx="1947186" cy="350306"/>
          </a:xfrm>
          <a:prstGeom prst="rect">
            <a:avLst/>
          </a:prstGeom>
        </p:spPr>
      </p:pic>
      <p:sp>
        <p:nvSpPr>
          <p:cNvPr id="7" name="TextBox 6"/>
          <p:cNvSpPr txBox="1"/>
          <p:nvPr userDrawn="1"/>
        </p:nvSpPr>
        <p:spPr>
          <a:xfrm rot="16200000">
            <a:off x="10098877" y="4771510"/>
            <a:ext cx="3514724" cy="50398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ts val="1560"/>
              </a:lnSpc>
            </a:pPr>
            <a:r>
              <a:rPr lang="en-US" b="1" dirty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rPr>
              <a:t>Discovery,</a:t>
            </a:r>
          </a:p>
          <a:p>
            <a:pPr>
              <a:lnSpc>
                <a:spcPts val="1560"/>
              </a:lnSpc>
            </a:pPr>
            <a:r>
              <a:rPr lang="en-US" b="1" dirty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rPr>
              <a:t>accelerated</a:t>
            </a:r>
          </a:p>
        </p:txBody>
      </p:sp>
      <p:sp>
        <p:nvSpPr>
          <p:cNvPr id="8" name="Title 1"/>
          <p:cNvSpPr>
            <a:spLocks noGrp="1"/>
          </p:cNvSpPr>
          <p:nvPr>
            <p:ph type="ctrTitle" hasCustomPrompt="1"/>
          </p:nvPr>
        </p:nvSpPr>
        <p:spPr>
          <a:xfrm>
            <a:off x="662725" y="2032777"/>
            <a:ext cx="3937851" cy="2082023"/>
          </a:xfrm>
          <a:prstGeom prst="rect">
            <a:avLst/>
          </a:prstGeom>
        </p:spPr>
        <p:txBody>
          <a:bodyPr anchor="t">
            <a:normAutofit/>
          </a:bodyPr>
          <a:lstStyle>
            <a:lvl1pPr algn="l">
              <a:defRPr sz="4000" b="1" i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9" name="Subtitle 2"/>
          <p:cNvSpPr>
            <a:spLocks noGrp="1"/>
          </p:cNvSpPr>
          <p:nvPr>
            <p:ph type="subTitle" idx="1"/>
          </p:nvPr>
        </p:nvSpPr>
        <p:spPr>
          <a:xfrm>
            <a:off x="661743" y="4114800"/>
            <a:ext cx="3938833" cy="900340"/>
          </a:xfrm>
          <a:prstGeom prst="rect">
            <a:avLst/>
          </a:prstGeom>
        </p:spPr>
        <p:txBody>
          <a:bodyPr tIns="0" anchor="b">
            <a:normAutofit/>
          </a:bodyPr>
          <a:lstStyle>
            <a:lvl1pPr marL="0" indent="0" algn="l">
              <a:buNone/>
              <a:defRPr sz="1800" b="0">
                <a:solidFill>
                  <a:schemeClr val="tx1"/>
                </a:solidFill>
              </a:defRPr>
            </a:lvl1pPr>
            <a:lvl2pPr marL="457200" indent="0" algn="ctr">
              <a:buNone/>
              <a:defRPr sz="18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10" name="Date Placeholder 3"/>
          <p:cNvSpPr txBox="1">
            <a:spLocks/>
          </p:cNvSpPr>
          <p:nvPr userDrawn="1"/>
        </p:nvSpPr>
        <p:spPr>
          <a:xfrm>
            <a:off x="661743" y="6496971"/>
            <a:ext cx="1305077" cy="144991"/>
          </a:xfrm>
          <a:prstGeom prst="rect">
            <a:avLst/>
          </a:prstGeom>
        </p:spPr>
        <p:txBody>
          <a:bodyPr vert="horz" lIns="91440" tIns="18288" rIns="91440" bIns="45720" rtlCol="0" anchor="t"/>
          <a:lstStyle>
            <a:defPPr>
              <a:defRPr lang="en-US"/>
            </a:defPPr>
            <a:lvl1pPr marL="0" algn="l" defTabSz="457200" rtl="0" eaLnBrk="1" latinLnBrk="0" hangingPunct="1">
              <a:defRPr sz="8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4BCACA69-0E10-6F4E-ACF3-A1D2B38594B4}" type="datetime1">
              <a:rPr lang="en-CA" sz="900" smtClean="0">
                <a:solidFill>
                  <a:schemeClr val="bg2">
                    <a:lumMod val="10000"/>
                  </a:schemeClr>
                </a:solidFill>
                <a:latin typeface="Arial" panose="020B0604020202020204"/>
              </a:rPr>
              <a:pPr/>
              <a:t>2025-04-24</a:t>
            </a:fld>
            <a:endParaRPr lang="en-US">
              <a:solidFill>
                <a:schemeClr val="bg2">
                  <a:lumMod val="10000"/>
                </a:schemeClr>
              </a:solidFill>
              <a:latin typeface="Arial" panose="020B0604020202020204"/>
            </a:endParaRPr>
          </a:p>
        </p:txBody>
      </p:sp>
    </p:spTree>
    <p:extLst>
      <p:ext uri="{BB962C8B-B14F-4D97-AF65-F5344CB8AC3E}">
        <p14:creationId xmlns:p14="http://schemas.microsoft.com/office/powerpoint/2010/main" val="82062424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ctangle 5"/>
          <p:cNvSpPr/>
          <p:nvPr userDrawn="1"/>
        </p:nvSpPr>
        <p:spPr>
          <a:xfrm>
            <a:off x="11403106" y="0"/>
            <a:ext cx="788893" cy="6858000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  <p:sp>
        <p:nvSpPr>
          <p:cNvPr id="8" name="Slide Number Placeholder 5"/>
          <p:cNvSpPr txBox="1">
            <a:spLocks/>
          </p:cNvSpPr>
          <p:nvPr userDrawn="1"/>
        </p:nvSpPr>
        <p:spPr>
          <a:xfrm>
            <a:off x="11428646" y="979688"/>
            <a:ext cx="636727" cy="322851"/>
          </a:xfrm>
          <a:prstGeom prst="rect">
            <a:avLst/>
          </a:prstGeom>
        </p:spPr>
        <p:txBody>
          <a:bodyPr vert="horz" lIns="91440" tIns="45720" rIns="45720" bIns="45720" rtlCol="0" anchor="ctr"/>
          <a:lstStyle>
            <a:defPPr>
              <a:defRPr lang="en-US"/>
            </a:defPPr>
            <a:lvl1pPr marL="0" algn="r" defTabSz="457200" rtl="0" eaLnBrk="1" latinLnBrk="0" hangingPunct="1">
              <a:defRPr sz="10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6D22F896-40B5-4ADD-8801-0D06FADFA095}" type="slidenum">
              <a:rPr lang="en-US" smtClean="0">
                <a:solidFill>
                  <a:schemeClr val="bg2">
                    <a:lumMod val="10000"/>
                  </a:schemeClr>
                </a:solidFill>
                <a:latin typeface="Arial" panose="020B0604020202020204"/>
              </a:rPr>
              <a:pPr/>
              <a:t>‹#›</a:t>
            </a:fld>
            <a:endParaRPr lang="en-US">
              <a:solidFill>
                <a:schemeClr val="bg2">
                  <a:lumMod val="10000"/>
                </a:schemeClr>
              </a:solidFill>
              <a:latin typeface="Arial" panose="020B0604020202020204"/>
            </a:endParaRPr>
          </a:p>
        </p:txBody>
      </p:sp>
      <p:sp>
        <p:nvSpPr>
          <p:cNvPr id="11" name="Title 1"/>
          <p:cNvSpPr>
            <a:spLocks noGrp="1"/>
          </p:cNvSpPr>
          <p:nvPr>
            <p:ph type="title" hasCustomPrompt="1"/>
          </p:nvPr>
        </p:nvSpPr>
        <p:spPr>
          <a:xfrm>
            <a:off x="681471" y="979687"/>
            <a:ext cx="8953827" cy="650329"/>
          </a:xfrm>
          <a:prstGeom prst="rect">
            <a:avLst/>
          </a:prstGeom>
        </p:spPr>
        <p:txBody>
          <a:bodyPr>
            <a:normAutofit/>
          </a:bodyPr>
          <a:lstStyle>
            <a:lvl1pPr algn="l">
              <a:defRPr sz="1800" b="1" i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12" name="Content Placeholder 2"/>
          <p:cNvSpPr>
            <a:spLocks noGrp="1"/>
          </p:cNvSpPr>
          <p:nvPr>
            <p:ph idx="1"/>
          </p:nvPr>
        </p:nvSpPr>
        <p:spPr>
          <a:xfrm>
            <a:off x="681471" y="2032777"/>
            <a:ext cx="8953827" cy="3939398"/>
          </a:xfrm>
          <a:prstGeom prst="rect">
            <a:avLst/>
          </a:prstGeom>
        </p:spPr>
        <p:txBody>
          <a:bodyPr anchor="ctr">
            <a:normAutofit/>
          </a:bodyPr>
          <a:lstStyle>
            <a:lvl1pPr marL="228600" indent="-228600">
              <a:buClr>
                <a:srgbClr val="00B0F0"/>
              </a:buClr>
              <a:buFont typeface="Wingdings" pitchFamily="2" charset="2"/>
              <a:buChar char="§"/>
              <a:defRPr sz="3200" b="0" i="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1pPr>
            <a:lvl2pPr marL="685800" indent="-228600">
              <a:buClr>
                <a:srgbClr val="00B0F0"/>
              </a:buClr>
              <a:buFont typeface="Wingdings" pitchFamily="2" charset="2"/>
              <a:buChar char="§"/>
              <a:defRPr sz="3200" b="0" i="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2pPr>
            <a:lvl3pPr marL="1143000" indent="-228600">
              <a:buClr>
                <a:srgbClr val="00B0F0"/>
              </a:buClr>
              <a:buFont typeface="Wingdings" pitchFamily="2" charset="2"/>
              <a:buChar char="§"/>
              <a:defRPr sz="3200" b="0" i="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3pPr>
            <a:lvl4pPr marL="1600200" indent="-228600">
              <a:buClr>
                <a:srgbClr val="00B0F0"/>
              </a:buClr>
              <a:buFont typeface="Wingdings" pitchFamily="2" charset="2"/>
              <a:buChar char="§"/>
              <a:defRPr sz="3200" b="0" i="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4pPr>
            <a:lvl5pPr marL="2057400" indent="-228600">
              <a:buClr>
                <a:srgbClr val="00B0F0"/>
              </a:buClr>
              <a:buFont typeface="Wingdings" pitchFamily="2" charset="2"/>
              <a:buChar char="§"/>
              <a:defRPr sz="3200" b="0" i="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120752361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Large Imag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5"/>
          <p:cNvSpPr txBox="1">
            <a:spLocks/>
          </p:cNvSpPr>
          <p:nvPr userDrawn="1"/>
        </p:nvSpPr>
        <p:spPr>
          <a:xfrm>
            <a:off x="11428646" y="979688"/>
            <a:ext cx="636727" cy="322851"/>
          </a:xfrm>
          <a:prstGeom prst="rect">
            <a:avLst/>
          </a:prstGeom>
        </p:spPr>
        <p:txBody>
          <a:bodyPr vert="horz" lIns="91440" tIns="45720" rIns="45720" bIns="45720" rtlCol="0" anchor="ctr"/>
          <a:lstStyle>
            <a:defPPr>
              <a:defRPr lang="en-US"/>
            </a:defPPr>
            <a:lvl1pPr marL="0" algn="r" defTabSz="457200" rtl="0" eaLnBrk="1" latinLnBrk="0" hangingPunct="1">
              <a:defRPr sz="10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6D22F896-40B5-4ADD-8801-0D06FADFA095}" type="slidenum">
              <a:rPr lang="en-US" smtClean="0">
                <a:solidFill>
                  <a:schemeClr val="bg2">
                    <a:lumMod val="10000"/>
                  </a:schemeClr>
                </a:solidFill>
                <a:latin typeface="Arial" panose="020B0604020202020204"/>
              </a:rPr>
              <a:pPr/>
              <a:t>‹#›</a:t>
            </a:fld>
            <a:endParaRPr lang="en-US">
              <a:solidFill>
                <a:schemeClr val="bg2">
                  <a:lumMod val="10000"/>
                </a:schemeClr>
              </a:solidFill>
              <a:latin typeface="Arial" panose="020B0604020202020204"/>
            </a:endParaRPr>
          </a:p>
        </p:txBody>
      </p:sp>
      <p:sp>
        <p:nvSpPr>
          <p:cNvPr id="7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98269" y="979688"/>
            <a:ext cx="10231669" cy="5881540"/>
          </a:xfrm>
          <a:prstGeom prst="rect">
            <a:avLst/>
          </a:prstGeom>
          <a:solidFill>
            <a:schemeClr val="tx1">
              <a:alpha val="10000"/>
            </a:schemeClr>
          </a:solidFill>
          <a:ln w="9525" cap="sq">
            <a:noFill/>
            <a:miter lim="800000"/>
          </a:ln>
          <a:effectLst/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  <p:txBody>
          <a:bodyPr anchor="t">
            <a:normAutofit/>
          </a:bodyPr>
          <a:lstStyle>
            <a:lvl1pPr marL="0" indent="0" algn="ctr">
              <a:buNone/>
              <a:defRPr sz="2800">
                <a:solidFill>
                  <a:schemeClr val="bg2">
                    <a:lumMod val="50000"/>
                  </a:schemeClr>
                </a:solidFill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</a:p>
        </p:txBody>
      </p:sp>
    </p:spTree>
    <p:extLst>
      <p:ext uri="{BB962C8B-B14F-4D97-AF65-F5344CB8AC3E}">
        <p14:creationId xmlns:p14="http://schemas.microsoft.com/office/powerpoint/2010/main" val="123957406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ection Header 1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 userDrawn="1"/>
        </p:nvSpPr>
        <p:spPr>
          <a:xfrm>
            <a:off x="11403106" y="0"/>
            <a:ext cx="788893" cy="6858000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  <p:sp>
        <p:nvSpPr>
          <p:cNvPr id="6" name="Slide Number Placeholder 5"/>
          <p:cNvSpPr txBox="1">
            <a:spLocks/>
          </p:cNvSpPr>
          <p:nvPr userDrawn="1"/>
        </p:nvSpPr>
        <p:spPr>
          <a:xfrm>
            <a:off x="11428646" y="979688"/>
            <a:ext cx="636727" cy="322851"/>
          </a:xfrm>
          <a:prstGeom prst="rect">
            <a:avLst/>
          </a:prstGeom>
        </p:spPr>
        <p:txBody>
          <a:bodyPr vert="horz" lIns="91440" tIns="45720" rIns="45720" bIns="45720" rtlCol="0" anchor="ctr"/>
          <a:lstStyle>
            <a:defPPr>
              <a:defRPr lang="en-US"/>
            </a:defPPr>
            <a:lvl1pPr marL="0" algn="r" defTabSz="457200" rtl="0" eaLnBrk="1" latinLnBrk="0" hangingPunct="1">
              <a:defRPr sz="10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6D22F896-40B5-4ADD-8801-0D06FADFA095}" type="slidenum">
              <a:rPr lang="en-US" smtClean="0">
                <a:solidFill>
                  <a:schemeClr val="bg2">
                    <a:lumMod val="10000"/>
                  </a:schemeClr>
                </a:solidFill>
                <a:latin typeface="Arial" panose="020B0604020202020204"/>
              </a:rPr>
              <a:pPr/>
              <a:t>‹#›</a:t>
            </a:fld>
            <a:endParaRPr lang="en-US">
              <a:solidFill>
                <a:schemeClr val="bg2">
                  <a:lumMod val="10000"/>
                </a:schemeClr>
              </a:solidFill>
              <a:latin typeface="Arial" panose="020B0604020202020204"/>
            </a:endParaRPr>
          </a:p>
        </p:txBody>
      </p:sp>
      <p:sp>
        <p:nvSpPr>
          <p:cNvPr id="10" name="Title 1"/>
          <p:cNvSpPr>
            <a:spLocks noGrp="1"/>
          </p:cNvSpPr>
          <p:nvPr>
            <p:ph type="title"/>
          </p:nvPr>
        </p:nvSpPr>
        <p:spPr>
          <a:xfrm>
            <a:off x="661743" y="2032776"/>
            <a:ext cx="3938833" cy="1581961"/>
          </a:xfrm>
          <a:prstGeom prst="rect">
            <a:avLst/>
          </a:prstGeom>
        </p:spPr>
        <p:txBody>
          <a:bodyPr anchor="t">
            <a:normAutofit/>
          </a:bodyPr>
          <a:lstStyle>
            <a:lvl1pPr algn="l">
              <a:defRPr sz="3200" b="0" i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14" name="Subtitle 2"/>
          <p:cNvSpPr>
            <a:spLocks noGrp="1"/>
          </p:cNvSpPr>
          <p:nvPr>
            <p:ph type="subTitle" idx="1"/>
          </p:nvPr>
        </p:nvSpPr>
        <p:spPr>
          <a:xfrm>
            <a:off x="661743" y="3814534"/>
            <a:ext cx="3938833" cy="900340"/>
          </a:xfrm>
          <a:prstGeom prst="rect">
            <a:avLst/>
          </a:prstGeom>
        </p:spPr>
        <p:txBody>
          <a:bodyPr tIns="0" anchor="b">
            <a:normAutofit/>
          </a:bodyPr>
          <a:lstStyle>
            <a:lvl1pPr marL="0" indent="0" algn="l">
              <a:buNone/>
              <a:defRPr sz="1800" b="0">
                <a:solidFill>
                  <a:schemeClr val="tx1"/>
                </a:solidFill>
              </a:defRPr>
            </a:lvl1pPr>
            <a:lvl2pPr marL="457200" indent="0" algn="ctr">
              <a:buNone/>
              <a:defRPr sz="18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</p:spTree>
    <p:extLst>
      <p:ext uri="{BB962C8B-B14F-4D97-AF65-F5344CB8AC3E}">
        <p14:creationId xmlns:p14="http://schemas.microsoft.com/office/powerpoint/2010/main" val="255809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Slide Number Placeholder 5"/>
          <p:cNvSpPr txBox="1">
            <a:spLocks/>
          </p:cNvSpPr>
          <p:nvPr userDrawn="1"/>
        </p:nvSpPr>
        <p:spPr>
          <a:xfrm>
            <a:off x="11428646" y="979688"/>
            <a:ext cx="636727" cy="322851"/>
          </a:xfrm>
          <a:prstGeom prst="rect">
            <a:avLst/>
          </a:prstGeom>
        </p:spPr>
        <p:txBody>
          <a:bodyPr vert="horz" lIns="91440" tIns="45720" rIns="45720" bIns="45720" rtlCol="0" anchor="ctr"/>
          <a:lstStyle>
            <a:defPPr>
              <a:defRPr lang="en-US"/>
            </a:defPPr>
            <a:lvl1pPr marL="0" algn="r" defTabSz="457200" rtl="0" eaLnBrk="1" latinLnBrk="0" hangingPunct="1">
              <a:defRPr sz="10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6D22F896-40B5-4ADD-8801-0D06FADFA095}" type="slidenum">
              <a:rPr lang="en-US" smtClean="0">
                <a:solidFill>
                  <a:schemeClr val="bg2">
                    <a:lumMod val="10000"/>
                  </a:schemeClr>
                </a:solidFill>
                <a:latin typeface="Arial" panose="020B0604020202020204"/>
              </a:rPr>
              <a:pPr/>
              <a:t>‹#›</a:t>
            </a:fld>
            <a:endParaRPr lang="en-US">
              <a:solidFill>
                <a:schemeClr val="bg2">
                  <a:lumMod val="10000"/>
                </a:schemeClr>
              </a:solidFill>
              <a:latin typeface="Arial" panose="020B0604020202020204"/>
            </a:endParaRPr>
          </a:p>
        </p:txBody>
      </p:sp>
      <p:sp>
        <p:nvSpPr>
          <p:cNvPr id="9" name="Content Placeholder 3"/>
          <p:cNvSpPr>
            <a:spLocks noGrp="1"/>
          </p:cNvSpPr>
          <p:nvPr>
            <p:ph sz="half" idx="2"/>
          </p:nvPr>
        </p:nvSpPr>
        <p:spPr>
          <a:xfrm>
            <a:off x="773410" y="2032777"/>
            <a:ext cx="4869744" cy="4345329"/>
          </a:xfrm>
          <a:prstGeom prst="rect">
            <a:avLst/>
          </a:prstGeom>
        </p:spPr>
        <p:txBody>
          <a:bodyPr>
            <a:noAutofit/>
          </a:bodyPr>
          <a:lstStyle>
            <a:lvl1pPr marL="228600" indent="-228600">
              <a:lnSpc>
                <a:spcPct val="100000"/>
              </a:lnSpc>
              <a:buClr>
                <a:srgbClr val="00A9FF"/>
              </a:buClr>
              <a:buFont typeface="Wingdings" charset="2"/>
              <a:buChar char="§"/>
              <a:defRPr sz="3200" b="0">
                <a:solidFill>
                  <a:schemeClr val="tx1"/>
                </a:solidFill>
              </a:defRPr>
            </a:lvl1pPr>
            <a:lvl2pPr marL="685800" indent="-228600">
              <a:lnSpc>
                <a:spcPct val="100000"/>
              </a:lnSpc>
              <a:buClr>
                <a:srgbClr val="00A9FF"/>
              </a:buClr>
              <a:buFont typeface="Wingdings" charset="2"/>
              <a:buChar char="§"/>
              <a:defRPr sz="3200" b="0">
                <a:solidFill>
                  <a:schemeClr val="tx1"/>
                </a:solidFill>
              </a:defRPr>
            </a:lvl2pPr>
            <a:lvl3pPr marL="1143000" indent="-228600">
              <a:lnSpc>
                <a:spcPct val="100000"/>
              </a:lnSpc>
              <a:buClr>
                <a:srgbClr val="00A9FF"/>
              </a:buClr>
              <a:buFont typeface="Wingdings" charset="2"/>
              <a:buChar char="§"/>
              <a:defRPr sz="3200" b="0">
                <a:solidFill>
                  <a:schemeClr val="tx1"/>
                </a:solidFill>
              </a:defRPr>
            </a:lvl3pPr>
            <a:lvl4pPr>
              <a:defRPr sz="3200"/>
            </a:lvl4pPr>
            <a:lvl5pPr>
              <a:defRPr sz="3200"/>
            </a:lvl5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</p:txBody>
      </p:sp>
      <p:sp>
        <p:nvSpPr>
          <p:cNvPr id="10" name="Content Placeholder 3"/>
          <p:cNvSpPr>
            <a:spLocks noGrp="1"/>
          </p:cNvSpPr>
          <p:nvPr>
            <p:ph sz="half" idx="13"/>
          </p:nvPr>
        </p:nvSpPr>
        <p:spPr>
          <a:xfrm>
            <a:off x="5968073" y="2032777"/>
            <a:ext cx="4869744" cy="4345329"/>
          </a:xfrm>
          <a:prstGeom prst="rect">
            <a:avLst/>
          </a:prstGeom>
        </p:spPr>
        <p:txBody>
          <a:bodyPr>
            <a:noAutofit/>
          </a:bodyPr>
          <a:lstStyle>
            <a:lvl1pPr marL="228600" indent="-228600">
              <a:lnSpc>
                <a:spcPct val="100000"/>
              </a:lnSpc>
              <a:buClr>
                <a:srgbClr val="00A9FF"/>
              </a:buClr>
              <a:buFont typeface="Wingdings" charset="2"/>
              <a:buChar char="§"/>
              <a:defRPr sz="3200" b="0">
                <a:solidFill>
                  <a:schemeClr val="tx1"/>
                </a:solidFill>
              </a:defRPr>
            </a:lvl1pPr>
            <a:lvl2pPr marL="685800" indent="-228600">
              <a:lnSpc>
                <a:spcPct val="100000"/>
              </a:lnSpc>
              <a:buClr>
                <a:srgbClr val="00A9FF"/>
              </a:buClr>
              <a:buFont typeface="Wingdings" charset="2"/>
              <a:buChar char="§"/>
              <a:defRPr sz="3200" b="0">
                <a:solidFill>
                  <a:schemeClr val="tx1"/>
                </a:solidFill>
              </a:defRPr>
            </a:lvl2pPr>
            <a:lvl3pPr marL="1143000" indent="-228600">
              <a:lnSpc>
                <a:spcPct val="100000"/>
              </a:lnSpc>
              <a:buClr>
                <a:srgbClr val="00A9FF"/>
              </a:buClr>
              <a:buFont typeface="Wingdings" charset="2"/>
              <a:buChar char="§"/>
              <a:defRPr sz="3200" b="0">
                <a:solidFill>
                  <a:schemeClr val="tx1"/>
                </a:solidFill>
              </a:defRPr>
            </a:lvl3pPr>
            <a:lvl4pPr>
              <a:defRPr sz="3200"/>
            </a:lvl4pPr>
            <a:lvl5pPr>
              <a:defRPr sz="3200"/>
            </a:lvl5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</p:txBody>
      </p:sp>
    </p:spTree>
    <p:extLst>
      <p:ext uri="{BB962C8B-B14F-4D97-AF65-F5344CB8AC3E}">
        <p14:creationId xmlns:p14="http://schemas.microsoft.com/office/powerpoint/2010/main" val="190661670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5"/>
          <p:cNvSpPr txBox="1">
            <a:spLocks/>
          </p:cNvSpPr>
          <p:nvPr userDrawn="1"/>
        </p:nvSpPr>
        <p:spPr>
          <a:xfrm>
            <a:off x="11428646" y="979688"/>
            <a:ext cx="636727" cy="322851"/>
          </a:xfrm>
          <a:prstGeom prst="rect">
            <a:avLst/>
          </a:prstGeom>
        </p:spPr>
        <p:txBody>
          <a:bodyPr vert="horz" lIns="91440" tIns="45720" rIns="45720" bIns="45720" rtlCol="0" anchor="ctr"/>
          <a:lstStyle>
            <a:defPPr>
              <a:defRPr lang="en-US"/>
            </a:defPPr>
            <a:lvl1pPr marL="0" algn="r" defTabSz="457200" rtl="0" eaLnBrk="1" latinLnBrk="0" hangingPunct="1">
              <a:defRPr sz="10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6D22F896-40B5-4ADD-8801-0D06FADFA095}" type="slidenum">
              <a:rPr lang="en-US" smtClean="0">
                <a:solidFill>
                  <a:schemeClr val="bg2">
                    <a:lumMod val="10000"/>
                  </a:schemeClr>
                </a:solidFill>
                <a:latin typeface="Arial" panose="020B0604020202020204"/>
              </a:rPr>
              <a:pPr/>
              <a:t>‹#›</a:t>
            </a:fld>
            <a:endParaRPr lang="en-US">
              <a:solidFill>
                <a:schemeClr val="bg2">
                  <a:lumMod val="10000"/>
                </a:schemeClr>
              </a:solidFill>
              <a:latin typeface="Arial" panose="020B0604020202020204"/>
            </a:endParaRPr>
          </a:p>
        </p:txBody>
      </p:sp>
      <p:sp>
        <p:nvSpPr>
          <p:cNvPr id="7" name="Text Placeholder 2"/>
          <p:cNvSpPr>
            <a:spLocks noGrp="1"/>
          </p:cNvSpPr>
          <p:nvPr>
            <p:ph type="body" idx="1"/>
          </p:nvPr>
        </p:nvSpPr>
        <p:spPr>
          <a:xfrm>
            <a:off x="773411" y="2032777"/>
            <a:ext cx="4869743" cy="769809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 algn="l">
              <a:lnSpc>
                <a:spcPct val="100000"/>
              </a:lnSpc>
              <a:buNone/>
              <a:defRPr sz="2200" b="0" cap="none" baseline="0">
                <a:solidFill>
                  <a:srgbClr val="00B0F0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8" name="Content Placeholder 3"/>
          <p:cNvSpPr>
            <a:spLocks noGrp="1"/>
          </p:cNvSpPr>
          <p:nvPr>
            <p:ph sz="half" idx="2"/>
          </p:nvPr>
        </p:nvSpPr>
        <p:spPr>
          <a:xfrm>
            <a:off x="773410" y="3337854"/>
            <a:ext cx="4869744" cy="3040252"/>
          </a:xfrm>
          <a:prstGeom prst="rect">
            <a:avLst/>
          </a:prstGeom>
        </p:spPr>
        <p:txBody>
          <a:bodyPr>
            <a:noAutofit/>
          </a:bodyPr>
          <a:lstStyle>
            <a:lvl1pPr marL="228600" indent="-228600">
              <a:lnSpc>
                <a:spcPct val="100000"/>
              </a:lnSpc>
              <a:buClr>
                <a:srgbClr val="00B0F0"/>
              </a:buClr>
              <a:buFont typeface="Wingdings" charset="2"/>
              <a:buChar char="§"/>
              <a:defRPr sz="3200" b="0">
                <a:solidFill>
                  <a:schemeClr val="tx1"/>
                </a:solidFill>
              </a:defRPr>
            </a:lvl1pPr>
            <a:lvl2pPr marL="685800" indent="-228600">
              <a:lnSpc>
                <a:spcPct val="100000"/>
              </a:lnSpc>
              <a:buClr>
                <a:srgbClr val="00B0F0"/>
              </a:buClr>
              <a:buFont typeface="Wingdings" charset="2"/>
              <a:buChar char="§"/>
              <a:defRPr sz="3200" b="0">
                <a:solidFill>
                  <a:schemeClr val="tx1"/>
                </a:solidFill>
              </a:defRPr>
            </a:lvl2pPr>
            <a:lvl3pPr marL="1143000" indent="-228600">
              <a:lnSpc>
                <a:spcPct val="100000"/>
              </a:lnSpc>
              <a:buClr>
                <a:srgbClr val="00B0F0"/>
              </a:buClr>
              <a:buFont typeface="Wingdings" charset="2"/>
              <a:buChar char="§"/>
              <a:defRPr sz="3200" b="0">
                <a:solidFill>
                  <a:schemeClr val="tx1"/>
                </a:solidFill>
              </a:defRPr>
            </a:lvl3pPr>
            <a:lvl4pPr>
              <a:defRPr sz="3200"/>
            </a:lvl4pPr>
            <a:lvl5pPr>
              <a:defRPr sz="3200"/>
            </a:lvl5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</p:txBody>
      </p:sp>
      <p:sp>
        <p:nvSpPr>
          <p:cNvPr id="9" name="Text Placeholder 2"/>
          <p:cNvSpPr>
            <a:spLocks noGrp="1"/>
          </p:cNvSpPr>
          <p:nvPr>
            <p:ph type="body" idx="12"/>
          </p:nvPr>
        </p:nvSpPr>
        <p:spPr>
          <a:xfrm>
            <a:off x="5968074" y="2032777"/>
            <a:ext cx="4869743" cy="769809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 algn="l">
              <a:lnSpc>
                <a:spcPct val="100000"/>
              </a:lnSpc>
              <a:buNone/>
              <a:defRPr sz="2200" b="0" cap="none" baseline="0">
                <a:solidFill>
                  <a:srgbClr val="00B0F0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10" name="Content Placeholder 3"/>
          <p:cNvSpPr>
            <a:spLocks noGrp="1"/>
          </p:cNvSpPr>
          <p:nvPr>
            <p:ph sz="half" idx="13"/>
          </p:nvPr>
        </p:nvSpPr>
        <p:spPr>
          <a:xfrm>
            <a:off x="5968073" y="3337854"/>
            <a:ext cx="4869744" cy="3040251"/>
          </a:xfrm>
          <a:prstGeom prst="rect">
            <a:avLst/>
          </a:prstGeom>
        </p:spPr>
        <p:txBody>
          <a:bodyPr>
            <a:noAutofit/>
          </a:bodyPr>
          <a:lstStyle>
            <a:lvl1pPr marL="228600" indent="-228600">
              <a:lnSpc>
                <a:spcPct val="100000"/>
              </a:lnSpc>
              <a:buClr>
                <a:srgbClr val="00B0F0"/>
              </a:buClr>
              <a:buFont typeface="Wingdings" charset="2"/>
              <a:buChar char="§"/>
              <a:defRPr sz="3200" b="0">
                <a:solidFill>
                  <a:schemeClr val="tx1"/>
                </a:solidFill>
              </a:defRPr>
            </a:lvl1pPr>
            <a:lvl2pPr marL="685800" indent="-228600">
              <a:lnSpc>
                <a:spcPct val="100000"/>
              </a:lnSpc>
              <a:buClr>
                <a:srgbClr val="00B0F0"/>
              </a:buClr>
              <a:buFont typeface="Wingdings" charset="2"/>
              <a:buChar char="§"/>
              <a:defRPr sz="3200" b="0">
                <a:solidFill>
                  <a:schemeClr val="tx1"/>
                </a:solidFill>
              </a:defRPr>
            </a:lvl2pPr>
            <a:lvl3pPr marL="1143000" indent="-228600">
              <a:lnSpc>
                <a:spcPct val="100000"/>
              </a:lnSpc>
              <a:buClr>
                <a:srgbClr val="00B0F0"/>
              </a:buClr>
              <a:buFont typeface="Wingdings" charset="2"/>
              <a:buChar char="§"/>
              <a:defRPr sz="3200" b="0">
                <a:solidFill>
                  <a:schemeClr val="tx1"/>
                </a:solidFill>
              </a:defRPr>
            </a:lvl3pPr>
            <a:lvl4pPr>
              <a:defRPr sz="3200"/>
            </a:lvl4pPr>
            <a:lvl5pPr>
              <a:defRPr sz="3200"/>
            </a:lvl5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</p:txBody>
      </p:sp>
      <p:sp>
        <p:nvSpPr>
          <p:cNvPr id="11" name="Title 1"/>
          <p:cNvSpPr>
            <a:spLocks noGrp="1"/>
          </p:cNvSpPr>
          <p:nvPr>
            <p:ph type="title" hasCustomPrompt="1"/>
          </p:nvPr>
        </p:nvSpPr>
        <p:spPr>
          <a:xfrm>
            <a:off x="773410" y="979687"/>
            <a:ext cx="10064407" cy="637077"/>
          </a:xfrm>
          <a:prstGeom prst="rect">
            <a:avLst/>
          </a:prstGeom>
        </p:spPr>
        <p:txBody>
          <a:bodyPr>
            <a:normAutofit/>
          </a:bodyPr>
          <a:lstStyle>
            <a:lvl1pPr algn="l">
              <a:defRPr sz="1800" b="1" i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190346404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5"/>
          <p:cNvSpPr txBox="1">
            <a:spLocks/>
          </p:cNvSpPr>
          <p:nvPr userDrawn="1"/>
        </p:nvSpPr>
        <p:spPr>
          <a:xfrm>
            <a:off x="11428646" y="979688"/>
            <a:ext cx="636727" cy="322851"/>
          </a:xfrm>
          <a:prstGeom prst="rect">
            <a:avLst/>
          </a:prstGeom>
        </p:spPr>
        <p:txBody>
          <a:bodyPr vert="horz" lIns="91440" tIns="45720" rIns="45720" bIns="45720" rtlCol="0" anchor="ctr"/>
          <a:lstStyle>
            <a:defPPr>
              <a:defRPr lang="en-US"/>
            </a:defPPr>
            <a:lvl1pPr marL="0" algn="r" defTabSz="457200" rtl="0" eaLnBrk="1" latinLnBrk="0" hangingPunct="1">
              <a:defRPr sz="10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6D22F896-40B5-4ADD-8801-0D06FADFA095}" type="slidenum">
              <a:rPr lang="en-US" smtClean="0">
                <a:solidFill>
                  <a:schemeClr val="bg2">
                    <a:lumMod val="10000"/>
                  </a:schemeClr>
                </a:solidFill>
                <a:latin typeface="Arial" panose="020B0604020202020204"/>
              </a:rPr>
              <a:pPr/>
              <a:t>‹#›</a:t>
            </a:fld>
            <a:endParaRPr lang="en-US">
              <a:solidFill>
                <a:schemeClr val="bg2">
                  <a:lumMod val="10000"/>
                </a:schemeClr>
              </a:solidFill>
              <a:latin typeface="Arial" panose="020B0604020202020204"/>
            </a:endParaRPr>
          </a:p>
        </p:txBody>
      </p:sp>
      <p:sp>
        <p:nvSpPr>
          <p:cNvPr id="10" name="Title 1"/>
          <p:cNvSpPr>
            <a:spLocks noGrp="1"/>
          </p:cNvSpPr>
          <p:nvPr>
            <p:ph type="title"/>
          </p:nvPr>
        </p:nvSpPr>
        <p:spPr>
          <a:xfrm>
            <a:off x="661743" y="2032776"/>
            <a:ext cx="3938833" cy="1581962"/>
          </a:xfrm>
          <a:prstGeom prst="rect">
            <a:avLst/>
          </a:prstGeom>
        </p:spPr>
        <p:txBody>
          <a:bodyPr anchor="t">
            <a:normAutofit/>
          </a:bodyPr>
          <a:lstStyle>
            <a:lvl1pPr algn="l">
              <a:defRPr sz="3200" b="0">
                <a:solidFill>
                  <a:srgbClr val="00B0F0"/>
                </a:solidFill>
                <a:latin typeface="+mn-lt"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11" name="Subtitle 2"/>
          <p:cNvSpPr>
            <a:spLocks noGrp="1"/>
          </p:cNvSpPr>
          <p:nvPr>
            <p:ph type="subTitle" idx="11"/>
          </p:nvPr>
        </p:nvSpPr>
        <p:spPr>
          <a:xfrm>
            <a:off x="661743" y="3814534"/>
            <a:ext cx="3938833" cy="900340"/>
          </a:xfrm>
          <a:prstGeom prst="rect">
            <a:avLst/>
          </a:prstGeom>
        </p:spPr>
        <p:txBody>
          <a:bodyPr tIns="0" anchor="b">
            <a:normAutofit/>
          </a:bodyPr>
          <a:lstStyle>
            <a:lvl1pPr marL="0" indent="0" algn="l">
              <a:buNone/>
              <a:defRPr sz="1800" b="0">
                <a:solidFill>
                  <a:schemeClr val="tx1"/>
                </a:solidFill>
              </a:defRPr>
            </a:lvl1pPr>
            <a:lvl2pPr marL="457200" indent="0" algn="ctr">
              <a:buNone/>
              <a:defRPr sz="18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12" name="Content Placeholder 2"/>
          <p:cNvSpPr>
            <a:spLocks noGrp="1"/>
          </p:cNvSpPr>
          <p:nvPr>
            <p:ph idx="1"/>
          </p:nvPr>
        </p:nvSpPr>
        <p:spPr>
          <a:xfrm>
            <a:off x="5075864" y="2032776"/>
            <a:ext cx="5446278" cy="3931442"/>
          </a:xfrm>
          <a:prstGeom prst="rect">
            <a:avLst/>
          </a:prstGeom>
        </p:spPr>
        <p:txBody>
          <a:bodyPr anchor="ctr"/>
          <a:lstStyle>
            <a:lvl1pPr marL="228600" indent="-228600">
              <a:buClr>
                <a:srgbClr val="00B0F0"/>
              </a:buClr>
              <a:buFont typeface="Wingdings" charset="2"/>
              <a:buChar char="§"/>
              <a:defRPr sz="3200" b="0" i="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1pPr>
            <a:lvl2pPr marL="685800" indent="-228600">
              <a:buClr>
                <a:srgbClr val="00B0F0"/>
              </a:buClr>
              <a:buFont typeface="Wingdings" charset="2"/>
              <a:buChar char="§"/>
              <a:defRPr sz="3200" b="0" i="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2pPr>
            <a:lvl3pPr marL="1143000" indent="-228600">
              <a:buClr>
                <a:srgbClr val="00B0F0"/>
              </a:buClr>
              <a:buFont typeface="Wingdings" charset="2"/>
              <a:buChar char="§"/>
              <a:defRPr sz="3200" b="0" i="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3pPr>
            <a:lvl4pPr marL="1600200" indent="-228600">
              <a:buClr>
                <a:srgbClr val="00B0F0"/>
              </a:buClr>
              <a:buFont typeface="Wingdings" charset="2"/>
              <a:buChar char="§"/>
              <a:defRPr sz="3200" b="0" i="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4pPr>
            <a:lvl5pPr marL="2057400" indent="-228600">
              <a:buClr>
                <a:srgbClr val="00B0F0"/>
              </a:buClr>
              <a:buFont typeface="Wingdings" charset="2"/>
              <a:buChar char="§"/>
              <a:defRPr sz="3200" b="0" i="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456365377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5"/>
          <p:cNvSpPr txBox="1">
            <a:spLocks/>
          </p:cNvSpPr>
          <p:nvPr userDrawn="1"/>
        </p:nvSpPr>
        <p:spPr>
          <a:xfrm>
            <a:off x="11428646" y="979688"/>
            <a:ext cx="636727" cy="322851"/>
          </a:xfrm>
          <a:prstGeom prst="rect">
            <a:avLst/>
          </a:prstGeom>
        </p:spPr>
        <p:txBody>
          <a:bodyPr vert="horz" lIns="91440" tIns="45720" rIns="45720" bIns="45720" rtlCol="0" anchor="ctr"/>
          <a:lstStyle>
            <a:defPPr>
              <a:defRPr lang="en-US"/>
            </a:defPPr>
            <a:lvl1pPr marL="0" algn="r" defTabSz="457200" rtl="0" eaLnBrk="1" latinLnBrk="0" hangingPunct="1">
              <a:defRPr sz="10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6D22F896-40B5-4ADD-8801-0D06FADFA095}" type="slidenum">
              <a:rPr lang="en-US" smtClean="0">
                <a:solidFill>
                  <a:schemeClr val="bg2">
                    <a:lumMod val="10000"/>
                  </a:schemeClr>
                </a:solidFill>
                <a:latin typeface="Arial" panose="020B0604020202020204"/>
              </a:rPr>
              <a:pPr/>
              <a:t>‹#›</a:t>
            </a:fld>
            <a:endParaRPr lang="en-US">
              <a:solidFill>
                <a:schemeClr val="bg2">
                  <a:lumMod val="10000"/>
                </a:schemeClr>
              </a:solidFill>
              <a:latin typeface="Arial" panose="020B0604020202020204"/>
            </a:endParaRPr>
          </a:p>
        </p:txBody>
      </p:sp>
      <p:sp>
        <p:nvSpPr>
          <p:cNvPr id="8" name="Title 1"/>
          <p:cNvSpPr>
            <a:spLocks noGrp="1"/>
          </p:cNvSpPr>
          <p:nvPr>
            <p:ph type="title"/>
          </p:nvPr>
        </p:nvSpPr>
        <p:spPr>
          <a:xfrm>
            <a:off x="661743" y="2032776"/>
            <a:ext cx="3938833" cy="1581962"/>
          </a:xfrm>
          <a:prstGeom prst="rect">
            <a:avLst/>
          </a:prstGeom>
        </p:spPr>
        <p:txBody>
          <a:bodyPr anchor="t">
            <a:normAutofit/>
          </a:bodyPr>
          <a:lstStyle>
            <a:lvl1pPr algn="l">
              <a:defRPr sz="3200" b="0" i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9" name="Subtitle 2"/>
          <p:cNvSpPr>
            <a:spLocks noGrp="1"/>
          </p:cNvSpPr>
          <p:nvPr>
            <p:ph type="subTitle" idx="11"/>
          </p:nvPr>
        </p:nvSpPr>
        <p:spPr>
          <a:xfrm>
            <a:off x="661743" y="3814534"/>
            <a:ext cx="3938833" cy="900340"/>
          </a:xfrm>
          <a:prstGeom prst="rect">
            <a:avLst/>
          </a:prstGeom>
        </p:spPr>
        <p:txBody>
          <a:bodyPr tIns="0" anchor="b">
            <a:normAutofit/>
          </a:bodyPr>
          <a:lstStyle>
            <a:lvl1pPr marL="0" indent="0" algn="l">
              <a:buNone/>
              <a:defRPr sz="1800" b="0">
                <a:solidFill>
                  <a:schemeClr val="tx1"/>
                </a:solidFill>
              </a:defRPr>
            </a:lvl1pPr>
            <a:lvl2pPr marL="457200" indent="0" algn="ctr">
              <a:buNone/>
              <a:defRPr sz="18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10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747062" y="979688"/>
            <a:ext cx="4182876" cy="5881540"/>
          </a:xfrm>
          <a:prstGeom prst="rect">
            <a:avLst/>
          </a:prstGeom>
          <a:solidFill>
            <a:schemeClr val="tx1">
              <a:alpha val="10000"/>
            </a:schemeClr>
          </a:solidFill>
          <a:ln w="9525" cap="sq">
            <a:noFill/>
            <a:miter lim="800000"/>
          </a:ln>
          <a:effectLst/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  <p:txBody>
          <a:bodyPr anchor="t">
            <a:normAutofit/>
          </a:bodyPr>
          <a:lstStyle>
            <a:lvl1pPr marL="0" indent="0" algn="ctr">
              <a:buNone/>
              <a:defRPr sz="2800">
                <a:solidFill>
                  <a:schemeClr val="bg2">
                    <a:lumMod val="50000"/>
                  </a:schemeClr>
                </a:solidFill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</a:p>
        </p:txBody>
      </p:sp>
    </p:spTree>
    <p:extLst>
      <p:ext uri="{BB962C8B-B14F-4D97-AF65-F5344CB8AC3E}">
        <p14:creationId xmlns:p14="http://schemas.microsoft.com/office/powerpoint/2010/main" val="1468787802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5"/>
          <p:cNvSpPr txBox="1">
            <a:spLocks/>
          </p:cNvSpPr>
          <p:nvPr userDrawn="1"/>
        </p:nvSpPr>
        <p:spPr>
          <a:xfrm>
            <a:off x="11428646" y="979688"/>
            <a:ext cx="636727" cy="322851"/>
          </a:xfrm>
          <a:prstGeom prst="rect">
            <a:avLst/>
          </a:prstGeom>
        </p:spPr>
        <p:txBody>
          <a:bodyPr vert="horz" lIns="91440" tIns="45720" rIns="45720" bIns="45720" rtlCol="0" anchor="ctr"/>
          <a:lstStyle>
            <a:defPPr>
              <a:defRPr lang="en-US"/>
            </a:defPPr>
            <a:lvl1pPr marL="0" algn="r" defTabSz="457200" rtl="0" eaLnBrk="1" latinLnBrk="0" hangingPunct="1">
              <a:defRPr sz="10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6D22F896-40B5-4ADD-8801-0D06FADFA095}" type="slidenum">
              <a:rPr lang="en-US" smtClean="0">
                <a:solidFill>
                  <a:schemeClr val="bg2">
                    <a:lumMod val="10000"/>
                  </a:schemeClr>
                </a:solidFill>
                <a:latin typeface="Arial" panose="020B0604020202020204"/>
              </a:rPr>
              <a:pPr/>
              <a:t>‹#›</a:t>
            </a:fld>
            <a:endParaRPr lang="en-US">
              <a:solidFill>
                <a:schemeClr val="bg2">
                  <a:lumMod val="10000"/>
                </a:schemeClr>
              </a:solidFill>
              <a:latin typeface="Arial" panose="020B0604020202020204"/>
            </a:endParaRPr>
          </a:p>
        </p:txBody>
      </p:sp>
      <p:sp>
        <p:nvSpPr>
          <p:cNvPr id="8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947791" y="2032777"/>
            <a:ext cx="7687507" cy="4439522"/>
          </a:xfrm>
          <a:prstGeom prst="rect">
            <a:avLst/>
          </a:prstGeom>
        </p:spPr>
        <p:txBody>
          <a:bodyPr vert="eaVert">
            <a:normAutofit/>
          </a:bodyPr>
          <a:lstStyle>
            <a:lvl1pPr marL="228600" indent="-228600">
              <a:lnSpc>
                <a:spcPct val="100000"/>
              </a:lnSpc>
              <a:buClr>
                <a:srgbClr val="00B0F0"/>
              </a:buClr>
              <a:buFont typeface="Wingdings" charset="2"/>
              <a:buChar char="§"/>
              <a:defRPr sz="3200" b="0">
                <a:solidFill>
                  <a:schemeClr val="tx1"/>
                </a:solidFill>
              </a:defRPr>
            </a:lvl1pPr>
            <a:lvl2pPr marL="685800" indent="-228600">
              <a:lnSpc>
                <a:spcPct val="100000"/>
              </a:lnSpc>
              <a:buClr>
                <a:srgbClr val="00B0F0"/>
              </a:buClr>
              <a:buFont typeface="Wingdings" charset="2"/>
              <a:buChar char="§"/>
              <a:defRPr sz="3200" b="0">
                <a:solidFill>
                  <a:schemeClr val="tx1"/>
                </a:solidFill>
              </a:defRPr>
            </a:lvl2pPr>
            <a:lvl3pPr marL="1143000" indent="-228600">
              <a:lnSpc>
                <a:spcPct val="100000"/>
              </a:lnSpc>
              <a:buClr>
                <a:srgbClr val="00B0F0"/>
              </a:buClr>
              <a:buFont typeface="Wingdings" charset="2"/>
              <a:buChar char="§"/>
              <a:defRPr sz="3200" b="0">
                <a:solidFill>
                  <a:schemeClr val="tx1"/>
                </a:solidFill>
              </a:defRPr>
            </a:lvl3pPr>
            <a:lvl4pPr marL="1600200" indent="-228600">
              <a:lnSpc>
                <a:spcPct val="100000"/>
              </a:lnSpc>
              <a:buClr>
                <a:srgbClr val="00B0F0"/>
              </a:buClr>
              <a:buFont typeface="Wingdings" charset="2"/>
              <a:buChar char="§"/>
              <a:defRPr sz="3200" b="0">
                <a:solidFill>
                  <a:schemeClr val="tx1"/>
                </a:solidFill>
              </a:defRPr>
            </a:lvl4pPr>
            <a:lvl5pPr marL="2057400" indent="-228600">
              <a:lnSpc>
                <a:spcPct val="100000"/>
              </a:lnSpc>
              <a:buClr>
                <a:srgbClr val="00B0F0"/>
              </a:buClr>
              <a:buFont typeface="Wingdings" charset="2"/>
              <a:buChar char="§"/>
              <a:defRPr sz="3200" b="0">
                <a:solidFill>
                  <a:schemeClr val="tx1"/>
                </a:solidFill>
              </a:defRPr>
            </a:lvl5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9" name="Title 1"/>
          <p:cNvSpPr>
            <a:spLocks noGrp="1"/>
          </p:cNvSpPr>
          <p:nvPr>
            <p:ph type="title" hasCustomPrompt="1"/>
          </p:nvPr>
        </p:nvSpPr>
        <p:spPr>
          <a:xfrm>
            <a:off x="1947791" y="979688"/>
            <a:ext cx="7687507" cy="663582"/>
          </a:xfrm>
          <a:prstGeom prst="rect">
            <a:avLst/>
          </a:prstGeom>
        </p:spPr>
        <p:txBody>
          <a:bodyPr>
            <a:normAutofit/>
          </a:bodyPr>
          <a:lstStyle>
            <a:lvl1pPr algn="l">
              <a:defRPr sz="1800" b="1" i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592065949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5"/>
          <p:cNvSpPr txBox="1">
            <a:spLocks/>
          </p:cNvSpPr>
          <p:nvPr userDrawn="1"/>
        </p:nvSpPr>
        <p:spPr>
          <a:xfrm>
            <a:off x="11428646" y="979688"/>
            <a:ext cx="636727" cy="322851"/>
          </a:xfrm>
          <a:prstGeom prst="rect">
            <a:avLst/>
          </a:prstGeom>
        </p:spPr>
        <p:txBody>
          <a:bodyPr vert="horz" lIns="91440" tIns="45720" rIns="45720" bIns="45720" rtlCol="0" anchor="ctr"/>
          <a:lstStyle>
            <a:defPPr>
              <a:defRPr lang="en-US"/>
            </a:defPPr>
            <a:lvl1pPr marL="0" algn="r" defTabSz="457200" rtl="0" eaLnBrk="1" latinLnBrk="0" hangingPunct="1">
              <a:defRPr sz="10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6D22F896-40B5-4ADD-8801-0D06FADFA095}" type="slidenum">
              <a:rPr lang="en-US" smtClean="0">
                <a:solidFill>
                  <a:schemeClr val="bg2">
                    <a:lumMod val="10000"/>
                  </a:schemeClr>
                </a:solidFill>
                <a:latin typeface="Arial" panose="020B0604020202020204"/>
              </a:rPr>
              <a:pPr/>
              <a:t>‹#›</a:t>
            </a:fld>
            <a:endParaRPr lang="en-US">
              <a:solidFill>
                <a:schemeClr val="bg2">
                  <a:lumMod val="10000"/>
                </a:schemeClr>
              </a:solidFill>
              <a:latin typeface="Arial" panose="020B0604020202020204"/>
            </a:endParaRPr>
          </a:p>
        </p:txBody>
      </p:sp>
      <p:sp>
        <p:nvSpPr>
          <p:cNvPr id="8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947791" y="2032777"/>
            <a:ext cx="6921889" cy="4439522"/>
          </a:xfrm>
          <a:prstGeom prst="rect">
            <a:avLst/>
          </a:prstGeom>
        </p:spPr>
        <p:txBody>
          <a:bodyPr vert="eaVert">
            <a:normAutofit/>
          </a:bodyPr>
          <a:lstStyle>
            <a:lvl1pPr marL="228600" indent="-228600">
              <a:lnSpc>
                <a:spcPct val="100000"/>
              </a:lnSpc>
              <a:buClr>
                <a:srgbClr val="00B0F0"/>
              </a:buClr>
              <a:buFont typeface="Wingdings" charset="2"/>
              <a:buChar char="§"/>
              <a:defRPr sz="3200" b="0">
                <a:solidFill>
                  <a:schemeClr val="tx1"/>
                </a:solidFill>
              </a:defRPr>
            </a:lvl1pPr>
            <a:lvl2pPr marL="685800" indent="-228600">
              <a:lnSpc>
                <a:spcPct val="100000"/>
              </a:lnSpc>
              <a:buClr>
                <a:srgbClr val="00B0F0"/>
              </a:buClr>
              <a:buFont typeface="Wingdings" charset="2"/>
              <a:buChar char="§"/>
              <a:defRPr sz="3200" b="0">
                <a:solidFill>
                  <a:schemeClr val="tx1"/>
                </a:solidFill>
              </a:defRPr>
            </a:lvl2pPr>
            <a:lvl3pPr marL="1143000" indent="-228600">
              <a:lnSpc>
                <a:spcPct val="100000"/>
              </a:lnSpc>
              <a:buClr>
                <a:srgbClr val="00B0F0"/>
              </a:buClr>
              <a:buFont typeface="Wingdings" charset="2"/>
              <a:buChar char="§"/>
              <a:defRPr sz="3200" b="0">
                <a:solidFill>
                  <a:schemeClr val="tx1"/>
                </a:solidFill>
              </a:defRPr>
            </a:lvl3pPr>
            <a:lvl4pPr marL="1600200" indent="-228600">
              <a:lnSpc>
                <a:spcPct val="100000"/>
              </a:lnSpc>
              <a:buClr>
                <a:srgbClr val="00B0F0"/>
              </a:buClr>
              <a:buFont typeface="Wingdings" charset="2"/>
              <a:buChar char="§"/>
              <a:defRPr sz="3200" b="0">
                <a:solidFill>
                  <a:schemeClr val="tx1"/>
                </a:solidFill>
              </a:defRPr>
            </a:lvl4pPr>
            <a:lvl5pPr marL="2057400" indent="-228600">
              <a:lnSpc>
                <a:spcPct val="100000"/>
              </a:lnSpc>
              <a:buClr>
                <a:srgbClr val="00B0F0"/>
              </a:buClr>
              <a:buFont typeface="Wingdings" charset="2"/>
              <a:buChar char="§"/>
              <a:defRPr sz="3200" b="0">
                <a:solidFill>
                  <a:schemeClr val="tx1"/>
                </a:solidFill>
              </a:defRPr>
            </a:lvl5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9" name="Title 1"/>
          <p:cNvSpPr>
            <a:spLocks noGrp="1"/>
          </p:cNvSpPr>
          <p:nvPr>
            <p:ph type="title" hasCustomPrompt="1"/>
          </p:nvPr>
        </p:nvSpPr>
        <p:spPr>
          <a:xfrm rot="5400000">
            <a:off x="7116880" y="3953881"/>
            <a:ext cx="4439522" cy="597317"/>
          </a:xfrm>
          <a:prstGeom prst="rect">
            <a:avLst/>
          </a:prstGeom>
        </p:spPr>
        <p:txBody>
          <a:bodyPr>
            <a:normAutofit/>
          </a:bodyPr>
          <a:lstStyle>
            <a:lvl1pPr algn="l">
              <a:defRPr sz="1800" b="1" i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1560668292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losure Slide 1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/>
          <p:cNvSpPr/>
          <p:nvPr userDrawn="1"/>
        </p:nvSpPr>
        <p:spPr>
          <a:xfrm>
            <a:off x="-128284" y="-16387"/>
            <a:ext cx="5957888" cy="6899872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  <p:sp>
        <p:nvSpPr>
          <p:cNvPr id="4" name="Rectangle 3"/>
          <p:cNvSpPr/>
          <p:nvPr userDrawn="1"/>
        </p:nvSpPr>
        <p:spPr>
          <a:xfrm>
            <a:off x="11403106" y="0"/>
            <a:ext cx="788893" cy="6858000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  <p:sp>
        <p:nvSpPr>
          <p:cNvPr id="6" name="Slide Number Placeholder 5"/>
          <p:cNvSpPr txBox="1">
            <a:spLocks/>
          </p:cNvSpPr>
          <p:nvPr userDrawn="1"/>
        </p:nvSpPr>
        <p:spPr>
          <a:xfrm>
            <a:off x="11392788" y="979688"/>
            <a:ext cx="636727" cy="322851"/>
          </a:xfrm>
          <a:prstGeom prst="rect">
            <a:avLst/>
          </a:prstGeom>
        </p:spPr>
        <p:txBody>
          <a:bodyPr vert="horz" lIns="91440" tIns="45720" rIns="45720" bIns="45720" rtlCol="0" anchor="ctr"/>
          <a:lstStyle>
            <a:defPPr>
              <a:defRPr lang="en-US"/>
            </a:defPPr>
            <a:lvl1pPr marL="0" algn="r" defTabSz="457200" rtl="0" eaLnBrk="1" latinLnBrk="0" hangingPunct="1">
              <a:defRPr sz="10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6D22F896-40B5-4ADD-8801-0D06FADFA095}" type="slidenum">
              <a:rPr lang="en-US" smtClean="0">
                <a:solidFill>
                  <a:schemeClr val="bg2">
                    <a:lumMod val="10000"/>
                  </a:schemeClr>
                </a:solidFill>
                <a:latin typeface="Arial" panose="020B0604020202020204"/>
              </a:rPr>
              <a:pPr/>
              <a:t>‹#›</a:t>
            </a:fld>
            <a:endParaRPr lang="en-US">
              <a:solidFill>
                <a:schemeClr val="bg2">
                  <a:lumMod val="10000"/>
                </a:schemeClr>
              </a:solidFill>
              <a:latin typeface="Arial" panose="020B0604020202020204"/>
            </a:endParaRPr>
          </a:p>
        </p:txBody>
      </p:sp>
      <p:pic>
        <p:nvPicPr>
          <p:cNvPr id="7" name="Picture 6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49822" y="204095"/>
            <a:ext cx="1947186" cy="350306"/>
          </a:xfrm>
          <a:prstGeom prst="rect">
            <a:avLst/>
          </a:prstGeom>
        </p:spPr>
      </p:pic>
      <p:sp>
        <p:nvSpPr>
          <p:cNvPr id="9" name="TextBox 8"/>
          <p:cNvSpPr txBox="1"/>
          <p:nvPr userDrawn="1"/>
        </p:nvSpPr>
        <p:spPr>
          <a:xfrm rot="16200000">
            <a:off x="10098877" y="4771510"/>
            <a:ext cx="3514724" cy="50398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ts val="1560"/>
              </a:lnSpc>
            </a:pPr>
            <a:r>
              <a:rPr lang="en-US" b="1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rPr>
              <a:t>Discovery,</a:t>
            </a:r>
          </a:p>
          <a:p>
            <a:pPr>
              <a:lnSpc>
                <a:spcPts val="1560"/>
              </a:lnSpc>
            </a:pPr>
            <a:r>
              <a:rPr lang="en-US" b="1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rPr>
              <a:t>accelerated</a:t>
            </a:r>
          </a:p>
        </p:txBody>
      </p:sp>
      <p:sp>
        <p:nvSpPr>
          <p:cNvPr id="10" name="Title 1"/>
          <p:cNvSpPr>
            <a:spLocks noGrp="1"/>
          </p:cNvSpPr>
          <p:nvPr>
            <p:ph type="title" hasCustomPrompt="1"/>
          </p:nvPr>
        </p:nvSpPr>
        <p:spPr>
          <a:xfrm>
            <a:off x="661743" y="2032776"/>
            <a:ext cx="3938833" cy="1581961"/>
          </a:xfrm>
          <a:prstGeom prst="rect">
            <a:avLst/>
          </a:prstGeom>
        </p:spPr>
        <p:txBody>
          <a:bodyPr anchor="t">
            <a:normAutofit/>
          </a:bodyPr>
          <a:lstStyle>
            <a:lvl1pPr algn="l">
              <a:defRPr sz="3200" b="0" i="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r>
              <a:rPr lang="en-US"/>
              <a:t>Thank you</a:t>
            </a:r>
            <a:br>
              <a:rPr lang="en-US"/>
            </a:br>
            <a:r>
              <a:rPr lang="en-US">
                <a:solidFill>
                  <a:srgbClr val="00B0F0"/>
                </a:solidFill>
              </a:rPr>
              <a:t>Merci</a:t>
            </a:r>
            <a:endParaRPr lang="en-US"/>
          </a:p>
        </p:txBody>
      </p:sp>
      <p:sp>
        <p:nvSpPr>
          <p:cNvPr id="13" name="Text Placeholder 12"/>
          <p:cNvSpPr>
            <a:spLocks noGrp="1"/>
          </p:cNvSpPr>
          <p:nvPr>
            <p:ph type="body" sz="quarter" idx="10" hasCustomPrompt="1"/>
          </p:nvPr>
        </p:nvSpPr>
        <p:spPr>
          <a:xfrm>
            <a:off x="661988" y="4493174"/>
            <a:ext cx="3938587" cy="781188"/>
          </a:xfrm>
          <a:prstGeom prst="rect">
            <a:avLst/>
          </a:prstGeom>
        </p:spPr>
        <p:txBody>
          <a:bodyPr/>
          <a:lstStyle>
            <a:lvl1pPr marL="0" indent="0">
              <a:buFontTx/>
              <a:buNone/>
              <a:defRPr sz="1800"/>
            </a:lvl1pPr>
            <a:lvl3pPr marL="914400" indent="0">
              <a:buFontTx/>
              <a:buNone/>
              <a:defRPr/>
            </a:lvl3pPr>
          </a:lstStyle>
          <a:p>
            <a:pPr lvl="0"/>
            <a:r>
              <a:rPr lang="en-US"/>
              <a:t>Social Handles</a:t>
            </a:r>
          </a:p>
        </p:txBody>
      </p:sp>
      <p:sp>
        <p:nvSpPr>
          <p:cNvPr id="14" name="Text Placeholder 12"/>
          <p:cNvSpPr>
            <a:spLocks noGrp="1"/>
          </p:cNvSpPr>
          <p:nvPr>
            <p:ph type="body" sz="quarter" idx="11"/>
          </p:nvPr>
        </p:nvSpPr>
        <p:spPr>
          <a:xfrm>
            <a:off x="661743" y="4118554"/>
            <a:ext cx="3938587" cy="374620"/>
          </a:xfrm>
          <a:prstGeom prst="rect">
            <a:avLst/>
          </a:prstGeom>
        </p:spPr>
        <p:txBody>
          <a:bodyPr/>
          <a:lstStyle>
            <a:lvl1pPr marL="0" indent="0">
              <a:buFontTx/>
              <a:buNone/>
              <a:defRPr sz="2000" b="1">
                <a:solidFill>
                  <a:srgbClr val="00B0F0"/>
                </a:solidFill>
              </a:defRPr>
            </a:lvl1pPr>
            <a:lvl3pPr marL="914400" indent="0">
              <a:buFontTx/>
              <a:buNone/>
              <a:defRPr/>
            </a:lvl3pPr>
          </a:lstStyle>
          <a:p>
            <a:pPr lvl="0"/>
            <a:r>
              <a:rPr lang="en-US"/>
              <a:t>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130185537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losure Slide 2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/>
          <p:cNvSpPr/>
          <p:nvPr userDrawn="1"/>
        </p:nvSpPr>
        <p:spPr>
          <a:xfrm>
            <a:off x="-128284" y="-16387"/>
            <a:ext cx="5957888" cy="6899872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  <p:sp>
        <p:nvSpPr>
          <p:cNvPr id="4" name="Rectangle 3"/>
          <p:cNvSpPr/>
          <p:nvPr userDrawn="1"/>
        </p:nvSpPr>
        <p:spPr>
          <a:xfrm>
            <a:off x="11403106" y="0"/>
            <a:ext cx="788893" cy="6858000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  <p:sp>
        <p:nvSpPr>
          <p:cNvPr id="6" name="Slide Number Placeholder 5"/>
          <p:cNvSpPr txBox="1">
            <a:spLocks/>
          </p:cNvSpPr>
          <p:nvPr userDrawn="1"/>
        </p:nvSpPr>
        <p:spPr>
          <a:xfrm>
            <a:off x="11392788" y="979688"/>
            <a:ext cx="636727" cy="322851"/>
          </a:xfrm>
          <a:prstGeom prst="rect">
            <a:avLst/>
          </a:prstGeom>
        </p:spPr>
        <p:txBody>
          <a:bodyPr vert="horz" lIns="91440" tIns="45720" rIns="45720" bIns="45720" rtlCol="0" anchor="ctr"/>
          <a:lstStyle>
            <a:defPPr>
              <a:defRPr lang="en-US"/>
            </a:defPPr>
            <a:lvl1pPr marL="0" algn="r" defTabSz="457200" rtl="0" eaLnBrk="1" latinLnBrk="0" hangingPunct="1">
              <a:defRPr sz="10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6D22F896-40B5-4ADD-8801-0D06FADFA095}" type="slidenum">
              <a:rPr lang="en-US" smtClean="0">
                <a:solidFill>
                  <a:schemeClr val="bg2">
                    <a:lumMod val="10000"/>
                  </a:schemeClr>
                </a:solidFill>
                <a:latin typeface="Arial" panose="020B0604020202020204"/>
              </a:rPr>
              <a:pPr/>
              <a:t>‹#›</a:t>
            </a:fld>
            <a:endParaRPr lang="en-US">
              <a:solidFill>
                <a:schemeClr val="bg2">
                  <a:lumMod val="10000"/>
                </a:schemeClr>
              </a:solidFill>
              <a:latin typeface="Arial" panose="020B0604020202020204"/>
            </a:endParaRPr>
          </a:p>
        </p:txBody>
      </p:sp>
      <p:pic>
        <p:nvPicPr>
          <p:cNvPr id="7" name="Picture 6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49822" y="204095"/>
            <a:ext cx="1947186" cy="350306"/>
          </a:xfrm>
          <a:prstGeom prst="rect">
            <a:avLst/>
          </a:prstGeom>
        </p:spPr>
      </p:pic>
      <p:sp>
        <p:nvSpPr>
          <p:cNvPr id="9" name="TextBox 8"/>
          <p:cNvSpPr txBox="1"/>
          <p:nvPr userDrawn="1"/>
        </p:nvSpPr>
        <p:spPr>
          <a:xfrm rot="16200000">
            <a:off x="10098877" y="4771510"/>
            <a:ext cx="3514724" cy="50398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ts val="1560"/>
              </a:lnSpc>
            </a:pPr>
            <a:r>
              <a:rPr lang="en-US" b="1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rPr>
              <a:t>Discovery,</a:t>
            </a:r>
          </a:p>
          <a:p>
            <a:pPr>
              <a:lnSpc>
                <a:spcPts val="1560"/>
              </a:lnSpc>
            </a:pPr>
            <a:r>
              <a:rPr lang="en-US" b="1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rPr>
              <a:t>accelerated</a:t>
            </a:r>
          </a:p>
        </p:txBody>
      </p:sp>
      <p:sp>
        <p:nvSpPr>
          <p:cNvPr id="11" name="Title 1"/>
          <p:cNvSpPr>
            <a:spLocks noGrp="1"/>
          </p:cNvSpPr>
          <p:nvPr>
            <p:ph type="title" hasCustomPrompt="1"/>
          </p:nvPr>
        </p:nvSpPr>
        <p:spPr>
          <a:xfrm>
            <a:off x="661743" y="2032776"/>
            <a:ext cx="3938833" cy="1581961"/>
          </a:xfrm>
          <a:prstGeom prst="rect">
            <a:avLst/>
          </a:prstGeom>
        </p:spPr>
        <p:txBody>
          <a:bodyPr anchor="t">
            <a:normAutofit/>
          </a:bodyPr>
          <a:lstStyle>
            <a:lvl1pPr algn="l">
              <a:defRPr sz="3200" b="0" i="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r>
              <a:rPr lang="en-US"/>
              <a:t>Thank you</a:t>
            </a:r>
            <a:br>
              <a:rPr lang="en-US"/>
            </a:br>
            <a:r>
              <a:rPr lang="en-US">
                <a:solidFill>
                  <a:srgbClr val="00B0F0"/>
                </a:solidFill>
              </a:rPr>
              <a:t>Merci</a:t>
            </a:r>
            <a:endParaRPr lang="en-US"/>
          </a:p>
        </p:txBody>
      </p:sp>
      <p:sp>
        <p:nvSpPr>
          <p:cNvPr id="12" name="Text Placeholder 12"/>
          <p:cNvSpPr>
            <a:spLocks noGrp="1"/>
          </p:cNvSpPr>
          <p:nvPr>
            <p:ph type="body" sz="quarter" idx="10" hasCustomPrompt="1"/>
          </p:nvPr>
        </p:nvSpPr>
        <p:spPr>
          <a:xfrm>
            <a:off x="661988" y="4493174"/>
            <a:ext cx="3938587" cy="781188"/>
          </a:xfrm>
          <a:prstGeom prst="rect">
            <a:avLst/>
          </a:prstGeom>
        </p:spPr>
        <p:txBody>
          <a:bodyPr/>
          <a:lstStyle>
            <a:lvl1pPr marL="0" indent="0">
              <a:buFontTx/>
              <a:buNone/>
              <a:defRPr sz="1800"/>
            </a:lvl1pPr>
            <a:lvl3pPr marL="914400" indent="0">
              <a:buFontTx/>
              <a:buNone/>
              <a:defRPr/>
            </a:lvl3pPr>
          </a:lstStyle>
          <a:p>
            <a:pPr lvl="0"/>
            <a:r>
              <a:rPr lang="en-US"/>
              <a:t>Social Handles</a:t>
            </a:r>
          </a:p>
        </p:txBody>
      </p:sp>
      <p:sp>
        <p:nvSpPr>
          <p:cNvPr id="13" name="Text Placeholder 12"/>
          <p:cNvSpPr>
            <a:spLocks noGrp="1"/>
          </p:cNvSpPr>
          <p:nvPr>
            <p:ph type="body" sz="quarter" idx="11"/>
          </p:nvPr>
        </p:nvSpPr>
        <p:spPr>
          <a:xfrm>
            <a:off x="661743" y="4118554"/>
            <a:ext cx="3938587" cy="374620"/>
          </a:xfrm>
          <a:prstGeom prst="rect">
            <a:avLst/>
          </a:prstGeom>
        </p:spPr>
        <p:txBody>
          <a:bodyPr/>
          <a:lstStyle>
            <a:lvl1pPr marL="0" indent="0">
              <a:buFontTx/>
              <a:buNone/>
              <a:defRPr sz="2000" b="1">
                <a:solidFill>
                  <a:srgbClr val="00B0F0"/>
                </a:solidFill>
              </a:defRPr>
            </a:lvl1pPr>
            <a:lvl3pPr marL="914400" indent="0">
              <a:buFontTx/>
              <a:buNone/>
              <a:defRPr/>
            </a:lvl3pPr>
          </a:lstStyle>
          <a:p>
            <a:pPr lvl="0"/>
            <a:r>
              <a:rPr lang="en-US"/>
              <a:t>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535462644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losure Slide 3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/>
          <p:cNvSpPr/>
          <p:nvPr userDrawn="1"/>
        </p:nvSpPr>
        <p:spPr>
          <a:xfrm>
            <a:off x="-128284" y="-16387"/>
            <a:ext cx="5957888" cy="6899872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  <p:sp>
        <p:nvSpPr>
          <p:cNvPr id="4" name="Rectangle 3"/>
          <p:cNvSpPr/>
          <p:nvPr userDrawn="1"/>
        </p:nvSpPr>
        <p:spPr>
          <a:xfrm>
            <a:off x="11403106" y="0"/>
            <a:ext cx="788893" cy="6858000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  <p:sp>
        <p:nvSpPr>
          <p:cNvPr id="6" name="Slide Number Placeholder 5"/>
          <p:cNvSpPr txBox="1">
            <a:spLocks/>
          </p:cNvSpPr>
          <p:nvPr userDrawn="1"/>
        </p:nvSpPr>
        <p:spPr>
          <a:xfrm>
            <a:off x="11392788" y="979688"/>
            <a:ext cx="636727" cy="322851"/>
          </a:xfrm>
          <a:prstGeom prst="rect">
            <a:avLst/>
          </a:prstGeom>
        </p:spPr>
        <p:txBody>
          <a:bodyPr vert="horz" lIns="91440" tIns="45720" rIns="45720" bIns="45720" rtlCol="0" anchor="ctr"/>
          <a:lstStyle>
            <a:defPPr>
              <a:defRPr lang="en-US"/>
            </a:defPPr>
            <a:lvl1pPr marL="0" algn="r" defTabSz="457200" rtl="0" eaLnBrk="1" latinLnBrk="0" hangingPunct="1">
              <a:defRPr sz="10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6D22F896-40B5-4ADD-8801-0D06FADFA095}" type="slidenum">
              <a:rPr lang="en-US" smtClean="0">
                <a:solidFill>
                  <a:schemeClr val="bg2">
                    <a:lumMod val="10000"/>
                  </a:schemeClr>
                </a:solidFill>
                <a:latin typeface="Arial" panose="020B0604020202020204"/>
              </a:rPr>
              <a:pPr/>
              <a:t>‹#›</a:t>
            </a:fld>
            <a:endParaRPr lang="en-US">
              <a:solidFill>
                <a:schemeClr val="bg2">
                  <a:lumMod val="10000"/>
                </a:schemeClr>
              </a:solidFill>
              <a:latin typeface="Arial" panose="020B0604020202020204"/>
            </a:endParaRPr>
          </a:p>
        </p:txBody>
      </p:sp>
      <p:pic>
        <p:nvPicPr>
          <p:cNvPr id="7" name="Picture 6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49822" y="204095"/>
            <a:ext cx="1947186" cy="350306"/>
          </a:xfrm>
          <a:prstGeom prst="rect">
            <a:avLst/>
          </a:prstGeom>
        </p:spPr>
      </p:pic>
      <p:sp>
        <p:nvSpPr>
          <p:cNvPr id="9" name="TextBox 8"/>
          <p:cNvSpPr txBox="1"/>
          <p:nvPr userDrawn="1"/>
        </p:nvSpPr>
        <p:spPr>
          <a:xfrm rot="16200000">
            <a:off x="10098877" y="4771510"/>
            <a:ext cx="3514724" cy="50398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ts val="1560"/>
              </a:lnSpc>
            </a:pPr>
            <a:r>
              <a:rPr lang="en-US" b="1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rPr>
              <a:t>Discovery,</a:t>
            </a:r>
          </a:p>
          <a:p>
            <a:pPr>
              <a:lnSpc>
                <a:spcPts val="1560"/>
              </a:lnSpc>
            </a:pPr>
            <a:r>
              <a:rPr lang="en-US" b="1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rPr>
              <a:t>accelerated</a:t>
            </a:r>
          </a:p>
        </p:txBody>
      </p:sp>
      <p:sp>
        <p:nvSpPr>
          <p:cNvPr id="11" name="Title 1"/>
          <p:cNvSpPr>
            <a:spLocks noGrp="1"/>
          </p:cNvSpPr>
          <p:nvPr>
            <p:ph type="title" hasCustomPrompt="1"/>
          </p:nvPr>
        </p:nvSpPr>
        <p:spPr>
          <a:xfrm>
            <a:off x="661743" y="2032776"/>
            <a:ext cx="3938833" cy="1581961"/>
          </a:xfrm>
          <a:prstGeom prst="rect">
            <a:avLst/>
          </a:prstGeom>
        </p:spPr>
        <p:txBody>
          <a:bodyPr anchor="t">
            <a:normAutofit/>
          </a:bodyPr>
          <a:lstStyle>
            <a:lvl1pPr algn="l">
              <a:defRPr sz="3200" b="0" i="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r>
              <a:rPr lang="en-US"/>
              <a:t>Thank you</a:t>
            </a:r>
            <a:br>
              <a:rPr lang="en-US"/>
            </a:br>
            <a:r>
              <a:rPr lang="en-US">
                <a:solidFill>
                  <a:srgbClr val="00B0F0"/>
                </a:solidFill>
              </a:rPr>
              <a:t>Merci</a:t>
            </a:r>
            <a:endParaRPr lang="en-US"/>
          </a:p>
        </p:txBody>
      </p:sp>
      <p:sp>
        <p:nvSpPr>
          <p:cNvPr id="12" name="Text Placeholder 12"/>
          <p:cNvSpPr>
            <a:spLocks noGrp="1"/>
          </p:cNvSpPr>
          <p:nvPr>
            <p:ph type="body" sz="quarter" idx="10" hasCustomPrompt="1"/>
          </p:nvPr>
        </p:nvSpPr>
        <p:spPr>
          <a:xfrm>
            <a:off x="661988" y="4493174"/>
            <a:ext cx="3938587" cy="781188"/>
          </a:xfrm>
          <a:prstGeom prst="rect">
            <a:avLst/>
          </a:prstGeom>
        </p:spPr>
        <p:txBody>
          <a:bodyPr/>
          <a:lstStyle>
            <a:lvl1pPr marL="0" indent="0">
              <a:buFontTx/>
              <a:buNone/>
              <a:defRPr sz="1800"/>
            </a:lvl1pPr>
            <a:lvl3pPr marL="914400" indent="0">
              <a:buFontTx/>
              <a:buNone/>
              <a:defRPr/>
            </a:lvl3pPr>
          </a:lstStyle>
          <a:p>
            <a:pPr lvl="0"/>
            <a:r>
              <a:rPr lang="en-US"/>
              <a:t>Social Handles</a:t>
            </a:r>
          </a:p>
        </p:txBody>
      </p:sp>
      <p:sp>
        <p:nvSpPr>
          <p:cNvPr id="13" name="Text Placeholder 12"/>
          <p:cNvSpPr>
            <a:spLocks noGrp="1"/>
          </p:cNvSpPr>
          <p:nvPr>
            <p:ph type="body" sz="quarter" idx="11"/>
          </p:nvPr>
        </p:nvSpPr>
        <p:spPr>
          <a:xfrm>
            <a:off x="661743" y="4118554"/>
            <a:ext cx="3938587" cy="374620"/>
          </a:xfrm>
          <a:prstGeom prst="rect">
            <a:avLst/>
          </a:prstGeom>
        </p:spPr>
        <p:txBody>
          <a:bodyPr/>
          <a:lstStyle>
            <a:lvl1pPr marL="0" indent="0">
              <a:buFontTx/>
              <a:buNone/>
              <a:defRPr sz="2000" b="1">
                <a:solidFill>
                  <a:srgbClr val="00B0F0"/>
                </a:solidFill>
              </a:defRPr>
            </a:lvl1pPr>
            <a:lvl3pPr marL="914400" indent="0">
              <a:buFontTx/>
              <a:buNone/>
              <a:defRPr/>
            </a:lvl3pPr>
          </a:lstStyle>
          <a:p>
            <a:pPr lvl="0"/>
            <a:r>
              <a:rPr lang="en-US"/>
              <a:t>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564176778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losure Slide 4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/>
          <p:cNvSpPr/>
          <p:nvPr userDrawn="1"/>
        </p:nvSpPr>
        <p:spPr>
          <a:xfrm>
            <a:off x="-128284" y="-16387"/>
            <a:ext cx="5957888" cy="6899872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  <p:sp>
        <p:nvSpPr>
          <p:cNvPr id="4" name="Rectangle 3"/>
          <p:cNvSpPr/>
          <p:nvPr userDrawn="1"/>
        </p:nvSpPr>
        <p:spPr>
          <a:xfrm>
            <a:off x="11403106" y="0"/>
            <a:ext cx="788893" cy="6858000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  <p:sp>
        <p:nvSpPr>
          <p:cNvPr id="6" name="Slide Number Placeholder 5"/>
          <p:cNvSpPr txBox="1">
            <a:spLocks/>
          </p:cNvSpPr>
          <p:nvPr userDrawn="1"/>
        </p:nvSpPr>
        <p:spPr>
          <a:xfrm>
            <a:off x="11392788" y="979688"/>
            <a:ext cx="636727" cy="322851"/>
          </a:xfrm>
          <a:prstGeom prst="rect">
            <a:avLst/>
          </a:prstGeom>
        </p:spPr>
        <p:txBody>
          <a:bodyPr vert="horz" lIns="91440" tIns="45720" rIns="45720" bIns="45720" rtlCol="0" anchor="ctr"/>
          <a:lstStyle>
            <a:defPPr>
              <a:defRPr lang="en-US"/>
            </a:defPPr>
            <a:lvl1pPr marL="0" algn="r" defTabSz="457200" rtl="0" eaLnBrk="1" latinLnBrk="0" hangingPunct="1">
              <a:defRPr sz="10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6D22F896-40B5-4ADD-8801-0D06FADFA095}" type="slidenum">
              <a:rPr lang="en-US" smtClean="0">
                <a:solidFill>
                  <a:schemeClr val="bg2">
                    <a:lumMod val="10000"/>
                  </a:schemeClr>
                </a:solidFill>
                <a:latin typeface="Arial" panose="020B0604020202020204"/>
              </a:rPr>
              <a:pPr/>
              <a:t>‹#›</a:t>
            </a:fld>
            <a:endParaRPr lang="en-US">
              <a:solidFill>
                <a:schemeClr val="bg2">
                  <a:lumMod val="10000"/>
                </a:schemeClr>
              </a:solidFill>
              <a:latin typeface="Arial" panose="020B0604020202020204"/>
            </a:endParaRPr>
          </a:p>
        </p:txBody>
      </p:sp>
      <p:pic>
        <p:nvPicPr>
          <p:cNvPr id="7" name="Picture 6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49822" y="204095"/>
            <a:ext cx="1947186" cy="350306"/>
          </a:xfrm>
          <a:prstGeom prst="rect">
            <a:avLst/>
          </a:prstGeom>
        </p:spPr>
      </p:pic>
      <p:sp>
        <p:nvSpPr>
          <p:cNvPr id="9" name="TextBox 8"/>
          <p:cNvSpPr txBox="1"/>
          <p:nvPr userDrawn="1"/>
        </p:nvSpPr>
        <p:spPr>
          <a:xfrm rot="16200000">
            <a:off x="10098877" y="4771510"/>
            <a:ext cx="3514724" cy="50398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ts val="1560"/>
              </a:lnSpc>
            </a:pPr>
            <a:r>
              <a:rPr lang="en-US" b="1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rPr>
              <a:t>Discovery,</a:t>
            </a:r>
          </a:p>
          <a:p>
            <a:pPr>
              <a:lnSpc>
                <a:spcPts val="1560"/>
              </a:lnSpc>
            </a:pPr>
            <a:r>
              <a:rPr lang="en-US" b="1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rPr>
              <a:t>accelerated</a:t>
            </a:r>
          </a:p>
        </p:txBody>
      </p:sp>
      <p:sp>
        <p:nvSpPr>
          <p:cNvPr id="11" name="Title 1"/>
          <p:cNvSpPr>
            <a:spLocks noGrp="1"/>
          </p:cNvSpPr>
          <p:nvPr>
            <p:ph type="title" hasCustomPrompt="1"/>
          </p:nvPr>
        </p:nvSpPr>
        <p:spPr>
          <a:xfrm>
            <a:off x="661743" y="2032776"/>
            <a:ext cx="3938833" cy="1581961"/>
          </a:xfrm>
          <a:prstGeom prst="rect">
            <a:avLst/>
          </a:prstGeom>
        </p:spPr>
        <p:txBody>
          <a:bodyPr anchor="t">
            <a:normAutofit/>
          </a:bodyPr>
          <a:lstStyle>
            <a:lvl1pPr algn="l">
              <a:defRPr sz="3200" b="0" i="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r>
              <a:rPr lang="en-US"/>
              <a:t>Thank you</a:t>
            </a:r>
            <a:br>
              <a:rPr lang="en-US"/>
            </a:br>
            <a:r>
              <a:rPr lang="en-US">
                <a:solidFill>
                  <a:srgbClr val="00B0F0"/>
                </a:solidFill>
              </a:rPr>
              <a:t>Merci</a:t>
            </a:r>
            <a:endParaRPr lang="en-US"/>
          </a:p>
        </p:txBody>
      </p:sp>
      <p:sp>
        <p:nvSpPr>
          <p:cNvPr id="12" name="Text Placeholder 12"/>
          <p:cNvSpPr>
            <a:spLocks noGrp="1"/>
          </p:cNvSpPr>
          <p:nvPr>
            <p:ph type="body" sz="quarter" idx="10" hasCustomPrompt="1"/>
          </p:nvPr>
        </p:nvSpPr>
        <p:spPr>
          <a:xfrm>
            <a:off x="661988" y="4493174"/>
            <a:ext cx="3938587" cy="781188"/>
          </a:xfrm>
          <a:prstGeom prst="rect">
            <a:avLst/>
          </a:prstGeom>
        </p:spPr>
        <p:txBody>
          <a:bodyPr/>
          <a:lstStyle>
            <a:lvl1pPr marL="0" indent="0">
              <a:buFontTx/>
              <a:buNone/>
              <a:defRPr sz="1800"/>
            </a:lvl1pPr>
            <a:lvl3pPr marL="914400" indent="0">
              <a:buFontTx/>
              <a:buNone/>
              <a:defRPr/>
            </a:lvl3pPr>
          </a:lstStyle>
          <a:p>
            <a:pPr lvl="0"/>
            <a:r>
              <a:rPr lang="en-US"/>
              <a:t>Social Handles</a:t>
            </a:r>
          </a:p>
        </p:txBody>
      </p:sp>
      <p:sp>
        <p:nvSpPr>
          <p:cNvPr id="13" name="Text Placeholder 12"/>
          <p:cNvSpPr>
            <a:spLocks noGrp="1"/>
          </p:cNvSpPr>
          <p:nvPr>
            <p:ph type="body" sz="quarter" idx="11"/>
          </p:nvPr>
        </p:nvSpPr>
        <p:spPr>
          <a:xfrm>
            <a:off x="661743" y="4118554"/>
            <a:ext cx="3938587" cy="374620"/>
          </a:xfrm>
          <a:prstGeom prst="rect">
            <a:avLst/>
          </a:prstGeom>
        </p:spPr>
        <p:txBody>
          <a:bodyPr/>
          <a:lstStyle>
            <a:lvl1pPr marL="0" indent="0">
              <a:buFontTx/>
              <a:buNone/>
              <a:defRPr sz="2000" b="1">
                <a:solidFill>
                  <a:srgbClr val="00B0F0"/>
                </a:solidFill>
              </a:defRPr>
            </a:lvl1pPr>
            <a:lvl3pPr marL="914400" indent="0">
              <a:buFontTx/>
              <a:buNone/>
              <a:defRPr/>
            </a:lvl3pPr>
          </a:lstStyle>
          <a:p>
            <a:pPr lvl="0"/>
            <a:r>
              <a:rPr lang="en-US"/>
              <a:t>Edit Master text styles</a:t>
            </a:r>
          </a:p>
        </p:txBody>
      </p:sp>
    </p:spTree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losure Slide 5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 userDrawn="1"/>
        </p:nvSpPr>
        <p:spPr>
          <a:xfrm>
            <a:off x="11403106" y="0"/>
            <a:ext cx="788893" cy="6858000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  <p:sp>
        <p:nvSpPr>
          <p:cNvPr id="5" name="Slide Number Placeholder 5"/>
          <p:cNvSpPr txBox="1">
            <a:spLocks/>
          </p:cNvSpPr>
          <p:nvPr userDrawn="1"/>
        </p:nvSpPr>
        <p:spPr>
          <a:xfrm>
            <a:off x="11392788" y="979688"/>
            <a:ext cx="636727" cy="322851"/>
          </a:xfrm>
          <a:prstGeom prst="rect">
            <a:avLst/>
          </a:prstGeom>
        </p:spPr>
        <p:txBody>
          <a:bodyPr vert="horz" lIns="91440" tIns="45720" rIns="45720" bIns="45720" rtlCol="0" anchor="ctr"/>
          <a:lstStyle>
            <a:defPPr>
              <a:defRPr lang="en-US"/>
            </a:defPPr>
            <a:lvl1pPr marL="0" algn="r" defTabSz="457200" rtl="0" eaLnBrk="1" latinLnBrk="0" hangingPunct="1">
              <a:defRPr sz="10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6D22F896-40B5-4ADD-8801-0D06FADFA095}" type="slidenum">
              <a:rPr lang="en-US" smtClean="0">
                <a:solidFill>
                  <a:schemeClr val="bg2">
                    <a:lumMod val="10000"/>
                  </a:schemeClr>
                </a:solidFill>
                <a:latin typeface="Arial" panose="020B0604020202020204"/>
              </a:rPr>
              <a:pPr/>
              <a:t>‹#›</a:t>
            </a:fld>
            <a:endParaRPr lang="en-US">
              <a:solidFill>
                <a:schemeClr val="bg2">
                  <a:lumMod val="10000"/>
                </a:schemeClr>
              </a:solidFill>
              <a:latin typeface="Arial" panose="020B0604020202020204"/>
            </a:endParaRPr>
          </a:p>
        </p:txBody>
      </p:sp>
      <p:pic>
        <p:nvPicPr>
          <p:cNvPr id="6" name="Picture 5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49822" y="204095"/>
            <a:ext cx="1947186" cy="350306"/>
          </a:xfrm>
          <a:prstGeom prst="rect">
            <a:avLst/>
          </a:prstGeom>
        </p:spPr>
      </p:pic>
      <p:sp>
        <p:nvSpPr>
          <p:cNvPr id="7" name="TextBox 6"/>
          <p:cNvSpPr txBox="1"/>
          <p:nvPr userDrawn="1"/>
        </p:nvSpPr>
        <p:spPr>
          <a:xfrm rot="16200000">
            <a:off x="10098877" y="4771510"/>
            <a:ext cx="3514724" cy="50398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ts val="1560"/>
              </a:lnSpc>
            </a:pPr>
            <a:r>
              <a:rPr lang="en-US" b="1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rPr>
              <a:t>Discovery,</a:t>
            </a:r>
          </a:p>
          <a:p>
            <a:pPr>
              <a:lnSpc>
                <a:spcPts val="1560"/>
              </a:lnSpc>
            </a:pPr>
            <a:r>
              <a:rPr lang="en-US" b="1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rPr>
              <a:t>accelerated</a:t>
            </a:r>
          </a:p>
        </p:txBody>
      </p:sp>
      <p:sp>
        <p:nvSpPr>
          <p:cNvPr id="8" name="Title 1"/>
          <p:cNvSpPr>
            <a:spLocks noGrp="1"/>
          </p:cNvSpPr>
          <p:nvPr>
            <p:ph type="title" hasCustomPrompt="1"/>
          </p:nvPr>
        </p:nvSpPr>
        <p:spPr>
          <a:xfrm>
            <a:off x="661743" y="2032776"/>
            <a:ext cx="3938833" cy="1581961"/>
          </a:xfrm>
          <a:prstGeom prst="rect">
            <a:avLst/>
          </a:prstGeom>
        </p:spPr>
        <p:txBody>
          <a:bodyPr anchor="t">
            <a:normAutofit/>
          </a:bodyPr>
          <a:lstStyle>
            <a:lvl1pPr algn="l">
              <a:defRPr sz="3200" b="0" i="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r>
              <a:rPr lang="en-US"/>
              <a:t>Thank you</a:t>
            </a:r>
            <a:br>
              <a:rPr lang="en-US"/>
            </a:br>
            <a:r>
              <a:rPr lang="en-US">
                <a:solidFill>
                  <a:srgbClr val="00B0F0"/>
                </a:solidFill>
              </a:rPr>
              <a:t>Merci</a:t>
            </a:r>
            <a:endParaRPr lang="en-US"/>
          </a:p>
        </p:txBody>
      </p:sp>
      <p:sp>
        <p:nvSpPr>
          <p:cNvPr id="9" name="Text Placeholder 12"/>
          <p:cNvSpPr>
            <a:spLocks noGrp="1"/>
          </p:cNvSpPr>
          <p:nvPr>
            <p:ph type="body" sz="quarter" idx="10" hasCustomPrompt="1"/>
          </p:nvPr>
        </p:nvSpPr>
        <p:spPr>
          <a:xfrm>
            <a:off x="661988" y="4493174"/>
            <a:ext cx="3938587" cy="781188"/>
          </a:xfrm>
          <a:prstGeom prst="rect">
            <a:avLst/>
          </a:prstGeom>
        </p:spPr>
        <p:txBody>
          <a:bodyPr/>
          <a:lstStyle>
            <a:lvl1pPr marL="0" indent="0">
              <a:buFontTx/>
              <a:buNone/>
              <a:defRPr sz="1800"/>
            </a:lvl1pPr>
            <a:lvl3pPr marL="914400" indent="0">
              <a:buFontTx/>
              <a:buNone/>
              <a:defRPr/>
            </a:lvl3pPr>
          </a:lstStyle>
          <a:p>
            <a:pPr lvl="0"/>
            <a:r>
              <a:rPr lang="en-US"/>
              <a:t>Social Handles</a:t>
            </a:r>
          </a:p>
        </p:txBody>
      </p:sp>
      <p:sp>
        <p:nvSpPr>
          <p:cNvPr id="10" name="Text Placeholder 12"/>
          <p:cNvSpPr>
            <a:spLocks noGrp="1"/>
          </p:cNvSpPr>
          <p:nvPr>
            <p:ph type="body" sz="quarter" idx="11"/>
          </p:nvPr>
        </p:nvSpPr>
        <p:spPr>
          <a:xfrm>
            <a:off x="661743" y="4118554"/>
            <a:ext cx="3938587" cy="374620"/>
          </a:xfrm>
          <a:prstGeom prst="rect">
            <a:avLst/>
          </a:prstGeom>
        </p:spPr>
        <p:txBody>
          <a:bodyPr/>
          <a:lstStyle>
            <a:lvl1pPr marL="0" indent="0">
              <a:buFontTx/>
              <a:buNone/>
              <a:defRPr sz="2000" b="1">
                <a:solidFill>
                  <a:srgbClr val="00B0F0"/>
                </a:solidFill>
              </a:defRPr>
            </a:lvl1pPr>
            <a:lvl3pPr marL="914400" indent="0">
              <a:buFontTx/>
              <a:buNone/>
              <a:defRPr/>
            </a:lvl3pPr>
          </a:lstStyle>
          <a:p>
            <a:pPr lvl="0"/>
            <a:r>
              <a:rPr lang="en-US"/>
              <a:t>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885934366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5"/>
          <p:cNvSpPr txBox="1">
            <a:spLocks/>
          </p:cNvSpPr>
          <p:nvPr userDrawn="1"/>
        </p:nvSpPr>
        <p:spPr>
          <a:xfrm>
            <a:off x="11392788" y="979688"/>
            <a:ext cx="636727" cy="322851"/>
          </a:xfrm>
          <a:prstGeom prst="rect">
            <a:avLst/>
          </a:prstGeom>
        </p:spPr>
        <p:txBody>
          <a:bodyPr vert="horz" lIns="91440" tIns="45720" rIns="45720" bIns="45720" rtlCol="0" anchor="ctr"/>
          <a:lstStyle>
            <a:defPPr>
              <a:defRPr lang="en-US"/>
            </a:defPPr>
            <a:lvl1pPr marL="0" algn="r" defTabSz="457200" rtl="0" eaLnBrk="1" latinLnBrk="0" hangingPunct="1">
              <a:defRPr sz="10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6D22F896-40B5-4ADD-8801-0D06FADFA095}" type="slidenum">
              <a:rPr lang="en-US" smtClean="0">
                <a:solidFill>
                  <a:schemeClr val="bg2">
                    <a:lumMod val="10000"/>
                  </a:schemeClr>
                </a:solidFill>
                <a:latin typeface="Arial" panose="020B0604020202020204"/>
              </a:rPr>
              <a:pPr/>
              <a:t>‹#›</a:t>
            </a:fld>
            <a:endParaRPr lang="en-US">
              <a:solidFill>
                <a:schemeClr val="bg2">
                  <a:lumMod val="10000"/>
                </a:schemeClr>
              </a:solidFill>
              <a:latin typeface="Arial" panose="020B0604020202020204"/>
            </a:endParaRPr>
          </a:p>
        </p:txBody>
      </p:sp>
      <p:sp>
        <p:nvSpPr>
          <p:cNvPr id="3" name="Title 1"/>
          <p:cNvSpPr>
            <a:spLocks noGrp="1"/>
          </p:cNvSpPr>
          <p:nvPr>
            <p:ph type="title"/>
          </p:nvPr>
        </p:nvSpPr>
        <p:spPr>
          <a:xfrm>
            <a:off x="661743" y="2032776"/>
            <a:ext cx="3938833" cy="1581961"/>
          </a:xfrm>
          <a:prstGeom prst="rect">
            <a:avLst/>
          </a:prstGeom>
        </p:spPr>
        <p:txBody>
          <a:bodyPr anchor="t">
            <a:normAutofit/>
          </a:bodyPr>
          <a:lstStyle>
            <a:lvl1pPr algn="l">
              <a:defRPr sz="3200" b="0" i="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802613296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yclotron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/>
          <p:cNvSpPr/>
          <p:nvPr userDrawn="1"/>
        </p:nvSpPr>
        <p:spPr>
          <a:xfrm>
            <a:off x="-128284" y="-16387"/>
            <a:ext cx="8357884" cy="6899872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</p:spTree>
    <p:extLst>
      <p:ext uri="{BB962C8B-B14F-4D97-AF65-F5344CB8AC3E}">
        <p14:creationId xmlns:p14="http://schemas.microsoft.com/office/powerpoint/2010/main" val="1425128223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ARIEL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 userDrawn="1"/>
        </p:nvSpPr>
        <p:spPr>
          <a:xfrm>
            <a:off x="-128284" y="-16387"/>
            <a:ext cx="8357884" cy="6899872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</p:spTree>
    <p:extLst>
      <p:ext uri="{BB962C8B-B14F-4D97-AF65-F5344CB8AC3E}">
        <p14:creationId xmlns:p14="http://schemas.microsoft.com/office/powerpoint/2010/main" val="234398189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Meson Hall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/>
          <p:cNvSpPr/>
          <p:nvPr userDrawn="1"/>
        </p:nvSpPr>
        <p:spPr>
          <a:xfrm>
            <a:off x="-128284" y="-16387"/>
            <a:ext cx="8357884" cy="6899872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</p:spTree>
    <p:extLst>
      <p:ext uri="{BB962C8B-B14F-4D97-AF65-F5344CB8AC3E}">
        <p14:creationId xmlns:p14="http://schemas.microsoft.com/office/powerpoint/2010/main" val="1589605916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heory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/>
          <p:cNvSpPr/>
          <p:nvPr userDrawn="1"/>
        </p:nvSpPr>
        <p:spPr>
          <a:xfrm>
            <a:off x="-128284" y="-16387"/>
            <a:ext cx="8357884" cy="6899872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</p:spTree>
    <p:extLst>
      <p:ext uri="{BB962C8B-B14F-4D97-AF65-F5344CB8AC3E}">
        <p14:creationId xmlns:p14="http://schemas.microsoft.com/office/powerpoint/2010/main" val="692157438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yclotron Group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/>
          <p:cNvSpPr/>
          <p:nvPr userDrawn="1"/>
        </p:nvSpPr>
        <p:spPr>
          <a:xfrm>
            <a:off x="-128284" y="-16387"/>
            <a:ext cx="8357884" cy="6899872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</p:spTree>
    <p:extLst>
      <p:ext uri="{BB962C8B-B14F-4D97-AF65-F5344CB8AC3E}">
        <p14:creationId xmlns:p14="http://schemas.microsoft.com/office/powerpoint/2010/main" val="2039419553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afety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 userDrawn="1"/>
        </p:nvSpPr>
        <p:spPr>
          <a:xfrm>
            <a:off x="-128284" y="-16387"/>
            <a:ext cx="8357884" cy="6899872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</p:spTree>
    <p:extLst>
      <p:ext uri="{BB962C8B-B14F-4D97-AF65-F5344CB8AC3E}">
        <p14:creationId xmlns:p14="http://schemas.microsoft.com/office/powerpoint/2010/main" val="1297925933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tudents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 userDrawn="1"/>
        </p:nvSpPr>
        <p:spPr>
          <a:xfrm>
            <a:off x="-128284" y="-16387"/>
            <a:ext cx="8357884" cy="6899872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</p:spTree>
    <p:extLst>
      <p:ext uri="{BB962C8B-B14F-4D97-AF65-F5344CB8AC3E}">
        <p14:creationId xmlns:p14="http://schemas.microsoft.com/office/powerpoint/2010/main" val="1695984035"/>
      </p:ext>
    </p:extLst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IB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 userDrawn="1"/>
        </p:nvSpPr>
        <p:spPr>
          <a:xfrm>
            <a:off x="-128284" y="-16387"/>
            <a:ext cx="8357884" cy="6899872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</p:spTree>
    <p:extLst>
      <p:ext uri="{BB962C8B-B14F-4D97-AF65-F5344CB8AC3E}">
        <p14:creationId xmlns:p14="http://schemas.microsoft.com/office/powerpoint/2010/main" val="437673294"/>
      </p:ext>
    </p:extLst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emote Handling 1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 userDrawn="1"/>
        </p:nvSpPr>
        <p:spPr>
          <a:xfrm>
            <a:off x="-128284" y="-16387"/>
            <a:ext cx="8357884" cy="6899872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</p:spTree>
    <p:extLst>
      <p:ext uri="{BB962C8B-B14F-4D97-AF65-F5344CB8AC3E}">
        <p14:creationId xmlns:p14="http://schemas.microsoft.com/office/powerpoint/2010/main" val="706589772"/>
      </p:ext>
    </p:extLst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emote Handling 2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 userDrawn="1"/>
        </p:nvSpPr>
        <p:spPr>
          <a:xfrm>
            <a:off x="-128284" y="-16387"/>
            <a:ext cx="8357884" cy="6899872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</p:spTree>
    <p:extLst>
      <p:ext uri="{BB962C8B-B14F-4D97-AF65-F5344CB8AC3E}">
        <p14:creationId xmlns:p14="http://schemas.microsoft.com/office/powerpoint/2010/main" val="712481532"/>
      </p:ext>
    </p:extLst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emote Handling 3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 userDrawn="1"/>
        </p:nvSpPr>
        <p:spPr>
          <a:xfrm>
            <a:off x="-128284" y="-16387"/>
            <a:ext cx="8357884" cy="6899872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</p:spTree>
    <p:extLst>
      <p:ext uri="{BB962C8B-B14F-4D97-AF65-F5344CB8AC3E}">
        <p14:creationId xmlns:p14="http://schemas.microsoft.com/office/powerpoint/2010/main" val="1170101297"/>
      </p:ext>
    </p:extLst>
  </p:cSld>
  <p:clrMapOvr>
    <a:masterClrMapping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emote Handling 4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 userDrawn="1"/>
        </p:nvSpPr>
        <p:spPr>
          <a:xfrm>
            <a:off x="-128284" y="-16387"/>
            <a:ext cx="8357884" cy="6899872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</p:spTree>
    <p:extLst>
      <p:ext uri="{BB962C8B-B14F-4D97-AF65-F5344CB8AC3E}">
        <p14:creationId xmlns:p14="http://schemas.microsoft.com/office/powerpoint/2010/main" val="1117789432"/>
      </p:ext>
    </p:extLst>
  </p:cSld>
  <p:clrMapOvr>
    <a:masterClrMapping/>
  </p:clrMapOvr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PIF NIF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 userDrawn="1"/>
        </p:nvSpPr>
        <p:spPr>
          <a:xfrm>
            <a:off x="-128284" y="-16387"/>
            <a:ext cx="8357884" cy="6899872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</p:spTree>
    <p:extLst>
      <p:ext uri="{BB962C8B-B14F-4D97-AF65-F5344CB8AC3E}">
        <p14:creationId xmlns:p14="http://schemas.microsoft.com/office/powerpoint/2010/main" val="1959714515"/>
      </p:ext>
    </p:extLst>
  </p:cSld>
  <p:clrMapOvr>
    <a:masterClrMapping/>
  </p:clrMapOvr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AN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 userDrawn="1"/>
        </p:nvSpPr>
        <p:spPr>
          <a:xfrm>
            <a:off x="-128284" y="-16387"/>
            <a:ext cx="8357884" cy="6899872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</p:spTree>
    <p:extLst>
      <p:ext uri="{BB962C8B-B14F-4D97-AF65-F5344CB8AC3E}">
        <p14:creationId xmlns:p14="http://schemas.microsoft.com/office/powerpoint/2010/main" val="1109944696"/>
      </p:ext>
    </p:extLst>
  </p:cSld>
  <p:clrMapOvr>
    <a:masterClrMapping/>
  </p:clrMapOvr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ALPHA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 userDrawn="1"/>
        </p:nvSpPr>
        <p:spPr>
          <a:xfrm>
            <a:off x="-128284" y="-16387"/>
            <a:ext cx="8357884" cy="6899872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</p:spTree>
    <p:extLst>
      <p:ext uri="{BB962C8B-B14F-4D97-AF65-F5344CB8AC3E}">
        <p14:creationId xmlns:p14="http://schemas.microsoft.com/office/powerpoint/2010/main" val="1373848815"/>
      </p:ext>
    </p:extLst>
  </p:cSld>
  <p:clrMapOvr>
    <a:masterClrMapping/>
  </p:clrMapOvr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DRAGON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 userDrawn="1"/>
        </p:nvSpPr>
        <p:spPr>
          <a:xfrm>
            <a:off x="-128284" y="-16387"/>
            <a:ext cx="8357884" cy="6899872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</p:spTree>
    <p:extLst>
      <p:ext uri="{BB962C8B-B14F-4D97-AF65-F5344CB8AC3E}">
        <p14:creationId xmlns:p14="http://schemas.microsoft.com/office/powerpoint/2010/main" val="1085208523"/>
      </p:ext>
    </p:extLst>
  </p:cSld>
  <p:clrMapOvr>
    <a:masterClrMapping/>
  </p:clrMapOvr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SOSIM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 userDrawn="1"/>
        </p:nvSpPr>
        <p:spPr>
          <a:xfrm>
            <a:off x="-128284" y="-16387"/>
            <a:ext cx="8357884" cy="6899872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</p:spTree>
    <p:extLst>
      <p:ext uri="{BB962C8B-B14F-4D97-AF65-F5344CB8AC3E}">
        <p14:creationId xmlns:p14="http://schemas.microsoft.com/office/powerpoint/2010/main" val="1439267434"/>
      </p:ext>
    </p:extLst>
  </p:cSld>
  <p:clrMapOvr>
    <a:masterClrMapping/>
  </p:clrMapOvr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Helium Recycling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ctangle 5"/>
          <p:cNvSpPr/>
          <p:nvPr userDrawn="1"/>
        </p:nvSpPr>
        <p:spPr>
          <a:xfrm>
            <a:off x="-128284" y="-16387"/>
            <a:ext cx="8357884" cy="6899872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</p:spTree>
    <p:extLst>
      <p:ext uri="{BB962C8B-B14F-4D97-AF65-F5344CB8AC3E}">
        <p14:creationId xmlns:p14="http://schemas.microsoft.com/office/powerpoint/2010/main" val="413151631"/>
      </p:ext>
    </p:extLst>
  </p:cSld>
  <p:clrMapOvr>
    <a:masterClrMapping/>
  </p:clrMapOvr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R-13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 userDrawn="1"/>
        </p:nvSpPr>
        <p:spPr>
          <a:xfrm>
            <a:off x="-128284" y="-16387"/>
            <a:ext cx="8357884" cy="6899872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</p:spTree>
    <p:extLst>
      <p:ext uri="{BB962C8B-B14F-4D97-AF65-F5344CB8AC3E}">
        <p14:creationId xmlns:p14="http://schemas.microsoft.com/office/powerpoint/2010/main" val="172232339"/>
      </p:ext>
    </p:extLst>
  </p:cSld>
  <p:clrMapOvr>
    <a:masterClrMapping/>
  </p:clrMapOvr>
</p:sldLayout>
</file>

<file path=ppt/slideLayouts/slideLayout4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R-13 2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 userDrawn="1"/>
        </p:nvSpPr>
        <p:spPr>
          <a:xfrm>
            <a:off x="-128284" y="-16387"/>
            <a:ext cx="8357884" cy="6899872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</p:spTree>
    <p:extLst>
      <p:ext uri="{BB962C8B-B14F-4D97-AF65-F5344CB8AC3E}">
        <p14:creationId xmlns:p14="http://schemas.microsoft.com/office/powerpoint/2010/main" val="5366963"/>
      </p:ext>
    </p:extLst>
  </p:cSld>
  <p:clrMapOvr>
    <a:masterClrMapping/>
  </p:clrMapOvr>
</p:sldLayout>
</file>

<file path=ppt/slideLayouts/slideLayout4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DESCANT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 userDrawn="1"/>
        </p:nvSpPr>
        <p:spPr>
          <a:xfrm>
            <a:off x="-128284" y="-16387"/>
            <a:ext cx="8357884" cy="6899872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</p:spTree>
    <p:extLst>
      <p:ext uri="{BB962C8B-B14F-4D97-AF65-F5344CB8AC3E}">
        <p14:creationId xmlns:p14="http://schemas.microsoft.com/office/powerpoint/2010/main" val="1732640964"/>
      </p:ext>
    </p:extLst>
  </p:cSld>
  <p:clrMapOvr>
    <a:masterClrMapping/>
  </p:clrMapOvr>
</p:sldLayout>
</file>

<file path=ppt/slideLayouts/slideLayout4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DESCANT 2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/>
          <p:cNvSpPr/>
          <p:nvPr userDrawn="1"/>
        </p:nvSpPr>
        <p:spPr>
          <a:xfrm>
            <a:off x="-128284" y="-16387"/>
            <a:ext cx="8357884" cy="6899872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</p:spTree>
    <p:extLst>
      <p:ext uri="{BB962C8B-B14F-4D97-AF65-F5344CB8AC3E}">
        <p14:creationId xmlns:p14="http://schemas.microsoft.com/office/powerpoint/2010/main" val="935047973"/>
      </p:ext>
    </p:extLst>
  </p:cSld>
  <p:clrMapOvr>
    <a:masterClrMapping/>
  </p:clrMapOvr>
</p:sldLayout>
</file>

<file path=ppt/slideLayouts/slideLayout4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er Tapes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/>
          <p:cNvSpPr/>
          <p:nvPr userDrawn="1"/>
        </p:nvSpPr>
        <p:spPr>
          <a:xfrm>
            <a:off x="-128284" y="-16387"/>
            <a:ext cx="8357884" cy="6899872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</p:spTree>
    <p:extLst>
      <p:ext uri="{BB962C8B-B14F-4D97-AF65-F5344CB8AC3E}">
        <p14:creationId xmlns:p14="http://schemas.microsoft.com/office/powerpoint/2010/main" val="1423668701"/>
      </p:ext>
    </p:extLst>
  </p:cSld>
  <p:clrMapOvr>
    <a:masterClrMapping/>
  </p:clrMapOvr>
</p:sldLayout>
</file>

<file path=ppt/slideLayouts/slideLayout4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Design Drafts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/>
          <p:cNvSpPr/>
          <p:nvPr userDrawn="1"/>
        </p:nvSpPr>
        <p:spPr>
          <a:xfrm>
            <a:off x="-128284" y="-16387"/>
            <a:ext cx="8357884" cy="6899872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</p:spTree>
    <p:extLst>
      <p:ext uri="{BB962C8B-B14F-4D97-AF65-F5344CB8AC3E}">
        <p14:creationId xmlns:p14="http://schemas.microsoft.com/office/powerpoint/2010/main" val="798282692"/>
      </p:ext>
    </p:extLst>
  </p:cSld>
  <p:clrMapOvr>
    <a:masterClrMapping/>
  </p:clrMapOvr>
</p:sldLayout>
</file>

<file path=ppt/slideLayouts/slideLayout4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abbit Line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/>
          <p:cNvSpPr/>
          <p:nvPr userDrawn="1"/>
        </p:nvSpPr>
        <p:spPr>
          <a:xfrm>
            <a:off x="-128284" y="-16387"/>
            <a:ext cx="8357884" cy="6899872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</p:spTree>
    <p:extLst>
      <p:ext uri="{BB962C8B-B14F-4D97-AF65-F5344CB8AC3E}">
        <p14:creationId xmlns:p14="http://schemas.microsoft.com/office/powerpoint/2010/main" val="107649803"/>
      </p:ext>
    </p:extLst>
  </p:cSld>
  <p:clrMapOvr>
    <a:masterClrMapping/>
  </p:clrMapOvr>
</p:sldLayout>
</file>

<file path=ppt/slideLayouts/slideLayout4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Machine Shop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/>
          <p:cNvSpPr/>
          <p:nvPr userDrawn="1"/>
        </p:nvSpPr>
        <p:spPr>
          <a:xfrm>
            <a:off x="-128284" y="-16387"/>
            <a:ext cx="8357884" cy="6899872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</p:spTree>
    <p:extLst>
      <p:ext uri="{BB962C8B-B14F-4D97-AF65-F5344CB8AC3E}">
        <p14:creationId xmlns:p14="http://schemas.microsoft.com/office/powerpoint/2010/main" val="171899311"/>
      </p:ext>
    </p:extLst>
  </p:cSld>
  <p:clrMapOvr>
    <a:masterClrMapping/>
  </p:clrMapOvr>
</p:sldLayout>
</file>

<file path=ppt/slideLayouts/slideLayout4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ntrol Room 1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 userDrawn="1"/>
        </p:nvSpPr>
        <p:spPr>
          <a:xfrm>
            <a:off x="-128284" y="-16387"/>
            <a:ext cx="8357884" cy="6899872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</p:spTree>
    <p:extLst>
      <p:ext uri="{BB962C8B-B14F-4D97-AF65-F5344CB8AC3E}">
        <p14:creationId xmlns:p14="http://schemas.microsoft.com/office/powerpoint/2010/main" val="1828653121"/>
      </p:ext>
    </p:extLst>
  </p:cSld>
  <p:clrMapOvr>
    <a:masterClrMapping/>
  </p:clrMapOvr>
</p:sldLayout>
</file>

<file path=ppt/slideLayouts/slideLayout4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ntrol Room 2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 userDrawn="1"/>
        </p:nvSpPr>
        <p:spPr>
          <a:xfrm>
            <a:off x="-128284" y="-16387"/>
            <a:ext cx="8357884" cy="6899872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</p:spTree>
    <p:extLst>
      <p:ext uri="{BB962C8B-B14F-4D97-AF65-F5344CB8AC3E}">
        <p14:creationId xmlns:p14="http://schemas.microsoft.com/office/powerpoint/2010/main" val="1452038423"/>
      </p:ext>
    </p:extLst>
  </p:cSld>
  <p:clrMapOvr>
    <a:masterClrMapping/>
  </p:clrMapOvr>
</p:sldLayout>
</file>

<file path=ppt/slideLayouts/slideLayout4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ntrol Room 3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 userDrawn="1"/>
        </p:nvSpPr>
        <p:spPr>
          <a:xfrm>
            <a:off x="-128284" y="-16387"/>
            <a:ext cx="8357884" cy="6899872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</p:spTree>
    <p:extLst>
      <p:ext uri="{BB962C8B-B14F-4D97-AF65-F5344CB8AC3E}">
        <p14:creationId xmlns:p14="http://schemas.microsoft.com/office/powerpoint/2010/main" val="967404759"/>
      </p:ext>
    </p:extLst>
  </p:cSld>
  <p:clrMapOvr>
    <a:masterClrMapping/>
  </p:clrMapOvr>
</p:sldLayout>
</file>

<file path=ppt/slideLayouts/slideLayout5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Paper Clips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/>
          <p:cNvSpPr/>
          <p:nvPr userDrawn="1"/>
        </p:nvSpPr>
        <p:spPr>
          <a:xfrm>
            <a:off x="-128284" y="-16387"/>
            <a:ext cx="8357884" cy="6899872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</p:spTree>
    <p:extLst>
      <p:ext uri="{BB962C8B-B14F-4D97-AF65-F5344CB8AC3E}">
        <p14:creationId xmlns:p14="http://schemas.microsoft.com/office/powerpoint/2010/main" val="656314857"/>
      </p:ext>
    </p:extLst>
  </p:cSld>
  <p:clrMapOvr>
    <a:masterClrMapping/>
  </p:clrMapOvr>
</p:sldLayout>
</file>

<file path=ppt/slideLayouts/slideLayout51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704105" y="6480968"/>
            <a:ext cx="2743200" cy="365125"/>
          </a:xfrm>
          <a:prstGeom prst="rect">
            <a:avLst/>
          </a:prstGeom>
        </p:spPr>
        <p:txBody>
          <a:bodyPr/>
          <a:lstStyle>
            <a:lvl1pPr algn="r">
              <a:defRPr sz="900" b="0" i="0">
                <a:solidFill>
                  <a:srgbClr val="00B0F0"/>
                </a:solidFill>
                <a:latin typeface="+mn-lt"/>
                <a:ea typeface="Arial" charset="0"/>
                <a:cs typeface="Arial" charset="0"/>
              </a:defRPr>
            </a:lvl1pPr>
          </a:lstStyle>
          <a:p>
            <a:fld id="{72890513-E58D-2644-ACDB-E89B1349FCE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Text Placeholder 10"/>
          <p:cNvSpPr>
            <a:spLocks noGrp="1"/>
          </p:cNvSpPr>
          <p:nvPr>
            <p:ph type="body" sz="quarter" idx="18" hasCustomPrompt="1"/>
          </p:nvPr>
        </p:nvSpPr>
        <p:spPr>
          <a:xfrm>
            <a:off x="4333875" y="6346825"/>
            <a:ext cx="3987800" cy="330200"/>
          </a:xfrm>
          <a:prstGeom prst="rect">
            <a:avLst/>
          </a:prstGeom>
        </p:spPr>
        <p:txBody>
          <a:bodyPr/>
          <a:lstStyle>
            <a:lvl1pPr marL="0" indent="0" algn="ctr">
              <a:buFontTx/>
              <a:buNone/>
              <a:defRPr sz="1200" b="0" i="1" baseline="0">
                <a:solidFill>
                  <a:srgbClr val="00B0F0"/>
                </a:solidFill>
              </a:defRPr>
            </a:lvl1pPr>
            <a:lvl2pPr>
              <a:defRPr sz="1200" b="1" i="1"/>
            </a:lvl2pPr>
            <a:lvl3pPr>
              <a:defRPr sz="1200" b="1" i="1"/>
            </a:lvl3pPr>
            <a:lvl4pPr>
              <a:defRPr sz="1200" b="1" i="1"/>
            </a:lvl4pPr>
            <a:lvl5pPr>
              <a:defRPr sz="1200" b="1" i="1"/>
            </a:lvl5pPr>
          </a:lstStyle>
          <a:p>
            <a:pPr lvl="0"/>
            <a:r>
              <a:rPr lang="en-US"/>
              <a:t>Author’s Full Name</a:t>
            </a:r>
          </a:p>
        </p:txBody>
      </p:sp>
    </p:spTree>
    <p:extLst>
      <p:ext uri="{BB962C8B-B14F-4D97-AF65-F5344CB8AC3E}">
        <p14:creationId xmlns:p14="http://schemas.microsoft.com/office/powerpoint/2010/main" val="81984110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14170">
        <p:fade/>
      </p:transition>
    </mc:Choice>
    <mc:Fallback xmlns="">
      <p:transition spd="med" advTm="14170">
        <p:fade/>
      </p:transition>
    </mc:Fallback>
  </mc:AlternateContent>
</p:sldLayout>
</file>

<file path=ppt/slideLayouts/slideLayout52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2 Column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Freeform: Shape 10">
            <a:extLst>
              <a:ext uri="{FF2B5EF4-FFF2-40B4-BE49-F238E27FC236}">
                <a16:creationId xmlns:a16="http://schemas.microsoft.com/office/drawing/2014/main" id="{E890263F-15C2-4DCF-A343-3642C86DC9E4}"/>
              </a:ext>
            </a:extLst>
          </p:cNvPr>
          <p:cNvSpPr/>
          <p:nvPr userDrawn="1"/>
        </p:nvSpPr>
        <p:spPr>
          <a:xfrm>
            <a:off x="0" y="-11677"/>
            <a:ext cx="12192000" cy="787123"/>
          </a:xfrm>
          <a:custGeom>
            <a:avLst/>
            <a:gdLst>
              <a:gd name="connsiteX0" fmla="*/ 0 w 12192000"/>
              <a:gd name="connsiteY0" fmla="*/ 0 h 962664"/>
              <a:gd name="connsiteX1" fmla="*/ 12192000 w 12192000"/>
              <a:gd name="connsiteY1" fmla="*/ 0 h 962664"/>
              <a:gd name="connsiteX2" fmla="*/ 12192000 w 12192000"/>
              <a:gd name="connsiteY2" fmla="*/ 926226 h 962664"/>
              <a:gd name="connsiteX3" fmla="*/ 11645879 w 12192000"/>
              <a:gd name="connsiteY3" fmla="*/ 889621 h 962664"/>
              <a:gd name="connsiteX4" fmla="*/ 6351495 w 12192000"/>
              <a:gd name="connsiteY4" fmla="*/ 741711 h 962664"/>
              <a:gd name="connsiteX5" fmla="*/ 141315 w 12192000"/>
              <a:gd name="connsiteY5" fmla="*/ 951005 h 962664"/>
              <a:gd name="connsiteX6" fmla="*/ 0 w 12192000"/>
              <a:gd name="connsiteY6" fmla="*/ 962664 h 96266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12192000" h="962664">
                <a:moveTo>
                  <a:pt x="0" y="0"/>
                </a:moveTo>
                <a:lnTo>
                  <a:pt x="12192000" y="0"/>
                </a:lnTo>
                <a:lnTo>
                  <a:pt x="12192000" y="926226"/>
                </a:lnTo>
                <a:lnTo>
                  <a:pt x="11645879" y="889621"/>
                </a:lnTo>
                <a:cubicBezTo>
                  <a:pt x="10072054" y="795292"/>
                  <a:pt x="8268488" y="741711"/>
                  <a:pt x="6351495" y="741711"/>
                </a:cubicBezTo>
                <a:cubicBezTo>
                  <a:pt x="4051104" y="741711"/>
                  <a:pt x="1914047" y="818868"/>
                  <a:pt x="141315" y="951005"/>
                </a:cubicBezTo>
                <a:lnTo>
                  <a:pt x="0" y="962664"/>
                </a:lnTo>
                <a:close/>
              </a:path>
            </a:pathLst>
          </a:cu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pic>
        <p:nvPicPr>
          <p:cNvPr id="6" name="Picture 5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02208" y="118775"/>
            <a:ext cx="1783444" cy="324830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421C8130-C402-4C9F-8ECB-317349C35A67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57664" y="3872"/>
            <a:ext cx="1759390" cy="592281"/>
          </a:xfrm>
          <a:prstGeom prst="rect">
            <a:avLst/>
          </a:prstGeom>
        </p:spPr>
      </p:pic>
      <p:sp>
        <p:nvSpPr>
          <p:cNvPr id="8" name="Title 7">
            <a:extLst>
              <a:ext uri="{FF2B5EF4-FFF2-40B4-BE49-F238E27FC236}">
                <a16:creationId xmlns:a16="http://schemas.microsoft.com/office/drawing/2014/main" id="{538D4DCC-5B2A-4F8A-B60F-3552CDE8171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026023" y="69332"/>
            <a:ext cx="8104095" cy="489178"/>
          </a:xfrm>
          <a:prstGeom prst="rect">
            <a:avLst/>
          </a:prstGeom>
        </p:spPr>
        <p:txBody>
          <a:bodyPr/>
          <a:lstStyle>
            <a:lvl1pPr>
              <a:defRPr sz="3200">
                <a:solidFill>
                  <a:schemeClr val="bg1"/>
                </a:solidFill>
                <a:latin typeface="Arial Nova Light" panose="020B0304020202020204" pitchFamily="34" charset="0"/>
                <a:cs typeface="Helvetica" panose="020B0604020202020204" pitchFamily="34" charset="0"/>
              </a:defRPr>
            </a:lvl1pPr>
          </a:lstStyle>
          <a:p>
            <a:r>
              <a:rPr lang="en-US"/>
              <a:t>Click to edit Master title style</a:t>
            </a:r>
            <a:endParaRPr lang="en-CA"/>
          </a:p>
        </p:txBody>
      </p:sp>
      <p:sp>
        <p:nvSpPr>
          <p:cNvPr id="20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9448800" y="518789"/>
            <a:ext cx="2743200" cy="365125"/>
          </a:xfrm>
          <a:prstGeom prst="rect">
            <a:avLst/>
          </a:prstGeom>
        </p:spPr>
        <p:txBody>
          <a:bodyPr/>
          <a:lstStyle>
            <a:lvl1pPr algn="r">
              <a:defRPr sz="900" b="0" i="0">
                <a:solidFill>
                  <a:schemeClr val="bg1"/>
                </a:solidFill>
                <a:latin typeface="Arial Nova Light" panose="020B0304020202020204" pitchFamily="34" charset="0"/>
                <a:ea typeface="Arial Nova Light" panose="020B0304020202020204" pitchFamily="34" charset="0"/>
                <a:cs typeface="Arial" charset="0"/>
              </a:defRPr>
            </a:lvl1pPr>
          </a:lstStyle>
          <a:p>
            <a:fld id="{72890513-E58D-2644-ACDB-E89B1349FCE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7" name="Text Placeholder 6">
            <a:extLst>
              <a:ext uri="{FF2B5EF4-FFF2-40B4-BE49-F238E27FC236}">
                <a16:creationId xmlns:a16="http://schemas.microsoft.com/office/drawing/2014/main" id="{483F218F-95E9-4E15-8B75-2095C41E955A}"/>
              </a:ext>
            </a:extLst>
          </p:cNvPr>
          <p:cNvSpPr>
            <a:spLocks noGrp="1"/>
          </p:cNvSpPr>
          <p:nvPr>
            <p:ph type="body" sz="quarter" idx="22" hasCustomPrompt="1"/>
          </p:nvPr>
        </p:nvSpPr>
        <p:spPr>
          <a:xfrm>
            <a:off x="822325" y="866779"/>
            <a:ext cx="4686300" cy="43913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2000" b="1" i="0" baseline="0">
                <a:solidFill>
                  <a:schemeClr val="bg2">
                    <a:lumMod val="50000"/>
                  </a:schemeClr>
                </a:solidFill>
                <a:latin typeface="Arial Nova Light" panose="020B0304020202020204" pitchFamily="34" charset="0"/>
                <a:ea typeface="Arial Nova Light" panose="020B0304020202020204" pitchFamily="34" charset="0"/>
                <a:cs typeface="Arial" charset="0"/>
              </a:defRPr>
            </a:lvl1pPr>
          </a:lstStyle>
          <a:p>
            <a:pPr lvl="0"/>
            <a:r>
              <a:rPr lang="en-US"/>
              <a:t>Bulleted List-Arial Bold 20-Grey</a:t>
            </a:r>
          </a:p>
        </p:txBody>
      </p:sp>
      <p:sp>
        <p:nvSpPr>
          <p:cNvPr id="9" name="Text Placeholder 6">
            <a:extLst>
              <a:ext uri="{FF2B5EF4-FFF2-40B4-BE49-F238E27FC236}">
                <a16:creationId xmlns:a16="http://schemas.microsoft.com/office/drawing/2014/main" id="{334CE9FC-6E8A-4AD4-BAD8-2996F02C1957}"/>
              </a:ext>
            </a:extLst>
          </p:cNvPr>
          <p:cNvSpPr>
            <a:spLocks noGrp="1"/>
          </p:cNvSpPr>
          <p:nvPr>
            <p:ph type="body" sz="quarter" idx="25" hasCustomPrompt="1"/>
          </p:nvPr>
        </p:nvSpPr>
        <p:spPr>
          <a:xfrm>
            <a:off x="6573838" y="866779"/>
            <a:ext cx="4686300" cy="43913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2000" b="1" i="0" baseline="0">
                <a:solidFill>
                  <a:schemeClr val="bg2">
                    <a:lumMod val="50000"/>
                  </a:schemeClr>
                </a:solidFill>
                <a:latin typeface="Arial Nova Light" panose="020B0304020202020204" pitchFamily="34" charset="0"/>
                <a:ea typeface="Arial Nova Light" panose="020B0304020202020204" pitchFamily="34" charset="0"/>
                <a:cs typeface="Arial" charset="0"/>
              </a:defRPr>
            </a:lvl1pPr>
          </a:lstStyle>
          <a:p>
            <a:pPr lvl="0"/>
            <a:r>
              <a:rPr lang="en-US"/>
              <a:t>Bulleted List-Arial Bold 20-Grey</a:t>
            </a:r>
          </a:p>
        </p:txBody>
      </p:sp>
      <p:sp>
        <p:nvSpPr>
          <p:cNvPr id="10" name="Text Placeholder 3">
            <a:extLst>
              <a:ext uri="{FF2B5EF4-FFF2-40B4-BE49-F238E27FC236}">
                <a16:creationId xmlns:a16="http://schemas.microsoft.com/office/drawing/2014/main" id="{15B4235A-FCAD-4213-AE7F-C336A8F45952}"/>
              </a:ext>
            </a:extLst>
          </p:cNvPr>
          <p:cNvSpPr>
            <a:spLocks noGrp="1"/>
          </p:cNvSpPr>
          <p:nvPr>
            <p:ph type="body" sz="quarter" idx="28" hasCustomPrompt="1"/>
          </p:nvPr>
        </p:nvSpPr>
        <p:spPr>
          <a:xfrm>
            <a:off x="822325" y="1507886"/>
            <a:ext cx="4968875" cy="4976441"/>
          </a:xfrm>
          <a:prstGeom prst="rect">
            <a:avLst/>
          </a:prstGeom>
        </p:spPr>
        <p:txBody>
          <a:bodyPr/>
          <a:lstStyle>
            <a:lvl1pPr>
              <a:lnSpc>
                <a:spcPct val="100000"/>
              </a:lnSpc>
              <a:defRPr sz="2000" b="0" i="0" baseline="0">
                <a:latin typeface="Arial Nova Light" panose="020B0304020202020204" pitchFamily="34" charset="0"/>
                <a:ea typeface="Arial Nova Light" panose="020B0304020202020204" pitchFamily="34" charset="0"/>
                <a:cs typeface="Arial" charset="0"/>
              </a:defRPr>
            </a:lvl1pPr>
            <a:lvl2pPr>
              <a:defRPr sz="1400" b="0" i="0">
                <a:latin typeface="Arial" charset="0"/>
                <a:ea typeface="Arial" charset="0"/>
                <a:cs typeface="Arial" charset="0"/>
              </a:defRPr>
            </a:lvl2pPr>
            <a:lvl3pPr>
              <a:defRPr sz="1400" b="0" i="0">
                <a:latin typeface="Arial" charset="0"/>
                <a:ea typeface="Arial" charset="0"/>
                <a:cs typeface="Arial" charset="0"/>
              </a:defRPr>
            </a:lvl3pPr>
            <a:lvl4pPr>
              <a:defRPr sz="1400" b="0" i="0">
                <a:latin typeface="Arial" charset="0"/>
                <a:ea typeface="Arial" charset="0"/>
                <a:cs typeface="Arial" charset="0"/>
              </a:defRPr>
            </a:lvl4pPr>
            <a:lvl5pPr>
              <a:defRPr sz="1400" b="0" i="0"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Arial Nova Light 20 is the default type for paragraphs (in black)</a:t>
            </a:r>
          </a:p>
        </p:txBody>
      </p:sp>
      <p:sp>
        <p:nvSpPr>
          <p:cNvPr id="13" name="Text Placeholder 3">
            <a:extLst>
              <a:ext uri="{FF2B5EF4-FFF2-40B4-BE49-F238E27FC236}">
                <a16:creationId xmlns:a16="http://schemas.microsoft.com/office/drawing/2014/main" id="{D6C9B15B-8E96-4116-9EA9-354240B1F69A}"/>
              </a:ext>
            </a:extLst>
          </p:cNvPr>
          <p:cNvSpPr>
            <a:spLocks noGrp="1"/>
          </p:cNvSpPr>
          <p:nvPr>
            <p:ph type="body" sz="quarter" idx="29" hasCustomPrompt="1"/>
          </p:nvPr>
        </p:nvSpPr>
        <p:spPr>
          <a:xfrm>
            <a:off x="6573838" y="1507885"/>
            <a:ext cx="4968875" cy="4976441"/>
          </a:xfrm>
          <a:prstGeom prst="rect">
            <a:avLst/>
          </a:prstGeom>
        </p:spPr>
        <p:txBody>
          <a:bodyPr/>
          <a:lstStyle>
            <a:lvl1pPr>
              <a:lnSpc>
                <a:spcPct val="100000"/>
              </a:lnSpc>
              <a:defRPr sz="2000" b="0" i="0" baseline="0">
                <a:latin typeface="Arial Nova Light" panose="020B0304020202020204" pitchFamily="34" charset="0"/>
                <a:ea typeface="Arial Nova Light" panose="020B0304020202020204" pitchFamily="34" charset="0"/>
                <a:cs typeface="Arial" charset="0"/>
              </a:defRPr>
            </a:lvl1pPr>
            <a:lvl2pPr>
              <a:defRPr sz="1400" b="0" i="0">
                <a:latin typeface="Arial" charset="0"/>
                <a:ea typeface="Arial" charset="0"/>
                <a:cs typeface="Arial" charset="0"/>
              </a:defRPr>
            </a:lvl2pPr>
            <a:lvl3pPr>
              <a:defRPr sz="1400" b="0" i="0">
                <a:latin typeface="Arial" charset="0"/>
                <a:ea typeface="Arial" charset="0"/>
                <a:cs typeface="Arial" charset="0"/>
              </a:defRPr>
            </a:lvl3pPr>
            <a:lvl4pPr>
              <a:defRPr sz="1400" b="0" i="0">
                <a:latin typeface="Arial" charset="0"/>
                <a:ea typeface="Arial" charset="0"/>
                <a:cs typeface="Arial" charset="0"/>
              </a:defRPr>
            </a:lvl4pPr>
            <a:lvl5pPr>
              <a:defRPr sz="1400" b="0" i="0"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Arial Nova Light 20 is the default type for paragraphs (in black).</a:t>
            </a:r>
          </a:p>
        </p:txBody>
      </p:sp>
    </p:spTree>
    <p:extLst>
      <p:ext uri="{BB962C8B-B14F-4D97-AF65-F5344CB8AC3E}">
        <p14:creationId xmlns:p14="http://schemas.microsoft.com/office/powerpoint/2010/main" val="152464764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14170">
        <p:fade/>
      </p:transition>
    </mc:Choice>
    <mc:Fallback xmlns="">
      <p:transition spd="med" advTm="14170">
        <p:fade/>
      </p:transition>
    </mc:Fallback>
  </mc:AlternateContent>
</p:sldLayout>
</file>

<file path=ppt/slideLayouts/slideLayout5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Empty Sty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Freeform: Shape 10">
            <a:extLst>
              <a:ext uri="{FF2B5EF4-FFF2-40B4-BE49-F238E27FC236}">
                <a16:creationId xmlns:a16="http://schemas.microsoft.com/office/drawing/2014/main" id="{E890263F-15C2-4DCF-A343-3642C86DC9E4}"/>
              </a:ext>
            </a:extLst>
          </p:cNvPr>
          <p:cNvSpPr/>
          <p:nvPr userDrawn="1"/>
        </p:nvSpPr>
        <p:spPr>
          <a:xfrm>
            <a:off x="0" y="-11677"/>
            <a:ext cx="12192000" cy="787123"/>
          </a:xfrm>
          <a:custGeom>
            <a:avLst/>
            <a:gdLst>
              <a:gd name="connsiteX0" fmla="*/ 0 w 12192000"/>
              <a:gd name="connsiteY0" fmla="*/ 0 h 962664"/>
              <a:gd name="connsiteX1" fmla="*/ 12192000 w 12192000"/>
              <a:gd name="connsiteY1" fmla="*/ 0 h 962664"/>
              <a:gd name="connsiteX2" fmla="*/ 12192000 w 12192000"/>
              <a:gd name="connsiteY2" fmla="*/ 926226 h 962664"/>
              <a:gd name="connsiteX3" fmla="*/ 11645879 w 12192000"/>
              <a:gd name="connsiteY3" fmla="*/ 889621 h 962664"/>
              <a:gd name="connsiteX4" fmla="*/ 6351495 w 12192000"/>
              <a:gd name="connsiteY4" fmla="*/ 741711 h 962664"/>
              <a:gd name="connsiteX5" fmla="*/ 141315 w 12192000"/>
              <a:gd name="connsiteY5" fmla="*/ 951005 h 962664"/>
              <a:gd name="connsiteX6" fmla="*/ 0 w 12192000"/>
              <a:gd name="connsiteY6" fmla="*/ 962664 h 96266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12192000" h="962664">
                <a:moveTo>
                  <a:pt x="0" y="0"/>
                </a:moveTo>
                <a:lnTo>
                  <a:pt x="12192000" y="0"/>
                </a:lnTo>
                <a:lnTo>
                  <a:pt x="12192000" y="926226"/>
                </a:lnTo>
                <a:lnTo>
                  <a:pt x="11645879" y="889621"/>
                </a:lnTo>
                <a:cubicBezTo>
                  <a:pt x="10072054" y="795292"/>
                  <a:pt x="8268488" y="741711"/>
                  <a:pt x="6351495" y="741711"/>
                </a:cubicBezTo>
                <a:cubicBezTo>
                  <a:pt x="4051104" y="741711"/>
                  <a:pt x="1914047" y="818868"/>
                  <a:pt x="141315" y="951005"/>
                </a:cubicBezTo>
                <a:lnTo>
                  <a:pt x="0" y="962664"/>
                </a:lnTo>
                <a:close/>
              </a:path>
            </a:pathLst>
          </a:cu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pic>
        <p:nvPicPr>
          <p:cNvPr id="6" name="Picture 5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02208" y="118775"/>
            <a:ext cx="1783444" cy="324830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421C8130-C402-4C9F-8ECB-317349C35A67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57664" y="3872"/>
            <a:ext cx="1759390" cy="592281"/>
          </a:xfrm>
          <a:prstGeom prst="rect">
            <a:avLst/>
          </a:prstGeom>
        </p:spPr>
      </p:pic>
      <p:sp>
        <p:nvSpPr>
          <p:cNvPr id="8" name="Title 7">
            <a:extLst>
              <a:ext uri="{FF2B5EF4-FFF2-40B4-BE49-F238E27FC236}">
                <a16:creationId xmlns:a16="http://schemas.microsoft.com/office/drawing/2014/main" id="{538D4DCC-5B2A-4F8A-B60F-3552CDE8171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026023" y="69332"/>
            <a:ext cx="8104095" cy="489178"/>
          </a:xfrm>
          <a:prstGeom prst="rect">
            <a:avLst/>
          </a:prstGeom>
        </p:spPr>
        <p:txBody>
          <a:bodyPr/>
          <a:lstStyle>
            <a:lvl1pPr>
              <a:defRPr sz="3200">
                <a:solidFill>
                  <a:schemeClr val="bg1"/>
                </a:solidFill>
                <a:latin typeface="Arial Nova Light" panose="020B0304020202020204" pitchFamily="34" charset="0"/>
                <a:cs typeface="Helvetica" panose="020B0604020202020204" pitchFamily="34" charset="0"/>
              </a:defRPr>
            </a:lvl1pPr>
          </a:lstStyle>
          <a:p>
            <a:r>
              <a:rPr lang="en-US"/>
              <a:t>Click to edit Master title style</a:t>
            </a:r>
            <a:endParaRPr lang="en-CA"/>
          </a:p>
        </p:txBody>
      </p:sp>
      <p:sp>
        <p:nvSpPr>
          <p:cNvPr id="20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9448800" y="518789"/>
            <a:ext cx="2743200" cy="365125"/>
          </a:xfrm>
          <a:prstGeom prst="rect">
            <a:avLst/>
          </a:prstGeom>
        </p:spPr>
        <p:txBody>
          <a:bodyPr/>
          <a:lstStyle>
            <a:lvl1pPr algn="r">
              <a:defRPr sz="900" b="0" i="0">
                <a:solidFill>
                  <a:schemeClr val="bg1"/>
                </a:solidFill>
                <a:latin typeface="Arial Nova Light" panose="020B0304020202020204" pitchFamily="34" charset="0"/>
                <a:ea typeface="Arial Nova Light" panose="020B0304020202020204" pitchFamily="34" charset="0"/>
                <a:cs typeface="Arial" charset="0"/>
              </a:defRPr>
            </a:lvl1pPr>
          </a:lstStyle>
          <a:p>
            <a:fld id="{72890513-E58D-2644-ACDB-E89B1349FCEB}" type="slidenum">
              <a:rPr lang="en-US" smtClean="0"/>
              <a:pPr/>
              <a:t>‹#›</a:t>
            </a:fld>
            <a:endParaRPr lang="en-US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A97CCEAE-6268-49D2-9223-E2B3268A501A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12841" y="118775"/>
            <a:ext cx="1783444" cy="324830"/>
          </a:xfrm>
          <a:prstGeom prst="rect">
            <a:avLst/>
          </a:prstGeom>
        </p:spPr>
      </p:pic>
      <p:sp>
        <p:nvSpPr>
          <p:cNvPr id="9" name="Slide Number Placeholder 5">
            <a:extLst>
              <a:ext uri="{FF2B5EF4-FFF2-40B4-BE49-F238E27FC236}">
                <a16:creationId xmlns:a16="http://schemas.microsoft.com/office/drawing/2014/main" id="{22C5CE98-E68C-4461-B5EA-63E4C95B3176}"/>
              </a:ext>
            </a:extLst>
          </p:cNvPr>
          <p:cNvSpPr txBox="1">
            <a:spLocks/>
          </p:cNvSpPr>
          <p:nvPr userDrawn="1"/>
        </p:nvSpPr>
        <p:spPr>
          <a:xfrm>
            <a:off x="9459433" y="518789"/>
            <a:ext cx="2743200" cy="365125"/>
          </a:xfrm>
          <a:prstGeom prst="rect">
            <a:avLst/>
          </a:prstGeom>
        </p:spPr>
        <p:txBody>
          <a:bodyPr/>
          <a:lstStyle>
            <a:defPPr>
              <a:defRPr lang="en-US"/>
            </a:defPPr>
            <a:lvl1pPr marL="0" algn="r" defTabSz="914400" rtl="0" eaLnBrk="1" latinLnBrk="0" hangingPunct="1">
              <a:defRPr sz="900" b="0" i="0" kern="1200">
                <a:solidFill>
                  <a:schemeClr val="bg1"/>
                </a:solidFill>
                <a:latin typeface="Arial Nova Light" panose="020B0304020202020204" pitchFamily="34" charset="0"/>
                <a:ea typeface="Arial Nova Light" panose="020B0304020202020204" pitchFamily="34" charset="0"/>
                <a:cs typeface="Arial" charset="0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72890513-E58D-2644-ACDB-E89B1349FCE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3994055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14170">
        <p:fade/>
      </p:transition>
    </mc:Choice>
    <mc:Fallback xmlns="">
      <p:transition spd="med" advTm="14170">
        <p:fade/>
      </p:transition>
    </mc:Fallback>
  </mc:AlternateContent>
</p:sldLayout>
</file>

<file path=ppt/slideLayouts/slideLayout5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Empty Sty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Freeform: Shape 10">
            <a:extLst>
              <a:ext uri="{FF2B5EF4-FFF2-40B4-BE49-F238E27FC236}">
                <a16:creationId xmlns:a16="http://schemas.microsoft.com/office/drawing/2014/main" id="{E890263F-15C2-4DCF-A343-3642C86DC9E4}"/>
              </a:ext>
            </a:extLst>
          </p:cNvPr>
          <p:cNvSpPr/>
          <p:nvPr userDrawn="1"/>
        </p:nvSpPr>
        <p:spPr>
          <a:xfrm>
            <a:off x="0" y="-11677"/>
            <a:ext cx="12192000" cy="787123"/>
          </a:xfrm>
          <a:custGeom>
            <a:avLst/>
            <a:gdLst>
              <a:gd name="connsiteX0" fmla="*/ 0 w 12192000"/>
              <a:gd name="connsiteY0" fmla="*/ 0 h 962664"/>
              <a:gd name="connsiteX1" fmla="*/ 12192000 w 12192000"/>
              <a:gd name="connsiteY1" fmla="*/ 0 h 962664"/>
              <a:gd name="connsiteX2" fmla="*/ 12192000 w 12192000"/>
              <a:gd name="connsiteY2" fmla="*/ 926226 h 962664"/>
              <a:gd name="connsiteX3" fmla="*/ 11645879 w 12192000"/>
              <a:gd name="connsiteY3" fmla="*/ 889621 h 962664"/>
              <a:gd name="connsiteX4" fmla="*/ 6351495 w 12192000"/>
              <a:gd name="connsiteY4" fmla="*/ 741711 h 962664"/>
              <a:gd name="connsiteX5" fmla="*/ 141315 w 12192000"/>
              <a:gd name="connsiteY5" fmla="*/ 951005 h 962664"/>
              <a:gd name="connsiteX6" fmla="*/ 0 w 12192000"/>
              <a:gd name="connsiteY6" fmla="*/ 962664 h 96266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12192000" h="962664">
                <a:moveTo>
                  <a:pt x="0" y="0"/>
                </a:moveTo>
                <a:lnTo>
                  <a:pt x="12192000" y="0"/>
                </a:lnTo>
                <a:lnTo>
                  <a:pt x="12192000" y="926226"/>
                </a:lnTo>
                <a:lnTo>
                  <a:pt x="11645879" y="889621"/>
                </a:lnTo>
                <a:cubicBezTo>
                  <a:pt x="10072054" y="795292"/>
                  <a:pt x="8268488" y="741711"/>
                  <a:pt x="6351495" y="741711"/>
                </a:cubicBezTo>
                <a:cubicBezTo>
                  <a:pt x="4051104" y="741711"/>
                  <a:pt x="1914047" y="818868"/>
                  <a:pt x="141315" y="951005"/>
                </a:cubicBezTo>
                <a:lnTo>
                  <a:pt x="0" y="962664"/>
                </a:lnTo>
                <a:close/>
              </a:path>
            </a:pathLst>
          </a:cu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8" name="Title 7">
            <a:extLst>
              <a:ext uri="{FF2B5EF4-FFF2-40B4-BE49-F238E27FC236}">
                <a16:creationId xmlns:a16="http://schemas.microsoft.com/office/drawing/2014/main" id="{538D4DCC-5B2A-4F8A-B60F-3552CDE8171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026023" y="69332"/>
            <a:ext cx="8104095" cy="489178"/>
          </a:xfrm>
          <a:prstGeom prst="rect">
            <a:avLst/>
          </a:prstGeom>
        </p:spPr>
        <p:txBody>
          <a:bodyPr/>
          <a:lstStyle>
            <a:lvl1pPr>
              <a:defRPr sz="3200">
                <a:solidFill>
                  <a:schemeClr val="bg1"/>
                </a:solidFill>
                <a:latin typeface="Arial Nova Light" panose="020B0304020202020204" pitchFamily="34" charset="0"/>
                <a:cs typeface="Helvetica" panose="020B0604020202020204" pitchFamily="34" charset="0"/>
              </a:defRPr>
            </a:lvl1pPr>
          </a:lstStyle>
          <a:p>
            <a:r>
              <a:rPr lang="en-US"/>
              <a:t>Click to edit Master title style</a:t>
            </a:r>
            <a:endParaRPr lang="en-CA"/>
          </a:p>
        </p:txBody>
      </p:sp>
      <p:sp>
        <p:nvSpPr>
          <p:cNvPr id="20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9448800" y="518789"/>
            <a:ext cx="2743200" cy="365125"/>
          </a:xfrm>
          <a:prstGeom prst="rect">
            <a:avLst/>
          </a:prstGeom>
        </p:spPr>
        <p:txBody>
          <a:bodyPr/>
          <a:lstStyle>
            <a:lvl1pPr algn="r">
              <a:defRPr sz="900" b="0" i="0">
                <a:solidFill>
                  <a:schemeClr val="bg1"/>
                </a:solidFill>
                <a:latin typeface="Arial Nova Light" panose="020B0304020202020204" pitchFamily="34" charset="0"/>
                <a:ea typeface="Arial Nova Light" panose="020B0304020202020204" pitchFamily="34" charset="0"/>
                <a:cs typeface="Arial" charset="0"/>
              </a:defRPr>
            </a:lvl1pPr>
          </a:lstStyle>
          <a:p>
            <a:fld id="{72890513-E58D-2644-ACDB-E89B1349FCEB}" type="slidenum">
              <a:rPr lang="en-US" smtClean="0"/>
              <a:pPr/>
              <a:t>‹#›</a:t>
            </a:fld>
            <a:endParaRPr lang="en-US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9A0C2C19-2219-4461-9B00-AF4AE9D07986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b="43972"/>
          <a:stretch/>
        </p:blipFill>
        <p:spPr>
          <a:xfrm>
            <a:off x="106348" y="-24199"/>
            <a:ext cx="993947" cy="74453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9871016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14170">
        <p:fade/>
      </p:transition>
    </mc:Choice>
    <mc:Fallback xmlns="">
      <p:transition spd="med" advTm="14170">
        <p:fade/>
      </p:transition>
    </mc:Fallback>
  </mc:AlternateContent>
</p:sldLayout>
</file>

<file path=ppt/slideLayouts/slideLayout5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 Column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Freeform: Shape 10">
            <a:extLst>
              <a:ext uri="{FF2B5EF4-FFF2-40B4-BE49-F238E27FC236}">
                <a16:creationId xmlns:a16="http://schemas.microsoft.com/office/drawing/2014/main" id="{E890263F-15C2-4DCF-A343-3642C86DC9E4}"/>
              </a:ext>
            </a:extLst>
          </p:cNvPr>
          <p:cNvSpPr/>
          <p:nvPr userDrawn="1"/>
        </p:nvSpPr>
        <p:spPr>
          <a:xfrm>
            <a:off x="0" y="-11677"/>
            <a:ext cx="12192000" cy="787123"/>
          </a:xfrm>
          <a:custGeom>
            <a:avLst/>
            <a:gdLst>
              <a:gd name="connsiteX0" fmla="*/ 0 w 12192000"/>
              <a:gd name="connsiteY0" fmla="*/ 0 h 962664"/>
              <a:gd name="connsiteX1" fmla="*/ 12192000 w 12192000"/>
              <a:gd name="connsiteY1" fmla="*/ 0 h 962664"/>
              <a:gd name="connsiteX2" fmla="*/ 12192000 w 12192000"/>
              <a:gd name="connsiteY2" fmla="*/ 926226 h 962664"/>
              <a:gd name="connsiteX3" fmla="*/ 11645879 w 12192000"/>
              <a:gd name="connsiteY3" fmla="*/ 889621 h 962664"/>
              <a:gd name="connsiteX4" fmla="*/ 6351495 w 12192000"/>
              <a:gd name="connsiteY4" fmla="*/ 741711 h 962664"/>
              <a:gd name="connsiteX5" fmla="*/ 141315 w 12192000"/>
              <a:gd name="connsiteY5" fmla="*/ 951005 h 962664"/>
              <a:gd name="connsiteX6" fmla="*/ 0 w 12192000"/>
              <a:gd name="connsiteY6" fmla="*/ 962664 h 96266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12192000" h="962664">
                <a:moveTo>
                  <a:pt x="0" y="0"/>
                </a:moveTo>
                <a:lnTo>
                  <a:pt x="12192000" y="0"/>
                </a:lnTo>
                <a:lnTo>
                  <a:pt x="12192000" y="926226"/>
                </a:lnTo>
                <a:lnTo>
                  <a:pt x="11645879" y="889621"/>
                </a:lnTo>
                <a:cubicBezTo>
                  <a:pt x="10072054" y="795292"/>
                  <a:pt x="8268488" y="741711"/>
                  <a:pt x="6351495" y="741711"/>
                </a:cubicBezTo>
                <a:cubicBezTo>
                  <a:pt x="4051104" y="741711"/>
                  <a:pt x="1914047" y="818868"/>
                  <a:pt x="141315" y="951005"/>
                </a:cubicBezTo>
                <a:lnTo>
                  <a:pt x="0" y="962664"/>
                </a:lnTo>
                <a:close/>
              </a:path>
            </a:pathLst>
          </a:cu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pic>
        <p:nvPicPr>
          <p:cNvPr id="6" name="Picture 5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02208" y="118775"/>
            <a:ext cx="1783444" cy="324830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421C8130-C402-4C9F-8ECB-317349C35A67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57664" y="3872"/>
            <a:ext cx="1759390" cy="592281"/>
          </a:xfrm>
          <a:prstGeom prst="rect">
            <a:avLst/>
          </a:prstGeom>
        </p:spPr>
      </p:pic>
      <p:sp>
        <p:nvSpPr>
          <p:cNvPr id="8" name="Title 7">
            <a:extLst>
              <a:ext uri="{FF2B5EF4-FFF2-40B4-BE49-F238E27FC236}">
                <a16:creationId xmlns:a16="http://schemas.microsoft.com/office/drawing/2014/main" id="{538D4DCC-5B2A-4F8A-B60F-3552CDE8171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026023" y="69332"/>
            <a:ext cx="8104095" cy="489178"/>
          </a:xfrm>
          <a:prstGeom prst="rect">
            <a:avLst/>
          </a:prstGeom>
        </p:spPr>
        <p:txBody>
          <a:bodyPr/>
          <a:lstStyle>
            <a:lvl1pPr>
              <a:defRPr sz="3200">
                <a:solidFill>
                  <a:schemeClr val="bg1"/>
                </a:solidFill>
                <a:latin typeface="Arial Nova Light" panose="020B0304020202020204" pitchFamily="34" charset="0"/>
                <a:cs typeface="Helvetica" panose="020B0604020202020204" pitchFamily="34" charset="0"/>
              </a:defRPr>
            </a:lvl1pPr>
          </a:lstStyle>
          <a:p>
            <a:r>
              <a:rPr lang="en-US"/>
              <a:t>Click to edit Master title style</a:t>
            </a:r>
            <a:endParaRPr lang="en-CA"/>
          </a:p>
        </p:txBody>
      </p:sp>
      <p:sp>
        <p:nvSpPr>
          <p:cNvPr id="20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9448800" y="518789"/>
            <a:ext cx="2743200" cy="365125"/>
          </a:xfrm>
          <a:prstGeom prst="rect">
            <a:avLst/>
          </a:prstGeom>
        </p:spPr>
        <p:txBody>
          <a:bodyPr/>
          <a:lstStyle>
            <a:lvl1pPr algn="r">
              <a:defRPr sz="900" b="0" i="0">
                <a:solidFill>
                  <a:schemeClr val="bg1"/>
                </a:solidFill>
                <a:latin typeface="Arial Nova Light" panose="020B0304020202020204" pitchFamily="34" charset="0"/>
                <a:ea typeface="Arial Nova Light" panose="020B0304020202020204" pitchFamily="34" charset="0"/>
                <a:cs typeface="Arial" charset="0"/>
              </a:defRPr>
            </a:lvl1pPr>
          </a:lstStyle>
          <a:p>
            <a:fld id="{72890513-E58D-2644-ACDB-E89B1349FCE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7" name="Text Placeholder 6">
            <a:extLst>
              <a:ext uri="{FF2B5EF4-FFF2-40B4-BE49-F238E27FC236}">
                <a16:creationId xmlns:a16="http://schemas.microsoft.com/office/drawing/2014/main" id="{483F218F-95E9-4E15-8B75-2095C41E955A}"/>
              </a:ext>
            </a:extLst>
          </p:cNvPr>
          <p:cNvSpPr>
            <a:spLocks noGrp="1"/>
          </p:cNvSpPr>
          <p:nvPr>
            <p:ph type="body" sz="quarter" idx="22" hasCustomPrompt="1"/>
          </p:nvPr>
        </p:nvSpPr>
        <p:spPr>
          <a:xfrm>
            <a:off x="822325" y="866779"/>
            <a:ext cx="4686300" cy="43913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2000" b="1" i="0" baseline="0">
                <a:solidFill>
                  <a:schemeClr val="bg2">
                    <a:lumMod val="50000"/>
                  </a:schemeClr>
                </a:solidFill>
                <a:latin typeface="Arial Nova Light" panose="020B0304020202020204" pitchFamily="34" charset="0"/>
                <a:ea typeface="Arial Nova Light" panose="020B0304020202020204" pitchFamily="34" charset="0"/>
                <a:cs typeface="Arial" charset="0"/>
              </a:defRPr>
            </a:lvl1pPr>
          </a:lstStyle>
          <a:p>
            <a:pPr lvl="0"/>
            <a:r>
              <a:rPr lang="en-US"/>
              <a:t>Bulleted List-Arial Bold 20-Grey</a:t>
            </a:r>
          </a:p>
        </p:txBody>
      </p:sp>
      <p:sp>
        <p:nvSpPr>
          <p:cNvPr id="9" name="Text Placeholder 6">
            <a:extLst>
              <a:ext uri="{FF2B5EF4-FFF2-40B4-BE49-F238E27FC236}">
                <a16:creationId xmlns:a16="http://schemas.microsoft.com/office/drawing/2014/main" id="{334CE9FC-6E8A-4AD4-BAD8-2996F02C1957}"/>
              </a:ext>
            </a:extLst>
          </p:cNvPr>
          <p:cNvSpPr>
            <a:spLocks noGrp="1"/>
          </p:cNvSpPr>
          <p:nvPr>
            <p:ph type="body" sz="quarter" idx="25" hasCustomPrompt="1"/>
          </p:nvPr>
        </p:nvSpPr>
        <p:spPr>
          <a:xfrm>
            <a:off x="6573838" y="866779"/>
            <a:ext cx="4686300" cy="43913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2000" b="1" i="0" baseline="0">
                <a:solidFill>
                  <a:schemeClr val="bg2">
                    <a:lumMod val="50000"/>
                  </a:schemeClr>
                </a:solidFill>
                <a:latin typeface="Arial Nova Light" panose="020B0304020202020204" pitchFamily="34" charset="0"/>
                <a:ea typeface="Arial Nova Light" panose="020B0304020202020204" pitchFamily="34" charset="0"/>
                <a:cs typeface="Arial" charset="0"/>
              </a:defRPr>
            </a:lvl1pPr>
          </a:lstStyle>
          <a:p>
            <a:pPr lvl="0"/>
            <a:r>
              <a:rPr lang="en-US"/>
              <a:t>Bulleted List-Arial Bold 20-Grey</a:t>
            </a:r>
          </a:p>
        </p:txBody>
      </p:sp>
      <p:sp>
        <p:nvSpPr>
          <p:cNvPr id="10" name="Text Placeholder 3">
            <a:extLst>
              <a:ext uri="{FF2B5EF4-FFF2-40B4-BE49-F238E27FC236}">
                <a16:creationId xmlns:a16="http://schemas.microsoft.com/office/drawing/2014/main" id="{15B4235A-FCAD-4213-AE7F-C336A8F45952}"/>
              </a:ext>
            </a:extLst>
          </p:cNvPr>
          <p:cNvSpPr>
            <a:spLocks noGrp="1"/>
          </p:cNvSpPr>
          <p:nvPr>
            <p:ph type="body" sz="quarter" idx="28" hasCustomPrompt="1"/>
          </p:nvPr>
        </p:nvSpPr>
        <p:spPr>
          <a:xfrm>
            <a:off x="822325" y="1507886"/>
            <a:ext cx="4968875" cy="4976441"/>
          </a:xfrm>
          <a:prstGeom prst="rect">
            <a:avLst/>
          </a:prstGeom>
        </p:spPr>
        <p:txBody>
          <a:bodyPr/>
          <a:lstStyle>
            <a:lvl1pPr>
              <a:lnSpc>
                <a:spcPct val="100000"/>
              </a:lnSpc>
              <a:defRPr sz="2000" b="0" i="0" baseline="0">
                <a:latin typeface="Arial Nova Light" panose="020B0304020202020204" pitchFamily="34" charset="0"/>
                <a:ea typeface="Arial Nova Light" panose="020B0304020202020204" pitchFamily="34" charset="0"/>
                <a:cs typeface="Arial" charset="0"/>
              </a:defRPr>
            </a:lvl1pPr>
            <a:lvl2pPr>
              <a:defRPr sz="1400" b="0" i="0">
                <a:latin typeface="Arial" charset="0"/>
                <a:ea typeface="Arial" charset="0"/>
                <a:cs typeface="Arial" charset="0"/>
              </a:defRPr>
            </a:lvl2pPr>
            <a:lvl3pPr>
              <a:defRPr sz="1400" b="0" i="0">
                <a:latin typeface="Arial" charset="0"/>
                <a:ea typeface="Arial" charset="0"/>
                <a:cs typeface="Arial" charset="0"/>
              </a:defRPr>
            </a:lvl3pPr>
            <a:lvl4pPr>
              <a:defRPr sz="1400" b="0" i="0">
                <a:latin typeface="Arial" charset="0"/>
                <a:ea typeface="Arial" charset="0"/>
                <a:cs typeface="Arial" charset="0"/>
              </a:defRPr>
            </a:lvl4pPr>
            <a:lvl5pPr>
              <a:defRPr sz="1400" b="0" i="0"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Arial Nova Light 20 is the default type for paragraphs (in black)</a:t>
            </a:r>
          </a:p>
        </p:txBody>
      </p:sp>
      <p:sp>
        <p:nvSpPr>
          <p:cNvPr id="13" name="Text Placeholder 3">
            <a:extLst>
              <a:ext uri="{FF2B5EF4-FFF2-40B4-BE49-F238E27FC236}">
                <a16:creationId xmlns:a16="http://schemas.microsoft.com/office/drawing/2014/main" id="{D6C9B15B-8E96-4116-9EA9-354240B1F69A}"/>
              </a:ext>
            </a:extLst>
          </p:cNvPr>
          <p:cNvSpPr>
            <a:spLocks noGrp="1"/>
          </p:cNvSpPr>
          <p:nvPr>
            <p:ph type="body" sz="quarter" idx="29" hasCustomPrompt="1"/>
          </p:nvPr>
        </p:nvSpPr>
        <p:spPr>
          <a:xfrm>
            <a:off x="6573838" y="1507885"/>
            <a:ext cx="4968875" cy="4976441"/>
          </a:xfrm>
          <a:prstGeom prst="rect">
            <a:avLst/>
          </a:prstGeom>
        </p:spPr>
        <p:txBody>
          <a:bodyPr/>
          <a:lstStyle>
            <a:lvl1pPr>
              <a:lnSpc>
                <a:spcPct val="100000"/>
              </a:lnSpc>
              <a:defRPr sz="2000" b="0" i="0" baseline="0">
                <a:latin typeface="Arial Nova Light" panose="020B0304020202020204" pitchFamily="34" charset="0"/>
                <a:ea typeface="Arial Nova Light" panose="020B0304020202020204" pitchFamily="34" charset="0"/>
                <a:cs typeface="Arial" charset="0"/>
              </a:defRPr>
            </a:lvl1pPr>
            <a:lvl2pPr>
              <a:defRPr sz="1400" b="0" i="0">
                <a:latin typeface="Arial" charset="0"/>
                <a:ea typeface="Arial" charset="0"/>
                <a:cs typeface="Arial" charset="0"/>
              </a:defRPr>
            </a:lvl2pPr>
            <a:lvl3pPr>
              <a:defRPr sz="1400" b="0" i="0">
                <a:latin typeface="Arial" charset="0"/>
                <a:ea typeface="Arial" charset="0"/>
                <a:cs typeface="Arial" charset="0"/>
              </a:defRPr>
            </a:lvl3pPr>
            <a:lvl4pPr>
              <a:defRPr sz="1400" b="0" i="0">
                <a:latin typeface="Arial" charset="0"/>
                <a:ea typeface="Arial" charset="0"/>
                <a:cs typeface="Arial" charset="0"/>
              </a:defRPr>
            </a:lvl4pPr>
            <a:lvl5pPr>
              <a:defRPr sz="1400" b="0" i="0"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Arial Nova Light 20 is the default type for paragraphs (in black).</a:t>
            </a:r>
          </a:p>
        </p:txBody>
      </p:sp>
    </p:spTree>
    <p:extLst>
      <p:ext uri="{BB962C8B-B14F-4D97-AF65-F5344CB8AC3E}">
        <p14:creationId xmlns:p14="http://schemas.microsoft.com/office/powerpoint/2010/main" val="40861433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14170">
        <p:fade/>
      </p:transition>
    </mc:Choice>
    <mc:Fallback xmlns="">
      <p:transition spd="med" advTm="14170">
        <p:fade/>
      </p:transition>
    </mc:Fallback>
  </mc:AlternateContent>
</p:sldLayout>
</file>

<file path=ppt/slideLayouts/slideLayout5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2 Column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Freeform: Shape 10">
            <a:extLst>
              <a:ext uri="{FF2B5EF4-FFF2-40B4-BE49-F238E27FC236}">
                <a16:creationId xmlns:a16="http://schemas.microsoft.com/office/drawing/2014/main" id="{E890263F-15C2-4DCF-A343-3642C86DC9E4}"/>
              </a:ext>
            </a:extLst>
          </p:cNvPr>
          <p:cNvSpPr/>
          <p:nvPr userDrawn="1"/>
        </p:nvSpPr>
        <p:spPr>
          <a:xfrm>
            <a:off x="0" y="-11677"/>
            <a:ext cx="12192000" cy="787123"/>
          </a:xfrm>
          <a:custGeom>
            <a:avLst/>
            <a:gdLst>
              <a:gd name="connsiteX0" fmla="*/ 0 w 12192000"/>
              <a:gd name="connsiteY0" fmla="*/ 0 h 962664"/>
              <a:gd name="connsiteX1" fmla="*/ 12192000 w 12192000"/>
              <a:gd name="connsiteY1" fmla="*/ 0 h 962664"/>
              <a:gd name="connsiteX2" fmla="*/ 12192000 w 12192000"/>
              <a:gd name="connsiteY2" fmla="*/ 926226 h 962664"/>
              <a:gd name="connsiteX3" fmla="*/ 11645879 w 12192000"/>
              <a:gd name="connsiteY3" fmla="*/ 889621 h 962664"/>
              <a:gd name="connsiteX4" fmla="*/ 6351495 w 12192000"/>
              <a:gd name="connsiteY4" fmla="*/ 741711 h 962664"/>
              <a:gd name="connsiteX5" fmla="*/ 141315 w 12192000"/>
              <a:gd name="connsiteY5" fmla="*/ 951005 h 962664"/>
              <a:gd name="connsiteX6" fmla="*/ 0 w 12192000"/>
              <a:gd name="connsiteY6" fmla="*/ 962664 h 96266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12192000" h="962664">
                <a:moveTo>
                  <a:pt x="0" y="0"/>
                </a:moveTo>
                <a:lnTo>
                  <a:pt x="12192000" y="0"/>
                </a:lnTo>
                <a:lnTo>
                  <a:pt x="12192000" y="926226"/>
                </a:lnTo>
                <a:lnTo>
                  <a:pt x="11645879" y="889621"/>
                </a:lnTo>
                <a:cubicBezTo>
                  <a:pt x="10072054" y="795292"/>
                  <a:pt x="8268488" y="741711"/>
                  <a:pt x="6351495" y="741711"/>
                </a:cubicBezTo>
                <a:cubicBezTo>
                  <a:pt x="4051104" y="741711"/>
                  <a:pt x="1914047" y="818868"/>
                  <a:pt x="141315" y="951005"/>
                </a:cubicBezTo>
                <a:lnTo>
                  <a:pt x="0" y="962664"/>
                </a:lnTo>
                <a:close/>
              </a:path>
            </a:pathLst>
          </a:cu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8" name="Title 7">
            <a:extLst>
              <a:ext uri="{FF2B5EF4-FFF2-40B4-BE49-F238E27FC236}">
                <a16:creationId xmlns:a16="http://schemas.microsoft.com/office/drawing/2014/main" id="{538D4DCC-5B2A-4F8A-B60F-3552CDE8171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026023" y="69332"/>
            <a:ext cx="8104095" cy="489178"/>
          </a:xfrm>
          <a:prstGeom prst="rect">
            <a:avLst/>
          </a:prstGeom>
        </p:spPr>
        <p:txBody>
          <a:bodyPr/>
          <a:lstStyle>
            <a:lvl1pPr>
              <a:defRPr sz="3200">
                <a:solidFill>
                  <a:schemeClr val="bg1"/>
                </a:solidFill>
                <a:latin typeface="Arial Nova Light" panose="020B0304020202020204" pitchFamily="34" charset="0"/>
                <a:cs typeface="Helvetica" panose="020B0604020202020204" pitchFamily="34" charset="0"/>
              </a:defRPr>
            </a:lvl1pPr>
          </a:lstStyle>
          <a:p>
            <a:r>
              <a:rPr lang="en-US"/>
              <a:t>Click to edit Master title style</a:t>
            </a:r>
            <a:endParaRPr lang="en-CA"/>
          </a:p>
        </p:txBody>
      </p:sp>
      <p:sp>
        <p:nvSpPr>
          <p:cNvPr id="20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9448800" y="518789"/>
            <a:ext cx="2743200" cy="365125"/>
          </a:xfrm>
          <a:prstGeom prst="rect">
            <a:avLst/>
          </a:prstGeom>
        </p:spPr>
        <p:txBody>
          <a:bodyPr/>
          <a:lstStyle>
            <a:lvl1pPr algn="r">
              <a:defRPr sz="900" b="0" i="0">
                <a:solidFill>
                  <a:schemeClr val="bg1"/>
                </a:solidFill>
                <a:latin typeface="Arial Nova Light" panose="020B0304020202020204" pitchFamily="34" charset="0"/>
                <a:ea typeface="Arial Nova Light" panose="020B0304020202020204" pitchFamily="34" charset="0"/>
                <a:cs typeface="Arial" charset="0"/>
              </a:defRPr>
            </a:lvl1pPr>
          </a:lstStyle>
          <a:p>
            <a:fld id="{72890513-E58D-2644-ACDB-E89B1349FCE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7" name="Text Placeholder 6">
            <a:extLst>
              <a:ext uri="{FF2B5EF4-FFF2-40B4-BE49-F238E27FC236}">
                <a16:creationId xmlns:a16="http://schemas.microsoft.com/office/drawing/2014/main" id="{483F218F-95E9-4E15-8B75-2095C41E955A}"/>
              </a:ext>
            </a:extLst>
          </p:cNvPr>
          <p:cNvSpPr>
            <a:spLocks noGrp="1"/>
          </p:cNvSpPr>
          <p:nvPr>
            <p:ph type="body" sz="quarter" idx="22" hasCustomPrompt="1"/>
          </p:nvPr>
        </p:nvSpPr>
        <p:spPr>
          <a:xfrm>
            <a:off x="822325" y="866779"/>
            <a:ext cx="4686300" cy="43913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2000" b="1" i="0" baseline="0">
                <a:solidFill>
                  <a:schemeClr val="bg2">
                    <a:lumMod val="50000"/>
                  </a:schemeClr>
                </a:solidFill>
                <a:latin typeface="Arial Nova Light" panose="020B0304020202020204" pitchFamily="34" charset="0"/>
                <a:ea typeface="Arial Nova Light" panose="020B0304020202020204" pitchFamily="34" charset="0"/>
                <a:cs typeface="Arial" charset="0"/>
              </a:defRPr>
            </a:lvl1pPr>
          </a:lstStyle>
          <a:p>
            <a:pPr lvl="0"/>
            <a:r>
              <a:rPr lang="en-US"/>
              <a:t>Bulleted List-Arial Bold 20-Grey</a:t>
            </a:r>
          </a:p>
        </p:txBody>
      </p:sp>
      <p:sp>
        <p:nvSpPr>
          <p:cNvPr id="9" name="Text Placeholder 6">
            <a:extLst>
              <a:ext uri="{FF2B5EF4-FFF2-40B4-BE49-F238E27FC236}">
                <a16:creationId xmlns:a16="http://schemas.microsoft.com/office/drawing/2014/main" id="{334CE9FC-6E8A-4AD4-BAD8-2996F02C1957}"/>
              </a:ext>
            </a:extLst>
          </p:cNvPr>
          <p:cNvSpPr>
            <a:spLocks noGrp="1"/>
          </p:cNvSpPr>
          <p:nvPr>
            <p:ph type="body" sz="quarter" idx="25" hasCustomPrompt="1"/>
          </p:nvPr>
        </p:nvSpPr>
        <p:spPr>
          <a:xfrm>
            <a:off x="6573838" y="866779"/>
            <a:ext cx="4686300" cy="43913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2000" b="1" i="0" baseline="0">
                <a:solidFill>
                  <a:schemeClr val="bg2">
                    <a:lumMod val="50000"/>
                  </a:schemeClr>
                </a:solidFill>
                <a:latin typeface="Arial Nova Light" panose="020B0304020202020204" pitchFamily="34" charset="0"/>
                <a:ea typeface="Arial Nova Light" panose="020B0304020202020204" pitchFamily="34" charset="0"/>
                <a:cs typeface="Arial" charset="0"/>
              </a:defRPr>
            </a:lvl1pPr>
          </a:lstStyle>
          <a:p>
            <a:pPr lvl="0"/>
            <a:r>
              <a:rPr lang="en-US"/>
              <a:t>Bulleted List-Arial Bold 20-Grey</a:t>
            </a:r>
          </a:p>
        </p:txBody>
      </p:sp>
      <p:sp>
        <p:nvSpPr>
          <p:cNvPr id="10" name="Text Placeholder 3">
            <a:extLst>
              <a:ext uri="{FF2B5EF4-FFF2-40B4-BE49-F238E27FC236}">
                <a16:creationId xmlns:a16="http://schemas.microsoft.com/office/drawing/2014/main" id="{15B4235A-FCAD-4213-AE7F-C336A8F45952}"/>
              </a:ext>
            </a:extLst>
          </p:cNvPr>
          <p:cNvSpPr>
            <a:spLocks noGrp="1"/>
          </p:cNvSpPr>
          <p:nvPr>
            <p:ph type="body" sz="quarter" idx="28" hasCustomPrompt="1"/>
          </p:nvPr>
        </p:nvSpPr>
        <p:spPr>
          <a:xfrm>
            <a:off x="822325" y="1507886"/>
            <a:ext cx="4968875" cy="4976441"/>
          </a:xfrm>
          <a:prstGeom prst="rect">
            <a:avLst/>
          </a:prstGeom>
        </p:spPr>
        <p:txBody>
          <a:bodyPr/>
          <a:lstStyle>
            <a:lvl1pPr>
              <a:lnSpc>
                <a:spcPct val="100000"/>
              </a:lnSpc>
              <a:defRPr sz="2000" b="0" i="0" baseline="0">
                <a:latin typeface="Arial Nova Light" panose="020B0304020202020204" pitchFamily="34" charset="0"/>
                <a:ea typeface="Arial Nova Light" panose="020B0304020202020204" pitchFamily="34" charset="0"/>
                <a:cs typeface="Arial" charset="0"/>
              </a:defRPr>
            </a:lvl1pPr>
            <a:lvl2pPr>
              <a:defRPr sz="1400" b="0" i="0">
                <a:latin typeface="Arial" charset="0"/>
                <a:ea typeface="Arial" charset="0"/>
                <a:cs typeface="Arial" charset="0"/>
              </a:defRPr>
            </a:lvl2pPr>
            <a:lvl3pPr>
              <a:defRPr sz="1400" b="0" i="0">
                <a:latin typeface="Arial" charset="0"/>
                <a:ea typeface="Arial" charset="0"/>
                <a:cs typeface="Arial" charset="0"/>
              </a:defRPr>
            </a:lvl3pPr>
            <a:lvl4pPr>
              <a:defRPr sz="1400" b="0" i="0">
                <a:latin typeface="Arial" charset="0"/>
                <a:ea typeface="Arial" charset="0"/>
                <a:cs typeface="Arial" charset="0"/>
              </a:defRPr>
            </a:lvl4pPr>
            <a:lvl5pPr>
              <a:defRPr sz="1400" b="0" i="0"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Arial Nova Light 20 is the default type for paragraphs (in black)</a:t>
            </a:r>
          </a:p>
        </p:txBody>
      </p:sp>
      <p:sp>
        <p:nvSpPr>
          <p:cNvPr id="13" name="Text Placeholder 3">
            <a:extLst>
              <a:ext uri="{FF2B5EF4-FFF2-40B4-BE49-F238E27FC236}">
                <a16:creationId xmlns:a16="http://schemas.microsoft.com/office/drawing/2014/main" id="{D6C9B15B-8E96-4116-9EA9-354240B1F69A}"/>
              </a:ext>
            </a:extLst>
          </p:cNvPr>
          <p:cNvSpPr>
            <a:spLocks noGrp="1"/>
          </p:cNvSpPr>
          <p:nvPr>
            <p:ph type="body" sz="quarter" idx="29" hasCustomPrompt="1"/>
          </p:nvPr>
        </p:nvSpPr>
        <p:spPr>
          <a:xfrm>
            <a:off x="6573838" y="1507885"/>
            <a:ext cx="4968875" cy="4976441"/>
          </a:xfrm>
          <a:prstGeom prst="rect">
            <a:avLst/>
          </a:prstGeom>
        </p:spPr>
        <p:txBody>
          <a:bodyPr/>
          <a:lstStyle>
            <a:lvl1pPr>
              <a:lnSpc>
                <a:spcPct val="100000"/>
              </a:lnSpc>
              <a:defRPr sz="2000" b="0" i="0" baseline="0">
                <a:latin typeface="Arial Nova Light" panose="020B0304020202020204" pitchFamily="34" charset="0"/>
                <a:ea typeface="Arial Nova Light" panose="020B0304020202020204" pitchFamily="34" charset="0"/>
                <a:cs typeface="Arial" charset="0"/>
              </a:defRPr>
            </a:lvl1pPr>
            <a:lvl2pPr>
              <a:defRPr sz="1400" b="0" i="0">
                <a:latin typeface="Arial" charset="0"/>
                <a:ea typeface="Arial" charset="0"/>
                <a:cs typeface="Arial" charset="0"/>
              </a:defRPr>
            </a:lvl2pPr>
            <a:lvl3pPr>
              <a:defRPr sz="1400" b="0" i="0">
                <a:latin typeface="Arial" charset="0"/>
                <a:ea typeface="Arial" charset="0"/>
                <a:cs typeface="Arial" charset="0"/>
              </a:defRPr>
            </a:lvl3pPr>
            <a:lvl4pPr>
              <a:defRPr sz="1400" b="0" i="0">
                <a:latin typeface="Arial" charset="0"/>
                <a:ea typeface="Arial" charset="0"/>
                <a:cs typeface="Arial" charset="0"/>
              </a:defRPr>
            </a:lvl4pPr>
            <a:lvl5pPr>
              <a:defRPr sz="1400" b="0" i="0"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Arial Nova Light 20 is the default type for paragraphs (in black).</a:t>
            </a: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BFF2CF91-E77D-4C44-A2F6-A4C911E0BA43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b="43972"/>
          <a:stretch/>
        </p:blipFill>
        <p:spPr>
          <a:xfrm>
            <a:off x="171423" y="-8200"/>
            <a:ext cx="898457" cy="67300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8239758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14170">
        <p:fade/>
      </p:transition>
    </mc:Choice>
    <mc:Fallback xmlns="">
      <p:transition spd="med" advTm="14170">
        <p:fade/>
      </p:transition>
    </mc:Fallback>
  </mc:AlternateContent>
</p:sldLayout>
</file>

<file path=ppt/slideLayouts/slideLayout5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Empty Le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610600" y="6311898"/>
            <a:ext cx="2743200" cy="365125"/>
          </a:xfrm>
          <a:prstGeom prst="rect">
            <a:avLst/>
          </a:prstGeom>
        </p:spPr>
        <p:txBody>
          <a:bodyPr/>
          <a:lstStyle>
            <a:lvl1pPr algn="r">
              <a:defRPr sz="900" b="0" i="0">
                <a:solidFill>
                  <a:srgbClr val="00B0F0"/>
                </a:solidFill>
                <a:latin typeface="+mn-lt"/>
                <a:ea typeface="Arial" charset="0"/>
                <a:cs typeface="Arial" charset="0"/>
              </a:defRPr>
            </a:lvl1pPr>
          </a:lstStyle>
          <a:p>
            <a:fld id="{72890513-E58D-2644-ACDB-E89B1349FCE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1" name="Freeform: Shape 10">
            <a:extLst>
              <a:ext uri="{FF2B5EF4-FFF2-40B4-BE49-F238E27FC236}">
                <a16:creationId xmlns:a16="http://schemas.microsoft.com/office/drawing/2014/main" id="{E890263F-15C2-4DCF-A343-3642C86DC9E4}"/>
              </a:ext>
            </a:extLst>
          </p:cNvPr>
          <p:cNvSpPr/>
          <p:nvPr userDrawn="1"/>
        </p:nvSpPr>
        <p:spPr>
          <a:xfrm rot="16200000">
            <a:off x="-1696569" y="1696571"/>
            <a:ext cx="6858005" cy="3464859"/>
          </a:xfrm>
          <a:custGeom>
            <a:avLst/>
            <a:gdLst>
              <a:gd name="connsiteX0" fmla="*/ 0 w 12192000"/>
              <a:gd name="connsiteY0" fmla="*/ 0 h 962664"/>
              <a:gd name="connsiteX1" fmla="*/ 12192000 w 12192000"/>
              <a:gd name="connsiteY1" fmla="*/ 0 h 962664"/>
              <a:gd name="connsiteX2" fmla="*/ 12192000 w 12192000"/>
              <a:gd name="connsiteY2" fmla="*/ 926226 h 962664"/>
              <a:gd name="connsiteX3" fmla="*/ 11645879 w 12192000"/>
              <a:gd name="connsiteY3" fmla="*/ 889621 h 962664"/>
              <a:gd name="connsiteX4" fmla="*/ 6351495 w 12192000"/>
              <a:gd name="connsiteY4" fmla="*/ 741711 h 962664"/>
              <a:gd name="connsiteX5" fmla="*/ 141315 w 12192000"/>
              <a:gd name="connsiteY5" fmla="*/ 951005 h 962664"/>
              <a:gd name="connsiteX6" fmla="*/ 0 w 12192000"/>
              <a:gd name="connsiteY6" fmla="*/ 962664 h 96266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12192000" h="962664">
                <a:moveTo>
                  <a:pt x="0" y="0"/>
                </a:moveTo>
                <a:lnTo>
                  <a:pt x="12192000" y="0"/>
                </a:lnTo>
                <a:lnTo>
                  <a:pt x="12192000" y="926226"/>
                </a:lnTo>
                <a:lnTo>
                  <a:pt x="11645879" y="889621"/>
                </a:lnTo>
                <a:cubicBezTo>
                  <a:pt x="10072054" y="795292"/>
                  <a:pt x="8268488" y="741711"/>
                  <a:pt x="6351495" y="741711"/>
                </a:cubicBezTo>
                <a:cubicBezTo>
                  <a:pt x="4051104" y="741711"/>
                  <a:pt x="1914047" y="818868"/>
                  <a:pt x="141315" y="951005"/>
                </a:cubicBezTo>
                <a:lnTo>
                  <a:pt x="0" y="962664"/>
                </a:lnTo>
                <a:close/>
              </a:path>
            </a:pathLst>
          </a:cu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8" name="Title 7">
            <a:extLst>
              <a:ext uri="{FF2B5EF4-FFF2-40B4-BE49-F238E27FC236}">
                <a16:creationId xmlns:a16="http://schemas.microsoft.com/office/drawing/2014/main" id="{538D4DCC-5B2A-4F8A-B60F-3552CDE8171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1720" y="3106270"/>
            <a:ext cx="2438397" cy="2904565"/>
          </a:xfrm>
          <a:prstGeom prst="rect">
            <a:avLst/>
          </a:prstGeom>
        </p:spPr>
        <p:txBody>
          <a:bodyPr/>
          <a:lstStyle>
            <a:lvl1pPr>
              <a:defRPr sz="3200">
                <a:solidFill>
                  <a:schemeClr val="bg1"/>
                </a:solidFill>
                <a:latin typeface="Arial Nova Light" panose="020B0304020202020204" pitchFamily="34" charset="0"/>
                <a:cs typeface="Helvetica" panose="020B0604020202020204" pitchFamily="34" charset="0"/>
              </a:defRPr>
            </a:lvl1pPr>
          </a:lstStyle>
          <a:p>
            <a:r>
              <a:rPr lang="en-US"/>
              <a:t>Click to edit Master title style</a:t>
            </a:r>
            <a:endParaRPr lang="en-CA"/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D9F6A03A-0C3B-412A-BBE7-BDB24E14F82E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b="43972"/>
          <a:stretch/>
        </p:blipFill>
        <p:spPr>
          <a:xfrm>
            <a:off x="338477" y="560294"/>
            <a:ext cx="1249030" cy="935608"/>
          </a:xfrm>
          <a:prstGeom prst="rect">
            <a:avLst/>
          </a:prstGeom>
        </p:spPr>
      </p:pic>
      <p:sp>
        <p:nvSpPr>
          <p:cNvPr id="15" name="Slide Number Placeholder 5">
            <a:extLst>
              <a:ext uri="{FF2B5EF4-FFF2-40B4-BE49-F238E27FC236}">
                <a16:creationId xmlns:a16="http://schemas.microsoft.com/office/drawing/2014/main" id="{DCADC274-5B64-4AE9-A86A-80421F729632}"/>
              </a:ext>
            </a:extLst>
          </p:cNvPr>
          <p:cNvSpPr txBox="1">
            <a:spLocks/>
          </p:cNvSpPr>
          <p:nvPr userDrawn="1"/>
        </p:nvSpPr>
        <p:spPr>
          <a:xfrm>
            <a:off x="2711824" y="6562605"/>
            <a:ext cx="564777" cy="365125"/>
          </a:xfrm>
          <a:prstGeom prst="rect">
            <a:avLst/>
          </a:prstGeom>
        </p:spPr>
        <p:txBody>
          <a:bodyPr/>
          <a:lstStyle>
            <a:defPPr>
              <a:defRPr lang="en-US"/>
            </a:defPPr>
            <a:lvl1pPr marL="0" algn="r" defTabSz="914400" rtl="0" eaLnBrk="1" latinLnBrk="0" hangingPunct="1">
              <a:defRPr sz="900" b="0" i="0" kern="1200">
                <a:solidFill>
                  <a:schemeClr val="bg1"/>
                </a:solidFill>
                <a:latin typeface="+mn-lt"/>
                <a:ea typeface="Arial" charset="0"/>
                <a:cs typeface="Arial" charset="0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72890513-E58D-2644-ACDB-E89B1349FCEB}" type="slidenum">
              <a:rPr lang="en-US" smtClean="0">
                <a:latin typeface="Arial Nova Light" panose="020B0304020202020204" pitchFamily="34" charset="0"/>
              </a:rPr>
              <a:pPr/>
              <a:t>‹#›</a:t>
            </a:fld>
            <a:endParaRPr lang="en-US">
              <a:latin typeface="Arial Nova Light" panose="020B03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76439046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14170">
        <p:fade/>
      </p:transition>
    </mc:Choice>
    <mc:Fallback xmlns="">
      <p:transition spd="med" advTm="14170">
        <p:fade/>
      </p:transition>
    </mc:Fallback>
  </mc:AlternateContent>
</p:sldLayout>
</file>

<file path=ppt/slideLayouts/slideLayout5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ext Placeholder 4"/>
          <p:cNvSpPr>
            <a:spLocks noGrp="1"/>
          </p:cNvSpPr>
          <p:nvPr>
            <p:ph type="body" sz="quarter" idx="21" hasCustomPrompt="1"/>
          </p:nvPr>
        </p:nvSpPr>
        <p:spPr>
          <a:xfrm>
            <a:off x="2299591" y="205595"/>
            <a:ext cx="7407118" cy="1014516"/>
          </a:xfrm>
          <a:prstGeom prst="rect">
            <a:avLst/>
          </a:prstGeom>
        </p:spPr>
        <p:txBody>
          <a:bodyPr/>
          <a:lstStyle>
            <a:lvl1pPr marL="0" indent="0" algn="l">
              <a:buFontTx/>
              <a:buNone/>
              <a:defRPr sz="2400" b="1" i="0" baseline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  <a:lvl2pPr marL="4572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2pPr>
            <a:lvl3pPr marL="9144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3pPr>
            <a:lvl4pPr marL="13716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4pPr>
            <a:lvl5pPr marL="18288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Slide Title—Arial Bold 24-Cyan Blue</a:t>
            </a:r>
          </a:p>
        </p:txBody>
      </p:sp>
      <p:sp>
        <p:nvSpPr>
          <p:cNvPr id="11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610600" y="6311898"/>
            <a:ext cx="2743200" cy="365125"/>
          </a:xfrm>
          <a:prstGeom prst="rect">
            <a:avLst/>
          </a:prstGeom>
        </p:spPr>
        <p:txBody>
          <a:bodyPr/>
          <a:lstStyle>
            <a:lvl1pPr algn="r">
              <a:defRPr sz="900" b="0" i="0">
                <a:solidFill>
                  <a:srgbClr val="00B0F0"/>
                </a:solidFill>
                <a:latin typeface="+mn-lt"/>
                <a:ea typeface="Arial" charset="0"/>
                <a:cs typeface="Arial" charset="0"/>
              </a:defRPr>
            </a:lvl1pPr>
          </a:lstStyle>
          <a:p>
            <a:fld id="{72890513-E58D-2644-ACDB-E89B1349FCEB}" type="slidenum">
              <a:rPr lang="en-US" smtClean="0"/>
              <a:pPr/>
              <a:t>‹#›</a:t>
            </a:fld>
            <a:endParaRPr lang="en-US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70E5061E-BE83-4805-A9A5-C0008A71371C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954004" y="223751"/>
            <a:ext cx="1947186" cy="350306"/>
          </a:xfrm>
          <a:prstGeom prst="rect">
            <a:avLst/>
          </a:prstGeom>
        </p:spPr>
      </p:pic>
      <p:pic>
        <p:nvPicPr>
          <p:cNvPr id="9" name="Picture 8" descr="A picture containing text&#10;&#10;Description automatically generated">
            <a:extLst>
              <a:ext uri="{FF2B5EF4-FFF2-40B4-BE49-F238E27FC236}">
                <a16:creationId xmlns:a16="http://schemas.microsoft.com/office/drawing/2014/main" id="{1D843B46-63A5-4F19-AE85-34A42C067E3B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0" y="6502"/>
            <a:ext cx="2299591" cy="78480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0422663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14170">
        <p:fade/>
      </p:transition>
    </mc:Choice>
    <mc:Fallback xmlns="">
      <p:transition spd="med" advTm="14170">
        <p:fade/>
      </p:transition>
    </mc:Fallback>
  </mc:AlternateContent>
</p:sldLayout>
</file>

<file path=ppt/slideLayouts/slideLayout5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 text column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 Placeholder 4"/>
          <p:cNvSpPr>
            <a:spLocks noGrp="1"/>
          </p:cNvSpPr>
          <p:nvPr>
            <p:ph type="body" sz="quarter" idx="21" hasCustomPrompt="1"/>
          </p:nvPr>
        </p:nvSpPr>
        <p:spPr>
          <a:xfrm>
            <a:off x="2343150" y="205595"/>
            <a:ext cx="7306409" cy="1014516"/>
          </a:xfrm>
          <a:prstGeom prst="rect">
            <a:avLst/>
          </a:prstGeom>
        </p:spPr>
        <p:txBody>
          <a:bodyPr/>
          <a:lstStyle>
            <a:lvl1pPr marL="0" indent="0" algn="l">
              <a:buFontTx/>
              <a:buNone/>
              <a:defRPr sz="2400" b="1" i="0" baseline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  <a:lvl2pPr marL="4572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2pPr>
            <a:lvl3pPr marL="9144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3pPr>
            <a:lvl4pPr marL="13716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4pPr>
            <a:lvl5pPr marL="18288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Slide Title—Arial Bold 24-Cyan Blue</a:t>
            </a:r>
          </a:p>
        </p:txBody>
      </p:sp>
      <p:sp>
        <p:nvSpPr>
          <p:cNvPr id="7" name="Text Placeholder 6"/>
          <p:cNvSpPr>
            <a:spLocks noGrp="1"/>
          </p:cNvSpPr>
          <p:nvPr>
            <p:ph type="body" sz="quarter" idx="22" hasCustomPrompt="1"/>
          </p:nvPr>
        </p:nvSpPr>
        <p:spPr>
          <a:xfrm>
            <a:off x="822325" y="1069000"/>
            <a:ext cx="4686300" cy="69056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2000" b="1" i="0" baseline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pPr lvl="0"/>
            <a:r>
              <a:rPr lang="en-US"/>
              <a:t>Bulleted List-Arial Bold 20-Cyan Blue</a:t>
            </a:r>
          </a:p>
        </p:txBody>
      </p:sp>
      <p:sp>
        <p:nvSpPr>
          <p:cNvPr id="15" name="Text Placeholder 6"/>
          <p:cNvSpPr>
            <a:spLocks noGrp="1"/>
          </p:cNvSpPr>
          <p:nvPr>
            <p:ph type="body" sz="quarter" idx="25" hasCustomPrompt="1"/>
          </p:nvPr>
        </p:nvSpPr>
        <p:spPr>
          <a:xfrm>
            <a:off x="6573838" y="1069000"/>
            <a:ext cx="4686300" cy="69056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2000" b="1" i="0" baseline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pPr lvl="0"/>
            <a:r>
              <a:rPr lang="en-US"/>
              <a:t>Bulleted List-Arial Bold 20-Cyan Blue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28" hasCustomPrompt="1"/>
          </p:nvPr>
        </p:nvSpPr>
        <p:spPr>
          <a:xfrm>
            <a:off x="822325" y="2000252"/>
            <a:ext cx="4968875" cy="4193346"/>
          </a:xfrm>
          <a:prstGeom prst="rect">
            <a:avLst/>
          </a:prstGeom>
        </p:spPr>
        <p:txBody>
          <a:bodyPr/>
          <a:lstStyle>
            <a:lvl1pPr>
              <a:lnSpc>
                <a:spcPct val="100000"/>
              </a:lnSpc>
              <a:defRPr sz="2000" b="0" i="0" baseline="0">
                <a:latin typeface="Arial" charset="0"/>
                <a:ea typeface="Arial" charset="0"/>
                <a:cs typeface="Arial" charset="0"/>
              </a:defRPr>
            </a:lvl1pPr>
            <a:lvl2pPr>
              <a:defRPr sz="1400" b="0" i="0">
                <a:latin typeface="Arial" charset="0"/>
                <a:ea typeface="Arial" charset="0"/>
                <a:cs typeface="Arial" charset="0"/>
              </a:defRPr>
            </a:lvl2pPr>
            <a:lvl3pPr>
              <a:defRPr sz="1400" b="0" i="0">
                <a:latin typeface="Arial" charset="0"/>
                <a:ea typeface="Arial" charset="0"/>
                <a:cs typeface="Arial" charset="0"/>
              </a:defRPr>
            </a:lvl3pPr>
            <a:lvl4pPr>
              <a:defRPr sz="1400" b="0" i="0">
                <a:latin typeface="Arial" charset="0"/>
                <a:ea typeface="Arial" charset="0"/>
                <a:cs typeface="Arial" charset="0"/>
              </a:defRPr>
            </a:lvl4pPr>
            <a:lvl5pPr>
              <a:defRPr sz="1400" b="0" i="0"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Arial Regular 20 is the default type for paragraphs (in black)</a:t>
            </a:r>
          </a:p>
        </p:txBody>
      </p:sp>
      <p:sp>
        <p:nvSpPr>
          <p:cNvPr id="16" name="Text Placeholder 3"/>
          <p:cNvSpPr>
            <a:spLocks noGrp="1"/>
          </p:cNvSpPr>
          <p:nvPr>
            <p:ph type="body" sz="quarter" idx="29" hasCustomPrompt="1"/>
          </p:nvPr>
        </p:nvSpPr>
        <p:spPr>
          <a:xfrm>
            <a:off x="6573838" y="2000251"/>
            <a:ext cx="4968875" cy="4193346"/>
          </a:xfrm>
          <a:prstGeom prst="rect">
            <a:avLst/>
          </a:prstGeom>
        </p:spPr>
        <p:txBody>
          <a:bodyPr/>
          <a:lstStyle>
            <a:lvl1pPr>
              <a:lnSpc>
                <a:spcPct val="100000"/>
              </a:lnSpc>
              <a:defRPr sz="2000" b="0" i="0" baseline="0">
                <a:latin typeface="Arial" charset="0"/>
                <a:ea typeface="Arial" charset="0"/>
                <a:cs typeface="Arial" charset="0"/>
              </a:defRPr>
            </a:lvl1pPr>
            <a:lvl2pPr>
              <a:defRPr sz="1400" b="0" i="0">
                <a:latin typeface="Arial" charset="0"/>
                <a:ea typeface="Arial" charset="0"/>
                <a:cs typeface="Arial" charset="0"/>
              </a:defRPr>
            </a:lvl2pPr>
            <a:lvl3pPr>
              <a:defRPr sz="1400" b="0" i="0">
                <a:latin typeface="Arial" charset="0"/>
                <a:ea typeface="Arial" charset="0"/>
                <a:cs typeface="Arial" charset="0"/>
              </a:defRPr>
            </a:lvl3pPr>
            <a:lvl4pPr>
              <a:defRPr sz="1400" b="0" i="0">
                <a:latin typeface="Arial" charset="0"/>
                <a:ea typeface="Arial" charset="0"/>
                <a:cs typeface="Arial" charset="0"/>
              </a:defRPr>
            </a:lvl4pPr>
            <a:lvl5pPr>
              <a:defRPr sz="1400" b="0" i="0"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Arial Regular 20 is the default type for paragraphs (in black).</a:t>
            </a:r>
          </a:p>
        </p:txBody>
      </p:sp>
      <p:sp>
        <p:nvSpPr>
          <p:cNvPr id="12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610600" y="6311898"/>
            <a:ext cx="2743200" cy="365125"/>
          </a:xfrm>
          <a:prstGeom prst="rect">
            <a:avLst/>
          </a:prstGeom>
        </p:spPr>
        <p:txBody>
          <a:bodyPr/>
          <a:lstStyle>
            <a:lvl1pPr algn="r">
              <a:defRPr sz="900" b="0" i="0">
                <a:solidFill>
                  <a:srgbClr val="00B0F0"/>
                </a:solidFill>
                <a:latin typeface="+mn-lt"/>
                <a:ea typeface="Arial" charset="0"/>
                <a:cs typeface="Arial" charset="0"/>
              </a:defRPr>
            </a:lvl1pPr>
          </a:lstStyle>
          <a:p>
            <a:fld id="{72890513-E58D-2644-ACDB-E89B1349FCEB}" type="slidenum">
              <a:rPr lang="en-US" smtClean="0"/>
              <a:pPr/>
              <a:t>‹#›</a:t>
            </a:fld>
            <a:endParaRPr lang="en-US"/>
          </a:p>
        </p:txBody>
      </p:sp>
      <p:pic>
        <p:nvPicPr>
          <p:cNvPr id="11" name="Picture 10">
            <a:extLst>
              <a:ext uri="{FF2B5EF4-FFF2-40B4-BE49-F238E27FC236}">
                <a16:creationId xmlns:a16="http://schemas.microsoft.com/office/drawing/2014/main" id="{9F3B449E-D563-4603-8ABE-AB232A1C6693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954004" y="223751"/>
            <a:ext cx="1947186" cy="350306"/>
          </a:xfrm>
          <a:prstGeom prst="rect">
            <a:avLst/>
          </a:prstGeom>
        </p:spPr>
      </p:pic>
      <p:pic>
        <p:nvPicPr>
          <p:cNvPr id="13" name="Picture 12" descr="A picture containing text&#10;&#10;Description automatically generated">
            <a:extLst>
              <a:ext uri="{FF2B5EF4-FFF2-40B4-BE49-F238E27FC236}">
                <a16:creationId xmlns:a16="http://schemas.microsoft.com/office/drawing/2014/main" id="{E5C97660-F480-429A-9A15-BDA1AF80453C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0" y="6502"/>
            <a:ext cx="2299591" cy="78480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2704491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14170">
        <p:fade/>
      </p:transition>
    </mc:Choice>
    <mc:Fallback xmlns="">
      <p:transition spd="med" advTm="14170">
        <p:fade/>
      </p:transition>
    </mc:Fallback>
  </mc:AlternateContent>
</p:sldLayout>
</file>

<file path=ppt/slideLayouts/slideLayout6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ig image with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704105" y="6480968"/>
            <a:ext cx="2743200" cy="365125"/>
          </a:xfrm>
          <a:prstGeom prst="rect">
            <a:avLst/>
          </a:prstGeom>
        </p:spPr>
        <p:txBody>
          <a:bodyPr/>
          <a:lstStyle>
            <a:lvl1pPr algn="r">
              <a:defRPr sz="900" b="0" i="0">
                <a:solidFill>
                  <a:srgbClr val="00B0F0"/>
                </a:solidFill>
                <a:latin typeface="+mn-lt"/>
                <a:ea typeface="Arial" charset="0"/>
                <a:cs typeface="Arial" charset="0"/>
              </a:defRPr>
            </a:lvl1pPr>
          </a:lstStyle>
          <a:p>
            <a:fld id="{72890513-E58D-2644-ACDB-E89B1349FCE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0" name="Text Placeholder 8"/>
          <p:cNvSpPr>
            <a:spLocks noGrp="1"/>
          </p:cNvSpPr>
          <p:nvPr>
            <p:ph type="body" sz="quarter" idx="23" hasCustomPrompt="1"/>
          </p:nvPr>
        </p:nvSpPr>
        <p:spPr>
          <a:xfrm>
            <a:off x="822325" y="6469063"/>
            <a:ext cx="3302966" cy="388937"/>
          </a:xfrm>
          <a:prstGeom prst="rect">
            <a:avLst/>
          </a:prstGeom>
        </p:spPr>
        <p:txBody>
          <a:bodyPr/>
          <a:lstStyle>
            <a:lvl1pPr marL="0" indent="0">
              <a:buFontTx/>
              <a:buNone/>
              <a:defRPr sz="900" b="0" i="1" baseline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pPr marL="228600" marR="0" lvl="0" indent="-2286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tabLst/>
              <a:defRPr/>
            </a:pPr>
            <a:r>
              <a:rPr lang="en-US"/>
              <a:t>Information Source-Arial Italic 9-Cyan Blue</a:t>
            </a:r>
          </a:p>
        </p:txBody>
      </p:sp>
      <p:sp>
        <p:nvSpPr>
          <p:cNvPr id="13" name="Text Placeholder 6"/>
          <p:cNvSpPr>
            <a:spLocks noGrp="1"/>
          </p:cNvSpPr>
          <p:nvPr>
            <p:ph type="body" sz="quarter" idx="25" hasCustomPrompt="1"/>
          </p:nvPr>
        </p:nvSpPr>
        <p:spPr>
          <a:xfrm>
            <a:off x="6573838" y="1316183"/>
            <a:ext cx="4686300" cy="69056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2000" b="1" i="0" baseline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pPr lvl="0"/>
            <a:r>
              <a:rPr lang="en-US"/>
              <a:t>Bulleted List-Arial Bold 20-Cyan Blue</a:t>
            </a:r>
          </a:p>
        </p:txBody>
      </p:sp>
      <p:sp>
        <p:nvSpPr>
          <p:cNvPr id="17" name="Content Placeholder 16"/>
          <p:cNvSpPr>
            <a:spLocks noGrp="1"/>
          </p:cNvSpPr>
          <p:nvPr>
            <p:ph sz="quarter" idx="26"/>
          </p:nvPr>
        </p:nvSpPr>
        <p:spPr>
          <a:xfrm>
            <a:off x="822325" y="1316183"/>
            <a:ext cx="5075238" cy="5045027"/>
          </a:xfrm>
          <a:prstGeom prst="rect">
            <a:avLst/>
          </a:prstGeom>
        </p:spPr>
        <p:txBody>
          <a:bodyPr/>
          <a:lstStyle>
            <a:lvl1pPr>
              <a:defRPr sz="2000" b="0" i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pPr marL="228600" marR="0" lvl="0" indent="-2286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/>
              <a:buNone/>
              <a:tabLst/>
              <a:defRPr/>
            </a:pPr>
            <a:r>
              <a:rPr lang="en-US"/>
              <a:t>Edit Master text styles</a:t>
            </a:r>
          </a:p>
        </p:txBody>
      </p:sp>
      <p:sp>
        <p:nvSpPr>
          <p:cNvPr id="20" name="Text Placeholder 3"/>
          <p:cNvSpPr>
            <a:spLocks noGrp="1"/>
          </p:cNvSpPr>
          <p:nvPr>
            <p:ph type="body" sz="quarter" idx="29" hasCustomPrompt="1"/>
          </p:nvPr>
        </p:nvSpPr>
        <p:spPr>
          <a:xfrm>
            <a:off x="6573838" y="2214976"/>
            <a:ext cx="4968875" cy="3623435"/>
          </a:xfrm>
          <a:prstGeom prst="rect">
            <a:avLst/>
          </a:prstGeom>
        </p:spPr>
        <p:txBody>
          <a:bodyPr/>
          <a:lstStyle>
            <a:lvl1pPr>
              <a:lnSpc>
                <a:spcPct val="100000"/>
              </a:lnSpc>
              <a:defRPr sz="2000" b="0" i="0" baseline="0">
                <a:latin typeface="Arial" charset="0"/>
                <a:ea typeface="Arial" charset="0"/>
                <a:cs typeface="Arial" charset="0"/>
              </a:defRPr>
            </a:lvl1pPr>
            <a:lvl2pPr>
              <a:defRPr sz="1400" b="0" i="0">
                <a:latin typeface="Arial" charset="0"/>
                <a:ea typeface="Arial" charset="0"/>
                <a:cs typeface="Arial" charset="0"/>
              </a:defRPr>
            </a:lvl2pPr>
            <a:lvl3pPr>
              <a:defRPr sz="1400" b="0" i="0">
                <a:latin typeface="Arial" charset="0"/>
                <a:ea typeface="Arial" charset="0"/>
                <a:cs typeface="Arial" charset="0"/>
              </a:defRPr>
            </a:lvl3pPr>
            <a:lvl4pPr>
              <a:defRPr sz="1400" b="0" i="0">
                <a:latin typeface="Arial" charset="0"/>
                <a:ea typeface="Arial" charset="0"/>
                <a:cs typeface="Arial" charset="0"/>
              </a:defRPr>
            </a:lvl4pPr>
            <a:lvl5pPr>
              <a:defRPr sz="1400" b="0" i="0"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Arial Regular 20 is the default type for paragraphs (in black).</a:t>
            </a:r>
          </a:p>
        </p:txBody>
      </p:sp>
      <p:sp>
        <p:nvSpPr>
          <p:cNvPr id="12" name="Text Placeholder 4"/>
          <p:cNvSpPr>
            <a:spLocks noGrp="1"/>
          </p:cNvSpPr>
          <p:nvPr>
            <p:ph type="body" sz="quarter" idx="21" hasCustomPrompt="1"/>
          </p:nvPr>
        </p:nvSpPr>
        <p:spPr>
          <a:xfrm>
            <a:off x="2457450" y="205595"/>
            <a:ext cx="7231673" cy="1014516"/>
          </a:xfrm>
          <a:prstGeom prst="rect">
            <a:avLst/>
          </a:prstGeom>
        </p:spPr>
        <p:txBody>
          <a:bodyPr/>
          <a:lstStyle>
            <a:lvl1pPr marL="0" indent="0" algn="l">
              <a:buFontTx/>
              <a:buNone/>
              <a:defRPr sz="2400" b="1" i="0" baseline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  <a:lvl2pPr marL="4572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2pPr>
            <a:lvl3pPr marL="9144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3pPr>
            <a:lvl4pPr marL="13716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4pPr>
            <a:lvl5pPr marL="18288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Slide Title—Arial Bold 24-Cyan Blue</a:t>
            </a: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8293EE97-85D7-4CAC-B13F-E259193560C3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954004" y="223751"/>
            <a:ext cx="1947186" cy="350306"/>
          </a:xfrm>
          <a:prstGeom prst="rect">
            <a:avLst/>
          </a:prstGeom>
        </p:spPr>
      </p:pic>
      <p:pic>
        <p:nvPicPr>
          <p:cNvPr id="15" name="Picture 14" descr="A picture containing text&#10;&#10;Description automatically generated">
            <a:extLst>
              <a:ext uri="{FF2B5EF4-FFF2-40B4-BE49-F238E27FC236}">
                <a16:creationId xmlns:a16="http://schemas.microsoft.com/office/drawing/2014/main" id="{85B1B2EA-06AC-4DF7-8466-2802E29EC66A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0" y="6502"/>
            <a:ext cx="2299591" cy="78480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6001583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14170">
        <p:fade/>
      </p:transition>
    </mc:Choice>
    <mc:Fallback xmlns="">
      <p:transition spd="med" advTm="14170">
        <p:fade/>
      </p:transition>
    </mc:Fallback>
  </mc:AlternateContent>
</p:sldLayout>
</file>

<file path=ppt/slideLayouts/slideLayout6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4 column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704105" y="6480968"/>
            <a:ext cx="2743200" cy="365125"/>
          </a:xfrm>
          <a:prstGeom prst="rect">
            <a:avLst/>
          </a:prstGeom>
        </p:spPr>
        <p:txBody>
          <a:bodyPr/>
          <a:lstStyle>
            <a:lvl1pPr algn="r">
              <a:defRPr sz="900" b="0" i="0">
                <a:solidFill>
                  <a:srgbClr val="00B0F0"/>
                </a:solidFill>
                <a:latin typeface="+mn-lt"/>
                <a:ea typeface="Arial" charset="0"/>
                <a:cs typeface="Arial" charset="0"/>
              </a:defRPr>
            </a:lvl1pPr>
          </a:lstStyle>
          <a:p>
            <a:fld id="{72890513-E58D-2644-ACDB-E89B1349FCE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Text Placeholder 8"/>
          <p:cNvSpPr>
            <a:spLocks noGrp="1"/>
          </p:cNvSpPr>
          <p:nvPr>
            <p:ph type="body" sz="quarter" idx="23" hasCustomPrompt="1"/>
          </p:nvPr>
        </p:nvSpPr>
        <p:spPr>
          <a:xfrm>
            <a:off x="822325" y="6469063"/>
            <a:ext cx="2795518" cy="388937"/>
          </a:xfrm>
          <a:prstGeom prst="rect">
            <a:avLst/>
          </a:prstGeom>
        </p:spPr>
        <p:txBody>
          <a:bodyPr/>
          <a:lstStyle>
            <a:lvl1pPr marL="0" indent="0">
              <a:buFontTx/>
              <a:buNone/>
              <a:defRPr sz="900" b="0" i="1" baseline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pPr marL="228600" marR="0" lvl="0" indent="-2286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/>
              <a:buNone/>
              <a:tabLst/>
              <a:defRPr/>
            </a:pPr>
            <a:r>
              <a:rPr lang="en-US"/>
              <a:t>Information Source-Arial Italic 9-Cyan Blue</a:t>
            </a:r>
          </a:p>
        </p:txBody>
      </p:sp>
      <p:sp>
        <p:nvSpPr>
          <p:cNvPr id="12" name="Content Placeholder 16"/>
          <p:cNvSpPr>
            <a:spLocks noGrp="1"/>
          </p:cNvSpPr>
          <p:nvPr>
            <p:ph sz="quarter" idx="26"/>
          </p:nvPr>
        </p:nvSpPr>
        <p:spPr>
          <a:xfrm>
            <a:off x="836214" y="1590784"/>
            <a:ext cx="2387539" cy="2421892"/>
          </a:xfrm>
          <a:prstGeom prst="rect">
            <a:avLst/>
          </a:prstGeom>
        </p:spPr>
        <p:txBody>
          <a:bodyPr/>
          <a:lstStyle>
            <a:lvl1pPr>
              <a:defRPr sz="2000" b="0" i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pPr marL="228600" marR="0" lvl="0" indent="-2286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/>
              <a:buNone/>
              <a:tabLst/>
              <a:defRPr/>
            </a:pPr>
            <a:r>
              <a:rPr lang="en-US"/>
              <a:t>Edit Master text styles</a:t>
            </a:r>
          </a:p>
        </p:txBody>
      </p:sp>
      <p:sp>
        <p:nvSpPr>
          <p:cNvPr id="18" name="Content Placeholder 16"/>
          <p:cNvSpPr>
            <a:spLocks noGrp="1"/>
          </p:cNvSpPr>
          <p:nvPr>
            <p:ph sz="quarter" idx="32"/>
          </p:nvPr>
        </p:nvSpPr>
        <p:spPr>
          <a:xfrm>
            <a:off x="9123108" y="1590784"/>
            <a:ext cx="2387539" cy="4652855"/>
          </a:xfrm>
          <a:prstGeom prst="rect">
            <a:avLst/>
          </a:prstGeom>
        </p:spPr>
        <p:txBody>
          <a:bodyPr/>
          <a:lstStyle>
            <a:lvl1pPr>
              <a:defRPr sz="2000" b="0" i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pPr marL="228600" marR="0" lvl="0" indent="-2286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/>
              <a:buNone/>
              <a:tabLst/>
              <a:defRPr/>
            </a:pPr>
            <a:r>
              <a:rPr lang="en-US"/>
              <a:t>Edit Master text styles</a:t>
            </a:r>
          </a:p>
        </p:txBody>
      </p:sp>
      <p:sp>
        <p:nvSpPr>
          <p:cNvPr id="20" name="Content Placeholder 16"/>
          <p:cNvSpPr>
            <a:spLocks noGrp="1"/>
          </p:cNvSpPr>
          <p:nvPr>
            <p:ph sz="quarter" idx="34"/>
          </p:nvPr>
        </p:nvSpPr>
        <p:spPr>
          <a:xfrm>
            <a:off x="6346062" y="3730001"/>
            <a:ext cx="2387539" cy="2513638"/>
          </a:xfrm>
          <a:prstGeom prst="rect">
            <a:avLst/>
          </a:prstGeom>
        </p:spPr>
        <p:txBody>
          <a:bodyPr/>
          <a:lstStyle>
            <a:lvl1pPr>
              <a:defRPr sz="2000" b="0" i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pPr marL="228600" marR="0" lvl="0" indent="-2286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/>
              <a:buNone/>
              <a:tabLst/>
              <a:defRPr/>
            </a:pPr>
            <a:r>
              <a:rPr lang="en-US"/>
              <a:t>Edit Master text styles</a:t>
            </a:r>
          </a:p>
        </p:txBody>
      </p:sp>
      <p:sp>
        <p:nvSpPr>
          <p:cNvPr id="26" name="Text Placeholder 4"/>
          <p:cNvSpPr>
            <a:spLocks noGrp="1"/>
          </p:cNvSpPr>
          <p:nvPr>
            <p:ph type="body" sz="quarter" idx="38" hasCustomPrompt="1"/>
          </p:nvPr>
        </p:nvSpPr>
        <p:spPr>
          <a:xfrm>
            <a:off x="3598511" y="1590783"/>
            <a:ext cx="2387539" cy="916319"/>
          </a:xfrm>
          <a:prstGeom prst="rect">
            <a:avLst/>
          </a:prstGeom>
        </p:spPr>
        <p:txBody>
          <a:bodyPr/>
          <a:lstStyle>
            <a:lvl1pPr marL="0" indent="0" algn="l">
              <a:lnSpc>
                <a:spcPct val="100000"/>
              </a:lnSpc>
              <a:buFontTx/>
              <a:buNone/>
              <a:defRPr sz="2000" b="1" i="0" baseline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  <a:lvl2pPr marL="4572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2pPr>
            <a:lvl3pPr marL="9144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3pPr>
            <a:lvl4pPr marL="13716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4pPr>
            <a:lvl5pPr marL="18288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Section Title—Arial Bold 20-Cyan Blue</a:t>
            </a:r>
          </a:p>
        </p:txBody>
      </p:sp>
      <p:sp>
        <p:nvSpPr>
          <p:cNvPr id="25" name="Text Placeholder 3"/>
          <p:cNvSpPr>
            <a:spLocks noGrp="1"/>
          </p:cNvSpPr>
          <p:nvPr>
            <p:ph type="body" sz="quarter" idx="29" hasCustomPrompt="1"/>
          </p:nvPr>
        </p:nvSpPr>
        <p:spPr>
          <a:xfrm>
            <a:off x="3598511" y="2732526"/>
            <a:ext cx="2387539" cy="3511113"/>
          </a:xfrm>
          <a:prstGeom prst="rect">
            <a:avLst/>
          </a:prstGeom>
        </p:spPr>
        <p:txBody>
          <a:bodyPr/>
          <a:lstStyle>
            <a:lvl1pPr>
              <a:lnSpc>
                <a:spcPct val="100000"/>
              </a:lnSpc>
              <a:defRPr sz="2000" b="0" i="0" baseline="0">
                <a:latin typeface="Arial" charset="0"/>
                <a:ea typeface="Arial" charset="0"/>
                <a:cs typeface="Arial" charset="0"/>
              </a:defRPr>
            </a:lvl1pPr>
            <a:lvl2pPr>
              <a:defRPr sz="1400" b="0" i="0">
                <a:latin typeface="Arial" charset="0"/>
                <a:ea typeface="Arial" charset="0"/>
                <a:cs typeface="Arial" charset="0"/>
              </a:defRPr>
            </a:lvl2pPr>
            <a:lvl3pPr>
              <a:defRPr sz="1400" b="0" i="0">
                <a:latin typeface="Arial" charset="0"/>
                <a:ea typeface="Arial" charset="0"/>
                <a:cs typeface="Arial" charset="0"/>
              </a:defRPr>
            </a:lvl3pPr>
            <a:lvl4pPr>
              <a:defRPr sz="1400" b="0" i="0">
                <a:latin typeface="Arial" charset="0"/>
                <a:ea typeface="Arial" charset="0"/>
                <a:cs typeface="Arial" charset="0"/>
              </a:defRPr>
            </a:lvl4pPr>
            <a:lvl5pPr>
              <a:defRPr sz="1400" b="0" i="0"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Arial Regular 20 is the default type for paragraphs (in black).</a:t>
            </a:r>
          </a:p>
          <a:p>
            <a:pPr lvl="0"/>
            <a:r>
              <a:rPr lang="en-US"/>
              <a:t>Type can get bigger, but no smaller.</a:t>
            </a:r>
          </a:p>
        </p:txBody>
      </p:sp>
      <p:sp>
        <p:nvSpPr>
          <p:cNvPr id="27" name="Text Placeholder 3"/>
          <p:cNvSpPr>
            <a:spLocks noGrp="1"/>
          </p:cNvSpPr>
          <p:nvPr>
            <p:ph type="body" sz="quarter" idx="39" hasCustomPrompt="1"/>
          </p:nvPr>
        </p:nvSpPr>
        <p:spPr>
          <a:xfrm>
            <a:off x="836212" y="4234195"/>
            <a:ext cx="2387539" cy="2009444"/>
          </a:xfrm>
          <a:prstGeom prst="rect">
            <a:avLst/>
          </a:prstGeom>
        </p:spPr>
        <p:txBody>
          <a:bodyPr/>
          <a:lstStyle>
            <a:lvl1pPr>
              <a:lnSpc>
                <a:spcPct val="100000"/>
              </a:lnSpc>
              <a:defRPr sz="2000" b="0" i="0" baseline="0">
                <a:latin typeface="Arial" charset="0"/>
                <a:ea typeface="Arial" charset="0"/>
                <a:cs typeface="Arial" charset="0"/>
              </a:defRPr>
            </a:lvl1pPr>
            <a:lvl2pPr>
              <a:defRPr sz="1400" b="0" i="0">
                <a:latin typeface="Arial" charset="0"/>
                <a:ea typeface="Arial" charset="0"/>
                <a:cs typeface="Arial" charset="0"/>
              </a:defRPr>
            </a:lvl2pPr>
            <a:lvl3pPr>
              <a:defRPr sz="1400" b="0" i="0">
                <a:latin typeface="Arial" charset="0"/>
                <a:ea typeface="Arial" charset="0"/>
                <a:cs typeface="Arial" charset="0"/>
              </a:defRPr>
            </a:lvl3pPr>
            <a:lvl4pPr>
              <a:defRPr sz="1400" b="0" i="0">
                <a:latin typeface="Arial" charset="0"/>
                <a:ea typeface="Arial" charset="0"/>
                <a:cs typeface="Arial" charset="0"/>
              </a:defRPr>
            </a:lvl4pPr>
            <a:lvl5pPr>
              <a:defRPr sz="1400" b="0" i="0"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Arial Regular 20 is the default type for paragraphs (in black).</a:t>
            </a:r>
          </a:p>
        </p:txBody>
      </p:sp>
      <p:sp>
        <p:nvSpPr>
          <p:cNvPr id="28" name="Text Placeholder 3"/>
          <p:cNvSpPr>
            <a:spLocks noGrp="1"/>
          </p:cNvSpPr>
          <p:nvPr>
            <p:ph type="body" sz="quarter" idx="40" hasCustomPrompt="1"/>
          </p:nvPr>
        </p:nvSpPr>
        <p:spPr>
          <a:xfrm>
            <a:off x="6346060" y="1561078"/>
            <a:ext cx="2387539" cy="1893459"/>
          </a:xfrm>
          <a:prstGeom prst="rect">
            <a:avLst/>
          </a:prstGeom>
        </p:spPr>
        <p:txBody>
          <a:bodyPr/>
          <a:lstStyle>
            <a:lvl1pPr>
              <a:lnSpc>
                <a:spcPct val="100000"/>
              </a:lnSpc>
              <a:defRPr sz="2000" b="0" i="0" baseline="0">
                <a:latin typeface="Arial" charset="0"/>
                <a:ea typeface="Arial" charset="0"/>
                <a:cs typeface="Arial" charset="0"/>
              </a:defRPr>
            </a:lvl1pPr>
            <a:lvl2pPr>
              <a:defRPr sz="1400" b="0" i="0">
                <a:latin typeface="Arial" charset="0"/>
                <a:ea typeface="Arial" charset="0"/>
                <a:cs typeface="Arial" charset="0"/>
              </a:defRPr>
            </a:lvl2pPr>
            <a:lvl3pPr>
              <a:defRPr sz="1400" b="0" i="0">
                <a:latin typeface="Arial" charset="0"/>
                <a:ea typeface="Arial" charset="0"/>
                <a:cs typeface="Arial" charset="0"/>
              </a:defRPr>
            </a:lvl3pPr>
            <a:lvl4pPr>
              <a:defRPr sz="1400" b="0" i="0">
                <a:latin typeface="Arial" charset="0"/>
                <a:ea typeface="Arial" charset="0"/>
                <a:cs typeface="Arial" charset="0"/>
              </a:defRPr>
            </a:lvl4pPr>
            <a:lvl5pPr>
              <a:defRPr sz="1400" b="0" i="0"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Arial Regular 20 is the default type for paragraphs (in black).</a:t>
            </a:r>
          </a:p>
        </p:txBody>
      </p:sp>
      <p:sp>
        <p:nvSpPr>
          <p:cNvPr id="15" name="Text Placeholder 4"/>
          <p:cNvSpPr>
            <a:spLocks noGrp="1"/>
          </p:cNvSpPr>
          <p:nvPr>
            <p:ph type="body" sz="quarter" idx="21" hasCustomPrompt="1"/>
          </p:nvPr>
        </p:nvSpPr>
        <p:spPr>
          <a:xfrm>
            <a:off x="2488224" y="205595"/>
            <a:ext cx="7192108" cy="1014516"/>
          </a:xfrm>
          <a:prstGeom prst="rect">
            <a:avLst/>
          </a:prstGeom>
        </p:spPr>
        <p:txBody>
          <a:bodyPr/>
          <a:lstStyle>
            <a:lvl1pPr marL="0" indent="0" algn="l">
              <a:buFontTx/>
              <a:buNone/>
              <a:defRPr sz="2400" b="1" i="0" baseline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  <a:lvl2pPr marL="4572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2pPr>
            <a:lvl3pPr marL="9144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3pPr>
            <a:lvl4pPr marL="13716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4pPr>
            <a:lvl5pPr marL="18288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Slide Title—Arial Bold 24-Cyan Blue</a:t>
            </a:r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F2E0DECE-22B9-4189-9922-9841657A95A1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954004" y="223751"/>
            <a:ext cx="1947186" cy="350306"/>
          </a:xfrm>
          <a:prstGeom prst="rect">
            <a:avLst/>
          </a:prstGeom>
        </p:spPr>
      </p:pic>
      <p:pic>
        <p:nvPicPr>
          <p:cNvPr id="17" name="Picture 16" descr="A picture containing text&#10;&#10;Description automatically generated">
            <a:extLst>
              <a:ext uri="{FF2B5EF4-FFF2-40B4-BE49-F238E27FC236}">
                <a16:creationId xmlns:a16="http://schemas.microsoft.com/office/drawing/2014/main" id="{B76CD805-5988-406F-BE86-2D781C63C927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0" y="6502"/>
            <a:ext cx="2299591" cy="78480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2649176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14170">
        <p:fade/>
      </p:transition>
    </mc:Choice>
    <mc:Fallback xmlns="">
      <p:transition spd="med" advTm="14170">
        <p:fade/>
      </p:transition>
    </mc:Fallback>
  </mc:AlternateContent>
</p:sldLayout>
</file>

<file path=ppt/slideLayouts/slideLayout6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 column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704105" y="6480968"/>
            <a:ext cx="2743200" cy="365125"/>
          </a:xfrm>
          <a:prstGeom prst="rect">
            <a:avLst/>
          </a:prstGeom>
        </p:spPr>
        <p:txBody>
          <a:bodyPr/>
          <a:lstStyle>
            <a:lvl1pPr algn="r">
              <a:defRPr sz="900" b="0" i="0">
                <a:solidFill>
                  <a:srgbClr val="00B0F0"/>
                </a:solidFill>
                <a:latin typeface="+mn-lt"/>
                <a:ea typeface="Arial" charset="0"/>
                <a:cs typeface="Arial" charset="0"/>
              </a:defRPr>
            </a:lvl1pPr>
          </a:lstStyle>
          <a:p>
            <a:fld id="{72890513-E58D-2644-ACDB-E89B1349FCE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Text Placeholder 8"/>
          <p:cNvSpPr>
            <a:spLocks noGrp="1"/>
          </p:cNvSpPr>
          <p:nvPr>
            <p:ph type="body" sz="quarter" idx="23" hasCustomPrompt="1"/>
          </p:nvPr>
        </p:nvSpPr>
        <p:spPr>
          <a:xfrm>
            <a:off x="822325" y="6469063"/>
            <a:ext cx="2782266" cy="388937"/>
          </a:xfrm>
          <a:prstGeom prst="rect">
            <a:avLst/>
          </a:prstGeom>
        </p:spPr>
        <p:txBody>
          <a:bodyPr/>
          <a:lstStyle>
            <a:lvl1pPr marL="0" indent="0">
              <a:buFontTx/>
              <a:buNone/>
              <a:defRPr sz="900" b="0" i="1" baseline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pPr marL="228600" marR="0" lvl="0" indent="-2286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/>
              <a:buNone/>
              <a:tabLst/>
              <a:defRPr/>
            </a:pPr>
            <a:r>
              <a:rPr lang="en-US"/>
              <a:t>Information Source-Arial Italic 9-Cyan Blue</a:t>
            </a:r>
          </a:p>
        </p:txBody>
      </p:sp>
      <p:sp>
        <p:nvSpPr>
          <p:cNvPr id="10" name="Content Placeholder 16"/>
          <p:cNvSpPr>
            <a:spLocks noGrp="1"/>
          </p:cNvSpPr>
          <p:nvPr>
            <p:ph sz="quarter" idx="26"/>
          </p:nvPr>
        </p:nvSpPr>
        <p:spPr>
          <a:xfrm>
            <a:off x="836214" y="1590784"/>
            <a:ext cx="2387539" cy="2421892"/>
          </a:xfrm>
          <a:prstGeom prst="rect">
            <a:avLst/>
          </a:prstGeom>
        </p:spPr>
        <p:txBody>
          <a:bodyPr/>
          <a:lstStyle>
            <a:lvl1pPr>
              <a:defRPr sz="2000" b="0" i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pPr marL="228600" marR="0" lvl="0" indent="-2286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/>
              <a:buNone/>
              <a:tabLst/>
              <a:defRPr/>
            </a:pPr>
            <a:r>
              <a:rPr lang="en-US"/>
              <a:t>Edit Master text styles</a:t>
            </a:r>
          </a:p>
        </p:txBody>
      </p:sp>
      <p:sp>
        <p:nvSpPr>
          <p:cNvPr id="15" name="Content Placeholder 16"/>
          <p:cNvSpPr>
            <a:spLocks noGrp="1"/>
          </p:cNvSpPr>
          <p:nvPr>
            <p:ph sz="quarter" idx="34"/>
          </p:nvPr>
        </p:nvSpPr>
        <p:spPr>
          <a:xfrm>
            <a:off x="6667342" y="1590785"/>
            <a:ext cx="4994433" cy="2421892"/>
          </a:xfrm>
          <a:prstGeom prst="rect">
            <a:avLst/>
          </a:prstGeom>
        </p:spPr>
        <p:txBody>
          <a:bodyPr/>
          <a:lstStyle>
            <a:lvl1pPr>
              <a:defRPr sz="2000" b="0" i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pPr marL="228600" marR="0" lvl="0" indent="-2286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/>
              <a:buNone/>
              <a:tabLst/>
              <a:defRPr/>
            </a:pPr>
            <a:r>
              <a:rPr lang="en-US"/>
              <a:t>Edit Master text styles</a:t>
            </a:r>
          </a:p>
        </p:txBody>
      </p:sp>
      <p:sp>
        <p:nvSpPr>
          <p:cNvPr id="25" name="Text Placeholder 4"/>
          <p:cNvSpPr>
            <a:spLocks noGrp="1"/>
          </p:cNvSpPr>
          <p:nvPr>
            <p:ph type="body" sz="quarter" idx="38" hasCustomPrompt="1"/>
          </p:nvPr>
        </p:nvSpPr>
        <p:spPr>
          <a:xfrm>
            <a:off x="3642755" y="1590783"/>
            <a:ext cx="2387539" cy="916443"/>
          </a:xfrm>
          <a:prstGeom prst="rect">
            <a:avLst/>
          </a:prstGeom>
        </p:spPr>
        <p:txBody>
          <a:bodyPr/>
          <a:lstStyle>
            <a:lvl1pPr marL="0" indent="0" algn="l">
              <a:lnSpc>
                <a:spcPct val="100000"/>
              </a:lnSpc>
              <a:buFontTx/>
              <a:buNone/>
              <a:defRPr sz="2000" b="1" i="0" baseline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  <a:lvl2pPr marL="4572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2pPr>
            <a:lvl3pPr marL="9144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3pPr>
            <a:lvl4pPr marL="13716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4pPr>
            <a:lvl5pPr marL="18288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Section Title—Arial 20-Cyan Blue</a:t>
            </a:r>
          </a:p>
        </p:txBody>
      </p:sp>
      <p:sp>
        <p:nvSpPr>
          <p:cNvPr id="20" name="Text Placeholder 3"/>
          <p:cNvSpPr>
            <a:spLocks noGrp="1"/>
          </p:cNvSpPr>
          <p:nvPr>
            <p:ph type="body" sz="quarter" idx="29" hasCustomPrompt="1"/>
          </p:nvPr>
        </p:nvSpPr>
        <p:spPr>
          <a:xfrm>
            <a:off x="3642755" y="2732526"/>
            <a:ext cx="2387539" cy="3111683"/>
          </a:xfrm>
          <a:prstGeom prst="rect">
            <a:avLst/>
          </a:prstGeom>
        </p:spPr>
        <p:txBody>
          <a:bodyPr/>
          <a:lstStyle>
            <a:lvl1pPr>
              <a:lnSpc>
                <a:spcPct val="100000"/>
              </a:lnSpc>
              <a:defRPr sz="2000" b="0" i="0" baseline="0">
                <a:latin typeface="Arial" charset="0"/>
                <a:ea typeface="Arial" charset="0"/>
                <a:cs typeface="Arial" charset="0"/>
              </a:defRPr>
            </a:lvl1pPr>
            <a:lvl2pPr>
              <a:defRPr sz="1400" b="0" i="0">
                <a:latin typeface="Arial" charset="0"/>
                <a:ea typeface="Arial" charset="0"/>
                <a:cs typeface="Arial" charset="0"/>
              </a:defRPr>
            </a:lvl2pPr>
            <a:lvl3pPr>
              <a:defRPr sz="1400" b="0" i="0">
                <a:latin typeface="Arial" charset="0"/>
                <a:ea typeface="Arial" charset="0"/>
                <a:cs typeface="Arial" charset="0"/>
              </a:defRPr>
            </a:lvl3pPr>
            <a:lvl4pPr>
              <a:defRPr sz="1400" b="0" i="0">
                <a:latin typeface="Arial" charset="0"/>
                <a:ea typeface="Arial" charset="0"/>
                <a:cs typeface="Arial" charset="0"/>
              </a:defRPr>
            </a:lvl4pPr>
            <a:lvl5pPr>
              <a:defRPr sz="1400" b="0" i="0"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Arial Regular 14 is the default type for paragraphs (in black).</a:t>
            </a:r>
          </a:p>
          <a:p>
            <a:pPr lvl="0"/>
            <a:r>
              <a:rPr lang="en-US"/>
              <a:t>Type can get bigger, but no smaller.</a:t>
            </a:r>
          </a:p>
        </p:txBody>
      </p:sp>
      <p:sp>
        <p:nvSpPr>
          <p:cNvPr id="21" name="Text Placeholder 3"/>
          <p:cNvSpPr>
            <a:spLocks noGrp="1"/>
          </p:cNvSpPr>
          <p:nvPr>
            <p:ph type="body" sz="quarter" idx="39" hasCustomPrompt="1"/>
          </p:nvPr>
        </p:nvSpPr>
        <p:spPr>
          <a:xfrm>
            <a:off x="6667341" y="4293829"/>
            <a:ext cx="4964959" cy="2062521"/>
          </a:xfrm>
          <a:prstGeom prst="rect">
            <a:avLst/>
          </a:prstGeom>
        </p:spPr>
        <p:txBody>
          <a:bodyPr/>
          <a:lstStyle>
            <a:lvl1pPr>
              <a:lnSpc>
                <a:spcPct val="100000"/>
              </a:lnSpc>
              <a:defRPr sz="2000" b="0" i="0" baseline="0">
                <a:latin typeface="Arial" charset="0"/>
                <a:ea typeface="Arial" charset="0"/>
                <a:cs typeface="Arial" charset="0"/>
              </a:defRPr>
            </a:lvl1pPr>
            <a:lvl2pPr>
              <a:defRPr sz="1400" b="0" i="0">
                <a:latin typeface="Arial" charset="0"/>
                <a:ea typeface="Arial" charset="0"/>
                <a:cs typeface="Arial" charset="0"/>
              </a:defRPr>
            </a:lvl2pPr>
            <a:lvl3pPr>
              <a:defRPr sz="1400" b="0" i="0">
                <a:latin typeface="Arial" charset="0"/>
                <a:ea typeface="Arial" charset="0"/>
                <a:cs typeface="Arial" charset="0"/>
              </a:defRPr>
            </a:lvl3pPr>
            <a:lvl4pPr>
              <a:defRPr sz="1400" b="0" i="0">
                <a:latin typeface="Arial" charset="0"/>
                <a:ea typeface="Arial" charset="0"/>
                <a:cs typeface="Arial" charset="0"/>
              </a:defRPr>
            </a:lvl4pPr>
            <a:lvl5pPr>
              <a:defRPr sz="1400" b="0" i="0"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Arial Regular 14 is the default type for paragraphs (in black).</a:t>
            </a:r>
          </a:p>
          <a:p>
            <a:pPr lvl="0"/>
            <a:r>
              <a:rPr lang="en-US"/>
              <a:t>Type can get bigger, but no smaller.</a:t>
            </a:r>
          </a:p>
          <a:p>
            <a:pPr lvl="0"/>
            <a:r>
              <a:rPr lang="en-US"/>
              <a:t>Use two columns of text when possible, as default.</a:t>
            </a:r>
          </a:p>
        </p:txBody>
      </p:sp>
      <p:sp>
        <p:nvSpPr>
          <p:cNvPr id="22" name="Text Placeholder 3"/>
          <p:cNvSpPr>
            <a:spLocks noGrp="1"/>
          </p:cNvSpPr>
          <p:nvPr>
            <p:ph type="body" sz="quarter" idx="40" hasCustomPrompt="1"/>
          </p:nvPr>
        </p:nvSpPr>
        <p:spPr>
          <a:xfrm>
            <a:off x="836212" y="4234195"/>
            <a:ext cx="2387539" cy="2009444"/>
          </a:xfrm>
          <a:prstGeom prst="rect">
            <a:avLst/>
          </a:prstGeom>
        </p:spPr>
        <p:txBody>
          <a:bodyPr/>
          <a:lstStyle>
            <a:lvl1pPr>
              <a:lnSpc>
                <a:spcPct val="100000"/>
              </a:lnSpc>
              <a:defRPr sz="2000" b="0" i="0" baseline="0">
                <a:latin typeface="Arial" charset="0"/>
                <a:ea typeface="Arial" charset="0"/>
                <a:cs typeface="Arial" charset="0"/>
              </a:defRPr>
            </a:lvl1pPr>
            <a:lvl2pPr>
              <a:defRPr sz="1400" b="0" i="0">
                <a:latin typeface="Arial" charset="0"/>
                <a:ea typeface="Arial" charset="0"/>
                <a:cs typeface="Arial" charset="0"/>
              </a:defRPr>
            </a:lvl2pPr>
            <a:lvl3pPr>
              <a:defRPr sz="1400" b="0" i="0">
                <a:latin typeface="Arial" charset="0"/>
                <a:ea typeface="Arial" charset="0"/>
                <a:cs typeface="Arial" charset="0"/>
              </a:defRPr>
            </a:lvl3pPr>
            <a:lvl4pPr>
              <a:defRPr sz="1400" b="0" i="0">
                <a:latin typeface="Arial" charset="0"/>
                <a:ea typeface="Arial" charset="0"/>
                <a:cs typeface="Arial" charset="0"/>
              </a:defRPr>
            </a:lvl4pPr>
            <a:lvl5pPr>
              <a:defRPr sz="1400" b="0" i="0"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Arial Regular 14 is the default type for paragraphs (in black).</a:t>
            </a:r>
          </a:p>
        </p:txBody>
      </p:sp>
      <p:sp>
        <p:nvSpPr>
          <p:cNvPr id="14" name="Text Placeholder 4"/>
          <p:cNvSpPr>
            <a:spLocks noGrp="1"/>
          </p:cNvSpPr>
          <p:nvPr>
            <p:ph type="body" sz="quarter" idx="21" hasCustomPrompt="1"/>
          </p:nvPr>
        </p:nvSpPr>
        <p:spPr>
          <a:xfrm>
            <a:off x="2501412" y="205595"/>
            <a:ext cx="7253653" cy="1014516"/>
          </a:xfrm>
          <a:prstGeom prst="rect">
            <a:avLst/>
          </a:prstGeom>
        </p:spPr>
        <p:txBody>
          <a:bodyPr/>
          <a:lstStyle>
            <a:lvl1pPr marL="0" indent="0" algn="l">
              <a:buFontTx/>
              <a:buNone/>
              <a:defRPr sz="2400" b="1" i="0" baseline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  <a:lvl2pPr marL="4572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2pPr>
            <a:lvl3pPr marL="9144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3pPr>
            <a:lvl4pPr marL="13716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4pPr>
            <a:lvl5pPr marL="18288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Slide Title—Arial Italic 24-Cyan Blue</a:t>
            </a:r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C6F2E639-AA5E-4CEB-A503-D33F8865BF17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954004" y="223751"/>
            <a:ext cx="1947186" cy="350306"/>
          </a:xfrm>
          <a:prstGeom prst="rect">
            <a:avLst/>
          </a:prstGeom>
        </p:spPr>
      </p:pic>
      <p:pic>
        <p:nvPicPr>
          <p:cNvPr id="17" name="Picture 16" descr="A picture containing text&#10;&#10;Description automatically generated">
            <a:extLst>
              <a:ext uri="{FF2B5EF4-FFF2-40B4-BE49-F238E27FC236}">
                <a16:creationId xmlns:a16="http://schemas.microsoft.com/office/drawing/2014/main" id="{C35FEDA8-D614-4160-B927-8C1D7D307CF5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0" y="6502"/>
            <a:ext cx="2299591" cy="78480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1115635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14170">
        <p:fade/>
      </p:transition>
    </mc:Choice>
    <mc:Fallback xmlns="">
      <p:transition spd="med" advTm="14170">
        <p:fade/>
      </p:transition>
    </mc:Fallback>
  </mc:AlternateContent>
</p:sldLayout>
</file>

<file path=ppt/slideLayouts/slideLayout6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704105" y="6480968"/>
            <a:ext cx="2743200" cy="365125"/>
          </a:xfrm>
          <a:prstGeom prst="rect">
            <a:avLst/>
          </a:prstGeom>
        </p:spPr>
        <p:txBody>
          <a:bodyPr/>
          <a:lstStyle>
            <a:lvl1pPr algn="r">
              <a:defRPr sz="900" b="0" i="0">
                <a:solidFill>
                  <a:srgbClr val="00B0F0"/>
                </a:solidFill>
                <a:latin typeface="+mn-lt"/>
                <a:ea typeface="Arial" charset="0"/>
                <a:cs typeface="Arial" charset="0"/>
              </a:defRPr>
            </a:lvl1pPr>
          </a:lstStyle>
          <a:p>
            <a:fld id="{72890513-E58D-2644-ACDB-E89B1349FCE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8983960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14170">
        <p:fade/>
      </p:transition>
    </mc:Choice>
    <mc:Fallback xmlns="">
      <p:transition spd="med" advTm="14170">
        <p:fade/>
      </p:transition>
    </mc:Fallback>
  </mc:AlternateContent>
</p:sldLayout>
</file>

<file path=ppt/slideLayouts/slideLayout6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1_Title Slide 1">
    <p:bg>
      <p:bgPr>
        <a:blipFill dpi="0" rotWithShape="1">
          <a:blip r:embed="rId2">
            <a:lum/>
          </a:blip>
          <a:srcRect/>
          <a:stretch>
            <a:fillRect l="-13000" r="-13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ectangle 14"/>
          <p:cNvSpPr/>
          <p:nvPr/>
        </p:nvSpPr>
        <p:spPr>
          <a:xfrm>
            <a:off x="8248852" y="0"/>
            <a:ext cx="3943148" cy="6858000"/>
          </a:xfrm>
          <a:prstGeom prst="rect">
            <a:avLst/>
          </a:prstGeom>
          <a:solidFill>
            <a:schemeClr val="tx1">
              <a:alpha val="90000"/>
            </a:schemeClr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  <p:sp>
        <p:nvSpPr>
          <p:cNvPr id="16" name="Date Placeholder 3"/>
          <p:cNvSpPr txBox="1">
            <a:spLocks/>
          </p:cNvSpPr>
          <p:nvPr/>
        </p:nvSpPr>
        <p:spPr>
          <a:xfrm>
            <a:off x="661743" y="6496971"/>
            <a:ext cx="1305077" cy="144991"/>
          </a:xfrm>
          <a:prstGeom prst="rect">
            <a:avLst/>
          </a:prstGeom>
        </p:spPr>
        <p:txBody>
          <a:bodyPr vert="horz" lIns="91440" tIns="18288" rIns="91440" bIns="45720" rtlCol="0" anchor="t"/>
          <a:lstStyle>
            <a:defPPr>
              <a:defRPr lang="en-US"/>
            </a:defPPr>
            <a:lvl1pPr marL="0" algn="l" defTabSz="457200" rtl="0" eaLnBrk="1" latinLnBrk="0" hangingPunct="1">
              <a:defRPr sz="8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4BCACA69-0E10-6F4E-ACF3-A1D2B38594B4}" type="datetime1">
              <a:rPr lang="en-CA" sz="900" smtClean="0">
                <a:solidFill>
                  <a:schemeClr val="bg2">
                    <a:lumMod val="10000"/>
                  </a:schemeClr>
                </a:solidFill>
                <a:latin typeface="Arial" panose="020B0604020202020204"/>
              </a:rPr>
              <a:pPr/>
              <a:t>2025-04-24</a:t>
            </a:fld>
            <a:endParaRPr lang="en-US">
              <a:solidFill>
                <a:schemeClr val="bg2">
                  <a:lumMod val="10000"/>
                </a:schemeClr>
              </a:solidFill>
              <a:latin typeface="Arial" panose="020B0604020202020204"/>
            </a:endParaRPr>
          </a:p>
        </p:txBody>
      </p:sp>
      <p:sp>
        <p:nvSpPr>
          <p:cNvPr id="17" name="Slide Number Placeholder 5"/>
          <p:cNvSpPr txBox="1">
            <a:spLocks/>
          </p:cNvSpPr>
          <p:nvPr/>
        </p:nvSpPr>
        <p:spPr>
          <a:xfrm>
            <a:off x="11428646" y="979688"/>
            <a:ext cx="636727" cy="322851"/>
          </a:xfrm>
          <a:prstGeom prst="rect">
            <a:avLst/>
          </a:prstGeom>
        </p:spPr>
        <p:txBody>
          <a:bodyPr vert="horz" lIns="91440" tIns="45720" rIns="45720" bIns="45720" rtlCol="0" anchor="ctr"/>
          <a:lstStyle>
            <a:defPPr>
              <a:defRPr lang="en-US"/>
            </a:defPPr>
            <a:lvl1pPr marL="0" algn="r" defTabSz="457200" rtl="0" eaLnBrk="1" latinLnBrk="0" hangingPunct="1">
              <a:defRPr sz="10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6D22F896-40B5-4ADD-8801-0D06FADFA095}" type="slidenum">
              <a:rPr lang="en-US" smtClean="0">
                <a:solidFill>
                  <a:schemeClr val="bg2">
                    <a:lumMod val="10000"/>
                  </a:schemeClr>
                </a:solidFill>
                <a:latin typeface="Arial" panose="020B0604020202020204"/>
              </a:rPr>
              <a:pPr/>
              <a:t>‹#›</a:t>
            </a:fld>
            <a:endParaRPr lang="en-US">
              <a:solidFill>
                <a:schemeClr val="bg2">
                  <a:lumMod val="10000"/>
                </a:schemeClr>
              </a:solidFill>
              <a:latin typeface="Arial" panose="020B0604020202020204"/>
            </a:endParaRPr>
          </a:p>
        </p:txBody>
      </p:sp>
      <p:sp>
        <p:nvSpPr>
          <p:cNvPr id="18" name="TextBox 17"/>
          <p:cNvSpPr txBox="1"/>
          <p:nvPr/>
        </p:nvSpPr>
        <p:spPr>
          <a:xfrm rot="16200000">
            <a:off x="10098877" y="4771510"/>
            <a:ext cx="3514724" cy="50398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ts val="1560"/>
              </a:lnSpc>
            </a:pPr>
            <a:r>
              <a:rPr lang="en-US" b="1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Discovery,</a:t>
            </a:r>
          </a:p>
          <a:p>
            <a:pPr>
              <a:lnSpc>
                <a:spcPts val="1560"/>
              </a:lnSpc>
            </a:pPr>
            <a:r>
              <a:rPr lang="en-US" b="1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accelerated</a:t>
            </a:r>
          </a:p>
        </p:txBody>
      </p:sp>
      <p:sp>
        <p:nvSpPr>
          <p:cNvPr id="10" name="Title 1"/>
          <p:cNvSpPr>
            <a:spLocks noGrp="1"/>
          </p:cNvSpPr>
          <p:nvPr>
            <p:ph type="ctrTitle" hasCustomPrompt="1"/>
          </p:nvPr>
        </p:nvSpPr>
        <p:spPr>
          <a:xfrm>
            <a:off x="662725" y="2032777"/>
            <a:ext cx="3937851" cy="2082023"/>
          </a:xfrm>
          <a:prstGeom prst="rect">
            <a:avLst/>
          </a:prstGeom>
        </p:spPr>
        <p:txBody>
          <a:bodyPr anchor="t">
            <a:normAutofit/>
          </a:bodyPr>
          <a:lstStyle>
            <a:lvl1pPr algn="l">
              <a:defRPr sz="4000" b="1" i="0">
                <a:solidFill>
                  <a:schemeClr val="bg1"/>
                </a:solidFill>
                <a:latin typeface="Arial Nova Light" panose="020B0304020202020204" pitchFamily="34" charset="0"/>
                <a:ea typeface="Arial Nova Light" panose="020B0304020202020204" pitchFamily="34" charset="0"/>
                <a:cs typeface="Arial" charset="0"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14" name="Subtitle 2"/>
          <p:cNvSpPr>
            <a:spLocks noGrp="1"/>
          </p:cNvSpPr>
          <p:nvPr>
            <p:ph type="subTitle" idx="1"/>
          </p:nvPr>
        </p:nvSpPr>
        <p:spPr>
          <a:xfrm>
            <a:off x="661743" y="4114800"/>
            <a:ext cx="3938833" cy="900340"/>
          </a:xfrm>
          <a:prstGeom prst="rect">
            <a:avLst/>
          </a:prstGeom>
        </p:spPr>
        <p:txBody>
          <a:bodyPr tIns="0" anchor="b">
            <a:normAutofit/>
          </a:bodyPr>
          <a:lstStyle>
            <a:lvl1pPr marL="0" indent="0" algn="l">
              <a:buNone/>
              <a:defRPr sz="1800" b="0">
                <a:solidFill>
                  <a:schemeClr val="bg1"/>
                </a:solidFill>
              </a:defRPr>
            </a:lvl1pPr>
            <a:lvl2pPr marL="457200" indent="0" algn="ctr">
              <a:buNone/>
              <a:defRPr sz="18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pic>
        <p:nvPicPr>
          <p:cNvPr id="3" name="Picture 2" descr="Text&#10;&#10;Description automatically generated">
            <a:extLst>
              <a:ext uri="{FF2B5EF4-FFF2-40B4-BE49-F238E27FC236}">
                <a16:creationId xmlns:a16="http://schemas.microsoft.com/office/drawing/2014/main" id="{81EC769A-94F6-45A6-9BBA-AF83F9E16D9E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8472854" y="-10010"/>
            <a:ext cx="3719146" cy="1251914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1D6D19F6-6634-475F-9E82-634AA58E7301}"/>
              </a:ext>
            </a:extLst>
          </p:cNvPr>
          <p:cNvPicPr>
            <a:picLocks noChangeAspect="1"/>
          </p:cNvPicPr>
          <p:nvPr userDrawn="1"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05785" y="248525"/>
            <a:ext cx="2140325" cy="389831"/>
          </a:xfrm>
          <a:prstGeom prst="rect">
            <a:avLst/>
          </a:prstGeo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A3329288-14C5-FE8F-046A-7747BD9D669A}"/>
              </a:ext>
            </a:extLst>
          </p:cNvPr>
          <p:cNvSpPr txBox="1"/>
          <p:nvPr userDrawn="1"/>
        </p:nvSpPr>
        <p:spPr>
          <a:xfrm>
            <a:off x="6096000" y="6569466"/>
            <a:ext cx="2196435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CA" sz="1200" i="1" dirty="0">
                <a:solidFill>
                  <a:schemeClr val="bg1"/>
                </a:solidFill>
                <a:latin typeface="Arial Nova Light" panose="020B0304020202020204" pitchFamily="34" charset="0"/>
              </a:rPr>
              <a:t>Close-up view of UCN source</a:t>
            </a:r>
          </a:p>
        </p:txBody>
      </p:sp>
    </p:spTree>
    <p:extLst>
      <p:ext uri="{BB962C8B-B14F-4D97-AF65-F5344CB8AC3E}">
        <p14:creationId xmlns:p14="http://schemas.microsoft.com/office/powerpoint/2010/main" val="9790859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14170">
        <p:fade/>
      </p:transition>
    </mc:Choice>
    <mc:Fallback xmlns="">
      <p:transition spd="med" advTm="14170">
        <p:fade/>
      </p:transition>
    </mc:Fallback>
  </mc:AlternateContent>
</p:sldLayout>
</file>

<file path=ppt/slideLayouts/slideLayout65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2_2 text column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 Placeholder 4"/>
          <p:cNvSpPr>
            <a:spLocks noGrp="1"/>
          </p:cNvSpPr>
          <p:nvPr>
            <p:ph type="body" sz="quarter" idx="21" hasCustomPrompt="1"/>
          </p:nvPr>
        </p:nvSpPr>
        <p:spPr>
          <a:xfrm>
            <a:off x="2644346" y="205595"/>
            <a:ext cx="8615791" cy="1014516"/>
          </a:xfrm>
          <a:prstGeom prst="rect">
            <a:avLst/>
          </a:prstGeom>
        </p:spPr>
        <p:txBody>
          <a:bodyPr/>
          <a:lstStyle>
            <a:lvl1pPr marL="0" indent="0" algn="l">
              <a:buFontTx/>
              <a:buNone/>
              <a:defRPr sz="2400" b="1" i="0" baseline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  <a:lvl2pPr marL="4572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2pPr>
            <a:lvl3pPr marL="9144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3pPr>
            <a:lvl4pPr marL="13716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4pPr>
            <a:lvl5pPr marL="18288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Slide Title—Arial Bold 24-Cyan Blue</a:t>
            </a:r>
          </a:p>
        </p:txBody>
      </p:sp>
      <p:sp>
        <p:nvSpPr>
          <p:cNvPr id="7" name="Text Placeholder 6"/>
          <p:cNvSpPr>
            <a:spLocks noGrp="1"/>
          </p:cNvSpPr>
          <p:nvPr>
            <p:ph type="body" sz="quarter" idx="22" hasCustomPrompt="1"/>
          </p:nvPr>
        </p:nvSpPr>
        <p:spPr>
          <a:xfrm>
            <a:off x="822325" y="1495425"/>
            <a:ext cx="4686300" cy="69056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2000" b="1" i="0" baseline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pPr lvl="0"/>
            <a:r>
              <a:rPr lang="en-US"/>
              <a:t>Bulleted List-Arial Bold 20-Cyan Blue</a:t>
            </a:r>
          </a:p>
        </p:txBody>
      </p:sp>
      <p:sp>
        <p:nvSpPr>
          <p:cNvPr id="15" name="Text Placeholder 6"/>
          <p:cNvSpPr>
            <a:spLocks noGrp="1"/>
          </p:cNvSpPr>
          <p:nvPr>
            <p:ph type="body" sz="quarter" idx="25" hasCustomPrompt="1"/>
          </p:nvPr>
        </p:nvSpPr>
        <p:spPr>
          <a:xfrm>
            <a:off x="6573838" y="1495425"/>
            <a:ext cx="4686300" cy="69056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2000" b="1" i="0" baseline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pPr lvl="0"/>
            <a:r>
              <a:rPr lang="en-US"/>
              <a:t>Bulleted List-Arial Bold 20-Cyan Blue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28" hasCustomPrompt="1"/>
          </p:nvPr>
        </p:nvSpPr>
        <p:spPr>
          <a:xfrm>
            <a:off x="822325" y="2570162"/>
            <a:ext cx="4968875" cy="3623435"/>
          </a:xfrm>
          <a:prstGeom prst="rect">
            <a:avLst/>
          </a:prstGeom>
        </p:spPr>
        <p:txBody>
          <a:bodyPr/>
          <a:lstStyle>
            <a:lvl1pPr>
              <a:lnSpc>
                <a:spcPct val="100000"/>
              </a:lnSpc>
              <a:defRPr sz="2000" b="0" i="0" baseline="0">
                <a:latin typeface="Arial" charset="0"/>
                <a:ea typeface="Arial" charset="0"/>
                <a:cs typeface="Arial" charset="0"/>
              </a:defRPr>
            </a:lvl1pPr>
            <a:lvl2pPr>
              <a:defRPr sz="1400" b="0" i="0">
                <a:latin typeface="Arial" charset="0"/>
                <a:ea typeface="Arial" charset="0"/>
                <a:cs typeface="Arial" charset="0"/>
              </a:defRPr>
            </a:lvl2pPr>
            <a:lvl3pPr>
              <a:defRPr sz="1400" b="0" i="0">
                <a:latin typeface="Arial" charset="0"/>
                <a:ea typeface="Arial" charset="0"/>
                <a:cs typeface="Arial" charset="0"/>
              </a:defRPr>
            </a:lvl3pPr>
            <a:lvl4pPr>
              <a:defRPr sz="1400" b="0" i="0">
                <a:latin typeface="Arial" charset="0"/>
                <a:ea typeface="Arial" charset="0"/>
                <a:cs typeface="Arial" charset="0"/>
              </a:defRPr>
            </a:lvl4pPr>
            <a:lvl5pPr>
              <a:defRPr sz="1400" b="0" i="0"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Arial Regular 20 is the default type for paragraphs (in black)</a:t>
            </a:r>
          </a:p>
        </p:txBody>
      </p:sp>
      <p:sp>
        <p:nvSpPr>
          <p:cNvPr id="16" name="Text Placeholder 3"/>
          <p:cNvSpPr>
            <a:spLocks noGrp="1"/>
          </p:cNvSpPr>
          <p:nvPr>
            <p:ph type="body" sz="quarter" idx="29" hasCustomPrompt="1"/>
          </p:nvPr>
        </p:nvSpPr>
        <p:spPr>
          <a:xfrm>
            <a:off x="6573838" y="2570161"/>
            <a:ext cx="4968875" cy="3623435"/>
          </a:xfrm>
          <a:prstGeom prst="rect">
            <a:avLst/>
          </a:prstGeom>
        </p:spPr>
        <p:txBody>
          <a:bodyPr/>
          <a:lstStyle>
            <a:lvl1pPr>
              <a:lnSpc>
                <a:spcPct val="100000"/>
              </a:lnSpc>
              <a:defRPr sz="2000" b="0" i="0" baseline="0">
                <a:latin typeface="Arial" charset="0"/>
                <a:ea typeface="Arial" charset="0"/>
                <a:cs typeface="Arial" charset="0"/>
              </a:defRPr>
            </a:lvl1pPr>
            <a:lvl2pPr>
              <a:defRPr sz="1400" b="0" i="0">
                <a:latin typeface="Arial" charset="0"/>
                <a:ea typeface="Arial" charset="0"/>
                <a:cs typeface="Arial" charset="0"/>
              </a:defRPr>
            </a:lvl2pPr>
            <a:lvl3pPr>
              <a:defRPr sz="1400" b="0" i="0">
                <a:latin typeface="Arial" charset="0"/>
                <a:ea typeface="Arial" charset="0"/>
                <a:cs typeface="Arial" charset="0"/>
              </a:defRPr>
            </a:lvl3pPr>
            <a:lvl4pPr>
              <a:defRPr sz="1400" b="0" i="0">
                <a:latin typeface="Arial" charset="0"/>
                <a:ea typeface="Arial" charset="0"/>
                <a:cs typeface="Arial" charset="0"/>
              </a:defRPr>
            </a:lvl4pPr>
            <a:lvl5pPr>
              <a:defRPr sz="1400" b="0" i="0"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Arial Regular 20 is the default type for paragraphs (in black).</a:t>
            </a:r>
          </a:p>
        </p:txBody>
      </p:sp>
      <p:sp>
        <p:nvSpPr>
          <p:cNvPr id="12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610600" y="6311898"/>
            <a:ext cx="2743200" cy="365125"/>
          </a:xfrm>
          <a:prstGeom prst="rect">
            <a:avLst/>
          </a:prstGeom>
        </p:spPr>
        <p:txBody>
          <a:bodyPr/>
          <a:lstStyle>
            <a:lvl1pPr algn="r">
              <a:defRPr sz="900" b="0" i="0">
                <a:solidFill>
                  <a:srgbClr val="00B0F0"/>
                </a:solidFill>
                <a:latin typeface="+mn-lt"/>
                <a:ea typeface="Arial" charset="0"/>
                <a:cs typeface="Arial" charset="0"/>
              </a:defRPr>
            </a:lvl1pPr>
          </a:lstStyle>
          <a:p>
            <a:fld id="{72890513-E58D-2644-ACDB-E89B1349FCE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9" name="Text Placeholder 10"/>
          <p:cNvSpPr>
            <a:spLocks noGrp="1"/>
          </p:cNvSpPr>
          <p:nvPr>
            <p:ph type="body" sz="quarter" idx="18" hasCustomPrompt="1"/>
          </p:nvPr>
        </p:nvSpPr>
        <p:spPr>
          <a:xfrm>
            <a:off x="4333875" y="6346825"/>
            <a:ext cx="3987800" cy="330200"/>
          </a:xfrm>
          <a:prstGeom prst="rect">
            <a:avLst/>
          </a:prstGeom>
        </p:spPr>
        <p:txBody>
          <a:bodyPr/>
          <a:lstStyle>
            <a:lvl1pPr marL="0" indent="0" algn="ctr">
              <a:buFontTx/>
              <a:buNone/>
              <a:defRPr sz="1200" b="0" i="1" baseline="0">
                <a:solidFill>
                  <a:srgbClr val="00B0F0"/>
                </a:solidFill>
              </a:defRPr>
            </a:lvl1pPr>
            <a:lvl2pPr>
              <a:defRPr sz="1200" b="1" i="1"/>
            </a:lvl2pPr>
            <a:lvl3pPr>
              <a:defRPr sz="1200" b="1" i="1"/>
            </a:lvl3pPr>
            <a:lvl4pPr>
              <a:defRPr sz="1200" b="1" i="1"/>
            </a:lvl4pPr>
            <a:lvl5pPr>
              <a:defRPr sz="1200" b="1" i="1"/>
            </a:lvl5pPr>
          </a:lstStyle>
          <a:p>
            <a:pPr lvl="0"/>
            <a:r>
              <a:rPr lang="en-US"/>
              <a:t>Author’s Full Name</a:t>
            </a:r>
          </a:p>
        </p:txBody>
      </p:sp>
      <p:pic>
        <p:nvPicPr>
          <p:cNvPr id="10" name="Pictur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5680" y="204095"/>
            <a:ext cx="1947186" cy="35030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5746142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14170">
        <p:fade/>
      </p:transition>
    </mc:Choice>
    <mc:Fallback xmlns="">
      <p:transition spd="med" advTm="14170">
        <p:fade/>
      </p:transition>
    </mc:Fallback>
  </mc:AlternateContent>
</p:sldLayout>
</file>

<file path=ppt/slideLayouts/slideLayout66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2 text column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 Placeholder 4"/>
          <p:cNvSpPr>
            <a:spLocks noGrp="1"/>
          </p:cNvSpPr>
          <p:nvPr>
            <p:ph type="body" sz="quarter" idx="21" hasCustomPrompt="1"/>
          </p:nvPr>
        </p:nvSpPr>
        <p:spPr>
          <a:xfrm>
            <a:off x="2343150" y="205595"/>
            <a:ext cx="7306409" cy="1014516"/>
          </a:xfrm>
          <a:prstGeom prst="rect">
            <a:avLst/>
          </a:prstGeom>
        </p:spPr>
        <p:txBody>
          <a:bodyPr/>
          <a:lstStyle>
            <a:lvl1pPr marL="0" indent="0" algn="l">
              <a:buFontTx/>
              <a:buNone/>
              <a:defRPr sz="2400" b="1" i="0" baseline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  <a:lvl2pPr marL="4572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2pPr>
            <a:lvl3pPr marL="9144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3pPr>
            <a:lvl4pPr marL="13716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4pPr>
            <a:lvl5pPr marL="18288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Slide Title—Arial Bold 24-Cyan Blue</a:t>
            </a:r>
          </a:p>
        </p:txBody>
      </p:sp>
      <p:sp>
        <p:nvSpPr>
          <p:cNvPr id="7" name="Text Placeholder 6"/>
          <p:cNvSpPr>
            <a:spLocks noGrp="1"/>
          </p:cNvSpPr>
          <p:nvPr>
            <p:ph type="body" sz="quarter" idx="22" hasCustomPrompt="1"/>
          </p:nvPr>
        </p:nvSpPr>
        <p:spPr>
          <a:xfrm>
            <a:off x="822325" y="1069000"/>
            <a:ext cx="4686300" cy="69056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2000" b="1" i="0" baseline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pPr lvl="0"/>
            <a:r>
              <a:rPr lang="en-US"/>
              <a:t>Bulleted List-Arial Bold 20-Cyan Blue</a:t>
            </a:r>
          </a:p>
        </p:txBody>
      </p:sp>
      <p:sp>
        <p:nvSpPr>
          <p:cNvPr id="15" name="Text Placeholder 6"/>
          <p:cNvSpPr>
            <a:spLocks noGrp="1"/>
          </p:cNvSpPr>
          <p:nvPr>
            <p:ph type="body" sz="quarter" idx="25" hasCustomPrompt="1"/>
          </p:nvPr>
        </p:nvSpPr>
        <p:spPr>
          <a:xfrm>
            <a:off x="6573838" y="1069000"/>
            <a:ext cx="4686300" cy="69056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2000" b="1" i="0" baseline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pPr lvl="0"/>
            <a:r>
              <a:rPr lang="en-US"/>
              <a:t>Bulleted List-Arial Bold 20-Cyan Blue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28" hasCustomPrompt="1"/>
          </p:nvPr>
        </p:nvSpPr>
        <p:spPr>
          <a:xfrm>
            <a:off x="822325" y="2000252"/>
            <a:ext cx="4968875" cy="4193346"/>
          </a:xfrm>
          <a:prstGeom prst="rect">
            <a:avLst/>
          </a:prstGeom>
        </p:spPr>
        <p:txBody>
          <a:bodyPr/>
          <a:lstStyle>
            <a:lvl1pPr>
              <a:lnSpc>
                <a:spcPct val="100000"/>
              </a:lnSpc>
              <a:defRPr sz="2000" b="0" i="0" baseline="0">
                <a:latin typeface="Arial" charset="0"/>
                <a:ea typeface="Arial" charset="0"/>
                <a:cs typeface="Arial" charset="0"/>
              </a:defRPr>
            </a:lvl1pPr>
            <a:lvl2pPr>
              <a:defRPr sz="1400" b="0" i="0">
                <a:latin typeface="Arial" charset="0"/>
                <a:ea typeface="Arial" charset="0"/>
                <a:cs typeface="Arial" charset="0"/>
              </a:defRPr>
            </a:lvl2pPr>
            <a:lvl3pPr>
              <a:defRPr sz="1400" b="0" i="0">
                <a:latin typeface="Arial" charset="0"/>
                <a:ea typeface="Arial" charset="0"/>
                <a:cs typeface="Arial" charset="0"/>
              </a:defRPr>
            </a:lvl3pPr>
            <a:lvl4pPr>
              <a:defRPr sz="1400" b="0" i="0">
                <a:latin typeface="Arial" charset="0"/>
                <a:ea typeface="Arial" charset="0"/>
                <a:cs typeface="Arial" charset="0"/>
              </a:defRPr>
            </a:lvl4pPr>
            <a:lvl5pPr>
              <a:defRPr sz="1400" b="0" i="0"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Arial Regular 20 is the default type for paragraphs (in black)</a:t>
            </a:r>
          </a:p>
        </p:txBody>
      </p:sp>
      <p:sp>
        <p:nvSpPr>
          <p:cNvPr id="16" name="Text Placeholder 3"/>
          <p:cNvSpPr>
            <a:spLocks noGrp="1"/>
          </p:cNvSpPr>
          <p:nvPr>
            <p:ph type="body" sz="quarter" idx="29" hasCustomPrompt="1"/>
          </p:nvPr>
        </p:nvSpPr>
        <p:spPr>
          <a:xfrm>
            <a:off x="6573838" y="2000251"/>
            <a:ext cx="4968875" cy="4193346"/>
          </a:xfrm>
          <a:prstGeom prst="rect">
            <a:avLst/>
          </a:prstGeom>
        </p:spPr>
        <p:txBody>
          <a:bodyPr/>
          <a:lstStyle>
            <a:lvl1pPr>
              <a:lnSpc>
                <a:spcPct val="100000"/>
              </a:lnSpc>
              <a:defRPr sz="2000" b="0" i="0" baseline="0">
                <a:latin typeface="Arial" charset="0"/>
                <a:ea typeface="Arial" charset="0"/>
                <a:cs typeface="Arial" charset="0"/>
              </a:defRPr>
            </a:lvl1pPr>
            <a:lvl2pPr>
              <a:defRPr sz="1400" b="0" i="0">
                <a:latin typeface="Arial" charset="0"/>
                <a:ea typeface="Arial" charset="0"/>
                <a:cs typeface="Arial" charset="0"/>
              </a:defRPr>
            </a:lvl2pPr>
            <a:lvl3pPr>
              <a:defRPr sz="1400" b="0" i="0">
                <a:latin typeface="Arial" charset="0"/>
                <a:ea typeface="Arial" charset="0"/>
                <a:cs typeface="Arial" charset="0"/>
              </a:defRPr>
            </a:lvl3pPr>
            <a:lvl4pPr>
              <a:defRPr sz="1400" b="0" i="0">
                <a:latin typeface="Arial" charset="0"/>
                <a:ea typeface="Arial" charset="0"/>
                <a:cs typeface="Arial" charset="0"/>
              </a:defRPr>
            </a:lvl4pPr>
            <a:lvl5pPr>
              <a:defRPr sz="1400" b="0" i="0"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Arial Regular 20 is the default type for paragraphs (in black).</a:t>
            </a:r>
          </a:p>
        </p:txBody>
      </p:sp>
      <p:sp>
        <p:nvSpPr>
          <p:cNvPr id="12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610600" y="6311898"/>
            <a:ext cx="2743200" cy="365125"/>
          </a:xfrm>
          <a:prstGeom prst="rect">
            <a:avLst/>
          </a:prstGeom>
        </p:spPr>
        <p:txBody>
          <a:bodyPr/>
          <a:lstStyle>
            <a:lvl1pPr algn="r">
              <a:defRPr sz="900" b="0" i="0">
                <a:solidFill>
                  <a:srgbClr val="00B0F0"/>
                </a:solidFill>
                <a:latin typeface="+mn-lt"/>
                <a:ea typeface="Arial" charset="0"/>
                <a:cs typeface="Arial" charset="0"/>
              </a:defRPr>
            </a:lvl1pPr>
          </a:lstStyle>
          <a:p>
            <a:fld id="{72890513-E58D-2644-ACDB-E89B1349FCE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9" name="Text Placeholder 10"/>
          <p:cNvSpPr>
            <a:spLocks noGrp="1"/>
          </p:cNvSpPr>
          <p:nvPr>
            <p:ph type="body" sz="quarter" idx="18" hasCustomPrompt="1"/>
          </p:nvPr>
        </p:nvSpPr>
        <p:spPr>
          <a:xfrm>
            <a:off x="4333875" y="6346825"/>
            <a:ext cx="3987800" cy="330200"/>
          </a:xfrm>
          <a:prstGeom prst="rect">
            <a:avLst/>
          </a:prstGeom>
        </p:spPr>
        <p:txBody>
          <a:bodyPr/>
          <a:lstStyle>
            <a:lvl1pPr marL="0" indent="0" algn="ctr">
              <a:buFontTx/>
              <a:buNone/>
              <a:defRPr sz="1200" b="0" i="1" baseline="0">
                <a:solidFill>
                  <a:srgbClr val="00B0F0"/>
                </a:solidFill>
              </a:defRPr>
            </a:lvl1pPr>
            <a:lvl2pPr>
              <a:defRPr sz="1200" b="1" i="1"/>
            </a:lvl2pPr>
            <a:lvl3pPr>
              <a:defRPr sz="1200" b="1" i="1"/>
            </a:lvl3pPr>
            <a:lvl4pPr>
              <a:defRPr sz="1200" b="1" i="1"/>
            </a:lvl4pPr>
            <a:lvl5pPr>
              <a:defRPr sz="1200" b="1" i="1"/>
            </a:lvl5pPr>
          </a:lstStyle>
          <a:p>
            <a:pPr lvl="0"/>
            <a:r>
              <a:rPr lang="en-US"/>
              <a:t>Author’s Full Name</a:t>
            </a:r>
          </a:p>
        </p:txBody>
      </p:sp>
      <p:pic>
        <p:nvPicPr>
          <p:cNvPr id="11" name="Picture 10">
            <a:extLst>
              <a:ext uri="{FF2B5EF4-FFF2-40B4-BE49-F238E27FC236}">
                <a16:creationId xmlns:a16="http://schemas.microsoft.com/office/drawing/2014/main" id="{9F3B449E-D563-4603-8ABE-AB232A1C6693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954004" y="223751"/>
            <a:ext cx="1947186" cy="350306"/>
          </a:xfrm>
          <a:prstGeom prst="rect">
            <a:avLst/>
          </a:prstGeom>
        </p:spPr>
      </p:pic>
      <p:pic>
        <p:nvPicPr>
          <p:cNvPr id="13" name="Picture 12" descr="A picture containing text&#10;&#10;Description automatically generated">
            <a:extLst>
              <a:ext uri="{FF2B5EF4-FFF2-40B4-BE49-F238E27FC236}">
                <a16:creationId xmlns:a16="http://schemas.microsoft.com/office/drawing/2014/main" id="{E5C97660-F480-429A-9A15-BDA1AF80453C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0" y="6502"/>
            <a:ext cx="2299591" cy="78480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6360696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14170">
        <p:fade/>
      </p:transition>
    </mc:Choice>
    <mc:Fallback xmlns="">
      <p:transition spd="med" advTm="14170">
        <p:fade/>
      </p:transition>
    </mc:Fallback>
  </mc:AlternateContent>
</p:sldLayout>
</file>

<file path=ppt/slideLayouts/slideLayout67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704105" y="6480968"/>
            <a:ext cx="2743200" cy="365125"/>
          </a:xfrm>
          <a:prstGeom prst="rect">
            <a:avLst/>
          </a:prstGeom>
        </p:spPr>
        <p:txBody>
          <a:bodyPr/>
          <a:lstStyle>
            <a:lvl1pPr algn="r">
              <a:defRPr sz="900" b="0" i="0">
                <a:solidFill>
                  <a:srgbClr val="00B0F0"/>
                </a:solidFill>
                <a:latin typeface="+mn-lt"/>
                <a:ea typeface="Arial" charset="0"/>
                <a:cs typeface="Arial" charset="0"/>
              </a:defRPr>
            </a:lvl1pPr>
          </a:lstStyle>
          <a:p>
            <a:fld id="{72890513-E58D-2644-ACDB-E89B1349FCE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Text Placeholder 10"/>
          <p:cNvSpPr>
            <a:spLocks noGrp="1"/>
          </p:cNvSpPr>
          <p:nvPr>
            <p:ph type="body" sz="quarter" idx="18" hasCustomPrompt="1"/>
          </p:nvPr>
        </p:nvSpPr>
        <p:spPr>
          <a:xfrm>
            <a:off x="4333875" y="6346825"/>
            <a:ext cx="3987800" cy="330200"/>
          </a:xfrm>
          <a:prstGeom prst="rect">
            <a:avLst/>
          </a:prstGeom>
        </p:spPr>
        <p:txBody>
          <a:bodyPr/>
          <a:lstStyle>
            <a:lvl1pPr marL="0" indent="0" algn="ctr">
              <a:buFontTx/>
              <a:buNone/>
              <a:defRPr sz="1200" b="0" i="1" baseline="0">
                <a:solidFill>
                  <a:srgbClr val="00B0F0"/>
                </a:solidFill>
              </a:defRPr>
            </a:lvl1pPr>
            <a:lvl2pPr>
              <a:defRPr sz="1200" b="1" i="1"/>
            </a:lvl2pPr>
            <a:lvl3pPr>
              <a:defRPr sz="1200" b="1" i="1"/>
            </a:lvl3pPr>
            <a:lvl4pPr>
              <a:defRPr sz="1200" b="1" i="1"/>
            </a:lvl4pPr>
            <a:lvl5pPr>
              <a:defRPr sz="1200" b="1" i="1"/>
            </a:lvl5pPr>
          </a:lstStyle>
          <a:p>
            <a:pPr lvl="0"/>
            <a:r>
              <a:rPr lang="en-US"/>
              <a:t>Author’s Full Name</a:t>
            </a:r>
          </a:p>
        </p:txBody>
      </p:sp>
    </p:spTree>
    <p:extLst>
      <p:ext uri="{BB962C8B-B14F-4D97-AF65-F5344CB8AC3E}">
        <p14:creationId xmlns:p14="http://schemas.microsoft.com/office/powerpoint/2010/main" val="300588417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14170">
        <p:fade/>
      </p:transition>
    </mc:Choice>
    <mc:Fallback xmlns="">
      <p:transition spd="med" advTm="14170">
        <p:fade/>
      </p:transition>
    </mc:Fallback>
  </mc:AlternateContent>
</p:sldLayout>
</file>

<file path=ppt/slideLayouts/slideLayout68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09600" y="886968"/>
            <a:ext cx="10972800" cy="5209032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6" name="Rectangle 5"/>
          <p:cNvSpPr>
            <a:spLocks noGrp="1" noChangeArrowheads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6A7D6E3-EA9D-E741-9881-B35FD450293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3538728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14170">
        <p:fade/>
      </p:transition>
    </mc:Choice>
    <mc:Fallback xmlns="">
      <p:transition spd="med" advTm="14170">
        <p:fade/>
      </p:transition>
    </mc:Fallback>
  </mc:AlternateContent>
</p:sldLayout>
</file>

<file path=ppt/slideLayouts/slideLayout69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2_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ext Placeholder 4"/>
          <p:cNvSpPr>
            <a:spLocks noGrp="1"/>
          </p:cNvSpPr>
          <p:nvPr>
            <p:ph type="body" sz="quarter" idx="21" hasCustomPrompt="1"/>
          </p:nvPr>
        </p:nvSpPr>
        <p:spPr>
          <a:xfrm>
            <a:off x="2553730" y="205595"/>
            <a:ext cx="8706407" cy="1014516"/>
          </a:xfrm>
          <a:prstGeom prst="rect">
            <a:avLst/>
          </a:prstGeom>
        </p:spPr>
        <p:txBody>
          <a:bodyPr/>
          <a:lstStyle>
            <a:lvl1pPr marL="0" indent="0" algn="l">
              <a:buFontTx/>
              <a:buNone/>
              <a:defRPr sz="2400" b="1" i="0" baseline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  <a:lvl2pPr marL="4572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2pPr>
            <a:lvl3pPr marL="9144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3pPr>
            <a:lvl4pPr marL="13716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4pPr>
            <a:lvl5pPr marL="18288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Slide Title—Arial Bold 24-Cyan Blue</a:t>
            </a:r>
          </a:p>
        </p:txBody>
      </p:sp>
      <p:sp>
        <p:nvSpPr>
          <p:cNvPr id="11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610600" y="6311898"/>
            <a:ext cx="2743200" cy="365125"/>
          </a:xfrm>
          <a:prstGeom prst="rect">
            <a:avLst/>
          </a:prstGeom>
        </p:spPr>
        <p:txBody>
          <a:bodyPr/>
          <a:lstStyle>
            <a:lvl1pPr algn="r">
              <a:defRPr sz="900" b="0" i="0">
                <a:solidFill>
                  <a:srgbClr val="00B0F0"/>
                </a:solidFill>
                <a:latin typeface="+mn-lt"/>
                <a:ea typeface="Arial" charset="0"/>
                <a:cs typeface="Arial" charset="0"/>
              </a:defRPr>
            </a:lvl1pPr>
          </a:lstStyle>
          <a:p>
            <a:fld id="{72890513-E58D-2644-ACDB-E89B1349FCE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5" name="Text Placeholder 10"/>
          <p:cNvSpPr>
            <a:spLocks noGrp="1"/>
          </p:cNvSpPr>
          <p:nvPr>
            <p:ph type="body" sz="quarter" idx="18" hasCustomPrompt="1"/>
          </p:nvPr>
        </p:nvSpPr>
        <p:spPr>
          <a:xfrm>
            <a:off x="4333875" y="6346825"/>
            <a:ext cx="3987800" cy="330200"/>
          </a:xfrm>
          <a:prstGeom prst="rect">
            <a:avLst/>
          </a:prstGeom>
        </p:spPr>
        <p:txBody>
          <a:bodyPr/>
          <a:lstStyle>
            <a:lvl1pPr marL="0" indent="0" algn="ctr">
              <a:buFontTx/>
              <a:buNone/>
              <a:defRPr sz="1200" b="0" i="1" baseline="0">
                <a:solidFill>
                  <a:srgbClr val="00B0F0"/>
                </a:solidFill>
              </a:defRPr>
            </a:lvl1pPr>
            <a:lvl2pPr>
              <a:defRPr sz="1200" b="1" i="1"/>
            </a:lvl2pPr>
            <a:lvl3pPr>
              <a:defRPr sz="1200" b="1" i="1"/>
            </a:lvl3pPr>
            <a:lvl4pPr>
              <a:defRPr sz="1200" b="1" i="1"/>
            </a:lvl4pPr>
            <a:lvl5pPr>
              <a:defRPr sz="1200" b="1" i="1"/>
            </a:lvl5pPr>
          </a:lstStyle>
          <a:p>
            <a:pPr lvl="0"/>
            <a:r>
              <a:rPr lang="en-US"/>
              <a:t>Author’s Full Name</a:t>
            </a:r>
          </a:p>
        </p:txBody>
      </p:sp>
      <p:pic>
        <p:nvPicPr>
          <p:cNvPr id="6" name="Picture 5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5680" y="190708"/>
            <a:ext cx="1947186" cy="350306"/>
          </a:xfrm>
          <a:prstGeom prst="rect">
            <a:avLst/>
          </a:prstGeom>
        </p:spPr>
      </p:pic>
      <p:sp>
        <p:nvSpPr>
          <p:cNvPr id="8" name="Slide Number Placeholder 5"/>
          <p:cNvSpPr txBox="1">
            <a:spLocks/>
          </p:cNvSpPr>
          <p:nvPr userDrawn="1"/>
        </p:nvSpPr>
        <p:spPr>
          <a:xfrm>
            <a:off x="8516937" y="190834"/>
            <a:ext cx="2743200" cy="365125"/>
          </a:xfrm>
          <a:prstGeom prst="rect">
            <a:avLst/>
          </a:prstGeom>
        </p:spPr>
        <p:txBody>
          <a:bodyPr/>
          <a:lstStyle>
            <a:defPPr>
              <a:defRPr lang="en-US"/>
            </a:defPPr>
            <a:lvl1pPr marL="0" algn="r" defTabSz="914400" rtl="0" eaLnBrk="1" latinLnBrk="0" hangingPunct="1">
              <a:defRPr sz="900" b="0" i="0" kern="1200">
                <a:solidFill>
                  <a:srgbClr val="00B0F0"/>
                </a:solidFill>
                <a:latin typeface="+mn-lt"/>
                <a:ea typeface="Arial" charset="0"/>
                <a:cs typeface="Arial" charset="0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72890513-E58D-2644-ACDB-E89B1349FCE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61533035"/>
      </p:ext>
    </p:extLst>
  </p:cSld>
  <p:clrMapOvr>
    <a:masterClrMapping/>
  </p:clrMapOvr>
</p:sldLayout>
</file>

<file path=ppt/slideLayouts/slideLayout7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Empty Sty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Freeform: Shape 10">
            <a:extLst>
              <a:ext uri="{FF2B5EF4-FFF2-40B4-BE49-F238E27FC236}">
                <a16:creationId xmlns:a16="http://schemas.microsoft.com/office/drawing/2014/main" id="{E890263F-15C2-4DCF-A343-3642C86DC9E4}"/>
              </a:ext>
            </a:extLst>
          </p:cNvPr>
          <p:cNvSpPr/>
          <p:nvPr userDrawn="1"/>
        </p:nvSpPr>
        <p:spPr>
          <a:xfrm>
            <a:off x="0" y="-11677"/>
            <a:ext cx="12192000" cy="787123"/>
          </a:xfrm>
          <a:custGeom>
            <a:avLst/>
            <a:gdLst>
              <a:gd name="connsiteX0" fmla="*/ 0 w 12192000"/>
              <a:gd name="connsiteY0" fmla="*/ 0 h 962664"/>
              <a:gd name="connsiteX1" fmla="*/ 12192000 w 12192000"/>
              <a:gd name="connsiteY1" fmla="*/ 0 h 962664"/>
              <a:gd name="connsiteX2" fmla="*/ 12192000 w 12192000"/>
              <a:gd name="connsiteY2" fmla="*/ 926226 h 962664"/>
              <a:gd name="connsiteX3" fmla="*/ 11645879 w 12192000"/>
              <a:gd name="connsiteY3" fmla="*/ 889621 h 962664"/>
              <a:gd name="connsiteX4" fmla="*/ 6351495 w 12192000"/>
              <a:gd name="connsiteY4" fmla="*/ 741711 h 962664"/>
              <a:gd name="connsiteX5" fmla="*/ 141315 w 12192000"/>
              <a:gd name="connsiteY5" fmla="*/ 951005 h 962664"/>
              <a:gd name="connsiteX6" fmla="*/ 0 w 12192000"/>
              <a:gd name="connsiteY6" fmla="*/ 962664 h 96266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12192000" h="962664">
                <a:moveTo>
                  <a:pt x="0" y="0"/>
                </a:moveTo>
                <a:lnTo>
                  <a:pt x="12192000" y="0"/>
                </a:lnTo>
                <a:lnTo>
                  <a:pt x="12192000" y="926226"/>
                </a:lnTo>
                <a:lnTo>
                  <a:pt x="11645879" y="889621"/>
                </a:lnTo>
                <a:cubicBezTo>
                  <a:pt x="10072054" y="795292"/>
                  <a:pt x="8268488" y="741711"/>
                  <a:pt x="6351495" y="741711"/>
                </a:cubicBezTo>
                <a:cubicBezTo>
                  <a:pt x="4051104" y="741711"/>
                  <a:pt x="1914047" y="818868"/>
                  <a:pt x="141315" y="951005"/>
                </a:cubicBezTo>
                <a:lnTo>
                  <a:pt x="0" y="962664"/>
                </a:lnTo>
                <a:close/>
              </a:path>
            </a:pathLst>
          </a:cu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pic>
        <p:nvPicPr>
          <p:cNvPr id="6" name="Picture 5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02208" y="118775"/>
            <a:ext cx="1783444" cy="324830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421C8130-C402-4C9F-8ECB-317349C35A67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57664" y="3872"/>
            <a:ext cx="1759390" cy="592281"/>
          </a:xfrm>
          <a:prstGeom prst="rect">
            <a:avLst/>
          </a:prstGeom>
        </p:spPr>
      </p:pic>
      <p:sp>
        <p:nvSpPr>
          <p:cNvPr id="8" name="Title 7">
            <a:extLst>
              <a:ext uri="{FF2B5EF4-FFF2-40B4-BE49-F238E27FC236}">
                <a16:creationId xmlns:a16="http://schemas.microsoft.com/office/drawing/2014/main" id="{538D4DCC-5B2A-4F8A-B60F-3552CDE8171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026023" y="69332"/>
            <a:ext cx="8104095" cy="489178"/>
          </a:xfrm>
          <a:prstGeom prst="rect">
            <a:avLst/>
          </a:prstGeom>
        </p:spPr>
        <p:txBody>
          <a:bodyPr/>
          <a:lstStyle>
            <a:lvl1pPr>
              <a:defRPr sz="3200">
                <a:solidFill>
                  <a:schemeClr val="bg1"/>
                </a:solidFill>
                <a:latin typeface="Arial Nova Light" panose="020B0304020202020204" pitchFamily="34" charset="0"/>
                <a:cs typeface="Helvetica" panose="020B0604020202020204" pitchFamily="34" charset="0"/>
              </a:defRPr>
            </a:lvl1pPr>
          </a:lstStyle>
          <a:p>
            <a:r>
              <a:rPr lang="en-US"/>
              <a:t>Click to edit Master title style</a:t>
            </a:r>
            <a:endParaRPr lang="en-CA"/>
          </a:p>
        </p:txBody>
      </p:sp>
      <p:sp>
        <p:nvSpPr>
          <p:cNvPr id="20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9448800" y="518789"/>
            <a:ext cx="2743200" cy="365125"/>
          </a:xfrm>
          <a:prstGeom prst="rect">
            <a:avLst/>
          </a:prstGeom>
        </p:spPr>
        <p:txBody>
          <a:bodyPr/>
          <a:lstStyle>
            <a:lvl1pPr algn="r">
              <a:defRPr sz="900" b="0" i="0">
                <a:solidFill>
                  <a:schemeClr val="bg1"/>
                </a:solidFill>
                <a:latin typeface="Arial Nova Light" panose="020B0304020202020204" pitchFamily="34" charset="0"/>
                <a:ea typeface="Arial Nova Light" panose="020B0304020202020204" pitchFamily="34" charset="0"/>
                <a:cs typeface="Arial" charset="0"/>
              </a:defRPr>
            </a:lvl1pPr>
          </a:lstStyle>
          <a:p>
            <a:fld id="{72890513-E58D-2644-ACDB-E89B1349FCE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9" name="Slide Number Placeholder 5">
            <a:extLst>
              <a:ext uri="{FF2B5EF4-FFF2-40B4-BE49-F238E27FC236}">
                <a16:creationId xmlns:a16="http://schemas.microsoft.com/office/drawing/2014/main" id="{22C5CE98-E68C-4461-B5EA-63E4C95B3176}"/>
              </a:ext>
            </a:extLst>
          </p:cNvPr>
          <p:cNvSpPr txBox="1">
            <a:spLocks/>
          </p:cNvSpPr>
          <p:nvPr userDrawn="1"/>
        </p:nvSpPr>
        <p:spPr>
          <a:xfrm>
            <a:off x="9459433" y="518789"/>
            <a:ext cx="2743200" cy="365125"/>
          </a:xfrm>
          <a:prstGeom prst="rect">
            <a:avLst/>
          </a:prstGeom>
        </p:spPr>
        <p:txBody>
          <a:bodyPr/>
          <a:lstStyle>
            <a:defPPr>
              <a:defRPr lang="en-US"/>
            </a:defPPr>
            <a:lvl1pPr marL="0" algn="r" defTabSz="914400" rtl="0" eaLnBrk="1" latinLnBrk="0" hangingPunct="1">
              <a:defRPr sz="900" b="0" i="0" kern="1200">
                <a:solidFill>
                  <a:schemeClr val="bg1"/>
                </a:solidFill>
                <a:latin typeface="Arial Nova Light" panose="020B0304020202020204" pitchFamily="34" charset="0"/>
                <a:ea typeface="Arial Nova Light" panose="020B0304020202020204" pitchFamily="34" charset="0"/>
                <a:cs typeface="Arial" charset="0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72890513-E58D-2644-ACDB-E89B1349FCE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8656944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14170">
        <p:fade/>
      </p:transition>
    </mc:Choice>
    <mc:Fallback xmlns="">
      <p:transition spd="med" advTm="14170">
        <p:fade/>
      </p:transition>
    </mc:Fallback>
  </mc:AlternateContent>
</p:sldLayout>
</file>

<file path=ppt/slideLayouts/slideLayout7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Empty Sty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Freeform: Shape 10">
            <a:extLst>
              <a:ext uri="{FF2B5EF4-FFF2-40B4-BE49-F238E27FC236}">
                <a16:creationId xmlns:a16="http://schemas.microsoft.com/office/drawing/2014/main" id="{E890263F-15C2-4DCF-A343-3642C86DC9E4}"/>
              </a:ext>
            </a:extLst>
          </p:cNvPr>
          <p:cNvSpPr/>
          <p:nvPr userDrawn="1"/>
        </p:nvSpPr>
        <p:spPr>
          <a:xfrm>
            <a:off x="0" y="-11677"/>
            <a:ext cx="12192000" cy="787123"/>
          </a:xfrm>
          <a:custGeom>
            <a:avLst/>
            <a:gdLst>
              <a:gd name="connsiteX0" fmla="*/ 0 w 12192000"/>
              <a:gd name="connsiteY0" fmla="*/ 0 h 962664"/>
              <a:gd name="connsiteX1" fmla="*/ 12192000 w 12192000"/>
              <a:gd name="connsiteY1" fmla="*/ 0 h 962664"/>
              <a:gd name="connsiteX2" fmla="*/ 12192000 w 12192000"/>
              <a:gd name="connsiteY2" fmla="*/ 926226 h 962664"/>
              <a:gd name="connsiteX3" fmla="*/ 11645879 w 12192000"/>
              <a:gd name="connsiteY3" fmla="*/ 889621 h 962664"/>
              <a:gd name="connsiteX4" fmla="*/ 6351495 w 12192000"/>
              <a:gd name="connsiteY4" fmla="*/ 741711 h 962664"/>
              <a:gd name="connsiteX5" fmla="*/ 141315 w 12192000"/>
              <a:gd name="connsiteY5" fmla="*/ 951005 h 962664"/>
              <a:gd name="connsiteX6" fmla="*/ 0 w 12192000"/>
              <a:gd name="connsiteY6" fmla="*/ 962664 h 96266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12192000" h="962664">
                <a:moveTo>
                  <a:pt x="0" y="0"/>
                </a:moveTo>
                <a:lnTo>
                  <a:pt x="12192000" y="0"/>
                </a:lnTo>
                <a:lnTo>
                  <a:pt x="12192000" y="926226"/>
                </a:lnTo>
                <a:lnTo>
                  <a:pt x="11645879" y="889621"/>
                </a:lnTo>
                <a:cubicBezTo>
                  <a:pt x="10072054" y="795292"/>
                  <a:pt x="8268488" y="741711"/>
                  <a:pt x="6351495" y="741711"/>
                </a:cubicBezTo>
                <a:cubicBezTo>
                  <a:pt x="4051104" y="741711"/>
                  <a:pt x="1914047" y="818868"/>
                  <a:pt x="141315" y="951005"/>
                </a:cubicBezTo>
                <a:lnTo>
                  <a:pt x="0" y="962664"/>
                </a:lnTo>
                <a:close/>
              </a:path>
            </a:pathLst>
          </a:cu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8" name="Title 7">
            <a:extLst>
              <a:ext uri="{FF2B5EF4-FFF2-40B4-BE49-F238E27FC236}">
                <a16:creationId xmlns:a16="http://schemas.microsoft.com/office/drawing/2014/main" id="{538D4DCC-5B2A-4F8A-B60F-3552CDE8171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026023" y="69332"/>
            <a:ext cx="8104095" cy="489178"/>
          </a:xfrm>
          <a:prstGeom prst="rect">
            <a:avLst/>
          </a:prstGeom>
        </p:spPr>
        <p:txBody>
          <a:bodyPr/>
          <a:lstStyle>
            <a:lvl1pPr>
              <a:defRPr sz="3200">
                <a:solidFill>
                  <a:schemeClr val="bg1"/>
                </a:solidFill>
                <a:latin typeface="Arial Nova Light" panose="020B0304020202020204" pitchFamily="34" charset="0"/>
                <a:cs typeface="Helvetica" panose="020B0604020202020204" pitchFamily="34" charset="0"/>
              </a:defRPr>
            </a:lvl1pPr>
          </a:lstStyle>
          <a:p>
            <a:r>
              <a:rPr lang="en-US"/>
              <a:t>Click to edit Master title style</a:t>
            </a:r>
            <a:endParaRPr lang="en-CA"/>
          </a:p>
        </p:txBody>
      </p:sp>
      <p:sp>
        <p:nvSpPr>
          <p:cNvPr id="20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9448800" y="518789"/>
            <a:ext cx="2743200" cy="365125"/>
          </a:xfrm>
          <a:prstGeom prst="rect">
            <a:avLst/>
          </a:prstGeom>
        </p:spPr>
        <p:txBody>
          <a:bodyPr/>
          <a:lstStyle>
            <a:lvl1pPr algn="r">
              <a:defRPr sz="900" b="0" i="0">
                <a:solidFill>
                  <a:schemeClr val="bg1"/>
                </a:solidFill>
                <a:latin typeface="Arial Nova Light" panose="020B0304020202020204" pitchFamily="34" charset="0"/>
                <a:ea typeface="Arial Nova Light" panose="020B0304020202020204" pitchFamily="34" charset="0"/>
                <a:cs typeface="Arial" charset="0"/>
              </a:defRPr>
            </a:lvl1pPr>
          </a:lstStyle>
          <a:p>
            <a:fld id="{72890513-E58D-2644-ACDB-E89B1349FCEB}" type="slidenum">
              <a:rPr lang="en-US" smtClean="0"/>
              <a:pPr/>
              <a:t>‹#›</a:t>
            </a:fld>
            <a:endParaRPr lang="en-US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9A0C2C19-2219-4461-9B00-AF4AE9D07986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b="43972"/>
          <a:stretch/>
        </p:blipFill>
        <p:spPr>
          <a:xfrm>
            <a:off x="106348" y="-24199"/>
            <a:ext cx="993947" cy="74453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5092915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14170">
        <p:fade/>
      </p:transition>
    </mc:Choice>
    <mc:Fallback xmlns="">
      <p:transition spd="med" advTm="14170">
        <p:fade/>
      </p:transition>
    </mc:Fallback>
  </mc:AlternateContent>
</p:sldLayout>
</file>

<file path=ppt/slideLayouts/slideLayout7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 Column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Freeform: Shape 10">
            <a:extLst>
              <a:ext uri="{FF2B5EF4-FFF2-40B4-BE49-F238E27FC236}">
                <a16:creationId xmlns:a16="http://schemas.microsoft.com/office/drawing/2014/main" id="{E890263F-15C2-4DCF-A343-3642C86DC9E4}"/>
              </a:ext>
            </a:extLst>
          </p:cNvPr>
          <p:cNvSpPr/>
          <p:nvPr userDrawn="1"/>
        </p:nvSpPr>
        <p:spPr>
          <a:xfrm>
            <a:off x="0" y="-11677"/>
            <a:ext cx="12192000" cy="787123"/>
          </a:xfrm>
          <a:custGeom>
            <a:avLst/>
            <a:gdLst>
              <a:gd name="connsiteX0" fmla="*/ 0 w 12192000"/>
              <a:gd name="connsiteY0" fmla="*/ 0 h 962664"/>
              <a:gd name="connsiteX1" fmla="*/ 12192000 w 12192000"/>
              <a:gd name="connsiteY1" fmla="*/ 0 h 962664"/>
              <a:gd name="connsiteX2" fmla="*/ 12192000 w 12192000"/>
              <a:gd name="connsiteY2" fmla="*/ 926226 h 962664"/>
              <a:gd name="connsiteX3" fmla="*/ 11645879 w 12192000"/>
              <a:gd name="connsiteY3" fmla="*/ 889621 h 962664"/>
              <a:gd name="connsiteX4" fmla="*/ 6351495 w 12192000"/>
              <a:gd name="connsiteY4" fmla="*/ 741711 h 962664"/>
              <a:gd name="connsiteX5" fmla="*/ 141315 w 12192000"/>
              <a:gd name="connsiteY5" fmla="*/ 951005 h 962664"/>
              <a:gd name="connsiteX6" fmla="*/ 0 w 12192000"/>
              <a:gd name="connsiteY6" fmla="*/ 962664 h 96266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12192000" h="962664">
                <a:moveTo>
                  <a:pt x="0" y="0"/>
                </a:moveTo>
                <a:lnTo>
                  <a:pt x="12192000" y="0"/>
                </a:lnTo>
                <a:lnTo>
                  <a:pt x="12192000" y="926226"/>
                </a:lnTo>
                <a:lnTo>
                  <a:pt x="11645879" y="889621"/>
                </a:lnTo>
                <a:cubicBezTo>
                  <a:pt x="10072054" y="795292"/>
                  <a:pt x="8268488" y="741711"/>
                  <a:pt x="6351495" y="741711"/>
                </a:cubicBezTo>
                <a:cubicBezTo>
                  <a:pt x="4051104" y="741711"/>
                  <a:pt x="1914047" y="818868"/>
                  <a:pt x="141315" y="951005"/>
                </a:cubicBezTo>
                <a:lnTo>
                  <a:pt x="0" y="962664"/>
                </a:lnTo>
                <a:close/>
              </a:path>
            </a:pathLst>
          </a:cu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pic>
        <p:nvPicPr>
          <p:cNvPr id="6" name="Picture 5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02208" y="118775"/>
            <a:ext cx="1783444" cy="324830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421C8130-C402-4C9F-8ECB-317349C35A67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57664" y="3872"/>
            <a:ext cx="1759390" cy="592281"/>
          </a:xfrm>
          <a:prstGeom prst="rect">
            <a:avLst/>
          </a:prstGeom>
        </p:spPr>
      </p:pic>
      <p:sp>
        <p:nvSpPr>
          <p:cNvPr id="8" name="Title 7">
            <a:extLst>
              <a:ext uri="{FF2B5EF4-FFF2-40B4-BE49-F238E27FC236}">
                <a16:creationId xmlns:a16="http://schemas.microsoft.com/office/drawing/2014/main" id="{538D4DCC-5B2A-4F8A-B60F-3552CDE8171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026023" y="69332"/>
            <a:ext cx="8104095" cy="489178"/>
          </a:xfrm>
          <a:prstGeom prst="rect">
            <a:avLst/>
          </a:prstGeom>
        </p:spPr>
        <p:txBody>
          <a:bodyPr/>
          <a:lstStyle>
            <a:lvl1pPr>
              <a:defRPr sz="3200">
                <a:solidFill>
                  <a:schemeClr val="bg1"/>
                </a:solidFill>
                <a:latin typeface="Arial Nova Light" panose="020B0304020202020204" pitchFamily="34" charset="0"/>
                <a:cs typeface="Helvetica" panose="020B0604020202020204" pitchFamily="34" charset="0"/>
              </a:defRPr>
            </a:lvl1pPr>
          </a:lstStyle>
          <a:p>
            <a:r>
              <a:rPr lang="en-US"/>
              <a:t>Click to edit Master title style</a:t>
            </a:r>
            <a:endParaRPr lang="en-CA"/>
          </a:p>
        </p:txBody>
      </p:sp>
      <p:sp>
        <p:nvSpPr>
          <p:cNvPr id="20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9448800" y="518789"/>
            <a:ext cx="2743200" cy="365125"/>
          </a:xfrm>
          <a:prstGeom prst="rect">
            <a:avLst/>
          </a:prstGeom>
        </p:spPr>
        <p:txBody>
          <a:bodyPr/>
          <a:lstStyle>
            <a:lvl1pPr algn="r">
              <a:defRPr sz="900" b="0" i="0">
                <a:solidFill>
                  <a:schemeClr val="bg1"/>
                </a:solidFill>
                <a:latin typeface="Arial Nova Light" panose="020B0304020202020204" pitchFamily="34" charset="0"/>
                <a:ea typeface="Arial Nova Light" panose="020B0304020202020204" pitchFamily="34" charset="0"/>
                <a:cs typeface="Arial" charset="0"/>
              </a:defRPr>
            </a:lvl1pPr>
          </a:lstStyle>
          <a:p>
            <a:fld id="{72890513-E58D-2644-ACDB-E89B1349FCE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7" name="Text Placeholder 6">
            <a:extLst>
              <a:ext uri="{FF2B5EF4-FFF2-40B4-BE49-F238E27FC236}">
                <a16:creationId xmlns:a16="http://schemas.microsoft.com/office/drawing/2014/main" id="{483F218F-95E9-4E15-8B75-2095C41E955A}"/>
              </a:ext>
            </a:extLst>
          </p:cNvPr>
          <p:cNvSpPr>
            <a:spLocks noGrp="1"/>
          </p:cNvSpPr>
          <p:nvPr>
            <p:ph type="body" sz="quarter" idx="22" hasCustomPrompt="1"/>
          </p:nvPr>
        </p:nvSpPr>
        <p:spPr>
          <a:xfrm>
            <a:off x="822325" y="866779"/>
            <a:ext cx="4686300" cy="43913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2000" b="1" i="0" baseline="0">
                <a:solidFill>
                  <a:schemeClr val="bg2">
                    <a:lumMod val="50000"/>
                  </a:schemeClr>
                </a:solidFill>
                <a:latin typeface="Arial Nova Light" panose="020B0304020202020204" pitchFamily="34" charset="0"/>
                <a:ea typeface="Arial Nova Light" panose="020B0304020202020204" pitchFamily="34" charset="0"/>
                <a:cs typeface="Arial" charset="0"/>
              </a:defRPr>
            </a:lvl1pPr>
          </a:lstStyle>
          <a:p>
            <a:pPr lvl="0"/>
            <a:r>
              <a:rPr lang="en-US"/>
              <a:t>Bulleted List-Arial Bold 20-Grey</a:t>
            </a:r>
          </a:p>
        </p:txBody>
      </p:sp>
      <p:sp>
        <p:nvSpPr>
          <p:cNvPr id="9" name="Text Placeholder 6">
            <a:extLst>
              <a:ext uri="{FF2B5EF4-FFF2-40B4-BE49-F238E27FC236}">
                <a16:creationId xmlns:a16="http://schemas.microsoft.com/office/drawing/2014/main" id="{334CE9FC-6E8A-4AD4-BAD8-2996F02C1957}"/>
              </a:ext>
            </a:extLst>
          </p:cNvPr>
          <p:cNvSpPr>
            <a:spLocks noGrp="1"/>
          </p:cNvSpPr>
          <p:nvPr>
            <p:ph type="body" sz="quarter" idx="25" hasCustomPrompt="1"/>
          </p:nvPr>
        </p:nvSpPr>
        <p:spPr>
          <a:xfrm>
            <a:off x="6573838" y="866779"/>
            <a:ext cx="4686300" cy="43913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2000" b="1" i="0" baseline="0">
                <a:solidFill>
                  <a:schemeClr val="bg2">
                    <a:lumMod val="50000"/>
                  </a:schemeClr>
                </a:solidFill>
                <a:latin typeface="Arial Nova Light" panose="020B0304020202020204" pitchFamily="34" charset="0"/>
                <a:ea typeface="Arial Nova Light" panose="020B0304020202020204" pitchFamily="34" charset="0"/>
                <a:cs typeface="Arial" charset="0"/>
              </a:defRPr>
            </a:lvl1pPr>
          </a:lstStyle>
          <a:p>
            <a:pPr lvl="0"/>
            <a:r>
              <a:rPr lang="en-US"/>
              <a:t>Bulleted List-Arial Bold 20-Grey</a:t>
            </a:r>
          </a:p>
        </p:txBody>
      </p:sp>
      <p:sp>
        <p:nvSpPr>
          <p:cNvPr id="10" name="Text Placeholder 3">
            <a:extLst>
              <a:ext uri="{FF2B5EF4-FFF2-40B4-BE49-F238E27FC236}">
                <a16:creationId xmlns:a16="http://schemas.microsoft.com/office/drawing/2014/main" id="{15B4235A-FCAD-4213-AE7F-C336A8F45952}"/>
              </a:ext>
            </a:extLst>
          </p:cNvPr>
          <p:cNvSpPr>
            <a:spLocks noGrp="1"/>
          </p:cNvSpPr>
          <p:nvPr>
            <p:ph type="body" sz="quarter" idx="28" hasCustomPrompt="1"/>
          </p:nvPr>
        </p:nvSpPr>
        <p:spPr>
          <a:xfrm>
            <a:off x="822325" y="1507886"/>
            <a:ext cx="4968875" cy="4976441"/>
          </a:xfrm>
          <a:prstGeom prst="rect">
            <a:avLst/>
          </a:prstGeom>
        </p:spPr>
        <p:txBody>
          <a:bodyPr/>
          <a:lstStyle>
            <a:lvl1pPr>
              <a:lnSpc>
                <a:spcPct val="100000"/>
              </a:lnSpc>
              <a:defRPr sz="2000" b="0" i="0" baseline="0">
                <a:latin typeface="Arial Nova Light" panose="020B0304020202020204" pitchFamily="34" charset="0"/>
                <a:ea typeface="Arial Nova Light" panose="020B0304020202020204" pitchFamily="34" charset="0"/>
                <a:cs typeface="Arial" charset="0"/>
              </a:defRPr>
            </a:lvl1pPr>
            <a:lvl2pPr>
              <a:defRPr sz="1400" b="0" i="0">
                <a:latin typeface="Arial" charset="0"/>
                <a:ea typeface="Arial" charset="0"/>
                <a:cs typeface="Arial" charset="0"/>
              </a:defRPr>
            </a:lvl2pPr>
            <a:lvl3pPr>
              <a:defRPr sz="1400" b="0" i="0">
                <a:latin typeface="Arial" charset="0"/>
                <a:ea typeface="Arial" charset="0"/>
                <a:cs typeface="Arial" charset="0"/>
              </a:defRPr>
            </a:lvl3pPr>
            <a:lvl4pPr>
              <a:defRPr sz="1400" b="0" i="0">
                <a:latin typeface="Arial" charset="0"/>
                <a:ea typeface="Arial" charset="0"/>
                <a:cs typeface="Arial" charset="0"/>
              </a:defRPr>
            </a:lvl4pPr>
            <a:lvl5pPr>
              <a:defRPr sz="1400" b="0" i="0"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Arial Nova Light 20 is the default type for paragraphs (in black)</a:t>
            </a:r>
          </a:p>
        </p:txBody>
      </p:sp>
      <p:sp>
        <p:nvSpPr>
          <p:cNvPr id="13" name="Text Placeholder 3">
            <a:extLst>
              <a:ext uri="{FF2B5EF4-FFF2-40B4-BE49-F238E27FC236}">
                <a16:creationId xmlns:a16="http://schemas.microsoft.com/office/drawing/2014/main" id="{D6C9B15B-8E96-4116-9EA9-354240B1F69A}"/>
              </a:ext>
            </a:extLst>
          </p:cNvPr>
          <p:cNvSpPr>
            <a:spLocks noGrp="1"/>
          </p:cNvSpPr>
          <p:nvPr>
            <p:ph type="body" sz="quarter" idx="29" hasCustomPrompt="1"/>
          </p:nvPr>
        </p:nvSpPr>
        <p:spPr>
          <a:xfrm>
            <a:off x="6573838" y="1507885"/>
            <a:ext cx="4968875" cy="4976441"/>
          </a:xfrm>
          <a:prstGeom prst="rect">
            <a:avLst/>
          </a:prstGeom>
        </p:spPr>
        <p:txBody>
          <a:bodyPr/>
          <a:lstStyle>
            <a:lvl1pPr>
              <a:lnSpc>
                <a:spcPct val="100000"/>
              </a:lnSpc>
              <a:defRPr sz="2000" b="0" i="0" baseline="0">
                <a:latin typeface="Arial Nova Light" panose="020B0304020202020204" pitchFamily="34" charset="0"/>
                <a:ea typeface="Arial Nova Light" panose="020B0304020202020204" pitchFamily="34" charset="0"/>
                <a:cs typeface="Arial" charset="0"/>
              </a:defRPr>
            </a:lvl1pPr>
            <a:lvl2pPr>
              <a:defRPr sz="1400" b="0" i="0">
                <a:latin typeface="Arial" charset="0"/>
                <a:ea typeface="Arial" charset="0"/>
                <a:cs typeface="Arial" charset="0"/>
              </a:defRPr>
            </a:lvl2pPr>
            <a:lvl3pPr>
              <a:defRPr sz="1400" b="0" i="0">
                <a:latin typeface="Arial" charset="0"/>
                <a:ea typeface="Arial" charset="0"/>
                <a:cs typeface="Arial" charset="0"/>
              </a:defRPr>
            </a:lvl3pPr>
            <a:lvl4pPr>
              <a:defRPr sz="1400" b="0" i="0">
                <a:latin typeface="Arial" charset="0"/>
                <a:ea typeface="Arial" charset="0"/>
                <a:cs typeface="Arial" charset="0"/>
              </a:defRPr>
            </a:lvl4pPr>
            <a:lvl5pPr>
              <a:defRPr sz="1400" b="0" i="0"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Arial Nova Light 20 is the default type for paragraphs (in black).</a:t>
            </a:r>
          </a:p>
        </p:txBody>
      </p:sp>
    </p:spTree>
    <p:extLst>
      <p:ext uri="{BB962C8B-B14F-4D97-AF65-F5344CB8AC3E}">
        <p14:creationId xmlns:p14="http://schemas.microsoft.com/office/powerpoint/2010/main" val="188291689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14170">
        <p:fade/>
      </p:transition>
    </mc:Choice>
    <mc:Fallback xmlns="">
      <p:transition spd="med" advTm="14170">
        <p:fade/>
      </p:transition>
    </mc:Fallback>
  </mc:AlternateContent>
</p:sldLayout>
</file>

<file path=ppt/slideLayouts/slideLayout7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2 Column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Freeform: Shape 10">
            <a:extLst>
              <a:ext uri="{FF2B5EF4-FFF2-40B4-BE49-F238E27FC236}">
                <a16:creationId xmlns:a16="http://schemas.microsoft.com/office/drawing/2014/main" id="{E890263F-15C2-4DCF-A343-3642C86DC9E4}"/>
              </a:ext>
            </a:extLst>
          </p:cNvPr>
          <p:cNvSpPr/>
          <p:nvPr userDrawn="1"/>
        </p:nvSpPr>
        <p:spPr>
          <a:xfrm>
            <a:off x="0" y="-11677"/>
            <a:ext cx="12192000" cy="787123"/>
          </a:xfrm>
          <a:custGeom>
            <a:avLst/>
            <a:gdLst>
              <a:gd name="connsiteX0" fmla="*/ 0 w 12192000"/>
              <a:gd name="connsiteY0" fmla="*/ 0 h 962664"/>
              <a:gd name="connsiteX1" fmla="*/ 12192000 w 12192000"/>
              <a:gd name="connsiteY1" fmla="*/ 0 h 962664"/>
              <a:gd name="connsiteX2" fmla="*/ 12192000 w 12192000"/>
              <a:gd name="connsiteY2" fmla="*/ 926226 h 962664"/>
              <a:gd name="connsiteX3" fmla="*/ 11645879 w 12192000"/>
              <a:gd name="connsiteY3" fmla="*/ 889621 h 962664"/>
              <a:gd name="connsiteX4" fmla="*/ 6351495 w 12192000"/>
              <a:gd name="connsiteY4" fmla="*/ 741711 h 962664"/>
              <a:gd name="connsiteX5" fmla="*/ 141315 w 12192000"/>
              <a:gd name="connsiteY5" fmla="*/ 951005 h 962664"/>
              <a:gd name="connsiteX6" fmla="*/ 0 w 12192000"/>
              <a:gd name="connsiteY6" fmla="*/ 962664 h 96266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12192000" h="962664">
                <a:moveTo>
                  <a:pt x="0" y="0"/>
                </a:moveTo>
                <a:lnTo>
                  <a:pt x="12192000" y="0"/>
                </a:lnTo>
                <a:lnTo>
                  <a:pt x="12192000" y="926226"/>
                </a:lnTo>
                <a:lnTo>
                  <a:pt x="11645879" y="889621"/>
                </a:lnTo>
                <a:cubicBezTo>
                  <a:pt x="10072054" y="795292"/>
                  <a:pt x="8268488" y="741711"/>
                  <a:pt x="6351495" y="741711"/>
                </a:cubicBezTo>
                <a:cubicBezTo>
                  <a:pt x="4051104" y="741711"/>
                  <a:pt x="1914047" y="818868"/>
                  <a:pt x="141315" y="951005"/>
                </a:cubicBezTo>
                <a:lnTo>
                  <a:pt x="0" y="962664"/>
                </a:lnTo>
                <a:close/>
              </a:path>
            </a:pathLst>
          </a:cu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8" name="Title 7">
            <a:extLst>
              <a:ext uri="{FF2B5EF4-FFF2-40B4-BE49-F238E27FC236}">
                <a16:creationId xmlns:a16="http://schemas.microsoft.com/office/drawing/2014/main" id="{538D4DCC-5B2A-4F8A-B60F-3552CDE8171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026023" y="69332"/>
            <a:ext cx="8104095" cy="489178"/>
          </a:xfrm>
          <a:prstGeom prst="rect">
            <a:avLst/>
          </a:prstGeom>
        </p:spPr>
        <p:txBody>
          <a:bodyPr/>
          <a:lstStyle>
            <a:lvl1pPr>
              <a:defRPr sz="3200">
                <a:solidFill>
                  <a:schemeClr val="bg1"/>
                </a:solidFill>
                <a:latin typeface="Arial Nova Light" panose="020B0304020202020204" pitchFamily="34" charset="0"/>
                <a:cs typeface="Helvetica" panose="020B0604020202020204" pitchFamily="34" charset="0"/>
              </a:defRPr>
            </a:lvl1pPr>
          </a:lstStyle>
          <a:p>
            <a:r>
              <a:rPr lang="en-US"/>
              <a:t>Click to edit Master title style</a:t>
            </a:r>
            <a:endParaRPr lang="en-CA"/>
          </a:p>
        </p:txBody>
      </p:sp>
      <p:sp>
        <p:nvSpPr>
          <p:cNvPr id="20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9448800" y="518789"/>
            <a:ext cx="2743200" cy="365125"/>
          </a:xfrm>
          <a:prstGeom prst="rect">
            <a:avLst/>
          </a:prstGeom>
        </p:spPr>
        <p:txBody>
          <a:bodyPr/>
          <a:lstStyle>
            <a:lvl1pPr algn="r">
              <a:defRPr sz="900" b="0" i="0">
                <a:solidFill>
                  <a:schemeClr val="bg1"/>
                </a:solidFill>
                <a:latin typeface="Arial Nova Light" panose="020B0304020202020204" pitchFamily="34" charset="0"/>
                <a:ea typeface="Arial Nova Light" panose="020B0304020202020204" pitchFamily="34" charset="0"/>
                <a:cs typeface="Arial" charset="0"/>
              </a:defRPr>
            </a:lvl1pPr>
          </a:lstStyle>
          <a:p>
            <a:fld id="{72890513-E58D-2644-ACDB-E89B1349FCE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7" name="Text Placeholder 6">
            <a:extLst>
              <a:ext uri="{FF2B5EF4-FFF2-40B4-BE49-F238E27FC236}">
                <a16:creationId xmlns:a16="http://schemas.microsoft.com/office/drawing/2014/main" id="{483F218F-95E9-4E15-8B75-2095C41E955A}"/>
              </a:ext>
            </a:extLst>
          </p:cNvPr>
          <p:cNvSpPr>
            <a:spLocks noGrp="1"/>
          </p:cNvSpPr>
          <p:nvPr>
            <p:ph type="body" sz="quarter" idx="22" hasCustomPrompt="1"/>
          </p:nvPr>
        </p:nvSpPr>
        <p:spPr>
          <a:xfrm>
            <a:off x="822325" y="866779"/>
            <a:ext cx="4686300" cy="43913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2000" b="1" i="0" baseline="0">
                <a:solidFill>
                  <a:schemeClr val="bg2">
                    <a:lumMod val="50000"/>
                  </a:schemeClr>
                </a:solidFill>
                <a:latin typeface="Arial Nova Light" panose="020B0304020202020204" pitchFamily="34" charset="0"/>
                <a:ea typeface="Arial Nova Light" panose="020B0304020202020204" pitchFamily="34" charset="0"/>
                <a:cs typeface="Arial" charset="0"/>
              </a:defRPr>
            </a:lvl1pPr>
          </a:lstStyle>
          <a:p>
            <a:pPr lvl="0"/>
            <a:r>
              <a:rPr lang="en-US"/>
              <a:t>Bulleted List-Arial Bold 20-Grey</a:t>
            </a:r>
          </a:p>
        </p:txBody>
      </p:sp>
      <p:sp>
        <p:nvSpPr>
          <p:cNvPr id="9" name="Text Placeholder 6">
            <a:extLst>
              <a:ext uri="{FF2B5EF4-FFF2-40B4-BE49-F238E27FC236}">
                <a16:creationId xmlns:a16="http://schemas.microsoft.com/office/drawing/2014/main" id="{334CE9FC-6E8A-4AD4-BAD8-2996F02C1957}"/>
              </a:ext>
            </a:extLst>
          </p:cNvPr>
          <p:cNvSpPr>
            <a:spLocks noGrp="1"/>
          </p:cNvSpPr>
          <p:nvPr>
            <p:ph type="body" sz="quarter" idx="25" hasCustomPrompt="1"/>
          </p:nvPr>
        </p:nvSpPr>
        <p:spPr>
          <a:xfrm>
            <a:off x="6573838" y="866779"/>
            <a:ext cx="4686300" cy="43913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2000" b="1" i="0" baseline="0">
                <a:solidFill>
                  <a:schemeClr val="bg2">
                    <a:lumMod val="50000"/>
                  </a:schemeClr>
                </a:solidFill>
                <a:latin typeface="Arial Nova Light" panose="020B0304020202020204" pitchFamily="34" charset="0"/>
                <a:ea typeface="Arial Nova Light" panose="020B0304020202020204" pitchFamily="34" charset="0"/>
                <a:cs typeface="Arial" charset="0"/>
              </a:defRPr>
            </a:lvl1pPr>
          </a:lstStyle>
          <a:p>
            <a:pPr lvl="0"/>
            <a:r>
              <a:rPr lang="en-US"/>
              <a:t>Bulleted List-Arial Bold 20-Grey</a:t>
            </a:r>
          </a:p>
        </p:txBody>
      </p:sp>
      <p:sp>
        <p:nvSpPr>
          <p:cNvPr id="10" name="Text Placeholder 3">
            <a:extLst>
              <a:ext uri="{FF2B5EF4-FFF2-40B4-BE49-F238E27FC236}">
                <a16:creationId xmlns:a16="http://schemas.microsoft.com/office/drawing/2014/main" id="{15B4235A-FCAD-4213-AE7F-C336A8F45952}"/>
              </a:ext>
            </a:extLst>
          </p:cNvPr>
          <p:cNvSpPr>
            <a:spLocks noGrp="1"/>
          </p:cNvSpPr>
          <p:nvPr>
            <p:ph type="body" sz="quarter" idx="28" hasCustomPrompt="1"/>
          </p:nvPr>
        </p:nvSpPr>
        <p:spPr>
          <a:xfrm>
            <a:off x="822325" y="1507886"/>
            <a:ext cx="4968875" cy="4976441"/>
          </a:xfrm>
          <a:prstGeom prst="rect">
            <a:avLst/>
          </a:prstGeom>
        </p:spPr>
        <p:txBody>
          <a:bodyPr/>
          <a:lstStyle>
            <a:lvl1pPr>
              <a:lnSpc>
                <a:spcPct val="100000"/>
              </a:lnSpc>
              <a:defRPr sz="2000" b="0" i="0" baseline="0">
                <a:latin typeface="Arial Nova Light" panose="020B0304020202020204" pitchFamily="34" charset="0"/>
                <a:ea typeface="Arial Nova Light" panose="020B0304020202020204" pitchFamily="34" charset="0"/>
                <a:cs typeface="Arial" charset="0"/>
              </a:defRPr>
            </a:lvl1pPr>
            <a:lvl2pPr>
              <a:defRPr sz="1400" b="0" i="0">
                <a:latin typeface="Arial" charset="0"/>
                <a:ea typeface="Arial" charset="0"/>
                <a:cs typeface="Arial" charset="0"/>
              </a:defRPr>
            </a:lvl2pPr>
            <a:lvl3pPr>
              <a:defRPr sz="1400" b="0" i="0">
                <a:latin typeface="Arial" charset="0"/>
                <a:ea typeface="Arial" charset="0"/>
                <a:cs typeface="Arial" charset="0"/>
              </a:defRPr>
            </a:lvl3pPr>
            <a:lvl4pPr>
              <a:defRPr sz="1400" b="0" i="0">
                <a:latin typeface="Arial" charset="0"/>
                <a:ea typeface="Arial" charset="0"/>
                <a:cs typeface="Arial" charset="0"/>
              </a:defRPr>
            </a:lvl4pPr>
            <a:lvl5pPr>
              <a:defRPr sz="1400" b="0" i="0"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Arial Nova Light 20 is the default type for paragraphs (in black)</a:t>
            </a:r>
          </a:p>
        </p:txBody>
      </p:sp>
      <p:sp>
        <p:nvSpPr>
          <p:cNvPr id="13" name="Text Placeholder 3">
            <a:extLst>
              <a:ext uri="{FF2B5EF4-FFF2-40B4-BE49-F238E27FC236}">
                <a16:creationId xmlns:a16="http://schemas.microsoft.com/office/drawing/2014/main" id="{D6C9B15B-8E96-4116-9EA9-354240B1F69A}"/>
              </a:ext>
            </a:extLst>
          </p:cNvPr>
          <p:cNvSpPr>
            <a:spLocks noGrp="1"/>
          </p:cNvSpPr>
          <p:nvPr>
            <p:ph type="body" sz="quarter" idx="29" hasCustomPrompt="1"/>
          </p:nvPr>
        </p:nvSpPr>
        <p:spPr>
          <a:xfrm>
            <a:off x="6573838" y="1507885"/>
            <a:ext cx="4968875" cy="4976441"/>
          </a:xfrm>
          <a:prstGeom prst="rect">
            <a:avLst/>
          </a:prstGeom>
        </p:spPr>
        <p:txBody>
          <a:bodyPr/>
          <a:lstStyle>
            <a:lvl1pPr>
              <a:lnSpc>
                <a:spcPct val="100000"/>
              </a:lnSpc>
              <a:defRPr sz="2000" b="0" i="0" baseline="0">
                <a:latin typeface="Arial Nova Light" panose="020B0304020202020204" pitchFamily="34" charset="0"/>
                <a:ea typeface="Arial Nova Light" panose="020B0304020202020204" pitchFamily="34" charset="0"/>
                <a:cs typeface="Arial" charset="0"/>
              </a:defRPr>
            </a:lvl1pPr>
            <a:lvl2pPr>
              <a:defRPr sz="1400" b="0" i="0">
                <a:latin typeface="Arial" charset="0"/>
                <a:ea typeface="Arial" charset="0"/>
                <a:cs typeface="Arial" charset="0"/>
              </a:defRPr>
            </a:lvl2pPr>
            <a:lvl3pPr>
              <a:defRPr sz="1400" b="0" i="0">
                <a:latin typeface="Arial" charset="0"/>
                <a:ea typeface="Arial" charset="0"/>
                <a:cs typeface="Arial" charset="0"/>
              </a:defRPr>
            </a:lvl3pPr>
            <a:lvl4pPr>
              <a:defRPr sz="1400" b="0" i="0">
                <a:latin typeface="Arial" charset="0"/>
                <a:ea typeface="Arial" charset="0"/>
                <a:cs typeface="Arial" charset="0"/>
              </a:defRPr>
            </a:lvl4pPr>
            <a:lvl5pPr>
              <a:defRPr sz="1400" b="0" i="0"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Arial Nova Light 20 is the default type for paragraphs (in black).</a:t>
            </a: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BFF2CF91-E77D-4C44-A2F6-A4C911E0BA43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b="43972"/>
          <a:stretch/>
        </p:blipFill>
        <p:spPr>
          <a:xfrm>
            <a:off x="171423" y="-8200"/>
            <a:ext cx="898457" cy="67300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7469995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14170">
        <p:fade/>
      </p:transition>
    </mc:Choice>
    <mc:Fallback xmlns="">
      <p:transition spd="med" advTm="14170">
        <p:fade/>
      </p:transition>
    </mc:Fallback>
  </mc:AlternateContent>
</p:sldLayout>
</file>

<file path=ppt/slideLayouts/slideLayout7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Empty Le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610600" y="6311898"/>
            <a:ext cx="2743200" cy="365125"/>
          </a:xfrm>
          <a:prstGeom prst="rect">
            <a:avLst/>
          </a:prstGeom>
        </p:spPr>
        <p:txBody>
          <a:bodyPr/>
          <a:lstStyle>
            <a:lvl1pPr algn="r">
              <a:defRPr sz="900" b="0" i="0">
                <a:solidFill>
                  <a:srgbClr val="00B0F0"/>
                </a:solidFill>
                <a:latin typeface="+mn-lt"/>
                <a:ea typeface="Arial" charset="0"/>
                <a:cs typeface="Arial" charset="0"/>
              </a:defRPr>
            </a:lvl1pPr>
          </a:lstStyle>
          <a:p>
            <a:fld id="{72890513-E58D-2644-ACDB-E89B1349FCE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1" name="Freeform: Shape 10">
            <a:extLst>
              <a:ext uri="{FF2B5EF4-FFF2-40B4-BE49-F238E27FC236}">
                <a16:creationId xmlns:a16="http://schemas.microsoft.com/office/drawing/2014/main" id="{E890263F-15C2-4DCF-A343-3642C86DC9E4}"/>
              </a:ext>
            </a:extLst>
          </p:cNvPr>
          <p:cNvSpPr/>
          <p:nvPr userDrawn="1"/>
        </p:nvSpPr>
        <p:spPr>
          <a:xfrm rot="16200000">
            <a:off x="-1696569" y="1696571"/>
            <a:ext cx="6858005" cy="3464859"/>
          </a:xfrm>
          <a:custGeom>
            <a:avLst/>
            <a:gdLst>
              <a:gd name="connsiteX0" fmla="*/ 0 w 12192000"/>
              <a:gd name="connsiteY0" fmla="*/ 0 h 962664"/>
              <a:gd name="connsiteX1" fmla="*/ 12192000 w 12192000"/>
              <a:gd name="connsiteY1" fmla="*/ 0 h 962664"/>
              <a:gd name="connsiteX2" fmla="*/ 12192000 w 12192000"/>
              <a:gd name="connsiteY2" fmla="*/ 926226 h 962664"/>
              <a:gd name="connsiteX3" fmla="*/ 11645879 w 12192000"/>
              <a:gd name="connsiteY3" fmla="*/ 889621 h 962664"/>
              <a:gd name="connsiteX4" fmla="*/ 6351495 w 12192000"/>
              <a:gd name="connsiteY4" fmla="*/ 741711 h 962664"/>
              <a:gd name="connsiteX5" fmla="*/ 141315 w 12192000"/>
              <a:gd name="connsiteY5" fmla="*/ 951005 h 962664"/>
              <a:gd name="connsiteX6" fmla="*/ 0 w 12192000"/>
              <a:gd name="connsiteY6" fmla="*/ 962664 h 96266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12192000" h="962664">
                <a:moveTo>
                  <a:pt x="0" y="0"/>
                </a:moveTo>
                <a:lnTo>
                  <a:pt x="12192000" y="0"/>
                </a:lnTo>
                <a:lnTo>
                  <a:pt x="12192000" y="926226"/>
                </a:lnTo>
                <a:lnTo>
                  <a:pt x="11645879" y="889621"/>
                </a:lnTo>
                <a:cubicBezTo>
                  <a:pt x="10072054" y="795292"/>
                  <a:pt x="8268488" y="741711"/>
                  <a:pt x="6351495" y="741711"/>
                </a:cubicBezTo>
                <a:cubicBezTo>
                  <a:pt x="4051104" y="741711"/>
                  <a:pt x="1914047" y="818868"/>
                  <a:pt x="141315" y="951005"/>
                </a:cubicBezTo>
                <a:lnTo>
                  <a:pt x="0" y="962664"/>
                </a:lnTo>
                <a:close/>
              </a:path>
            </a:pathLst>
          </a:cu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8" name="Title 7">
            <a:extLst>
              <a:ext uri="{FF2B5EF4-FFF2-40B4-BE49-F238E27FC236}">
                <a16:creationId xmlns:a16="http://schemas.microsoft.com/office/drawing/2014/main" id="{538D4DCC-5B2A-4F8A-B60F-3552CDE8171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1720" y="3106270"/>
            <a:ext cx="2438397" cy="2904565"/>
          </a:xfrm>
          <a:prstGeom prst="rect">
            <a:avLst/>
          </a:prstGeom>
        </p:spPr>
        <p:txBody>
          <a:bodyPr/>
          <a:lstStyle>
            <a:lvl1pPr>
              <a:defRPr sz="3200">
                <a:solidFill>
                  <a:schemeClr val="bg1"/>
                </a:solidFill>
                <a:latin typeface="Arial Nova Light" panose="020B0304020202020204" pitchFamily="34" charset="0"/>
                <a:cs typeface="Helvetica" panose="020B0604020202020204" pitchFamily="34" charset="0"/>
              </a:defRPr>
            </a:lvl1pPr>
          </a:lstStyle>
          <a:p>
            <a:r>
              <a:rPr lang="en-US"/>
              <a:t>Click to edit Master title style</a:t>
            </a:r>
            <a:endParaRPr lang="en-CA"/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D9F6A03A-0C3B-412A-BBE7-BDB24E14F82E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b="43972"/>
          <a:stretch/>
        </p:blipFill>
        <p:spPr>
          <a:xfrm>
            <a:off x="338477" y="560294"/>
            <a:ext cx="1249030" cy="935608"/>
          </a:xfrm>
          <a:prstGeom prst="rect">
            <a:avLst/>
          </a:prstGeom>
        </p:spPr>
      </p:pic>
      <p:sp>
        <p:nvSpPr>
          <p:cNvPr id="15" name="Slide Number Placeholder 5">
            <a:extLst>
              <a:ext uri="{FF2B5EF4-FFF2-40B4-BE49-F238E27FC236}">
                <a16:creationId xmlns:a16="http://schemas.microsoft.com/office/drawing/2014/main" id="{DCADC274-5B64-4AE9-A86A-80421F729632}"/>
              </a:ext>
            </a:extLst>
          </p:cNvPr>
          <p:cNvSpPr txBox="1">
            <a:spLocks/>
          </p:cNvSpPr>
          <p:nvPr userDrawn="1"/>
        </p:nvSpPr>
        <p:spPr>
          <a:xfrm>
            <a:off x="2711824" y="6562605"/>
            <a:ext cx="564777" cy="365125"/>
          </a:xfrm>
          <a:prstGeom prst="rect">
            <a:avLst/>
          </a:prstGeom>
        </p:spPr>
        <p:txBody>
          <a:bodyPr/>
          <a:lstStyle>
            <a:defPPr>
              <a:defRPr lang="en-US"/>
            </a:defPPr>
            <a:lvl1pPr marL="0" algn="r" defTabSz="914400" rtl="0" eaLnBrk="1" latinLnBrk="0" hangingPunct="1">
              <a:defRPr sz="900" b="0" i="0" kern="1200">
                <a:solidFill>
                  <a:schemeClr val="bg1"/>
                </a:solidFill>
                <a:latin typeface="+mn-lt"/>
                <a:ea typeface="Arial" charset="0"/>
                <a:cs typeface="Arial" charset="0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72890513-E58D-2644-ACDB-E89B1349FCEB}" type="slidenum">
              <a:rPr lang="en-US" smtClean="0">
                <a:latin typeface="Arial Nova Light" panose="020B0304020202020204" pitchFamily="34" charset="0"/>
              </a:rPr>
              <a:pPr/>
              <a:t>‹#›</a:t>
            </a:fld>
            <a:endParaRPr lang="en-US">
              <a:latin typeface="Arial Nova Light" panose="020B03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95717438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14170">
        <p:fade/>
      </p:transition>
    </mc:Choice>
    <mc:Fallback xmlns="">
      <p:transition spd="med" advTm="14170">
        <p:fade/>
      </p:transition>
    </mc:Fallback>
  </mc:AlternateContent>
</p:sldLayout>
</file>

<file path=ppt/slideLayouts/slideLayout7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ext Placeholder 4"/>
          <p:cNvSpPr>
            <a:spLocks noGrp="1"/>
          </p:cNvSpPr>
          <p:nvPr>
            <p:ph type="body" sz="quarter" idx="21" hasCustomPrompt="1"/>
          </p:nvPr>
        </p:nvSpPr>
        <p:spPr>
          <a:xfrm>
            <a:off x="2299591" y="205595"/>
            <a:ext cx="7407118" cy="1014516"/>
          </a:xfrm>
          <a:prstGeom prst="rect">
            <a:avLst/>
          </a:prstGeom>
        </p:spPr>
        <p:txBody>
          <a:bodyPr/>
          <a:lstStyle>
            <a:lvl1pPr marL="0" indent="0" algn="l">
              <a:buFontTx/>
              <a:buNone/>
              <a:defRPr sz="2400" b="1" i="0" baseline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  <a:lvl2pPr marL="4572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2pPr>
            <a:lvl3pPr marL="9144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3pPr>
            <a:lvl4pPr marL="13716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4pPr>
            <a:lvl5pPr marL="18288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Slide Title—Arial Bold 24-Cyan Blue</a:t>
            </a:r>
          </a:p>
        </p:txBody>
      </p:sp>
      <p:sp>
        <p:nvSpPr>
          <p:cNvPr id="11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610600" y="6311898"/>
            <a:ext cx="2743200" cy="365125"/>
          </a:xfrm>
          <a:prstGeom prst="rect">
            <a:avLst/>
          </a:prstGeom>
        </p:spPr>
        <p:txBody>
          <a:bodyPr/>
          <a:lstStyle>
            <a:lvl1pPr algn="r">
              <a:defRPr sz="900" b="0" i="0">
                <a:solidFill>
                  <a:srgbClr val="00B0F0"/>
                </a:solidFill>
                <a:latin typeface="+mn-lt"/>
                <a:ea typeface="Arial" charset="0"/>
                <a:cs typeface="Arial" charset="0"/>
              </a:defRPr>
            </a:lvl1pPr>
          </a:lstStyle>
          <a:p>
            <a:fld id="{72890513-E58D-2644-ACDB-E89B1349FCEB}" type="slidenum">
              <a:rPr lang="en-US" smtClean="0"/>
              <a:pPr/>
              <a:t>‹#›</a:t>
            </a:fld>
            <a:endParaRPr lang="en-US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70E5061E-BE83-4805-A9A5-C0008A71371C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954004" y="223751"/>
            <a:ext cx="1947186" cy="350306"/>
          </a:xfrm>
          <a:prstGeom prst="rect">
            <a:avLst/>
          </a:prstGeom>
        </p:spPr>
      </p:pic>
      <p:pic>
        <p:nvPicPr>
          <p:cNvPr id="9" name="Picture 8" descr="A picture containing text&#10;&#10;Description automatically generated">
            <a:extLst>
              <a:ext uri="{FF2B5EF4-FFF2-40B4-BE49-F238E27FC236}">
                <a16:creationId xmlns:a16="http://schemas.microsoft.com/office/drawing/2014/main" id="{1D843B46-63A5-4F19-AE85-34A42C067E3B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0" y="6502"/>
            <a:ext cx="2299591" cy="78480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0416447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14170">
        <p:fade/>
      </p:transition>
    </mc:Choice>
    <mc:Fallback xmlns="">
      <p:transition spd="med" advTm="14170">
        <p:fade/>
      </p:transition>
    </mc:Fallback>
  </mc:AlternateContent>
</p:sldLayout>
</file>

<file path=ppt/slideLayouts/slideLayout7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 text column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 Placeholder 4"/>
          <p:cNvSpPr>
            <a:spLocks noGrp="1"/>
          </p:cNvSpPr>
          <p:nvPr>
            <p:ph type="body" sz="quarter" idx="21" hasCustomPrompt="1"/>
          </p:nvPr>
        </p:nvSpPr>
        <p:spPr>
          <a:xfrm>
            <a:off x="2343150" y="205595"/>
            <a:ext cx="7306409" cy="1014516"/>
          </a:xfrm>
          <a:prstGeom prst="rect">
            <a:avLst/>
          </a:prstGeom>
        </p:spPr>
        <p:txBody>
          <a:bodyPr/>
          <a:lstStyle>
            <a:lvl1pPr marL="0" indent="0" algn="l">
              <a:buFontTx/>
              <a:buNone/>
              <a:defRPr sz="2400" b="1" i="0" baseline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  <a:lvl2pPr marL="4572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2pPr>
            <a:lvl3pPr marL="9144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3pPr>
            <a:lvl4pPr marL="13716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4pPr>
            <a:lvl5pPr marL="18288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Slide Title—Arial Bold 24-Cyan Blue</a:t>
            </a:r>
          </a:p>
        </p:txBody>
      </p:sp>
      <p:sp>
        <p:nvSpPr>
          <p:cNvPr id="7" name="Text Placeholder 6"/>
          <p:cNvSpPr>
            <a:spLocks noGrp="1"/>
          </p:cNvSpPr>
          <p:nvPr>
            <p:ph type="body" sz="quarter" idx="22" hasCustomPrompt="1"/>
          </p:nvPr>
        </p:nvSpPr>
        <p:spPr>
          <a:xfrm>
            <a:off x="822325" y="1069000"/>
            <a:ext cx="4686300" cy="69056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2000" b="1" i="0" baseline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pPr lvl="0"/>
            <a:r>
              <a:rPr lang="en-US"/>
              <a:t>Bulleted List-Arial Bold 20-Cyan Blue</a:t>
            </a:r>
          </a:p>
        </p:txBody>
      </p:sp>
      <p:sp>
        <p:nvSpPr>
          <p:cNvPr id="15" name="Text Placeholder 6"/>
          <p:cNvSpPr>
            <a:spLocks noGrp="1"/>
          </p:cNvSpPr>
          <p:nvPr>
            <p:ph type="body" sz="quarter" idx="25" hasCustomPrompt="1"/>
          </p:nvPr>
        </p:nvSpPr>
        <p:spPr>
          <a:xfrm>
            <a:off x="6573838" y="1069000"/>
            <a:ext cx="4686300" cy="69056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2000" b="1" i="0" baseline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pPr lvl="0"/>
            <a:r>
              <a:rPr lang="en-US"/>
              <a:t>Bulleted List-Arial Bold 20-Cyan Blue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28" hasCustomPrompt="1"/>
          </p:nvPr>
        </p:nvSpPr>
        <p:spPr>
          <a:xfrm>
            <a:off x="822325" y="2000252"/>
            <a:ext cx="4968875" cy="4193346"/>
          </a:xfrm>
          <a:prstGeom prst="rect">
            <a:avLst/>
          </a:prstGeom>
        </p:spPr>
        <p:txBody>
          <a:bodyPr/>
          <a:lstStyle>
            <a:lvl1pPr>
              <a:lnSpc>
                <a:spcPct val="100000"/>
              </a:lnSpc>
              <a:defRPr sz="2000" b="0" i="0" baseline="0">
                <a:latin typeface="Arial" charset="0"/>
                <a:ea typeface="Arial" charset="0"/>
                <a:cs typeface="Arial" charset="0"/>
              </a:defRPr>
            </a:lvl1pPr>
            <a:lvl2pPr>
              <a:defRPr sz="1400" b="0" i="0">
                <a:latin typeface="Arial" charset="0"/>
                <a:ea typeface="Arial" charset="0"/>
                <a:cs typeface="Arial" charset="0"/>
              </a:defRPr>
            </a:lvl2pPr>
            <a:lvl3pPr>
              <a:defRPr sz="1400" b="0" i="0">
                <a:latin typeface="Arial" charset="0"/>
                <a:ea typeface="Arial" charset="0"/>
                <a:cs typeface="Arial" charset="0"/>
              </a:defRPr>
            </a:lvl3pPr>
            <a:lvl4pPr>
              <a:defRPr sz="1400" b="0" i="0">
                <a:latin typeface="Arial" charset="0"/>
                <a:ea typeface="Arial" charset="0"/>
                <a:cs typeface="Arial" charset="0"/>
              </a:defRPr>
            </a:lvl4pPr>
            <a:lvl5pPr>
              <a:defRPr sz="1400" b="0" i="0"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Arial Regular 20 is the default type for paragraphs (in black)</a:t>
            </a:r>
          </a:p>
        </p:txBody>
      </p:sp>
      <p:sp>
        <p:nvSpPr>
          <p:cNvPr id="16" name="Text Placeholder 3"/>
          <p:cNvSpPr>
            <a:spLocks noGrp="1"/>
          </p:cNvSpPr>
          <p:nvPr>
            <p:ph type="body" sz="quarter" idx="29" hasCustomPrompt="1"/>
          </p:nvPr>
        </p:nvSpPr>
        <p:spPr>
          <a:xfrm>
            <a:off x="6573838" y="2000251"/>
            <a:ext cx="4968875" cy="4193346"/>
          </a:xfrm>
          <a:prstGeom prst="rect">
            <a:avLst/>
          </a:prstGeom>
        </p:spPr>
        <p:txBody>
          <a:bodyPr/>
          <a:lstStyle>
            <a:lvl1pPr>
              <a:lnSpc>
                <a:spcPct val="100000"/>
              </a:lnSpc>
              <a:defRPr sz="2000" b="0" i="0" baseline="0">
                <a:latin typeface="Arial" charset="0"/>
                <a:ea typeface="Arial" charset="0"/>
                <a:cs typeface="Arial" charset="0"/>
              </a:defRPr>
            </a:lvl1pPr>
            <a:lvl2pPr>
              <a:defRPr sz="1400" b="0" i="0">
                <a:latin typeface="Arial" charset="0"/>
                <a:ea typeface="Arial" charset="0"/>
                <a:cs typeface="Arial" charset="0"/>
              </a:defRPr>
            </a:lvl2pPr>
            <a:lvl3pPr>
              <a:defRPr sz="1400" b="0" i="0">
                <a:latin typeface="Arial" charset="0"/>
                <a:ea typeface="Arial" charset="0"/>
                <a:cs typeface="Arial" charset="0"/>
              </a:defRPr>
            </a:lvl3pPr>
            <a:lvl4pPr>
              <a:defRPr sz="1400" b="0" i="0">
                <a:latin typeface="Arial" charset="0"/>
                <a:ea typeface="Arial" charset="0"/>
                <a:cs typeface="Arial" charset="0"/>
              </a:defRPr>
            </a:lvl4pPr>
            <a:lvl5pPr>
              <a:defRPr sz="1400" b="0" i="0"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Arial Regular 20 is the default type for paragraphs (in black).</a:t>
            </a:r>
          </a:p>
        </p:txBody>
      </p:sp>
      <p:sp>
        <p:nvSpPr>
          <p:cNvPr id="12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610600" y="6311898"/>
            <a:ext cx="2743200" cy="365125"/>
          </a:xfrm>
          <a:prstGeom prst="rect">
            <a:avLst/>
          </a:prstGeom>
        </p:spPr>
        <p:txBody>
          <a:bodyPr/>
          <a:lstStyle>
            <a:lvl1pPr algn="r">
              <a:defRPr sz="900" b="0" i="0">
                <a:solidFill>
                  <a:srgbClr val="00B0F0"/>
                </a:solidFill>
                <a:latin typeface="+mn-lt"/>
                <a:ea typeface="Arial" charset="0"/>
                <a:cs typeface="Arial" charset="0"/>
              </a:defRPr>
            </a:lvl1pPr>
          </a:lstStyle>
          <a:p>
            <a:fld id="{72890513-E58D-2644-ACDB-E89B1349FCEB}" type="slidenum">
              <a:rPr lang="en-US" smtClean="0"/>
              <a:pPr/>
              <a:t>‹#›</a:t>
            </a:fld>
            <a:endParaRPr lang="en-US"/>
          </a:p>
        </p:txBody>
      </p:sp>
      <p:pic>
        <p:nvPicPr>
          <p:cNvPr id="11" name="Picture 10">
            <a:extLst>
              <a:ext uri="{FF2B5EF4-FFF2-40B4-BE49-F238E27FC236}">
                <a16:creationId xmlns:a16="http://schemas.microsoft.com/office/drawing/2014/main" id="{9F3B449E-D563-4603-8ABE-AB232A1C6693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954004" y="223751"/>
            <a:ext cx="1947186" cy="350306"/>
          </a:xfrm>
          <a:prstGeom prst="rect">
            <a:avLst/>
          </a:prstGeom>
        </p:spPr>
      </p:pic>
      <p:pic>
        <p:nvPicPr>
          <p:cNvPr id="13" name="Picture 12" descr="A picture containing text&#10;&#10;Description automatically generated">
            <a:extLst>
              <a:ext uri="{FF2B5EF4-FFF2-40B4-BE49-F238E27FC236}">
                <a16:creationId xmlns:a16="http://schemas.microsoft.com/office/drawing/2014/main" id="{E5C97660-F480-429A-9A15-BDA1AF80453C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0" y="6502"/>
            <a:ext cx="2299591" cy="78480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8705264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14170">
        <p:fade/>
      </p:transition>
    </mc:Choice>
    <mc:Fallback xmlns="">
      <p:transition spd="med" advTm="14170">
        <p:fade/>
      </p:transition>
    </mc:Fallback>
  </mc:AlternateContent>
</p:sldLayout>
</file>

<file path=ppt/slideLayouts/slideLayout7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ig image with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704105" y="6480968"/>
            <a:ext cx="2743200" cy="365125"/>
          </a:xfrm>
          <a:prstGeom prst="rect">
            <a:avLst/>
          </a:prstGeom>
        </p:spPr>
        <p:txBody>
          <a:bodyPr/>
          <a:lstStyle>
            <a:lvl1pPr algn="r">
              <a:defRPr sz="900" b="0" i="0">
                <a:solidFill>
                  <a:srgbClr val="00B0F0"/>
                </a:solidFill>
                <a:latin typeface="+mn-lt"/>
                <a:ea typeface="Arial" charset="0"/>
                <a:cs typeface="Arial" charset="0"/>
              </a:defRPr>
            </a:lvl1pPr>
          </a:lstStyle>
          <a:p>
            <a:fld id="{72890513-E58D-2644-ACDB-E89B1349FCE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0" name="Text Placeholder 8"/>
          <p:cNvSpPr>
            <a:spLocks noGrp="1"/>
          </p:cNvSpPr>
          <p:nvPr>
            <p:ph type="body" sz="quarter" idx="23" hasCustomPrompt="1"/>
          </p:nvPr>
        </p:nvSpPr>
        <p:spPr>
          <a:xfrm>
            <a:off x="822325" y="6469063"/>
            <a:ext cx="3302966" cy="388937"/>
          </a:xfrm>
          <a:prstGeom prst="rect">
            <a:avLst/>
          </a:prstGeom>
        </p:spPr>
        <p:txBody>
          <a:bodyPr/>
          <a:lstStyle>
            <a:lvl1pPr marL="0" indent="0">
              <a:buFontTx/>
              <a:buNone/>
              <a:defRPr sz="900" b="0" i="1" baseline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pPr marL="228600" marR="0" lvl="0" indent="-2286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tabLst/>
              <a:defRPr/>
            </a:pPr>
            <a:r>
              <a:rPr lang="en-US"/>
              <a:t>Information Source-Arial Italic 9-Cyan Blue</a:t>
            </a:r>
          </a:p>
        </p:txBody>
      </p:sp>
      <p:sp>
        <p:nvSpPr>
          <p:cNvPr id="13" name="Text Placeholder 6"/>
          <p:cNvSpPr>
            <a:spLocks noGrp="1"/>
          </p:cNvSpPr>
          <p:nvPr>
            <p:ph type="body" sz="quarter" idx="25" hasCustomPrompt="1"/>
          </p:nvPr>
        </p:nvSpPr>
        <p:spPr>
          <a:xfrm>
            <a:off x="6573838" y="1316183"/>
            <a:ext cx="4686300" cy="69056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2000" b="1" i="0" baseline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pPr lvl="0"/>
            <a:r>
              <a:rPr lang="en-US"/>
              <a:t>Bulleted List-Arial Bold 20-Cyan Blue</a:t>
            </a:r>
          </a:p>
        </p:txBody>
      </p:sp>
      <p:sp>
        <p:nvSpPr>
          <p:cNvPr id="17" name="Content Placeholder 16"/>
          <p:cNvSpPr>
            <a:spLocks noGrp="1"/>
          </p:cNvSpPr>
          <p:nvPr>
            <p:ph sz="quarter" idx="26"/>
          </p:nvPr>
        </p:nvSpPr>
        <p:spPr>
          <a:xfrm>
            <a:off x="822325" y="1316183"/>
            <a:ext cx="5075238" cy="5045027"/>
          </a:xfrm>
          <a:prstGeom prst="rect">
            <a:avLst/>
          </a:prstGeom>
        </p:spPr>
        <p:txBody>
          <a:bodyPr/>
          <a:lstStyle>
            <a:lvl1pPr>
              <a:defRPr sz="2000" b="0" i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pPr marL="228600" marR="0" lvl="0" indent="-2286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/>
              <a:buNone/>
              <a:tabLst/>
              <a:defRPr/>
            </a:pPr>
            <a:r>
              <a:rPr lang="en-US"/>
              <a:t>Edit Master text styles</a:t>
            </a:r>
          </a:p>
        </p:txBody>
      </p:sp>
      <p:sp>
        <p:nvSpPr>
          <p:cNvPr id="20" name="Text Placeholder 3"/>
          <p:cNvSpPr>
            <a:spLocks noGrp="1"/>
          </p:cNvSpPr>
          <p:nvPr>
            <p:ph type="body" sz="quarter" idx="29" hasCustomPrompt="1"/>
          </p:nvPr>
        </p:nvSpPr>
        <p:spPr>
          <a:xfrm>
            <a:off x="6573838" y="2214976"/>
            <a:ext cx="4968875" cy="3623435"/>
          </a:xfrm>
          <a:prstGeom prst="rect">
            <a:avLst/>
          </a:prstGeom>
        </p:spPr>
        <p:txBody>
          <a:bodyPr/>
          <a:lstStyle>
            <a:lvl1pPr>
              <a:lnSpc>
                <a:spcPct val="100000"/>
              </a:lnSpc>
              <a:defRPr sz="2000" b="0" i="0" baseline="0">
                <a:latin typeface="Arial" charset="0"/>
                <a:ea typeface="Arial" charset="0"/>
                <a:cs typeface="Arial" charset="0"/>
              </a:defRPr>
            </a:lvl1pPr>
            <a:lvl2pPr>
              <a:defRPr sz="1400" b="0" i="0">
                <a:latin typeface="Arial" charset="0"/>
                <a:ea typeface="Arial" charset="0"/>
                <a:cs typeface="Arial" charset="0"/>
              </a:defRPr>
            </a:lvl2pPr>
            <a:lvl3pPr>
              <a:defRPr sz="1400" b="0" i="0">
                <a:latin typeface="Arial" charset="0"/>
                <a:ea typeface="Arial" charset="0"/>
                <a:cs typeface="Arial" charset="0"/>
              </a:defRPr>
            </a:lvl3pPr>
            <a:lvl4pPr>
              <a:defRPr sz="1400" b="0" i="0">
                <a:latin typeface="Arial" charset="0"/>
                <a:ea typeface="Arial" charset="0"/>
                <a:cs typeface="Arial" charset="0"/>
              </a:defRPr>
            </a:lvl4pPr>
            <a:lvl5pPr>
              <a:defRPr sz="1400" b="0" i="0"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Arial Regular 20 is the default type for paragraphs (in black).</a:t>
            </a:r>
          </a:p>
        </p:txBody>
      </p:sp>
      <p:sp>
        <p:nvSpPr>
          <p:cNvPr id="12" name="Text Placeholder 4"/>
          <p:cNvSpPr>
            <a:spLocks noGrp="1"/>
          </p:cNvSpPr>
          <p:nvPr>
            <p:ph type="body" sz="quarter" idx="21" hasCustomPrompt="1"/>
          </p:nvPr>
        </p:nvSpPr>
        <p:spPr>
          <a:xfrm>
            <a:off x="2457450" y="205595"/>
            <a:ext cx="7231673" cy="1014516"/>
          </a:xfrm>
          <a:prstGeom prst="rect">
            <a:avLst/>
          </a:prstGeom>
        </p:spPr>
        <p:txBody>
          <a:bodyPr/>
          <a:lstStyle>
            <a:lvl1pPr marL="0" indent="0" algn="l">
              <a:buFontTx/>
              <a:buNone/>
              <a:defRPr sz="2400" b="1" i="0" baseline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  <a:lvl2pPr marL="4572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2pPr>
            <a:lvl3pPr marL="9144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3pPr>
            <a:lvl4pPr marL="13716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4pPr>
            <a:lvl5pPr marL="18288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Slide Title—Arial Bold 24-Cyan Blue</a:t>
            </a: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8293EE97-85D7-4CAC-B13F-E259193560C3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954004" y="223751"/>
            <a:ext cx="1947186" cy="350306"/>
          </a:xfrm>
          <a:prstGeom prst="rect">
            <a:avLst/>
          </a:prstGeom>
        </p:spPr>
      </p:pic>
      <p:pic>
        <p:nvPicPr>
          <p:cNvPr id="15" name="Picture 14" descr="A picture containing text&#10;&#10;Description automatically generated">
            <a:extLst>
              <a:ext uri="{FF2B5EF4-FFF2-40B4-BE49-F238E27FC236}">
                <a16:creationId xmlns:a16="http://schemas.microsoft.com/office/drawing/2014/main" id="{85B1B2EA-06AC-4DF7-8466-2802E29EC66A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0" y="6502"/>
            <a:ext cx="2299591" cy="78480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3185078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14170">
        <p:fade/>
      </p:transition>
    </mc:Choice>
    <mc:Fallback xmlns="">
      <p:transition spd="med" advTm="14170">
        <p:fade/>
      </p:transition>
    </mc:Fallback>
  </mc:AlternateContent>
</p:sldLayout>
</file>

<file path=ppt/slideLayouts/slideLayout7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4 column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704105" y="6480968"/>
            <a:ext cx="2743200" cy="365125"/>
          </a:xfrm>
          <a:prstGeom prst="rect">
            <a:avLst/>
          </a:prstGeom>
        </p:spPr>
        <p:txBody>
          <a:bodyPr/>
          <a:lstStyle>
            <a:lvl1pPr algn="r">
              <a:defRPr sz="900" b="0" i="0">
                <a:solidFill>
                  <a:srgbClr val="00B0F0"/>
                </a:solidFill>
                <a:latin typeface="+mn-lt"/>
                <a:ea typeface="Arial" charset="0"/>
                <a:cs typeface="Arial" charset="0"/>
              </a:defRPr>
            </a:lvl1pPr>
          </a:lstStyle>
          <a:p>
            <a:fld id="{72890513-E58D-2644-ACDB-E89B1349FCE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Text Placeholder 8"/>
          <p:cNvSpPr>
            <a:spLocks noGrp="1"/>
          </p:cNvSpPr>
          <p:nvPr>
            <p:ph type="body" sz="quarter" idx="23" hasCustomPrompt="1"/>
          </p:nvPr>
        </p:nvSpPr>
        <p:spPr>
          <a:xfrm>
            <a:off x="822325" y="6469063"/>
            <a:ext cx="2795518" cy="388937"/>
          </a:xfrm>
          <a:prstGeom prst="rect">
            <a:avLst/>
          </a:prstGeom>
        </p:spPr>
        <p:txBody>
          <a:bodyPr/>
          <a:lstStyle>
            <a:lvl1pPr marL="0" indent="0">
              <a:buFontTx/>
              <a:buNone/>
              <a:defRPr sz="900" b="0" i="1" baseline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pPr marL="228600" marR="0" lvl="0" indent="-2286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/>
              <a:buNone/>
              <a:tabLst/>
              <a:defRPr/>
            </a:pPr>
            <a:r>
              <a:rPr lang="en-US"/>
              <a:t>Information Source-Arial Italic 9-Cyan Blue</a:t>
            </a:r>
          </a:p>
        </p:txBody>
      </p:sp>
      <p:sp>
        <p:nvSpPr>
          <p:cNvPr id="12" name="Content Placeholder 16"/>
          <p:cNvSpPr>
            <a:spLocks noGrp="1"/>
          </p:cNvSpPr>
          <p:nvPr>
            <p:ph sz="quarter" idx="26"/>
          </p:nvPr>
        </p:nvSpPr>
        <p:spPr>
          <a:xfrm>
            <a:off x="836214" y="1590784"/>
            <a:ext cx="2387539" cy="2421892"/>
          </a:xfrm>
          <a:prstGeom prst="rect">
            <a:avLst/>
          </a:prstGeom>
        </p:spPr>
        <p:txBody>
          <a:bodyPr/>
          <a:lstStyle>
            <a:lvl1pPr>
              <a:defRPr sz="2000" b="0" i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pPr marL="228600" marR="0" lvl="0" indent="-2286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/>
              <a:buNone/>
              <a:tabLst/>
              <a:defRPr/>
            </a:pPr>
            <a:r>
              <a:rPr lang="en-US"/>
              <a:t>Edit Master text styles</a:t>
            </a:r>
          </a:p>
        </p:txBody>
      </p:sp>
      <p:sp>
        <p:nvSpPr>
          <p:cNvPr id="18" name="Content Placeholder 16"/>
          <p:cNvSpPr>
            <a:spLocks noGrp="1"/>
          </p:cNvSpPr>
          <p:nvPr>
            <p:ph sz="quarter" idx="32"/>
          </p:nvPr>
        </p:nvSpPr>
        <p:spPr>
          <a:xfrm>
            <a:off x="9123108" y="1590784"/>
            <a:ext cx="2387539" cy="4652855"/>
          </a:xfrm>
          <a:prstGeom prst="rect">
            <a:avLst/>
          </a:prstGeom>
        </p:spPr>
        <p:txBody>
          <a:bodyPr/>
          <a:lstStyle>
            <a:lvl1pPr>
              <a:defRPr sz="2000" b="0" i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pPr marL="228600" marR="0" lvl="0" indent="-2286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/>
              <a:buNone/>
              <a:tabLst/>
              <a:defRPr/>
            </a:pPr>
            <a:r>
              <a:rPr lang="en-US"/>
              <a:t>Edit Master text styles</a:t>
            </a:r>
          </a:p>
        </p:txBody>
      </p:sp>
      <p:sp>
        <p:nvSpPr>
          <p:cNvPr id="20" name="Content Placeholder 16"/>
          <p:cNvSpPr>
            <a:spLocks noGrp="1"/>
          </p:cNvSpPr>
          <p:nvPr>
            <p:ph sz="quarter" idx="34"/>
          </p:nvPr>
        </p:nvSpPr>
        <p:spPr>
          <a:xfrm>
            <a:off x="6346062" y="3730001"/>
            <a:ext cx="2387539" cy="2513638"/>
          </a:xfrm>
          <a:prstGeom prst="rect">
            <a:avLst/>
          </a:prstGeom>
        </p:spPr>
        <p:txBody>
          <a:bodyPr/>
          <a:lstStyle>
            <a:lvl1pPr>
              <a:defRPr sz="2000" b="0" i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pPr marL="228600" marR="0" lvl="0" indent="-2286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/>
              <a:buNone/>
              <a:tabLst/>
              <a:defRPr/>
            </a:pPr>
            <a:r>
              <a:rPr lang="en-US"/>
              <a:t>Edit Master text styles</a:t>
            </a:r>
          </a:p>
        </p:txBody>
      </p:sp>
      <p:sp>
        <p:nvSpPr>
          <p:cNvPr id="26" name="Text Placeholder 4"/>
          <p:cNvSpPr>
            <a:spLocks noGrp="1"/>
          </p:cNvSpPr>
          <p:nvPr>
            <p:ph type="body" sz="quarter" idx="38" hasCustomPrompt="1"/>
          </p:nvPr>
        </p:nvSpPr>
        <p:spPr>
          <a:xfrm>
            <a:off x="3598511" y="1590783"/>
            <a:ext cx="2387539" cy="916319"/>
          </a:xfrm>
          <a:prstGeom prst="rect">
            <a:avLst/>
          </a:prstGeom>
        </p:spPr>
        <p:txBody>
          <a:bodyPr/>
          <a:lstStyle>
            <a:lvl1pPr marL="0" indent="0" algn="l">
              <a:lnSpc>
                <a:spcPct val="100000"/>
              </a:lnSpc>
              <a:buFontTx/>
              <a:buNone/>
              <a:defRPr sz="2000" b="1" i="0" baseline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  <a:lvl2pPr marL="4572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2pPr>
            <a:lvl3pPr marL="9144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3pPr>
            <a:lvl4pPr marL="13716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4pPr>
            <a:lvl5pPr marL="18288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Section Title—Arial Bold 20-Cyan Blue</a:t>
            </a:r>
          </a:p>
        </p:txBody>
      </p:sp>
      <p:sp>
        <p:nvSpPr>
          <p:cNvPr id="25" name="Text Placeholder 3"/>
          <p:cNvSpPr>
            <a:spLocks noGrp="1"/>
          </p:cNvSpPr>
          <p:nvPr>
            <p:ph type="body" sz="quarter" idx="29" hasCustomPrompt="1"/>
          </p:nvPr>
        </p:nvSpPr>
        <p:spPr>
          <a:xfrm>
            <a:off x="3598511" y="2732526"/>
            <a:ext cx="2387539" cy="3511113"/>
          </a:xfrm>
          <a:prstGeom prst="rect">
            <a:avLst/>
          </a:prstGeom>
        </p:spPr>
        <p:txBody>
          <a:bodyPr/>
          <a:lstStyle>
            <a:lvl1pPr>
              <a:lnSpc>
                <a:spcPct val="100000"/>
              </a:lnSpc>
              <a:defRPr sz="2000" b="0" i="0" baseline="0">
                <a:latin typeface="Arial" charset="0"/>
                <a:ea typeface="Arial" charset="0"/>
                <a:cs typeface="Arial" charset="0"/>
              </a:defRPr>
            </a:lvl1pPr>
            <a:lvl2pPr>
              <a:defRPr sz="1400" b="0" i="0">
                <a:latin typeface="Arial" charset="0"/>
                <a:ea typeface="Arial" charset="0"/>
                <a:cs typeface="Arial" charset="0"/>
              </a:defRPr>
            </a:lvl2pPr>
            <a:lvl3pPr>
              <a:defRPr sz="1400" b="0" i="0">
                <a:latin typeface="Arial" charset="0"/>
                <a:ea typeface="Arial" charset="0"/>
                <a:cs typeface="Arial" charset="0"/>
              </a:defRPr>
            </a:lvl3pPr>
            <a:lvl4pPr>
              <a:defRPr sz="1400" b="0" i="0">
                <a:latin typeface="Arial" charset="0"/>
                <a:ea typeface="Arial" charset="0"/>
                <a:cs typeface="Arial" charset="0"/>
              </a:defRPr>
            </a:lvl4pPr>
            <a:lvl5pPr>
              <a:defRPr sz="1400" b="0" i="0"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Arial Regular 20 is the default type for paragraphs (in black).</a:t>
            </a:r>
          </a:p>
          <a:p>
            <a:pPr lvl="0"/>
            <a:r>
              <a:rPr lang="en-US"/>
              <a:t>Type can get bigger, but no smaller.</a:t>
            </a:r>
          </a:p>
        </p:txBody>
      </p:sp>
      <p:sp>
        <p:nvSpPr>
          <p:cNvPr id="27" name="Text Placeholder 3"/>
          <p:cNvSpPr>
            <a:spLocks noGrp="1"/>
          </p:cNvSpPr>
          <p:nvPr>
            <p:ph type="body" sz="quarter" idx="39" hasCustomPrompt="1"/>
          </p:nvPr>
        </p:nvSpPr>
        <p:spPr>
          <a:xfrm>
            <a:off x="836212" y="4234195"/>
            <a:ext cx="2387539" cy="2009444"/>
          </a:xfrm>
          <a:prstGeom prst="rect">
            <a:avLst/>
          </a:prstGeom>
        </p:spPr>
        <p:txBody>
          <a:bodyPr/>
          <a:lstStyle>
            <a:lvl1pPr>
              <a:lnSpc>
                <a:spcPct val="100000"/>
              </a:lnSpc>
              <a:defRPr sz="2000" b="0" i="0" baseline="0">
                <a:latin typeface="Arial" charset="0"/>
                <a:ea typeface="Arial" charset="0"/>
                <a:cs typeface="Arial" charset="0"/>
              </a:defRPr>
            </a:lvl1pPr>
            <a:lvl2pPr>
              <a:defRPr sz="1400" b="0" i="0">
                <a:latin typeface="Arial" charset="0"/>
                <a:ea typeface="Arial" charset="0"/>
                <a:cs typeface="Arial" charset="0"/>
              </a:defRPr>
            </a:lvl2pPr>
            <a:lvl3pPr>
              <a:defRPr sz="1400" b="0" i="0">
                <a:latin typeface="Arial" charset="0"/>
                <a:ea typeface="Arial" charset="0"/>
                <a:cs typeface="Arial" charset="0"/>
              </a:defRPr>
            </a:lvl3pPr>
            <a:lvl4pPr>
              <a:defRPr sz="1400" b="0" i="0">
                <a:latin typeface="Arial" charset="0"/>
                <a:ea typeface="Arial" charset="0"/>
                <a:cs typeface="Arial" charset="0"/>
              </a:defRPr>
            </a:lvl4pPr>
            <a:lvl5pPr>
              <a:defRPr sz="1400" b="0" i="0"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Arial Regular 20 is the default type for paragraphs (in black).</a:t>
            </a:r>
          </a:p>
        </p:txBody>
      </p:sp>
      <p:sp>
        <p:nvSpPr>
          <p:cNvPr id="28" name="Text Placeholder 3"/>
          <p:cNvSpPr>
            <a:spLocks noGrp="1"/>
          </p:cNvSpPr>
          <p:nvPr>
            <p:ph type="body" sz="quarter" idx="40" hasCustomPrompt="1"/>
          </p:nvPr>
        </p:nvSpPr>
        <p:spPr>
          <a:xfrm>
            <a:off x="6346060" y="1561078"/>
            <a:ext cx="2387539" cy="1893459"/>
          </a:xfrm>
          <a:prstGeom prst="rect">
            <a:avLst/>
          </a:prstGeom>
        </p:spPr>
        <p:txBody>
          <a:bodyPr/>
          <a:lstStyle>
            <a:lvl1pPr>
              <a:lnSpc>
                <a:spcPct val="100000"/>
              </a:lnSpc>
              <a:defRPr sz="2000" b="0" i="0" baseline="0">
                <a:latin typeface="Arial" charset="0"/>
                <a:ea typeface="Arial" charset="0"/>
                <a:cs typeface="Arial" charset="0"/>
              </a:defRPr>
            </a:lvl1pPr>
            <a:lvl2pPr>
              <a:defRPr sz="1400" b="0" i="0">
                <a:latin typeface="Arial" charset="0"/>
                <a:ea typeface="Arial" charset="0"/>
                <a:cs typeface="Arial" charset="0"/>
              </a:defRPr>
            </a:lvl2pPr>
            <a:lvl3pPr>
              <a:defRPr sz="1400" b="0" i="0">
                <a:latin typeface="Arial" charset="0"/>
                <a:ea typeface="Arial" charset="0"/>
                <a:cs typeface="Arial" charset="0"/>
              </a:defRPr>
            </a:lvl3pPr>
            <a:lvl4pPr>
              <a:defRPr sz="1400" b="0" i="0">
                <a:latin typeface="Arial" charset="0"/>
                <a:ea typeface="Arial" charset="0"/>
                <a:cs typeface="Arial" charset="0"/>
              </a:defRPr>
            </a:lvl4pPr>
            <a:lvl5pPr>
              <a:defRPr sz="1400" b="0" i="0"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Arial Regular 20 is the default type for paragraphs (in black).</a:t>
            </a:r>
          </a:p>
        </p:txBody>
      </p:sp>
      <p:sp>
        <p:nvSpPr>
          <p:cNvPr id="15" name="Text Placeholder 4"/>
          <p:cNvSpPr>
            <a:spLocks noGrp="1"/>
          </p:cNvSpPr>
          <p:nvPr>
            <p:ph type="body" sz="quarter" idx="21" hasCustomPrompt="1"/>
          </p:nvPr>
        </p:nvSpPr>
        <p:spPr>
          <a:xfrm>
            <a:off x="2488224" y="205595"/>
            <a:ext cx="7192108" cy="1014516"/>
          </a:xfrm>
          <a:prstGeom prst="rect">
            <a:avLst/>
          </a:prstGeom>
        </p:spPr>
        <p:txBody>
          <a:bodyPr/>
          <a:lstStyle>
            <a:lvl1pPr marL="0" indent="0" algn="l">
              <a:buFontTx/>
              <a:buNone/>
              <a:defRPr sz="2400" b="1" i="0" baseline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  <a:lvl2pPr marL="4572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2pPr>
            <a:lvl3pPr marL="9144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3pPr>
            <a:lvl4pPr marL="13716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4pPr>
            <a:lvl5pPr marL="18288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Slide Title—Arial Bold 24-Cyan Blue</a:t>
            </a:r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F2E0DECE-22B9-4189-9922-9841657A95A1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954004" y="223751"/>
            <a:ext cx="1947186" cy="350306"/>
          </a:xfrm>
          <a:prstGeom prst="rect">
            <a:avLst/>
          </a:prstGeom>
        </p:spPr>
      </p:pic>
      <p:pic>
        <p:nvPicPr>
          <p:cNvPr id="17" name="Picture 16" descr="A picture containing text&#10;&#10;Description automatically generated">
            <a:extLst>
              <a:ext uri="{FF2B5EF4-FFF2-40B4-BE49-F238E27FC236}">
                <a16:creationId xmlns:a16="http://schemas.microsoft.com/office/drawing/2014/main" id="{B76CD805-5988-406F-BE86-2D781C63C927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0" y="6502"/>
            <a:ext cx="2299591" cy="78480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4254651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14170">
        <p:fade/>
      </p:transition>
    </mc:Choice>
    <mc:Fallback xmlns="">
      <p:transition spd="med" advTm="14170">
        <p:fade/>
      </p:transition>
    </mc:Fallback>
  </mc:AlternateContent>
</p:sldLayout>
</file>

<file path=ppt/slideLayouts/slideLayout7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 column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704105" y="6480968"/>
            <a:ext cx="2743200" cy="365125"/>
          </a:xfrm>
          <a:prstGeom prst="rect">
            <a:avLst/>
          </a:prstGeom>
        </p:spPr>
        <p:txBody>
          <a:bodyPr/>
          <a:lstStyle>
            <a:lvl1pPr algn="r">
              <a:defRPr sz="900" b="0" i="0">
                <a:solidFill>
                  <a:srgbClr val="00B0F0"/>
                </a:solidFill>
                <a:latin typeface="+mn-lt"/>
                <a:ea typeface="Arial" charset="0"/>
                <a:cs typeface="Arial" charset="0"/>
              </a:defRPr>
            </a:lvl1pPr>
          </a:lstStyle>
          <a:p>
            <a:fld id="{72890513-E58D-2644-ACDB-E89B1349FCE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Text Placeholder 8"/>
          <p:cNvSpPr>
            <a:spLocks noGrp="1"/>
          </p:cNvSpPr>
          <p:nvPr>
            <p:ph type="body" sz="quarter" idx="23" hasCustomPrompt="1"/>
          </p:nvPr>
        </p:nvSpPr>
        <p:spPr>
          <a:xfrm>
            <a:off x="822325" y="6469063"/>
            <a:ext cx="2782266" cy="388937"/>
          </a:xfrm>
          <a:prstGeom prst="rect">
            <a:avLst/>
          </a:prstGeom>
        </p:spPr>
        <p:txBody>
          <a:bodyPr/>
          <a:lstStyle>
            <a:lvl1pPr marL="0" indent="0">
              <a:buFontTx/>
              <a:buNone/>
              <a:defRPr sz="900" b="0" i="1" baseline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pPr marL="228600" marR="0" lvl="0" indent="-2286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/>
              <a:buNone/>
              <a:tabLst/>
              <a:defRPr/>
            </a:pPr>
            <a:r>
              <a:rPr lang="en-US"/>
              <a:t>Information Source-Arial Italic 9-Cyan Blue</a:t>
            </a:r>
          </a:p>
        </p:txBody>
      </p:sp>
      <p:sp>
        <p:nvSpPr>
          <p:cNvPr id="10" name="Content Placeholder 16"/>
          <p:cNvSpPr>
            <a:spLocks noGrp="1"/>
          </p:cNvSpPr>
          <p:nvPr>
            <p:ph sz="quarter" idx="26"/>
          </p:nvPr>
        </p:nvSpPr>
        <p:spPr>
          <a:xfrm>
            <a:off x="836214" y="1590784"/>
            <a:ext cx="2387539" cy="2421892"/>
          </a:xfrm>
          <a:prstGeom prst="rect">
            <a:avLst/>
          </a:prstGeom>
        </p:spPr>
        <p:txBody>
          <a:bodyPr/>
          <a:lstStyle>
            <a:lvl1pPr>
              <a:defRPr sz="2000" b="0" i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pPr marL="228600" marR="0" lvl="0" indent="-2286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/>
              <a:buNone/>
              <a:tabLst/>
              <a:defRPr/>
            </a:pPr>
            <a:r>
              <a:rPr lang="en-US"/>
              <a:t>Edit Master text styles</a:t>
            </a:r>
          </a:p>
        </p:txBody>
      </p:sp>
      <p:sp>
        <p:nvSpPr>
          <p:cNvPr id="15" name="Content Placeholder 16"/>
          <p:cNvSpPr>
            <a:spLocks noGrp="1"/>
          </p:cNvSpPr>
          <p:nvPr>
            <p:ph sz="quarter" idx="34"/>
          </p:nvPr>
        </p:nvSpPr>
        <p:spPr>
          <a:xfrm>
            <a:off x="6667342" y="1590785"/>
            <a:ext cx="4994433" cy="2421892"/>
          </a:xfrm>
          <a:prstGeom prst="rect">
            <a:avLst/>
          </a:prstGeom>
        </p:spPr>
        <p:txBody>
          <a:bodyPr/>
          <a:lstStyle>
            <a:lvl1pPr>
              <a:defRPr sz="2000" b="0" i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pPr marL="228600" marR="0" lvl="0" indent="-2286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/>
              <a:buNone/>
              <a:tabLst/>
              <a:defRPr/>
            </a:pPr>
            <a:r>
              <a:rPr lang="en-US"/>
              <a:t>Edit Master text styles</a:t>
            </a:r>
          </a:p>
        </p:txBody>
      </p:sp>
      <p:sp>
        <p:nvSpPr>
          <p:cNvPr id="25" name="Text Placeholder 4"/>
          <p:cNvSpPr>
            <a:spLocks noGrp="1"/>
          </p:cNvSpPr>
          <p:nvPr>
            <p:ph type="body" sz="quarter" idx="38" hasCustomPrompt="1"/>
          </p:nvPr>
        </p:nvSpPr>
        <p:spPr>
          <a:xfrm>
            <a:off x="3642755" y="1590783"/>
            <a:ext cx="2387539" cy="916443"/>
          </a:xfrm>
          <a:prstGeom prst="rect">
            <a:avLst/>
          </a:prstGeom>
        </p:spPr>
        <p:txBody>
          <a:bodyPr/>
          <a:lstStyle>
            <a:lvl1pPr marL="0" indent="0" algn="l">
              <a:lnSpc>
                <a:spcPct val="100000"/>
              </a:lnSpc>
              <a:buFontTx/>
              <a:buNone/>
              <a:defRPr sz="2000" b="1" i="0" baseline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  <a:lvl2pPr marL="4572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2pPr>
            <a:lvl3pPr marL="9144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3pPr>
            <a:lvl4pPr marL="13716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4pPr>
            <a:lvl5pPr marL="18288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Section Title—Arial 20-Cyan Blue</a:t>
            </a:r>
          </a:p>
        </p:txBody>
      </p:sp>
      <p:sp>
        <p:nvSpPr>
          <p:cNvPr id="20" name="Text Placeholder 3"/>
          <p:cNvSpPr>
            <a:spLocks noGrp="1"/>
          </p:cNvSpPr>
          <p:nvPr>
            <p:ph type="body" sz="quarter" idx="29" hasCustomPrompt="1"/>
          </p:nvPr>
        </p:nvSpPr>
        <p:spPr>
          <a:xfrm>
            <a:off x="3642755" y="2732526"/>
            <a:ext cx="2387539" cy="3111683"/>
          </a:xfrm>
          <a:prstGeom prst="rect">
            <a:avLst/>
          </a:prstGeom>
        </p:spPr>
        <p:txBody>
          <a:bodyPr/>
          <a:lstStyle>
            <a:lvl1pPr>
              <a:lnSpc>
                <a:spcPct val="100000"/>
              </a:lnSpc>
              <a:defRPr sz="2000" b="0" i="0" baseline="0">
                <a:latin typeface="Arial" charset="0"/>
                <a:ea typeface="Arial" charset="0"/>
                <a:cs typeface="Arial" charset="0"/>
              </a:defRPr>
            </a:lvl1pPr>
            <a:lvl2pPr>
              <a:defRPr sz="1400" b="0" i="0">
                <a:latin typeface="Arial" charset="0"/>
                <a:ea typeface="Arial" charset="0"/>
                <a:cs typeface="Arial" charset="0"/>
              </a:defRPr>
            </a:lvl2pPr>
            <a:lvl3pPr>
              <a:defRPr sz="1400" b="0" i="0">
                <a:latin typeface="Arial" charset="0"/>
                <a:ea typeface="Arial" charset="0"/>
                <a:cs typeface="Arial" charset="0"/>
              </a:defRPr>
            </a:lvl3pPr>
            <a:lvl4pPr>
              <a:defRPr sz="1400" b="0" i="0">
                <a:latin typeface="Arial" charset="0"/>
                <a:ea typeface="Arial" charset="0"/>
                <a:cs typeface="Arial" charset="0"/>
              </a:defRPr>
            </a:lvl4pPr>
            <a:lvl5pPr>
              <a:defRPr sz="1400" b="0" i="0"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Arial Regular 14 is the default type for paragraphs (in black).</a:t>
            </a:r>
          </a:p>
          <a:p>
            <a:pPr lvl="0"/>
            <a:r>
              <a:rPr lang="en-US"/>
              <a:t>Type can get bigger, but no smaller.</a:t>
            </a:r>
          </a:p>
        </p:txBody>
      </p:sp>
      <p:sp>
        <p:nvSpPr>
          <p:cNvPr id="21" name="Text Placeholder 3"/>
          <p:cNvSpPr>
            <a:spLocks noGrp="1"/>
          </p:cNvSpPr>
          <p:nvPr>
            <p:ph type="body" sz="quarter" idx="39" hasCustomPrompt="1"/>
          </p:nvPr>
        </p:nvSpPr>
        <p:spPr>
          <a:xfrm>
            <a:off x="6667341" y="4293829"/>
            <a:ext cx="4964959" cy="2062521"/>
          </a:xfrm>
          <a:prstGeom prst="rect">
            <a:avLst/>
          </a:prstGeom>
        </p:spPr>
        <p:txBody>
          <a:bodyPr/>
          <a:lstStyle>
            <a:lvl1pPr>
              <a:lnSpc>
                <a:spcPct val="100000"/>
              </a:lnSpc>
              <a:defRPr sz="2000" b="0" i="0" baseline="0">
                <a:latin typeface="Arial" charset="0"/>
                <a:ea typeface="Arial" charset="0"/>
                <a:cs typeface="Arial" charset="0"/>
              </a:defRPr>
            </a:lvl1pPr>
            <a:lvl2pPr>
              <a:defRPr sz="1400" b="0" i="0">
                <a:latin typeface="Arial" charset="0"/>
                <a:ea typeface="Arial" charset="0"/>
                <a:cs typeface="Arial" charset="0"/>
              </a:defRPr>
            </a:lvl2pPr>
            <a:lvl3pPr>
              <a:defRPr sz="1400" b="0" i="0">
                <a:latin typeface="Arial" charset="0"/>
                <a:ea typeface="Arial" charset="0"/>
                <a:cs typeface="Arial" charset="0"/>
              </a:defRPr>
            </a:lvl3pPr>
            <a:lvl4pPr>
              <a:defRPr sz="1400" b="0" i="0">
                <a:latin typeface="Arial" charset="0"/>
                <a:ea typeface="Arial" charset="0"/>
                <a:cs typeface="Arial" charset="0"/>
              </a:defRPr>
            </a:lvl4pPr>
            <a:lvl5pPr>
              <a:defRPr sz="1400" b="0" i="0"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Arial Regular 14 is the default type for paragraphs (in black).</a:t>
            </a:r>
          </a:p>
          <a:p>
            <a:pPr lvl="0"/>
            <a:r>
              <a:rPr lang="en-US"/>
              <a:t>Type can get bigger, but no smaller.</a:t>
            </a:r>
          </a:p>
          <a:p>
            <a:pPr lvl="0"/>
            <a:r>
              <a:rPr lang="en-US"/>
              <a:t>Use two columns of text when possible, as default.</a:t>
            </a:r>
          </a:p>
        </p:txBody>
      </p:sp>
      <p:sp>
        <p:nvSpPr>
          <p:cNvPr id="22" name="Text Placeholder 3"/>
          <p:cNvSpPr>
            <a:spLocks noGrp="1"/>
          </p:cNvSpPr>
          <p:nvPr>
            <p:ph type="body" sz="quarter" idx="40" hasCustomPrompt="1"/>
          </p:nvPr>
        </p:nvSpPr>
        <p:spPr>
          <a:xfrm>
            <a:off x="836212" y="4234195"/>
            <a:ext cx="2387539" cy="2009444"/>
          </a:xfrm>
          <a:prstGeom prst="rect">
            <a:avLst/>
          </a:prstGeom>
        </p:spPr>
        <p:txBody>
          <a:bodyPr/>
          <a:lstStyle>
            <a:lvl1pPr>
              <a:lnSpc>
                <a:spcPct val="100000"/>
              </a:lnSpc>
              <a:defRPr sz="2000" b="0" i="0" baseline="0">
                <a:latin typeface="Arial" charset="0"/>
                <a:ea typeface="Arial" charset="0"/>
                <a:cs typeface="Arial" charset="0"/>
              </a:defRPr>
            </a:lvl1pPr>
            <a:lvl2pPr>
              <a:defRPr sz="1400" b="0" i="0">
                <a:latin typeface="Arial" charset="0"/>
                <a:ea typeface="Arial" charset="0"/>
                <a:cs typeface="Arial" charset="0"/>
              </a:defRPr>
            </a:lvl2pPr>
            <a:lvl3pPr>
              <a:defRPr sz="1400" b="0" i="0">
                <a:latin typeface="Arial" charset="0"/>
                <a:ea typeface="Arial" charset="0"/>
                <a:cs typeface="Arial" charset="0"/>
              </a:defRPr>
            </a:lvl3pPr>
            <a:lvl4pPr>
              <a:defRPr sz="1400" b="0" i="0">
                <a:latin typeface="Arial" charset="0"/>
                <a:ea typeface="Arial" charset="0"/>
                <a:cs typeface="Arial" charset="0"/>
              </a:defRPr>
            </a:lvl4pPr>
            <a:lvl5pPr>
              <a:defRPr sz="1400" b="0" i="0"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Arial Regular 14 is the default type for paragraphs (in black).</a:t>
            </a:r>
          </a:p>
        </p:txBody>
      </p:sp>
      <p:sp>
        <p:nvSpPr>
          <p:cNvPr id="14" name="Text Placeholder 4"/>
          <p:cNvSpPr>
            <a:spLocks noGrp="1"/>
          </p:cNvSpPr>
          <p:nvPr>
            <p:ph type="body" sz="quarter" idx="21" hasCustomPrompt="1"/>
          </p:nvPr>
        </p:nvSpPr>
        <p:spPr>
          <a:xfrm>
            <a:off x="2501412" y="205595"/>
            <a:ext cx="7253653" cy="1014516"/>
          </a:xfrm>
          <a:prstGeom prst="rect">
            <a:avLst/>
          </a:prstGeom>
        </p:spPr>
        <p:txBody>
          <a:bodyPr/>
          <a:lstStyle>
            <a:lvl1pPr marL="0" indent="0" algn="l">
              <a:buFontTx/>
              <a:buNone/>
              <a:defRPr sz="2400" b="1" i="0" baseline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  <a:lvl2pPr marL="4572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2pPr>
            <a:lvl3pPr marL="9144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3pPr>
            <a:lvl4pPr marL="13716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4pPr>
            <a:lvl5pPr marL="18288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Slide Title—Arial Italic 24-Cyan Blue</a:t>
            </a:r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C6F2E639-AA5E-4CEB-A503-D33F8865BF17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954004" y="223751"/>
            <a:ext cx="1947186" cy="350306"/>
          </a:xfrm>
          <a:prstGeom prst="rect">
            <a:avLst/>
          </a:prstGeom>
        </p:spPr>
      </p:pic>
      <p:pic>
        <p:nvPicPr>
          <p:cNvPr id="17" name="Picture 16" descr="A picture containing text&#10;&#10;Description automatically generated">
            <a:extLst>
              <a:ext uri="{FF2B5EF4-FFF2-40B4-BE49-F238E27FC236}">
                <a16:creationId xmlns:a16="http://schemas.microsoft.com/office/drawing/2014/main" id="{C35FEDA8-D614-4160-B927-8C1D7D307CF5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0" y="6502"/>
            <a:ext cx="2299591" cy="78480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2109708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14170">
        <p:fade/>
      </p:transition>
    </mc:Choice>
    <mc:Fallback xmlns="">
      <p:transition spd="med" advTm="14170">
        <p:fade/>
      </p:transition>
    </mc:Fallback>
  </mc:AlternateContent>
</p:sldLayout>
</file>

<file path=ppt/slideLayouts/slideLayout8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704105" y="6480968"/>
            <a:ext cx="2743200" cy="365125"/>
          </a:xfrm>
          <a:prstGeom prst="rect">
            <a:avLst/>
          </a:prstGeom>
        </p:spPr>
        <p:txBody>
          <a:bodyPr/>
          <a:lstStyle>
            <a:lvl1pPr algn="r">
              <a:defRPr sz="900" b="0" i="0">
                <a:solidFill>
                  <a:srgbClr val="00B0F0"/>
                </a:solidFill>
                <a:latin typeface="+mn-lt"/>
                <a:ea typeface="Arial" charset="0"/>
                <a:cs typeface="Arial" charset="0"/>
              </a:defRPr>
            </a:lvl1pPr>
          </a:lstStyle>
          <a:p>
            <a:fld id="{72890513-E58D-2644-ACDB-E89B1349FCE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2594902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14170">
        <p:fade/>
      </p:transition>
    </mc:Choice>
    <mc:Fallback xmlns="">
      <p:transition spd="med" advTm="14170">
        <p:fade/>
      </p:transition>
    </mc:Fallback>
  </mc:AlternateContent>
</p:sldLayout>
</file>

<file path=ppt/slideLayouts/slideLayout8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1_Title Slide 1">
    <p:bg>
      <p:bgPr>
        <a:blipFill dpi="0" rotWithShape="1">
          <a:blip r:embed="rId2">
            <a:lum/>
          </a:blip>
          <a:srcRect/>
          <a:stretch>
            <a:fillRect l="-13000" r="-13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ectangle 14"/>
          <p:cNvSpPr/>
          <p:nvPr/>
        </p:nvSpPr>
        <p:spPr>
          <a:xfrm>
            <a:off x="8248852" y="0"/>
            <a:ext cx="3943148" cy="6858000"/>
          </a:xfrm>
          <a:prstGeom prst="rect">
            <a:avLst/>
          </a:prstGeom>
          <a:solidFill>
            <a:schemeClr val="tx1">
              <a:alpha val="90000"/>
            </a:schemeClr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  <p:sp>
        <p:nvSpPr>
          <p:cNvPr id="16" name="Date Placeholder 3"/>
          <p:cNvSpPr txBox="1">
            <a:spLocks/>
          </p:cNvSpPr>
          <p:nvPr/>
        </p:nvSpPr>
        <p:spPr>
          <a:xfrm>
            <a:off x="661743" y="6496971"/>
            <a:ext cx="1305077" cy="144991"/>
          </a:xfrm>
          <a:prstGeom prst="rect">
            <a:avLst/>
          </a:prstGeom>
        </p:spPr>
        <p:txBody>
          <a:bodyPr vert="horz" lIns="91440" tIns="18288" rIns="91440" bIns="45720" rtlCol="0" anchor="t"/>
          <a:lstStyle>
            <a:defPPr>
              <a:defRPr lang="en-US"/>
            </a:defPPr>
            <a:lvl1pPr marL="0" algn="l" defTabSz="457200" rtl="0" eaLnBrk="1" latinLnBrk="0" hangingPunct="1">
              <a:defRPr sz="8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4BCACA69-0E10-6F4E-ACF3-A1D2B38594B4}" type="datetime1">
              <a:rPr lang="en-CA" sz="900" smtClean="0">
                <a:solidFill>
                  <a:schemeClr val="bg2">
                    <a:lumMod val="10000"/>
                  </a:schemeClr>
                </a:solidFill>
                <a:latin typeface="Arial" panose="020B0604020202020204"/>
              </a:rPr>
              <a:pPr/>
              <a:t>2025-04-24</a:t>
            </a:fld>
            <a:endParaRPr lang="en-US">
              <a:solidFill>
                <a:schemeClr val="bg2">
                  <a:lumMod val="10000"/>
                </a:schemeClr>
              </a:solidFill>
              <a:latin typeface="Arial" panose="020B0604020202020204"/>
            </a:endParaRPr>
          </a:p>
        </p:txBody>
      </p:sp>
      <p:sp>
        <p:nvSpPr>
          <p:cNvPr id="17" name="Slide Number Placeholder 5"/>
          <p:cNvSpPr txBox="1">
            <a:spLocks/>
          </p:cNvSpPr>
          <p:nvPr/>
        </p:nvSpPr>
        <p:spPr>
          <a:xfrm>
            <a:off x="11428646" y="979688"/>
            <a:ext cx="636727" cy="322851"/>
          </a:xfrm>
          <a:prstGeom prst="rect">
            <a:avLst/>
          </a:prstGeom>
        </p:spPr>
        <p:txBody>
          <a:bodyPr vert="horz" lIns="91440" tIns="45720" rIns="45720" bIns="45720" rtlCol="0" anchor="ctr"/>
          <a:lstStyle>
            <a:defPPr>
              <a:defRPr lang="en-US"/>
            </a:defPPr>
            <a:lvl1pPr marL="0" algn="r" defTabSz="457200" rtl="0" eaLnBrk="1" latinLnBrk="0" hangingPunct="1">
              <a:defRPr sz="10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6D22F896-40B5-4ADD-8801-0D06FADFA095}" type="slidenum">
              <a:rPr lang="en-US" smtClean="0">
                <a:solidFill>
                  <a:schemeClr val="bg2">
                    <a:lumMod val="10000"/>
                  </a:schemeClr>
                </a:solidFill>
                <a:latin typeface="Arial" panose="020B0604020202020204"/>
              </a:rPr>
              <a:pPr/>
              <a:t>‹#›</a:t>
            </a:fld>
            <a:endParaRPr lang="en-US">
              <a:solidFill>
                <a:schemeClr val="bg2">
                  <a:lumMod val="10000"/>
                </a:schemeClr>
              </a:solidFill>
              <a:latin typeface="Arial" panose="020B0604020202020204"/>
            </a:endParaRPr>
          </a:p>
        </p:txBody>
      </p:sp>
      <p:sp>
        <p:nvSpPr>
          <p:cNvPr id="18" name="TextBox 17"/>
          <p:cNvSpPr txBox="1"/>
          <p:nvPr/>
        </p:nvSpPr>
        <p:spPr>
          <a:xfrm rot="16200000">
            <a:off x="10098877" y="4771510"/>
            <a:ext cx="3514724" cy="50398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ts val="1560"/>
              </a:lnSpc>
            </a:pPr>
            <a:r>
              <a:rPr lang="en-US" b="1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Discovery,</a:t>
            </a:r>
          </a:p>
          <a:p>
            <a:pPr>
              <a:lnSpc>
                <a:spcPts val="1560"/>
              </a:lnSpc>
            </a:pPr>
            <a:r>
              <a:rPr lang="en-US" b="1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accelerated</a:t>
            </a:r>
          </a:p>
        </p:txBody>
      </p:sp>
      <p:sp>
        <p:nvSpPr>
          <p:cNvPr id="10" name="Title 1"/>
          <p:cNvSpPr>
            <a:spLocks noGrp="1"/>
          </p:cNvSpPr>
          <p:nvPr>
            <p:ph type="ctrTitle" hasCustomPrompt="1"/>
          </p:nvPr>
        </p:nvSpPr>
        <p:spPr>
          <a:xfrm>
            <a:off x="662725" y="2032777"/>
            <a:ext cx="3937851" cy="2082023"/>
          </a:xfrm>
          <a:prstGeom prst="rect">
            <a:avLst/>
          </a:prstGeom>
        </p:spPr>
        <p:txBody>
          <a:bodyPr anchor="t">
            <a:normAutofit/>
          </a:bodyPr>
          <a:lstStyle>
            <a:lvl1pPr algn="l">
              <a:defRPr sz="4000" b="1" i="0">
                <a:solidFill>
                  <a:schemeClr val="bg1"/>
                </a:solidFill>
                <a:latin typeface="Arial Nova Light" panose="020B0304020202020204" pitchFamily="34" charset="0"/>
                <a:ea typeface="Arial Nova Light" panose="020B0304020202020204" pitchFamily="34" charset="0"/>
                <a:cs typeface="Arial" charset="0"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14" name="Subtitle 2"/>
          <p:cNvSpPr>
            <a:spLocks noGrp="1"/>
          </p:cNvSpPr>
          <p:nvPr>
            <p:ph type="subTitle" idx="1"/>
          </p:nvPr>
        </p:nvSpPr>
        <p:spPr>
          <a:xfrm>
            <a:off x="661743" y="4114800"/>
            <a:ext cx="3938833" cy="900340"/>
          </a:xfrm>
          <a:prstGeom prst="rect">
            <a:avLst/>
          </a:prstGeom>
        </p:spPr>
        <p:txBody>
          <a:bodyPr tIns="0" anchor="b">
            <a:normAutofit/>
          </a:bodyPr>
          <a:lstStyle>
            <a:lvl1pPr marL="0" indent="0" algn="l">
              <a:buNone/>
              <a:defRPr sz="1800" b="0">
                <a:solidFill>
                  <a:schemeClr val="bg1"/>
                </a:solidFill>
              </a:defRPr>
            </a:lvl1pPr>
            <a:lvl2pPr marL="457200" indent="0" algn="ctr">
              <a:buNone/>
              <a:defRPr sz="18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pic>
        <p:nvPicPr>
          <p:cNvPr id="3" name="Picture 2" descr="Text&#10;&#10;Description automatically generated">
            <a:extLst>
              <a:ext uri="{FF2B5EF4-FFF2-40B4-BE49-F238E27FC236}">
                <a16:creationId xmlns:a16="http://schemas.microsoft.com/office/drawing/2014/main" id="{81EC769A-94F6-45A6-9BBA-AF83F9E16D9E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8472854" y="-10010"/>
            <a:ext cx="3719146" cy="1251914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1D6D19F6-6634-475F-9E82-634AA58E7301}"/>
              </a:ext>
            </a:extLst>
          </p:cNvPr>
          <p:cNvPicPr>
            <a:picLocks noChangeAspect="1"/>
          </p:cNvPicPr>
          <p:nvPr userDrawn="1"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05785" y="248525"/>
            <a:ext cx="2140325" cy="389831"/>
          </a:xfrm>
          <a:prstGeom prst="rect">
            <a:avLst/>
          </a:prstGeo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A3329288-14C5-FE8F-046A-7747BD9D669A}"/>
              </a:ext>
            </a:extLst>
          </p:cNvPr>
          <p:cNvSpPr txBox="1"/>
          <p:nvPr userDrawn="1"/>
        </p:nvSpPr>
        <p:spPr>
          <a:xfrm>
            <a:off x="6096000" y="6569466"/>
            <a:ext cx="2196435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CA" sz="1200" i="1">
                <a:solidFill>
                  <a:schemeClr val="bg1"/>
                </a:solidFill>
              </a:rPr>
              <a:t>Close-up view of UCN source</a:t>
            </a:r>
          </a:p>
        </p:txBody>
      </p:sp>
    </p:spTree>
    <p:extLst>
      <p:ext uri="{BB962C8B-B14F-4D97-AF65-F5344CB8AC3E}">
        <p14:creationId xmlns:p14="http://schemas.microsoft.com/office/powerpoint/2010/main" val="428050393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14170">
        <p:fade/>
      </p:transition>
    </mc:Choice>
    <mc:Fallback xmlns="">
      <p:transition spd="med" advTm="14170">
        <p:fade/>
      </p:transition>
    </mc:Fallback>
  </mc:AlternateContent>
</p:sldLayout>
</file>

<file path=ppt/slideLayouts/slideLayout8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Title Slide 1">
    <p:bg>
      <p:bgPr>
        <a:blipFill dpi="0" rotWithShape="1">
          <a:blip r:embed="rId2">
            <a:lum/>
          </a:blip>
          <a:srcRect/>
          <a:stretch>
            <a:fillRect l="-13000" r="-13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A large machine with pipes&#10;&#10;Description automatically generated with medium confidence">
            <a:extLst>
              <a:ext uri="{FF2B5EF4-FFF2-40B4-BE49-F238E27FC236}">
                <a16:creationId xmlns:a16="http://schemas.microsoft.com/office/drawing/2014/main" id="{4CB489EB-6591-2DF2-B19A-4FE7A928393D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rcRect l="4367" r="9692"/>
          <a:stretch/>
        </p:blipFill>
        <p:spPr>
          <a:xfrm>
            <a:off x="0" y="452746"/>
            <a:ext cx="12192000" cy="6393719"/>
          </a:xfrm>
          <a:prstGeom prst="rect">
            <a:avLst/>
          </a:prstGeom>
        </p:spPr>
      </p:pic>
      <p:sp>
        <p:nvSpPr>
          <p:cNvPr id="16" name="Date Placeholder 3"/>
          <p:cNvSpPr txBox="1">
            <a:spLocks/>
          </p:cNvSpPr>
          <p:nvPr/>
        </p:nvSpPr>
        <p:spPr>
          <a:xfrm>
            <a:off x="661743" y="6496971"/>
            <a:ext cx="1305077" cy="144991"/>
          </a:xfrm>
          <a:prstGeom prst="rect">
            <a:avLst/>
          </a:prstGeom>
        </p:spPr>
        <p:txBody>
          <a:bodyPr vert="horz" lIns="91440" tIns="18288" rIns="91440" bIns="45720" rtlCol="0" anchor="t"/>
          <a:lstStyle>
            <a:defPPr>
              <a:defRPr lang="en-US"/>
            </a:defPPr>
            <a:lvl1pPr marL="0" algn="l" defTabSz="457200" rtl="0" eaLnBrk="1" latinLnBrk="0" hangingPunct="1">
              <a:defRPr sz="8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4BCACA69-0E10-6F4E-ACF3-A1D2B38594B4}" type="datetime1">
              <a:rPr lang="en-CA" sz="900" smtClean="0">
                <a:solidFill>
                  <a:schemeClr val="bg2">
                    <a:lumMod val="10000"/>
                  </a:schemeClr>
                </a:solidFill>
                <a:latin typeface="Arial" panose="020B0604020202020204"/>
              </a:rPr>
              <a:pPr/>
              <a:t>2025-04-24</a:t>
            </a:fld>
            <a:endParaRPr lang="en-US">
              <a:solidFill>
                <a:schemeClr val="bg2">
                  <a:lumMod val="10000"/>
                </a:schemeClr>
              </a:solidFill>
              <a:latin typeface="Arial" panose="020B0604020202020204"/>
            </a:endParaRPr>
          </a:p>
        </p:txBody>
      </p:sp>
      <p:sp>
        <p:nvSpPr>
          <p:cNvPr id="17" name="Slide Number Placeholder 5"/>
          <p:cNvSpPr txBox="1">
            <a:spLocks/>
          </p:cNvSpPr>
          <p:nvPr/>
        </p:nvSpPr>
        <p:spPr>
          <a:xfrm>
            <a:off x="11428646" y="979688"/>
            <a:ext cx="636727" cy="322851"/>
          </a:xfrm>
          <a:prstGeom prst="rect">
            <a:avLst/>
          </a:prstGeom>
        </p:spPr>
        <p:txBody>
          <a:bodyPr vert="horz" lIns="91440" tIns="45720" rIns="45720" bIns="45720" rtlCol="0" anchor="ctr"/>
          <a:lstStyle>
            <a:defPPr>
              <a:defRPr lang="en-US"/>
            </a:defPPr>
            <a:lvl1pPr marL="0" algn="r" defTabSz="457200" rtl="0" eaLnBrk="1" latinLnBrk="0" hangingPunct="1">
              <a:defRPr sz="10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6D22F896-40B5-4ADD-8801-0D06FADFA095}" type="slidenum">
              <a:rPr lang="en-US" smtClean="0">
                <a:solidFill>
                  <a:schemeClr val="bg2">
                    <a:lumMod val="10000"/>
                  </a:schemeClr>
                </a:solidFill>
                <a:latin typeface="Arial" panose="020B0604020202020204"/>
              </a:rPr>
              <a:pPr/>
              <a:t>‹#›</a:t>
            </a:fld>
            <a:endParaRPr lang="en-US">
              <a:solidFill>
                <a:schemeClr val="bg2">
                  <a:lumMod val="10000"/>
                </a:schemeClr>
              </a:solidFill>
              <a:latin typeface="Arial" panose="020B0604020202020204"/>
            </a:endParaRPr>
          </a:p>
        </p:txBody>
      </p:sp>
      <p:sp>
        <p:nvSpPr>
          <p:cNvPr id="10" name="Title 1"/>
          <p:cNvSpPr>
            <a:spLocks noGrp="1"/>
          </p:cNvSpPr>
          <p:nvPr>
            <p:ph type="ctrTitle" hasCustomPrompt="1"/>
          </p:nvPr>
        </p:nvSpPr>
        <p:spPr>
          <a:xfrm>
            <a:off x="97949" y="957011"/>
            <a:ext cx="6644274" cy="917513"/>
          </a:xfrm>
          <a:prstGeom prst="rect">
            <a:avLst/>
          </a:prstGeom>
          <a:solidFill>
            <a:srgbClr val="000000">
              <a:alpha val="50196"/>
            </a:srgbClr>
          </a:solidFill>
          <a:effectLst>
            <a:softEdge rad="31750"/>
          </a:effectLst>
        </p:spPr>
        <p:txBody>
          <a:bodyPr wrap="none" lIns="180000" tIns="180000" rIns="180000" bIns="180000" anchor="t">
            <a:spAutoFit/>
          </a:bodyPr>
          <a:lstStyle>
            <a:lvl1pPr>
              <a:defRPr lang="en-US" sz="4000" b="1" i="0">
                <a:solidFill>
                  <a:schemeClr val="bg1"/>
                </a:solidFill>
                <a:latin typeface="Arial Nova Light" panose="020B0304020202020204" pitchFamily="34" charset="0"/>
                <a:ea typeface="Arial Nova Light" panose="020B0304020202020204" pitchFamily="34" charset="0"/>
                <a:cs typeface="Arial" charset="0"/>
              </a:defRPr>
            </a:lvl1pPr>
          </a:lstStyle>
          <a:p>
            <a:pPr marL="0" lvl="0"/>
            <a:r>
              <a:rPr lang="en-US"/>
              <a:t>Click to edit master title style</a:t>
            </a:r>
          </a:p>
        </p:txBody>
      </p:sp>
      <p:sp>
        <p:nvSpPr>
          <p:cNvPr id="14" name="Subtitle 2"/>
          <p:cNvSpPr>
            <a:spLocks noGrp="1"/>
          </p:cNvSpPr>
          <p:nvPr>
            <p:ph type="subTitle" idx="1"/>
          </p:nvPr>
        </p:nvSpPr>
        <p:spPr>
          <a:xfrm>
            <a:off x="91587" y="1925652"/>
            <a:ext cx="3659290" cy="394705"/>
          </a:xfrm>
          <a:prstGeom prst="rect">
            <a:avLst/>
          </a:prstGeom>
          <a:solidFill>
            <a:srgbClr val="000000">
              <a:alpha val="50196"/>
            </a:srgbClr>
          </a:solidFill>
          <a:effectLst>
            <a:softEdge rad="31750"/>
          </a:effectLst>
        </p:spPr>
        <p:txBody>
          <a:bodyPr wrap="none" lIns="180000" tIns="72000" rIns="180000" bIns="72000" anchor="b">
            <a:spAutoFit/>
          </a:bodyPr>
          <a:lstStyle>
            <a:lvl1pPr>
              <a:defRPr lang="en-US" sz="1800" b="0">
                <a:solidFill>
                  <a:schemeClr val="bg1"/>
                </a:solidFill>
              </a:defRPr>
            </a:lvl1pPr>
          </a:lstStyle>
          <a:p>
            <a:pPr marL="0" lvl="0" indent="0">
              <a:buNone/>
            </a:pPr>
            <a:r>
              <a:rPr lang="en-US" dirty="0"/>
              <a:t>Click to edit Master subtitle style</a:t>
            </a:r>
          </a:p>
        </p:txBody>
      </p:sp>
      <p:pic>
        <p:nvPicPr>
          <p:cNvPr id="11" name="Picture 10">
            <a:extLst>
              <a:ext uri="{FF2B5EF4-FFF2-40B4-BE49-F238E27FC236}">
                <a16:creationId xmlns:a16="http://schemas.microsoft.com/office/drawing/2014/main" id="{1D6D19F6-6634-475F-9E82-634AA58E7301}"/>
              </a:ext>
            </a:extLst>
          </p:cNvPr>
          <p:cNvPicPr>
            <a:picLocks noChangeAspect="1"/>
          </p:cNvPicPr>
          <p:nvPr userDrawn="1"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05785" y="248525"/>
            <a:ext cx="2140325" cy="389831"/>
          </a:xfrm>
          <a:prstGeom prst="rect">
            <a:avLst/>
          </a:prstGeo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A3329288-14C5-FE8F-046A-7747BD9D669A}"/>
              </a:ext>
            </a:extLst>
          </p:cNvPr>
          <p:cNvSpPr txBox="1"/>
          <p:nvPr userDrawn="1"/>
        </p:nvSpPr>
        <p:spPr>
          <a:xfrm>
            <a:off x="6096000" y="6569466"/>
            <a:ext cx="2196435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CA" sz="1200" i="1">
                <a:solidFill>
                  <a:schemeClr val="bg1"/>
                </a:solidFill>
              </a:rPr>
              <a:t>Close-up view of UCN source</a:t>
            </a:r>
          </a:p>
        </p:txBody>
      </p:sp>
      <p:sp>
        <p:nvSpPr>
          <p:cNvPr id="5" name="Freeform: Shape 4">
            <a:extLst>
              <a:ext uri="{FF2B5EF4-FFF2-40B4-BE49-F238E27FC236}">
                <a16:creationId xmlns:a16="http://schemas.microsoft.com/office/drawing/2014/main" id="{6C0C8092-867E-114E-39F5-11BB3C22DCD2}"/>
              </a:ext>
            </a:extLst>
          </p:cNvPr>
          <p:cNvSpPr/>
          <p:nvPr userDrawn="1"/>
        </p:nvSpPr>
        <p:spPr>
          <a:xfrm>
            <a:off x="0" y="-11677"/>
            <a:ext cx="12192000" cy="925764"/>
          </a:xfrm>
          <a:custGeom>
            <a:avLst/>
            <a:gdLst>
              <a:gd name="connsiteX0" fmla="*/ 0 w 12192000"/>
              <a:gd name="connsiteY0" fmla="*/ 0 h 962664"/>
              <a:gd name="connsiteX1" fmla="*/ 12192000 w 12192000"/>
              <a:gd name="connsiteY1" fmla="*/ 0 h 962664"/>
              <a:gd name="connsiteX2" fmla="*/ 12192000 w 12192000"/>
              <a:gd name="connsiteY2" fmla="*/ 926226 h 962664"/>
              <a:gd name="connsiteX3" fmla="*/ 11645879 w 12192000"/>
              <a:gd name="connsiteY3" fmla="*/ 889621 h 962664"/>
              <a:gd name="connsiteX4" fmla="*/ 6351495 w 12192000"/>
              <a:gd name="connsiteY4" fmla="*/ 741711 h 962664"/>
              <a:gd name="connsiteX5" fmla="*/ 141315 w 12192000"/>
              <a:gd name="connsiteY5" fmla="*/ 951005 h 962664"/>
              <a:gd name="connsiteX6" fmla="*/ 0 w 12192000"/>
              <a:gd name="connsiteY6" fmla="*/ 962664 h 96266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12192000" h="962664">
                <a:moveTo>
                  <a:pt x="0" y="0"/>
                </a:moveTo>
                <a:lnTo>
                  <a:pt x="12192000" y="0"/>
                </a:lnTo>
                <a:lnTo>
                  <a:pt x="12192000" y="926226"/>
                </a:lnTo>
                <a:lnTo>
                  <a:pt x="11645879" y="889621"/>
                </a:lnTo>
                <a:cubicBezTo>
                  <a:pt x="10072054" y="795292"/>
                  <a:pt x="8268488" y="741711"/>
                  <a:pt x="6351495" y="741711"/>
                </a:cubicBezTo>
                <a:cubicBezTo>
                  <a:pt x="4051104" y="741711"/>
                  <a:pt x="1914047" y="818868"/>
                  <a:pt x="141315" y="951005"/>
                </a:cubicBezTo>
                <a:lnTo>
                  <a:pt x="0" y="962664"/>
                </a:lnTo>
                <a:close/>
              </a:path>
            </a:pathLst>
          </a:cu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6" name="Freeform: Shape 5">
            <a:extLst>
              <a:ext uri="{FF2B5EF4-FFF2-40B4-BE49-F238E27FC236}">
                <a16:creationId xmlns:a16="http://schemas.microsoft.com/office/drawing/2014/main" id="{420641EC-0D13-FC43-28D0-E27ABB92A72F}"/>
              </a:ext>
            </a:extLst>
          </p:cNvPr>
          <p:cNvSpPr/>
          <p:nvPr userDrawn="1"/>
        </p:nvSpPr>
        <p:spPr>
          <a:xfrm rot="10800000">
            <a:off x="0" y="5518673"/>
            <a:ext cx="12192000" cy="1366540"/>
          </a:xfrm>
          <a:custGeom>
            <a:avLst/>
            <a:gdLst>
              <a:gd name="connsiteX0" fmla="*/ 0 w 12192000"/>
              <a:gd name="connsiteY0" fmla="*/ 0 h 962664"/>
              <a:gd name="connsiteX1" fmla="*/ 12192000 w 12192000"/>
              <a:gd name="connsiteY1" fmla="*/ 0 h 962664"/>
              <a:gd name="connsiteX2" fmla="*/ 12192000 w 12192000"/>
              <a:gd name="connsiteY2" fmla="*/ 926226 h 962664"/>
              <a:gd name="connsiteX3" fmla="*/ 11645879 w 12192000"/>
              <a:gd name="connsiteY3" fmla="*/ 889621 h 962664"/>
              <a:gd name="connsiteX4" fmla="*/ 6351495 w 12192000"/>
              <a:gd name="connsiteY4" fmla="*/ 741711 h 962664"/>
              <a:gd name="connsiteX5" fmla="*/ 141315 w 12192000"/>
              <a:gd name="connsiteY5" fmla="*/ 951005 h 962664"/>
              <a:gd name="connsiteX6" fmla="*/ 0 w 12192000"/>
              <a:gd name="connsiteY6" fmla="*/ 962664 h 96266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12192000" h="962664">
                <a:moveTo>
                  <a:pt x="0" y="0"/>
                </a:moveTo>
                <a:lnTo>
                  <a:pt x="12192000" y="0"/>
                </a:lnTo>
                <a:lnTo>
                  <a:pt x="12192000" y="926226"/>
                </a:lnTo>
                <a:lnTo>
                  <a:pt x="11645879" y="889621"/>
                </a:lnTo>
                <a:cubicBezTo>
                  <a:pt x="10072054" y="795292"/>
                  <a:pt x="8268488" y="741711"/>
                  <a:pt x="6351495" y="741711"/>
                </a:cubicBezTo>
                <a:cubicBezTo>
                  <a:pt x="4051104" y="741711"/>
                  <a:pt x="1914047" y="818868"/>
                  <a:pt x="141315" y="951005"/>
                </a:cubicBezTo>
                <a:lnTo>
                  <a:pt x="0" y="962664"/>
                </a:lnTo>
                <a:close/>
              </a:path>
            </a:pathLst>
          </a:cu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528ECFDB-57DE-D88E-D7E0-9655CB7ACD71}"/>
              </a:ext>
            </a:extLst>
          </p:cNvPr>
          <p:cNvSpPr txBox="1"/>
          <p:nvPr userDrawn="1"/>
        </p:nvSpPr>
        <p:spPr>
          <a:xfrm rot="16200000">
            <a:off x="10251277" y="4923910"/>
            <a:ext cx="3514724" cy="50398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ts val="1560"/>
              </a:lnSpc>
            </a:pPr>
            <a:r>
              <a:rPr lang="en-US" b="1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Discovery,</a:t>
            </a:r>
          </a:p>
          <a:p>
            <a:pPr>
              <a:lnSpc>
                <a:spcPts val="1560"/>
              </a:lnSpc>
            </a:pPr>
            <a:r>
              <a:rPr lang="en-US" b="1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rPr>
              <a:t>accelerated</a:t>
            </a:r>
          </a:p>
        </p:txBody>
      </p:sp>
      <p:pic>
        <p:nvPicPr>
          <p:cNvPr id="12" name="Picture 11" descr="Text&#10;&#10;Description automatically generated">
            <a:extLst>
              <a:ext uri="{FF2B5EF4-FFF2-40B4-BE49-F238E27FC236}">
                <a16:creationId xmlns:a16="http://schemas.microsoft.com/office/drawing/2014/main" id="{8396C08B-5C87-D4C4-04F2-4920FC2AAF38}"/>
              </a:ext>
            </a:extLst>
          </p:cNvPr>
          <p:cNvPicPr>
            <a:picLocks noChangeAspect="1"/>
          </p:cNvPicPr>
          <p:nvPr userDrawn="1"/>
        </p:nvPicPr>
        <p:blipFill>
          <a:blip r:embed="rId5"/>
          <a:stretch>
            <a:fillRect/>
          </a:stretch>
        </p:blipFill>
        <p:spPr>
          <a:xfrm>
            <a:off x="8657528" y="-271778"/>
            <a:ext cx="3719146" cy="1251914"/>
          </a:xfrm>
          <a:prstGeom prst="rect">
            <a:avLst/>
          </a:prstGeom>
        </p:spPr>
      </p:pic>
      <p:pic>
        <p:nvPicPr>
          <p:cNvPr id="13" name="Picture 12">
            <a:extLst>
              <a:ext uri="{FF2B5EF4-FFF2-40B4-BE49-F238E27FC236}">
                <a16:creationId xmlns:a16="http://schemas.microsoft.com/office/drawing/2014/main" id="{69679E44-F539-9556-D1E7-912B557F306C}"/>
              </a:ext>
            </a:extLst>
          </p:cNvPr>
          <p:cNvPicPr>
            <a:picLocks noChangeAspect="1"/>
          </p:cNvPicPr>
          <p:nvPr userDrawn="1"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8185" y="180393"/>
            <a:ext cx="2140325" cy="389831"/>
          </a:xfrm>
          <a:prstGeom prst="rect">
            <a:avLst/>
          </a:prstGeom>
        </p:spPr>
      </p:pic>
      <p:sp>
        <p:nvSpPr>
          <p:cNvPr id="19" name="TextBox 18">
            <a:extLst>
              <a:ext uri="{FF2B5EF4-FFF2-40B4-BE49-F238E27FC236}">
                <a16:creationId xmlns:a16="http://schemas.microsoft.com/office/drawing/2014/main" id="{F729AE00-9CFD-2D91-A423-04AA98EC42D3}"/>
              </a:ext>
            </a:extLst>
          </p:cNvPr>
          <p:cNvSpPr txBox="1"/>
          <p:nvPr userDrawn="1"/>
        </p:nvSpPr>
        <p:spPr>
          <a:xfrm>
            <a:off x="10171773" y="5192038"/>
            <a:ext cx="1925527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CA" sz="1200" i="1" dirty="0">
                <a:solidFill>
                  <a:schemeClr val="bg1"/>
                </a:solidFill>
              </a:rPr>
              <a:t>Inside the TUCAN source</a:t>
            </a:r>
          </a:p>
        </p:txBody>
      </p:sp>
    </p:spTree>
    <p:extLst>
      <p:ext uri="{BB962C8B-B14F-4D97-AF65-F5344CB8AC3E}">
        <p14:creationId xmlns:p14="http://schemas.microsoft.com/office/powerpoint/2010/main" val="259654060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14170">
        <p:fade/>
      </p:transition>
    </mc:Choice>
    <mc:Fallback xmlns="">
      <p:transition spd="med" advTm="14170">
        <p:fade/>
      </p:transition>
    </mc:Fallback>
  </mc:AlternateContent>
</p:sldLayout>
</file>

<file path=ppt/slideLayouts/slideLayout83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2_2 text column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 Placeholder 4"/>
          <p:cNvSpPr>
            <a:spLocks noGrp="1"/>
          </p:cNvSpPr>
          <p:nvPr>
            <p:ph type="body" sz="quarter" idx="21" hasCustomPrompt="1"/>
          </p:nvPr>
        </p:nvSpPr>
        <p:spPr>
          <a:xfrm>
            <a:off x="2644346" y="205595"/>
            <a:ext cx="8615791" cy="1014516"/>
          </a:xfrm>
          <a:prstGeom prst="rect">
            <a:avLst/>
          </a:prstGeom>
        </p:spPr>
        <p:txBody>
          <a:bodyPr/>
          <a:lstStyle>
            <a:lvl1pPr marL="0" indent="0" algn="l">
              <a:buFontTx/>
              <a:buNone/>
              <a:defRPr sz="2400" b="1" i="0" baseline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  <a:lvl2pPr marL="4572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2pPr>
            <a:lvl3pPr marL="9144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3pPr>
            <a:lvl4pPr marL="13716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4pPr>
            <a:lvl5pPr marL="18288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Slide Title—Arial Bold 24-Cyan Blue</a:t>
            </a:r>
          </a:p>
        </p:txBody>
      </p:sp>
      <p:sp>
        <p:nvSpPr>
          <p:cNvPr id="7" name="Text Placeholder 6"/>
          <p:cNvSpPr>
            <a:spLocks noGrp="1"/>
          </p:cNvSpPr>
          <p:nvPr>
            <p:ph type="body" sz="quarter" idx="22" hasCustomPrompt="1"/>
          </p:nvPr>
        </p:nvSpPr>
        <p:spPr>
          <a:xfrm>
            <a:off x="822325" y="1495425"/>
            <a:ext cx="4686300" cy="69056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2000" b="1" i="0" baseline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pPr lvl="0"/>
            <a:r>
              <a:rPr lang="en-US"/>
              <a:t>Bulleted List-Arial Bold 20-Cyan Blue</a:t>
            </a:r>
          </a:p>
        </p:txBody>
      </p:sp>
      <p:sp>
        <p:nvSpPr>
          <p:cNvPr id="15" name="Text Placeholder 6"/>
          <p:cNvSpPr>
            <a:spLocks noGrp="1"/>
          </p:cNvSpPr>
          <p:nvPr>
            <p:ph type="body" sz="quarter" idx="25" hasCustomPrompt="1"/>
          </p:nvPr>
        </p:nvSpPr>
        <p:spPr>
          <a:xfrm>
            <a:off x="6573838" y="1495425"/>
            <a:ext cx="4686300" cy="69056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2000" b="1" i="0" baseline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pPr lvl="0"/>
            <a:r>
              <a:rPr lang="en-US"/>
              <a:t>Bulleted List-Arial Bold 20-Cyan Blue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28" hasCustomPrompt="1"/>
          </p:nvPr>
        </p:nvSpPr>
        <p:spPr>
          <a:xfrm>
            <a:off x="822325" y="2570162"/>
            <a:ext cx="4968875" cy="3623435"/>
          </a:xfrm>
          <a:prstGeom prst="rect">
            <a:avLst/>
          </a:prstGeom>
        </p:spPr>
        <p:txBody>
          <a:bodyPr/>
          <a:lstStyle>
            <a:lvl1pPr>
              <a:lnSpc>
                <a:spcPct val="100000"/>
              </a:lnSpc>
              <a:defRPr sz="2000" b="0" i="0" baseline="0">
                <a:latin typeface="Arial" charset="0"/>
                <a:ea typeface="Arial" charset="0"/>
                <a:cs typeface="Arial" charset="0"/>
              </a:defRPr>
            </a:lvl1pPr>
            <a:lvl2pPr>
              <a:defRPr sz="1400" b="0" i="0">
                <a:latin typeface="Arial" charset="0"/>
                <a:ea typeface="Arial" charset="0"/>
                <a:cs typeface="Arial" charset="0"/>
              </a:defRPr>
            </a:lvl2pPr>
            <a:lvl3pPr>
              <a:defRPr sz="1400" b="0" i="0">
                <a:latin typeface="Arial" charset="0"/>
                <a:ea typeface="Arial" charset="0"/>
                <a:cs typeface="Arial" charset="0"/>
              </a:defRPr>
            </a:lvl3pPr>
            <a:lvl4pPr>
              <a:defRPr sz="1400" b="0" i="0">
                <a:latin typeface="Arial" charset="0"/>
                <a:ea typeface="Arial" charset="0"/>
                <a:cs typeface="Arial" charset="0"/>
              </a:defRPr>
            </a:lvl4pPr>
            <a:lvl5pPr>
              <a:defRPr sz="1400" b="0" i="0"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Arial Regular 20 is the default type for paragraphs (in black)</a:t>
            </a:r>
          </a:p>
        </p:txBody>
      </p:sp>
      <p:sp>
        <p:nvSpPr>
          <p:cNvPr id="16" name="Text Placeholder 3"/>
          <p:cNvSpPr>
            <a:spLocks noGrp="1"/>
          </p:cNvSpPr>
          <p:nvPr>
            <p:ph type="body" sz="quarter" idx="29" hasCustomPrompt="1"/>
          </p:nvPr>
        </p:nvSpPr>
        <p:spPr>
          <a:xfrm>
            <a:off x="6573838" y="2570161"/>
            <a:ext cx="4968875" cy="3623435"/>
          </a:xfrm>
          <a:prstGeom prst="rect">
            <a:avLst/>
          </a:prstGeom>
        </p:spPr>
        <p:txBody>
          <a:bodyPr/>
          <a:lstStyle>
            <a:lvl1pPr>
              <a:lnSpc>
                <a:spcPct val="100000"/>
              </a:lnSpc>
              <a:defRPr sz="2000" b="0" i="0" baseline="0">
                <a:latin typeface="Arial" charset="0"/>
                <a:ea typeface="Arial" charset="0"/>
                <a:cs typeface="Arial" charset="0"/>
              </a:defRPr>
            </a:lvl1pPr>
            <a:lvl2pPr>
              <a:defRPr sz="1400" b="0" i="0">
                <a:latin typeface="Arial" charset="0"/>
                <a:ea typeface="Arial" charset="0"/>
                <a:cs typeface="Arial" charset="0"/>
              </a:defRPr>
            </a:lvl2pPr>
            <a:lvl3pPr>
              <a:defRPr sz="1400" b="0" i="0">
                <a:latin typeface="Arial" charset="0"/>
                <a:ea typeface="Arial" charset="0"/>
                <a:cs typeface="Arial" charset="0"/>
              </a:defRPr>
            </a:lvl3pPr>
            <a:lvl4pPr>
              <a:defRPr sz="1400" b="0" i="0">
                <a:latin typeface="Arial" charset="0"/>
                <a:ea typeface="Arial" charset="0"/>
                <a:cs typeface="Arial" charset="0"/>
              </a:defRPr>
            </a:lvl4pPr>
            <a:lvl5pPr>
              <a:defRPr sz="1400" b="0" i="0"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Arial Regular 20 is the default type for paragraphs (in black).</a:t>
            </a:r>
          </a:p>
        </p:txBody>
      </p:sp>
      <p:sp>
        <p:nvSpPr>
          <p:cNvPr id="12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610600" y="6311898"/>
            <a:ext cx="2743200" cy="365125"/>
          </a:xfrm>
          <a:prstGeom prst="rect">
            <a:avLst/>
          </a:prstGeom>
        </p:spPr>
        <p:txBody>
          <a:bodyPr/>
          <a:lstStyle>
            <a:lvl1pPr algn="r">
              <a:defRPr sz="900" b="0" i="0">
                <a:solidFill>
                  <a:srgbClr val="00B0F0"/>
                </a:solidFill>
                <a:latin typeface="+mn-lt"/>
                <a:ea typeface="Arial" charset="0"/>
                <a:cs typeface="Arial" charset="0"/>
              </a:defRPr>
            </a:lvl1pPr>
          </a:lstStyle>
          <a:p>
            <a:fld id="{72890513-E58D-2644-ACDB-E89B1349FCE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9" name="Text Placeholder 10"/>
          <p:cNvSpPr>
            <a:spLocks noGrp="1"/>
          </p:cNvSpPr>
          <p:nvPr>
            <p:ph type="body" sz="quarter" idx="18" hasCustomPrompt="1"/>
          </p:nvPr>
        </p:nvSpPr>
        <p:spPr>
          <a:xfrm>
            <a:off x="4333875" y="6346825"/>
            <a:ext cx="3987800" cy="330200"/>
          </a:xfrm>
          <a:prstGeom prst="rect">
            <a:avLst/>
          </a:prstGeom>
        </p:spPr>
        <p:txBody>
          <a:bodyPr/>
          <a:lstStyle>
            <a:lvl1pPr marL="0" indent="0" algn="ctr">
              <a:buFontTx/>
              <a:buNone/>
              <a:defRPr sz="1200" b="0" i="1" baseline="0">
                <a:solidFill>
                  <a:srgbClr val="00B0F0"/>
                </a:solidFill>
              </a:defRPr>
            </a:lvl1pPr>
            <a:lvl2pPr>
              <a:defRPr sz="1200" b="1" i="1"/>
            </a:lvl2pPr>
            <a:lvl3pPr>
              <a:defRPr sz="1200" b="1" i="1"/>
            </a:lvl3pPr>
            <a:lvl4pPr>
              <a:defRPr sz="1200" b="1" i="1"/>
            </a:lvl4pPr>
            <a:lvl5pPr>
              <a:defRPr sz="1200" b="1" i="1"/>
            </a:lvl5pPr>
          </a:lstStyle>
          <a:p>
            <a:pPr lvl="0"/>
            <a:r>
              <a:rPr lang="en-US"/>
              <a:t>Author’s Full Name</a:t>
            </a:r>
          </a:p>
        </p:txBody>
      </p:sp>
      <p:pic>
        <p:nvPicPr>
          <p:cNvPr id="10" name="Pictur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5680" y="204095"/>
            <a:ext cx="1947186" cy="35030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8188199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14170">
        <p:fade/>
      </p:transition>
    </mc:Choice>
    <mc:Fallback xmlns="">
      <p:transition spd="med" advTm="14170">
        <p:fade/>
      </p:transition>
    </mc:Fallback>
  </mc:AlternateContent>
</p:sldLayout>
</file>

<file path=ppt/slideLayouts/slideLayout84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2 text column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 Placeholder 4"/>
          <p:cNvSpPr>
            <a:spLocks noGrp="1"/>
          </p:cNvSpPr>
          <p:nvPr>
            <p:ph type="body" sz="quarter" idx="21" hasCustomPrompt="1"/>
          </p:nvPr>
        </p:nvSpPr>
        <p:spPr>
          <a:xfrm>
            <a:off x="2343150" y="205595"/>
            <a:ext cx="7306409" cy="1014516"/>
          </a:xfrm>
          <a:prstGeom prst="rect">
            <a:avLst/>
          </a:prstGeom>
        </p:spPr>
        <p:txBody>
          <a:bodyPr/>
          <a:lstStyle>
            <a:lvl1pPr marL="0" indent="0" algn="l">
              <a:buFontTx/>
              <a:buNone/>
              <a:defRPr sz="2400" b="1" i="0" baseline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  <a:lvl2pPr marL="4572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2pPr>
            <a:lvl3pPr marL="9144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3pPr>
            <a:lvl4pPr marL="13716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4pPr>
            <a:lvl5pPr marL="18288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Slide Title—Arial Bold 24-Cyan Blue</a:t>
            </a:r>
          </a:p>
        </p:txBody>
      </p:sp>
      <p:sp>
        <p:nvSpPr>
          <p:cNvPr id="7" name="Text Placeholder 6"/>
          <p:cNvSpPr>
            <a:spLocks noGrp="1"/>
          </p:cNvSpPr>
          <p:nvPr>
            <p:ph type="body" sz="quarter" idx="22" hasCustomPrompt="1"/>
          </p:nvPr>
        </p:nvSpPr>
        <p:spPr>
          <a:xfrm>
            <a:off x="822325" y="1069000"/>
            <a:ext cx="4686300" cy="69056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2000" b="1" i="0" baseline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pPr lvl="0"/>
            <a:r>
              <a:rPr lang="en-US"/>
              <a:t>Bulleted List-Arial Bold 20-Cyan Blue</a:t>
            </a:r>
          </a:p>
        </p:txBody>
      </p:sp>
      <p:sp>
        <p:nvSpPr>
          <p:cNvPr id="15" name="Text Placeholder 6"/>
          <p:cNvSpPr>
            <a:spLocks noGrp="1"/>
          </p:cNvSpPr>
          <p:nvPr>
            <p:ph type="body" sz="quarter" idx="25" hasCustomPrompt="1"/>
          </p:nvPr>
        </p:nvSpPr>
        <p:spPr>
          <a:xfrm>
            <a:off x="6573838" y="1069000"/>
            <a:ext cx="4686300" cy="69056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2000" b="1" i="0" baseline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pPr lvl="0"/>
            <a:r>
              <a:rPr lang="en-US"/>
              <a:t>Bulleted List-Arial Bold 20-Cyan Blue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28" hasCustomPrompt="1"/>
          </p:nvPr>
        </p:nvSpPr>
        <p:spPr>
          <a:xfrm>
            <a:off x="822325" y="2000252"/>
            <a:ext cx="4968875" cy="4193346"/>
          </a:xfrm>
          <a:prstGeom prst="rect">
            <a:avLst/>
          </a:prstGeom>
        </p:spPr>
        <p:txBody>
          <a:bodyPr/>
          <a:lstStyle>
            <a:lvl1pPr>
              <a:lnSpc>
                <a:spcPct val="100000"/>
              </a:lnSpc>
              <a:defRPr sz="2000" b="0" i="0" baseline="0">
                <a:latin typeface="Arial" charset="0"/>
                <a:ea typeface="Arial" charset="0"/>
                <a:cs typeface="Arial" charset="0"/>
              </a:defRPr>
            </a:lvl1pPr>
            <a:lvl2pPr>
              <a:defRPr sz="1400" b="0" i="0">
                <a:latin typeface="Arial" charset="0"/>
                <a:ea typeface="Arial" charset="0"/>
                <a:cs typeface="Arial" charset="0"/>
              </a:defRPr>
            </a:lvl2pPr>
            <a:lvl3pPr>
              <a:defRPr sz="1400" b="0" i="0">
                <a:latin typeface="Arial" charset="0"/>
                <a:ea typeface="Arial" charset="0"/>
                <a:cs typeface="Arial" charset="0"/>
              </a:defRPr>
            </a:lvl3pPr>
            <a:lvl4pPr>
              <a:defRPr sz="1400" b="0" i="0">
                <a:latin typeface="Arial" charset="0"/>
                <a:ea typeface="Arial" charset="0"/>
                <a:cs typeface="Arial" charset="0"/>
              </a:defRPr>
            </a:lvl4pPr>
            <a:lvl5pPr>
              <a:defRPr sz="1400" b="0" i="0"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Arial Regular 20 is the default type for paragraphs (in black)</a:t>
            </a:r>
          </a:p>
        </p:txBody>
      </p:sp>
      <p:sp>
        <p:nvSpPr>
          <p:cNvPr id="16" name="Text Placeholder 3"/>
          <p:cNvSpPr>
            <a:spLocks noGrp="1"/>
          </p:cNvSpPr>
          <p:nvPr>
            <p:ph type="body" sz="quarter" idx="29" hasCustomPrompt="1"/>
          </p:nvPr>
        </p:nvSpPr>
        <p:spPr>
          <a:xfrm>
            <a:off x="6573838" y="2000251"/>
            <a:ext cx="4968875" cy="4193346"/>
          </a:xfrm>
          <a:prstGeom prst="rect">
            <a:avLst/>
          </a:prstGeom>
        </p:spPr>
        <p:txBody>
          <a:bodyPr/>
          <a:lstStyle>
            <a:lvl1pPr>
              <a:lnSpc>
                <a:spcPct val="100000"/>
              </a:lnSpc>
              <a:defRPr sz="2000" b="0" i="0" baseline="0">
                <a:latin typeface="Arial" charset="0"/>
                <a:ea typeface="Arial" charset="0"/>
                <a:cs typeface="Arial" charset="0"/>
              </a:defRPr>
            </a:lvl1pPr>
            <a:lvl2pPr>
              <a:defRPr sz="1400" b="0" i="0">
                <a:latin typeface="Arial" charset="0"/>
                <a:ea typeface="Arial" charset="0"/>
                <a:cs typeface="Arial" charset="0"/>
              </a:defRPr>
            </a:lvl2pPr>
            <a:lvl3pPr>
              <a:defRPr sz="1400" b="0" i="0">
                <a:latin typeface="Arial" charset="0"/>
                <a:ea typeface="Arial" charset="0"/>
                <a:cs typeface="Arial" charset="0"/>
              </a:defRPr>
            </a:lvl3pPr>
            <a:lvl4pPr>
              <a:defRPr sz="1400" b="0" i="0">
                <a:latin typeface="Arial" charset="0"/>
                <a:ea typeface="Arial" charset="0"/>
                <a:cs typeface="Arial" charset="0"/>
              </a:defRPr>
            </a:lvl4pPr>
            <a:lvl5pPr>
              <a:defRPr sz="1400" b="0" i="0"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Arial Regular 20 is the default type for paragraphs (in black).</a:t>
            </a:r>
          </a:p>
        </p:txBody>
      </p:sp>
      <p:sp>
        <p:nvSpPr>
          <p:cNvPr id="12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610600" y="6311898"/>
            <a:ext cx="2743200" cy="365125"/>
          </a:xfrm>
          <a:prstGeom prst="rect">
            <a:avLst/>
          </a:prstGeom>
        </p:spPr>
        <p:txBody>
          <a:bodyPr/>
          <a:lstStyle>
            <a:lvl1pPr algn="r">
              <a:defRPr sz="900" b="0" i="0">
                <a:solidFill>
                  <a:srgbClr val="00B0F0"/>
                </a:solidFill>
                <a:latin typeface="+mn-lt"/>
                <a:ea typeface="Arial" charset="0"/>
                <a:cs typeface="Arial" charset="0"/>
              </a:defRPr>
            </a:lvl1pPr>
          </a:lstStyle>
          <a:p>
            <a:fld id="{72890513-E58D-2644-ACDB-E89B1349FCE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9" name="Text Placeholder 10"/>
          <p:cNvSpPr>
            <a:spLocks noGrp="1"/>
          </p:cNvSpPr>
          <p:nvPr>
            <p:ph type="body" sz="quarter" idx="18" hasCustomPrompt="1"/>
          </p:nvPr>
        </p:nvSpPr>
        <p:spPr>
          <a:xfrm>
            <a:off x="4333875" y="6346825"/>
            <a:ext cx="3987800" cy="330200"/>
          </a:xfrm>
          <a:prstGeom prst="rect">
            <a:avLst/>
          </a:prstGeom>
        </p:spPr>
        <p:txBody>
          <a:bodyPr/>
          <a:lstStyle>
            <a:lvl1pPr marL="0" indent="0" algn="ctr">
              <a:buFontTx/>
              <a:buNone/>
              <a:defRPr sz="1200" b="0" i="1" baseline="0">
                <a:solidFill>
                  <a:srgbClr val="00B0F0"/>
                </a:solidFill>
              </a:defRPr>
            </a:lvl1pPr>
            <a:lvl2pPr>
              <a:defRPr sz="1200" b="1" i="1"/>
            </a:lvl2pPr>
            <a:lvl3pPr>
              <a:defRPr sz="1200" b="1" i="1"/>
            </a:lvl3pPr>
            <a:lvl4pPr>
              <a:defRPr sz="1200" b="1" i="1"/>
            </a:lvl4pPr>
            <a:lvl5pPr>
              <a:defRPr sz="1200" b="1" i="1"/>
            </a:lvl5pPr>
          </a:lstStyle>
          <a:p>
            <a:pPr lvl="0"/>
            <a:r>
              <a:rPr lang="en-US"/>
              <a:t>Author’s Full Name</a:t>
            </a:r>
          </a:p>
        </p:txBody>
      </p:sp>
      <p:pic>
        <p:nvPicPr>
          <p:cNvPr id="11" name="Picture 10">
            <a:extLst>
              <a:ext uri="{FF2B5EF4-FFF2-40B4-BE49-F238E27FC236}">
                <a16:creationId xmlns:a16="http://schemas.microsoft.com/office/drawing/2014/main" id="{9F3B449E-D563-4603-8ABE-AB232A1C6693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954004" y="223751"/>
            <a:ext cx="1947186" cy="350306"/>
          </a:xfrm>
          <a:prstGeom prst="rect">
            <a:avLst/>
          </a:prstGeom>
        </p:spPr>
      </p:pic>
      <p:pic>
        <p:nvPicPr>
          <p:cNvPr id="13" name="Picture 12" descr="A picture containing text&#10;&#10;Description automatically generated">
            <a:extLst>
              <a:ext uri="{FF2B5EF4-FFF2-40B4-BE49-F238E27FC236}">
                <a16:creationId xmlns:a16="http://schemas.microsoft.com/office/drawing/2014/main" id="{E5C97660-F480-429A-9A15-BDA1AF80453C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0" y="6502"/>
            <a:ext cx="2299591" cy="78480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7913547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14170">
        <p:fade/>
      </p:transition>
    </mc:Choice>
    <mc:Fallback xmlns="">
      <p:transition spd="med" advTm="14170">
        <p:fade/>
      </p:transition>
    </mc:Fallback>
  </mc:AlternateContent>
</p:sldLayout>
</file>

<file path=ppt/slideLayouts/slideLayout85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704105" y="6480968"/>
            <a:ext cx="2743200" cy="365125"/>
          </a:xfrm>
          <a:prstGeom prst="rect">
            <a:avLst/>
          </a:prstGeom>
        </p:spPr>
        <p:txBody>
          <a:bodyPr/>
          <a:lstStyle>
            <a:lvl1pPr algn="r">
              <a:defRPr sz="900" b="0" i="0">
                <a:solidFill>
                  <a:srgbClr val="00B0F0"/>
                </a:solidFill>
                <a:latin typeface="+mn-lt"/>
                <a:ea typeface="Arial" charset="0"/>
                <a:cs typeface="Arial" charset="0"/>
              </a:defRPr>
            </a:lvl1pPr>
          </a:lstStyle>
          <a:p>
            <a:fld id="{72890513-E58D-2644-ACDB-E89B1349FCE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Text Placeholder 10"/>
          <p:cNvSpPr>
            <a:spLocks noGrp="1"/>
          </p:cNvSpPr>
          <p:nvPr>
            <p:ph type="body" sz="quarter" idx="18" hasCustomPrompt="1"/>
          </p:nvPr>
        </p:nvSpPr>
        <p:spPr>
          <a:xfrm>
            <a:off x="4333875" y="6346825"/>
            <a:ext cx="3987800" cy="330200"/>
          </a:xfrm>
          <a:prstGeom prst="rect">
            <a:avLst/>
          </a:prstGeom>
        </p:spPr>
        <p:txBody>
          <a:bodyPr/>
          <a:lstStyle>
            <a:lvl1pPr marL="0" indent="0" algn="ctr">
              <a:buFontTx/>
              <a:buNone/>
              <a:defRPr sz="1200" b="0" i="1" baseline="0">
                <a:solidFill>
                  <a:srgbClr val="00B0F0"/>
                </a:solidFill>
              </a:defRPr>
            </a:lvl1pPr>
            <a:lvl2pPr>
              <a:defRPr sz="1200" b="1" i="1"/>
            </a:lvl2pPr>
            <a:lvl3pPr>
              <a:defRPr sz="1200" b="1" i="1"/>
            </a:lvl3pPr>
            <a:lvl4pPr>
              <a:defRPr sz="1200" b="1" i="1"/>
            </a:lvl4pPr>
            <a:lvl5pPr>
              <a:defRPr sz="1200" b="1" i="1"/>
            </a:lvl5pPr>
          </a:lstStyle>
          <a:p>
            <a:pPr lvl="0"/>
            <a:r>
              <a:rPr lang="en-US"/>
              <a:t>Author’s Full Name</a:t>
            </a:r>
          </a:p>
        </p:txBody>
      </p:sp>
    </p:spTree>
    <p:extLst>
      <p:ext uri="{BB962C8B-B14F-4D97-AF65-F5344CB8AC3E}">
        <p14:creationId xmlns:p14="http://schemas.microsoft.com/office/powerpoint/2010/main" val="329912190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14170">
        <p:fade/>
      </p:transition>
    </mc:Choice>
    <mc:Fallback xmlns="">
      <p:transition spd="med" advTm="14170">
        <p:fade/>
      </p:transition>
    </mc:Fallback>
  </mc:AlternateContent>
</p:sldLayout>
</file>

<file path=ppt/slideLayouts/slideLayout86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2_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ext Placeholder 4"/>
          <p:cNvSpPr>
            <a:spLocks noGrp="1"/>
          </p:cNvSpPr>
          <p:nvPr>
            <p:ph type="body" sz="quarter" idx="21" hasCustomPrompt="1"/>
          </p:nvPr>
        </p:nvSpPr>
        <p:spPr>
          <a:xfrm>
            <a:off x="2553730" y="205595"/>
            <a:ext cx="8706407" cy="1014516"/>
          </a:xfrm>
          <a:prstGeom prst="rect">
            <a:avLst/>
          </a:prstGeom>
        </p:spPr>
        <p:txBody>
          <a:bodyPr/>
          <a:lstStyle>
            <a:lvl1pPr marL="0" indent="0" algn="l">
              <a:buFontTx/>
              <a:buNone/>
              <a:defRPr sz="2400" b="1" i="0" baseline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  <a:lvl2pPr marL="4572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2pPr>
            <a:lvl3pPr marL="9144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3pPr>
            <a:lvl4pPr marL="13716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4pPr>
            <a:lvl5pPr marL="18288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/>
              <a:t>Slide Title—Arial Bold 24-Cyan Blue</a:t>
            </a:r>
          </a:p>
        </p:txBody>
      </p:sp>
      <p:sp>
        <p:nvSpPr>
          <p:cNvPr id="11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610600" y="6311898"/>
            <a:ext cx="2743200" cy="365125"/>
          </a:xfrm>
          <a:prstGeom prst="rect">
            <a:avLst/>
          </a:prstGeom>
        </p:spPr>
        <p:txBody>
          <a:bodyPr/>
          <a:lstStyle>
            <a:lvl1pPr algn="r">
              <a:defRPr sz="900" b="0" i="0">
                <a:solidFill>
                  <a:srgbClr val="00B0F0"/>
                </a:solidFill>
                <a:latin typeface="+mn-lt"/>
                <a:ea typeface="Arial" charset="0"/>
                <a:cs typeface="Arial" charset="0"/>
              </a:defRPr>
            </a:lvl1pPr>
          </a:lstStyle>
          <a:p>
            <a:fld id="{72890513-E58D-2644-ACDB-E89B1349FCE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5" name="Text Placeholder 10"/>
          <p:cNvSpPr>
            <a:spLocks noGrp="1"/>
          </p:cNvSpPr>
          <p:nvPr>
            <p:ph type="body" sz="quarter" idx="18" hasCustomPrompt="1"/>
          </p:nvPr>
        </p:nvSpPr>
        <p:spPr>
          <a:xfrm>
            <a:off x="4333875" y="6346825"/>
            <a:ext cx="3987800" cy="330200"/>
          </a:xfrm>
          <a:prstGeom prst="rect">
            <a:avLst/>
          </a:prstGeom>
        </p:spPr>
        <p:txBody>
          <a:bodyPr/>
          <a:lstStyle>
            <a:lvl1pPr marL="0" indent="0" algn="ctr">
              <a:buFontTx/>
              <a:buNone/>
              <a:defRPr sz="1200" b="0" i="1" baseline="0">
                <a:solidFill>
                  <a:srgbClr val="00B0F0"/>
                </a:solidFill>
              </a:defRPr>
            </a:lvl1pPr>
            <a:lvl2pPr>
              <a:defRPr sz="1200" b="1" i="1"/>
            </a:lvl2pPr>
            <a:lvl3pPr>
              <a:defRPr sz="1200" b="1" i="1"/>
            </a:lvl3pPr>
            <a:lvl4pPr>
              <a:defRPr sz="1200" b="1" i="1"/>
            </a:lvl4pPr>
            <a:lvl5pPr>
              <a:defRPr sz="1200" b="1" i="1"/>
            </a:lvl5pPr>
          </a:lstStyle>
          <a:p>
            <a:pPr lvl="0"/>
            <a:r>
              <a:rPr lang="en-US"/>
              <a:t>Author’s Full Name</a:t>
            </a:r>
          </a:p>
        </p:txBody>
      </p:sp>
      <p:pic>
        <p:nvPicPr>
          <p:cNvPr id="6" name="Picture 5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5680" y="190708"/>
            <a:ext cx="1947186" cy="350306"/>
          </a:xfrm>
          <a:prstGeom prst="rect">
            <a:avLst/>
          </a:prstGeom>
        </p:spPr>
      </p:pic>
      <p:sp>
        <p:nvSpPr>
          <p:cNvPr id="8" name="Slide Number Placeholder 5"/>
          <p:cNvSpPr txBox="1">
            <a:spLocks/>
          </p:cNvSpPr>
          <p:nvPr userDrawn="1"/>
        </p:nvSpPr>
        <p:spPr>
          <a:xfrm>
            <a:off x="8516937" y="190834"/>
            <a:ext cx="2743200" cy="365125"/>
          </a:xfrm>
          <a:prstGeom prst="rect">
            <a:avLst/>
          </a:prstGeom>
        </p:spPr>
        <p:txBody>
          <a:bodyPr/>
          <a:lstStyle>
            <a:defPPr>
              <a:defRPr lang="en-US"/>
            </a:defPPr>
            <a:lvl1pPr marL="0" algn="r" defTabSz="914400" rtl="0" eaLnBrk="1" latinLnBrk="0" hangingPunct="1">
              <a:defRPr sz="900" b="0" i="0" kern="1200">
                <a:solidFill>
                  <a:srgbClr val="00B0F0"/>
                </a:solidFill>
                <a:latin typeface="+mn-lt"/>
                <a:ea typeface="Arial" charset="0"/>
                <a:cs typeface="Arial" charset="0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72890513-E58D-2644-ACDB-E89B1349FCE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18439141"/>
      </p:ext>
    </p:extLst>
  </p:cSld>
  <p:clrMapOvr>
    <a:masterClrMapping/>
  </p:clrMapOvr>
</p:sldLayout>
</file>

<file path=ppt/slideLayouts/slideLayout87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タイトルの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84B1B28-76BD-4BFE-9D77-E64A58F1D95C}" type="datetime1">
              <a:rPr kumimoji="1" lang="ja-JP" altLang="en-US" smtClean="0"/>
              <a:t>2025/4/24</a:t>
            </a:fld>
            <a:endParaRPr kumimoji="1" lang="ja-JP" alt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433E57-FC5C-40DA-B9AD-67B408BB6BC9}" type="slidenum">
              <a:rPr kumimoji="1" lang="ja-JP" altLang="en-US" smtClean="0"/>
              <a:t>‹#›</a:t>
            </a:fld>
            <a:endParaRPr kumimoji="1" lang="ja-JP" altLang="en-US"/>
          </a:p>
        </p:txBody>
      </p:sp>
      <p:sp>
        <p:nvSpPr>
          <p:cNvPr id="6" name="Title 5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1017843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784">
        <p:fade/>
      </p:transition>
    </mc:Choice>
    <mc:Fallback xmlns="">
      <p:transition spd="med" advTm="784">
        <p:fade/>
      </p:transition>
    </mc:Fallback>
  </mc:AlternateContent>
</p:sldLayout>
</file>

<file path=ppt/slideLayouts/slideLayout88.xml><?xml version="1.0" encoding="utf-8"?>
<p:sldLayout xmlns:a="http://schemas.openxmlformats.org/drawingml/2006/main" xmlns:r="http://schemas.openxmlformats.org/officeDocument/2006/relationships" xmlns:p="http://schemas.openxmlformats.org/presentationml/2006/main" type="obj">
  <p:cSld name="タイトルと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6D05BA3-7654-421E-8B27-F1027201FAE5}" type="datetimeFigureOut">
              <a:rPr kumimoji="1" lang="ja-JP" altLang="en-US" smtClean="0"/>
              <a:t>2025/4/24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479250A-5C5C-4E53-B99C-CDF8CC57CDEC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739128930"/>
      </p:ext>
    </p:extLst>
  </p:cSld>
  <p:clrMapOvr>
    <a:masterClrMapping/>
  </p:clrMapOvr>
</p:sldLayout>
</file>

<file path=ppt/slideLayouts/slideLayout89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Pho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Picture Placeholder 8"/>
          <p:cNvSpPr>
            <a:spLocks noGrp="1"/>
          </p:cNvSpPr>
          <p:nvPr>
            <p:ph type="pic" sz="quarter" idx="10"/>
          </p:nvPr>
        </p:nvSpPr>
        <p:spPr>
          <a:xfrm>
            <a:off x="0" y="0"/>
            <a:ext cx="12192000" cy="6858000"/>
          </a:xfrm>
        </p:spPr>
        <p:txBody>
          <a:bodyPr anchor="ctr"/>
          <a:lstStyle>
            <a:lvl1pPr marL="0" indent="0" algn="ctr">
              <a:buNone/>
              <a:defRPr/>
            </a:lvl1pPr>
          </a:lstStyle>
          <a:p>
            <a:endParaRPr lang="en-CA" dirty="0"/>
          </a:p>
        </p:txBody>
      </p:sp>
    </p:spTree>
    <p:extLst>
      <p:ext uri="{BB962C8B-B14F-4D97-AF65-F5344CB8AC3E}">
        <p14:creationId xmlns:p14="http://schemas.microsoft.com/office/powerpoint/2010/main" val="2266914583"/>
      </p:ext>
    </p:extLst>
  </p:cSld>
  <p:clrMapOvr>
    <a:masterClrMapping/>
  </p:clrMapOvr>
</p:sldLayout>
</file>

<file path=ppt/slideLayouts/slideLayout90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itle 9">
            <a:extLst>
              <a:ext uri="{FF2B5EF4-FFF2-40B4-BE49-F238E27FC236}">
                <a16:creationId xmlns:a16="http://schemas.microsoft.com/office/drawing/2014/main" id="{E1EA9860-793B-E742-8B95-15AC81A1CA2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094806" y="204095"/>
            <a:ext cx="9577143" cy="350306"/>
          </a:xfrm>
          <a:prstGeom prst="rect">
            <a:avLst/>
          </a:prstGeom>
        </p:spPr>
        <p:txBody>
          <a:bodyPr/>
          <a:lstStyle>
            <a:lvl1pPr algn="r">
              <a:defRPr sz="2800" b="0">
                <a:solidFill>
                  <a:srgbClr val="00B0F0"/>
                </a:solidFill>
                <a:latin typeface="+mn-lt"/>
              </a:defRPr>
            </a:lvl1pPr>
          </a:lstStyle>
          <a:p>
            <a:r>
              <a:rPr lang="en-US"/>
              <a:t>Click to edit Master title style</a:t>
            </a:r>
            <a:endParaRPr lang="en-CA"/>
          </a:p>
        </p:txBody>
      </p:sp>
      <p:sp>
        <p:nvSpPr>
          <p:cNvPr id="3" name="Slide Number Placeholder 5">
            <a:extLst>
              <a:ext uri="{FF2B5EF4-FFF2-40B4-BE49-F238E27FC236}">
                <a16:creationId xmlns:a16="http://schemas.microsoft.com/office/drawing/2014/main" id="{4CDF537C-12C4-7DF2-C7F5-9E354529CBF1}"/>
              </a:ext>
            </a:extLst>
          </p:cNvPr>
          <p:cNvSpPr txBox="1">
            <a:spLocks/>
          </p:cNvSpPr>
          <p:nvPr userDrawn="1"/>
        </p:nvSpPr>
        <p:spPr>
          <a:xfrm>
            <a:off x="10717075" y="6319112"/>
            <a:ext cx="636727" cy="322851"/>
          </a:xfrm>
          <a:prstGeom prst="rect">
            <a:avLst/>
          </a:prstGeom>
        </p:spPr>
        <p:txBody>
          <a:bodyPr vert="horz" lIns="91440" tIns="45721" rIns="45721" bIns="45721" rtlCol="0" anchor="ctr"/>
          <a:lstStyle>
            <a:defPPr>
              <a:defRPr lang="en-US"/>
            </a:defPPr>
            <a:lvl1pPr marL="0" algn="r" defTabSz="457200" rtl="0" eaLnBrk="1" latinLnBrk="0" hangingPunct="1">
              <a:defRPr sz="10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6D22F896-40B5-4ADD-8801-0D06FADFA095}" type="slidenum">
              <a:rPr lang="en-US" sz="1001" smtClean="0">
                <a:solidFill>
                  <a:srgbClr val="00B0F0"/>
                </a:solidFill>
                <a:latin typeface="Arial" panose="020B0604020202020204"/>
              </a:rPr>
              <a:pPr/>
              <a:t>‹#›</a:t>
            </a:fld>
            <a:endParaRPr lang="en-US" sz="1001">
              <a:solidFill>
                <a:srgbClr val="00B0F0"/>
              </a:solidFill>
              <a:latin typeface="Arial" panose="020B0604020202020204"/>
            </a:endParaRP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3B719C1-FA8F-8C93-7706-9058B42B7871}"/>
              </a:ext>
            </a:extLst>
          </p:cNvPr>
          <p:cNvSpPr txBox="1">
            <a:spLocks/>
          </p:cNvSpPr>
          <p:nvPr userDrawn="1"/>
        </p:nvSpPr>
        <p:spPr>
          <a:xfrm>
            <a:off x="661744" y="6380072"/>
            <a:ext cx="1305077" cy="226468"/>
          </a:xfrm>
          <a:prstGeom prst="rect">
            <a:avLst/>
          </a:prstGeom>
        </p:spPr>
        <p:txBody>
          <a:bodyPr vert="horz" lIns="91440" tIns="18288" rIns="91440" bIns="45721" rtlCol="0" anchor="t"/>
          <a:lstStyle>
            <a:defPPr>
              <a:defRPr lang="en-US"/>
            </a:defPPr>
            <a:lvl1pPr marL="0" algn="l" defTabSz="457200" rtl="0" eaLnBrk="1" latinLnBrk="0" hangingPunct="1">
              <a:defRPr sz="8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CA" sz="1000" dirty="0">
                <a:solidFill>
                  <a:srgbClr val="00B0F0"/>
                </a:solidFill>
                <a:latin typeface="Arial" panose="020B0604020202020204"/>
              </a:rPr>
              <a:t>2024-05-24</a:t>
            </a:r>
            <a:endParaRPr lang="en-US" sz="1000" dirty="0">
              <a:solidFill>
                <a:srgbClr val="00B0F0"/>
              </a:solidFill>
              <a:latin typeface="Arial" panose="020B0604020202020204"/>
            </a:endParaRPr>
          </a:p>
        </p:txBody>
      </p:sp>
      <p:sp>
        <p:nvSpPr>
          <p:cNvPr id="8" name="Date Placeholder 3">
            <a:extLst>
              <a:ext uri="{FF2B5EF4-FFF2-40B4-BE49-F238E27FC236}">
                <a16:creationId xmlns:a16="http://schemas.microsoft.com/office/drawing/2014/main" id="{6F5A994E-8033-1E84-A823-1E6439840B97}"/>
              </a:ext>
            </a:extLst>
          </p:cNvPr>
          <p:cNvSpPr txBox="1">
            <a:spLocks/>
          </p:cNvSpPr>
          <p:nvPr userDrawn="1"/>
        </p:nvSpPr>
        <p:spPr>
          <a:xfrm>
            <a:off x="661744" y="6380072"/>
            <a:ext cx="11010206" cy="226468"/>
          </a:xfrm>
          <a:prstGeom prst="rect">
            <a:avLst/>
          </a:prstGeom>
        </p:spPr>
        <p:txBody>
          <a:bodyPr vert="horz" lIns="91440" tIns="18288" rIns="91440" bIns="45721" rtlCol="0" anchor="t"/>
          <a:lstStyle>
            <a:defPPr>
              <a:defRPr lang="en-US"/>
            </a:defPPr>
            <a:lvl1pPr marL="0" algn="l" defTabSz="457200" rtl="0" eaLnBrk="1" latinLnBrk="0" hangingPunct="1">
              <a:defRPr sz="8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r>
              <a:rPr lang="en-CA" sz="1000" dirty="0">
                <a:solidFill>
                  <a:srgbClr val="00B0F0"/>
                </a:solidFill>
                <a:latin typeface="+mn-lt"/>
              </a:rPr>
              <a:t>PSD BAE Retreat</a:t>
            </a:r>
          </a:p>
        </p:txBody>
      </p:sp>
    </p:spTree>
    <p:extLst>
      <p:ext uri="{BB962C8B-B14F-4D97-AF65-F5344CB8AC3E}">
        <p14:creationId xmlns:p14="http://schemas.microsoft.com/office/powerpoint/2010/main" val="2282628818"/>
      </p:ext>
    </p:extLst>
  </p:cSld>
  <p:clrMapOvr>
    <a:masterClrMapping/>
  </p:clrMapOvr>
</p:sldLayout>
</file>

<file path=ppt/slideLayouts/slideLayout91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09600" y="886968"/>
            <a:ext cx="10972800" cy="5209032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6" name="Rectangle 5"/>
          <p:cNvSpPr>
            <a:spLocks noGrp="1" noChangeArrowheads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6A7D6E3-EA9D-E741-9881-B35FD450293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4986332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14170">
        <p:fade/>
      </p:transition>
    </mc:Choice>
    <mc:Fallback xmlns="">
      <p:transition spd="med" advTm="14170">
        <p:fade/>
      </p:transition>
    </mc:Fallback>
  </mc:AlternateContent>
</p:sldLayout>
</file>

<file path=ppt/slideLayouts/slideLayout92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 – Bullet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25" name="Straight Connector 24"/>
          <p:cNvCxnSpPr>
            <a:cxnSpLocks/>
          </p:cNvCxnSpPr>
          <p:nvPr userDrawn="1"/>
        </p:nvCxnSpPr>
        <p:spPr>
          <a:xfrm>
            <a:off x="381000" y="1981200"/>
            <a:ext cx="11430000" cy="0"/>
          </a:xfrm>
          <a:prstGeom prst="line">
            <a:avLst/>
          </a:prstGeom>
          <a:ln w="25400">
            <a:solidFill>
              <a:srgbClr val="EE2A3B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7" name="Text Placeholder 26"/>
          <p:cNvSpPr>
            <a:spLocks noGrp="1"/>
          </p:cNvSpPr>
          <p:nvPr>
            <p:ph type="body" sz="quarter" idx="11" hasCustomPrompt="1"/>
          </p:nvPr>
        </p:nvSpPr>
        <p:spPr>
          <a:xfrm>
            <a:off x="381000" y="2209800"/>
            <a:ext cx="11430000" cy="4267200"/>
          </a:xfrm>
          <a:prstGeom prst="rect">
            <a:avLst/>
          </a:prstGeom>
        </p:spPr>
        <p:txBody>
          <a:bodyPr/>
          <a:lstStyle>
            <a:lvl1pPr>
              <a:lnSpc>
                <a:spcPct val="100000"/>
              </a:lnSpc>
              <a:defRPr sz="2200" baseline="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1pPr>
            <a:lvl2pPr>
              <a:defRPr sz="1800">
                <a:latin typeface="Arial" charset="0"/>
                <a:ea typeface="Arial" charset="0"/>
                <a:cs typeface="Arial" charset="0"/>
              </a:defRPr>
            </a:lvl2pPr>
            <a:lvl3pPr>
              <a:defRPr sz="1800">
                <a:latin typeface="Arial" charset="0"/>
                <a:ea typeface="Arial" charset="0"/>
                <a:cs typeface="Arial" charset="0"/>
              </a:defRPr>
            </a:lvl3pPr>
            <a:lvl4pPr>
              <a:defRPr sz="1800">
                <a:latin typeface="Arial" charset="0"/>
                <a:ea typeface="Arial" charset="0"/>
                <a:cs typeface="Arial" charset="0"/>
              </a:defRPr>
            </a:lvl4pPr>
            <a:lvl5pPr>
              <a:defRPr sz="1800"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 dirty="0"/>
              <a:t>Click to add bullet list</a:t>
            </a:r>
          </a:p>
        </p:txBody>
      </p:sp>
      <p:sp>
        <p:nvSpPr>
          <p:cNvPr id="5" name="Text Placeholder 2">
            <a:extLst>
              <a:ext uri="{FF2B5EF4-FFF2-40B4-BE49-F238E27FC236}">
                <a16:creationId xmlns:a16="http://schemas.microsoft.com/office/drawing/2014/main" id="{376B122C-D1C9-5C4E-8E14-6614B4EE9E9C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380999" y="1219200"/>
            <a:ext cx="11430001" cy="533400"/>
          </a:xfrm>
          <a:prstGeom prst="rect">
            <a:avLst/>
          </a:prstGeom>
        </p:spPr>
        <p:txBody>
          <a:bodyPr/>
          <a:lstStyle>
            <a:lvl1pPr marL="0" indent="0">
              <a:buFontTx/>
              <a:buNone/>
              <a:defRPr sz="3600" b="1" i="0">
                <a:solidFill>
                  <a:srgbClr val="EE2A3B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add header</a:t>
            </a:r>
          </a:p>
        </p:txBody>
      </p:sp>
    </p:spTree>
    <p:extLst>
      <p:ext uri="{BB962C8B-B14F-4D97-AF65-F5344CB8AC3E}">
        <p14:creationId xmlns:p14="http://schemas.microsoft.com/office/powerpoint/2010/main" val="2406672241"/>
      </p:ext>
    </p:extLst>
  </p:cSld>
  <p:clrMapOvr>
    <a:masterClrMapping/>
  </p:clrMapOvr>
</p:sldLayout>
</file>

<file path=ppt/slideLayouts/slideLayout93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Big image with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704105" y="6480968"/>
            <a:ext cx="2743200" cy="365125"/>
          </a:xfrm>
          <a:prstGeom prst="rect">
            <a:avLst/>
          </a:prstGeom>
        </p:spPr>
        <p:txBody>
          <a:bodyPr/>
          <a:lstStyle>
            <a:lvl1pPr algn="r">
              <a:defRPr sz="900" b="0" i="0">
                <a:solidFill>
                  <a:srgbClr val="00B0F0"/>
                </a:solidFill>
                <a:latin typeface="+mn-lt"/>
                <a:ea typeface="Arial" charset="0"/>
                <a:cs typeface="Arial" charset="0"/>
              </a:defRPr>
            </a:lvl1pPr>
          </a:lstStyle>
          <a:p>
            <a:fld id="{72890513-E58D-2644-ACDB-E89B1349FCEB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10" name="Text Placeholder 8"/>
          <p:cNvSpPr>
            <a:spLocks noGrp="1"/>
          </p:cNvSpPr>
          <p:nvPr>
            <p:ph type="body" sz="quarter" idx="23" hasCustomPrompt="1"/>
          </p:nvPr>
        </p:nvSpPr>
        <p:spPr>
          <a:xfrm>
            <a:off x="822325" y="6469063"/>
            <a:ext cx="3302966" cy="388937"/>
          </a:xfrm>
          <a:prstGeom prst="rect">
            <a:avLst/>
          </a:prstGeom>
        </p:spPr>
        <p:txBody>
          <a:bodyPr/>
          <a:lstStyle>
            <a:lvl1pPr marL="0" indent="0">
              <a:buFontTx/>
              <a:buNone/>
              <a:defRPr sz="900" b="0" i="1" baseline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pPr marL="228600" marR="0" lvl="0" indent="-2286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tabLst/>
              <a:defRPr/>
            </a:pPr>
            <a:r>
              <a:rPr lang="en-US" dirty="0"/>
              <a:t>Information Source-Arial Italic 9-Cyan Blue</a:t>
            </a:r>
          </a:p>
        </p:txBody>
      </p:sp>
      <p:sp>
        <p:nvSpPr>
          <p:cNvPr id="13" name="Text Placeholder 6"/>
          <p:cNvSpPr>
            <a:spLocks noGrp="1"/>
          </p:cNvSpPr>
          <p:nvPr>
            <p:ph type="body" sz="quarter" idx="25" hasCustomPrompt="1"/>
          </p:nvPr>
        </p:nvSpPr>
        <p:spPr>
          <a:xfrm>
            <a:off x="6573838" y="1316183"/>
            <a:ext cx="4686300" cy="69056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2000" b="1" i="0" baseline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pPr lvl="0"/>
            <a:r>
              <a:rPr lang="en-US" dirty="0"/>
              <a:t>Bulleted List-Arial Bold 20-Cyan Blue</a:t>
            </a:r>
          </a:p>
        </p:txBody>
      </p:sp>
      <p:sp>
        <p:nvSpPr>
          <p:cNvPr id="17" name="Content Placeholder 16"/>
          <p:cNvSpPr>
            <a:spLocks noGrp="1"/>
          </p:cNvSpPr>
          <p:nvPr>
            <p:ph sz="quarter" idx="26"/>
          </p:nvPr>
        </p:nvSpPr>
        <p:spPr>
          <a:xfrm>
            <a:off x="822325" y="1316183"/>
            <a:ext cx="5075238" cy="5045027"/>
          </a:xfrm>
          <a:prstGeom prst="rect">
            <a:avLst/>
          </a:prstGeom>
        </p:spPr>
        <p:txBody>
          <a:bodyPr/>
          <a:lstStyle>
            <a:lvl1pPr>
              <a:defRPr sz="2000" b="0" i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pPr marL="228600" marR="0" lvl="0" indent="-2286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/>
              <a:buNone/>
              <a:tabLst/>
              <a:defRPr/>
            </a:pPr>
            <a:r>
              <a:rPr lang="en-US"/>
              <a:t>Click to edit Master text styles</a:t>
            </a:r>
          </a:p>
        </p:txBody>
      </p:sp>
      <p:sp>
        <p:nvSpPr>
          <p:cNvPr id="20" name="Text Placeholder 3"/>
          <p:cNvSpPr>
            <a:spLocks noGrp="1"/>
          </p:cNvSpPr>
          <p:nvPr>
            <p:ph type="body" sz="quarter" idx="29" hasCustomPrompt="1"/>
          </p:nvPr>
        </p:nvSpPr>
        <p:spPr>
          <a:xfrm>
            <a:off x="6573838" y="2214976"/>
            <a:ext cx="4968875" cy="3623435"/>
          </a:xfrm>
          <a:prstGeom prst="rect">
            <a:avLst/>
          </a:prstGeom>
        </p:spPr>
        <p:txBody>
          <a:bodyPr/>
          <a:lstStyle>
            <a:lvl1pPr>
              <a:lnSpc>
                <a:spcPct val="100000"/>
              </a:lnSpc>
              <a:defRPr sz="2000" b="0" i="0" baseline="0">
                <a:latin typeface="Arial" charset="0"/>
                <a:ea typeface="Arial" charset="0"/>
                <a:cs typeface="Arial" charset="0"/>
              </a:defRPr>
            </a:lvl1pPr>
            <a:lvl2pPr>
              <a:defRPr sz="1400" b="0" i="0">
                <a:latin typeface="Arial" charset="0"/>
                <a:ea typeface="Arial" charset="0"/>
                <a:cs typeface="Arial" charset="0"/>
              </a:defRPr>
            </a:lvl2pPr>
            <a:lvl3pPr>
              <a:defRPr sz="1400" b="0" i="0">
                <a:latin typeface="Arial" charset="0"/>
                <a:ea typeface="Arial" charset="0"/>
                <a:cs typeface="Arial" charset="0"/>
              </a:defRPr>
            </a:lvl3pPr>
            <a:lvl4pPr>
              <a:defRPr sz="1400" b="0" i="0">
                <a:latin typeface="Arial" charset="0"/>
                <a:ea typeface="Arial" charset="0"/>
                <a:cs typeface="Arial" charset="0"/>
              </a:defRPr>
            </a:lvl4pPr>
            <a:lvl5pPr>
              <a:defRPr sz="1400" b="0" i="0"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 dirty="0"/>
              <a:t>Arial Regular 20 is the default type for paragraphs (in black).</a:t>
            </a:r>
          </a:p>
        </p:txBody>
      </p:sp>
      <p:sp>
        <p:nvSpPr>
          <p:cNvPr id="12" name="Text Placeholder 4"/>
          <p:cNvSpPr>
            <a:spLocks noGrp="1"/>
          </p:cNvSpPr>
          <p:nvPr>
            <p:ph type="body" sz="quarter" idx="21" hasCustomPrompt="1"/>
          </p:nvPr>
        </p:nvSpPr>
        <p:spPr>
          <a:xfrm>
            <a:off x="810132" y="205595"/>
            <a:ext cx="10450005" cy="1014516"/>
          </a:xfrm>
          <a:prstGeom prst="rect">
            <a:avLst/>
          </a:prstGeom>
        </p:spPr>
        <p:txBody>
          <a:bodyPr/>
          <a:lstStyle>
            <a:lvl1pPr marL="0" indent="0" algn="l">
              <a:buFontTx/>
              <a:buNone/>
              <a:defRPr sz="2400" b="1" i="0" baseline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  <a:lvl2pPr marL="4572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2pPr>
            <a:lvl3pPr marL="9144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3pPr>
            <a:lvl4pPr marL="13716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4pPr>
            <a:lvl5pPr marL="18288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 dirty="0"/>
              <a:t>Slide Title—Arial Bold 24-Cyan Blue</a:t>
            </a:r>
          </a:p>
        </p:txBody>
      </p:sp>
      <p:sp>
        <p:nvSpPr>
          <p:cNvPr id="9" name="Text Placeholder 10"/>
          <p:cNvSpPr>
            <a:spLocks noGrp="1"/>
          </p:cNvSpPr>
          <p:nvPr>
            <p:ph type="body" sz="quarter" idx="18" hasCustomPrompt="1"/>
          </p:nvPr>
        </p:nvSpPr>
        <p:spPr>
          <a:xfrm>
            <a:off x="4333875" y="6346825"/>
            <a:ext cx="3987800" cy="330200"/>
          </a:xfrm>
          <a:prstGeom prst="rect">
            <a:avLst/>
          </a:prstGeom>
        </p:spPr>
        <p:txBody>
          <a:bodyPr/>
          <a:lstStyle>
            <a:lvl1pPr marL="0" indent="0" algn="ctr">
              <a:buFontTx/>
              <a:buNone/>
              <a:defRPr sz="1200" b="0" i="1" baseline="0">
                <a:solidFill>
                  <a:srgbClr val="00B0F0"/>
                </a:solidFill>
              </a:defRPr>
            </a:lvl1pPr>
            <a:lvl2pPr>
              <a:defRPr sz="1200" b="1" i="1"/>
            </a:lvl2pPr>
            <a:lvl3pPr>
              <a:defRPr sz="1200" b="1" i="1"/>
            </a:lvl3pPr>
            <a:lvl4pPr>
              <a:defRPr sz="1200" b="1" i="1"/>
            </a:lvl4pPr>
            <a:lvl5pPr>
              <a:defRPr sz="1200" b="1" i="1"/>
            </a:lvl5pPr>
          </a:lstStyle>
          <a:p>
            <a:pPr lvl="0"/>
            <a:r>
              <a:rPr lang="en-US" dirty="0"/>
              <a:t>Author’s Full Name</a:t>
            </a:r>
          </a:p>
        </p:txBody>
      </p:sp>
    </p:spTree>
    <p:extLst>
      <p:ext uri="{BB962C8B-B14F-4D97-AF65-F5344CB8AC3E}">
        <p14:creationId xmlns:p14="http://schemas.microsoft.com/office/powerpoint/2010/main" val="1049591762"/>
      </p:ext>
    </p:extLst>
  </p:cSld>
  <p:clrMapOvr>
    <a:masterClrMapping/>
  </p:clrMapOvr>
</p:sldLayout>
</file>

<file path=ppt/slideLayouts/slideLayout9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4/24/25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57800567"/>
      </p:ext>
    </p:extLst>
  </p:cSld>
  <p:clrMapOvr>
    <a:masterClrMapping/>
  </p:clrMapOvr>
</p:sldLayout>
</file>

<file path=ppt/slideLayouts/slideLayout95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3_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ext Placeholder 4"/>
          <p:cNvSpPr>
            <a:spLocks noGrp="1"/>
          </p:cNvSpPr>
          <p:nvPr>
            <p:ph type="body" sz="quarter" idx="21" hasCustomPrompt="1"/>
          </p:nvPr>
        </p:nvSpPr>
        <p:spPr>
          <a:xfrm>
            <a:off x="2299591" y="205595"/>
            <a:ext cx="7407118" cy="1014516"/>
          </a:xfrm>
          <a:prstGeom prst="rect">
            <a:avLst/>
          </a:prstGeom>
        </p:spPr>
        <p:txBody>
          <a:bodyPr/>
          <a:lstStyle>
            <a:lvl1pPr marL="0" indent="0" algn="l">
              <a:buFontTx/>
              <a:buNone/>
              <a:defRPr sz="2400" b="1" i="0" baseline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  <a:lvl2pPr marL="4572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2pPr>
            <a:lvl3pPr marL="9144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3pPr>
            <a:lvl4pPr marL="13716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4pPr>
            <a:lvl5pPr marL="1828800" indent="0">
              <a:buFontTx/>
              <a:buNone/>
              <a:defRPr sz="2000" b="1" i="0">
                <a:solidFill>
                  <a:srgbClr val="00AAFF"/>
                </a:solidFill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 dirty="0"/>
              <a:t>Slide Title—Arial Bold 24-Cyan Blue</a:t>
            </a:r>
          </a:p>
        </p:txBody>
      </p:sp>
      <p:sp>
        <p:nvSpPr>
          <p:cNvPr id="11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610600" y="6311898"/>
            <a:ext cx="2743200" cy="365125"/>
          </a:xfrm>
          <a:prstGeom prst="rect">
            <a:avLst/>
          </a:prstGeom>
        </p:spPr>
        <p:txBody>
          <a:bodyPr/>
          <a:lstStyle>
            <a:lvl1pPr algn="r">
              <a:defRPr sz="900" b="0" i="0">
                <a:solidFill>
                  <a:srgbClr val="00B0F0"/>
                </a:solidFill>
                <a:latin typeface="+mn-lt"/>
                <a:ea typeface="Arial" charset="0"/>
                <a:cs typeface="Arial" charset="0"/>
              </a:defRPr>
            </a:lvl1pPr>
          </a:lstStyle>
          <a:p>
            <a:fld id="{72890513-E58D-2644-ACDB-E89B1349FCEB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5" name="Text Placeholder 10"/>
          <p:cNvSpPr>
            <a:spLocks noGrp="1"/>
          </p:cNvSpPr>
          <p:nvPr>
            <p:ph type="body" sz="quarter" idx="18" hasCustomPrompt="1"/>
          </p:nvPr>
        </p:nvSpPr>
        <p:spPr>
          <a:xfrm>
            <a:off x="4333875" y="6346825"/>
            <a:ext cx="3987800" cy="330200"/>
          </a:xfrm>
          <a:prstGeom prst="rect">
            <a:avLst/>
          </a:prstGeom>
        </p:spPr>
        <p:txBody>
          <a:bodyPr/>
          <a:lstStyle>
            <a:lvl1pPr marL="0" indent="0" algn="ctr">
              <a:buFontTx/>
              <a:buNone/>
              <a:defRPr sz="1200" b="0" i="1" baseline="0">
                <a:solidFill>
                  <a:srgbClr val="00B0F0"/>
                </a:solidFill>
              </a:defRPr>
            </a:lvl1pPr>
            <a:lvl2pPr>
              <a:defRPr sz="1200" b="1" i="1"/>
            </a:lvl2pPr>
            <a:lvl3pPr>
              <a:defRPr sz="1200" b="1" i="1"/>
            </a:lvl3pPr>
            <a:lvl4pPr>
              <a:defRPr sz="1200" b="1" i="1"/>
            </a:lvl4pPr>
            <a:lvl5pPr>
              <a:defRPr sz="1200" b="1" i="1"/>
            </a:lvl5pPr>
          </a:lstStyle>
          <a:p>
            <a:pPr lvl="0"/>
            <a:r>
              <a:rPr lang="en-US" dirty="0"/>
              <a:t>Author’s Full Name</a:t>
            </a: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70E5061E-BE83-4805-A9A5-C0008A71371C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954004" y="223751"/>
            <a:ext cx="1947186" cy="350306"/>
          </a:xfrm>
          <a:prstGeom prst="rect">
            <a:avLst/>
          </a:prstGeom>
        </p:spPr>
      </p:pic>
      <p:pic>
        <p:nvPicPr>
          <p:cNvPr id="9" name="Picture 8" descr="A picture containing text&#10;&#10;Description automatically generated">
            <a:extLst>
              <a:ext uri="{FF2B5EF4-FFF2-40B4-BE49-F238E27FC236}">
                <a16:creationId xmlns:a16="http://schemas.microsoft.com/office/drawing/2014/main" id="{1D843B46-63A5-4F19-AE85-34A42C067E3B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0" y="6502"/>
            <a:ext cx="2299591" cy="78480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5787058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3" Type="http://schemas.openxmlformats.org/officeDocument/2006/relationships/slideLayout" Target="../slideLayouts/slideLayout13.xml"/><Relationship Id="rId18" Type="http://schemas.openxmlformats.org/officeDocument/2006/relationships/slideLayout" Target="../slideLayouts/slideLayout18.xml"/><Relationship Id="rId26" Type="http://schemas.openxmlformats.org/officeDocument/2006/relationships/slideLayout" Target="../slideLayouts/slideLayout26.xml"/><Relationship Id="rId39" Type="http://schemas.openxmlformats.org/officeDocument/2006/relationships/slideLayout" Target="../slideLayouts/slideLayout39.xml"/><Relationship Id="rId21" Type="http://schemas.openxmlformats.org/officeDocument/2006/relationships/slideLayout" Target="../slideLayouts/slideLayout21.xml"/><Relationship Id="rId34" Type="http://schemas.openxmlformats.org/officeDocument/2006/relationships/slideLayout" Target="../slideLayouts/slideLayout34.xml"/><Relationship Id="rId42" Type="http://schemas.openxmlformats.org/officeDocument/2006/relationships/slideLayout" Target="../slideLayouts/slideLayout42.xml"/><Relationship Id="rId47" Type="http://schemas.openxmlformats.org/officeDocument/2006/relationships/slideLayout" Target="../slideLayouts/slideLayout47.xml"/><Relationship Id="rId50" Type="http://schemas.openxmlformats.org/officeDocument/2006/relationships/slideLayout" Target="../slideLayouts/slideLayout50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29" Type="http://schemas.openxmlformats.org/officeDocument/2006/relationships/slideLayout" Target="../slideLayouts/slideLayout29.xml"/><Relationship Id="rId11" Type="http://schemas.openxmlformats.org/officeDocument/2006/relationships/slideLayout" Target="../slideLayouts/slideLayout11.xml"/><Relationship Id="rId24" Type="http://schemas.openxmlformats.org/officeDocument/2006/relationships/slideLayout" Target="../slideLayouts/slideLayout24.xml"/><Relationship Id="rId32" Type="http://schemas.openxmlformats.org/officeDocument/2006/relationships/slideLayout" Target="../slideLayouts/slideLayout32.xml"/><Relationship Id="rId37" Type="http://schemas.openxmlformats.org/officeDocument/2006/relationships/slideLayout" Target="../slideLayouts/slideLayout37.xml"/><Relationship Id="rId40" Type="http://schemas.openxmlformats.org/officeDocument/2006/relationships/slideLayout" Target="../slideLayouts/slideLayout40.xml"/><Relationship Id="rId45" Type="http://schemas.openxmlformats.org/officeDocument/2006/relationships/slideLayout" Target="../slideLayouts/slideLayout45.xml"/><Relationship Id="rId53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19" Type="http://schemas.openxmlformats.org/officeDocument/2006/relationships/slideLayout" Target="../slideLayouts/slideLayout19.xml"/><Relationship Id="rId31" Type="http://schemas.openxmlformats.org/officeDocument/2006/relationships/slideLayout" Target="../slideLayouts/slideLayout31.xml"/><Relationship Id="rId44" Type="http://schemas.openxmlformats.org/officeDocument/2006/relationships/slideLayout" Target="../slideLayouts/slideLayout44.xml"/><Relationship Id="rId52" Type="http://schemas.openxmlformats.org/officeDocument/2006/relationships/slideLayout" Target="../slideLayouts/slideLayout52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Relationship Id="rId22" Type="http://schemas.openxmlformats.org/officeDocument/2006/relationships/slideLayout" Target="../slideLayouts/slideLayout22.xml"/><Relationship Id="rId27" Type="http://schemas.openxmlformats.org/officeDocument/2006/relationships/slideLayout" Target="../slideLayouts/slideLayout27.xml"/><Relationship Id="rId30" Type="http://schemas.openxmlformats.org/officeDocument/2006/relationships/slideLayout" Target="../slideLayouts/slideLayout30.xml"/><Relationship Id="rId35" Type="http://schemas.openxmlformats.org/officeDocument/2006/relationships/slideLayout" Target="../slideLayouts/slideLayout35.xml"/><Relationship Id="rId43" Type="http://schemas.openxmlformats.org/officeDocument/2006/relationships/slideLayout" Target="../slideLayouts/slideLayout43.xml"/><Relationship Id="rId48" Type="http://schemas.openxmlformats.org/officeDocument/2006/relationships/slideLayout" Target="../slideLayouts/slideLayout48.xml"/><Relationship Id="rId8" Type="http://schemas.openxmlformats.org/officeDocument/2006/relationships/slideLayout" Target="../slideLayouts/slideLayout8.xml"/><Relationship Id="rId51" Type="http://schemas.openxmlformats.org/officeDocument/2006/relationships/slideLayout" Target="../slideLayouts/slideLayout51.xml"/><Relationship Id="rId3" Type="http://schemas.openxmlformats.org/officeDocument/2006/relationships/slideLayout" Target="../slideLayouts/slideLayout3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5" Type="http://schemas.openxmlformats.org/officeDocument/2006/relationships/slideLayout" Target="../slideLayouts/slideLayout25.xml"/><Relationship Id="rId33" Type="http://schemas.openxmlformats.org/officeDocument/2006/relationships/slideLayout" Target="../slideLayouts/slideLayout33.xml"/><Relationship Id="rId38" Type="http://schemas.openxmlformats.org/officeDocument/2006/relationships/slideLayout" Target="../slideLayouts/slideLayout38.xml"/><Relationship Id="rId46" Type="http://schemas.openxmlformats.org/officeDocument/2006/relationships/slideLayout" Target="../slideLayouts/slideLayout46.xml"/><Relationship Id="rId20" Type="http://schemas.openxmlformats.org/officeDocument/2006/relationships/slideLayout" Target="../slideLayouts/slideLayout20.xml"/><Relationship Id="rId41" Type="http://schemas.openxmlformats.org/officeDocument/2006/relationships/slideLayout" Target="../slideLayouts/slideLayout41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5" Type="http://schemas.openxmlformats.org/officeDocument/2006/relationships/slideLayout" Target="../slideLayouts/slideLayout15.xml"/><Relationship Id="rId23" Type="http://schemas.openxmlformats.org/officeDocument/2006/relationships/slideLayout" Target="../slideLayouts/slideLayout23.xml"/><Relationship Id="rId28" Type="http://schemas.openxmlformats.org/officeDocument/2006/relationships/slideLayout" Target="../slideLayouts/slideLayout28.xml"/><Relationship Id="rId36" Type="http://schemas.openxmlformats.org/officeDocument/2006/relationships/slideLayout" Target="../slideLayouts/slideLayout36.xml"/><Relationship Id="rId49" Type="http://schemas.openxmlformats.org/officeDocument/2006/relationships/slideLayout" Target="../slideLayouts/slideLayout4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60.xml"/><Relationship Id="rId13" Type="http://schemas.openxmlformats.org/officeDocument/2006/relationships/slideLayout" Target="../slideLayouts/slideLayout65.xml"/><Relationship Id="rId18" Type="http://schemas.openxmlformats.org/officeDocument/2006/relationships/theme" Target="../theme/theme2.xml"/><Relationship Id="rId3" Type="http://schemas.openxmlformats.org/officeDocument/2006/relationships/slideLayout" Target="../slideLayouts/slideLayout55.xml"/><Relationship Id="rId7" Type="http://schemas.openxmlformats.org/officeDocument/2006/relationships/slideLayout" Target="../slideLayouts/slideLayout59.xml"/><Relationship Id="rId12" Type="http://schemas.openxmlformats.org/officeDocument/2006/relationships/slideLayout" Target="../slideLayouts/slideLayout64.xml"/><Relationship Id="rId17" Type="http://schemas.openxmlformats.org/officeDocument/2006/relationships/slideLayout" Target="../slideLayouts/slideLayout69.xml"/><Relationship Id="rId2" Type="http://schemas.openxmlformats.org/officeDocument/2006/relationships/slideLayout" Target="../slideLayouts/slideLayout54.xml"/><Relationship Id="rId16" Type="http://schemas.openxmlformats.org/officeDocument/2006/relationships/slideLayout" Target="../slideLayouts/slideLayout68.xml"/><Relationship Id="rId1" Type="http://schemas.openxmlformats.org/officeDocument/2006/relationships/slideLayout" Target="../slideLayouts/slideLayout53.xml"/><Relationship Id="rId6" Type="http://schemas.openxmlformats.org/officeDocument/2006/relationships/slideLayout" Target="../slideLayouts/slideLayout58.xml"/><Relationship Id="rId11" Type="http://schemas.openxmlformats.org/officeDocument/2006/relationships/slideLayout" Target="../slideLayouts/slideLayout63.xml"/><Relationship Id="rId5" Type="http://schemas.openxmlformats.org/officeDocument/2006/relationships/slideLayout" Target="../slideLayouts/slideLayout57.xml"/><Relationship Id="rId15" Type="http://schemas.openxmlformats.org/officeDocument/2006/relationships/slideLayout" Target="../slideLayouts/slideLayout67.xml"/><Relationship Id="rId10" Type="http://schemas.openxmlformats.org/officeDocument/2006/relationships/slideLayout" Target="../slideLayouts/slideLayout62.xml"/><Relationship Id="rId4" Type="http://schemas.openxmlformats.org/officeDocument/2006/relationships/slideLayout" Target="../slideLayouts/slideLayout56.xml"/><Relationship Id="rId9" Type="http://schemas.openxmlformats.org/officeDocument/2006/relationships/slideLayout" Target="../slideLayouts/slideLayout61.xml"/><Relationship Id="rId14" Type="http://schemas.openxmlformats.org/officeDocument/2006/relationships/slideLayout" Target="../slideLayouts/slideLayout66.xml"/></Relationships>
</file>

<file path=ppt/slideMasters/_rels/slideMaster3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77.xml"/><Relationship Id="rId13" Type="http://schemas.openxmlformats.org/officeDocument/2006/relationships/slideLayout" Target="../slideLayouts/slideLayout82.xml"/><Relationship Id="rId18" Type="http://schemas.openxmlformats.org/officeDocument/2006/relationships/slideLayout" Target="../slideLayouts/slideLayout87.xml"/><Relationship Id="rId26" Type="http://schemas.openxmlformats.org/officeDocument/2006/relationships/slideLayout" Target="../slideLayouts/slideLayout95.xml"/><Relationship Id="rId3" Type="http://schemas.openxmlformats.org/officeDocument/2006/relationships/slideLayout" Target="../slideLayouts/slideLayout72.xml"/><Relationship Id="rId21" Type="http://schemas.openxmlformats.org/officeDocument/2006/relationships/slideLayout" Target="../slideLayouts/slideLayout90.xml"/><Relationship Id="rId7" Type="http://schemas.openxmlformats.org/officeDocument/2006/relationships/slideLayout" Target="../slideLayouts/slideLayout76.xml"/><Relationship Id="rId12" Type="http://schemas.openxmlformats.org/officeDocument/2006/relationships/slideLayout" Target="../slideLayouts/slideLayout81.xml"/><Relationship Id="rId17" Type="http://schemas.openxmlformats.org/officeDocument/2006/relationships/slideLayout" Target="../slideLayouts/slideLayout86.xml"/><Relationship Id="rId25" Type="http://schemas.openxmlformats.org/officeDocument/2006/relationships/slideLayout" Target="../slideLayouts/slideLayout94.xml"/><Relationship Id="rId2" Type="http://schemas.openxmlformats.org/officeDocument/2006/relationships/slideLayout" Target="../slideLayouts/slideLayout71.xml"/><Relationship Id="rId16" Type="http://schemas.openxmlformats.org/officeDocument/2006/relationships/slideLayout" Target="../slideLayouts/slideLayout85.xml"/><Relationship Id="rId20" Type="http://schemas.openxmlformats.org/officeDocument/2006/relationships/slideLayout" Target="../slideLayouts/slideLayout89.xml"/><Relationship Id="rId1" Type="http://schemas.openxmlformats.org/officeDocument/2006/relationships/slideLayout" Target="../slideLayouts/slideLayout70.xml"/><Relationship Id="rId6" Type="http://schemas.openxmlformats.org/officeDocument/2006/relationships/slideLayout" Target="../slideLayouts/slideLayout75.xml"/><Relationship Id="rId11" Type="http://schemas.openxmlformats.org/officeDocument/2006/relationships/slideLayout" Target="../slideLayouts/slideLayout80.xml"/><Relationship Id="rId24" Type="http://schemas.openxmlformats.org/officeDocument/2006/relationships/slideLayout" Target="../slideLayouts/slideLayout93.xml"/><Relationship Id="rId5" Type="http://schemas.openxmlformats.org/officeDocument/2006/relationships/slideLayout" Target="../slideLayouts/slideLayout74.xml"/><Relationship Id="rId15" Type="http://schemas.openxmlformats.org/officeDocument/2006/relationships/slideLayout" Target="../slideLayouts/slideLayout84.xml"/><Relationship Id="rId23" Type="http://schemas.openxmlformats.org/officeDocument/2006/relationships/slideLayout" Target="../slideLayouts/slideLayout92.xml"/><Relationship Id="rId10" Type="http://schemas.openxmlformats.org/officeDocument/2006/relationships/slideLayout" Target="../slideLayouts/slideLayout79.xml"/><Relationship Id="rId19" Type="http://schemas.openxmlformats.org/officeDocument/2006/relationships/slideLayout" Target="../slideLayouts/slideLayout88.xml"/><Relationship Id="rId4" Type="http://schemas.openxmlformats.org/officeDocument/2006/relationships/slideLayout" Target="../slideLayouts/slideLayout73.xml"/><Relationship Id="rId9" Type="http://schemas.openxmlformats.org/officeDocument/2006/relationships/slideLayout" Target="../slideLayouts/slideLayout78.xml"/><Relationship Id="rId14" Type="http://schemas.openxmlformats.org/officeDocument/2006/relationships/slideLayout" Target="../slideLayouts/slideLayout83.xml"/><Relationship Id="rId22" Type="http://schemas.openxmlformats.org/officeDocument/2006/relationships/slideLayout" Target="../slideLayouts/slideLayout91.xml"/><Relationship Id="rId27" Type="http://schemas.openxmlformats.org/officeDocument/2006/relationships/theme" Target="../theme/theme3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30410231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67" r:id="rId1"/>
    <p:sldLayoutId id="2147483768" r:id="rId2"/>
    <p:sldLayoutId id="2147483769" r:id="rId3"/>
    <p:sldLayoutId id="2147483786" r:id="rId4"/>
    <p:sldLayoutId id="2147483817" r:id="rId5"/>
    <p:sldLayoutId id="2147483770" r:id="rId6"/>
    <p:sldLayoutId id="2147483784" r:id="rId7"/>
    <p:sldLayoutId id="2147483771" r:id="rId8"/>
    <p:sldLayoutId id="2147483774" r:id="rId9"/>
    <p:sldLayoutId id="2147483775" r:id="rId10"/>
    <p:sldLayoutId id="2147483776" r:id="rId11"/>
    <p:sldLayoutId id="2147483777" r:id="rId12"/>
    <p:sldLayoutId id="2147483778" r:id="rId13"/>
    <p:sldLayoutId id="2147483779" r:id="rId14"/>
    <p:sldLayoutId id="2147483780" r:id="rId15"/>
    <p:sldLayoutId id="2147483781" r:id="rId16"/>
    <p:sldLayoutId id="2147483782" r:id="rId17"/>
    <p:sldLayoutId id="2147483788" r:id="rId18"/>
    <p:sldLayoutId id="2147483818" r:id="rId19"/>
    <p:sldLayoutId id="2147483785" r:id="rId20"/>
    <p:sldLayoutId id="2147483790" r:id="rId21"/>
    <p:sldLayoutId id="2147483791" r:id="rId22"/>
    <p:sldLayoutId id="2147483793" r:id="rId23"/>
    <p:sldLayoutId id="2147483794" r:id="rId24"/>
    <p:sldLayoutId id="2147483795" r:id="rId25"/>
    <p:sldLayoutId id="2147483798" r:id="rId26"/>
    <p:sldLayoutId id="2147483799" r:id="rId27"/>
    <p:sldLayoutId id="2147483800" r:id="rId28"/>
    <p:sldLayoutId id="2147483801" r:id="rId29"/>
    <p:sldLayoutId id="2147483802" r:id="rId30"/>
    <p:sldLayoutId id="2147483803" r:id="rId31"/>
    <p:sldLayoutId id="2147483804" r:id="rId32"/>
    <p:sldLayoutId id="2147483805" r:id="rId33"/>
    <p:sldLayoutId id="2147483806" r:id="rId34"/>
    <p:sldLayoutId id="2147483807" r:id="rId35"/>
    <p:sldLayoutId id="2147483808" r:id="rId36"/>
    <p:sldLayoutId id="2147483809" r:id="rId37"/>
    <p:sldLayoutId id="2147483810" r:id="rId38"/>
    <p:sldLayoutId id="2147483811" r:id="rId39"/>
    <p:sldLayoutId id="2147483812" r:id="rId40"/>
    <p:sldLayoutId id="2147483813" r:id="rId41"/>
    <p:sldLayoutId id="2147483796" r:id="rId42"/>
    <p:sldLayoutId id="2147483821" r:id="rId43"/>
    <p:sldLayoutId id="2147483823" r:id="rId44"/>
    <p:sldLayoutId id="2147483819" r:id="rId45"/>
    <p:sldLayoutId id="2147483820" r:id="rId46"/>
    <p:sldLayoutId id="2147483814" r:id="rId47"/>
    <p:sldLayoutId id="2147483815" r:id="rId48"/>
    <p:sldLayoutId id="2147483816" r:id="rId49"/>
    <p:sldLayoutId id="2147483824" r:id="rId50"/>
    <p:sldLayoutId id="2147483826" r:id="rId51"/>
    <p:sldLayoutId id="2147483845" r:id="rId52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53712969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828" r:id="rId1"/>
    <p:sldLayoutId id="2147483829" r:id="rId2"/>
    <p:sldLayoutId id="2147483830" r:id="rId3"/>
    <p:sldLayoutId id="2147483831" r:id="rId4"/>
    <p:sldLayoutId id="2147483832" r:id="rId5"/>
    <p:sldLayoutId id="2147483833" r:id="rId6"/>
    <p:sldLayoutId id="2147483834" r:id="rId7"/>
    <p:sldLayoutId id="2147483835" r:id="rId8"/>
    <p:sldLayoutId id="2147483836" r:id="rId9"/>
    <p:sldLayoutId id="2147483837" r:id="rId10"/>
    <p:sldLayoutId id="2147483838" r:id="rId11"/>
    <p:sldLayoutId id="2147483839" r:id="rId12"/>
    <p:sldLayoutId id="2147483840" r:id="rId13"/>
    <p:sldLayoutId id="2147483841" r:id="rId14"/>
    <p:sldLayoutId id="2147483842" r:id="rId15"/>
    <p:sldLayoutId id="2147483843" r:id="rId16"/>
    <p:sldLayoutId id="2147483844" r:id="rId17"/>
  </p:sldLayoutIdLst>
  <mc:AlternateContent xmlns:mc="http://schemas.openxmlformats.org/markup-compatibility/2006" xmlns:p14="http://schemas.microsoft.com/office/powerpoint/2010/main">
    <mc:Choice Requires="p14">
      <p:transition spd="med" p14:dur="700" advTm="14170">
        <p:fade/>
      </p:transition>
    </mc:Choice>
    <mc:Fallback xmlns="">
      <p:transition spd="med" advTm="14170">
        <p:fade/>
      </p:transition>
    </mc:Fallback>
  </mc:AlternateContent>
  <p:hf hdr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38152550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847" r:id="rId1"/>
    <p:sldLayoutId id="2147483848" r:id="rId2"/>
    <p:sldLayoutId id="2147483849" r:id="rId3"/>
    <p:sldLayoutId id="2147483850" r:id="rId4"/>
    <p:sldLayoutId id="2147483851" r:id="rId5"/>
    <p:sldLayoutId id="2147483852" r:id="rId6"/>
    <p:sldLayoutId id="2147483853" r:id="rId7"/>
    <p:sldLayoutId id="2147483854" r:id="rId8"/>
    <p:sldLayoutId id="2147483855" r:id="rId9"/>
    <p:sldLayoutId id="2147483856" r:id="rId10"/>
    <p:sldLayoutId id="2147483857" r:id="rId11"/>
    <p:sldLayoutId id="2147483858" r:id="rId12"/>
    <p:sldLayoutId id="2147483859" r:id="rId13"/>
    <p:sldLayoutId id="2147483860" r:id="rId14"/>
    <p:sldLayoutId id="2147483861" r:id="rId15"/>
    <p:sldLayoutId id="2147483862" r:id="rId16"/>
    <p:sldLayoutId id="2147483863" r:id="rId17"/>
    <p:sldLayoutId id="2147483864" r:id="rId18"/>
    <p:sldLayoutId id="2147483865" r:id="rId19"/>
    <p:sldLayoutId id="2147483866" r:id="rId20"/>
    <p:sldLayoutId id="2147483867" r:id="rId21"/>
    <p:sldLayoutId id="2147483868" r:id="rId22"/>
    <p:sldLayoutId id="2147483869" r:id="rId23"/>
    <p:sldLayoutId id="2147483870" r:id="rId24"/>
    <p:sldLayoutId id="2147483871" r:id="rId25"/>
    <p:sldLayoutId id="2147483872" r:id="rId26"/>
  </p:sldLayoutIdLst>
  <mc:AlternateContent xmlns:mc="http://schemas.openxmlformats.org/markup-compatibility/2006" xmlns:p14="http://schemas.microsoft.com/office/powerpoint/2010/main">
    <mc:Choice Requires="p14">
      <p:transition spd="med" p14:dur="700" advTm="14170">
        <p:fade/>
      </p:transition>
    </mc:Choice>
    <mc:Fallback xmlns="">
      <p:transition spd="med" advTm="14170">
        <p:fade/>
      </p:transition>
    </mc:Fallback>
  </mc:AlternateContent>
  <p:hf hdr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64.xml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hyperlink" Target="https://youtu.be/7dwo8lCyyAw?feature=shared" TargetMode="External"/><Relationship Id="rId3" Type="http://schemas.openxmlformats.org/officeDocument/2006/relationships/image" Target="../media/image43.png"/><Relationship Id="rId7" Type="http://schemas.openxmlformats.org/officeDocument/2006/relationships/image" Target="../media/image45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67.xml"/><Relationship Id="rId6" Type="http://schemas.openxmlformats.org/officeDocument/2006/relationships/image" Target="../media/image44.png"/><Relationship Id="rId11" Type="http://schemas.openxmlformats.org/officeDocument/2006/relationships/image" Target="../media/image47.png"/><Relationship Id="rId5" Type="http://schemas.openxmlformats.org/officeDocument/2006/relationships/hyperlink" Target="https://www.youtube.com/watch?v=zNWW0CgYzEs" TargetMode="External"/><Relationship Id="rId10" Type="http://schemas.microsoft.com/office/2007/relationships/hdphoto" Target="../media/hdphoto1.wdp"/><Relationship Id="rId4" Type="http://schemas.openxmlformats.org/officeDocument/2006/relationships/image" Target="../media/image2.png"/><Relationship Id="rId9" Type="http://schemas.openxmlformats.org/officeDocument/2006/relationships/image" Target="../media/image46.png"/></Relationships>
</file>

<file path=ppt/slides/_rels/slide3.xml.rels><?xml version="1.0" encoding="UTF-8" standalone="yes"?>
<Relationships xmlns="http://schemas.openxmlformats.org/package/2006/relationships"><Relationship Id="rId8" Type="http://schemas.microsoft.com/office/2007/relationships/hdphoto" Target="../media/hdphoto2.wdp"/><Relationship Id="rId3" Type="http://schemas.openxmlformats.org/officeDocument/2006/relationships/notesSlide" Target="../notesSlides/notesSlide3.xml"/><Relationship Id="rId7" Type="http://schemas.openxmlformats.org/officeDocument/2006/relationships/image" Target="../media/image51.png"/><Relationship Id="rId2" Type="http://schemas.openxmlformats.org/officeDocument/2006/relationships/slideLayout" Target="../slideLayouts/slideLayout74.xml"/><Relationship Id="rId1" Type="http://schemas.openxmlformats.org/officeDocument/2006/relationships/tags" Target="../tags/tag1.xml"/><Relationship Id="rId6" Type="http://schemas.openxmlformats.org/officeDocument/2006/relationships/image" Target="../media/image50.png"/><Relationship Id="rId5" Type="http://schemas.openxmlformats.org/officeDocument/2006/relationships/image" Target="../media/image49.jpeg"/><Relationship Id="rId4" Type="http://schemas.openxmlformats.org/officeDocument/2006/relationships/image" Target="../media/image48.png"/><Relationship Id="rId9" Type="http://schemas.openxmlformats.org/officeDocument/2006/relationships/image" Target="../media/image37.png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2.jpg"/><Relationship Id="rId1" Type="http://schemas.openxmlformats.org/officeDocument/2006/relationships/slideLayout" Target="../slideLayouts/slideLayout71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2.png"/><Relationship Id="rId7" Type="http://schemas.openxmlformats.org/officeDocument/2006/relationships/image" Target="../media/image54.jpe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51.xml"/><Relationship Id="rId6" Type="http://schemas.openxmlformats.org/officeDocument/2006/relationships/image" Target="../media/image53.jpeg"/><Relationship Id="rId5" Type="http://schemas.openxmlformats.org/officeDocument/2006/relationships/image" Target="../media/image38.png"/><Relationship Id="rId4" Type="http://schemas.openxmlformats.org/officeDocument/2006/relationships/image" Target="../media/image2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7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55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5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55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54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7.xml"/><Relationship Id="rId2" Type="http://schemas.openxmlformats.org/officeDocument/2006/relationships/slideLayout" Target="../slideLayouts/slideLayout55.xml"/><Relationship Id="rId1" Type="http://schemas.openxmlformats.org/officeDocument/2006/relationships/tags" Target="../tags/tag2.xml"/><Relationship Id="rId4" Type="http://schemas.openxmlformats.org/officeDocument/2006/relationships/image" Target="../media/image56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8.xml"/><Relationship Id="rId2" Type="http://schemas.openxmlformats.org/officeDocument/2006/relationships/slideLayout" Target="../slideLayouts/slideLayout55.xml"/><Relationship Id="rId1" Type="http://schemas.openxmlformats.org/officeDocument/2006/relationships/tags" Target="../tags/tag3.xml"/><Relationship Id="rId4" Type="http://schemas.openxmlformats.org/officeDocument/2006/relationships/image" Target="../media/image56.png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57.png"/><Relationship Id="rId1" Type="http://schemas.openxmlformats.org/officeDocument/2006/relationships/slideLayout" Target="../slideLayouts/slideLayout5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8.png"/><Relationship Id="rId1" Type="http://schemas.openxmlformats.org/officeDocument/2006/relationships/slideLayout" Target="../slideLayouts/slideLayout5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9.png"/><Relationship Id="rId1" Type="http://schemas.openxmlformats.org/officeDocument/2006/relationships/slideLayout" Target="../slideLayouts/slideLayout52.xml"/></Relationships>
</file>

<file path=ppt/slides/_rels/slide14.xml.rels><?xml version="1.0" encoding="UTF-8" standalone="yes"?>
<Relationships xmlns="http://schemas.openxmlformats.org/package/2006/relationships"><Relationship Id="rId8" Type="http://schemas.openxmlformats.org/officeDocument/2006/relationships/video" Target="../media/media4.mp4"/><Relationship Id="rId13" Type="http://schemas.microsoft.com/office/2007/relationships/media" Target="../media/media7.mp4"/><Relationship Id="rId18" Type="http://schemas.openxmlformats.org/officeDocument/2006/relationships/video" Target="../media/media9.mp4"/><Relationship Id="rId26" Type="http://schemas.openxmlformats.org/officeDocument/2006/relationships/image" Target="../media/image65.png"/><Relationship Id="rId3" Type="http://schemas.microsoft.com/office/2007/relationships/media" Target="../media/media2.mp4"/><Relationship Id="rId21" Type="http://schemas.openxmlformats.org/officeDocument/2006/relationships/image" Target="../media/image60.png"/><Relationship Id="rId7" Type="http://schemas.microsoft.com/office/2007/relationships/media" Target="../media/media4.mp4"/><Relationship Id="rId12" Type="http://schemas.openxmlformats.org/officeDocument/2006/relationships/video" Target="../media/media6.mp4"/><Relationship Id="rId17" Type="http://schemas.microsoft.com/office/2007/relationships/media" Target="../media/media9.mp4"/><Relationship Id="rId25" Type="http://schemas.openxmlformats.org/officeDocument/2006/relationships/image" Target="../media/image64.png"/><Relationship Id="rId2" Type="http://schemas.openxmlformats.org/officeDocument/2006/relationships/video" Target="../media/media1.mp4"/><Relationship Id="rId16" Type="http://schemas.openxmlformats.org/officeDocument/2006/relationships/video" Target="../media/media8.mp4"/><Relationship Id="rId20" Type="http://schemas.openxmlformats.org/officeDocument/2006/relationships/notesSlide" Target="../notesSlides/notesSlide9.xml"/><Relationship Id="rId29" Type="http://schemas.openxmlformats.org/officeDocument/2006/relationships/image" Target="../media/image68.png"/><Relationship Id="rId1" Type="http://schemas.microsoft.com/office/2007/relationships/media" Target="../media/media1.mp4"/><Relationship Id="rId6" Type="http://schemas.openxmlformats.org/officeDocument/2006/relationships/video" Target="../media/media3.mp4"/><Relationship Id="rId11" Type="http://schemas.microsoft.com/office/2007/relationships/media" Target="../media/media6.mp4"/><Relationship Id="rId24" Type="http://schemas.openxmlformats.org/officeDocument/2006/relationships/image" Target="../media/image63.png"/><Relationship Id="rId5" Type="http://schemas.microsoft.com/office/2007/relationships/media" Target="../media/media3.mp4"/><Relationship Id="rId15" Type="http://schemas.microsoft.com/office/2007/relationships/media" Target="../media/media8.mp4"/><Relationship Id="rId23" Type="http://schemas.openxmlformats.org/officeDocument/2006/relationships/image" Target="../media/image62.png"/><Relationship Id="rId28" Type="http://schemas.openxmlformats.org/officeDocument/2006/relationships/image" Target="../media/image67.png"/><Relationship Id="rId10" Type="http://schemas.openxmlformats.org/officeDocument/2006/relationships/video" Target="../media/media5.mp4"/><Relationship Id="rId19" Type="http://schemas.openxmlformats.org/officeDocument/2006/relationships/slideLayout" Target="../slideLayouts/slideLayout55.xml"/><Relationship Id="rId4" Type="http://schemas.openxmlformats.org/officeDocument/2006/relationships/video" Target="../media/media2.mp4"/><Relationship Id="rId9" Type="http://schemas.microsoft.com/office/2007/relationships/media" Target="../media/media5.mp4"/><Relationship Id="rId14" Type="http://schemas.openxmlformats.org/officeDocument/2006/relationships/video" Target="../media/media7.mp4"/><Relationship Id="rId22" Type="http://schemas.openxmlformats.org/officeDocument/2006/relationships/image" Target="../media/image61.png"/><Relationship Id="rId27" Type="http://schemas.openxmlformats.org/officeDocument/2006/relationships/image" Target="../media/image66.png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69.png"/><Relationship Id="rId1" Type="http://schemas.openxmlformats.org/officeDocument/2006/relationships/slideLayout" Target="../slideLayouts/slideLayout55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232370" y="1576120"/>
            <a:ext cx="4995797" cy="2082023"/>
          </a:xfrm>
        </p:spPr>
        <p:txBody>
          <a:bodyPr lIns="91440" tIns="45720" rIns="91440" bIns="45720" anchor="t">
            <a:noAutofit/>
          </a:bodyPr>
          <a:lstStyle/>
          <a:p>
            <a:r>
              <a:rPr lang="en-US" sz="3200" b="1" dirty="0">
                <a:latin typeface="Arial Nova Light"/>
                <a:cs typeface="Arial"/>
              </a:rPr>
              <a:t>The </a:t>
            </a:r>
            <a:r>
              <a:rPr lang="en-US" sz="3200" dirty="0">
                <a:latin typeface="Arial Nova Light"/>
                <a:cs typeface="Arial"/>
              </a:rPr>
              <a:t>TUCAN source and EDM experiment</a:t>
            </a:r>
            <a:br>
              <a:rPr lang="en-US" sz="3200" b="1" dirty="0"/>
            </a:br>
            <a:endParaRPr lang="en-CA" sz="1800" b="0" dirty="0">
              <a:solidFill>
                <a:schemeClr val="bg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930191" y="5280869"/>
            <a:ext cx="4996779" cy="900340"/>
          </a:xfrm>
        </p:spPr>
        <p:txBody>
          <a:bodyPr/>
          <a:lstStyle/>
          <a:p>
            <a:r>
              <a:rPr lang="en-CA">
                <a:solidFill>
                  <a:schemeClr val="bg1"/>
                </a:solidFill>
              </a:rPr>
              <a:t>Ruediger Picker</a:t>
            </a:r>
          </a:p>
          <a:p>
            <a:r>
              <a:rPr lang="en-CA"/>
              <a:t>for the TUCAN collaboration</a:t>
            </a:r>
            <a:endParaRPr lang="en-CA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8948297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28794">
        <p:fade/>
      </p:transition>
    </mc:Choice>
    <mc:Fallback xmlns="">
      <p:transition spd="med" advTm="28794">
        <p:fade/>
      </p:transition>
    </mc:Fallback>
  </mc:AlternateContent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2" name="Picture 31">
            <a:extLst>
              <a:ext uri="{FF2B5EF4-FFF2-40B4-BE49-F238E27FC236}">
                <a16:creationId xmlns:a16="http://schemas.microsoft.com/office/drawing/2014/main" id="{94E61DE1-1BD3-4776-994B-4CD90974CD55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r="19756"/>
          <a:stretch/>
        </p:blipFill>
        <p:spPr>
          <a:xfrm>
            <a:off x="0" y="20870"/>
            <a:ext cx="12192000" cy="6837129"/>
          </a:xfrm>
          <a:prstGeom prst="rect">
            <a:avLst/>
          </a:prstGeom>
        </p:spPr>
      </p:pic>
      <p:sp>
        <p:nvSpPr>
          <p:cNvPr id="15" name="TextBox 14">
            <a:extLst>
              <a:ext uri="{FF2B5EF4-FFF2-40B4-BE49-F238E27FC236}">
                <a16:creationId xmlns:a16="http://schemas.microsoft.com/office/drawing/2014/main" id="{FCB0FD6B-1181-453C-A528-865F743D7C05}"/>
              </a:ext>
            </a:extLst>
          </p:cNvPr>
          <p:cNvSpPr txBox="1"/>
          <p:nvPr/>
        </p:nvSpPr>
        <p:spPr>
          <a:xfrm>
            <a:off x="5687" y="0"/>
            <a:ext cx="12185389" cy="727969"/>
          </a:xfrm>
          <a:prstGeom prst="rect">
            <a:avLst/>
          </a:prstGeom>
          <a:solidFill>
            <a:srgbClr val="000000">
              <a:alpha val="69804"/>
            </a:srgbClr>
          </a:solidFill>
        </p:spPr>
        <p:txBody>
          <a:bodyPr wrap="square" rtlCol="0" anchor="ctr">
            <a:no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2400" b="0" i="0" u="none" strike="noStrike" kern="1200" cap="none" spc="0" normalizeH="0" baseline="0" noProof="0" dirty="0">
                <a:ln w="0"/>
                <a:solidFill>
                  <a:srgbClr val="FFFFFF"/>
                </a:solidFill>
                <a:effectLst>
                  <a:outerShdw blurRad="38100" dist="19050" dir="2700000" algn="tl" rotWithShape="0">
                    <a:srgbClr val="000000">
                      <a:alpha val="40000"/>
                    </a:srgbClr>
                  </a:outerShdw>
                </a:effectLst>
                <a:uLnTx/>
                <a:uFillTx/>
                <a:latin typeface="Arial" panose="020B0604020202020204"/>
                <a:ea typeface="+mn-ea"/>
                <a:cs typeface="+mn-cs"/>
              </a:rPr>
              <a:t>                                   TRIUMF </a:t>
            </a:r>
            <a:r>
              <a:rPr kumimoji="0" lang="en-CA" sz="2400" b="0" i="0" u="none" strike="noStrike" kern="1200" cap="none" spc="0" normalizeH="0" baseline="0" noProof="0" dirty="0" err="1">
                <a:ln w="0"/>
                <a:solidFill>
                  <a:srgbClr val="FFFFFF"/>
                </a:solidFill>
                <a:effectLst>
                  <a:outerShdw blurRad="38100" dist="19050" dir="2700000" algn="tl" rotWithShape="0">
                    <a:srgbClr val="000000">
                      <a:alpha val="40000"/>
                    </a:srgbClr>
                  </a:outerShdw>
                </a:effectLst>
                <a:uLnTx/>
                <a:uFillTx/>
                <a:latin typeface="Arial" panose="020B0604020202020204"/>
                <a:ea typeface="+mn-ea"/>
                <a:cs typeface="+mn-cs"/>
              </a:rPr>
              <a:t>UltraCold</a:t>
            </a:r>
            <a:r>
              <a:rPr kumimoji="0" lang="en-CA" sz="2400" b="0" i="0" u="none" strike="noStrike" kern="1200" cap="none" spc="0" normalizeH="0" baseline="0" noProof="0" dirty="0">
                <a:ln w="0"/>
                <a:solidFill>
                  <a:srgbClr val="FFFFFF"/>
                </a:solidFill>
                <a:effectLst>
                  <a:outerShdw blurRad="38100" dist="19050" dir="2700000" algn="tl" rotWithShape="0">
                    <a:srgbClr val="000000">
                      <a:alpha val="40000"/>
                    </a:srgbClr>
                  </a:outerShdw>
                </a:effectLst>
                <a:uLnTx/>
                <a:uFillTx/>
                <a:latin typeface="Arial" panose="020B0604020202020204"/>
                <a:ea typeface="+mn-ea"/>
                <a:cs typeface="+mn-cs"/>
              </a:rPr>
              <a:t> Advanced Neutron Source</a:t>
            </a:r>
          </a:p>
        </p:txBody>
      </p:sp>
      <p:pic>
        <p:nvPicPr>
          <p:cNvPr id="27" name="Picture 26">
            <a:extLst>
              <a:ext uri="{FF2B5EF4-FFF2-40B4-BE49-F238E27FC236}">
                <a16:creationId xmlns:a16="http://schemas.microsoft.com/office/drawing/2014/main" id="{C70FAC08-97D8-4287-ACCE-3AD48366BF42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5680" y="204095"/>
            <a:ext cx="1947186" cy="350306"/>
          </a:xfrm>
          <a:prstGeom prst="rect">
            <a:avLst/>
          </a:prstGeom>
        </p:spPr>
      </p:pic>
      <p:sp>
        <p:nvSpPr>
          <p:cNvPr id="3" name="Rectangle 2">
            <a:extLst>
              <a:ext uri="{FF2B5EF4-FFF2-40B4-BE49-F238E27FC236}">
                <a16:creationId xmlns:a16="http://schemas.microsoft.com/office/drawing/2014/main" id="{042C97E6-864A-4607-8DD7-4AB454408E07}"/>
              </a:ext>
            </a:extLst>
          </p:cNvPr>
          <p:cNvSpPr/>
          <p:nvPr/>
        </p:nvSpPr>
        <p:spPr>
          <a:xfrm>
            <a:off x="8565503" y="727968"/>
            <a:ext cx="3631260" cy="6130031"/>
          </a:xfrm>
          <a:prstGeom prst="rect">
            <a:avLst/>
          </a:prstGeom>
          <a:solidFill>
            <a:srgbClr val="000000">
              <a:alpha val="69804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Ins="72000" rtlCol="0" anchor="t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800" b="1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 Nova Light" panose="020B0304020202020204" pitchFamily="34" charset="0"/>
                <a:ea typeface="+mn-ea"/>
                <a:cs typeface="+mn-cs"/>
              </a:rPr>
              <a:t>The </a:t>
            </a:r>
            <a:r>
              <a:rPr kumimoji="0" lang="en-CA" sz="1800" b="1" i="0" u="none" strike="noStrike" kern="1200" cap="none" spc="0" normalizeH="0" baseline="0" noProof="0" dirty="0" err="1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 Nova Light" panose="020B0304020202020204" pitchFamily="34" charset="0"/>
                <a:ea typeface="+mn-ea"/>
                <a:cs typeface="+mn-cs"/>
              </a:rPr>
              <a:t>Japanes</a:t>
            </a:r>
            <a:r>
              <a:rPr kumimoji="0" lang="en-CA" sz="1800" b="1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 Nova Light" panose="020B0304020202020204" pitchFamily="34" charset="0"/>
                <a:ea typeface="+mn-ea"/>
                <a:cs typeface="+mn-cs"/>
              </a:rPr>
              <a:t>e-Canadian TUCAN collaboration is building a superfluid helium-based source of </a:t>
            </a:r>
            <a:r>
              <a:rPr kumimoji="0" lang="en-CA" sz="1800" b="1" i="0" u="none" strike="noStrike" kern="1200" cap="none" spc="0" normalizeH="0" baseline="0" noProof="0" dirty="0">
                <a:ln>
                  <a:noFill/>
                </a:ln>
                <a:solidFill>
                  <a:srgbClr val="00B0F0"/>
                </a:solidFill>
                <a:effectLst/>
                <a:uLnTx/>
                <a:uFillTx/>
                <a:latin typeface="Arial Nova Light" panose="020B0304020202020204" pitchFamily="34" charset="0"/>
                <a:ea typeface="+mn-ea"/>
                <a:cs typeface="+mn-cs"/>
              </a:rPr>
              <a:t>ultracold neutrons at TRIUMF </a:t>
            </a:r>
            <a:r>
              <a:rPr kumimoji="0" lang="en-CA" sz="1800" b="1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 Nova Light" panose="020B0304020202020204" pitchFamily="34" charset="0"/>
                <a:ea typeface="+mn-ea"/>
                <a:cs typeface="+mn-cs"/>
              </a:rPr>
              <a:t>and developing an experiment to search for the </a:t>
            </a:r>
            <a:r>
              <a:rPr kumimoji="0" lang="en-CA" sz="1800" b="1" i="0" u="none" strike="noStrike" kern="1200" cap="none" spc="0" normalizeH="0" baseline="0" noProof="0" dirty="0">
                <a:ln>
                  <a:noFill/>
                </a:ln>
                <a:solidFill>
                  <a:srgbClr val="00B0F0"/>
                </a:solidFill>
                <a:effectLst/>
                <a:uLnTx/>
                <a:uFillTx/>
                <a:latin typeface="Arial Nova Light" panose="020B0304020202020204" pitchFamily="34" charset="0"/>
                <a:ea typeface="+mn-ea"/>
                <a:cs typeface="+mn-cs"/>
              </a:rPr>
              <a:t>electric dipole moment of the neutron</a:t>
            </a:r>
            <a:r>
              <a:rPr kumimoji="0" lang="en-CA" sz="1800" b="1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 Nova Light" panose="020B0304020202020204" pitchFamily="34" charset="0"/>
                <a:ea typeface="+mn-ea"/>
                <a:cs typeface="+mn-cs"/>
              </a:rPr>
              <a:t>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800" b="1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 Nova Light" panose="020B0304020202020204" pitchFamily="34" charset="0"/>
                <a:ea typeface="+mn-ea"/>
                <a:cs typeface="+mn-cs"/>
              </a:rPr>
              <a:t>It leverages the TRIUMF 520 MeV cyclotron to shed light on the matter-antimatter asymmetry in the universe.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800" b="1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 Nova Light" panose="020B0304020202020204" pitchFamily="34" charset="0"/>
                <a:ea typeface="+mn-ea"/>
                <a:cs typeface="+mn-cs"/>
              </a:rPr>
              <a:t>The sensitivity goal is 10</a:t>
            </a:r>
            <a:r>
              <a:rPr kumimoji="0" lang="en-CA" sz="1800" b="1" i="0" u="none" strike="noStrike" kern="1200" cap="none" spc="0" normalizeH="0" baseline="3000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 Nova Light" panose="020B0304020202020204" pitchFamily="34" charset="0"/>
                <a:ea typeface="+mn-ea"/>
                <a:cs typeface="+mn-cs"/>
              </a:rPr>
              <a:t>-27</a:t>
            </a:r>
            <a:r>
              <a:rPr kumimoji="0" lang="en-CA" sz="1800" b="1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 Nova Light" panose="020B0304020202020204" pitchFamily="34" charset="0"/>
                <a:ea typeface="+mn-ea"/>
                <a:cs typeface="+mn-cs"/>
              </a:rPr>
              <a:t> </a:t>
            </a:r>
            <a:r>
              <a:rPr kumimoji="0" lang="en-CA" sz="1800" b="1" i="1" u="none" strike="noStrike" kern="1200" cap="none" spc="0" normalizeH="0" baseline="0" noProof="0" dirty="0" err="1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 Nova Light" panose="020B0304020202020204" pitchFamily="34" charset="0"/>
                <a:ea typeface="+mn-ea"/>
                <a:cs typeface="+mn-cs"/>
              </a:rPr>
              <a:t>e</a:t>
            </a:r>
            <a:r>
              <a:rPr kumimoji="0" lang="en-CA" sz="1800" b="1" i="0" u="none" strike="noStrike" kern="1200" cap="none" spc="0" normalizeH="0" baseline="0" noProof="0" dirty="0" err="1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 Nova Light" panose="020B0304020202020204" pitchFamily="34" charset="0"/>
                <a:ea typeface="+mn-ea"/>
                <a:cs typeface="+mn-cs"/>
                <a:sym typeface="Symbol" panose="05050102010706020507" pitchFamily="18" charset="2"/>
              </a:rPr>
              <a:t></a:t>
            </a:r>
            <a:r>
              <a:rPr kumimoji="0" lang="en-CA" sz="1800" b="1" i="0" u="none" strike="noStrike" kern="1200" cap="none" spc="0" normalizeH="0" baseline="0" noProof="0" dirty="0" err="1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 Nova Light" panose="020B0304020202020204" pitchFamily="34" charset="0"/>
                <a:ea typeface="+mn-ea"/>
                <a:cs typeface="+mn-cs"/>
              </a:rPr>
              <a:t>cm</a:t>
            </a:r>
            <a:r>
              <a:rPr kumimoji="0" lang="en-CA" sz="1800" b="1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 Nova Light" panose="020B0304020202020204" pitchFamily="34" charset="0"/>
                <a:ea typeface="+mn-ea"/>
                <a:cs typeface="+mn-cs"/>
              </a:rPr>
              <a:t>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CA" sz="20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 Nova Light" panose="020B0304020202020204" pitchFamily="34" charset="0"/>
              <a:ea typeface="+mn-ea"/>
              <a:cs typeface="+mn-cs"/>
            </a:endParaRP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0C4F3EE5-9FE6-E455-EF48-9B1A6A1BE1AA}"/>
              </a:ext>
            </a:extLst>
          </p:cNvPr>
          <p:cNvSpPr txBox="1"/>
          <p:nvPr/>
        </p:nvSpPr>
        <p:spPr>
          <a:xfrm>
            <a:off x="8663573" y="6236965"/>
            <a:ext cx="1636666" cy="60016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1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panose="020B0604020202020204"/>
                <a:ea typeface="+mn-ea"/>
                <a:cs typeface="+mn-cs"/>
                <a:hlinkClick r:id="rId5"/>
              </a:rPr>
              <a:t>360 degree fly over TUCAN</a:t>
            </a:r>
            <a:endParaRPr kumimoji="0" lang="en-CA" sz="11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 panose="020B0604020202020204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CA" sz="11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 panose="020B0604020202020204"/>
              <a:ea typeface="+mn-ea"/>
              <a:cs typeface="+mn-cs"/>
            </a:endParaRP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E90F1F57-F724-C6BA-F8B9-5D2BD992C0EC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8747490" y="4691621"/>
            <a:ext cx="1552749" cy="1552749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FA850C5C-FB47-4728-7370-45607E641FC0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10505357" y="4684215"/>
            <a:ext cx="1564513" cy="1552750"/>
          </a:xfrm>
          <a:prstGeom prst="rect">
            <a:avLst/>
          </a:prstGeom>
        </p:spPr>
      </p:pic>
      <p:sp>
        <p:nvSpPr>
          <p:cNvPr id="13" name="TextBox 12">
            <a:extLst>
              <a:ext uri="{FF2B5EF4-FFF2-40B4-BE49-F238E27FC236}">
                <a16:creationId xmlns:a16="http://schemas.microsoft.com/office/drawing/2014/main" id="{ECB28B8B-FFEB-572B-DE84-CEEDA8891528}"/>
              </a:ext>
            </a:extLst>
          </p:cNvPr>
          <p:cNvSpPr txBox="1"/>
          <p:nvPr/>
        </p:nvSpPr>
        <p:spPr>
          <a:xfrm>
            <a:off x="10505357" y="6236965"/>
            <a:ext cx="1564514" cy="60016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1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panose="020B0604020202020204"/>
                <a:ea typeface="+mn-ea"/>
                <a:cs typeface="+mn-cs"/>
                <a:hlinkClick r:id="rId8"/>
              </a:rPr>
              <a:t>360 degree walk through TUCAN source</a:t>
            </a:r>
            <a:endParaRPr kumimoji="0" lang="en-CA" sz="11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 panose="020B0604020202020204"/>
              <a:ea typeface="+mn-ea"/>
              <a:cs typeface="+mn-cs"/>
            </a:endParaRPr>
          </a:p>
        </p:txBody>
      </p:sp>
      <p:sp>
        <p:nvSpPr>
          <p:cNvPr id="11" name="Rectangle 10">
            <a:extLst>
              <a:ext uri="{FF2B5EF4-FFF2-40B4-BE49-F238E27FC236}">
                <a16:creationId xmlns:a16="http://schemas.microsoft.com/office/drawing/2014/main" id="{512FE7F9-8CB0-FB11-BB03-1FDFE5493755}"/>
              </a:ext>
            </a:extLst>
          </p:cNvPr>
          <p:cNvSpPr/>
          <p:nvPr/>
        </p:nvSpPr>
        <p:spPr>
          <a:xfrm>
            <a:off x="1285135" y="4605313"/>
            <a:ext cx="1965850" cy="318924"/>
          </a:xfrm>
          <a:prstGeom prst="rect">
            <a:avLst/>
          </a:prstGeom>
          <a:ln>
            <a:solidFill>
              <a:srgbClr val="00B0F0"/>
            </a:solidFill>
          </a:ln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wrap="none" lIns="36000" tIns="36000" rIns="36000" bIns="36000" rtlCol="0" anchor="ctr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panose="020B0604020202020204"/>
                <a:ea typeface="+mn-ea"/>
                <a:cs typeface="+mn-cs"/>
              </a:rPr>
              <a:t>UCN source cryostat</a:t>
            </a:r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76651B1F-BED1-5BBD-0BE8-FFD17C6810CC}"/>
              </a:ext>
            </a:extLst>
          </p:cNvPr>
          <p:cNvSpPr/>
          <p:nvPr/>
        </p:nvSpPr>
        <p:spPr>
          <a:xfrm>
            <a:off x="4464969" y="3008469"/>
            <a:ext cx="688256" cy="318924"/>
          </a:xfrm>
          <a:prstGeom prst="rect">
            <a:avLst/>
          </a:prstGeom>
          <a:ln>
            <a:solidFill>
              <a:srgbClr val="00B0F0"/>
            </a:solidFill>
          </a:ln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wrap="none" lIns="36000" tIns="36000" rIns="36000" bIns="36000" rtlCol="0" anchor="ctr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panose="020B0604020202020204"/>
                <a:ea typeface="+mn-ea"/>
                <a:cs typeface="+mn-cs"/>
              </a:rPr>
              <a:t>pumps</a:t>
            </a:r>
          </a:p>
        </p:txBody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E93C9574-BB92-BFF7-4E18-3313DDD2173D}"/>
              </a:ext>
            </a:extLst>
          </p:cNvPr>
          <p:cNvSpPr/>
          <p:nvPr/>
        </p:nvSpPr>
        <p:spPr>
          <a:xfrm>
            <a:off x="7010677" y="3439434"/>
            <a:ext cx="1052138" cy="318924"/>
          </a:xfrm>
          <a:prstGeom prst="rect">
            <a:avLst/>
          </a:prstGeom>
          <a:ln>
            <a:solidFill>
              <a:srgbClr val="00B0F0"/>
            </a:solidFill>
          </a:ln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wrap="none" lIns="36000" tIns="36000" rIns="36000" bIns="36000" rtlCol="0" anchor="ctr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panose="020B0604020202020204"/>
                <a:ea typeface="+mn-ea"/>
                <a:cs typeface="+mn-cs"/>
              </a:rPr>
              <a:t>electronics</a:t>
            </a:r>
          </a:p>
        </p:txBody>
      </p:sp>
      <p:sp>
        <p:nvSpPr>
          <p:cNvPr id="16" name="Rectangle 15">
            <a:extLst>
              <a:ext uri="{FF2B5EF4-FFF2-40B4-BE49-F238E27FC236}">
                <a16:creationId xmlns:a16="http://schemas.microsoft.com/office/drawing/2014/main" id="{3F274F23-2BB6-1C80-993B-C3103054E23F}"/>
              </a:ext>
            </a:extLst>
          </p:cNvPr>
          <p:cNvSpPr/>
          <p:nvPr/>
        </p:nvSpPr>
        <p:spPr>
          <a:xfrm>
            <a:off x="4228819" y="5569635"/>
            <a:ext cx="1714179" cy="318924"/>
          </a:xfrm>
          <a:prstGeom prst="rect">
            <a:avLst/>
          </a:prstGeom>
          <a:ln>
            <a:solidFill>
              <a:srgbClr val="00B0F0"/>
            </a:solidFill>
          </a:ln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wrap="none" lIns="36000" tIns="36000" rIns="36000" bIns="36000" rtlCol="0" anchor="ctr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panose="020B0604020202020204"/>
                <a:ea typeface="+mn-ea"/>
                <a:cs typeface="+mn-cs"/>
              </a:rPr>
              <a:t>nEDM experiment</a:t>
            </a:r>
          </a:p>
        </p:txBody>
      </p:sp>
      <p:pic>
        <p:nvPicPr>
          <p:cNvPr id="20" name="Picture 19" descr="A black background with white text&#10;&#10;Description automatically generated">
            <a:extLst>
              <a:ext uri="{FF2B5EF4-FFF2-40B4-BE49-F238E27FC236}">
                <a16:creationId xmlns:a16="http://schemas.microsoft.com/office/drawing/2014/main" id="{9FA8E2A1-9C3B-383C-C916-7A0AB3509A04}"/>
              </a:ext>
            </a:extLst>
          </p:cNvPr>
          <p:cNvPicPr>
            <a:picLocks noChangeAspect="1"/>
          </p:cNvPicPr>
          <p:nvPr/>
        </p:nvPicPr>
        <p:blipFill>
          <a:blip r:embed="rId9">
            <a:extLst>
              <a:ext uri="{BEBA8EAE-BF5A-486C-A8C5-ECC9F3942E4B}">
                <a14:imgProps xmlns:a14="http://schemas.microsoft.com/office/drawing/2010/main">
                  <a14:imgLayer r:embed="rId10">
                    <a14:imgEffect>
                      <a14:saturation sat="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975005" y="63902"/>
            <a:ext cx="2211308" cy="600164"/>
          </a:xfrm>
          <a:prstGeom prst="rect">
            <a:avLst/>
          </a:prstGeom>
        </p:spPr>
      </p:pic>
      <p:sp>
        <p:nvSpPr>
          <p:cNvPr id="21" name="TextBox 20">
            <a:extLst>
              <a:ext uri="{FF2B5EF4-FFF2-40B4-BE49-F238E27FC236}">
                <a16:creationId xmlns:a16="http://schemas.microsoft.com/office/drawing/2014/main" id="{656C771F-7EF6-FA76-7722-5BFF1A7F5D4E}"/>
              </a:ext>
            </a:extLst>
          </p:cNvPr>
          <p:cNvSpPr txBox="1"/>
          <p:nvPr/>
        </p:nvSpPr>
        <p:spPr>
          <a:xfrm>
            <a:off x="7357016" y="6236965"/>
            <a:ext cx="1184427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600" b="0" i="1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panose="020B0604020202020204"/>
                <a:ea typeface="+mn-ea"/>
                <a:cs typeface="+mn-cs"/>
              </a:rPr>
              <a:t>Meson hall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600" b="0" i="1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panose="020B0604020202020204"/>
                <a:ea typeface="+mn-ea"/>
                <a:cs typeface="+mn-cs"/>
              </a:rPr>
              <a:t>at TRIUMF</a:t>
            </a:r>
          </a:p>
        </p:txBody>
      </p:sp>
      <p:pic>
        <p:nvPicPr>
          <p:cNvPr id="2" name="Picture 1">
            <a:extLst>
              <a:ext uri="{FF2B5EF4-FFF2-40B4-BE49-F238E27FC236}">
                <a16:creationId xmlns:a16="http://schemas.microsoft.com/office/drawing/2014/main" id="{A0266AA6-AA5C-74C6-EA83-79D07F4879F5}"/>
              </a:ext>
            </a:extLst>
          </p:cNvPr>
          <p:cNvPicPr>
            <a:picLocks noChangeAspect="1"/>
          </p:cNvPicPr>
          <p:nvPr/>
        </p:nvPicPr>
        <p:blipFill>
          <a:blip r:embed="rId11"/>
          <a:stretch>
            <a:fillRect/>
          </a:stretch>
        </p:blipFill>
        <p:spPr>
          <a:xfrm>
            <a:off x="-4763" y="5779363"/>
            <a:ext cx="3624217" cy="107863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138911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43915">
        <p:fade/>
      </p:transition>
    </mc:Choice>
    <mc:Fallback xmlns="">
      <p:transition spd="med" advTm="43915">
        <p:fade/>
      </p:transition>
    </mc:Fallback>
  </mc:AlternateContent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E985E6C-2BA1-FC74-8521-2C85EFD0FEF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>
            <a:extLst>
              <a:ext uri="{FF2B5EF4-FFF2-40B4-BE49-F238E27FC236}">
                <a16:creationId xmlns:a16="http://schemas.microsoft.com/office/drawing/2014/main" id="{FA19DFC0-8D7F-B144-6BE3-B87BC170E834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t="4610" r="5920" b="4610"/>
          <a:stretch/>
        </p:blipFill>
        <p:spPr>
          <a:xfrm>
            <a:off x="2581837" y="8546"/>
            <a:ext cx="9610164" cy="6858000"/>
          </a:xfrm>
          <a:prstGeom prst="rect">
            <a:avLst/>
          </a:prstGeom>
        </p:spPr>
      </p:pic>
      <p:sp>
        <p:nvSpPr>
          <p:cNvPr id="14" name="Freeform: Shape 13">
            <a:extLst>
              <a:ext uri="{FF2B5EF4-FFF2-40B4-BE49-F238E27FC236}">
                <a16:creationId xmlns:a16="http://schemas.microsoft.com/office/drawing/2014/main" id="{2375AC39-A863-4772-1989-FB82DD5238CC}"/>
              </a:ext>
            </a:extLst>
          </p:cNvPr>
          <p:cNvSpPr/>
          <p:nvPr/>
        </p:nvSpPr>
        <p:spPr>
          <a:xfrm rot="16200000">
            <a:off x="-1215427" y="1215427"/>
            <a:ext cx="6858005" cy="4427144"/>
          </a:xfrm>
          <a:custGeom>
            <a:avLst/>
            <a:gdLst>
              <a:gd name="connsiteX0" fmla="*/ 0 w 12192000"/>
              <a:gd name="connsiteY0" fmla="*/ 0 h 962664"/>
              <a:gd name="connsiteX1" fmla="*/ 12192000 w 12192000"/>
              <a:gd name="connsiteY1" fmla="*/ 0 h 962664"/>
              <a:gd name="connsiteX2" fmla="*/ 12192000 w 12192000"/>
              <a:gd name="connsiteY2" fmla="*/ 926226 h 962664"/>
              <a:gd name="connsiteX3" fmla="*/ 11645879 w 12192000"/>
              <a:gd name="connsiteY3" fmla="*/ 889621 h 962664"/>
              <a:gd name="connsiteX4" fmla="*/ 6351495 w 12192000"/>
              <a:gd name="connsiteY4" fmla="*/ 741711 h 962664"/>
              <a:gd name="connsiteX5" fmla="*/ 141315 w 12192000"/>
              <a:gd name="connsiteY5" fmla="*/ 951005 h 962664"/>
              <a:gd name="connsiteX6" fmla="*/ 0 w 12192000"/>
              <a:gd name="connsiteY6" fmla="*/ 962664 h 96266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12192000" h="962664">
                <a:moveTo>
                  <a:pt x="0" y="0"/>
                </a:moveTo>
                <a:lnTo>
                  <a:pt x="12192000" y="0"/>
                </a:lnTo>
                <a:lnTo>
                  <a:pt x="12192000" y="926226"/>
                </a:lnTo>
                <a:lnTo>
                  <a:pt x="11645879" y="889621"/>
                </a:lnTo>
                <a:cubicBezTo>
                  <a:pt x="10072054" y="795292"/>
                  <a:pt x="8268488" y="741711"/>
                  <a:pt x="6351495" y="741711"/>
                </a:cubicBezTo>
                <a:cubicBezTo>
                  <a:pt x="4051104" y="741711"/>
                  <a:pt x="1914047" y="818868"/>
                  <a:pt x="141315" y="951005"/>
                </a:cubicBezTo>
                <a:lnTo>
                  <a:pt x="0" y="962664"/>
                </a:lnTo>
                <a:close/>
              </a:path>
            </a:pathLst>
          </a:cu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anose="020B0604020202020204"/>
              <a:ea typeface="+mn-ea"/>
              <a:cs typeface="+mn-cs"/>
            </a:endParaRP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93BB0893-4B27-24E3-DA0A-E9896D256F0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420903" y="6523776"/>
            <a:ext cx="3771097" cy="341632"/>
          </a:xfrm>
          <a:solidFill>
            <a:schemeClr val="tx1"/>
          </a:solidFill>
        </p:spPr>
        <p:txBody>
          <a:bodyPr wrap="none">
            <a:spAutoFit/>
          </a:bodyPr>
          <a:lstStyle/>
          <a:p>
            <a:r>
              <a:rPr lang="en-CA" sz="1800" i="1" dirty="0"/>
              <a:t>Top view of UCN area </a:t>
            </a:r>
            <a:r>
              <a:rPr lang="en-CA" sz="1600" i="1" dirty="0"/>
              <a:t>(April 23, 2025)</a:t>
            </a:r>
            <a:endParaRPr lang="en-CA" sz="1800" i="1" dirty="0"/>
          </a:p>
        </p:txBody>
      </p:sp>
      <p:pic>
        <p:nvPicPr>
          <p:cNvPr id="16" name="Content Placeholder 15">
            <a:extLst>
              <a:ext uri="{FF2B5EF4-FFF2-40B4-BE49-F238E27FC236}">
                <a16:creationId xmlns:a16="http://schemas.microsoft.com/office/drawing/2014/main" id="{2292CBBE-247B-037F-2CED-C6C179A693A6}"/>
              </a:ext>
            </a:extLst>
          </p:cNvPr>
          <p:cNvPicPr>
            <a:picLocks noGrp="1" noChangeAspect="1"/>
          </p:cNvPicPr>
          <p:nvPr>
            <p:ph idx="4294967295"/>
          </p:nvPr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23423"/>
          <a:stretch/>
        </p:blipFill>
        <p:spPr>
          <a:xfrm>
            <a:off x="0" y="627063"/>
            <a:ext cx="12192000" cy="6223000"/>
          </a:xfrm>
        </p:spPr>
      </p:pic>
      <p:sp>
        <p:nvSpPr>
          <p:cNvPr id="5" name="テキスト ボックス 5">
            <a:extLst>
              <a:ext uri="{FF2B5EF4-FFF2-40B4-BE49-F238E27FC236}">
                <a16:creationId xmlns:a16="http://schemas.microsoft.com/office/drawing/2014/main" id="{BACD5F61-E3B6-E019-2C09-0C4DB48E8E15}"/>
              </a:ext>
            </a:extLst>
          </p:cNvPr>
          <p:cNvSpPr txBox="1"/>
          <p:nvPr/>
        </p:nvSpPr>
        <p:spPr>
          <a:xfrm rot="15944978">
            <a:off x="5222446" y="5703148"/>
            <a:ext cx="2047035" cy="166199"/>
          </a:xfrm>
          <a:prstGeom prst="rect">
            <a:avLst/>
          </a:prstGeom>
          <a:solidFill>
            <a:srgbClr val="000000">
              <a:alpha val="30000"/>
            </a:srgbClr>
          </a:solidFill>
        </p:spPr>
        <p:txBody>
          <a:bodyPr wrap="none" lIns="0" tIns="0" rIns="0" bIns="0">
            <a:spAutoFit/>
          </a:bodyPr>
          <a:lstStyle>
            <a:defPPr>
              <a:defRPr lang="en-US"/>
            </a:defPPr>
            <a:lvl1pPr>
              <a:lnSpc>
                <a:spcPct val="90000"/>
              </a:lnSpc>
              <a:spcBef>
                <a:spcPts val="1000"/>
              </a:spcBef>
              <a:buNone/>
              <a:defRPr b="1">
                <a:solidFill>
                  <a:srgbClr val="00AAFF"/>
                </a:solidFill>
                <a:effectLst>
                  <a:glow rad="101600">
                    <a:schemeClr val="tx1">
                      <a:alpha val="60000"/>
                    </a:schemeClr>
                  </a:glow>
                </a:effectLst>
                <a:latin typeface="Arial" charset="0"/>
                <a:ea typeface="Arial" charset="0"/>
                <a:cs typeface="Arial" charset="0"/>
              </a:defRPr>
            </a:lvl1pPr>
          </a:lstStyle>
          <a:p>
            <a:pPr marL="0" marR="0" lvl="0" indent="0" algn="l" defTabSz="4572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ja-JP" sz="1200" b="1" i="0" u="none" strike="noStrike" kern="1200" cap="none" spc="0" normalizeH="0" baseline="0" noProof="0">
                <a:ln>
                  <a:noFill/>
                </a:ln>
                <a:solidFill>
                  <a:srgbClr val="00AAFF"/>
                </a:solidFill>
                <a:effectLst>
                  <a:glow rad="101600">
                    <a:srgbClr val="000000">
                      <a:alpha val="60000"/>
                    </a:srgbClr>
                  </a:glow>
                </a:effectLst>
                <a:uLnTx/>
                <a:uFillTx/>
                <a:latin typeface="Arial" charset="0"/>
                <a:cs typeface="Arial" charset="0"/>
              </a:rPr>
              <a:t>LHE supply and return lines</a:t>
            </a:r>
            <a:endParaRPr kumimoji="0" lang="ja-JP" altLang="en-US" sz="1200" b="1" i="0" u="none" strike="noStrike" kern="1200" cap="none" spc="0" normalizeH="0" baseline="0" noProof="0">
              <a:ln>
                <a:noFill/>
              </a:ln>
              <a:solidFill>
                <a:srgbClr val="00AAFF"/>
              </a:solidFill>
              <a:effectLst>
                <a:glow rad="101600">
                  <a:srgbClr val="000000">
                    <a:alpha val="60000"/>
                  </a:srgbClr>
                </a:glow>
              </a:effectLst>
              <a:uLnTx/>
              <a:uFillTx/>
              <a:latin typeface="Arial" charset="0"/>
              <a:cs typeface="Arial" charset="0"/>
            </a:endParaRPr>
          </a:p>
        </p:txBody>
      </p:sp>
      <p:sp>
        <p:nvSpPr>
          <p:cNvPr id="6" name="テキスト ボックス 5">
            <a:extLst>
              <a:ext uri="{FF2B5EF4-FFF2-40B4-BE49-F238E27FC236}">
                <a16:creationId xmlns:a16="http://schemas.microsoft.com/office/drawing/2014/main" id="{3178F658-4716-ACFF-BD94-398292CA9712}"/>
              </a:ext>
            </a:extLst>
          </p:cNvPr>
          <p:cNvSpPr txBox="1"/>
          <p:nvPr/>
        </p:nvSpPr>
        <p:spPr>
          <a:xfrm>
            <a:off x="8075969" y="176915"/>
            <a:ext cx="1444710" cy="249299"/>
          </a:xfrm>
          <a:prstGeom prst="rect">
            <a:avLst/>
          </a:prstGeom>
          <a:solidFill>
            <a:srgbClr val="000000">
              <a:alpha val="30000"/>
            </a:srgbClr>
          </a:solidFill>
        </p:spPr>
        <p:txBody>
          <a:bodyPr wrap="square" lIns="0" tIns="0" rIns="0" bIns="0">
            <a:spAutoFit/>
          </a:bodyPr>
          <a:lstStyle>
            <a:defPPr>
              <a:defRPr lang="en-US"/>
            </a:defPPr>
            <a:lvl1pPr>
              <a:lnSpc>
                <a:spcPct val="90000"/>
              </a:lnSpc>
              <a:spcBef>
                <a:spcPts val="1000"/>
              </a:spcBef>
              <a:buNone/>
              <a:defRPr b="1">
                <a:solidFill>
                  <a:srgbClr val="00AAFF"/>
                </a:solidFill>
                <a:effectLst>
                  <a:glow rad="101600">
                    <a:schemeClr val="tx1">
                      <a:alpha val="60000"/>
                    </a:schemeClr>
                  </a:glow>
                </a:effectLst>
                <a:latin typeface="Arial" charset="0"/>
                <a:ea typeface="Arial" charset="0"/>
                <a:cs typeface="Arial" charset="0"/>
              </a:defRPr>
            </a:lvl1pPr>
          </a:lstStyle>
          <a:p>
            <a:pPr marL="0" marR="0" lvl="0" indent="0" algn="l" defTabSz="4572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ja-JP" sz="1800" b="1" i="0" u="none" strike="noStrike" kern="1200" cap="none" spc="0" normalizeH="0" baseline="0" noProof="0" dirty="0">
                <a:ln>
                  <a:noFill/>
                </a:ln>
                <a:solidFill>
                  <a:srgbClr val="00AAFF"/>
                </a:solidFill>
                <a:effectLst>
                  <a:glow rad="101600">
                    <a:srgbClr val="000000">
                      <a:alpha val="60000"/>
                    </a:srgbClr>
                  </a:glow>
                </a:effectLst>
                <a:uLnTx/>
                <a:uFillTx/>
                <a:latin typeface="Arial" charset="0"/>
                <a:cs typeface="Arial" charset="0"/>
              </a:rPr>
              <a:t>slow control</a:t>
            </a:r>
            <a:endParaRPr kumimoji="0" lang="ja-JP" altLang="en-US" sz="1800" b="1" i="0" u="none" strike="noStrike" kern="1200" cap="none" spc="0" normalizeH="0" baseline="0" noProof="0" dirty="0">
              <a:ln>
                <a:noFill/>
              </a:ln>
              <a:solidFill>
                <a:srgbClr val="00AAFF"/>
              </a:solidFill>
              <a:effectLst>
                <a:glow rad="101600">
                  <a:srgbClr val="000000">
                    <a:alpha val="60000"/>
                  </a:srgbClr>
                </a:glow>
              </a:effectLst>
              <a:uLnTx/>
              <a:uFillTx/>
              <a:latin typeface="Arial" charset="0"/>
              <a:cs typeface="Arial" charset="0"/>
            </a:endParaRPr>
          </a:p>
        </p:txBody>
      </p:sp>
      <p:pic>
        <p:nvPicPr>
          <p:cNvPr id="15" name="Content Placeholder 15">
            <a:extLst>
              <a:ext uri="{FF2B5EF4-FFF2-40B4-BE49-F238E27FC236}">
                <a16:creationId xmlns:a16="http://schemas.microsoft.com/office/drawing/2014/main" id="{F2F35B5A-4E1F-FAF4-B976-8F0F8EFA3A7F}"/>
              </a:ext>
            </a:extLst>
          </p:cNvPr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23423"/>
          <a:stretch/>
        </p:blipFill>
        <p:spPr>
          <a:xfrm>
            <a:off x="152400" y="778938"/>
            <a:ext cx="12192000" cy="6222995"/>
          </a:xfrm>
        </p:spPr>
      </p:pic>
      <p:pic>
        <p:nvPicPr>
          <p:cNvPr id="19" name="Content Placeholder 15">
            <a:extLst>
              <a:ext uri="{FF2B5EF4-FFF2-40B4-BE49-F238E27FC236}">
                <a16:creationId xmlns:a16="http://schemas.microsoft.com/office/drawing/2014/main" id="{D8D52FC1-5073-F4E7-DF80-631C13584B41}"/>
              </a:ext>
            </a:extLst>
          </p:cNvPr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23423"/>
          <a:stretch/>
        </p:blipFill>
        <p:spPr>
          <a:xfrm>
            <a:off x="304800" y="931338"/>
            <a:ext cx="12192000" cy="6222995"/>
          </a:xfrm>
        </p:spPr>
      </p:pic>
      <p:sp>
        <p:nvSpPr>
          <p:cNvPr id="21" name="テキスト ボックス 5">
            <a:extLst>
              <a:ext uri="{FF2B5EF4-FFF2-40B4-BE49-F238E27FC236}">
                <a16:creationId xmlns:a16="http://schemas.microsoft.com/office/drawing/2014/main" id="{78968D6B-D0E1-3BA9-2F47-7C25F153BF16}"/>
              </a:ext>
            </a:extLst>
          </p:cNvPr>
          <p:cNvSpPr txBox="1"/>
          <p:nvPr/>
        </p:nvSpPr>
        <p:spPr>
          <a:xfrm>
            <a:off x="5078069" y="3793536"/>
            <a:ext cx="936154" cy="249299"/>
          </a:xfrm>
          <a:prstGeom prst="rect">
            <a:avLst/>
          </a:prstGeom>
          <a:solidFill>
            <a:srgbClr val="000000">
              <a:alpha val="30000"/>
            </a:srgbClr>
          </a:solidFill>
        </p:spPr>
        <p:txBody>
          <a:bodyPr wrap="none" lIns="0" tIns="0" rIns="0" bIns="0">
            <a:spAutoFit/>
          </a:bodyPr>
          <a:lstStyle>
            <a:defPPr>
              <a:defRPr lang="en-US"/>
            </a:defPPr>
            <a:lvl1pPr>
              <a:lnSpc>
                <a:spcPct val="90000"/>
              </a:lnSpc>
              <a:spcBef>
                <a:spcPts val="1000"/>
              </a:spcBef>
              <a:buNone/>
              <a:defRPr b="1">
                <a:solidFill>
                  <a:srgbClr val="00AAFF"/>
                </a:solidFill>
                <a:effectLst>
                  <a:glow rad="101600">
                    <a:schemeClr val="tx1">
                      <a:alpha val="60000"/>
                    </a:schemeClr>
                  </a:glow>
                </a:effectLst>
                <a:latin typeface="Arial" charset="0"/>
                <a:ea typeface="Arial" charset="0"/>
                <a:cs typeface="Arial" charset="0"/>
              </a:defRPr>
            </a:lvl1pPr>
          </a:lstStyle>
          <a:p>
            <a:pPr marL="0" marR="0" lvl="0" indent="0" algn="l" defTabSz="4572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ja-JP" sz="1800" b="1" i="0" u="none" strike="noStrike" kern="1200" cap="none" spc="0" normalizeH="0" baseline="0" noProof="0" dirty="0">
                <a:ln>
                  <a:noFill/>
                </a:ln>
                <a:solidFill>
                  <a:srgbClr val="00AAFF"/>
                </a:solidFill>
                <a:effectLst>
                  <a:glow rad="101600">
                    <a:srgbClr val="000000">
                      <a:alpha val="60000"/>
                    </a:srgbClr>
                  </a:glow>
                </a:effectLst>
                <a:uLnTx/>
                <a:uFillTx/>
                <a:latin typeface="Arial" charset="0"/>
                <a:cs typeface="Arial" charset="0"/>
              </a:rPr>
              <a:t>Cryostat</a:t>
            </a:r>
            <a:endParaRPr kumimoji="0" lang="ja-JP" altLang="en-US" sz="1800" b="1" i="0" u="none" strike="noStrike" kern="1200" cap="none" spc="0" normalizeH="0" baseline="0" noProof="0" dirty="0">
              <a:ln>
                <a:noFill/>
              </a:ln>
              <a:solidFill>
                <a:srgbClr val="00AAFF"/>
              </a:solidFill>
              <a:effectLst>
                <a:glow rad="101600">
                  <a:srgbClr val="000000">
                    <a:alpha val="60000"/>
                  </a:srgbClr>
                </a:glow>
              </a:effectLst>
              <a:uLnTx/>
              <a:uFillTx/>
              <a:latin typeface="Arial" charset="0"/>
              <a:cs typeface="Arial" charset="0"/>
            </a:endParaRPr>
          </a:p>
        </p:txBody>
      </p:sp>
      <p:sp>
        <p:nvSpPr>
          <p:cNvPr id="22" name="テキスト ボックス 5">
            <a:extLst>
              <a:ext uri="{FF2B5EF4-FFF2-40B4-BE49-F238E27FC236}">
                <a16:creationId xmlns:a16="http://schemas.microsoft.com/office/drawing/2014/main" id="{BA3172A7-C66A-0FAF-2F13-7D12CA198CE3}"/>
              </a:ext>
            </a:extLst>
          </p:cNvPr>
          <p:cNvSpPr txBox="1"/>
          <p:nvPr/>
        </p:nvSpPr>
        <p:spPr>
          <a:xfrm>
            <a:off x="5174235" y="1827565"/>
            <a:ext cx="1115690" cy="249299"/>
          </a:xfrm>
          <a:prstGeom prst="rect">
            <a:avLst/>
          </a:prstGeom>
          <a:solidFill>
            <a:srgbClr val="000000">
              <a:alpha val="30000"/>
            </a:srgbClr>
          </a:solidFill>
        </p:spPr>
        <p:txBody>
          <a:bodyPr wrap="none" lIns="0" tIns="0" rIns="0" bIns="0">
            <a:spAutoFit/>
          </a:bodyPr>
          <a:lstStyle>
            <a:defPPr>
              <a:defRPr lang="en-US"/>
            </a:defPPr>
            <a:lvl1pPr>
              <a:lnSpc>
                <a:spcPct val="90000"/>
              </a:lnSpc>
              <a:spcBef>
                <a:spcPts val="1000"/>
              </a:spcBef>
              <a:buNone/>
              <a:defRPr b="1">
                <a:solidFill>
                  <a:srgbClr val="00AAFF"/>
                </a:solidFill>
                <a:effectLst>
                  <a:glow rad="101600">
                    <a:schemeClr val="tx1">
                      <a:alpha val="60000"/>
                    </a:schemeClr>
                  </a:glow>
                </a:effectLst>
                <a:latin typeface="Arial" charset="0"/>
                <a:ea typeface="Arial" charset="0"/>
                <a:cs typeface="Arial" charset="0"/>
              </a:defRPr>
            </a:lvl1pPr>
          </a:lstStyle>
          <a:p>
            <a:pPr marL="0" marR="0" lvl="0" indent="0" algn="l" defTabSz="4572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ja-JP" sz="1800" b="1" i="0" u="none" strike="noStrike" kern="1200" cap="none" spc="0" normalizeH="0" baseline="0" noProof="0" dirty="0">
                <a:ln>
                  <a:noFill/>
                </a:ln>
                <a:solidFill>
                  <a:srgbClr val="00AAFF"/>
                </a:solidFill>
                <a:effectLst>
                  <a:glow rad="101600">
                    <a:srgbClr val="000000">
                      <a:alpha val="60000"/>
                    </a:srgbClr>
                  </a:glow>
                </a:effectLst>
                <a:uLnTx/>
                <a:uFillTx/>
                <a:latin typeface="Arial" charset="0"/>
                <a:cs typeface="Arial" charset="0"/>
              </a:rPr>
              <a:t>He pumps</a:t>
            </a:r>
            <a:endParaRPr kumimoji="0" lang="ja-JP" altLang="en-US" sz="1800" b="1" i="0" u="none" strike="noStrike" kern="1200" cap="none" spc="0" normalizeH="0" baseline="0" noProof="0" dirty="0">
              <a:ln>
                <a:noFill/>
              </a:ln>
              <a:solidFill>
                <a:srgbClr val="00AAFF"/>
              </a:solidFill>
              <a:effectLst>
                <a:glow rad="101600">
                  <a:srgbClr val="000000">
                    <a:alpha val="60000"/>
                  </a:srgbClr>
                </a:glow>
              </a:effectLst>
              <a:uLnTx/>
              <a:uFillTx/>
              <a:latin typeface="Arial" charset="0"/>
              <a:cs typeface="Arial" charset="0"/>
            </a:endParaRPr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B111FD6E-D9F8-F751-540E-C606B8EC6588}"/>
              </a:ext>
            </a:extLst>
          </p:cNvPr>
          <p:cNvSpPr/>
          <p:nvPr/>
        </p:nvSpPr>
        <p:spPr>
          <a:xfrm rot="15397855">
            <a:off x="412400" y="1641554"/>
            <a:ext cx="5868968" cy="179449"/>
          </a:xfrm>
          <a:prstGeom prst="rect">
            <a:avLst/>
          </a:prstGeom>
          <a:solidFill>
            <a:srgbClr val="70AD47">
              <a:alpha val="50196"/>
            </a:srgbClr>
          </a:solidFill>
          <a:ln>
            <a:noFill/>
          </a:ln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800" b="0" i="0" u="none" strike="noStrike" kern="1200" cap="none" spc="0" normalizeH="0" baseline="0" noProof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anose="020B0604020202020204"/>
                <a:ea typeface="+mn-ea"/>
                <a:cs typeface="+mn-cs"/>
              </a:rPr>
              <a:t>          proton beamline</a:t>
            </a:r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EC05F1A8-34DB-76A2-BBD5-92B1D95A6513}"/>
              </a:ext>
            </a:extLst>
          </p:cNvPr>
          <p:cNvSpPr/>
          <p:nvPr/>
        </p:nvSpPr>
        <p:spPr>
          <a:xfrm>
            <a:off x="7698716" y="3008889"/>
            <a:ext cx="2255288" cy="2053723"/>
          </a:xfrm>
          <a:prstGeom prst="rect">
            <a:avLst/>
          </a:prstGeom>
          <a:noFill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8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panose="020B0604020202020204"/>
                <a:ea typeface="+mn-ea"/>
                <a:cs typeface="+mn-cs"/>
              </a:rPr>
              <a:t>EDM experiment</a:t>
            </a: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CD4F8808-ABC9-DF89-FFDA-804C5A81464B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10768713" y="5008428"/>
            <a:ext cx="1278177" cy="1278177"/>
          </a:xfrm>
          <a:prstGeom prst="rect">
            <a:avLst/>
          </a:prstGeom>
        </p:spPr>
      </p:pic>
      <p:pic>
        <p:nvPicPr>
          <p:cNvPr id="26" name="Picture 25">
            <a:extLst>
              <a:ext uri="{FF2B5EF4-FFF2-40B4-BE49-F238E27FC236}">
                <a16:creationId xmlns:a16="http://schemas.microsoft.com/office/drawing/2014/main" id="{88A5302C-4AFE-A837-0FFA-223B0F196337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BEBA8EAE-BF5A-486C-A8C5-ECC9F3942E4B}">
                <a14:imgProps xmlns:a14="http://schemas.microsoft.com/office/drawing/2010/main">
                  <a14:imgLayer r:embed="rId8">
                    <a14:imgEffect>
                      <a14:brightnessContrast bright="10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954004" y="223751"/>
            <a:ext cx="1947186" cy="350306"/>
          </a:xfrm>
          <a:prstGeom prst="rect">
            <a:avLst/>
          </a:prstGeom>
        </p:spPr>
      </p:pic>
      <p:sp>
        <p:nvSpPr>
          <p:cNvPr id="40" name="Rectangle 39">
            <a:extLst>
              <a:ext uri="{FF2B5EF4-FFF2-40B4-BE49-F238E27FC236}">
                <a16:creationId xmlns:a16="http://schemas.microsoft.com/office/drawing/2014/main" id="{31862113-F87D-4DEA-167C-6408F886D5B9}"/>
              </a:ext>
            </a:extLst>
          </p:cNvPr>
          <p:cNvSpPr/>
          <p:nvPr/>
        </p:nvSpPr>
        <p:spPr>
          <a:xfrm>
            <a:off x="3881824" y="4497014"/>
            <a:ext cx="288032" cy="192021"/>
          </a:xfrm>
          <a:prstGeom prst="rect">
            <a:avLst/>
          </a:prstGeom>
          <a:solidFill>
            <a:srgbClr val="FF0000"/>
          </a:solidFill>
          <a:ln>
            <a:noFill/>
          </a:ln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CA" sz="24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anose="020B0604020202020204"/>
              <a:ea typeface="+mn-ea"/>
              <a:cs typeface="+mn-cs"/>
            </a:endParaRPr>
          </a:p>
        </p:txBody>
      </p:sp>
      <p:sp>
        <p:nvSpPr>
          <p:cNvPr id="42" name="TextBox 41">
            <a:extLst>
              <a:ext uri="{FF2B5EF4-FFF2-40B4-BE49-F238E27FC236}">
                <a16:creationId xmlns:a16="http://schemas.microsoft.com/office/drawing/2014/main" id="{5EFC0323-E570-E510-9D40-259CF425B29F}"/>
              </a:ext>
            </a:extLst>
          </p:cNvPr>
          <p:cNvSpPr txBox="1"/>
          <p:nvPr/>
        </p:nvSpPr>
        <p:spPr>
          <a:xfrm>
            <a:off x="3553289" y="4113243"/>
            <a:ext cx="883575" cy="42056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2133" b="0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target</a:t>
            </a:r>
          </a:p>
        </p:txBody>
      </p:sp>
      <p:sp>
        <p:nvSpPr>
          <p:cNvPr id="43" name="Rectangle 42">
            <a:extLst>
              <a:ext uri="{FF2B5EF4-FFF2-40B4-BE49-F238E27FC236}">
                <a16:creationId xmlns:a16="http://schemas.microsoft.com/office/drawing/2014/main" id="{C1D44706-206E-8782-5A68-24383C666DDF}"/>
              </a:ext>
            </a:extLst>
          </p:cNvPr>
          <p:cNvSpPr/>
          <p:nvPr/>
        </p:nvSpPr>
        <p:spPr>
          <a:xfrm>
            <a:off x="7552050" y="2274658"/>
            <a:ext cx="1889673" cy="729811"/>
          </a:xfrm>
          <a:prstGeom prst="rect">
            <a:avLst/>
          </a:prstGeom>
          <a:solidFill>
            <a:schemeClr val="accent2">
              <a:alpha val="30196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36000" tIns="36000" rIns="36000" bIns="36000"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800" b="0" i="0" u="none" strike="noStrike" kern="1200" cap="none" spc="0" normalizeH="0" baseline="0" noProof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anose="020B0604020202020204"/>
                <a:ea typeface="+mn-ea"/>
                <a:cs typeface="+mn-cs"/>
              </a:rPr>
              <a:t>Gravity, lifetime, decay…</a:t>
            </a:r>
          </a:p>
        </p:txBody>
      </p:sp>
      <p:sp>
        <p:nvSpPr>
          <p:cNvPr id="13" name="Freeform: Shape 12">
            <a:extLst>
              <a:ext uri="{FF2B5EF4-FFF2-40B4-BE49-F238E27FC236}">
                <a16:creationId xmlns:a16="http://schemas.microsoft.com/office/drawing/2014/main" id="{9D9E7D05-6BEC-3208-3263-44A52AA3A6B0}"/>
              </a:ext>
            </a:extLst>
          </p:cNvPr>
          <p:cNvSpPr/>
          <p:nvPr/>
        </p:nvSpPr>
        <p:spPr>
          <a:xfrm rot="16200000">
            <a:off x="5631445" y="2676547"/>
            <a:ext cx="411691" cy="3449185"/>
          </a:xfrm>
          <a:custGeom>
            <a:avLst/>
            <a:gdLst>
              <a:gd name="connsiteX0" fmla="*/ 0 w 437322"/>
              <a:gd name="connsiteY0" fmla="*/ 0 h 2534479"/>
              <a:gd name="connsiteX1" fmla="*/ 437322 w 437322"/>
              <a:gd name="connsiteY1" fmla="*/ 1311966 h 2534479"/>
              <a:gd name="connsiteX2" fmla="*/ 417444 w 437322"/>
              <a:gd name="connsiteY2" fmla="*/ 2534479 h 2534479"/>
              <a:gd name="connsiteX0" fmla="*/ 0 w 655983"/>
              <a:gd name="connsiteY0" fmla="*/ 0 h 3478697"/>
              <a:gd name="connsiteX1" fmla="*/ 655983 w 655983"/>
              <a:gd name="connsiteY1" fmla="*/ 2256184 h 3478697"/>
              <a:gd name="connsiteX2" fmla="*/ 636105 w 655983"/>
              <a:gd name="connsiteY2" fmla="*/ 3478697 h 347869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655983" h="3478697">
                <a:moveTo>
                  <a:pt x="0" y="0"/>
                </a:moveTo>
                <a:lnTo>
                  <a:pt x="655983" y="2256184"/>
                </a:lnTo>
                <a:lnTo>
                  <a:pt x="636105" y="3478697"/>
                </a:lnTo>
              </a:path>
            </a:pathLst>
          </a:custGeom>
          <a:noFill/>
          <a:ln w="76200">
            <a:solidFill>
              <a:srgbClr val="00AAFF">
                <a:alpha val="60000"/>
              </a:srgb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CA" sz="18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anose="020B0604020202020204"/>
              <a:ea typeface="+mn-ea"/>
              <a:cs typeface="+mn-cs"/>
            </a:endParaRPr>
          </a:p>
        </p:txBody>
      </p:sp>
      <p:cxnSp>
        <p:nvCxnSpPr>
          <p:cNvPr id="17" name="Straight Connector 16">
            <a:extLst>
              <a:ext uri="{FF2B5EF4-FFF2-40B4-BE49-F238E27FC236}">
                <a16:creationId xmlns:a16="http://schemas.microsoft.com/office/drawing/2014/main" id="{FAE6EA72-8C87-FC16-1A63-C4555ACD82F0}"/>
              </a:ext>
            </a:extLst>
          </p:cNvPr>
          <p:cNvCxnSpPr>
            <a:cxnSpLocks/>
            <a:stCxn id="13" idx="1"/>
          </p:cNvCxnSpPr>
          <p:nvPr/>
        </p:nvCxnSpPr>
        <p:spPr>
          <a:xfrm flipV="1">
            <a:off x="6349741" y="3127975"/>
            <a:ext cx="1271689" cy="1067319"/>
          </a:xfrm>
          <a:prstGeom prst="line">
            <a:avLst/>
          </a:prstGeom>
          <a:noFill/>
          <a:ln w="76200">
            <a:solidFill>
              <a:srgbClr val="00AAFF">
                <a:alpha val="60000"/>
              </a:srgb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cxnSp>
      <p:pic>
        <p:nvPicPr>
          <p:cNvPr id="18" name="Picture 17">
            <a:extLst>
              <a:ext uri="{FF2B5EF4-FFF2-40B4-BE49-F238E27FC236}">
                <a16:creationId xmlns:a16="http://schemas.microsoft.com/office/drawing/2014/main" id="{11C793AA-2B34-7D6D-B631-13361801A4A2}"/>
              </a:ext>
            </a:extLst>
          </p:cNvPr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57664" y="3872"/>
            <a:ext cx="1759390" cy="592281"/>
          </a:xfrm>
          <a:prstGeom prst="rect">
            <a:avLst/>
          </a:prstGeom>
        </p:spPr>
      </p:pic>
      <p:sp>
        <p:nvSpPr>
          <p:cNvPr id="8" name="Text Placeholder 5">
            <a:extLst>
              <a:ext uri="{FF2B5EF4-FFF2-40B4-BE49-F238E27FC236}">
                <a16:creationId xmlns:a16="http://schemas.microsoft.com/office/drawing/2014/main" id="{30E0C755-1278-C9A8-9BF5-0DD183AFC002}"/>
              </a:ext>
            </a:extLst>
          </p:cNvPr>
          <p:cNvSpPr txBox="1">
            <a:spLocks/>
          </p:cNvSpPr>
          <p:nvPr/>
        </p:nvSpPr>
        <p:spPr>
          <a:xfrm>
            <a:off x="26769" y="763593"/>
            <a:ext cx="3682089" cy="5751417"/>
          </a:xfrm>
          <a:prstGeom prst="rect">
            <a:avLst/>
          </a:prstGeom>
        </p:spPr>
        <p:txBody>
          <a:bodyPr/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spcBef>
                <a:spcPts val="600"/>
              </a:spcBef>
              <a:buFont typeface="Arial"/>
              <a:buNone/>
            </a:pPr>
            <a:r>
              <a:rPr lang="en-CA" sz="1800" dirty="0">
                <a:solidFill>
                  <a:srgbClr val="00A9FF"/>
                </a:solidFill>
              </a:rPr>
              <a:t>TRIUMF group size</a:t>
            </a:r>
          </a:p>
          <a:p>
            <a:pPr>
              <a:spcBef>
                <a:spcPts val="600"/>
              </a:spcBef>
            </a:pPr>
            <a:r>
              <a:rPr lang="en-CA" sz="1600" dirty="0">
                <a:solidFill>
                  <a:srgbClr val="00A9FF"/>
                </a:solidFill>
              </a:rPr>
              <a:t>2 BAEs </a:t>
            </a:r>
            <a:r>
              <a:rPr lang="en-CA" sz="1200" dirty="0">
                <a:solidFill>
                  <a:srgbClr val="00A9FF"/>
                </a:solidFill>
              </a:rPr>
              <a:t>(Noah </a:t>
            </a:r>
            <a:r>
              <a:rPr lang="en-CA" sz="1200" dirty="0" err="1">
                <a:solidFill>
                  <a:srgbClr val="00A9FF"/>
                </a:solidFill>
              </a:rPr>
              <a:t>Yazdandoost</a:t>
            </a:r>
            <a:r>
              <a:rPr lang="en-CA" sz="1200" dirty="0">
                <a:solidFill>
                  <a:srgbClr val="00A9FF"/>
                </a:solidFill>
              </a:rPr>
              <a:t> starting August) (L5Y: 1-2 =&gt; 3)</a:t>
            </a:r>
          </a:p>
          <a:p>
            <a:pPr>
              <a:spcBef>
                <a:spcPts val="600"/>
              </a:spcBef>
            </a:pPr>
            <a:r>
              <a:rPr lang="en-CA" sz="1600" dirty="0">
                <a:solidFill>
                  <a:srgbClr val="00A9FF"/>
                </a:solidFill>
              </a:rPr>
              <a:t>0.8 A&amp;Ps </a:t>
            </a:r>
            <a:r>
              <a:rPr lang="en-CA" sz="1200" dirty="0">
                <a:solidFill>
                  <a:srgbClr val="00A9FF"/>
                </a:solidFill>
              </a:rPr>
              <a:t>(L5Y: 0.3-1 =&gt; 0.5)</a:t>
            </a:r>
          </a:p>
          <a:p>
            <a:pPr>
              <a:spcBef>
                <a:spcPts val="600"/>
              </a:spcBef>
            </a:pPr>
            <a:r>
              <a:rPr lang="en-CA" sz="1600" dirty="0">
                <a:solidFill>
                  <a:srgbClr val="00A9FF"/>
                </a:solidFill>
              </a:rPr>
              <a:t>3 post-docs </a:t>
            </a:r>
            <a:r>
              <a:rPr lang="en-CA" sz="1200" dirty="0">
                <a:solidFill>
                  <a:srgbClr val="00A9FF"/>
                </a:solidFill>
              </a:rPr>
              <a:t>(L5Y: 2-3 =&gt; 3)</a:t>
            </a:r>
          </a:p>
          <a:p>
            <a:pPr>
              <a:spcBef>
                <a:spcPts val="600"/>
              </a:spcBef>
            </a:pPr>
            <a:r>
              <a:rPr lang="en-CA" sz="1600" dirty="0">
                <a:solidFill>
                  <a:srgbClr val="00A9FF"/>
                </a:solidFill>
              </a:rPr>
              <a:t>5 grad students </a:t>
            </a:r>
            <a:r>
              <a:rPr lang="en-CA" sz="1200" dirty="0">
                <a:solidFill>
                  <a:srgbClr val="00A9FF"/>
                </a:solidFill>
              </a:rPr>
              <a:t>(L5Y: 3-6 =&gt; 5)</a:t>
            </a:r>
          </a:p>
          <a:p>
            <a:pPr>
              <a:spcBef>
                <a:spcPts val="600"/>
              </a:spcBef>
            </a:pPr>
            <a:r>
              <a:rPr lang="en-CA" sz="1600" dirty="0">
                <a:solidFill>
                  <a:srgbClr val="00A9FF"/>
                </a:solidFill>
              </a:rPr>
              <a:t>0.3 </a:t>
            </a:r>
            <a:r>
              <a:rPr lang="en-CA" sz="1600" dirty="0" err="1">
                <a:solidFill>
                  <a:srgbClr val="00A9FF"/>
                </a:solidFill>
              </a:rPr>
              <a:t>proj</a:t>
            </a:r>
            <a:r>
              <a:rPr lang="en-CA" sz="1600" dirty="0">
                <a:solidFill>
                  <a:srgbClr val="00A9FF"/>
                </a:solidFill>
              </a:rPr>
              <a:t> managers </a:t>
            </a:r>
            <a:r>
              <a:rPr lang="en-CA" sz="1200" dirty="0">
                <a:solidFill>
                  <a:srgbClr val="00A9FF"/>
                </a:solidFill>
              </a:rPr>
              <a:t>(L5Y: 0.3-0.8 =&gt; 0.3) </a:t>
            </a:r>
            <a:endParaRPr lang="en-CA" sz="1600" dirty="0">
              <a:solidFill>
                <a:srgbClr val="00A9FF"/>
              </a:solidFill>
            </a:endParaRPr>
          </a:p>
          <a:p>
            <a:pPr>
              <a:spcBef>
                <a:spcPts val="600"/>
              </a:spcBef>
            </a:pPr>
            <a:r>
              <a:rPr lang="en-CA" sz="1600" dirty="0">
                <a:solidFill>
                  <a:srgbClr val="00A9FF"/>
                </a:solidFill>
              </a:rPr>
              <a:t>1.5 engineers </a:t>
            </a:r>
            <a:r>
              <a:rPr lang="en-CA" sz="1200" dirty="0">
                <a:solidFill>
                  <a:srgbClr val="00A9FF"/>
                </a:solidFill>
              </a:rPr>
              <a:t>(L5Y: 1-2 =&gt; 1)</a:t>
            </a:r>
            <a:endParaRPr lang="en-CA" sz="1600" dirty="0">
              <a:solidFill>
                <a:srgbClr val="00A9FF"/>
              </a:solidFill>
            </a:endParaRPr>
          </a:p>
          <a:p>
            <a:pPr>
              <a:spcBef>
                <a:spcPts val="600"/>
              </a:spcBef>
            </a:pPr>
            <a:r>
              <a:rPr lang="en-CA" sz="1600" dirty="0">
                <a:solidFill>
                  <a:srgbClr val="00A9FF"/>
                </a:solidFill>
              </a:rPr>
              <a:t>0.5 technicians (L5Y: 0-0.5 =&gt; 1)</a:t>
            </a:r>
          </a:p>
          <a:p>
            <a:pPr>
              <a:spcBef>
                <a:spcPts val="600"/>
              </a:spcBef>
            </a:pPr>
            <a:r>
              <a:rPr lang="en-CA" sz="1600" dirty="0">
                <a:solidFill>
                  <a:srgbClr val="00A9FF"/>
                </a:solidFill>
              </a:rPr>
              <a:t>2 PIs on sabbatical</a:t>
            </a:r>
            <a:endParaRPr lang="en-CA" sz="1800" dirty="0">
              <a:solidFill>
                <a:srgbClr val="00A9FF"/>
              </a:solidFill>
            </a:endParaRPr>
          </a:p>
          <a:p>
            <a:pPr marL="0" indent="0">
              <a:spcBef>
                <a:spcPts val="600"/>
              </a:spcBef>
              <a:buNone/>
            </a:pPr>
            <a:r>
              <a:rPr lang="en-CA" sz="1800" dirty="0">
                <a:solidFill>
                  <a:schemeClr val="accent6">
                    <a:lumMod val="75000"/>
                  </a:schemeClr>
                </a:solidFill>
              </a:rPr>
              <a:t>Collaborating institutions</a:t>
            </a:r>
          </a:p>
          <a:p>
            <a:pPr>
              <a:spcBef>
                <a:spcPts val="600"/>
              </a:spcBef>
            </a:pPr>
            <a:r>
              <a:rPr lang="en-CA" sz="1600" dirty="0">
                <a:solidFill>
                  <a:schemeClr val="accent6">
                    <a:lumMod val="75000"/>
                  </a:schemeClr>
                </a:solidFill>
              </a:rPr>
              <a:t>KEK (2 </a:t>
            </a:r>
            <a:r>
              <a:rPr lang="en-CA" sz="1600" dirty="0" err="1">
                <a:solidFill>
                  <a:schemeClr val="accent6">
                    <a:lumMod val="75000"/>
                  </a:schemeClr>
                </a:solidFill>
              </a:rPr>
              <a:t>Pis</a:t>
            </a:r>
            <a:r>
              <a:rPr lang="en-CA" sz="1600" dirty="0">
                <a:solidFill>
                  <a:schemeClr val="accent6">
                    <a:lumMod val="75000"/>
                  </a:schemeClr>
                </a:solidFill>
              </a:rPr>
              <a:t>) =&gt; </a:t>
            </a:r>
            <a:r>
              <a:rPr lang="en-CA" sz="1600" dirty="0" err="1">
                <a:solidFill>
                  <a:schemeClr val="accent6">
                    <a:lumMod val="75000"/>
                  </a:schemeClr>
                </a:solidFill>
              </a:rPr>
              <a:t>cryo</a:t>
            </a:r>
            <a:r>
              <a:rPr lang="en-CA" sz="1600" dirty="0">
                <a:solidFill>
                  <a:schemeClr val="accent6">
                    <a:lumMod val="75000"/>
                  </a:schemeClr>
                </a:solidFill>
              </a:rPr>
              <a:t> group, m/s</a:t>
            </a:r>
          </a:p>
          <a:p>
            <a:pPr>
              <a:spcBef>
                <a:spcPts val="600"/>
              </a:spcBef>
            </a:pPr>
            <a:r>
              <a:rPr lang="en-CA" sz="1600" dirty="0">
                <a:solidFill>
                  <a:schemeClr val="accent6">
                    <a:lumMod val="75000"/>
                  </a:schemeClr>
                </a:solidFill>
              </a:rPr>
              <a:t>J-Parc (1 PI) =&gt; CN, UCN source</a:t>
            </a:r>
          </a:p>
          <a:p>
            <a:pPr>
              <a:spcBef>
                <a:spcPts val="600"/>
              </a:spcBef>
            </a:pPr>
            <a:r>
              <a:rPr lang="en-CA" sz="1600" dirty="0">
                <a:solidFill>
                  <a:schemeClr val="accent6">
                    <a:lumMod val="75000"/>
                  </a:schemeClr>
                </a:solidFill>
              </a:rPr>
              <a:t>Kyoto University (1 PI) =&gt; KURNS</a:t>
            </a:r>
          </a:p>
          <a:p>
            <a:pPr>
              <a:spcBef>
                <a:spcPts val="600"/>
              </a:spcBef>
            </a:pPr>
            <a:r>
              <a:rPr lang="en-CA" sz="1600" dirty="0">
                <a:solidFill>
                  <a:schemeClr val="accent6">
                    <a:lumMod val="75000"/>
                  </a:schemeClr>
                </a:solidFill>
              </a:rPr>
              <a:t>Nagoya University (1 PI)</a:t>
            </a:r>
          </a:p>
          <a:p>
            <a:pPr>
              <a:spcBef>
                <a:spcPts val="600"/>
              </a:spcBef>
            </a:pPr>
            <a:r>
              <a:rPr lang="en-CA" sz="1600" dirty="0">
                <a:solidFill>
                  <a:schemeClr val="accent6">
                    <a:lumMod val="75000"/>
                  </a:schemeClr>
                </a:solidFill>
              </a:rPr>
              <a:t>UBC (2 PIs) =&gt; laser lab</a:t>
            </a:r>
          </a:p>
          <a:p>
            <a:pPr>
              <a:spcBef>
                <a:spcPts val="600"/>
              </a:spcBef>
            </a:pPr>
            <a:r>
              <a:rPr lang="en-CA" sz="1600" dirty="0" err="1">
                <a:solidFill>
                  <a:schemeClr val="accent6">
                    <a:lumMod val="75000"/>
                  </a:schemeClr>
                </a:solidFill>
              </a:rPr>
              <a:t>UWinnipeg</a:t>
            </a:r>
            <a:r>
              <a:rPr lang="en-CA" sz="1600" dirty="0">
                <a:solidFill>
                  <a:schemeClr val="accent6">
                    <a:lumMod val="75000"/>
                  </a:schemeClr>
                </a:solidFill>
              </a:rPr>
              <a:t> (3 PIs) =&gt; mag lab</a:t>
            </a:r>
          </a:p>
          <a:p>
            <a:pPr>
              <a:spcBef>
                <a:spcPts val="600"/>
              </a:spcBef>
            </a:pPr>
            <a:r>
              <a:rPr lang="en-CA" sz="1600" dirty="0" err="1">
                <a:solidFill>
                  <a:schemeClr val="accent6">
                    <a:lumMod val="75000"/>
                  </a:schemeClr>
                </a:solidFill>
              </a:rPr>
              <a:t>Umanitoba</a:t>
            </a:r>
            <a:r>
              <a:rPr lang="en-CA" sz="1600" dirty="0">
                <a:solidFill>
                  <a:schemeClr val="accent6">
                    <a:lumMod val="75000"/>
                  </a:schemeClr>
                </a:solidFill>
              </a:rPr>
              <a:t> (1 PI)</a:t>
            </a:r>
          </a:p>
          <a:p>
            <a:pPr>
              <a:spcBef>
                <a:spcPts val="600"/>
              </a:spcBef>
            </a:pPr>
            <a:r>
              <a:rPr lang="en-CA" sz="1600" dirty="0">
                <a:solidFill>
                  <a:schemeClr val="accent6">
                    <a:lumMod val="75000"/>
                  </a:schemeClr>
                </a:solidFill>
              </a:rPr>
              <a:t>NSCU (1 researcher, 1 emeritus)</a:t>
            </a:r>
          </a:p>
          <a:p>
            <a:pPr>
              <a:spcBef>
                <a:spcPts val="600"/>
              </a:spcBef>
            </a:pPr>
            <a:r>
              <a:rPr lang="en-CA" sz="1600" dirty="0">
                <a:solidFill>
                  <a:schemeClr val="accent6">
                    <a:lumMod val="75000"/>
                  </a:schemeClr>
                </a:solidFill>
              </a:rPr>
              <a:t>UNAM (1 PI)</a:t>
            </a:r>
          </a:p>
          <a:p>
            <a:pPr>
              <a:spcBef>
                <a:spcPts val="600"/>
              </a:spcBef>
            </a:pPr>
            <a:endParaRPr lang="en-CA" sz="1600" dirty="0">
              <a:solidFill>
                <a:schemeClr val="accent6">
                  <a:lumMod val="75000"/>
                </a:schemeClr>
              </a:solidFill>
            </a:endParaRPr>
          </a:p>
          <a:p>
            <a:pPr>
              <a:spcBef>
                <a:spcPts val="600"/>
              </a:spcBef>
            </a:pPr>
            <a:endParaRPr lang="en-CA" sz="1600" dirty="0">
              <a:solidFill>
                <a:srgbClr val="00A9FF"/>
              </a:solidFill>
            </a:endParaRPr>
          </a:p>
          <a:p>
            <a:pPr>
              <a:spcBef>
                <a:spcPts val="600"/>
              </a:spcBef>
            </a:pPr>
            <a:endParaRPr lang="en-CA" sz="1800" dirty="0"/>
          </a:p>
        </p:txBody>
      </p:sp>
      <p:sp>
        <p:nvSpPr>
          <p:cNvPr id="12" name="テキスト ボックス 5">
            <a:extLst>
              <a:ext uri="{FF2B5EF4-FFF2-40B4-BE49-F238E27FC236}">
                <a16:creationId xmlns:a16="http://schemas.microsoft.com/office/drawing/2014/main" id="{46AB30BD-B375-64CF-C1A0-1B23A9E48919}"/>
              </a:ext>
            </a:extLst>
          </p:cNvPr>
          <p:cNvSpPr txBox="1"/>
          <p:nvPr/>
        </p:nvSpPr>
        <p:spPr>
          <a:xfrm>
            <a:off x="8351681" y="5616102"/>
            <a:ext cx="1090042" cy="498598"/>
          </a:xfrm>
          <a:prstGeom prst="rect">
            <a:avLst/>
          </a:prstGeom>
          <a:solidFill>
            <a:srgbClr val="000000">
              <a:alpha val="30000"/>
            </a:srgbClr>
          </a:solidFill>
        </p:spPr>
        <p:txBody>
          <a:bodyPr wrap="none" lIns="0" tIns="0" rIns="0" bIns="0">
            <a:spAutoFit/>
          </a:bodyPr>
          <a:lstStyle>
            <a:defPPr>
              <a:defRPr lang="en-US"/>
            </a:defPPr>
            <a:lvl1pPr>
              <a:lnSpc>
                <a:spcPct val="90000"/>
              </a:lnSpc>
              <a:spcBef>
                <a:spcPts val="1000"/>
              </a:spcBef>
              <a:buNone/>
              <a:defRPr b="1">
                <a:solidFill>
                  <a:srgbClr val="00AAFF"/>
                </a:solidFill>
                <a:effectLst>
                  <a:glow rad="101600">
                    <a:schemeClr val="tx1">
                      <a:alpha val="60000"/>
                    </a:schemeClr>
                  </a:glow>
                </a:effectLst>
                <a:latin typeface="Arial" charset="0"/>
                <a:ea typeface="Arial" charset="0"/>
                <a:cs typeface="Arial" charset="0"/>
              </a:defRPr>
            </a:lvl1pPr>
          </a:lstStyle>
          <a:p>
            <a:pPr marL="0" marR="0" lvl="0" indent="0" algn="l" defTabSz="457200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altLang="ja-JP" dirty="0">
                <a:effectLst>
                  <a:glow rad="101600">
                    <a:srgbClr val="000000">
                      <a:alpha val="60000"/>
                    </a:srgbClr>
                  </a:glow>
                </a:effectLst>
              </a:rPr>
              <a:t>laser</a:t>
            </a:r>
          </a:p>
          <a:p>
            <a:pPr marL="0" marR="0" lvl="0" indent="0" algn="l" defTabSz="457200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altLang="ja-JP" dirty="0">
                <a:effectLst>
                  <a:glow rad="101600">
                    <a:srgbClr val="000000">
                      <a:alpha val="60000"/>
                    </a:srgbClr>
                  </a:glow>
                </a:effectLst>
              </a:rPr>
              <a:t>enclosure</a:t>
            </a:r>
            <a:endParaRPr kumimoji="0" lang="ja-JP" altLang="en-US" sz="1800" b="1" i="0" u="none" strike="noStrike" kern="1200" cap="none" spc="0" normalizeH="0" baseline="0" noProof="0" dirty="0">
              <a:ln>
                <a:noFill/>
              </a:ln>
              <a:solidFill>
                <a:srgbClr val="00AAFF"/>
              </a:solidFill>
              <a:effectLst>
                <a:glow rad="101600">
                  <a:srgbClr val="000000">
                    <a:alpha val="60000"/>
                  </a:srgbClr>
                </a:glow>
              </a:effectLst>
              <a:uLnTx/>
              <a:uFillTx/>
              <a:latin typeface="Arial" charset="0"/>
              <a:cs typeface="Arial" charset="0"/>
            </a:endParaRPr>
          </a:p>
        </p:txBody>
      </p:sp>
    </p:spTree>
    <p:custDataLst>
      <p:tags r:id="rId1"/>
    </p:custDataLst>
    <p:extLst>
      <p:ext uri="{BB962C8B-B14F-4D97-AF65-F5344CB8AC3E}">
        <p14:creationId xmlns:p14="http://schemas.microsoft.com/office/powerpoint/2010/main" val="386706619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25684">
        <p:fade/>
      </p:transition>
    </mc:Choice>
    <mc:Fallback xmlns="">
      <p:transition spd="med" advTm="25684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8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8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8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8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500"/>
                                        <p:tgtEl>
                                          <p:spTgt spid="8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8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3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500"/>
                                        <p:tgtEl>
                                          <p:spTgt spid="8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6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8" dur="500"/>
                                        <p:tgtEl>
                                          <p:spTgt spid="8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9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17" end="1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1" dur="500"/>
                                        <p:tgtEl>
                                          <p:spTgt spid="8">
                                            <p:txEl>
                                              <p:pRg st="17" end="1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2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18" end="1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4" dur="500"/>
                                        <p:tgtEl>
                                          <p:spTgt spid="8">
                                            <p:txEl>
                                              <p:pRg st="18" end="1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9344CCB-8B85-D9EF-F0E4-2F5ECD47B54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CA" dirty="0"/>
              <a:t>TRIUMF facilities and support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4A6FD4E2-6DCF-ECAE-6439-89BD782CAEF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72890513-E58D-2644-ACDB-E89B1349FCEB}" type="slidenum">
              <a:rPr kumimoji="0" lang="en-US" sz="900" b="0" i="0" u="none" strike="noStrike" kern="1200" cap="none" spc="0" normalizeH="0" baseline="0" noProof="0" smtClean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 Nova Light" panose="020B0304020202020204" pitchFamily="34" charset="0"/>
                <a:cs typeface="Arial" charset="0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4</a:t>
            </a:fld>
            <a:endParaRPr kumimoji="0" lang="en-US" sz="9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 Nova Light" panose="020B0304020202020204" pitchFamily="34" charset="0"/>
              <a:cs typeface="Arial" charset="0"/>
            </a:endParaRPr>
          </a:p>
        </p:txBody>
      </p:sp>
      <p:pic>
        <p:nvPicPr>
          <p:cNvPr id="5" name="Picture 4" descr="A large machine with pipes&#10;&#10;Description automatically generated with medium confidence">
            <a:extLst>
              <a:ext uri="{FF2B5EF4-FFF2-40B4-BE49-F238E27FC236}">
                <a16:creationId xmlns:a16="http://schemas.microsoft.com/office/drawing/2014/main" id="{2A922457-4C13-EAB6-DABB-285A163DD65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883914"/>
            <a:ext cx="12192000" cy="5494837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3EBA37A8-EC7D-BEE0-E39F-A8940E201169}"/>
              </a:ext>
            </a:extLst>
          </p:cNvPr>
          <p:cNvSpPr txBox="1"/>
          <p:nvPr/>
        </p:nvSpPr>
        <p:spPr>
          <a:xfrm>
            <a:off x="2981325" y="4410075"/>
            <a:ext cx="78739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8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anose="020B0604020202020204"/>
                <a:ea typeface="+mn-ea"/>
                <a:cs typeface="+mn-cs"/>
              </a:rPr>
              <a:t>HEX1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575D4B2F-E639-55BB-C605-78530CC29585}"/>
              </a:ext>
            </a:extLst>
          </p:cNvPr>
          <p:cNvSpPr txBox="1"/>
          <p:nvPr/>
        </p:nvSpPr>
        <p:spPr>
          <a:xfrm rot="16200000">
            <a:off x="3314791" y="1557995"/>
            <a:ext cx="208262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800" b="0" i="0" u="none" strike="noStrike" kern="1200" cap="none" spc="0" normalizeH="0" baseline="3000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anose="020B0604020202020204"/>
                <a:ea typeface="+mn-ea"/>
                <a:cs typeface="+mn-cs"/>
              </a:rPr>
              <a:t>3</a:t>
            </a:r>
            <a:r>
              <a:rPr kumimoji="0" lang="en-CA" sz="18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anose="020B0604020202020204"/>
                <a:ea typeface="+mn-ea"/>
                <a:cs typeface="+mn-cs"/>
              </a:rPr>
              <a:t>He pumping duct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3BA2A8A9-DC51-FB85-30C2-2DCB1773B6F8}"/>
              </a:ext>
            </a:extLst>
          </p:cNvPr>
          <p:cNvSpPr txBox="1"/>
          <p:nvPr/>
        </p:nvSpPr>
        <p:spPr>
          <a:xfrm rot="16200000">
            <a:off x="8353381" y="997923"/>
            <a:ext cx="145424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8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anose="020B0604020202020204"/>
                <a:ea typeface="+mn-ea"/>
                <a:cs typeface="+mn-cs"/>
              </a:rPr>
              <a:t>Isopure vent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DAA2DDD6-8A10-9B92-C3E1-CA6BEEEFEABD}"/>
              </a:ext>
            </a:extLst>
          </p:cNvPr>
          <p:cNvSpPr txBox="1"/>
          <p:nvPr/>
        </p:nvSpPr>
        <p:spPr>
          <a:xfrm>
            <a:off x="-133501" y="4130159"/>
            <a:ext cx="162416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8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anose="020B0604020202020204"/>
                <a:ea typeface="+mn-ea"/>
                <a:cs typeface="+mn-cs"/>
                <a:sym typeface="Symbol" panose="05050102010706020507" pitchFamily="18" charset="2"/>
              </a:rPr>
              <a:t> </a:t>
            </a:r>
            <a:r>
              <a:rPr kumimoji="0" lang="en-CA" sz="18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anose="020B0604020202020204"/>
                <a:ea typeface="+mn-ea"/>
                <a:cs typeface="+mn-cs"/>
              </a:rPr>
              <a:t>tail section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70698306-6C40-5DA2-5C6F-F84EE6A4421A}"/>
              </a:ext>
            </a:extLst>
          </p:cNvPr>
          <p:cNvSpPr txBox="1"/>
          <p:nvPr/>
        </p:nvSpPr>
        <p:spPr>
          <a:xfrm>
            <a:off x="10363049" y="2414640"/>
            <a:ext cx="161775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8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anose="020B0604020202020204"/>
                <a:ea typeface="+mn-ea"/>
                <a:cs typeface="+mn-cs"/>
              </a:rPr>
              <a:t>experiment </a:t>
            </a:r>
            <a:r>
              <a:rPr kumimoji="0" lang="en-CA" sz="18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anose="020B0604020202020204"/>
                <a:ea typeface="+mn-ea"/>
                <a:cs typeface="+mn-cs"/>
                <a:sym typeface="Symbol" panose="05050102010706020507" pitchFamily="18" charset="2"/>
              </a:rPr>
              <a:t></a:t>
            </a:r>
            <a:endParaRPr kumimoji="0" lang="en-CA" sz="18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 panose="020B0604020202020204"/>
              <a:ea typeface="+mn-ea"/>
              <a:cs typeface="+mn-cs"/>
            </a:endParaRP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81F31D1F-481B-9FA8-19A9-29A289C6AD84}"/>
              </a:ext>
            </a:extLst>
          </p:cNvPr>
          <p:cNvSpPr txBox="1"/>
          <p:nvPr/>
        </p:nvSpPr>
        <p:spPr>
          <a:xfrm rot="16200000">
            <a:off x="3167055" y="2148398"/>
            <a:ext cx="84670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800" b="0" i="0" u="none" strike="noStrike" kern="1200" cap="none" spc="0" normalizeH="0" baseline="3000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anose="020B0604020202020204"/>
                <a:ea typeface="+mn-ea"/>
                <a:cs typeface="+mn-cs"/>
              </a:rPr>
              <a:t>3</a:t>
            </a:r>
            <a:r>
              <a:rPr kumimoji="0" lang="en-CA" sz="18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anose="020B0604020202020204"/>
                <a:ea typeface="+mn-ea"/>
                <a:cs typeface="+mn-cs"/>
              </a:rPr>
              <a:t>He fill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76325CBE-22EC-762B-EA94-735072C8A19A}"/>
              </a:ext>
            </a:extLst>
          </p:cNvPr>
          <p:cNvSpPr txBox="1"/>
          <p:nvPr/>
        </p:nvSpPr>
        <p:spPr>
          <a:xfrm rot="16200000">
            <a:off x="2613039" y="1933723"/>
            <a:ext cx="122341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8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anose="020B0604020202020204"/>
                <a:ea typeface="+mn-ea"/>
                <a:cs typeface="+mn-cs"/>
              </a:rPr>
              <a:t>isopure fill</a:t>
            </a:r>
          </a:p>
        </p:txBody>
      </p:sp>
      <p:cxnSp>
        <p:nvCxnSpPr>
          <p:cNvPr id="4" name="Straight Arrow Connector 3">
            <a:extLst>
              <a:ext uri="{FF2B5EF4-FFF2-40B4-BE49-F238E27FC236}">
                <a16:creationId xmlns:a16="http://schemas.microsoft.com/office/drawing/2014/main" id="{E587D3A5-34FC-6D48-CE36-863F1BA3A484}"/>
              </a:ext>
            </a:extLst>
          </p:cNvPr>
          <p:cNvCxnSpPr>
            <a:cxnSpLocks/>
          </p:cNvCxnSpPr>
          <p:nvPr/>
        </p:nvCxnSpPr>
        <p:spPr>
          <a:xfrm>
            <a:off x="1367628" y="5241398"/>
            <a:ext cx="3929361" cy="480453"/>
          </a:xfrm>
          <a:prstGeom prst="straightConnector1">
            <a:avLst/>
          </a:prstGeom>
          <a:ln w="28575" cap="flat" cmpd="sng" algn="ctr">
            <a:solidFill>
              <a:schemeClr val="bg1"/>
            </a:solidFill>
            <a:prstDash val="solid"/>
            <a:round/>
            <a:headEnd type="arrow" w="med" len="med"/>
            <a:tailEnd type="arrow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sp>
        <p:nvSpPr>
          <p:cNvPr id="11" name="TextBox 10">
            <a:extLst>
              <a:ext uri="{FF2B5EF4-FFF2-40B4-BE49-F238E27FC236}">
                <a16:creationId xmlns:a16="http://schemas.microsoft.com/office/drawing/2014/main" id="{2DBE600E-4A89-2E62-4E6C-65266694F05C}"/>
              </a:ext>
            </a:extLst>
          </p:cNvPr>
          <p:cNvSpPr txBox="1"/>
          <p:nvPr/>
        </p:nvSpPr>
        <p:spPr>
          <a:xfrm rot="377901">
            <a:off x="2821870" y="5452204"/>
            <a:ext cx="940597" cy="422405"/>
          </a:xfrm>
          <a:prstGeom prst="rect">
            <a:avLst/>
          </a:prstGeom>
          <a:noFill/>
          <a:effectLst>
            <a:softEdge rad="31750"/>
          </a:effectLst>
        </p:spPr>
        <p:txBody>
          <a:bodyPr wrap="none" lIns="180000" tIns="72000" rIns="180000" bIns="72000" rtlCol="0" anchor="b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8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 panose="020B0604020202020204"/>
                <a:ea typeface="+mn-ea"/>
                <a:cs typeface="+mn-cs"/>
              </a:rPr>
              <a:t>0.6 m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0620C320-BD26-A391-4FC6-559934CA873A}"/>
              </a:ext>
            </a:extLst>
          </p:cNvPr>
          <p:cNvSpPr txBox="1"/>
          <p:nvPr/>
        </p:nvSpPr>
        <p:spPr>
          <a:xfrm>
            <a:off x="10130118" y="7101801"/>
            <a:ext cx="363580" cy="422405"/>
          </a:xfrm>
          <a:prstGeom prst="rect">
            <a:avLst/>
          </a:prstGeom>
          <a:solidFill>
            <a:srgbClr val="000000">
              <a:alpha val="50196"/>
            </a:srgbClr>
          </a:solidFill>
          <a:effectLst>
            <a:softEdge rad="31750"/>
          </a:effectLst>
        </p:spPr>
        <p:txBody>
          <a:bodyPr wrap="none" lIns="180000" tIns="72000" rIns="180000" bIns="72000" rtlCol="0" anchor="b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CA" sz="18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 panose="020B0604020202020204"/>
              <a:ea typeface="+mn-ea"/>
              <a:cs typeface="+mn-cs"/>
            </a:endParaRP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9411A829-0F19-167B-1DB8-AFB10B086310}"/>
              </a:ext>
            </a:extLst>
          </p:cNvPr>
          <p:cNvSpPr txBox="1"/>
          <p:nvPr/>
        </p:nvSpPr>
        <p:spPr>
          <a:xfrm>
            <a:off x="-63427" y="6374083"/>
            <a:ext cx="2767635" cy="330072"/>
          </a:xfrm>
          <a:prstGeom prst="rect">
            <a:avLst/>
          </a:prstGeom>
          <a:solidFill>
            <a:srgbClr val="000000">
              <a:alpha val="50196"/>
            </a:srgbClr>
          </a:solidFill>
          <a:effectLst>
            <a:softEdge rad="31750"/>
          </a:effectLst>
        </p:spPr>
        <p:txBody>
          <a:bodyPr wrap="none" lIns="180000" tIns="72000" rIns="180000" bIns="72000" rtlCol="0" anchor="b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200" b="0" i="1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 Nova Light" panose="020B0304020202020204" pitchFamily="34" charset="0"/>
                <a:ea typeface="+mn-ea"/>
                <a:cs typeface="+mn-cs"/>
              </a:rPr>
              <a:t>Inside the helium cryostat Sept 2024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DD9C0384-8F2C-D098-AF6A-1D617DB290D0}"/>
              </a:ext>
            </a:extLst>
          </p:cNvPr>
          <p:cNvSpPr txBox="1"/>
          <p:nvPr/>
        </p:nvSpPr>
        <p:spPr>
          <a:xfrm>
            <a:off x="7460054" y="2999531"/>
            <a:ext cx="4731945" cy="3897517"/>
          </a:xfrm>
          <a:prstGeom prst="rect">
            <a:avLst/>
          </a:prstGeom>
          <a:solidFill>
            <a:srgbClr val="000000">
              <a:alpha val="65000"/>
            </a:srgbClr>
          </a:solidFill>
        </p:spPr>
        <p:txBody>
          <a:bodyPr wrap="square" rtlCol="0">
            <a:noAutofit/>
          </a:bodyPr>
          <a:lstStyle/>
          <a:p>
            <a:r>
              <a:rPr lang="en-CA" sz="2400" dirty="0">
                <a:ln w="0"/>
                <a:solidFill>
                  <a:schemeClr val="bg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Arial Nova Light" panose="020B0304020202020204" pitchFamily="34" charset="0"/>
              </a:rPr>
              <a:t>Facilities: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CA" sz="2400" dirty="0">
                <a:ln w="0"/>
                <a:solidFill>
                  <a:schemeClr val="bg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Arial Nova Light" panose="020B0304020202020204" pitchFamily="34" charset="0"/>
              </a:rPr>
              <a:t>UCN facility in Meson hall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CA" sz="2400" dirty="0">
                <a:ln w="0"/>
                <a:solidFill>
                  <a:schemeClr val="bg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Arial Nova Light" panose="020B0304020202020204" pitchFamily="34" charset="0"/>
              </a:rPr>
              <a:t>Cyclotron and proton beamlines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CA" sz="2400" dirty="0">
                <a:ln w="0"/>
                <a:solidFill>
                  <a:schemeClr val="bg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Arial Nova Light" panose="020B0304020202020204" pitchFamily="34" charset="0"/>
              </a:rPr>
              <a:t>Meson hall liquefier (HRF)</a:t>
            </a:r>
          </a:p>
          <a:p>
            <a:r>
              <a:rPr lang="en-CA" sz="2400" dirty="0">
                <a:ln w="0"/>
                <a:solidFill>
                  <a:schemeClr val="bg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Arial Nova Light" panose="020B0304020202020204" pitchFamily="34" charset="0"/>
              </a:rPr>
              <a:t>Group support needed: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CA" sz="2400" dirty="0">
                <a:ln w="0"/>
                <a:solidFill>
                  <a:schemeClr val="bg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Arial Nova Light" panose="020B0304020202020204" pitchFamily="34" charset="0"/>
              </a:rPr>
              <a:t>SciTech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CA" sz="2400" dirty="0">
                <a:ln w="0"/>
                <a:solidFill>
                  <a:schemeClr val="bg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Arial Nova Light" panose="020B0304020202020204" pitchFamily="34" charset="0"/>
              </a:rPr>
              <a:t>Slow control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CA" sz="2400" dirty="0">
                <a:ln w="0"/>
                <a:solidFill>
                  <a:schemeClr val="bg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Arial Nova Light" panose="020B0304020202020204" pitchFamily="34" charset="0"/>
              </a:rPr>
              <a:t>Electrical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CA" sz="2400" dirty="0">
                <a:ln w="0"/>
                <a:solidFill>
                  <a:schemeClr val="bg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Arial Nova Light" panose="020B0304020202020204" pitchFamily="34" charset="0"/>
              </a:rPr>
              <a:t>Mechanical services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CA" sz="2400" dirty="0">
                <a:ln w="0"/>
                <a:solidFill>
                  <a:schemeClr val="bg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Arial Nova Light" panose="020B0304020202020204" pitchFamily="34" charset="0"/>
              </a:rPr>
              <a:t>Design office &amp; M/S</a:t>
            </a:r>
          </a:p>
          <a:p>
            <a:endParaRPr lang="en-CA" sz="2400" dirty="0">
              <a:ln w="0"/>
              <a:solidFill>
                <a:schemeClr val="bg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  <a:latin typeface="Arial Nova Light" panose="020B0304020202020204" pitchFamily="34" charset="0"/>
            </a:endParaRPr>
          </a:p>
          <a:p>
            <a:endParaRPr lang="en-US" sz="1600" dirty="0">
              <a:ln w="0"/>
              <a:solidFill>
                <a:srgbClr val="00B0F0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  <a:latin typeface="Arial Nova Light" panose="020B0304020202020204" pitchFamily="34" charset="0"/>
            </a:endParaRPr>
          </a:p>
          <a:p>
            <a:endParaRPr lang="en-CA" sz="1600" dirty="0">
              <a:ln w="0"/>
              <a:solidFill>
                <a:srgbClr val="00B0F0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  <a:latin typeface="Arial Nova Light" panose="020B0304020202020204" pitchFamily="34" charset="0"/>
            </a:endParaRPr>
          </a:p>
          <a:p>
            <a:endParaRPr lang="en-CA" sz="2400" dirty="0">
              <a:ln w="0"/>
              <a:solidFill>
                <a:schemeClr val="bg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  <a:latin typeface="Arial Nova Light" panose="020B0304020202020204" pitchFamily="34" charset="0"/>
            </a:endParaRPr>
          </a:p>
          <a:p>
            <a:endParaRPr lang="en-CA" sz="2400" dirty="0">
              <a:ln w="0"/>
              <a:solidFill>
                <a:schemeClr val="bg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  <a:latin typeface="Arial Nova Light" panose="020B0304020202020204" pitchFamily="34" charset="0"/>
            </a:endParaRPr>
          </a:p>
          <a:p>
            <a:endParaRPr lang="en-CA" sz="2400" dirty="0">
              <a:ln w="0"/>
              <a:solidFill>
                <a:schemeClr val="bg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  <a:latin typeface="Arial Nova Light" panose="020B0304020202020204" pitchFamily="34" charset="0"/>
            </a:endParaRPr>
          </a:p>
          <a:p>
            <a:endParaRPr lang="en-CA" sz="2400" dirty="0">
              <a:ln w="0"/>
              <a:solidFill>
                <a:schemeClr val="bg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  <a:latin typeface="Arial Nova Light" panose="020B0304020202020204" pitchFamily="34" charset="0"/>
            </a:endParaRPr>
          </a:p>
          <a:p>
            <a:endParaRPr lang="en-CA" sz="2400" dirty="0">
              <a:ln w="0"/>
              <a:solidFill>
                <a:schemeClr val="bg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  <a:latin typeface="Arial Nova Light" panose="020B0304020202020204" pitchFamily="34" charset="0"/>
            </a:endParaRPr>
          </a:p>
          <a:p>
            <a:endParaRPr lang="en-CA" sz="2400" dirty="0">
              <a:ln w="0"/>
              <a:solidFill>
                <a:schemeClr val="bg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  <a:latin typeface="Arial Nova Light" panose="020B0304020202020204" pitchFamily="34" charset="0"/>
            </a:endParaRPr>
          </a:p>
          <a:p>
            <a:endParaRPr lang="en-CA" sz="2400" dirty="0">
              <a:ln w="0"/>
              <a:solidFill>
                <a:schemeClr val="bg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  <a:latin typeface="Arial Nova Light" panose="020B0304020202020204" pitchFamily="34" charset="0"/>
            </a:endParaRPr>
          </a:p>
          <a:p>
            <a:endParaRPr lang="en-CA" sz="2400" dirty="0">
              <a:ln w="0"/>
              <a:solidFill>
                <a:schemeClr val="bg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  <a:latin typeface="Arial Nova Light" panose="020B0304020202020204" pitchFamily="34" charset="0"/>
            </a:endParaRPr>
          </a:p>
          <a:p>
            <a:endParaRPr lang="en-CA" sz="2400" dirty="0">
              <a:ln w="0"/>
              <a:solidFill>
                <a:schemeClr val="bg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  <a:latin typeface="Arial Nova Light" panose="020B0304020202020204" pitchFamily="34" charset="0"/>
            </a:endParaRPr>
          </a:p>
          <a:p>
            <a:endParaRPr lang="en-CA" sz="2400" dirty="0">
              <a:ln w="0"/>
              <a:solidFill>
                <a:schemeClr val="bg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  <a:latin typeface="Arial Nova Light" panose="020B03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70358851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14170">
        <p:fade/>
      </p:transition>
    </mc:Choice>
    <mc:Fallback xmlns="">
      <p:transition spd="med" advTm="14170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1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1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1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500"/>
                                        <p:tgtEl>
                                          <p:spTgt spid="1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14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2" name="Picture 31">
            <a:extLst>
              <a:ext uri="{FF2B5EF4-FFF2-40B4-BE49-F238E27FC236}">
                <a16:creationId xmlns:a16="http://schemas.microsoft.com/office/drawing/2014/main" id="{94E61DE1-1BD3-4776-994B-4CD90974CD55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9831" r="9831"/>
          <a:stretch/>
        </p:blipFill>
        <p:spPr>
          <a:xfrm>
            <a:off x="-1" y="0"/>
            <a:ext cx="12229215" cy="6857999"/>
          </a:xfrm>
          <a:prstGeom prst="rect">
            <a:avLst/>
          </a:prstGeom>
        </p:spPr>
      </p:pic>
      <p:sp>
        <p:nvSpPr>
          <p:cNvPr id="15" name="TextBox 14">
            <a:extLst>
              <a:ext uri="{FF2B5EF4-FFF2-40B4-BE49-F238E27FC236}">
                <a16:creationId xmlns:a16="http://schemas.microsoft.com/office/drawing/2014/main" id="{FCB0FD6B-1181-453C-A528-865F743D7C05}"/>
              </a:ext>
            </a:extLst>
          </p:cNvPr>
          <p:cNvSpPr txBox="1"/>
          <p:nvPr/>
        </p:nvSpPr>
        <p:spPr>
          <a:xfrm>
            <a:off x="2648566" y="81980"/>
            <a:ext cx="3648705" cy="6858000"/>
          </a:xfrm>
          <a:prstGeom prst="rect">
            <a:avLst/>
          </a:prstGeom>
          <a:noFill/>
        </p:spPr>
        <p:txBody>
          <a:bodyPr wrap="square" rtlCol="0">
            <a:noAutofit/>
          </a:bodyPr>
          <a:lstStyle/>
          <a:p>
            <a:r>
              <a:rPr lang="en-CA" sz="3200" b="1" dirty="0">
                <a:ln w="0"/>
                <a:solidFill>
                  <a:schemeClr val="bg1"/>
                </a:solidFill>
                <a:effectLst>
                  <a:glow rad="101600">
                    <a:schemeClr val="tx1">
                      <a:alpha val="60000"/>
                    </a:schemeClr>
                  </a:glow>
                </a:effectLst>
                <a:latin typeface="Arial Nova Light" panose="020B0304020202020204" pitchFamily="34" charset="0"/>
              </a:rPr>
              <a:t>Questions?</a:t>
            </a:r>
          </a:p>
          <a:p>
            <a:endParaRPr lang="en-CA" sz="3200" b="1" dirty="0">
              <a:ln w="0"/>
              <a:solidFill>
                <a:schemeClr val="bg1"/>
              </a:solidFill>
              <a:effectLst>
                <a:glow rad="101600">
                  <a:schemeClr val="tx1">
                    <a:alpha val="60000"/>
                  </a:schemeClr>
                </a:glow>
              </a:effectLst>
              <a:latin typeface="Arial Nova Light" panose="020B0304020202020204" pitchFamily="34" charset="0"/>
            </a:endParaRPr>
          </a:p>
          <a:p>
            <a:endParaRPr lang="en-CA" sz="3200" b="1" dirty="0">
              <a:ln w="0"/>
              <a:solidFill>
                <a:schemeClr val="bg1"/>
              </a:solidFill>
              <a:effectLst>
                <a:glow rad="101600">
                  <a:schemeClr val="tx1">
                    <a:alpha val="60000"/>
                  </a:schemeClr>
                </a:glow>
              </a:effectLst>
              <a:latin typeface="Arial Nova Light" panose="020B0304020202020204" pitchFamily="34" charset="0"/>
            </a:endParaRPr>
          </a:p>
          <a:p>
            <a:endParaRPr lang="en-US" sz="2000" b="1" dirty="0">
              <a:ln w="0"/>
              <a:solidFill>
                <a:schemeClr val="bg1"/>
              </a:solidFill>
              <a:effectLst>
                <a:glow rad="101600">
                  <a:schemeClr val="tx1">
                    <a:alpha val="60000"/>
                  </a:schemeClr>
                </a:glow>
              </a:effectLst>
              <a:latin typeface="Arial Nova Light" panose="020B0304020202020204" pitchFamily="34" charset="0"/>
            </a:endParaRPr>
          </a:p>
          <a:p>
            <a:endParaRPr lang="en-CA" sz="2000" b="1" dirty="0">
              <a:ln w="0"/>
              <a:solidFill>
                <a:schemeClr val="bg1"/>
              </a:solidFill>
              <a:effectLst>
                <a:glow rad="101600">
                  <a:schemeClr val="tx1">
                    <a:alpha val="60000"/>
                  </a:schemeClr>
                </a:glow>
              </a:effectLst>
              <a:latin typeface="Arial Nova Light" panose="020B0304020202020204" pitchFamily="34" charset="0"/>
            </a:endParaRPr>
          </a:p>
          <a:p>
            <a:endParaRPr lang="en-CA" sz="3200" b="1" dirty="0">
              <a:ln w="0"/>
              <a:solidFill>
                <a:schemeClr val="bg1"/>
              </a:solidFill>
              <a:effectLst>
                <a:glow rad="101600">
                  <a:schemeClr val="tx1">
                    <a:alpha val="60000"/>
                  </a:schemeClr>
                </a:glow>
              </a:effectLst>
              <a:latin typeface="Arial Nova Light" panose="020B0304020202020204" pitchFamily="34" charset="0"/>
            </a:endParaRPr>
          </a:p>
          <a:p>
            <a:endParaRPr lang="en-CA" sz="3200" b="1" dirty="0">
              <a:ln w="0"/>
              <a:solidFill>
                <a:schemeClr val="bg1"/>
              </a:solidFill>
              <a:effectLst>
                <a:glow rad="101600">
                  <a:schemeClr val="tx1">
                    <a:alpha val="60000"/>
                  </a:schemeClr>
                </a:glow>
              </a:effectLst>
              <a:latin typeface="Arial Nova Light" panose="020B0304020202020204" pitchFamily="34" charset="0"/>
            </a:endParaRPr>
          </a:p>
          <a:p>
            <a:endParaRPr lang="en-CA" sz="3200" b="1" dirty="0">
              <a:ln w="0"/>
              <a:solidFill>
                <a:schemeClr val="bg1"/>
              </a:solidFill>
              <a:effectLst>
                <a:glow rad="101600">
                  <a:schemeClr val="tx1">
                    <a:alpha val="60000"/>
                  </a:schemeClr>
                </a:glow>
              </a:effectLst>
              <a:latin typeface="Arial Nova Light" panose="020B0304020202020204" pitchFamily="34" charset="0"/>
            </a:endParaRPr>
          </a:p>
          <a:p>
            <a:endParaRPr lang="en-CA" sz="3200" b="1" dirty="0">
              <a:ln w="0"/>
              <a:solidFill>
                <a:schemeClr val="bg1"/>
              </a:solidFill>
              <a:effectLst>
                <a:glow rad="101600">
                  <a:schemeClr val="tx1">
                    <a:alpha val="60000"/>
                  </a:schemeClr>
                </a:glow>
              </a:effectLst>
              <a:latin typeface="Arial Nova Light" panose="020B0304020202020204" pitchFamily="34" charset="0"/>
            </a:endParaRPr>
          </a:p>
          <a:p>
            <a:endParaRPr lang="en-CA" sz="3200" b="1" dirty="0">
              <a:ln w="0"/>
              <a:solidFill>
                <a:schemeClr val="bg1"/>
              </a:solidFill>
              <a:effectLst>
                <a:glow rad="101600">
                  <a:schemeClr val="tx1">
                    <a:alpha val="60000"/>
                  </a:schemeClr>
                </a:glow>
              </a:effectLst>
              <a:latin typeface="Arial Nova Light" panose="020B0304020202020204" pitchFamily="34" charset="0"/>
            </a:endParaRPr>
          </a:p>
          <a:p>
            <a:endParaRPr lang="en-CA" sz="3200" b="1" dirty="0">
              <a:ln w="0"/>
              <a:solidFill>
                <a:schemeClr val="bg1"/>
              </a:solidFill>
              <a:effectLst>
                <a:glow rad="101600">
                  <a:schemeClr val="tx1">
                    <a:alpha val="60000"/>
                  </a:schemeClr>
                </a:glow>
              </a:effectLst>
              <a:latin typeface="Arial Nova Light" panose="020B0304020202020204" pitchFamily="34" charset="0"/>
            </a:endParaRPr>
          </a:p>
          <a:p>
            <a:endParaRPr lang="en-CA" sz="3200" b="1" dirty="0">
              <a:ln w="0"/>
              <a:solidFill>
                <a:schemeClr val="bg1"/>
              </a:solidFill>
              <a:effectLst>
                <a:glow rad="101600">
                  <a:schemeClr val="tx1">
                    <a:alpha val="60000"/>
                  </a:schemeClr>
                </a:glow>
              </a:effectLst>
              <a:latin typeface="Arial Nova Light" panose="020B0304020202020204" pitchFamily="34" charset="0"/>
            </a:endParaRPr>
          </a:p>
          <a:p>
            <a:endParaRPr lang="en-CA" sz="3200" b="1" dirty="0">
              <a:ln w="0"/>
              <a:solidFill>
                <a:schemeClr val="bg1"/>
              </a:solidFill>
              <a:effectLst>
                <a:glow rad="101600">
                  <a:schemeClr val="tx1">
                    <a:alpha val="60000"/>
                  </a:schemeClr>
                </a:glow>
              </a:effectLst>
              <a:latin typeface="Arial Nova Light" panose="020B0304020202020204" pitchFamily="34" charset="0"/>
            </a:endParaRPr>
          </a:p>
          <a:p>
            <a:endParaRPr lang="en-CA" sz="3200" b="1" dirty="0">
              <a:ln w="0"/>
              <a:solidFill>
                <a:schemeClr val="bg1"/>
              </a:solidFill>
              <a:effectLst>
                <a:glow rad="101600">
                  <a:schemeClr val="tx1">
                    <a:alpha val="60000"/>
                  </a:schemeClr>
                </a:glow>
              </a:effectLst>
              <a:latin typeface="Arial Nova Light" panose="020B0304020202020204" pitchFamily="34" charset="0"/>
            </a:endParaRPr>
          </a:p>
          <a:p>
            <a:endParaRPr lang="en-CA" sz="3200" b="1" dirty="0">
              <a:ln w="0"/>
              <a:solidFill>
                <a:schemeClr val="bg1"/>
              </a:solidFill>
              <a:effectLst>
                <a:glow rad="101600">
                  <a:schemeClr val="tx1">
                    <a:alpha val="60000"/>
                  </a:schemeClr>
                </a:glow>
              </a:effectLst>
              <a:latin typeface="Arial Nova Light" panose="020B0304020202020204" pitchFamily="34" charset="0"/>
            </a:endParaRPr>
          </a:p>
        </p:txBody>
      </p:sp>
      <p:pic>
        <p:nvPicPr>
          <p:cNvPr id="27" name="Picture 26">
            <a:extLst>
              <a:ext uri="{FF2B5EF4-FFF2-40B4-BE49-F238E27FC236}">
                <a16:creationId xmlns:a16="http://schemas.microsoft.com/office/drawing/2014/main" id="{C70FAC08-97D8-4287-ACCE-3AD48366BF42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5680" y="204095"/>
            <a:ext cx="1947186" cy="350306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C6C33E27-7AFA-45BA-A3FF-E23FE696741B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29503" y="538276"/>
            <a:ext cx="1985565" cy="2654615"/>
          </a:xfrm>
          <a:prstGeom prst="rect">
            <a:avLst/>
          </a:prstGeo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98660A3F-1592-0E85-82A2-A00DFD039ECA}"/>
              </a:ext>
            </a:extLst>
          </p:cNvPr>
          <p:cNvSpPr txBox="1"/>
          <p:nvPr/>
        </p:nvSpPr>
        <p:spPr>
          <a:xfrm>
            <a:off x="1366991" y="3493170"/>
            <a:ext cx="9458018" cy="3342238"/>
          </a:xfrm>
          <a:prstGeom prst="rect">
            <a:avLst/>
          </a:prstGeom>
          <a:noFill/>
        </p:spPr>
        <p:txBody>
          <a:bodyPr wrap="square" rtlCol="0">
            <a:no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en-CA" sz="2000" b="1" dirty="0">
                <a:ln w="0"/>
                <a:solidFill>
                  <a:schemeClr val="bg1"/>
                </a:solidFill>
                <a:effectLst>
                  <a:glow rad="101600">
                    <a:schemeClr val="tx1">
                      <a:alpha val="60000"/>
                    </a:schemeClr>
                  </a:glow>
                </a:effectLst>
                <a:latin typeface="Arial Nova Light" panose="020B0304020202020204" pitchFamily="34" charset="0"/>
              </a:rPr>
              <a:t>Currently in final preparations for first UCN production in June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CA" sz="2000" b="1" dirty="0">
                <a:ln w="0"/>
                <a:solidFill>
                  <a:schemeClr val="bg1"/>
                </a:solidFill>
                <a:effectLst>
                  <a:glow rad="101600">
                    <a:schemeClr val="tx1">
                      <a:alpha val="60000"/>
                    </a:schemeClr>
                  </a:glow>
                </a:effectLst>
                <a:latin typeface="Arial Nova Light" panose="020B0304020202020204" pitchFamily="34" charset="0"/>
              </a:rPr>
              <a:t>isopure helium cleaning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CA" sz="2000" b="1" dirty="0">
                <a:ln w="0"/>
                <a:solidFill>
                  <a:schemeClr val="bg1"/>
                </a:solidFill>
                <a:effectLst>
                  <a:glow rad="101600">
                    <a:schemeClr val="tx1">
                      <a:alpha val="60000"/>
                    </a:schemeClr>
                  </a:glow>
                </a:effectLst>
                <a:latin typeface="Arial Nova Light" panose="020B0304020202020204" pitchFamily="34" charset="0"/>
              </a:rPr>
              <a:t>cryostat preparations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CA" sz="2000" b="1" dirty="0">
                <a:ln w="0"/>
                <a:solidFill>
                  <a:schemeClr val="bg1"/>
                </a:solidFill>
                <a:effectLst>
                  <a:glow rad="101600">
                    <a:schemeClr val="tx1">
                      <a:alpha val="60000"/>
                    </a:schemeClr>
                  </a:glow>
                </a:effectLst>
                <a:latin typeface="Arial Nova Light" panose="020B0304020202020204" pitchFamily="34" charset="0"/>
              </a:rPr>
              <a:t>Final components of LD</a:t>
            </a:r>
            <a:r>
              <a:rPr lang="en-CA" sz="2000" b="1" baseline="-25000" dirty="0">
                <a:ln w="0"/>
                <a:solidFill>
                  <a:schemeClr val="bg1"/>
                </a:solidFill>
                <a:effectLst>
                  <a:glow rad="101600">
                    <a:schemeClr val="tx1">
                      <a:alpha val="60000"/>
                    </a:schemeClr>
                  </a:glow>
                </a:effectLst>
                <a:latin typeface="Arial Nova Light" panose="020B0304020202020204" pitchFamily="34" charset="0"/>
              </a:rPr>
              <a:t>2</a:t>
            </a:r>
            <a:r>
              <a:rPr lang="en-CA" sz="2000" b="1" dirty="0">
                <a:ln w="0"/>
                <a:solidFill>
                  <a:schemeClr val="bg1"/>
                </a:solidFill>
                <a:effectLst>
                  <a:glow rad="101600">
                    <a:schemeClr val="tx1">
                      <a:alpha val="60000"/>
                    </a:schemeClr>
                  </a:glow>
                </a:effectLst>
                <a:latin typeface="Arial Nova Light" panose="020B0304020202020204" pitchFamily="34" charset="0"/>
              </a:rPr>
              <a:t> system to be installed by June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CA" sz="2000" b="1" dirty="0">
                <a:ln w="0"/>
                <a:solidFill>
                  <a:schemeClr val="bg1"/>
                </a:solidFill>
                <a:effectLst>
                  <a:glow rad="101600">
                    <a:schemeClr val="tx1">
                      <a:alpha val="60000"/>
                    </a:schemeClr>
                  </a:glow>
                </a:effectLst>
                <a:latin typeface="Arial Nova Light" panose="020B0304020202020204" pitchFamily="34" charset="0"/>
              </a:rPr>
              <a:t>Full UCN production with LD</a:t>
            </a:r>
            <a:r>
              <a:rPr lang="en-CA" sz="2000" b="1" baseline="-25000" dirty="0">
                <a:ln w="0"/>
                <a:solidFill>
                  <a:schemeClr val="bg1"/>
                </a:solidFill>
                <a:effectLst>
                  <a:glow rad="101600">
                    <a:schemeClr val="tx1">
                      <a:alpha val="60000"/>
                    </a:schemeClr>
                  </a:glow>
                </a:effectLst>
                <a:latin typeface="Arial Nova Light" panose="020B0304020202020204" pitchFamily="34" charset="0"/>
              </a:rPr>
              <a:t>2 </a:t>
            </a:r>
            <a:r>
              <a:rPr lang="en-CA" sz="2000" b="1" dirty="0">
                <a:ln w="0"/>
                <a:solidFill>
                  <a:schemeClr val="bg1"/>
                </a:solidFill>
                <a:effectLst>
                  <a:glow rad="101600">
                    <a:schemeClr val="tx1">
                      <a:alpha val="60000"/>
                    </a:schemeClr>
                  </a:glow>
                </a:effectLst>
                <a:latin typeface="Arial Nova Light" panose="020B0304020202020204" pitchFamily="34" charset="0"/>
              </a:rPr>
              <a:t>in August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CA" sz="2000" b="1" dirty="0">
                <a:ln w="0"/>
                <a:solidFill>
                  <a:schemeClr val="bg1"/>
                </a:solidFill>
                <a:effectLst>
                  <a:glow rad="101600">
                    <a:schemeClr val="tx1">
                      <a:alpha val="60000"/>
                    </a:schemeClr>
                  </a:glow>
                </a:effectLst>
                <a:latin typeface="Arial Nova Light" panose="020B0304020202020204" pitchFamily="34" charset="0"/>
              </a:rPr>
              <a:t>First UCN extraction to experimental area in September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CA" sz="2000" b="1" dirty="0">
                <a:ln w="0"/>
                <a:solidFill>
                  <a:schemeClr val="bg1"/>
                </a:solidFill>
                <a:effectLst>
                  <a:glow rad="101600">
                    <a:schemeClr val="tx1">
                      <a:alpha val="60000"/>
                    </a:schemeClr>
                  </a:glow>
                </a:effectLst>
                <a:latin typeface="Arial Nova Light" panose="020B0304020202020204" pitchFamily="34" charset="0"/>
              </a:rPr>
              <a:t>Delivery of UCN to EDM experiment in December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CA" sz="2000" b="1" dirty="0">
              <a:ln w="0"/>
              <a:solidFill>
                <a:schemeClr val="bg1"/>
              </a:solidFill>
              <a:effectLst>
                <a:glow rad="101600">
                  <a:schemeClr val="tx1">
                    <a:alpha val="60000"/>
                  </a:schemeClr>
                </a:glow>
              </a:effectLst>
              <a:latin typeface="Arial Nova Light" panose="020B0304020202020204" pitchFamily="34" charset="0"/>
            </a:endParaRPr>
          </a:p>
          <a:p>
            <a:pPr marL="342900" indent="-342900">
              <a:buFont typeface="Symbol" panose="05050102010706020507" pitchFamily="18" charset="2"/>
              <a:buChar char="Þ"/>
            </a:pPr>
            <a:r>
              <a:rPr lang="en-CA" sz="2000" b="1" dirty="0">
                <a:ln w="0"/>
                <a:solidFill>
                  <a:schemeClr val="bg1"/>
                </a:solidFill>
                <a:effectLst>
                  <a:glow rad="101600">
                    <a:schemeClr val="tx1">
                      <a:alpha val="60000"/>
                    </a:schemeClr>
                  </a:glow>
                </a:effectLst>
                <a:latin typeface="Arial Nova Light" panose="020B0304020202020204" pitchFamily="34" charset="0"/>
                <a:sym typeface="Symbol" panose="05050102010706020507" pitchFamily="18" charset="2"/>
              </a:rPr>
              <a:t>Very important beam-related milestones before long shutdown</a:t>
            </a:r>
          </a:p>
          <a:p>
            <a:pPr marL="342900" indent="-342900">
              <a:buFont typeface="Symbol" panose="05050102010706020507" pitchFamily="18" charset="2"/>
              <a:buChar char="Þ"/>
            </a:pPr>
            <a:endParaRPr lang="en-CA" sz="2000" b="1" dirty="0">
              <a:ln w="0"/>
              <a:solidFill>
                <a:schemeClr val="bg1"/>
              </a:solidFill>
              <a:effectLst>
                <a:glow rad="101600">
                  <a:schemeClr val="tx1">
                    <a:alpha val="60000"/>
                  </a:schemeClr>
                </a:glow>
              </a:effectLst>
              <a:latin typeface="Arial Nova Light" panose="020B0304020202020204" pitchFamily="34" charset="0"/>
              <a:sym typeface="Symbol" panose="05050102010706020507" pitchFamily="18" charset="2"/>
            </a:endParaRPr>
          </a:p>
          <a:p>
            <a:pPr marL="342900" indent="-342900">
              <a:buFont typeface="Symbol" panose="05050102010706020507" pitchFamily="18" charset="2"/>
              <a:buChar char="Þ"/>
            </a:pPr>
            <a:endParaRPr lang="en-CA" sz="2000" b="1" dirty="0">
              <a:ln w="0"/>
              <a:solidFill>
                <a:schemeClr val="bg1"/>
              </a:solidFill>
              <a:effectLst>
                <a:glow rad="101600">
                  <a:schemeClr val="tx1">
                    <a:alpha val="60000"/>
                  </a:schemeClr>
                </a:glow>
              </a:effectLst>
              <a:latin typeface="Arial Nova Light" panose="020B0304020202020204" pitchFamily="34" charset="0"/>
              <a:sym typeface="Symbol" panose="05050102010706020507" pitchFamily="18" charset="2"/>
            </a:endParaRP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AB68FC04-7E12-90C0-E2FF-29A56A448682}"/>
              </a:ext>
            </a:extLst>
          </p:cNvPr>
          <p:cNvSpPr txBox="1"/>
          <p:nvPr/>
        </p:nvSpPr>
        <p:spPr>
          <a:xfrm>
            <a:off x="2443448" y="6592541"/>
            <a:ext cx="4036811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CA" sz="1200" i="1" dirty="0">
                <a:latin typeface="Arial Nova Light" panose="020B0304020202020204" pitchFamily="34" charset="0"/>
              </a:rPr>
              <a:t>Inside the heavy water vessels of the TUCAN UCN source </a:t>
            </a:r>
          </a:p>
        </p:txBody>
      </p:sp>
      <p:pic>
        <p:nvPicPr>
          <p:cNvPr id="5" name="Picture 2">
            <a:extLst>
              <a:ext uri="{FF2B5EF4-FFF2-40B4-BE49-F238E27FC236}">
                <a16:creationId xmlns:a16="http://schemas.microsoft.com/office/drawing/2014/main" id="{16BB0C11-CC7A-2FE3-5C5D-8AE4B22BBFD7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5306" b="30867"/>
          <a:stretch/>
        </p:blipFill>
        <p:spPr bwMode="auto">
          <a:xfrm>
            <a:off x="8744139" y="2789768"/>
            <a:ext cx="3322380" cy="387245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3956D321-7759-057E-FFC6-76350FA89137}"/>
              </a:ext>
            </a:extLst>
          </p:cNvPr>
          <p:cNvSpPr txBox="1"/>
          <p:nvPr/>
        </p:nvSpPr>
        <p:spPr>
          <a:xfrm>
            <a:off x="6755957" y="81980"/>
            <a:ext cx="2024333" cy="230832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r"/>
            <a:r>
              <a:rPr lang="en-CA" sz="1800" b="1" i="1" dirty="0">
                <a:ln w="0"/>
                <a:solidFill>
                  <a:schemeClr val="bg1"/>
                </a:solidFill>
                <a:effectLst>
                  <a:glow rad="101600">
                    <a:schemeClr val="tx1">
                      <a:alpha val="60000"/>
                    </a:schemeClr>
                  </a:glow>
                </a:effectLst>
                <a:latin typeface="Arial Nova Light" panose="020B0304020202020204" pitchFamily="34" charset="0"/>
                <a:sym typeface="Symbol" panose="05050102010706020507" pitchFamily="18" charset="2"/>
              </a:rPr>
              <a:t>Superconducting magneto-gravitational  neutron lifetime experiment PENeLOPE is being cooled down at TRIUMF</a:t>
            </a:r>
            <a:endParaRPr lang="en-CA" sz="1800" b="1" i="1" dirty="0">
              <a:ln w="0"/>
              <a:solidFill>
                <a:schemeClr val="bg1"/>
              </a:solidFill>
              <a:effectLst>
                <a:glow rad="101600">
                  <a:schemeClr val="tx1">
                    <a:alpha val="60000"/>
                  </a:schemeClr>
                </a:glow>
              </a:effectLst>
              <a:latin typeface="Arial Nova Light" panose="020B0304020202020204" pitchFamily="34" charset="0"/>
            </a:endParaRPr>
          </a:p>
        </p:txBody>
      </p:sp>
      <p:pic>
        <p:nvPicPr>
          <p:cNvPr id="11" name="Picture 2">
            <a:extLst>
              <a:ext uri="{FF2B5EF4-FFF2-40B4-BE49-F238E27FC236}">
                <a16:creationId xmlns:a16="http://schemas.microsoft.com/office/drawing/2014/main" id="{01DB641E-3AAA-DCF6-5FFB-DA410733CE96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7452" r="26004"/>
          <a:stretch/>
        </p:blipFill>
        <p:spPr bwMode="auto">
          <a:xfrm>
            <a:off x="8780290" y="111688"/>
            <a:ext cx="3226030" cy="263429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91106419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43915">
        <p:fade/>
      </p:transition>
    </mc:Choice>
    <mc:Fallback xmlns="">
      <p:transition spd="med" advTm="43915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>
            <a:extLst>
              <a:ext uri="{FF2B5EF4-FFF2-40B4-BE49-F238E27FC236}">
                <a16:creationId xmlns:a16="http://schemas.microsoft.com/office/drawing/2014/main" id="{B32DA139-6FB1-89A9-5C85-70D8E2E2E9D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CA" dirty="0"/>
              <a:t>Intro</a:t>
            </a:r>
          </a:p>
        </p:txBody>
      </p:sp>
      <p:sp>
        <p:nvSpPr>
          <p:cNvPr id="7" name="Text Placeholder 6">
            <a:extLst>
              <a:ext uri="{FF2B5EF4-FFF2-40B4-BE49-F238E27FC236}">
                <a16:creationId xmlns:a16="http://schemas.microsoft.com/office/drawing/2014/main" id="{19457EF9-CD34-694F-3E6A-6906B75DCAED}"/>
              </a:ext>
            </a:extLst>
          </p:cNvPr>
          <p:cNvSpPr>
            <a:spLocks noGrp="1"/>
          </p:cNvSpPr>
          <p:nvPr>
            <p:ph type="body" sz="quarter" idx="28"/>
          </p:nvPr>
        </p:nvSpPr>
        <p:spPr>
          <a:xfrm>
            <a:off x="534154" y="743467"/>
            <a:ext cx="9800017" cy="4362687"/>
          </a:xfrm>
        </p:spPr>
        <p:txBody>
          <a:bodyPr/>
          <a:lstStyle/>
          <a:p>
            <a:r>
              <a:rPr lang="en-CA" dirty="0"/>
              <a:t>The TRIUMF </a:t>
            </a:r>
            <a:r>
              <a:rPr lang="en-CA" dirty="0" err="1"/>
              <a:t>UltraCold</a:t>
            </a:r>
            <a:r>
              <a:rPr lang="en-CA" dirty="0"/>
              <a:t> Advanced Neutron (TUCAN) source is a </a:t>
            </a:r>
            <a:r>
              <a:rPr lang="en-CA" b="1" dirty="0">
                <a:solidFill>
                  <a:srgbClr val="00B0F0"/>
                </a:solidFill>
              </a:rPr>
              <a:t>spallation-driven superfluid-helium</a:t>
            </a:r>
            <a:r>
              <a:rPr lang="en-CA" dirty="0"/>
              <a:t>, </a:t>
            </a:r>
            <a:r>
              <a:rPr lang="en-CA" b="1" dirty="0" err="1">
                <a:solidFill>
                  <a:srgbClr val="00B0F0"/>
                </a:solidFill>
              </a:rPr>
              <a:t>superthermal</a:t>
            </a:r>
            <a:r>
              <a:rPr lang="en-CA" b="1" dirty="0">
                <a:solidFill>
                  <a:srgbClr val="00B0F0"/>
                </a:solidFill>
              </a:rPr>
              <a:t> source.</a:t>
            </a:r>
          </a:p>
          <a:p>
            <a:r>
              <a:rPr lang="en-CA" b="1" dirty="0">
                <a:solidFill>
                  <a:srgbClr val="00B0F0"/>
                </a:solidFill>
              </a:rPr>
              <a:t>Its goals are</a:t>
            </a:r>
          </a:p>
          <a:p>
            <a:pPr marL="914400" lvl="1" indent="-457200">
              <a:buFont typeface="+mj-lt"/>
              <a:buAutoNum type="arabicPeriod"/>
            </a:pPr>
            <a:r>
              <a:rPr lang="en-CA" sz="2000" dirty="0">
                <a:latin typeface="Arial Nova Light" panose="020B0304020202020204" pitchFamily="34" charset="0"/>
              </a:rPr>
              <a:t>To provide record amounts of ultracold neutrons to the TUCAN EDM experiment for a 10</a:t>
            </a:r>
            <a:r>
              <a:rPr lang="en-CA" sz="2000" baseline="30000" dirty="0">
                <a:latin typeface="Arial Nova Light" panose="020B0304020202020204" pitchFamily="34" charset="0"/>
              </a:rPr>
              <a:t>-27</a:t>
            </a:r>
            <a:r>
              <a:rPr lang="en-CA" sz="2000" dirty="0">
                <a:latin typeface="Arial Nova Light" panose="020B0304020202020204" pitchFamily="34" charset="0"/>
              </a:rPr>
              <a:t> </a:t>
            </a:r>
            <a:r>
              <a:rPr lang="en-CA" sz="2000" dirty="0" err="1">
                <a:latin typeface="Arial Nova Light" panose="020B0304020202020204" pitchFamily="34" charset="0"/>
              </a:rPr>
              <a:t>e</a:t>
            </a:r>
            <a:r>
              <a:rPr lang="en-CA" sz="2000" dirty="0" err="1">
                <a:latin typeface="Arial Nova Light" panose="020B0304020202020204" pitchFamily="34" charset="0"/>
                <a:sym typeface="Symbol" panose="05050102010706020507" pitchFamily="18" charset="2"/>
              </a:rPr>
              <a:t></a:t>
            </a:r>
            <a:r>
              <a:rPr lang="en-CA" sz="2000" dirty="0" err="1">
                <a:latin typeface="Arial Nova Light" panose="020B0304020202020204" pitchFamily="34" charset="0"/>
              </a:rPr>
              <a:t>cm</a:t>
            </a:r>
            <a:r>
              <a:rPr lang="en-CA" sz="2000" dirty="0">
                <a:latin typeface="Arial Nova Light" panose="020B0304020202020204" pitchFamily="34" charset="0"/>
              </a:rPr>
              <a:t> search.</a:t>
            </a:r>
          </a:p>
          <a:p>
            <a:pPr marL="914400" lvl="1" indent="-457200">
              <a:buFont typeface="+mj-lt"/>
              <a:buAutoNum type="arabicPeriod"/>
            </a:pPr>
            <a:r>
              <a:rPr lang="en-CA" sz="2000" dirty="0">
                <a:latin typeface="Arial Nova Light" panose="020B0304020202020204" pitchFamily="34" charset="0"/>
              </a:rPr>
              <a:t>To establish a UCN user facility at its second port.</a:t>
            </a:r>
          </a:p>
          <a:p>
            <a:r>
              <a:rPr lang="en-CA" dirty="0"/>
              <a:t>Installation and cryogenic 						commissioning </a:t>
            </a:r>
            <a:r>
              <a:rPr lang="en-CA" b="1" dirty="0">
                <a:solidFill>
                  <a:srgbClr val="00B0F0"/>
                </a:solidFill>
              </a:rPr>
              <a:t>are 80 % complete</a:t>
            </a:r>
            <a:r>
              <a:rPr lang="en-CA" dirty="0"/>
              <a:t>.</a:t>
            </a:r>
          </a:p>
          <a:p>
            <a:r>
              <a:rPr lang="en-CA" dirty="0"/>
              <a:t>We are working very hard to make 						</a:t>
            </a:r>
            <a:r>
              <a:rPr lang="en-CA" b="1" dirty="0">
                <a:solidFill>
                  <a:srgbClr val="00B0F0"/>
                </a:solidFill>
              </a:rPr>
              <a:t>UCN production in 2024 </a:t>
            </a:r>
            <a:r>
              <a:rPr lang="en-CA" dirty="0"/>
              <a:t>possible.</a:t>
            </a:r>
          </a:p>
        </p:txBody>
      </p:sp>
      <p:pic>
        <p:nvPicPr>
          <p:cNvPr id="2" name="Picture 1">
            <a:extLst>
              <a:ext uri="{FF2B5EF4-FFF2-40B4-BE49-F238E27FC236}">
                <a16:creationId xmlns:a16="http://schemas.microsoft.com/office/drawing/2014/main" id="{BFE7DE86-DB96-1F06-7F18-5F39113DEB8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518687" y="2925521"/>
            <a:ext cx="6575554" cy="1957010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90647D44-B304-20C0-CDA1-58BB06AF40BC}"/>
              </a:ext>
            </a:extLst>
          </p:cNvPr>
          <p:cNvSpPr txBox="1"/>
          <p:nvPr/>
        </p:nvSpPr>
        <p:spPr>
          <a:xfrm>
            <a:off x="61899" y="5027228"/>
            <a:ext cx="12032342" cy="181588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C.  Bidinosti</a:t>
            </a:r>
            <a:r>
              <a:rPr kumimoji="0" lang="en-CA" sz="1400" b="0" i="0" u="none" strike="noStrike" kern="1200" cap="none" spc="0" normalizeH="0" baseline="3000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2</a:t>
            </a: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, M. Bradley</a:t>
            </a:r>
            <a:r>
              <a:rPr kumimoji="0" lang="en-CA" sz="1400" b="0" i="0" u="none" strike="noStrike" kern="1200" cap="none" spc="0" normalizeH="0" baseline="3000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16</a:t>
            </a: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, A.  Brossard</a:t>
            </a:r>
            <a:r>
              <a:rPr kumimoji="0" lang="en-CA" sz="1400" b="0" i="0" u="none" strike="noStrike" kern="1200" cap="none" spc="0" normalizeH="0" baseline="3000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3</a:t>
            </a: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, C.  Davis</a:t>
            </a:r>
            <a:r>
              <a:rPr kumimoji="0" lang="en-CA" sz="1400" b="0" i="0" u="none" strike="noStrike" kern="1200" cap="none" spc="0" normalizeH="0" baseline="3000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3</a:t>
            </a: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, D.  Fujimoto</a:t>
            </a:r>
            <a:r>
              <a:rPr kumimoji="0" lang="en-CA" sz="1400" b="0" i="0" u="none" strike="noStrike" kern="1200" cap="none" spc="0" normalizeH="0" baseline="3000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3</a:t>
            </a: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, M.  Gericke</a:t>
            </a:r>
            <a:r>
              <a:rPr kumimoji="0" lang="en-CA" sz="1400" b="0" i="0" u="none" strike="noStrike" kern="1200" cap="none" spc="0" normalizeH="0" baseline="3000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4</a:t>
            </a: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, P.  Giampa</a:t>
            </a:r>
            <a:r>
              <a:rPr kumimoji="0" lang="en-CA" sz="1400" b="0" i="0" u="none" strike="noStrike" kern="1200" cap="none" spc="0" normalizeH="0" baseline="3000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3</a:t>
            </a: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, R.  Golub</a:t>
            </a:r>
            <a:r>
              <a:rPr kumimoji="0" lang="en-CA" sz="1400" b="0" i="0" u="none" strike="noStrike" kern="1200" cap="none" spc="0" normalizeH="0" baseline="3000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5</a:t>
            </a: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, S.  Hansen-Romu</a:t>
            </a:r>
            <a:r>
              <a:rPr kumimoji="0" lang="en-CA" sz="1400" b="0" i="0" u="none" strike="noStrike" kern="1200" cap="none" spc="0" normalizeH="0" baseline="3000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4</a:t>
            </a: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, K.  Hatanaka</a:t>
            </a:r>
            <a:r>
              <a:rPr kumimoji="0" lang="en-CA" sz="1400" b="0" i="0" u="none" strike="noStrike" kern="1200" cap="none" spc="0" normalizeH="0" baseline="3000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6</a:t>
            </a: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, T.  Hayamizu</a:t>
            </a:r>
            <a:r>
              <a:rPr kumimoji="0" lang="en-CA" sz="1400" b="0" i="0" u="none" strike="noStrike" kern="1200" cap="none" spc="0" normalizeH="0" baseline="3000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7</a:t>
            </a: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, T.  Higuchi</a:t>
            </a:r>
            <a:r>
              <a:rPr kumimoji="0" lang="en-CA" sz="1400" b="0" i="0" u="none" strike="noStrike" kern="1200" cap="none" spc="0" normalizeH="0" baseline="3000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8</a:t>
            </a: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, G.  Ichikawa</a:t>
            </a:r>
            <a:r>
              <a:rPr kumimoji="0" lang="en-CA" sz="1400" b="0" i="0" u="none" strike="noStrike" kern="1200" cap="none" spc="0" normalizeH="0" baseline="3000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9</a:t>
            </a: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, S.  Imajo</a:t>
            </a:r>
            <a:r>
              <a:rPr kumimoji="0" lang="en-CA" sz="1400" b="0" i="0" u="none" strike="noStrike" kern="1200" cap="none" spc="0" normalizeH="0" baseline="3000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10</a:t>
            </a: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, A.  Jaison</a:t>
            </a:r>
            <a:r>
              <a:rPr kumimoji="0" lang="en-CA" sz="1400" b="0" i="0" u="none" strike="noStrike" kern="1200" cap="none" spc="0" normalizeH="0" baseline="3000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11</a:t>
            </a: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, B.  Jamieson</a:t>
            </a:r>
            <a:r>
              <a:rPr kumimoji="0" lang="en-CA" sz="1400" b="0" i="0" u="none" strike="noStrike" kern="1200" cap="none" spc="0" normalizeH="0" baseline="3000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2</a:t>
            </a: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, S.  Kawasaki</a:t>
            </a:r>
            <a:r>
              <a:rPr kumimoji="0" lang="en-CA" sz="1400" b="0" i="0" u="none" strike="noStrike" kern="1200" cap="none" spc="0" normalizeH="0" baseline="3000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9</a:t>
            </a: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, M.  Kitaguchi</a:t>
            </a:r>
            <a:r>
              <a:rPr kumimoji="0" lang="en-CA" sz="1400" b="0" i="0" u="none" strike="noStrike" kern="1200" cap="none" spc="0" normalizeH="0" baseline="3000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12</a:t>
            </a: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, W.  Klassen</a:t>
            </a:r>
            <a:r>
              <a:rPr kumimoji="0" lang="en-CA" sz="1400" b="0" i="0" u="none" strike="noStrike" kern="1200" cap="none" spc="0" normalizeH="0" baseline="3000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13</a:t>
            </a: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, A.  Konaka</a:t>
            </a:r>
            <a:r>
              <a:rPr kumimoji="0" lang="en-CA" sz="1400" b="0" i="0" u="none" strike="noStrike" kern="1200" cap="none" spc="0" normalizeH="0" baseline="3000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3</a:t>
            </a: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, E.  Korkmaz</a:t>
            </a:r>
            <a:r>
              <a:rPr kumimoji="0" lang="en-CA" sz="1400" b="0" i="0" u="none" strike="noStrike" kern="1200" cap="none" spc="0" normalizeH="0" baseline="3000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14</a:t>
            </a: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, E.  Korobkina</a:t>
            </a:r>
            <a:r>
              <a:rPr kumimoji="0" lang="en-CA" sz="1400" b="0" i="0" u="none" strike="noStrike" kern="1200" cap="none" spc="0" normalizeH="0" baseline="3000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5</a:t>
            </a: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, M.  Lavvaf</a:t>
            </a:r>
            <a:r>
              <a:rPr kumimoji="0" lang="en-CA" sz="1400" b="0" i="0" u="none" strike="noStrike" kern="1200" cap="none" spc="0" normalizeH="0" baseline="3000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4</a:t>
            </a: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, L.  Lee</a:t>
            </a:r>
            <a:r>
              <a:rPr kumimoji="0" lang="en-CA" sz="1400" b="0" i="0" u="none" strike="noStrike" kern="1200" cap="none" spc="0" normalizeH="0" baseline="3000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3</a:t>
            </a: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, T.</a:t>
            </a:r>
            <a:r>
              <a:rPr lang="en-CA" sz="1400" dirty="0">
                <a:solidFill>
                  <a:srgbClr val="000000"/>
                </a:solidFill>
                <a:latin typeface="Calibri" panose="020F0502020204030204" pitchFamily="34" charset="0"/>
              </a:rPr>
              <a:t> </a:t>
            </a: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Lindner</a:t>
            </a:r>
            <a:r>
              <a:rPr kumimoji="0" lang="en-CA" sz="1400" b="0" i="0" u="none" strike="noStrike" kern="1200" cap="none" spc="0" normalizeH="0" baseline="3000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3</a:t>
            </a: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, K.  Madison</a:t>
            </a:r>
            <a:r>
              <a:rPr kumimoji="0" lang="en-CA" sz="1400" b="0" i="0" u="none" strike="noStrike" kern="1200" cap="none" spc="0" normalizeH="0" baseline="3000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13</a:t>
            </a: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, Y.  Makida 9, R.  Mammei</a:t>
            </a:r>
            <a:r>
              <a:rPr kumimoji="0" lang="en-CA" sz="1400" b="0" i="0" u="none" strike="noStrike" kern="1200" cap="none" spc="0" normalizeH="0" baseline="3000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2</a:t>
            </a: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, J.  Mammei</a:t>
            </a:r>
            <a:r>
              <a:rPr kumimoji="0" lang="en-CA" sz="1400" b="0" i="0" u="none" strike="noStrike" kern="1200" cap="none" spc="0" normalizeH="0" baseline="3000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4</a:t>
            </a: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, J.  Martin</a:t>
            </a:r>
            <a:r>
              <a:rPr kumimoji="0" lang="en-CA" sz="1400" b="0" i="0" u="none" strike="noStrike" kern="1200" cap="none" spc="0" normalizeH="0" baseline="3000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2</a:t>
            </a: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, R.  Matsumiya</a:t>
            </a:r>
            <a:r>
              <a:rPr kumimoji="0" lang="en-CA" sz="1400" b="0" i="0" u="none" strike="noStrike" kern="1200" cap="none" spc="0" normalizeH="0" baseline="3000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3</a:t>
            </a: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, M.  McCrea</a:t>
            </a:r>
            <a:r>
              <a:rPr kumimoji="0" lang="en-CA" sz="1400" b="0" i="0" u="none" strike="noStrike" kern="1200" cap="none" spc="0" normalizeH="0" baseline="3000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2</a:t>
            </a: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, E.  Miller</a:t>
            </a:r>
            <a:r>
              <a:rPr kumimoji="0" lang="en-CA" sz="1400" b="0" i="0" u="none" strike="noStrike" kern="1200" cap="none" spc="0" normalizeH="0" baseline="3000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13</a:t>
            </a: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, K.  Mishima</a:t>
            </a:r>
            <a:r>
              <a:rPr kumimoji="0" lang="en-CA" sz="1400" b="0" i="0" u="none" strike="noStrike" kern="1200" cap="none" spc="0" normalizeH="0" baseline="3000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15</a:t>
            </a: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, T.  Momose</a:t>
            </a:r>
            <a:r>
              <a:rPr kumimoji="0" lang="en-CA" sz="1400" b="0" i="0" u="none" strike="noStrike" kern="1200" cap="none" spc="0" normalizeH="0" baseline="3000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13</a:t>
            </a: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, T.  Okamura</a:t>
            </a:r>
            <a:r>
              <a:rPr kumimoji="0" lang="en-CA" sz="1400" b="0" i="0" u="none" strike="noStrike" kern="1200" cap="none" spc="0" normalizeH="0" baseline="3000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9,</a:t>
            </a: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 H.  Ong</a:t>
            </a:r>
            <a:r>
              <a:rPr kumimoji="0" lang="en-CA" sz="1400" b="0" i="0" u="none" strike="noStrike" kern="1200" cap="none" spc="0" normalizeH="0" baseline="3000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10</a:t>
            </a: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, R.  Picker</a:t>
            </a:r>
            <a:r>
              <a:rPr kumimoji="0" lang="en-CA" sz="1400" b="0" i="0" u="none" strike="noStrike" kern="1200" cap="none" spc="0" normalizeH="0" baseline="3000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3</a:t>
            </a: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, D.  Ramsay</a:t>
            </a:r>
            <a:r>
              <a:rPr kumimoji="0" lang="en-CA" sz="1400" b="0" i="0" u="none" strike="noStrike" kern="1200" cap="none" spc="0" normalizeH="0" baseline="3000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3</a:t>
            </a: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, W.  Schreyer</a:t>
            </a:r>
            <a:r>
              <a:rPr kumimoji="0" lang="en-CA" sz="1400" b="0" i="0" u="none" strike="noStrike" kern="1200" cap="none" spc="0" normalizeH="0" baseline="3000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3</a:t>
            </a: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, H.  Shimizu</a:t>
            </a:r>
            <a:r>
              <a:rPr kumimoji="0" lang="en-CA" sz="1400" b="0" i="0" u="none" strike="noStrike" kern="1200" cap="none" spc="0" normalizeH="0" baseline="3000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12</a:t>
            </a: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, S.  Sidhu</a:t>
            </a:r>
            <a:r>
              <a:rPr kumimoji="0" lang="en-CA" sz="1400" b="0" i="0" u="none" strike="noStrike" kern="1200" cap="none" spc="0" normalizeH="0" baseline="3000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3</a:t>
            </a: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, S.  Stargardter</a:t>
            </a:r>
            <a:r>
              <a:rPr kumimoji="0" lang="en-CA" sz="1400" b="0" i="0" u="none" strike="noStrike" kern="1200" cap="none" spc="0" normalizeH="0" baseline="3000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4</a:t>
            </a: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, I.  Tanihata</a:t>
            </a:r>
            <a:r>
              <a:rPr kumimoji="0" lang="en-CA" sz="1400" b="0" i="0" u="none" strike="noStrike" kern="1200" cap="none" spc="0" normalizeH="0" baseline="3000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6</a:t>
            </a: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, S.  Vanbergen</a:t>
            </a:r>
            <a:r>
              <a:rPr kumimoji="0" lang="en-CA" sz="1400" b="0" i="0" u="none" strike="noStrike" kern="1200" cap="none" spc="0" normalizeH="0" baseline="3000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13</a:t>
            </a: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, W.  vanOers</a:t>
            </a:r>
            <a:r>
              <a:rPr kumimoji="0" lang="en-CA" sz="1400" b="0" i="0" u="none" strike="noStrike" kern="1200" cap="none" spc="0" normalizeH="0" baseline="3000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3</a:t>
            </a: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, Y.  Watanabe</a:t>
            </a:r>
            <a:r>
              <a:rPr kumimoji="0" lang="en-CA" sz="1400" b="0" i="0" u="none" strike="noStrike" kern="1200" cap="none" spc="0" normalizeH="0" baseline="3000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9</a:t>
            </a: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, A.  Zahra</a:t>
            </a:r>
            <a:r>
              <a:rPr kumimoji="0" lang="en-CA" sz="1400" b="0" i="0" u="none" strike="noStrike" kern="1200" cap="none" spc="0" normalizeH="0" baseline="3000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11</a:t>
            </a:r>
            <a:endParaRPr kumimoji="0" lang="en-CA" sz="1400" b="0" i="0" u="none" strike="noStrike" kern="1200" cap="none" spc="0" normalizeH="0" baseline="3000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 panose="020B0604020202020204"/>
              <a:ea typeface="+mn-ea"/>
              <a:cs typeface="+mn-cs"/>
            </a:endParaRP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CA" sz="14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+mn-cs"/>
            </a:endParaRP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1 - Nagoya University, 2 - UW, Winnipeg, Canada, 3 - TRIUMF, Vancouver, Canada, 4 - UofM, Winnipeg, Canada, 5 - NCSU, Raleigh, NC, USA, 6 - RCNP, Osaka, Japan, 7 - RIKEN, 8 - KURNS, Kyoto University, Kyoto, Japan, 9 - KEK, Tsukuba, Japan, 10 - RCNP, Osaka University, 11 - University of Manitoba, 12 - Nagoya University, Nagoya, Japan, 13 - UBC, Vancouver, Canada, 14 - UNBC, Prince George, Canada, 15 - KEK, Tokai, Japan, 16 – University of </a:t>
            </a:r>
            <a:r>
              <a:rPr kumimoji="0" lang="en-CA" sz="14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Sasketchewan</a:t>
            </a:r>
            <a:r>
              <a:rPr kumimoji="0" lang="en-CA" sz="1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</a:rPr>
              <a:t>, Saskatoon, Canada</a:t>
            </a:r>
            <a:endParaRPr kumimoji="0" lang="en-CA" sz="14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 panose="020B060402020202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15968957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29855">
        <p:fade/>
      </p:transition>
    </mc:Choice>
    <mc:Fallback xmlns="">
      <p:transition spd="med" advTm="29855">
        <p:fade/>
      </p:transition>
    </mc:Fallback>
  </mc:AlternateContent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19B07D5-1FAC-8F93-6DB9-157E7F4A4E9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CA" dirty="0"/>
              <a:t>Current status and plans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977E756D-D110-9607-9359-77C8470B036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890513-E58D-2644-ACDB-E89B1349FCEB}" type="slidenum">
              <a:rPr lang="en-US" smtClean="0"/>
              <a:pPr/>
              <a:t>7</a:t>
            </a:fld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146D870B-06F1-7553-110A-7E1FBDC2F1BF}"/>
              </a:ext>
            </a:extLst>
          </p:cNvPr>
          <p:cNvSpPr>
            <a:spLocks noGrp="1"/>
          </p:cNvSpPr>
          <p:nvPr>
            <p:ph type="body" sz="quarter" idx="22"/>
          </p:nvPr>
        </p:nvSpPr>
        <p:spPr/>
        <p:txBody>
          <a:bodyPr/>
          <a:lstStyle/>
          <a:p>
            <a:r>
              <a:rPr lang="en-CA" dirty="0"/>
              <a:t>Milestones achieved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25F44728-A0F8-F8A7-472E-FD6779286039}"/>
              </a:ext>
            </a:extLst>
          </p:cNvPr>
          <p:cNvSpPr>
            <a:spLocks noGrp="1"/>
          </p:cNvSpPr>
          <p:nvPr>
            <p:ph type="body" sz="quarter" idx="25"/>
          </p:nvPr>
        </p:nvSpPr>
        <p:spPr/>
        <p:txBody>
          <a:bodyPr/>
          <a:lstStyle/>
          <a:p>
            <a:r>
              <a:rPr lang="en-CA" dirty="0"/>
              <a:t>Plans</a:t>
            </a:r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CA2BD404-CB2D-A4E8-BECD-AE0B78C7FD48}"/>
              </a:ext>
            </a:extLst>
          </p:cNvPr>
          <p:cNvSpPr>
            <a:spLocks noGrp="1"/>
          </p:cNvSpPr>
          <p:nvPr>
            <p:ph type="body" sz="quarter" idx="28"/>
          </p:nvPr>
        </p:nvSpPr>
        <p:spPr>
          <a:xfrm>
            <a:off x="443620" y="1507886"/>
            <a:ext cx="5652379" cy="4976441"/>
          </a:xfrm>
        </p:spPr>
        <p:txBody>
          <a:bodyPr/>
          <a:lstStyle/>
          <a:p>
            <a:pPr marL="0" indent="0">
              <a:spcBef>
                <a:spcPts val="600"/>
              </a:spcBef>
              <a:buNone/>
            </a:pPr>
            <a:r>
              <a:rPr lang="en-CA" sz="1800" dirty="0">
                <a:solidFill>
                  <a:srgbClr val="00A9FF"/>
                </a:solidFill>
              </a:rPr>
              <a:t>Source</a:t>
            </a:r>
          </a:p>
          <a:p>
            <a:pPr>
              <a:spcBef>
                <a:spcPts val="600"/>
              </a:spcBef>
            </a:pPr>
            <a:r>
              <a:rPr lang="en-CA" sz="1800" dirty="0">
                <a:solidFill>
                  <a:srgbClr val="00A9FF"/>
                </a:solidFill>
              </a:rPr>
              <a:t>All cryogenic helium systems are installed and operational.</a:t>
            </a:r>
          </a:p>
          <a:p>
            <a:pPr>
              <a:spcBef>
                <a:spcPts val="600"/>
              </a:spcBef>
            </a:pPr>
            <a:r>
              <a:rPr lang="en-CA" sz="1800" dirty="0">
                <a:solidFill>
                  <a:srgbClr val="00A9FF"/>
                </a:solidFill>
              </a:rPr>
              <a:t>Cryostat and source have been successfully cooled down to &lt; 1 K and perform as expected or above.</a:t>
            </a:r>
          </a:p>
          <a:p>
            <a:pPr>
              <a:spcBef>
                <a:spcPts val="600"/>
              </a:spcBef>
            </a:pPr>
            <a:r>
              <a:rPr lang="en-CA" sz="1800" dirty="0">
                <a:solidFill>
                  <a:srgbClr val="00A9FF"/>
                </a:solidFill>
              </a:rPr>
              <a:t>UCN detection during first UCN production attempt not successful </a:t>
            </a:r>
            <a:r>
              <a:rPr lang="en-CA" sz="1800" dirty="0">
                <a:solidFill>
                  <a:srgbClr val="00A9FF"/>
                </a:solidFill>
                <a:sym typeface="Symbol" panose="05050102010706020507" pitchFamily="18" charset="2"/>
              </a:rPr>
              <a:t> probably issues with H or air contamination in He</a:t>
            </a:r>
            <a:endParaRPr lang="en-CA" sz="1800" dirty="0"/>
          </a:p>
          <a:p>
            <a:pPr marL="0" indent="0">
              <a:spcBef>
                <a:spcPts val="600"/>
              </a:spcBef>
              <a:buNone/>
            </a:pPr>
            <a:r>
              <a:rPr lang="en-CA" sz="1800" dirty="0">
                <a:solidFill>
                  <a:schemeClr val="accent6">
                    <a:lumMod val="75000"/>
                  </a:schemeClr>
                </a:solidFill>
              </a:rPr>
              <a:t>EDM experiment</a:t>
            </a:r>
          </a:p>
          <a:p>
            <a:pPr>
              <a:spcBef>
                <a:spcPts val="600"/>
              </a:spcBef>
            </a:pPr>
            <a:r>
              <a:rPr lang="en-CA" sz="1800" dirty="0">
                <a:solidFill>
                  <a:schemeClr val="accent6">
                    <a:lumMod val="75000"/>
                  </a:schemeClr>
                </a:solidFill>
              </a:rPr>
              <a:t>Magnetically shielded room has been completed and handed over to us</a:t>
            </a:r>
          </a:p>
          <a:p>
            <a:pPr>
              <a:spcBef>
                <a:spcPts val="600"/>
              </a:spcBef>
            </a:pPr>
            <a:r>
              <a:rPr lang="en-CA" sz="1800" dirty="0">
                <a:solidFill>
                  <a:schemeClr val="accent6">
                    <a:lumMod val="75000"/>
                  </a:schemeClr>
                </a:solidFill>
              </a:rPr>
              <a:t>Main holding field coil is being built.</a:t>
            </a:r>
          </a:p>
          <a:p>
            <a:pPr>
              <a:spcBef>
                <a:spcPts val="600"/>
              </a:spcBef>
            </a:pPr>
            <a:r>
              <a:rPr lang="en-CA" sz="1800" dirty="0">
                <a:solidFill>
                  <a:schemeClr val="accent6">
                    <a:lumMod val="75000"/>
                  </a:schemeClr>
                </a:solidFill>
              </a:rPr>
              <a:t>Prototype of central UCN storage cell has been successfully tested.</a:t>
            </a:r>
          </a:p>
          <a:p>
            <a:pPr>
              <a:spcBef>
                <a:spcPts val="600"/>
              </a:spcBef>
            </a:pPr>
            <a:endParaRPr lang="en-CA" sz="1800" dirty="0"/>
          </a:p>
          <a:p>
            <a:pPr>
              <a:spcBef>
                <a:spcPts val="600"/>
              </a:spcBef>
            </a:pPr>
            <a:endParaRPr lang="en-CA" sz="1800" dirty="0"/>
          </a:p>
        </p:txBody>
      </p:sp>
      <p:sp>
        <p:nvSpPr>
          <p:cNvPr id="7" name="Text Placeholder 6">
            <a:extLst>
              <a:ext uri="{FF2B5EF4-FFF2-40B4-BE49-F238E27FC236}">
                <a16:creationId xmlns:a16="http://schemas.microsoft.com/office/drawing/2014/main" id="{B0B44DEA-56E6-C7B0-A688-536D1074251B}"/>
              </a:ext>
            </a:extLst>
          </p:cNvPr>
          <p:cNvSpPr>
            <a:spLocks noGrp="1"/>
          </p:cNvSpPr>
          <p:nvPr>
            <p:ph type="body" sz="quarter" idx="29"/>
          </p:nvPr>
        </p:nvSpPr>
        <p:spPr>
          <a:xfrm>
            <a:off x="6573838" y="1507885"/>
            <a:ext cx="5530645" cy="4976441"/>
          </a:xfrm>
        </p:spPr>
        <p:txBody>
          <a:bodyPr/>
          <a:lstStyle/>
          <a:p>
            <a:pPr marL="0" indent="0">
              <a:spcBef>
                <a:spcPts val="300"/>
              </a:spcBef>
              <a:buNone/>
            </a:pPr>
            <a:r>
              <a:rPr lang="en-CA" sz="1800" b="1" dirty="0"/>
              <a:t>2025</a:t>
            </a:r>
          </a:p>
          <a:p>
            <a:pPr>
              <a:spcBef>
                <a:spcPts val="300"/>
              </a:spcBef>
            </a:pPr>
            <a:r>
              <a:rPr lang="en-CA" sz="1800" dirty="0">
                <a:solidFill>
                  <a:srgbClr val="00A9FF"/>
                </a:solidFill>
              </a:rPr>
              <a:t>He purification</a:t>
            </a:r>
          </a:p>
          <a:p>
            <a:pPr>
              <a:spcBef>
                <a:spcPts val="300"/>
              </a:spcBef>
            </a:pPr>
            <a:r>
              <a:rPr lang="en-CA" sz="1800" dirty="0">
                <a:solidFill>
                  <a:srgbClr val="00A9FF"/>
                </a:solidFill>
              </a:rPr>
              <a:t>Submission of CFI proposal</a:t>
            </a:r>
          </a:p>
          <a:p>
            <a:pPr>
              <a:spcBef>
                <a:spcPts val="300"/>
              </a:spcBef>
            </a:pPr>
            <a:r>
              <a:rPr lang="en-CA" sz="1800" dirty="0">
                <a:solidFill>
                  <a:srgbClr val="00A9FF"/>
                </a:solidFill>
              </a:rPr>
              <a:t>UCN production run</a:t>
            </a:r>
          </a:p>
          <a:p>
            <a:pPr>
              <a:spcBef>
                <a:spcPts val="300"/>
              </a:spcBef>
            </a:pPr>
            <a:r>
              <a:rPr lang="en-CA" sz="1800" dirty="0">
                <a:solidFill>
                  <a:srgbClr val="00A9FF"/>
                </a:solidFill>
              </a:rPr>
              <a:t>Commissioning of liquid deuterium moderator system</a:t>
            </a:r>
          </a:p>
          <a:p>
            <a:pPr>
              <a:spcBef>
                <a:spcPts val="300"/>
              </a:spcBef>
            </a:pPr>
            <a:r>
              <a:rPr lang="en-CA" sz="1800" dirty="0">
                <a:solidFill>
                  <a:srgbClr val="00A9FF"/>
                </a:solidFill>
              </a:rPr>
              <a:t>UCN production run with deuterium</a:t>
            </a:r>
          </a:p>
          <a:p>
            <a:pPr>
              <a:spcBef>
                <a:spcPts val="300"/>
              </a:spcBef>
            </a:pPr>
            <a:r>
              <a:rPr lang="en-CA" sz="1800" dirty="0">
                <a:solidFill>
                  <a:srgbClr val="00A9FF"/>
                </a:solidFill>
              </a:rPr>
              <a:t>Extraction of UCN out of biological shielding</a:t>
            </a:r>
          </a:p>
          <a:p>
            <a:pPr>
              <a:spcBef>
                <a:spcPts val="300"/>
              </a:spcBef>
            </a:pPr>
            <a:r>
              <a:rPr lang="en-CA" sz="1800" dirty="0">
                <a:solidFill>
                  <a:schemeClr val="accent6">
                    <a:lumMod val="75000"/>
                  </a:schemeClr>
                </a:solidFill>
              </a:rPr>
              <a:t>Completion of main holding field coil</a:t>
            </a:r>
          </a:p>
          <a:p>
            <a:pPr>
              <a:spcBef>
                <a:spcPts val="300"/>
              </a:spcBef>
            </a:pPr>
            <a:r>
              <a:rPr lang="en-CA" sz="1800" dirty="0">
                <a:solidFill>
                  <a:schemeClr val="accent6">
                    <a:lumMod val="75000"/>
                  </a:schemeClr>
                </a:solidFill>
              </a:rPr>
              <a:t>Delivery of UCN into MSR</a:t>
            </a:r>
          </a:p>
          <a:p>
            <a:pPr marL="0" indent="0">
              <a:spcBef>
                <a:spcPts val="300"/>
              </a:spcBef>
              <a:buNone/>
            </a:pPr>
            <a:r>
              <a:rPr lang="en-CA" sz="1800" b="1" dirty="0"/>
              <a:t>2026 </a:t>
            </a:r>
          </a:p>
          <a:p>
            <a:pPr>
              <a:spcBef>
                <a:spcPts val="300"/>
              </a:spcBef>
            </a:pPr>
            <a:r>
              <a:rPr lang="en-CA" sz="1800" dirty="0">
                <a:solidFill>
                  <a:schemeClr val="accent6">
                    <a:lumMod val="75000"/>
                  </a:schemeClr>
                </a:solidFill>
              </a:rPr>
              <a:t>Long shutdown: magnetics and HV development</a:t>
            </a:r>
          </a:p>
          <a:p>
            <a:pPr>
              <a:spcBef>
                <a:spcPts val="300"/>
              </a:spcBef>
            </a:pPr>
            <a:r>
              <a:rPr lang="en-CA" sz="1800" dirty="0">
                <a:solidFill>
                  <a:srgbClr val="00A9FF"/>
                </a:solidFill>
              </a:rPr>
              <a:t>Start of new liquefier detailed design</a:t>
            </a:r>
          </a:p>
          <a:p>
            <a:pPr marL="0" indent="0">
              <a:spcBef>
                <a:spcPts val="300"/>
              </a:spcBef>
              <a:buNone/>
            </a:pPr>
            <a:r>
              <a:rPr lang="en-CA" sz="1800" b="1" dirty="0"/>
              <a:t>2027-2030</a:t>
            </a:r>
          </a:p>
          <a:p>
            <a:pPr>
              <a:spcBef>
                <a:spcPts val="300"/>
              </a:spcBef>
            </a:pPr>
            <a:r>
              <a:rPr lang="en-CA" sz="1800" dirty="0"/>
              <a:t>New liquefier installation</a:t>
            </a:r>
          </a:p>
          <a:p>
            <a:pPr>
              <a:spcBef>
                <a:spcPts val="300"/>
              </a:spcBef>
            </a:pPr>
            <a:r>
              <a:rPr lang="en-CA" sz="1800" dirty="0"/>
              <a:t>EDM experiment assembly and commissioning</a:t>
            </a:r>
          </a:p>
          <a:p>
            <a:pPr>
              <a:spcBef>
                <a:spcPts val="300"/>
              </a:spcBef>
            </a:pPr>
            <a:r>
              <a:rPr lang="en-CA" sz="1800" dirty="0"/>
              <a:t>Start of EDM data taking</a:t>
            </a:r>
          </a:p>
        </p:txBody>
      </p:sp>
    </p:spTree>
    <p:extLst>
      <p:ext uri="{BB962C8B-B14F-4D97-AF65-F5344CB8AC3E}">
        <p14:creationId xmlns:p14="http://schemas.microsoft.com/office/powerpoint/2010/main" val="308024164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14170">
        <p:fade/>
      </p:transition>
    </mc:Choice>
    <mc:Fallback xmlns="">
      <p:transition spd="med" advTm="14170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500"/>
                                        <p:tgtEl>
                                          <p:spTgt spid="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3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500"/>
                                        <p:tgtEl>
                                          <p:spTgt spid="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6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8" dur="500"/>
                                        <p:tgtEl>
                                          <p:spTgt spid="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9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1" dur="500"/>
                                        <p:tgtEl>
                                          <p:spTgt spid="7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2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4" dur="500"/>
                                        <p:tgtEl>
                                          <p:spTgt spid="7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2" dur="500"/>
                                        <p:tgtEl>
                                          <p:spTgt spid="7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3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5" dur="500"/>
                                        <p:tgtEl>
                                          <p:spTgt spid="7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6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8" dur="500"/>
                                        <p:tgtEl>
                                          <p:spTgt spid="7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9" fill="hold">
                      <p:stCondLst>
                        <p:cond delay="indefinite"/>
                      </p:stCondLst>
                      <p:childTnLst>
                        <p:par>
                          <p:cTn id="50" fill="hold">
                            <p:stCondLst>
                              <p:cond delay="0"/>
                            </p:stCondLst>
                            <p:childTnLst>
                              <p:par>
                                <p:cTn id="51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3" dur="500"/>
                                        <p:tgtEl>
                                          <p:spTgt spid="7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6" dur="500"/>
                                        <p:tgtEl>
                                          <p:spTgt spid="7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9" dur="500"/>
                                        <p:tgtEl>
                                          <p:spTgt spid="7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0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2" dur="500"/>
                                        <p:tgtEl>
                                          <p:spTgt spid="7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build="p"/>
      <p:bldP spid="7" grpId="0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>
            <a:extLst>
              <a:ext uri="{FF2B5EF4-FFF2-40B4-BE49-F238E27FC236}">
                <a16:creationId xmlns:a16="http://schemas.microsoft.com/office/drawing/2014/main" id="{E00854D9-313D-4364-DE00-76B3988F476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CA" dirty="0"/>
              <a:t>EDM motivation and history</a:t>
            </a:r>
          </a:p>
        </p:txBody>
      </p:sp>
      <p:sp>
        <p:nvSpPr>
          <p:cNvPr id="39" name="Slide Number Placeholder 3">
            <a:extLst>
              <a:ext uri="{FF2B5EF4-FFF2-40B4-BE49-F238E27FC236}">
                <a16:creationId xmlns:a16="http://schemas.microsoft.com/office/drawing/2014/main" id="{CDCA30DF-E221-BF95-8B76-25EEBFBF99A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46A7D6E3-EA9D-E741-9881-B35FD4502932}" type="slidenum">
              <a:rPr lang="en-US" smtClean="0"/>
              <a:pPr>
                <a:defRPr/>
              </a:pPr>
              <a:t>8</a:t>
            </a:fld>
            <a:endParaRPr lang="en-US" dirty="0"/>
          </a:p>
        </p:txBody>
      </p:sp>
      <p:sp>
        <p:nvSpPr>
          <p:cNvPr id="16" name="Content Placeholder 2">
            <a:extLst>
              <a:ext uri="{FF2B5EF4-FFF2-40B4-BE49-F238E27FC236}">
                <a16:creationId xmlns:a16="http://schemas.microsoft.com/office/drawing/2014/main" id="{87CA7BD0-A8F6-4950-8A40-4F8A4BE12E38}"/>
              </a:ext>
            </a:extLst>
          </p:cNvPr>
          <p:cNvSpPr>
            <a:spLocks noGrp="1"/>
          </p:cNvSpPr>
          <p:nvPr/>
        </p:nvSpPr>
        <p:spPr>
          <a:xfrm>
            <a:off x="7077197" y="2102537"/>
            <a:ext cx="5347335" cy="172397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lnSpc>
                <a:spcPct val="110000"/>
              </a:lnSpc>
              <a:spcBef>
                <a:spcPts val="1200"/>
              </a:spcBef>
            </a:pPr>
            <a:r>
              <a:rPr lang="en-CA" altLang="en-US" sz="2400" i="1" dirty="0" err="1">
                <a:solidFill>
                  <a:srgbClr val="00B050"/>
                </a:solidFill>
              </a:rPr>
              <a:t>d</a:t>
            </a:r>
            <a:r>
              <a:rPr lang="en-CA" altLang="en-US" sz="2400" i="1" baseline="-25000" dirty="0" err="1">
                <a:solidFill>
                  <a:srgbClr val="00B050"/>
                </a:solidFill>
              </a:rPr>
              <a:t>n</a:t>
            </a:r>
            <a:r>
              <a:rPr lang="en-CA" altLang="en-US" sz="2400" dirty="0">
                <a:solidFill>
                  <a:srgbClr val="00B050"/>
                </a:solidFill>
              </a:rPr>
              <a:t> &lt; 1.8 x 10</a:t>
            </a:r>
            <a:r>
              <a:rPr lang="en-CA" altLang="en-US" sz="2400" baseline="30000" dirty="0">
                <a:solidFill>
                  <a:srgbClr val="00B050"/>
                </a:solidFill>
              </a:rPr>
              <a:t>-26</a:t>
            </a:r>
            <a:r>
              <a:rPr lang="en-CA" altLang="en-US" sz="2400" dirty="0">
                <a:solidFill>
                  <a:srgbClr val="00B050"/>
                </a:solidFill>
              </a:rPr>
              <a:t> </a:t>
            </a:r>
            <a:r>
              <a:rPr lang="en-CA" altLang="en-US" sz="2400" i="1" dirty="0" err="1">
                <a:solidFill>
                  <a:srgbClr val="00B050"/>
                </a:solidFill>
              </a:rPr>
              <a:t>e</a:t>
            </a:r>
            <a:r>
              <a:rPr lang="en-CA" altLang="en-US" sz="2400" dirty="0" err="1">
                <a:solidFill>
                  <a:srgbClr val="00B050"/>
                </a:solidFill>
              </a:rPr>
              <a:t>cm</a:t>
            </a:r>
            <a:r>
              <a:rPr lang="en-CA" altLang="en-US" sz="2400" dirty="0">
                <a:solidFill>
                  <a:srgbClr val="00B050"/>
                </a:solidFill>
              </a:rPr>
              <a:t> (90% C.L.)</a:t>
            </a:r>
            <a:br>
              <a:rPr lang="en-CA" altLang="en-US" sz="2400" dirty="0"/>
            </a:br>
            <a:r>
              <a:rPr lang="en-CA" altLang="en-US" sz="1400" i="1" dirty="0"/>
              <a:t>C. Abel et al., Phys. Rev. Lett.  124, 081803 (2020)</a:t>
            </a:r>
          </a:p>
          <a:p>
            <a:pPr>
              <a:lnSpc>
                <a:spcPct val="120000"/>
              </a:lnSpc>
            </a:pPr>
            <a:r>
              <a:rPr lang="en-CA" altLang="en-US" sz="2400" dirty="0"/>
              <a:t>Several groups pursue ~ 10</a:t>
            </a:r>
            <a:r>
              <a:rPr lang="en-CA" altLang="en-US" sz="2400" baseline="30000" dirty="0"/>
              <a:t>-27</a:t>
            </a:r>
            <a:r>
              <a:rPr lang="en-CA" altLang="en-US" sz="2400" dirty="0"/>
              <a:t> </a:t>
            </a:r>
            <a:r>
              <a:rPr lang="en-CA" altLang="en-US" sz="2400" i="1" dirty="0" err="1"/>
              <a:t>e</a:t>
            </a:r>
            <a:r>
              <a:rPr lang="en-CA" altLang="en-US" sz="2400" dirty="0" err="1"/>
              <a:t>cm</a:t>
            </a:r>
            <a:r>
              <a:rPr lang="en-CA" altLang="en-US" sz="2400" dirty="0"/>
              <a:t>, including TUCAN</a:t>
            </a:r>
          </a:p>
        </p:txBody>
      </p:sp>
      <p:pic>
        <p:nvPicPr>
          <p:cNvPr id="17" name="Picture 16">
            <a:extLst>
              <a:ext uri="{FF2B5EF4-FFF2-40B4-BE49-F238E27FC236}">
                <a16:creationId xmlns:a16="http://schemas.microsoft.com/office/drawing/2014/main" id="{7D8249C6-1139-45B7-928E-47E9E394175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4292" y="1933738"/>
            <a:ext cx="6240145" cy="460574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cxnSp>
        <p:nvCxnSpPr>
          <p:cNvPr id="18" name="Straight Arrow Connector 17">
            <a:extLst>
              <a:ext uri="{FF2B5EF4-FFF2-40B4-BE49-F238E27FC236}">
                <a16:creationId xmlns:a16="http://schemas.microsoft.com/office/drawing/2014/main" id="{2775B3A1-A602-441D-BD76-5CD0B2C1CE8F}"/>
              </a:ext>
            </a:extLst>
          </p:cNvPr>
          <p:cNvCxnSpPr>
            <a:cxnSpLocks/>
          </p:cNvCxnSpPr>
          <p:nvPr/>
        </p:nvCxnSpPr>
        <p:spPr>
          <a:xfrm>
            <a:off x="6237572" y="5869558"/>
            <a:ext cx="2371725" cy="0"/>
          </a:xfrm>
          <a:prstGeom prst="straightConnector1">
            <a:avLst/>
          </a:prstGeom>
          <a:ln w="1905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0" name="Straight Connector 19">
            <a:extLst>
              <a:ext uri="{FF2B5EF4-FFF2-40B4-BE49-F238E27FC236}">
                <a16:creationId xmlns:a16="http://schemas.microsoft.com/office/drawing/2014/main" id="{BD5B523B-A31D-4B8B-9DFA-340BD243BC1B}"/>
              </a:ext>
            </a:extLst>
          </p:cNvPr>
          <p:cNvCxnSpPr>
            <a:cxnSpLocks/>
          </p:cNvCxnSpPr>
          <p:nvPr/>
        </p:nvCxnSpPr>
        <p:spPr>
          <a:xfrm>
            <a:off x="7199734" y="5878025"/>
            <a:ext cx="0" cy="87842"/>
          </a:xfrm>
          <a:prstGeom prst="line">
            <a:avLst/>
          </a:prstGeom>
          <a:ln w="190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Straight Connector 20">
            <a:extLst>
              <a:ext uri="{FF2B5EF4-FFF2-40B4-BE49-F238E27FC236}">
                <a16:creationId xmlns:a16="http://schemas.microsoft.com/office/drawing/2014/main" id="{616E29BA-C163-4940-AE78-AD5CCAE9D928}"/>
              </a:ext>
            </a:extLst>
          </p:cNvPr>
          <p:cNvCxnSpPr>
            <a:cxnSpLocks/>
          </p:cNvCxnSpPr>
          <p:nvPr/>
        </p:nvCxnSpPr>
        <p:spPr>
          <a:xfrm>
            <a:off x="8015572" y="5878025"/>
            <a:ext cx="0" cy="87842"/>
          </a:xfrm>
          <a:prstGeom prst="line">
            <a:avLst/>
          </a:prstGeom>
          <a:ln w="190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2" name="TextBox 8">
            <a:extLst>
              <a:ext uri="{FF2B5EF4-FFF2-40B4-BE49-F238E27FC236}">
                <a16:creationId xmlns:a16="http://schemas.microsoft.com/office/drawing/2014/main" id="{A82E88D8-4B4E-4404-B68B-A747A6C03CF7}"/>
              </a:ext>
            </a:extLst>
          </p:cNvPr>
          <p:cNvSpPr txBox="1"/>
          <p:nvPr/>
        </p:nvSpPr>
        <p:spPr>
          <a:xfrm>
            <a:off x="6921384" y="5904051"/>
            <a:ext cx="550151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CA" sz="1400" dirty="0"/>
              <a:t>2020</a:t>
            </a:r>
          </a:p>
        </p:txBody>
      </p:sp>
      <p:sp>
        <p:nvSpPr>
          <p:cNvPr id="23" name="TextBox 13">
            <a:extLst>
              <a:ext uri="{FF2B5EF4-FFF2-40B4-BE49-F238E27FC236}">
                <a16:creationId xmlns:a16="http://schemas.microsoft.com/office/drawing/2014/main" id="{2D64FAFF-4FC5-4490-9E9E-79D20B98974F}"/>
              </a:ext>
            </a:extLst>
          </p:cNvPr>
          <p:cNvSpPr txBox="1"/>
          <p:nvPr/>
        </p:nvSpPr>
        <p:spPr>
          <a:xfrm>
            <a:off x="7743337" y="5904051"/>
            <a:ext cx="550151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CA" sz="1400" dirty="0"/>
              <a:t>2030</a:t>
            </a:r>
          </a:p>
        </p:txBody>
      </p:sp>
      <p:cxnSp>
        <p:nvCxnSpPr>
          <p:cNvPr id="24" name="Straight Connector 23">
            <a:extLst>
              <a:ext uri="{FF2B5EF4-FFF2-40B4-BE49-F238E27FC236}">
                <a16:creationId xmlns:a16="http://schemas.microsoft.com/office/drawing/2014/main" id="{D9202543-F659-4835-8917-F54EDE1EA0DC}"/>
              </a:ext>
            </a:extLst>
          </p:cNvPr>
          <p:cNvCxnSpPr>
            <a:cxnSpLocks/>
          </p:cNvCxnSpPr>
          <p:nvPr/>
        </p:nvCxnSpPr>
        <p:spPr>
          <a:xfrm>
            <a:off x="6780497" y="5878025"/>
            <a:ext cx="0" cy="42333"/>
          </a:xfrm>
          <a:prstGeom prst="line">
            <a:avLst/>
          </a:prstGeom>
          <a:ln w="190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5" name="Straight Connector 24">
            <a:extLst>
              <a:ext uri="{FF2B5EF4-FFF2-40B4-BE49-F238E27FC236}">
                <a16:creationId xmlns:a16="http://schemas.microsoft.com/office/drawing/2014/main" id="{BA3F5BB5-7016-4300-9E4A-E90A317ED269}"/>
              </a:ext>
            </a:extLst>
          </p:cNvPr>
          <p:cNvCxnSpPr>
            <a:cxnSpLocks/>
          </p:cNvCxnSpPr>
          <p:nvPr/>
        </p:nvCxnSpPr>
        <p:spPr>
          <a:xfrm>
            <a:off x="7621872" y="5879083"/>
            <a:ext cx="0" cy="42333"/>
          </a:xfrm>
          <a:prstGeom prst="line">
            <a:avLst/>
          </a:prstGeom>
          <a:ln w="190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6" name="Straight Connector 25">
            <a:extLst>
              <a:ext uri="{FF2B5EF4-FFF2-40B4-BE49-F238E27FC236}">
                <a16:creationId xmlns:a16="http://schemas.microsoft.com/office/drawing/2014/main" id="{F77A954B-0035-4175-AC2F-A3136E8A980F}"/>
              </a:ext>
            </a:extLst>
          </p:cNvPr>
          <p:cNvCxnSpPr>
            <a:cxnSpLocks/>
          </p:cNvCxnSpPr>
          <p:nvPr/>
        </p:nvCxnSpPr>
        <p:spPr>
          <a:xfrm>
            <a:off x="8388635" y="5878024"/>
            <a:ext cx="0" cy="42333"/>
          </a:xfrm>
          <a:prstGeom prst="line">
            <a:avLst/>
          </a:prstGeom>
          <a:ln w="190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" name="Straight Connector 26">
            <a:extLst>
              <a:ext uri="{FF2B5EF4-FFF2-40B4-BE49-F238E27FC236}">
                <a16:creationId xmlns:a16="http://schemas.microsoft.com/office/drawing/2014/main" id="{9D62B335-36D6-4F26-B2EC-4041759A3FEA}"/>
              </a:ext>
            </a:extLst>
          </p:cNvPr>
          <p:cNvCxnSpPr/>
          <p:nvPr/>
        </p:nvCxnSpPr>
        <p:spPr>
          <a:xfrm>
            <a:off x="1106772" y="4494783"/>
            <a:ext cx="6089687" cy="0"/>
          </a:xfrm>
          <a:prstGeom prst="line">
            <a:avLst/>
          </a:prstGeom>
          <a:ln w="19050">
            <a:solidFill>
              <a:srgbClr val="00B050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8" name="Straight Connector 27">
            <a:extLst>
              <a:ext uri="{FF2B5EF4-FFF2-40B4-BE49-F238E27FC236}">
                <a16:creationId xmlns:a16="http://schemas.microsoft.com/office/drawing/2014/main" id="{0BDD0CB7-4335-4743-8295-0A28892EF3C2}"/>
              </a:ext>
            </a:extLst>
          </p:cNvPr>
          <p:cNvCxnSpPr>
            <a:cxnSpLocks/>
          </p:cNvCxnSpPr>
          <p:nvPr/>
        </p:nvCxnSpPr>
        <p:spPr>
          <a:xfrm>
            <a:off x="1182972" y="4861671"/>
            <a:ext cx="6438900" cy="0"/>
          </a:xfrm>
          <a:prstGeom prst="line">
            <a:avLst/>
          </a:prstGeom>
          <a:ln w="19050">
            <a:solidFill>
              <a:srgbClr val="FF0000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9" name="Oval 28">
            <a:extLst>
              <a:ext uri="{FF2B5EF4-FFF2-40B4-BE49-F238E27FC236}">
                <a16:creationId xmlns:a16="http://schemas.microsoft.com/office/drawing/2014/main" id="{D74629FB-2499-4B49-B3BF-99301C3FF517}"/>
              </a:ext>
            </a:extLst>
          </p:cNvPr>
          <p:cNvSpPr/>
          <p:nvPr/>
        </p:nvSpPr>
        <p:spPr>
          <a:xfrm>
            <a:off x="4531009" y="3110482"/>
            <a:ext cx="128588" cy="123799"/>
          </a:xfrm>
          <a:prstGeom prst="ellipse">
            <a:avLst/>
          </a:prstGeom>
          <a:solidFill>
            <a:srgbClr val="00B05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endParaRPr lang="en-CA"/>
          </a:p>
        </p:txBody>
      </p:sp>
      <p:sp>
        <p:nvSpPr>
          <p:cNvPr id="30" name="TextBox 22">
            <a:extLst>
              <a:ext uri="{FF2B5EF4-FFF2-40B4-BE49-F238E27FC236}">
                <a16:creationId xmlns:a16="http://schemas.microsoft.com/office/drawing/2014/main" id="{C0001DE1-E17C-43B0-A342-96E885928A01}"/>
              </a:ext>
            </a:extLst>
          </p:cNvPr>
          <p:cNvSpPr txBox="1"/>
          <p:nvPr/>
        </p:nvSpPr>
        <p:spPr>
          <a:xfrm>
            <a:off x="4778660" y="2987715"/>
            <a:ext cx="661988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CA" dirty="0"/>
              <a:t>PSI</a:t>
            </a:r>
          </a:p>
        </p:txBody>
      </p:sp>
      <p:sp>
        <p:nvSpPr>
          <p:cNvPr id="31" name="Oval 30">
            <a:extLst>
              <a:ext uri="{FF2B5EF4-FFF2-40B4-BE49-F238E27FC236}">
                <a16:creationId xmlns:a16="http://schemas.microsoft.com/office/drawing/2014/main" id="{04B37A30-3AA9-45EF-859B-745E9C7451C4}"/>
              </a:ext>
            </a:extLst>
          </p:cNvPr>
          <p:cNvSpPr/>
          <p:nvPr/>
        </p:nvSpPr>
        <p:spPr>
          <a:xfrm>
            <a:off x="7132165" y="4432287"/>
            <a:ext cx="128588" cy="123799"/>
          </a:xfrm>
          <a:prstGeom prst="ellipse">
            <a:avLst/>
          </a:prstGeom>
          <a:solidFill>
            <a:srgbClr val="00B05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endParaRPr lang="en-CA"/>
          </a:p>
        </p:txBody>
      </p:sp>
      <p:cxnSp>
        <p:nvCxnSpPr>
          <p:cNvPr id="32" name="Straight Connector 31">
            <a:extLst>
              <a:ext uri="{FF2B5EF4-FFF2-40B4-BE49-F238E27FC236}">
                <a16:creationId xmlns:a16="http://schemas.microsoft.com/office/drawing/2014/main" id="{3A7F4093-C253-4162-826E-4220BE65E825}"/>
              </a:ext>
            </a:extLst>
          </p:cNvPr>
          <p:cNvCxnSpPr>
            <a:cxnSpLocks/>
          </p:cNvCxnSpPr>
          <p:nvPr/>
        </p:nvCxnSpPr>
        <p:spPr>
          <a:xfrm>
            <a:off x="1182972" y="5100150"/>
            <a:ext cx="6832600" cy="0"/>
          </a:xfrm>
          <a:prstGeom prst="line">
            <a:avLst/>
          </a:prstGeom>
          <a:ln w="19050"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3" name="TextBox 25">
            <a:extLst>
              <a:ext uri="{FF2B5EF4-FFF2-40B4-BE49-F238E27FC236}">
                <a16:creationId xmlns:a16="http://schemas.microsoft.com/office/drawing/2014/main" id="{5503EF30-8E0F-442E-8314-05B1601C1547}"/>
              </a:ext>
            </a:extLst>
          </p:cNvPr>
          <p:cNvSpPr txBox="1"/>
          <p:nvPr/>
        </p:nvSpPr>
        <p:spPr>
          <a:xfrm>
            <a:off x="7709312" y="4677005"/>
            <a:ext cx="156247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CA" dirty="0"/>
              <a:t>TUCAN, others</a:t>
            </a:r>
          </a:p>
        </p:txBody>
      </p:sp>
      <p:sp>
        <p:nvSpPr>
          <p:cNvPr id="34" name="TextBox 31">
            <a:extLst>
              <a:ext uri="{FF2B5EF4-FFF2-40B4-BE49-F238E27FC236}">
                <a16:creationId xmlns:a16="http://schemas.microsoft.com/office/drawing/2014/main" id="{CA86BBCF-0D28-40B3-8029-EB428E1A779C}"/>
              </a:ext>
            </a:extLst>
          </p:cNvPr>
          <p:cNvSpPr txBox="1"/>
          <p:nvPr/>
        </p:nvSpPr>
        <p:spPr>
          <a:xfrm>
            <a:off x="8115964" y="4915484"/>
            <a:ext cx="54534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CA" dirty="0"/>
              <a:t>SNS</a:t>
            </a:r>
          </a:p>
        </p:txBody>
      </p:sp>
      <p:sp>
        <p:nvSpPr>
          <p:cNvPr id="35" name="TextBox 26">
            <a:extLst>
              <a:ext uri="{FF2B5EF4-FFF2-40B4-BE49-F238E27FC236}">
                <a16:creationId xmlns:a16="http://schemas.microsoft.com/office/drawing/2014/main" id="{C1601246-AEC7-40C5-AC8D-84C7C7598850}"/>
              </a:ext>
            </a:extLst>
          </p:cNvPr>
          <p:cNvSpPr txBox="1"/>
          <p:nvPr/>
        </p:nvSpPr>
        <p:spPr>
          <a:xfrm>
            <a:off x="5028123" y="6266716"/>
            <a:ext cx="5107488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CA" sz="1200" dirty="0"/>
              <a:t>Adapted from https://en.wikipedia.org/wiki/Neutron_electric_dipole_moment</a:t>
            </a:r>
          </a:p>
        </p:txBody>
      </p:sp>
      <p:sp>
        <p:nvSpPr>
          <p:cNvPr id="36" name="Arrow: Right 35">
            <a:extLst>
              <a:ext uri="{FF2B5EF4-FFF2-40B4-BE49-F238E27FC236}">
                <a16:creationId xmlns:a16="http://schemas.microsoft.com/office/drawing/2014/main" id="{0157E985-3964-4570-9E10-6B8D5ABE564B}"/>
              </a:ext>
            </a:extLst>
          </p:cNvPr>
          <p:cNvSpPr/>
          <p:nvPr/>
        </p:nvSpPr>
        <p:spPr>
          <a:xfrm rot="3011210">
            <a:off x="9318835" y="4564063"/>
            <a:ext cx="719214" cy="29158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endParaRPr lang="en-CA"/>
          </a:p>
        </p:txBody>
      </p:sp>
      <p:sp>
        <p:nvSpPr>
          <p:cNvPr id="37" name="TextBox 30">
            <a:extLst>
              <a:ext uri="{FF2B5EF4-FFF2-40B4-BE49-F238E27FC236}">
                <a16:creationId xmlns:a16="http://schemas.microsoft.com/office/drawing/2014/main" id="{BF8054CB-E465-407D-8534-8D2BB3FE4498}"/>
              </a:ext>
            </a:extLst>
          </p:cNvPr>
          <p:cNvSpPr txBox="1"/>
          <p:nvPr/>
        </p:nvSpPr>
        <p:spPr>
          <a:xfrm>
            <a:off x="9946688" y="4288078"/>
            <a:ext cx="1337734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CA" dirty="0"/>
              <a:t>New UCN source</a:t>
            </a:r>
          </a:p>
          <a:p>
            <a:r>
              <a:rPr lang="en-CA" dirty="0"/>
              <a:t>technology</a:t>
            </a:r>
          </a:p>
        </p:txBody>
      </p:sp>
      <p:sp>
        <p:nvSpPr>
          <p:cNvPr id="38" name="Rectangle: Rounded Corners 37">
            <a:extLst>
              <a:ext uri="{FF2B5EF4-FFF2-40B4-BE49-F238E27FC236}">
                <a16:creationId xmlns:a16="http://schemas.microsoft.com/office/drawing/2014/main" id="{2DCCBF1C-8EBC-4433-8B41-46DA05936310}"/>
              </a:ext>
            </a:extLst>
          </p:cNvPr>
          <p:cNvSpPr/>
          <p:nvPr/>
        </p:nvSpPr>
        <p:spPr>
          <a:xfrm>
            <a:off x="1401936" y="880213"/>
            <a:ext cx="9414821" cy="646986"/>
          </a:xfrm>
          <a:prstGeom prst="roundRect">
            <a:avLst/>
          </a:prstGeom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wrap="none" rtlCol="0" anchor="t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CA" sz="1600" dirty="0"/>
              <a:t>EDM experiments essentially search for sources of T and CP violation beyond the standard model.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CA" sz="1600" dirty="0"/>
              <a:t>Lowering EDM limits seriously restricts BSM theories.</a:t>
            </a: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05A92BC4-4225-4965-BCE1-8FD64E6E0D41}"/>
              </a:ext>
            </a:extLst>
          </p:cNvPr>
          <p:cNvSpPr txBox="1"/>
          <p:nvPr/>
        </p:nvSpPr>
        <p:spPr>
          <a:xfrm>
            <a:off x="7346917" y="4318146"/>
            <a:ext cx="55656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CA" dirty="0">
                <a:solidFill>
                  <a:srgbClr val="00B050"/>
                </a:solidFill>
              </a:rPr>
              <a:t>PSI</a:t>
            </a:r>
          </a:p>
        </p:txBody>
      </p:sp>
      <p:sp>
        <p:nvSpPr>
          <p:cNvPr id="7" name="TextBox 31">
            <a:extLst>
              <a:ext uri="{FF2B5EF4-FFF2-40B4-BE49-F238E27FC236}">
                <a16:creationId xmlns:a16="http://schemas.microsoft.com/office/drawing/2014/main" id="{478C0FB6-1C91-FBC2-6BB3-75FAB36C0EFC}"/>
              </a:ext>
            </a:extLst>
          </p:cNvPr>
          <p:cNvSpPr txBox="1"/>
          <p:nvPr/>
        </p:nvSpPr>
        <p:spPr>
          <a:xfrm>
            <a:off x="8116619" y="4919111"/>
            <a:ext cx="914341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CA" b="1" strike="dblStrike" dirty="0">
                <a:solidFill>
                  <a:srgbClr val="FF0000"/>
                </a:solidFill>
              </a:rPr>
              <a:t>SNS</a:t>
            </a:r>
          </a:p>
        </p:txBody>
      </p:sp>
    </p:spTree>
    <p:extLst>
      <p:ext uri="{BB962C8B-B14F-4D97-AF65-F5344CB8AC3E}">
        <p14:creationId xmlns:p14="http://schemas.microsoft.com/office/powerpoint/2010/main" val="337232233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23067"/>
    </mc:Choice>
    <mc:Fallback xmlns="">
      <p:transition spd="slow" advTm="23067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5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3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1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0" dur="5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3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6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7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9" dur="5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0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2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3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5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6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8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9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1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2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4" dur="500"/>
                                        <p:tgtEl>
                                          <p:spTgt spid="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5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7" dur="500"/>
                                        <p:tgtEl>
                                          <p:spTgt spid="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0" dur="500"/>
                                        <p:tgtEl>
                                          <p:spTgt spid="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3" dur="500"/>
                                        <p:tgtEl>
                                          <p:spTgt spid="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6" dur="500"/>
                                        <p:tgtEl>
                                          <p:spTgt spid="3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7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9" dur="500"/>
                                        <p:tgtEl>
                                          <p:spTgt spid="3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0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2" dur="500"/>
                                        <p:tgtEl>
                                          <p:spTgt spid="3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3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5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6" fill="hold">
                      <p:stCondLst>
                        <p:cond delay="indefinite"/>
                      </p:stCondLst>
                      <p:childTnLst>
                        <p:par>
                          <p:cTn id="77" fill="hold">
                            <p:stCondLst>
                              <p:cond delay="0"/>
                            </p:stCondLst>
                            <p:childTnLst>
                              <p:par>
                                <p:cTn id="78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80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1" fill="hold">
                            <p:stCondLst>
                              <p:cond delay="500"/>
                            </p:stCondLst>
                            <p:childTnLst>
                              <p:par>
                                <p:cTn id="82" presetID="42" presetClass="exit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83" dur="1000"/>
                                        <p:tgtEl>
                                          <p:spTgt spid="3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4" dur="1000"/>
                                        <p:tgtEl>
                                          <p:spTgt spid="3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5" dur="1000"/>
                                        <p:tgtEl>
                                          <p:spTgt spid="3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ppt_y+.1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86" dur="1" fill="hold">
                                          <p:stCondLst>
                                            <p:cond delay="999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7" presetID="42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88" dur="1000"/>
                                        <p:tgtEl>
                                          <p:spTgt spid="3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9" dur="1000"/>
                                        <p:tgtEl>
                                          <p:spTgt spid="3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0" dur="1000"/>
                                        <p:tgtEl>
                                          <p:spTgt spid="3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ppt_y+.1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91" dur="1" fill="hold">
                                          <p:stCondLst>
                                            <p:cond delay="999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2" presetID="42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93" dur="1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94" dur="1000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5" dur="1000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ppt_y+.1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96" dur="1" fill="hold">
                                          <p:stCondLst>
                                            <p:cond delay="999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" grpId="0" uiExpand="1" build="p"/>
      <p:bldP spid="22" grpId="0"/>
      <p:bldP spid="23" grpId="0"/>
      <p:bldP spid="29" grpId="0" animBg="1"/>
      <p:bldP spid="30" grpId="0"/>
      <p:bldP spid="31" grpId="0" animBg="1"/>
      <p:bldP spid="33" grpId="0"/>
      <p:bldP spid="34" grpId="0"/>
      <p:bldP spid="34" grpId="1"/>
      <p:bldP spid="35" grpId="0"/>
      <p:bldP spid="36" grpId="0" animBg="1"/>
      <p:bldP spid="37" grpId="0"/>
      <p:bldP spid="2" grpId="0"/>
      <p:bldP spid="7" grpId="0"/>
      <p:bldP spid="7" grpId="1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61604E00-31EB-9E8E-D304-7C34B0A238E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46CB8D0F-AF18-E8EF-407E-AD56C6A70739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727735" y="1007967"/>
            <a:ext cx="8439881" cy="5105842"/>
          </a:xfrm>
          <a:prstGeom prst="rect">
            <a:avLst/>
          </a:prstGeom>
        </p:spPr>
      </p:pic>
      <p:sp>
        <p:nvSpPr>
          <p:cNvPr id="8" name="Title 7">
            <a:extLst>
              <a:ext uri="{FF2B5EF4-FFF2-40B4-BE49-F238E27FC236}">
                <a16:creationId xmlns:a16="http://schemas.microsoft.com/office/drawing/2014/main" id="{F0DA49DC-C462-6B74-FBDC-FB61313D9D1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CA"/>
              <a:t>TUCAN source recipe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F69DCC8A-E176-67F6-221B-E05DD48FC79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890513-E58D-2644-ACDB-E89B1349FCEB}" type="slidenum">
              <a:rPr lang="en-US" smtClean="0">
                <a:latin typeface="Arial Nova Light" panose="020B0304020202020204" pitchFamily="34" charset="0"/>
              </a:rPr>
              <a:pPr/>
              <a:t>9</a:t>
            </a:fld>
            <a:endParaRPr lang="en-US">
              <a:latin typeface="Arial Nova Light" panose="020B0304020202020204" pitchFamily="34" charset="0"/>
            </a:endParaRP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1A2E86B9-D86C-F7CE-7E1F-7019B0D6AA10}"/>
              </a:ext>
            </a:extLst>
          </p:cNvPr>
          <p:cNvSpPr txBox="1"/>
          <p:nvPr/>
        </p:nvSpPr>
        <p:spPr>
          <a:xfrm>
            <a:off x="7847390" y="4759465"/>
            <a:ext cx="76174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CA"/>
              <a:t>2.5 m</a:t>
            </a:r>
          </a:p>
        </p:txBody>
      </p:sp>
      <p:cxnSp>
        <p:nvCxnSpPr>
          <p:cNvPr id="29" name="Straight Arrow Connector 28">
            <a:extLst>
              <a:ext uri="{FF2B5EF4-FFF2-40B4-BE49-F238E27FC236}">
                <a16:creationId xmlns:a16="http://schemas.microsoft.com/office/drawing/2014/main" id="{F11DF241-809C-CD81-42C6-BBD49AD7B974}"/>
              </a:ext>
            </a:extLst>
          </p:cNvPr>
          <p:cNvCxnSpPr/>
          <p:nvPr/>
        </p:nvCxnSpPr>
        <p:spPr>
          <a:xfrm flipV="1">
            <a:off x="10109912" y="5628167"/>
            <a:ext cx="189539" cy="948267"/>
          </a:xfrm>
          <a:prstGeom prst="straightConnector1">
            <a:avLst/>
          </a:prstGeom>
          <a:ln w="57150">
            <a:solidFill>
              <a:srgbClr val="7030A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" name="Straight Arrow Connector 26">
            <a:extLst>
              <a:ext uri="{FF2B5EF4-FFF2-40B4-BE49-F238E27FC236}">
                <a16:creationId xmlns:a16="http://schemas.microsoft.com/office/drawing/2014/main" id="{3845A449-FD8D-459B-AE58-EA8C2ED77A7E}"/>
              </a:ext>
            </a:extLst>
          </p:cNvPr>
          <p:cNvCxnSpPr>
            <a:cxnSpLocks/>
          </p:cNvCxnSpPr>
          <p:nvPr/>
        </p:nvCxnSpPr>
        <p:spPr>
          <a:xfrm flipH="1">
            <a:off x="6691086" y="4759465"/>
            <a:ext cx="3699625" cy="0"/>
          </a:xfrm>
          <a:prstGeom prst="straightConnector1">
            <a:avLst/>
          </a:prstGeom>
          <a:ln w="28575">
            <a:solidFill>
              <a:schemeClr val="tx1"/>
            </a:solidFill>
            <a:headEnd type="triangle"/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sp>
        <p:nvSpPr>
          <p:cNvPr id="34" name="Rectangle 33">
            <a:extLst>
              <a:ext uri="{FF2B5EF4-FFF2-40B4-BE49-F238E27FC236}">
                <a16:creationId xmlns:a16="http://schemas.microsoft.com/office/drawing/2014/main" id="{79C87694-EE65-F4EB-A9F7-90AD2A35C8FC}"/>
              </a:ext>
            </a:extLst>
          </p:cNvPr>
          <p:cNvSpPr/>
          <p:nvPr/>
        </p:nvSpPr>
        <p:spPr>
          <a:xfrm>
            <a:off x="3957561" y="788610"/>
            <a:ext cx="5092309" cy="5481561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CA"/>
          </a:p>
        </p:txBody>
      </p:sp>
      <p:sp>
        <p:nvSpPr>
          <p:cNvPr id="35" name="Oval 34">
            <a:extLst>
              <a:ext uri="{FF2B5EF4-FFF2-40B4-BE49-F238E27FC236}">
                <a16:creationId xmlns:a16="http://schemas.microsoft.com/office/drawing/2014/main" id="{02833D1B-A7B8-2BC6-CEDA-C21471F824D5}"/>
              </a:ext>
            </a:extLst>
          </p:cNvPr>
          <p:cNvSpPr/>
          <p:nvPr/>
        </p:nvSpPr>
        <p:spPr>
          <a:xfrm>
            <a:off x="9574591" y="3502783"/>
            <a:ext cx="1336880" cy="892190"/>
          </a:xfrm>
          <a:prstGeom prst="ellipse">
            <a:avLst/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CA"/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32935BED-2FDD-83E2-7168-ABC2A5E37F54}"/>
              </a:ext>
            </a:extLst>
          </p:cNvPr>
          <p:cNvSpPr txBox="1"/>
          <p:nvPr/>
        </p:nvSpPr>
        <p:spPr>
          <a:xfrm>
            <a:off x="24384" y="937319"/>
            <a:ext cx="5181406" cy="3785652"/>
          </a:xfrm>
          <a:prstGeom prst="rect">
            <a:avLst/>
          </a:prstGeom>
          <a:noFill/>
          <a:effectLst/>
        </p:spPr>
        <p:txBody>
          <a:bodyPr wrap="square" rtlCol="0">
            <a:spAutoFit/>
          </a:bodyPr>
          <a:lstStyle/>
          <a:p>
            <a:pPr marL="457200" indent="-457200">
              <a:buFont typeface="+mj-lt"/>
              <a:buAutoNum type="arabicPeriod"/>
            </a:pPr>
            <a:r>
              <a:rPr lang="en-CA" sz="2000" b="1" dirty="0">
                <a:solidFill>
                  <a:srgbClr val="7030A0"/>
                </a:solidFill>
                <a:effectLst/>
                <a:latin typeface="Arial Nova Light" panose="020B0304020202020204" pitchFamily="34" charset="0"/>
              </a:rPr>
              <a:t>480 MeV protons </a:t>
            </a:r>
            <a:r>
              <a:rPr lang="en-CA" sz="2000" dirty="0">
                <a:effectLst/>
                <a:latin typeface="Arial Nova Light" panose="020B0304020202020204" pitchFamily="34" charset="0"/>
              </a:rPr>
              <a:t>on tungsten create </a:t>
            </a:r>
            <a:r>
              <a:rPr lang="en-CA" sz="2000" b="1" dirty="0">
                <a:effectLst/>
                <a:latin typeface="Arial Nova Light" panose="020B0304020202020204" pitchFamily="34" charset="0"/>
              </a:rPr>
              <a:t>spallation neutrons</a:t>
            </a:r>
          </a:p>
          <a:p>
            <a:pPr marL="457200" indent="-457200">
              <a:buFont typeface="+mj-lt"/>
              <a:buAutoNum type="arabicPeriod"/>
            </a:pPr>
            <a:r>
              <a:rPr lang="en-CA" sz="2000" b="1" dirty="0">
                <a:solidFill>
                  <a:srgbClr val="A5A5A5"/>
                </a:solidFill>
                <a:effectLst/>
                <a:latin typeface="Arial Nova Light" panose="020B0304020202020204" pitchFamily="34" charset="0"/>
              </a:rPr>
              <a:t>lead, graphite </a:t>
            </a:r>
            <a:r>
              <a:rPr lang="en-CA" sz="2000" dirty="0">
                <a:effectLst/>
                <a:latin typeface="Arial Nova Light" panose="020B0304020202020204" pitchFamily="34" charset="0"/>
              </a:rPr>
              <a:t>and </a:t>
            </a:r>
            <a:r>
              <a:rPr lang="en-CA" sz="2000" b="1" dirty="0">
                <a:solidFill>
                  <a:srgbClr val="92D050"/>
                </a:solidFill>
                <a:effectLst/>
                <a:latin typeface="Arial Nova Light" panose="020B0304020202020204" pitchFamily="34" charset="0"/>
              </a:rPr>
              <a:t>heavy water </a:t>
            </a:r>
            <a:r>
              <a:rPr lang="en-CA" sz="2000" dirty="0">
                <a:latin typeface="Arial Nova Light" panose="020B0304020202020204" pitchFamily="34" charset="0"/>
              </a:rPr>
              <a:t>(300 K) </a:t>
            </a:r>
            <a:r>
              <a:rPr lang="en-CA" sz="2000" b="1" dirty="0">
                <a:effectLst/>
                <a:latin typeface="Arial Nova Light" panose="020B0304020202020204" pitchFamily="34" charset="0"/>
              </a:rPr>
              <a:t>moderate</a:t>
            </a:r>
            <a:r>
              <a:rPr lang="en-CA" sz="2000" dirty="0">
                <a:effectLst/>
                <a:latin typeface="Arial Nova Light" panose="020B0304020202020204" pitchFamily="34" charset="0"/>
              </a:rPr>
              <a:t> fast neutrons (MeV) to thermal neutrons (25 </a:t>
            </a:r>
            <a:r>
              <a:rPr lang="en-CA" sz="2000" dirty="0" err="1">
                <a:effectLst/>
                <a:latin typeface="Arial Nova Light" panose="020B0304020202020204" pitchFamily="34" charset="0"/>
              </a:rPr>
              <a:t>meV</a:t>
            </a:r>
            <a:r>
              <a:rPr lang="en-CA" sz="2000" dirty="0">
                <a:effectLst/>
                <a:latin typeface="Arial Nova Light" panose="020B0304020202020204" pitchFamily="34" charset="0"/>
              </a:rPr>
              <a:t>)</a:t>
            </a:r>
          </a:p>
          <a:p>
            <a:pPr marL="457200" indent="-457200">
              <a:buFont typeface="+mj-lt"/>
              <a:buAutoNum type="arabicPeriod"/>
            </a:pPr>
            <a:r>
              <a:rPr lang="en-CA" sz="2000" b="1" dirty="0">
                <a:solidFill>
                  <a:srgbClr val="0070C0"/>
                </a:solidFill>
                <a:effectLst/>
                <a:latin typeface="Arial Nova Light" panose="020B0304020202020204" pitchFamily="34" charset="0"/>
              </a:rPr>
              <a:t>liquid deuterium </a:t>
            </a:r>
            <a:r>
              <a:rPr lang="en-CA" sz="2000" dirty="0">
                <a:effectLst/>
                <a:latin typeface="Arial Nova Light" panose="020B0304020202020204" pitchFamily="34" charset="0"/>
              </a:rPr>
              <a:t>at 20 K moderates further to create a </a:t>
            </a:r>
            <a:r>
              <a:rPr lang="en-CA" sz="2000" b="1" dirty="0">
                <a:effectLst/>
                <a:latin typeface="Arial Nova Light" panose="020B0304020202020204" pitchFamily="34" charset="0"/>
              </a:rPr>
              <a:t>large cold flux </a:t>
            </a:r>
            <a:r>
              <a:rPr lang="en-CA" sz="2000" dirty="0">
                <a:effectLst/>
                <a:latin typeface="Arial Nova Light" panose="020B0304020202020204" pitchFamily="34" charset="0"/>
              </a:rPr>
              <a:t>(1 </a:t>
            </a:r>
            <a:r>
              <a:rPr lang="en-CA" sz="2000" dirty="0" err="1">
                <a:effectLst/>
                <a:latin typeface="Arial Nova Light" panose="020B0304020202020204" pitchFamily="34" charset="0"/>
              </a:rPr>
              <a:t>meV</a:t>
            </a:r>
            <a:r>
              <a:rPr lang="en-CA" sz="2000" dirty="0">
                <a:effectLst/>
                <a:latin typeface="Arial Nova Light" panose="020B0304020202020204" pitchFamily="34" charset="0"/>
              </a:rPr>
              <a:t>)</a:t>
            </a:r>
          </a:p>
          <a:p>
            <a:pPr marL="457200" indent="-457200">
              <a:buFont typeface="+mj-lt"/>
              <a:buAutoNum type="arabicPeriod"/>
            </a:pPr>
            <a:r>
              <a:rPr lang="en-CA" sz="2000" b="1" baseline="30000" dirty="0">
                <a:solidFill>
                  <a:srgbClr val="F59D56"/>
                </a:solidFill>
                <a:effectLst/>
                <a:latin typeface="Arial Nova Light" panose="020B0304020202020204" pitchFamily="34" charset="0"/>
              </a:rPr>
              <a:t>4</a:t>
            </a:r>
            <a:r>
              <a:rPr lang="en-CA" sz="2000" b="1" dirty="0">
                <a:solidFill>
                  <a:srgbClr val="F59D56"/>
                </a:solidFill>
                <a:effectLst/>
                <a:latin typeface="Arial Nova Light" panose="020B0304020202020204" pitchFamily="34" charset="0"/>
              </a:rPr>
              <a:t>He</a:t>
            </a:r>
            <a:r>
              <a:rPr lang="en-CA" sz="2000" dirty="0">
                <a:effectLst/>
                <a:latin typeface="Arial Nova Light" panose="020B0304020202020204" pitchFamily="34" charset="0"/>
              </a:rPr>
              <a:t> at around 1 K </a:t>
            </a:r>
            <a:r>
              <a:rPr lang="en-CA" sz="2000" b="1" dirty="0">
                <a:effectLst/>
                <a:latin typeface="Arial Nova Light" panose="020B0304020202020204" pitchFamily="34" charset="0"/>
              </a:rPr>
              <a:t>converts</a:t>
            </a:r>
            <a:r>
              <a:rPr lang="en-CA" sz="2000" dirty="0">
                <a:effectLst/>
                <a:latin typeface="Arial Nova Light" panose="020B0304020202020204" pitchFamily="34" charset="0"/>
              </a:rPr>
              <a:t> 1 </a:t>
            </a:r>
            <a:r>
              <a:rPr lang="en-CA" sz="2000" dirty="0" err="1">
                <a:effectLst/>
                <a:latin typeface="Arial Nova Light" panose="020B0304020202020204" pitchFamily="34" charset="0"/>
              </a:rPr>
              <a:t>meV</a:t>
            </a:r>
            <a:r>
              <a:rPr lang="en-CA" sz="2000" dirty="0">
                <a:effectLst/>
                <a:latin typeface="Arial Nova Light" panose="020B0304020202020204" pitchFamily="34" charset="0"/>
              </a:rPr>
              <a:t> (9Å) neutrons </a:t>
            </a:r>
            <a:r>
              <a:rPr lang="en-CA" sz="2000" b="1" dirty="0">
                <a:effectLst/>
                <a:latin typeface="Arial Nova Light" panose="020B0304020202020204" pitchFamily="34" charset="0"/>
              </a:rPr>
              <a:t>to</a:t>
            </a:r>
            <a:r>
              <a:rPr lang="en-CA" sz="2000" dirty="0">
                <a:effectLst/>
                <a:latin typeface="Arial Nova Light" panose="020B0304020202020204" pitchFamily="34" charset="0"/>
              </a:rPr>
              <a:t> </a:t>
            </a:r>
            <a:r>
              <a:rPr lang="en-CA" sz="2000" b="1" dirty="0">
                <a:effectLst/>
                <a:latin typeface="Arial Nova Light" panose="020B0304020202020204" pitchFamily="34" charset="0"/>
              </a:rPr>
              <a:t>UCN </a:t>
            </a:r>
            <a:r>
              <a:rPr lang="en-CA" sz="2000" dirty="0">
                <a:effectLst/>
                <a:latin typeface="Arial Nova Light" panose="020B0304020202020204" pitchFamily="34" charset="0"/>
              </a:rPr>
              <a:t>(&lt; 215 </a:t>
            </a:r>
            <a:r>
              <a:rPr lang="en-CA" sz="2000" dirty="0" err="1">
                <a:effectLst/>
                <a:latin typeface="Arial Nova Light" panose="020B0304020202020204" pitchFamily="34" charset="0"/>
              </a:rPr>
              <a:t>neV</a:t>
            </a:r>
            <a:r>
              <a:rPr lang="en-CA" sz="2000" dirty="0">
                <a:effectLst/>
                <a:latin typeface="Arial Nova Light" panose="020B0304020202020204" pitchFamily="34" charset="0"/>
              </a:rPr>
              <a:t>)</a:t>
            </a:r>
          </a:p>
          <a:p>
            <a:pPr marL="457200" indent="-457200">
              <a:buFont typeface="+mj-lt"/>
              <a:buAutoNum type="arabicPeriod"/>
            </a:pPr>
            <a:endParaRPr lang="en-CA" sz="2000" b="1" dirty="0">
              <a:effectLst/>
              <a:latin typeface="Arial Nova Light" panose="020B0304020202020204" pitchFamily="34" charset="0"/>
            </a:endParaRPr>
          </a:p>
          <a:p>
            <a:pPr marL="457200" indent="-457200">
              <a:buFont typeface="+mj-lt"/>
              <a:buAutoNum type="arabicPeriod"/>
            </a:pPr>
            <a:endParaRPr lang="en-CA" sz="2000" b="1" dirty="0">
              <a:latin typeface="Arial Nova Light" panose="020B0304020202020204" pitchFamily="34" charset="0"/>
            </a:endParaRPr>
          </a:p>
          <a:p>
            <a:endParaRPr lang="en-CA" sz="2000" dirty="0">
              <a:latin typeface="Arial Nova Light" panose="020B0304020202020204" pitchFamily="34" charset="0"/>
            </a:endParaRPr>
          </a:p>
        </p:txBody>
      </p:sp>
      <p:sp>
        <p:nvSpPr>
          <p:cNvPr id="36" name="Rectangle 35">
            <a:extLst>
              <a:ext uri="{FF2B5EF4-FFF2-40B4-BE49-F238E27FC236}">
                <a16:creationId xmlns:a16="http://schemas.microsoft.com/office/drawing/2014/main" id="{FE5FCB9E-D1CF-1BBD-E065-2A0924CA26B0}"/>
              </a:ext>
            </a:extLst>
          </p:cNvPr>
          <p:cNvSpPr/>
          <p:nvPr/>
        </p:nvSpPr>
        <p:spPr>
          <a:xfrm>
            <a:off x="9049870" y="2965751"/>
            <a:ext cx="300318" cy="1917772"/>
          </a:xfrm>
          <a:prstGeom prst="rect">
            <a:avLst/>
          </a:prstGeom>
          <a:solidFill>
            <a:srgbClr val="A5A5A5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CA"/>
          </a:p>
        </p:txBody>
      </p:sp>
      <p:sp>
        <p:nvSpPr>
          <p:cNvPr id="33" name="Rectangle 32">
            <a:extLst>
              <a:ext uri="{FF2B5EF4-FFF2-40B4-BE49-F238E27FC236}">
                <a16:creationId xmlns:a16="http://schemas.microsoft.com/office/drawing/2014/main" id="{FA13CACB-B21D-99BE-3F23-DEB710399AF4}"/>
              </a:ext>
            </a:extLst>
          </p:cNvPr>
          <p:cNvSpPr/>
          <p:nvPr/>
        </p:nvSpPr>
        <p:spPr>
          <a:xfrm>
            <a:off x="9347200" y="3229610"/>
            <a:ext cx="1872572" cy="1582053"/>
          </a:xfrm>
          <a:prstGeom prst="rect">
            <a:avLst/>
          </a:prstGeom>
          <a:solidFill>
            <a:srgbClr val="92D050"/>
          </a:solidFill>
          <a:ln>
            <a:noFill/>
          </a:ln>
        </p:spPr>
        <p:style>
          <a:lnRef idx="1">
            <a:schemeClr val="accent6"/>
          </a:lnRef>
          <a:fillRef idx="3">
            <a:schemeClr val="accent6"/>
          </a:fillRef>
          <a:effectRef idx="2">
            <a:schemeClr val="accent6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CA"/>
          </a:p>
        </p:txBody>
      </p:sp>
      <p:sp>
        <p:nvSpPr>
          <p:cNvPr id="40" name="Freeform: Shape 39">
            <a:extLst>
              <a:ext uri="{FF2B5EF4-FFF2-40B4-BE49-F238E27FC236}">
                <a16:creationId xmlns:a16="http://schemas.microsoft.com/office/drawing/2014/main" id="{94F9315B-A3F7-4F71-70BB-3BB78CFBD8E1}"/>
              </a:ext>
            </a:extLst>
          </p:cNvPr>
          <p:cNvSpPr/>
          <p:nvPr/>
        </p:nvSpPr>
        <p:spPr>
          <a:xfrm>
            <a:off x="9347200" y="3713791"/>
            <a:ext cx="284482" cy="429578"/>
          </a:xfrm>
          <a:custGeom>
            <a:avLst/>
            <a:gdLst>
              <a:gd name="connsiteX0" fmla="*/ 294322 w 297180"/>
              <a:gd name="connsiteY0" fmla="*/ 20003 h 429578"/>
              <a:gd name="connsiteX1" fmla="*/ 268605 w 297180"/>
              <a:gd name="connsiteY1" fmla="*/ 150495 h 429578"/>
              <a:gd name="connsiteX2" fmla="*/ 264795 w 297180"/>
              <a:gd name="connsiteY2" fmla="*/ 268605 h 429578"/>
              <a:gd name="connsiteX3" fmla="*/ 272415 w 297180"/>
              <a:gd name="connsiteY3" fmla="*/ 336233 h 429578"/>
              <a:gd name="connsiteX4" fmla="*/ 297180 w 297180"/>
              <a:gd name="connsiteY4" fmla="*/ 429578 h 429578"/>
              <a:gd name="connsiteX5" fmla="*/ 1905 w 297180"/>
              <a:gd name="connsiteY5" fmla="*/ 428625 h 429578"/>
              <a:gd name="connsiteX6" fmla="*/ 0 w 297180"/>
              <a:gd name="connsiteY6" fmla="*/ 0 h 429578"/>
              <a:gd name="connsiteX7" fmla="*/ 294322 w 297180"/>
              <a:gd name="connsiteY7" fmla="*/ 20003 h 42957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297180" h="429578">
                <a:moveTo>
                  <a:pt x="294322" y="20003"/>
                </a:moveTo>
                <a:lnTo>
                  <a:pt x="268605" y="150495"/>
                </a:lnTo>
                <a:lnTo>
                  <a:pt x="264795" y="268605"/>
                </a:lnTo>
                <a:lnTo>
                  <a:pt x="272415" y="336233"/>
                </a:lnTo>
                <a:lnTo>
                  <a:pt x="297180" y="429578"/>
                </a:lnTo>
                <a:lnTo>
                  <a:pt x="1905" y="428625"/>
                </a:lnTo>
                <a:lnTo>
                  <a:pt x="0" y="0"/>
                </a:lnTo>
                <a:lnTo>
                  <a:pt x="294322" y="20003"/>
                </a:lnTo>
                <a:close/>
              </a:path>
            </a:pathLst>
          </a:custGeom>
          <a:solidFill>
            <a:srgbClr val="92D050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CA"/>
          </a:p>
        </p:txBody>
      </p:sp>
    </p:spTree>
    <p:custDataLst>
      <p:tags r:id="rId1"/>
    </p:custDataLst>
    <p:extLst>
      <p:ext uri="{BB962C8B-B14F-4D97-AF65-F5344CB8AC3E}">
        <p14:creationId xmlns:p14="http://schemas.microsoft.com/office/powerpoint/2010/main" val="350521679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41798">
        <p:fade/>
      </p:transition>
    </mc:Choice>
    <mc:Fallback xmlns="">
      <p:transition spd="med" advTm="41798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8" presetID="10" presetClass="exit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9" dur="500"/>
                                        <p:tgtEl>
                                          <p:spTgt spid="33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500"/>
                                        <p:tgtEl>
                                          <p:spTgt spid="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6" presetID="10" presetClass="exit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27" dur="500"/>
                                        <p:tgtEl>
                                          <p:spTgt spid="35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0" presetClass="exit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30" dur="500"/>
                                        <p:tgtEl>
                                          <p:spTgt spid="40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5" grpId="0" animBg="1"/>
      <p:bldP spid="33" grpId="0" animBg="1"/>
      <p:bldP spid="40" grpId="0" animBg="1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E18D3BD0-9571-6AC2-FFA4-EDAB249F5B2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06BAF367-1116-2111-41D4-34C0DE59C7BB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727735" y="1022757"/>
            <a:ext cx="8439881" cy="5105842"/>
          </a:xfrm>
          <a:prstGeom prst="rect">
            <a:avLst/>
          </a:prstGeom>
        </p:spPr>
      </p:pic>
      <p:sp>
        <p:nvSpPr>
          <p:cNvPr id="8" name="Title 7">
            <a:extLst>
              <a:ext uri="{FF2B5EF4-FFF2-40B4-BE49-F238E27FC236}">
                <a16:creationId xmlns:a16="http://schemas.microsoft.com/office/drawing/2014/main" id="{AB7DDD1A-34E0-05C5-0BC8-CEB9BFC5BAF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CA"/>
              <a:t>TUCAN source recipe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FDCD28FE-58BD-1D1A-D85D-9D489893ADE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890513-E58D-2644-ACDB-E89B1349FCEB}" type="slidenum">
              <a:rPr lang="en-US" smtClean="0">
                <a:latin typeface="Arial Nova Light" panose="020B0304020202020204" pitchFamily="34" charset="0"/>
              </a:rPr>
              <a:pPr/>
              <a:t>10</a:t>
            </a:fld>
            <a:endParaRPr lang="en-US">
              <a:latin typeface="Arial Nova Light" panose="020B0304020202020204" pitchFamily="34" charset="0"/>
            </a:endParaRP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F9E474EB-1FFE-3957-FFA1-D49048F9A073}"/>
              </a:ext>
            </a:extLst>
          </p:cNvPr>
          <p:cNvSpPr txBox="1"/>
          <p:nvPr/>
        </p:nvSpPr>
        <p:spPr>
          <a:xfrm>
            <a:off x="7847390" y="4759465"/>
            <a:ext cx="76174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CA"/>
              <a:t>2.5 m</a:t>
            </a:r>
          </a:p>
        </p:txBody>
      </p:sp>
      <p:cxnSp>
        <p:nvCxnSpPr>
          <p:cNvPr id="29" name="Straight Arrow Connector 28">
            <a:extLst>
              <a:ext uri="{FF2B5EF4-FFF2-40B4-BE49-F238E27FC236}">
                <a16:creationId xmlns:a16="http://schemas.microsoft.com/office/drawing/2014/main" id="{C6AA794A-F8A0-9712-5E88-9EC6FA0C84EE}"/>
              </a:ext>
            </a:extLst>
          </p:cNvPr>
          <p:cNvCxnSpPr/>
          <p:nvPr/>
        </p:nvCxnSpPr>
        <p:spPr>
          <a:xfrm flipV="1">
            <a:off x="10109912" y="5628167"/>
            <a:ext cx="189539" cy="948267"/>
          </a:xfrm>
          <a:prstGeom prst="straightConnector1">
            <a:avLst/>
          </a:prstGeom>
          <a:ln w="57150">
            <a:solidFill>
              <a:srgbClr val="7030A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" name="Straight Arrow Connector 26">
            <a:extLst>
              <a:ext uri="{FF2B5EF4-FFF2-40B4-BE49-F238E27FC236}">
                <a16:creationId xmlns:a16="http://schemas.microsoft.com/office/drawing/2014/main" id="{1609A13B-D6E0-7AEF-4C65-DE068A58C4A3}"/>
              </a:ext>
            </a:extLst>
          </p:cNvPr>
          <p:cNvCxnSpPr>
            <a:cxnSpLocks/>
          </p:cNvCxnSpPr>
          <p:nvPr/>
        </p:nvCxnSpPr>
        <p:spPr>
          <a:xfrm flipH="1">
            <a:off x="6691086" y="4759465"/>
            <a:ext cx="3699625" cy="0"/>
          </a:xfrm>
          <a:prstGeom prst="straightConnector1">
            <a:avLst/>
          </a:prstGeom>
          <a:ln w="28575">
            <a:solidFill>
              <a:schemeClr val="tx1"/>
            </a:solidFill>
            <a:headEnd type="triangle"/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sp>
        <p:nvSpPr>
          <p:cNvPr id="7" name="TextBox 6">
            <a:extLst>
              <a:ext uri="{FF2B5EF4-FFF2-40B4-BE49-F238E27FC236}">
                <a16:creationId xmlns:a16="http://schemas.microsoft.com/office/drawing/2014/main" id="{03EEEA4A-BC84-26DC-D9F9-53668B291A23}"/>
              </a:ext>
            </a:extLst>
          </p:cNvPr>
          <p:cNvSpPr txBox="1"/>
          <p:nvPr/>
        </p:nvSpPr>
        <p:spPr>
          <a:xfrm>
            <a:off x="24384" y="937319"/>
            <a:ext cx="5181406" cy="4401205"/>
          </a:xfrm>
          <a:prstGeom prst="rect">
            <a:avLst/>
          </a:prstGeom>
          <a:noFill/>
          <a:effectLst/>
        </p:spPr>
        <p:txBody>
          <a:bodyPr wrap="square" rtlCol="0">
            <a:spAutoFit/>
          </a:bodyPr>
          <a:lstStyle/>
          <a:p>
            <a:pPr marL="457200" indent="-457200">
              <a:buFont typeface="+mj-lt"/>
              <a:buAutoNum type="arabicPeriod"/>
            </a:pPr>
            <a:r>
              <a:rPr lang="en-CA" sz="2000" b="1">
                <a:solidFill>
                  <a:srgbClr val="7030A0"/>
                </a:solidFill>
                <a:effectLst/>
                <a:latin typeface="Arial Nova Light" panose="020B0304020202020204" pitchFamily="34" charset="0"/>
              </a:rPr>
              <a:t>480 MeV protons </a:t>
            </a:r>
            <a:r>
              <a:rPr lang="en-CA" sz="2000">
                <a:effectLst/>
                <a:latin typeface="Arial Nova Light" panose="020B0304020202020204" pitchFamily="34" charset="0"/>
              </a:rPr>
              <a:t>on tungsten create </a:t>
            </a:r>
            <a:r>
              <a:rPr lang="en-CA" sz="2000" b="1">
                <a:effectLst/>
                <a:latin typeface="Arial Nova Light" panose="020B0304020202020204" pitchFamily="34" charset="0"/>
              </a:rPr>
              <a:t>spallation neutrons</a:t>
            </a:r>
          </a:p>
          <a:p>
            <a:pPr marL="457200" indent="-457200">
              <a:buFont typeface="+mj-lt"/>
              <a:buAutoNum type="arabicPeriod"/>
            </a:pPr>
            <a:r>
              <a:rPr lang="en-CA" sz="2000" b="1">
                <a:solidFill>
                  <a:srgbClr val="A5A5A5"/>
                </a:solidFill>
                <a:effectLst/>
                <a:latin typeface="Arial Nova Light" panose="020B0304020202020204" pitchFamily="34" charset="0"/>
              </a:rPr>
              <a:t>lead, graphite </a:t>
            </a:r>
            <a:r>
              <a:rPr lang="en-CA" sz="2000">
                <a:effectLst/>
                <a:latin typeface="Arial Nova Light" panose="020B0304020202020204" pitchFamily="34" charset="0"/>
              </a:rPr>
              <a:t>and </a:t>
            </a:r>
            <a:r>
              <a:rPr lang="en-CA" sz="2000" b="1">
                <a:solidFill>
                  <a:srgbClr val="92D050"/>
                </a:solidFill>
                <a:effectLst/>
                <a:latin typeface="Arial Nova Light" panose="020B0304020202020204" pitchFamily="34" charset="0"/>
              </a:rPr>
              <a:t>heavy water </a:t>
            </a:r>
            <a:r>
              <a:rPr lang="en-CA" sz="2000">
                <a:effectLst/>
                <a:latin typeface="Arial Nova Light" panose="020B0304020202020204" pitchFamily="34" charset="0"/>
              </a:rPr>
              <a:t>(300 K)</a:t>
            </a:r>
            <a:r>
              <a:rPr lang="en-CA" sz="2000" b="1">
                <a:solidFill>
                  <a:srgbClr val="92D050"/>
                </a:solidFill>
                <a:effectLst/>
                <a:latin typeface="Arial Nova Light" panose="020B0304020202020204" pitchFamily="34" charset="0"/>
              </a:rPr>
              <a:t> </a:t>
            </a:r>
            <a:r>
              <a:rPr lang="en-CA" sz="2000" b="1">
                <a:effectLst/>
                <a:latin typeface="Arial Nova Light" panose="020B0304020202020204" pitchFamily="34" charset="0"/>
              </a:rPr>
              <a:t>moderate</a:t>
            </a:r>
            <a:r>
              <a:rPr lang="en-CA" sz="2000">
                <a:effectLst/>
                <a:latin typeface="Arial Nova Light" panose="020B0304020202020204" pitchFamily="34" charset="0"/>
              </a:rPr>
              <a:t> fast neutrons (MeV) to thermal neutrons (25 </a:t>
            </a:r>
            <a:r>
              <a:rPr lang="en-CA" sz="2000" err="1">
                <a:effectLst/>
                <a:latin typeface="Arial Nova Light" panose="020B0304020202020204" pitchFamily="34" charset="0"/>
              </a:rPr>
              <a:t>meV</a:t>
            </a:r>
            <a:r>
              <a:rPr lang="en-CA" sz="2000">
                <a:effectLst/>
                <a:latin typeface="Arial Nova Light" panose="020B0304020202020204" pitchFamily="34" charset="0"/>
              </a:rPr>
              <a:t>)</a:t>
            </a:r>
          </a:p>
          <a:p>
            <a:pPr marL="457200" indent="-457200">
              <a:buFont typeface="+mj-lt"/>
              <a:buAutoNum type="arabicPeriod"/>
            </a:pPr>
            <a:r>
              <a:rPr lang="en-CA" sz="2000" b="1">
                <a:solidFill>
                  <a:srgbClr val="0070C0"/>
                </a:solidFill>
                <a:effectLst/>
                <a:latin typeface="Arial Nova Light" panose="020B0304020202020204" pitchFamily="34" charset="0"/>
              </a:rPr>
              <a:t>liquid deuterium </a:t>
            </a:r>
            <a:r>
              <a:rPr lang="en-CA" sz="2000">
                <a:effectLst/>
                <a:latin typeface="Arial Nova Light" panose="020B0304020202020204" pitchFamily="34" charset="0"/>
              </a:rPr>
              <a:t>at 20 K moderates further to create a </a:t>
            </a:r>
            <a:r>
              <a:rPr lang="en-CA" sz="2000" b="1">
                <a:effectLst/>
                <a:latin typeface="Arial Nova Light" panose="020B0304020202020204" pitchFamily="34" charset="0"/>
              </a:rPr>
              <a:t>large cold flux </a:t>
            </a:r>
            <a:r>
              <a:rPr lang="en-CA" sz="2000">
                <a:effectLst/>
                <a:latin typeface="Arial Nova Light" panose="020B0304020202020204" pitchFamily="34" charset="0"/>
              </a:rPr>
              <a:t>(1 </a:t>
            </a:r>
            <a:r>
              <a:rPr lang="en-CA" sz="2000" err="1">
                <a:effectLst/>
                <a:latin typeface="Arial Nova Light" panose="020B0304020202020204" pitchFamily="34" charset="0"/>
              </a:rPr>
              <a:t>meV</a:t>
            </a:r>
            <a:r>
              <a:rPr lang="en-CA" sz="2000">
                <a:effectLst/>
                <a:latin typeface="Arial Nova Light" panose="020B0304020202020204" pitchFamily="34" charset="0"/>
              </a:rPr>
              <a:t>)</a:t>
            </a:r>
          </a:p>
          <a:p>
            <a:pPr marL="457200" indent="-457200">
              <a:buFont typeface="+mj-lt"/>
              <a:buAutoNum type="arabicPeriod"/>
            </a:pPr>
            <a:r>
              <a:rPr lang="en-CA" sz="2000" b="1" baseline="30000">
                <a:solidFill>
                  <a:srgbClr val="F59D56"/>
                </a:solidFill>
                <a:effectLst/>
                <a:latin typeface="Arial Nova Light" panose="020B0304020202020204" pitchFamily="34" charset="0"/>
              </a:rPr>
              <a:t>4</a:t>
            </a:r>
            <a:r>
              <a:rPr lang="en-CA" sz="2000" b="1">
                <a:solidFill>
                  <a:srgbClr val="F59D56"/>
                </a:solidFill>
                <a:effectLst/>
                <a:latin typeface="Arial Nova Light" panose="020B0304020202020204" pitchFamily="34" charset="0"/>
              </a:rPr>
              <a:t>He</a:t>
            </a:r>
            <a:r>
              <a:rPr lang="en-CA" sz="2000">
                <a:effectLst/>
                <a:latin typeface="Arial Nova Light" panose="020B0304020202020204" pitchFamily="34" charset="0"/>
              </a:rPr>
              <a:t> at around 1 K </a:t>
            </a:r>
            <a:r>
              <a:rPr lang="en-CA" sz="2000" b="1">
                <a:effectLst/>
                <a:latin typeface="Arial Nova Light" panose="020B0304020202020204" pitchFamily="34" charset="0"/>
              </a:rPr>
              <a:t>converts</a:t>
            </a:r>
            <a:r>
              <a:rPr lang="en-CA" sz="2000">
                <a:effectLst/>
                <a:latin typeface="Arial Nova Light" panose="020B0304020202020204" pitchFamily="34" charset="0"/>
              </a:rPr>
              <a:t> 1 </a:t>
            </a:r>
            <a:r>
              <a:rPr lang="en-CA" sz="2000" err="1">
                <a:effectLst/>
                <a:latin typeface="Arial Nova Light" panose="020B0304020202020204" pitchFamily="34" charset="0"/>
              </a:rPr>
              <a:t>meV</a:t>
            </a:r>
            <a:r>
              <a:rPr lang="en-CA" sz="2000">
                <a:effectLst/>
                <a:latin typeface="Arial Nova Light" panose="020B0304020202020204" pitchFamily="34" charset="0"/>
              </a:rPr>
              <a:t> (9Å) neutrons </a:t>
            </a:r>
            <a:r>
              <a:rPr lang="en-CA" sz="2000" b="1">
                <a:effectLst/>
                <a:latin typeface="Arial Nova Light" panose="020B0304020202020204" pitchFamily="34" charset="0"/>
              </a:rPr>
              <a:t>to</a:t>
            </a:r>
            <a:r>
              <a:rPr lang="en-CA" sz="2000">
                <a:effectLst/>
                <a:latin typeface="Arial Nova Light" panose="020B0304020202020204" pitchFamily="34" charset="0"/>
              </a:rPr>
              <a:t> </a:t>
            </a:r>
            <a:r>
              <a:rPr lang="en-CA" sz="2000" b="1">
                <a:effectLst/>
                <a:latin typeface="Arial Nova Light" panose="020B0304020202020204" pitchFamily="34" charset="0"/>
              </a:rPr>
              <a:t>UCN </a:t>
            </a:r>
            <a:r>
              <a:rPr lang="en-CA" sz="2000">
                <a:effectLst/>
                <a:latin typeface="Arial Nova Light" panose="020B0304020202020204" pitchFamily="34" charset="0"/>
              </a:rPr>
              <a:t>(&lt; 215 </a:t>
            </a:r>
            <a:r>
              <a:rPr lang="en-CA" sz="2000" err="1">
                <a:effectLst/>
                <a:latin typeface="Arial Nova Light" panose="020B0304020202020204" pitchFamily="34" charset="0"/>
              </a:rPr>
              <a:t>neV</a:t>
            </a:r>
            <a:r>
              <a:rPr lang="en-CA" sz="2000">
                <a:effectLst/>
                <a:latin typeface="Arial Nova Light" panose="020B0304020202020204" pitchFamily="34" charset="0"/>
              </a:rPr>
              <a:t>)</a:t>
            </a:r>
          </a:p>
          <a:p>
            <a:pPr marL="457200" indent="-457200">
              <a:buFont typeface="+mj-lt"/>
              <a:buAutoNum type="arabicPeriod"/>
            </a:pPr>
            <a:endParaRPr lang="en-CA" sz="2000" b="1">
              <a:effectLst/>
              <a:latin typeface="Arial Nova Light" panose="020B0304020202020204" pitchFamily="34" charset="0"/>
            </a:endParaRPr>
          </a:p>
          <a:p>
            <a:pPr marL="457200" indent="-457200">
              <a:buFont typeface="+mj-lt"/>
              <a:buAutoNum type="arabicPeriod"/>
            </a:pPr>
            <a:endParaRPr lang="en-CA" sz="2000" b="1">
              <a:latin typeface="Arial Nova Light" panose="020B0304020202020204" pitchFamily="34" charset="0"/>
            </a:endParaRPr>
          </a:p>
          <a:p>
            <a:pPr marL="457200" indent="-457200">
              <a:buFont typeface="+mj-lt"/>
              <a:buAutoNum type="arabicPeriod"/>
            </a:pPr>
            <a:r>
              <a:rPr lang="en-CA" sz="2000" b="1">
                <a:effectLst/>
                <a:latin typeface="Arial Nova Light" panose="020B0304020202020204" pitchFamily="34" charset="0"/>
              </a:rPr>
              <a:t>Extraction</a:t>
            </a:r>
            <a:r>
              <a:rPr lang="en-CA" sz="2000">
                <a:effectLst/>
                <a:latin typeface="Arial Nova Light" panose="020B0304020202020204" pitchFamily="34" charset="0"/>
              </a:rPr>
              <a:t> to experiments via material guides</a:t>
            </a:r>
          </a:p>
          <a:p>
            <a:pPr marL="457200" indent="-457200">
              <a:buFont typeface="+mj-lt"/>
              <a:buAutoNum type="arabicPeriod"/>
            </a:pPr>
            <a:endParaRPr lang="en-CA" sz="2000">
              <a:latin typeface="Arial Nova Light" panose="020B0304020202020204" pitchFamily="34" charset="0"/>
            </a:endParaRPr>
          </a:p>
        </p:txBody>
      </p:sp>
      <p:sp>
        <p:nvSpPr>
          <p:cNvPr id="9" name="Left Brace 8">
            <a:extLst>
              <a:ext uri="{FF2B5EF4-FFF2-40B4-BE49-F238E27FC236}">
                <a16:creationId xmlns:a16="http://schemas.microsoft.com/office/drawing/2014/main" id="{E85A5C6E-B370-6C6E-2C5F-0B6D289B3B78}"/>
              </a:ext>
            </a:extLst>
          </p:cNvPr>
          <p:cNvSpPr/>
          <p:nvPr/>
        </p:nvSpPr>
        <p:spPr>
          <a:xfrm rot="16200000">
            <a:off x="7331562" y="4607261"/>
            <a:ext cx="330141" cy="3081866"/>
          </a:xfrm>
          <a:prstGeom prst="leftBrac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CA"/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88D6C075-5B01-BC13-E841-5FFD4AEAFAFB}"/>
              </a:ext>
            </a:extLst>
          </p:cNvPr>
          <p:cNvSpPr txBox="1"/>
          <p:nvPr/>
        </p:nvSpPr>
        <p:spPr>
          <a:xfrm>
            <a:off x="5607353" y="6281507"/>
            <a:ext cx="6115352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CA" sz="1800" err="1">
                <a:effectLst/>
                <a:latin typeface="Arial Nova Light" panose="020B0304020202020204" pitchFamily="34" charset="0"/>
              </a:rPr>
              <a:t>Cryo</a:t>
            </a:r>
            <a:r>
              <a:rPr lang="en-CA" sz="1800">
                <a:effectLst/>
                <a:latin typeface="Arial Nova Light" panose="020B0304020202020204" pitchFamily="34" charset="0"/>
              </a:rPr>
              <a:t> infrastructure behind shielding</a:t>
            </a:r>
            <a:endParaRPr lang="en-CA"/>
          </a:p>
        </p:txBody>
      </p:sp>
      <p:sp>
        <p:nvSpPr>
          <p:cNvPr id="4" name="Rectangle: Rounded Corners 3">
            <a:extLst>
              <a:ext uri="{FF2B5EF4-FFF2-40B4-BE49-F238E27FC236}">
                <a16:creationId xmlns:a16="http://schemas.microsoft.com/office/drawing/2014/main" id="{846A5C63-B264-49BE-CD65-43CC9132A317}"/>
              </a:ext>
            </a:extLst>
          </p:cNvPr>
          <p:cNvSpPr/>
          <p:nvPr/>
        </p:nvSpPr>
        <p:spPr>
          <a:xfrm>
            <a:off x="1297407" y="5560717"/>
            <a:ext cx="2779414" cy="651232"/>
          </a:xfrm>
          <a:prstGeom prst="roundRect">
            <a:avLst/>
          </a:prstGeom>
        </p:spPr>
        <p:style>
          <a:lnRef idx="2">
            <a:schemeClr val="accent6">
              <a:shade val="15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CA" dirty="0"/>
              <a:t>EDM experiment recipe: next ACOT?</a:t>
            </a:r>
          </a:p>
        </p:txBody>
      </p:sp>
    </p:spTree>
    <p:custDataLst>
      <p:tags r:id="rId1"/>
    </p:custDataLst>
    <p:extLst>
      <p:ext uri="{BB962C8B-B14F-4D97-AF65-F5344CB8AC3E}">
        <p14:creationId xmlns:p14="http://schemas.microsoft.com/office/powerpoint/2010/main" val="54317901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41798">
        <p:fade/>
      </p:transition>
    </mc:Choice>
    <mc:Fallback xmlns="">
      <p:transition spd="med" advTm="41798">
        <p:fade/>
      </p:transition>
    </mc:Fallback>
  </mc:AlternateContent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Title 13">
            <a:extLst>
              <a:ext uri="{FF2B5EF4-FFF2-40B4-BE49-F238E27FC236}">
                <a16:creationId xmlns:a16="http://schemas.microsoft.com/office/drawing/2014/main" id="{10D9295F-C54C-5138-BAEF-65B8DA9C6E5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CA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990B0223-FA60-B20B-FB34-84126560C74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890513-E58D-2644-ACDB-E89B1349FCEB}" type="slidenum">
              <a:rPr lang="en-US" smtClean="0"/>
              <a:pPr/>
              <a:t>11</a:t>
            </a:fld>
            <a:endParaRPr lang="en-US"/>
          </a:p>
        </p:txBody>
      </p:sp>
      <p:sp>
        <p:nvSpPr>
          <p:cNvPr id="15" name="Text Placeholder 14">
            <a:extLst>
              <a:ext uri="{FF2B5EF4-FFF2-40B4-BE49-F238E27FC236}">
                <a16:creationId xmlns:a16="http://schemas.microsoft.com/office/drawing/2014/main" id="{964C4D92-861F-4780-48AD-78E5F3189F97}"/>
              </a:ext>
            </a:extLst>
          </p:cNvPr>
          <p:cNvSpPr>
            <a:spLocks noGrp="1"/>
          </p:cNvSpPr>
          <p:nvPr>
            <p:ph type="body" sz="quarter" idx="22"/>
          </p:nvPr>
        </p:nvSpPr>
        <p:spPr/>
        <p:txBody>
          <a:bodyPr/>
          <a:lstStyle/>
          <a:p>
            <a:endParaRPr lang="en-CA"/>
          </a:p>
        </p:txBody>
      </p:sp>
      <p:sp>
        <p:nvSpPr>
          <p:cNvPr id="16" name="Text Placeholder 15">
            <a:extLst>
              <a:ext uri="{FF2B5EF4-FFF2-40B4-BE49-F238E27FC236}">
                <a16:creationId xmlns:a16="http://schemas.microsoft.com/office/drawing/2014/main" id="{33189D0B-A355-E7B1-EFCF-98D03C544326}"/>
              </a:ext>
            </a:extLst>
          </p:cNvPr>
          <p:cNvSpPr>
            <a:spLocks noGrp="1"/>
          </p:cNvSpPr>
          <p:nvPr>
            <p:ph type="body" sz="quarter" idx="25"/>
          </p:nvPr>
        </p:nvSpPr>
        <p:spPr/>
        <p:txBody>
          <a:bodyPr/>
          <a:lstStyle/>
          <a:p>
            <a:endParaRPr lang="en-CA"/>
          </a:p>
        </p:txBody>
      </p:sp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5A436721-9FC5-836F-36C5-A3B705788BDF}"/>
              </a:ext>
            </a:extLst>
          </p:cNvPr>
          <p:cNvSpPr>
            <a:spLocks noGrp="1"/>
          </p:cNvSpPr>
          <p:nvPr>
            <p:ph type="body" sz="quarter" idx="28"/>
          </p:nvPr>
        </p:nvSpPr>
        <p:spPr/>
        <p:txBody>
          <a:bodyPr/>
          <a:lstStyle/>
          <a:p>
            <a:endParaRPr lang="en-CA"/>
          </a:p>
        </p:txBody>
      </p:sp>
      <p:sp>
        <p:nvSpPr>
          <p:cNvPr id="18" name="Text Placeholder 17">
            <a:extLst>
              <a:ext uri="{FF2B5EF4-FFF2-40B4-BE49-F238E27FC236}">
                <a16:creationId xmlns:a16="http://schemas.microsoft.com/office/drawing/2014/main" id="{F74E549C-AECE-7AC1-5FB4-D4162C794E02}"/>
              </a:ext>
            </a:extLst>
          </p:cNvPr>
          <p:cNvSpPr>
            <a:spLocks noGrp="1"/>
          </p:cNvSpPr>
          <p:nvPr>
            <p:ph type="body" sz="quarter" idx="29"/>
          </p:nvPr>
        </p:nvSpPr>
        <p:spPr/>
        <p:txBody>
          <a:bodyPr/>
          <a:lstStyle/>
          <a:p>
            <a:endParaRPr lang="en-CA"/>
          </a:p>
        </p:txBody>
      </p:sp>
      <p:pic>
        <p:nvPicPr>
          <p:cNvPr id="20" name="Picture 19">
            <a:extLst>
              <a:ext uri="{FF2B5EF4-FFF2-40B4-BE49-F238E27FC236}">
                <a16:creationId xmlns:a16="http://schemas.microsoft.com/office/drawing/2014/main" id="{5BED59DF-8DF4-008E-7826-04C62038356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33856"/>
            <a:ext cx="12192000" cy="6790288"/>
          </a:xfrm>
          <a:prstGeom prst="rect">
            <a:avLst/>
          </a:prstGeom>
        </p:spPr>
      </p:pic>
      <p:sp>
        <p:nvSpPr>
          <p:cNvPr id="22" name="Rectangle: Rounded Corners 21">
            <a:extLst>
              <a:ext uri="{FF2B5EF4-FFF2-40B4-BE49-F238E27FC236}">
                <a16:creationId xmlns:a16="http://schemas.microsoft.com/office/drawing/2014/main" id="{2576D0E8-8FD3-DEEB-33E0-576E46B8FF0E}"/>
              </a:ext>
            </a:extLst>
          </p:cNvPr>
          <p:cNvSpPr/>
          <p:nvPr/>
        </p:nvSpPr>
        <p:spPr>
          <a:xfrm rot="21063767">
            <a:off x="5791200" y="4098260"/>
            <a:ext cx="2196687" cy="272415"/>
          </a:xfrm>
          <a:prstGeom prst="roundRect">
            <a:avLst/>
          </a:prstGeom>
          <a:ln w="19050">
            <a:solidFill>
              <a:schemeClr val="bg2">
                <a:lumMod val="50000"/>
              </a:schemeClr>
            </a:solidFill>
          </a:ln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wrap="square" lIns="36000" tIns="0" rIns="36000" bIns="0" rtlCol="0" anchor="ctr">
            <a:spAutoFit/>
          </a:bodyPr>
          <a:lstStyle/>
          <a:p>
            <a:pPr algn="ctr"/>
            <a:r>
              <a:rPr lang="en-CA" sz="1600"/>
              <a:t>Radiation Shielding</a:t>
            </a:r>
            <a:endParaRPr lang="en-CA" sz="1200" i="1"/>
          </a:p>
        </p:txBody>
      </p:sp>
      <p:sp>
        <p:nvSpPr>
          <p:cNvPr id="23" name="Text Placeholder 1">
            <a:extLst>
              <a:ext uri="{FF2B5EF4-FFF2-40B4-BE49-F238E27FC236}">
                <a16:creationId xmlns:a16="http://schemas.microsoft.com/office/drawing/2014/main" id="{DBF7AE12-666B-5999-7BBD-AFD463BF4749}"/>
              </a:ext>
            </a:extLst>
          </p:cNvPr>
          <p:cNvSpPr txBox="1">
            <a:spLocks/>
          </p:cNvSpPr>
          <p:nvPr/>
        </p:nvSpPr>
        <p:spPr>
          <a:xfrm>
            <a:off x="2343150" y="205595"/>
            <a:ext cx="7306409" cy="1014516"/>
          </a:xfrm>
          <a:prstGeom prst="rect">
            <a:avLst/>
          </a:prstGeom>
        </p:spPr>
        <p:txBody>
          <a:bodyPr/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en-CA" sz="2400" b="1" dirty="0">
                <a:solidFill>
                  <a:srgbClr val="00B0F0"/>
                </a:solidFill>
                <a:latin typeface="Arial Nova Light" panose="020B0304020202020204" pitchFamily="34" charset="0"/>
                <a:cs typeface="Arial" charset="0"/>
              </a:rPr>
              <a:t>TUCAN source layers</a:t>
            </a:r>
          </a:p>
        </p:txBody>
      </p:sp>
      <p:cxnSp>
        <p:nvCxnSpPr>
          <p:cNvPr id="2" name="Straight Arrow Connector 1">
            <a:extLst>
              <a:ext uri="{FF2B5EF4-FFF2-40B4-BE49-F238E27FC236}">
                <a16:creationId xmlns:a16="http://schemas.microsoft.com/office/drawing/2014/main" id="{406CF54A-61D8-731A-919D-217E1E9B7ABC}"/>
              </a:ext>
            </a:extLst>
          </p:cNvPr>
          <p:cNvCxnSpPr>
            <a:cxnSpLocks/>
          </p:cNvCxnSpPr>
          <p:nvPr/>
        </p:nvCxnSpPr>
        <p:spPr>
          <a:xfrm flipV="1">
            <a:off x="2249714" y="5307390"/>
            <a:ext cx="3038324" cy="483340"/>
          </a:xfrm>
          <a:prstGeom prst="straightConnector1">
            <a:avLst/>
          </a:prstGeom>
          <a:ln w="28575">
            <a:solidFill>
              <a:schemeClr val="bg1"/>
            </a:solidFill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" name="TextBox 2">
            <a:extLst>
              <a:ext uri="{FF2B5EF4-FFF2-40B4-BE49-F238E27FC236}">
                <a16:creationId xmlns:a16="http://schemas.microsoft.com/office/drawing/2014/main" id="{5D90D866-B833-6C51-50A7-7675061D33CE}"/>
              </a:ext>
            </a:extLst>
          </p:cNvPr>
          <p:cNvSpPr txBox="1"/>
          <p:nvPr/>
        </p:nvSpPr>
        <p:spPr>
          <a:xfrm rot="21037161">
            <a:off x="3492651" y="5197855"/>
            <a:ext cx="75212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CA" dirty="0">
                <a:solidFill>
                  <a:schemeClr val="bg1"/>
                </a:solidFill>
                <a:latin typeface="Arial Nova Light" panose="020B0304020202020204" pitchFamily="34" charset="0"/>
              </a:rPr>
              <a:t>5.5 m</a:t>
            </a:r>
          </a:p>
        </p:txBody>
      </p:sp>
      <p:sp>
        <p:nvSpPr>
          <p:cNvPr id="4" name="Rectangle: Rounded Corners 3">
            <a:extLst>
              <a:ext uri="{FF2B5EF4-FFF2-40B4-BE49-F238E27FC236}">
                <a16:creationId xmlns:a16="http://schemas.microsoft.com/office/drawing/2014/main" id="{5E701A9B-D206-D668-B332-209100FBD657}"/>
              </a:ext>
            </a:extLst>
          </p:cNvPr>
          <p:cNvSpPr/>
          <p:nvPr/>
        </p:nvSpPr>
        <p:spPr>
          <a:xfrm rot="21063767">
            <a:off x="9609616" y="4957481"/>
            <a:ext cx="1211379" cy="272415"/>
          </a:xfrm>
          <a:prstGeom prst="roundRect">
            <a:avLst/>
          </a:prstGeom>
          <a:ln w="19050">
            <a:solidFill>
              <a:schemeClr val="bg2">
                <a:lumMod val="50000"/>
              </a:schemeClr>
            </a:solidFill>
          </a:ln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wrap="none" lIns="36000" tIns="0" rIns="36000" bIns="0" rtlCol="0" anchor="ctr">
            <a:spAutoFit/>
          </a:bodyPr>
          <a:lstStyle/>
          <a:p>
            <a:pPr algn="ctr"/>
            <a:r>
              <a:rPr lang="en-CA" sz="1600" dirty="0"/>
              <a:t>Slow control</a:t>
            </a:r>
            <a:endParaRPr lang="en-CA" sz="1200" i="1" dirty="0"/>
          </a:p>
        </p:txBody>
      </p:sp>
      <p:sp>
        <p:nvSpPr>
          <p:cNvPr id="5" name="Rectangle: Rounded Corners 4">
            <a:extLst>
              <a:ext uri="{FF2B5EF4-FFF2-40B4-BE49-F238E27FC236}">
                <a16:creationId xmlns:a16="http://schemas.microsoft.com/office/drawing/2014/main" id="{8EEEB13C-4691-9122-D015-3376955A4E10}"/>
              </a:ext>
            </a:extLst>
          </p:cNvPr>
          <p:cNvSpPr/>
          <p:nvPr/>
        </p:nvSpPr>
        <p:spPr>
          <a:xfrm rot="21063767">
            <a:off x="9502642" y="2265081"/>
            <a:ext cx="1131314" cy="272415"/>
          </a:xfrm>
          <a:prstGeom prst="roundRect">
            <a:avLst/>
          </a:prstGeom>
          <a:ln w="19050">
            <a:solidFill>
              <a:schemeClr val="bg2">
                <a:lumMod val="50000"/>
              </a:schemeClr>
            </a:solidFill>
          </a:ln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wrap="none" lIns="36000" tIns="0" rIns="36000" bIns="0" rtlCol="0" anchor="ctr">
            <a:spAutoFit/>
          </a:bodyPr>
          <a:lstStyle/>
          <a:p>
            <a:pPr algn="ctr"/>
            <a:r>
              <a:rPr lang="en-CA" sz="1600"/>
              <a:t>Gas panels</a:t>
            </a:r>
            <a:endParaRPr lang="en-CA" sz="1200" i="1"/>
          </a:p>
        </p:txBody>
      </p:sp>
    </p:spTree>
    <p:extLst>
      <p:ext uri="{BB962C8B-B14F-4D97-AF65-F5344CB8AC3E}">
        <p14:creationId xmlns:p14="http://schemas.microsoft.com/office/powerpoint/2010/main" val="418090879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22599">
        <p:fade/>
      </p:transition>
    </mc:Choice>
    <mc:Fallback xmlns="">
      <p:transition spd="med" advTm="22599">
        <p:fade/>
      </p:transition>
    </mc:Fallback>
  </mc:AlternateContent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353A8EC-752F-79F5-14CC-30140FDB7BB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CA"/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0180E89F-E711-4C16-B5BD-368C897F735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890513-E58D-2644-ACDB-E89B1349FCEB}" type="slidenum">
              <a:rPr lang="en-US" smtClean="0"/>
              <a:pPr/>
              <a:t>12</a:t>
            </a:fld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0D4B3443-3775-F785-B6A2-3C16B7DA6168}"/>
              </a:ext>
            </a:extLst>
          </p:cNvPr>
          <p:cNvSpPr>
            <a:spLocks noGrp="1"/>
          </p:cNvSpPr>
          <p:nvPr>
            <p:ph type="body" sz="quarter" idx="22"/>
          </p:nvPr>
        </p:nvSpPr>
        <p:spPr/>
        <p:txBody>
          <a:bodyPr/>
          <a:lstStyle/>
          <a:p>
            <a:endParaRPr lang="en-CA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E601306C-9AFA-7B69-E311-EE86DAA29236}"/>
              </a:ext>
            </a:extLst>
          </p:cNvPr>
          <p:cNvSpPr>
            <a:spLocks noGrp="1"/>
          </p:cNvSpPr>
          <p:nvPr>
            <p:ph type="body" sz="quarter" idx="25"/>
          </p:nvPr>
        </p:nvSpPr>
        <p:spPr/>
        <p:txBody>
          <a:bodyPr/>
          <a:lstStyle/>
          <a:p>
            <a:endParaRPr lang="en-CA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61D15F26-BC93-C78E-ABE9-ED3D8DBCBCAC}"/>
              </a:ext>
            </a:extLst>
          </p:cNvPr>
          <p:cNvSpPr>
            <a:spLocks noGrp="1"/>
          </p:cNvSpPr>
          <p:nvPr>
            <p:ph type="body" sz="quarter" idx="28"/>
          </p:nvPr>
        </p:nvSpPr>
        <p:spPr/>
        <p:txBody>
          <a:bodyPr/>
          <a:lstStyle/>
          <a:p>
            <a:endParaRPr lang="en-CA"/>
          </a:p>
        </p:txBody>
      </p:sp>
      <p:sp>
        <p:nvSpPr>
          <p:cNvPr id="7" name="Text Placeholder 6">
            <a:extLst>
              <a:ext uri="{FF2B5EF4-FFF2-40B4-BE49-F238E27FC236}">
                <a16:creationId xmlns:a16="http://schemas.microsoft.com/office/drawing/2014/main" id="{3549F60B-F9CA-5A82-B194-83B1E5F5EFDB}"/>
              </a:ext>
            </a:extLst>
          </p:cNvPr>
          <p:cNvSpPr>
            <a:spLocks noGrp="1"/>
          </p:cNvSpPr>
          <p:nvPr>
            <p:ph type="body" sz="quarter" idx="29"/>
          </p:nvPr>
        </p:nvSpPr>
        <p:spPr/>
        <p:txBody>
          <a:bodyPr/>
          <a:lstStyle/>
          <a:p>
            <a:endParaRPr lang="en-CA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5D7E2046-3B02-E054-D18E-E75063348B7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33856"/>
            <a:ext cx="12192000" cy="6790288"/>
          </a:xfrm>
          <a:prstGeom prst="rect">
            <a:avLst/>
          </a:prstGeom>
        </p:spPr>
      </p:pic>
      <p:sp>
        <p:nvSpPr>
          <p:cNvPr id="10" name="Rectangle: Rounded Corners 9">
            <a:extLst>
              <a:ext uri="{FF2B5EF4-FFF2-40B4-BE49-F238E27FC236}">
                <a16:creationId xmlns:a16="http://schemas.microsoft.com/office/drawing/2014/main" id="{B6506B84-D8F3-3601-FCD6-0D35D1CC824E}"/>
              </a:ext>
            </a:extLst>
          </p:cNvPr>
          <p:cNvSpPr/>
          <p:nvPr/>
        </p:nvSpPr>
        <p:spPr>
          <a:xfrm rot="21063767">
            <a:off x="5791200" y="4098260"/>
            <a:ext cx="2196687" cy="272415"/>
          </a:xfrm>
          <a:prstGeom prst="roundRect">
            <a:avLst/>
          </a:prstGeom>
          <a:ln w="19050">
            <a:solidFill>
              <a:schemeClr val="bg2">
                <a:lumMod val="50000"/>
              </a:schemeClr>
            </a:solidFill>
          </a:ln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wrap="none" lIns="36000" tIns="0" rIns="36000" bIns="0" rtlCol="0" anchor="ctr">
            <a:spAutoFit/>
          </a:bodyPr>
          <a:lstStyle/>
          <a:p>
            <a:pPr algn="ctr"/>
            <a:r>
              <a:rPr lang="en-CA" sz="1600"/>
              <a:t>Radiation Shielding</a:t>
            </a:r>
          </a:p>
        </p:txBody>
      </p:sp>
      <p:sp>
        <p:nvSpPr>
          <p:cNvPr id="12" name="Rectangle: Rounded Corners 11">
            <a:extLst>
              <a:ext uri="{FF2B5EF4-FFF2-40B4-BE49-F238E27FC236}">
                <a16:creationId xmlns:a16="http://schemas.microsoft.com/office/drawing/2014/main" id="{2749FB7A-746F-829F-4F68-C18C21695CBC}"/>
              </a:ext>
            </a:extLst>
          </p:cNvPr>
          <p:cNvSpPr/>
          <p:nvPr/>
        </p:nvSpPr>
        <p:spPr>
          <a:xfrm rot="21063767">
            <a:off x="5519401" y="2811786"/>
            <a:ext cx="1026737" cy="272415"/>
          </a:xfrm>
          <a:prstGeom prst="roundRect">
            <a:avLst/>
          </a:prstGeom>
          <a:ln w="19050">
            <a:solidFill>
              <a:schemeClr val="bg2">
                <a:lumMod val="50000"/>
              </a:schemeClr>
            </a:solidFill>
          </a:ln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wrap="none" lIns="36000" tIns="0" rIns="36000" bIns="0" rtlCol="0" anchor="ctr">
            <a:spAutoFit/>
          </a:bodyPr>
          <a:lstStyle/>
          <a:p>
            <a:pPr algn="ctr"/>
            <a:r>
              <a:rPr lang="en-CA" sz="1600"/>
              <a:t>He pumps</a:t>
            </a:r>
            <a:endParaRPr lang="en-CA" sz="1200" i="1"/>
          </a:p>
        </p:txBody>
      </p:sp>
      <p:sp>
        <p:nvSpPr>
          <p:cNvPr id="13" name="Rectangle: Rounded Corners 12">
            <a:extLst>
              <a:ext uri="{FF2B5EF4-FFF2-40B4-BE49-F238E27FC236}">
                <a16:creationId xmlns:a16="http://schemas.microsoft.com/office/drawing/2014/main" id="{F19CC73E-36F9-96CD-5DD5-A911C3F3C26C}"/>
              </a:ext>
            </a:extLst>
          </p:cNvPr>
          <p:cNvSpPr/>
          <p:nvPr/>
        </p:nvSpPr>
        <p:spPr>
          <a:xfrm rot="21063767">
            <a:off x="9609616" y="4957481"/>
            <a:ext cx="1211379" cy="272415"/>
          </a:xfrm>
          <a:prstGeom prst="roundRect">
            <a:avLst/>
          </a:prstGeom>
          <a:ln w="19050">
            <a:solidFill>
              <a:schemeClr val="bg2">
                <a:lumMod val="50000"/>
              </a:schemeClr>
            </a:solidFill>
          </a:ln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wrap="none" lIns="36000" tIns="0" rIns="36000" bIns="0" rtlCol="0" anchor="ctr">
            <a:spAutoFit/>
          </a:bodyPr>
          <a:lstStyle/>
          <a:p>
            <a:pPr algn="ctr"/>
            <a:r>
              <a:rPr lang="en-CA" sz="1600" dirty="0"/>
              <a:t>Slow control</a:t>
            </a:r>
            <a:endParaRPr lang="en-CA" sz="1200" i="1" dirty="0"/>
          </a:p>
        </p:txBody>
      </p:sp>
      <p:sp>
        <p:nvSpPr>
          <p:cNvPr id="14" name="Rectangle: Rounded Corners 13">
            <a:extLst>
              <a:ext uri="{FF2B5EF4-FFF2-40B4-BE49-F238E27FC236}">
                <a16:creationId xmlns:a16="http://schemas.microsoft.com/office/drawing/2014/main" id="{F0815B30-0AFE-A90A-FF74-3FCB57A278ED}"/>
              </a:ext>
            </a:extLst>
          </p:cNvPr>
          <p:cNvSpPr/>
          <p:nvPr/>
        </p:nvSpPr>
        <p:spPr>
          <a:xfrm rot="21063767">
            <a:off x="9502642" y="2265081"/>
            <a:ext cx="1131314" cy="272415"/>
          </a:xfrm>
          <a:prstGeom prst="roundRect">
            <a:avLst/>
          </a:prstGeom>
          <a:ln w="19050">
            <a:solidFill>
              <a:schemeClr val="bg2">
                <a:lumMod val="50000"/>
              </a:schemeClr>
            </a:solidFill>
          </a:ln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wrap="none" lIns="36000" tIns="0" rIns="36000" bIns="0" rtlCol="0" anchor="ctr">
            <a:spAutoFit/>
          </a:bodyPr>
          <a:lstStyle/>
          <a:p>
            <a:pPr algn="ctr"/>
            <a:r>
              <a:rPr lang="en-CA" sz="1600"/>
              <a:t>Gas panels</a:t>
            </a:r>
            <a:endParaRPr lang="en-CA" sz="1200" i="1"/>
          </a:p>
        </p:txBody>
      </p:sp>
      <p:sp>
        <p:nvSpPr>
          <p:cNvPr id="15" name="Rectangle: Rounded Corners 14">
            <a:extLst>
              <a:ext uri="{FF2B5EF4-FFF2-40B4-BE49-F238E27FC236}">
                <a16:creationId xmlns:a16="http://schemas.microsoft.com/office/drawing/2014/main" id="{61AD9B02-91A7-6877-62DF-183983D87DCE}"/>
              </a:ext>
            </a:extLst>
          </p:cNvPr>
          <p:cNvSpPr/>
          <p:nvPr/>
        </p:nvSpPr>
        <p:spPr>
          <a:xfrm rot="21063767">
            <a:off x="3403280" y="3544979"/>
            <a:ext cx="1132947" cy="272415"/>
          </a:xfrm>
          <a:prstGeom prst="roundRect">
            <a:avLst/>
          </a:prstGeom>
          <a:ln w="19050">
            <a:solidFill>
              <a:schemeClr val="bg2">
                <a:lumMod val="50000"/>
              </a:schemeClr>
            </a:solidFill>
          </a:ln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wrap="none" lIns="36000" tIns="0" rIns="36000" bIns="0" rtlCol="0" anchor="ctr">
            <a:spAutoFit/>
          </a:bodyPr>
          <a:lstStyle/>
          <a:p>
            <a:pPr algn="ctr"/>
            <a:r>
              <a:rPr lang="en-CA" sz="1600"/>
              <a:t>He cryostat</a:t>
            </a:r>
            <a:endParaRPr lang="en-CA" sz="1200" i="1"/>
          </a:p>
        </p:txBody>
      </p:sp>
      <p:sp>
        <p:nvSpPr>
          <p:cNvPr id="16" name="Rectangle: Rounded Corners 15">
            <a:extLst>
              <a:ext uri="{FF2B5EF4-FFF2-40B4-BE49-F238E27FC236}">
                <a16:creationId xmlns:a16="http://schemas.microsoft.com/office/drawing/2014/main" id="{0036BF6D-C574-6404-CFCD-1BF2A481BBE2}"/>
              </a:ext>
            </a:extLst>
          </p:cNvPr>
          <p:cNvSpPr/>
          <p:nvPr/>
        </p:nvSpPr>
        <p:spPr>
          <a:xfrm>
            <a:off x="9986163" y="5905094"/>
            <a:ext cx="2031666" cy="749141"/>
          </a:xfrm>
          <a:prstGeom prst="roundRect">
            <a:avLst/>
          </a:prstGeom>
          <a:solidFill>
            <a:schemeClr val="accent2"/>
          </a:solidFill>
          <a:ln w="19050">
            <a:solidFill>
              <a:srgbClr val="00B0F0"/>
            </a:solidFill>
          </a:ln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wrap="square" lIns="36000" tIns="0" rIns="36000" bIns="0" rtlCol="0" anchor="ctr">
            <a:spAutoFit/>
          </a:bodyPr>
          <a:lstStyle/>
          <a:p>
            <a:r>
              <a:rPr lang="en-CA" sz="1600" b="1" dirty="0">
                <a:latin typeface="Arial Nova Light" panose="020B0304020202020204" pitchFamily="34" charset="0"/>
              </a:rPr>
              <a:t>Alexis Brossard</a:t>
            </a:r>
          </a:p>
          <a:p>
            <a:r>
              <a:rPr lang="en-CA" sz="1600" dirty="0">
                <a:latin typeface="Arial Nova Light" panose="020B0304020202020204" pitchFamily="34" charset="0"/>
              </a:rPr>
              <a:t>Cryogenic System</a:t>
            </a:r>
          </a:p>
          <a:p>
            <a:pPr algn="r"/>
            <a:r>
              <a:rPr lang="en-CA" sz="1200" i="1" dirty="0">
                <a:latin typeface="Arial Nova Light" panose="020B0304020202020204" pitchFamily="34" charset="0"/>
              </a:rPr>
              <a:t>Tuesday, 11:10 am</a:t>
            </a:r>
          </a:p>
        </p:txBody>
      </p:sp>
      <p:cxnSp>
        <p:nvCxnSpPr>
          <p:cNvPr id="8" name="Straight Arrow Connector 7">
            <a:extLst>
              <a:ext uri="{FF2B5EF4-FFF2-40B4-BE49-F238E27FC236}">
                <a16:creationId xmlns:a16="http://schemas.microsoft.com/office/drawing/2014/main" id="{F42128F7-E09F-FA54-F7F6-494DB9B0B9B5}"/>
              </a:ext>
            </a:extLst>
          </p:cNvPr>
          <p:cNvCxnSpPr>
            <a:cxnSpLocks/>
          </p:cNvCxnSpPr>
          <p:nvPr/>
        </p:nvCxnSpPr>
        <p:spPr>
          <a:xfrm flipV="1">
            <a:off x="2249714" y="5307390"/>
            <a:ext cx="3038324" cy="483340"/>
          </a:xfrm>
          <a:prstGeom prst="straightConnector1">
            <a:avLst/>
          </a:prstGeom>
          <a:ln w="28575">
            <a:solidFill>
              <a:schemeClr val="bg1"/>
            </a:solidFill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" name="TextBox 10">
            <a:extLst>
              <a:ext uri="{FF2B5EF4-FFF2-40B4-BE49-F238E27FC236}">
                <a16:creationId xmlns:a16="http://schemas.microsoft.com/office/drawing/2014/main" id="{82EE7DC7-BF83-E2FF-2876-209A3EE41B45}"/>
              </a:ext>
            </a:extLst>
          </p:cNvPr>
          <p:cNvSpPr txBox="1"/>
          <p:nvPr/>
        </p:nvSpPr>
        <p:spPr>
          <a:xfrm rot="21037161">
            <a:off x="3492651" y="5197855"/>
            <a:ext cx="75212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CA" dirty="0">
                <a:solidFill>
                  <a:schemeClr val="bg1"/>
                </a:solidFill>
                <a:latin typeface="Arial Nova Light" panose="020B0304020202020204" pitchFamily="34" charset="0"/>
              </a:rPr>
              <a:t>5.5 m</a:t>
            </a:r>
          </a:p>
        </p:txBody>
      </p:sp>
      <p:sp>
        <p:nvSpPr>
          <p:cNvPr id="17" name="Text Placeholder 1">
            <a:extLst>
              <a:ext uri="{FF2B5EF4-FFF2-40B4-BE49-F238E27FC236}">
                <a16:creationId xmlns:a16="http://schemas.microsoft.com/office/drawing/2014/main" id="{DE0FC4DC-ED07-7849-BEE0-E8639737F3E4}"/>
              </a:ext>
            </a:extLst>
          </p:cNvPr>
          <p:cNvSpPr txBox="1">
            <a:spLocks/>
          </p:cNvSpPr>
          <p:nvPr/>
        </p:nvSpPr>
        <p:spPr>
          <a:xfrm>
            <a:off x="2343150" y="205595"/>
            <a:ext cx="7306409" cy="1014516"/>
          </a:xfrm>
          <a:prstGeom prst="rect">
            <a:avLst/>
          </a:prstGeom>
        </p:spPr>
        <p:txBody>
          <a:bodyPr/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en-CA" sz="2400" b="1" dirty="0">
                <a:solidFill>
                  <a:srgbClr val="00B0F0"/>
                </a:solidFill>
                <a:latin typeface="Arial Nova Light" panose="020B0304020202020204" pitchFamily="34" charset="0"/>
                <a:cs typeface="Arial" charset="0"/>
              </a:rPr>
              <a:t>TUCAN source without roof</a:t>
            </a:r>
          </a:p>
        </p:txBody>
      </p:sp>
    </p:spTree>
    <p:extLst>
      <p:ext uri="{BB962C8B-B14F-4D97-AF65-F5344CB8AC3E}">
        <p14:creationId xmlns:p14="http://schemas.microsoft.com/office/powerpoint/2010/main" val="302545095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7546">
        <p:fade/>
      </p:transition>
    </mc:Choice>
    <mc:Fallback xmlns="">
      <p:transition spd="med" advTm="7546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" grpId="0" animBg="1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4139D1E-1326-3B3B-B99B-61B16E1F05B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CA"/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1D5C7C97-C4D0-C965-D6EE-8DC73B59753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890513-E58D-2644-ACDB-E89B1349FCEB}" type="slidenum">
              <a:rPr lang="en-US" smtClean="0"/>
              <a:pPr/>
              <a:t>13</a:t>
            </a:fld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A62FD4A7-58D9-6C73-D98E-ED89E47AB7BD}"/>
              </a:ext>
            </a:extLst>
          </p:cNvPr>
          <p:cNvSpPr>
            <a:spLocks noGrp="1"/>
          </p:cNvSpPr>
          <p:nvPr>
            <p:ph type="body" sz="quarter" idx="22"/>
          </p:nvPr>
        </p:nvSpPr>
        <p:spPr/>
        <p:txBody>
          <a:bodyPr/>
          <a:lstStyle/>
          <a:p>
            <a:endParaRPr lang="en-CA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52E35521-FC73-1834-5CE9-CFCB5775B8E7}"/>
              </a:ext>
            </a:extLst>
          </p:cNvPr>
          <p:cNvSpPr>
            <a:spLocks noGrp="1"/>
          </p:cNvSpPr>
          <p:nvPr>
            <p:ph type="body" sz="quarter" idx="25"/>
          </p:nvPr>
        </p:nvSpPr>
        <p:spPr/>
        <p:txBody>
          <a:bodyPr/>
          <a:lstStyle/>
          <a:p>
            <a:endParaRPr lang="en-CA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C06745C3-E0B2-B9F5-8E4B-56F22FA19B11}"/>
              </a:ext>
            </a:extLst>
          </p:cNvPr>
          <p:cNvSpPr>
            <a:spLocks noGrp="1"/>
          </p:cNvSpPr>
          <p:nvPr>
            <p:ph type="body" sz="quarter" idx="28"/>
          </p:nvPr>
        </p:nvSpPr>
        <p:spPr/>
        <p:txBody>
          <a:bodyPr/>
          <a:lstStyle/>
          <a:p>
            <a:endParaRPr lang="en-CA"/>
          </a:p>
        </p:txBody>
      </p:sp>
      <p:sp>
        <p:nvSpPr>
          <p:cNvPr id="7" name="Text Placeholder 6">
            <a:extLst>
              <a:ext uri="{FF2B5EF4-FFF2-40B4-BE49-F238E27FC236}">
                <a16:creationId xmlns:a16="http://schemas.microsoft.com/office/drawing/2014/main" id="{533B5E9C-B4EC-0DA5-E669-4B424D01904C}"/>
              </a:ext>
            </a:extLst>
          </p:cNvPr>
          <p:cNvSpPr>
            <a:spLocks noGrp="1"/>
          </p:cNvSpPr>
          <p:nvPr>
            <p:ph type="body" sz="quarter" idx="29"/>
          </p:nvPr>
        </p:nvSpPr>
        <p:spPr/>
        <p:txBody>
          <a:bodyPr/>
          <a:lstStyle/>
          <a:p>
            <a:endParaRPr lang="en-CA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E2A1AA73-6ED7-BDE1-C2B7-1EE82C0C049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33856"/>
            <a:ext cx="12192000" cy="6790288"/>
          </a:xfrm>
          <a:prstGeom prst="rect">
            <a:avLst/>
          </a:prstGeom>
        </p:spPr>
      </p:pic>
      <p:sp>
        <p:nvSpPr>
          <p:cNvPr id="11" name="Rectangle: Rounded Corners 10">
            <a:extLst>
              <a:ext uri="{FF2B5EF4-FFF2-40B4-BE49-F238E27FC236}">
                <a16:creationId xmlns:a16="http://schemas.microsoft.com/office/drawing/2014/main" id="{E19CAC43-A751-54C0-C85C-5DFF690F58EC}"/>
              </a:ext>
            </a:extLst>
          </p:cNvPr>
          <p:cNvSpPr/>
          <p:nvPr/>
        </p:nvSpPr>
        <p:spPr>
          <a:xfrm rot="21063767">
            <a:off x="3403280" y="3544979"/>
            <a:ext cx="1132947" cy="272415"/>
          </a:xfrm>
          <a:prstGeom prst="roundRect">
            <a:avLst/>
          </a:prstGeom>
          <a:ln w="19050">
            <a:solidFill>
              <a:schemeClr val="bg2">
                <a:lumMod val="50000"/>
              </a:schemeClr>
            </a:solidFill>
          </a:ln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wrap="none" lIns="36000" tIns="0" rIns="36000" bIns="0" rtlCol="0" anchor="ctr">
            <a:spAutoFit/>
          </a:bodyPr>
          <a:lstStyle/>
          <a:p>
            <a:pPr algn="ctr"/>
            <a:r>
              <a:rPr lang="en-CA" sz="1600"/>
              <a:t>He cryostat</a:t>
            </a:r>
            <a:endParaRPr lang="en-CA" sz="1200" i="1"/>
          </a:p>
        </p:txBody>
      </p:sp>
      <p:sp>
        <p:nvSpPr>
          <p:cNvPr id="12" name="Rectangle: Rounded Corners 11">
            <a:extLst>
              <a:ext uri="{FF2B5EF4-FFF2-40B4-BE49-F238E27FC236}">
                <a16:creationId xmlns:a16="http://schemas.microsoft.com/office/drawing/2014/main" id="{41DCC3A6-486E-FDA7-51CB-7DC2A9F318CB}"/>
              </a:ext>
            </a:extLst>
          </p:cNvPr>
          <p:cNvSpPr/>
          <p:nvPr/>
        </p:nvSpPr>
        <p:spPr>
          <a:xfrm rot="21063767">
            <a:off x="5519401" y="2811786"/>
            <a:ext cx="1026737" cy="272415"/>
          </a:xfrm>
          <a:prstGeom prst="roundRect">
            <a:avLst/>
          </a:prstGeom>
          <a:ln w="19050">
            <a:solidFill>
              <a:schemeClr val="bg2">
                <a:lumMod val="50000"/>
              </a:schemeClr>
            </a:solidFill>
          </a:ln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wrap="none" lIns="36000" tIns="0" rIns="36000" bIns="0" rtlCol="0" anchor="ctr">
            <a:spAutoFit/>
          </a:bodyPr>
          <a:lstStyle/>
          <a:p>
            <a:pPr algn="ctr"/>
            <a:r>
              <a:rPr lang="en-CA" sz="1600"/>
              <a:t>He pumps</a:t>
            </a:r>
            <a:endParaRPr lang="en-CA" sz="1200" i="1"/>
          </a:p>
        </p:txBody>
      </p:sp>
      <p:sp>
        <p:nvSpPr>
          <p:cNvPr id="13" name="Rectangle: Rounded Corners 12">
            <a:extLst>
              <a:ext uri="{FF2B5EF4-FFF2-40B4-BE49-F238E27FC236}">
                <a16:creationId xmlns:a16="http://schemas.microsoft.com/office/drawing/2014/main" id="{0A1F9ECF-16A1-C2F0-8ED8-57300567ACE9}"/>
              </a:ext>
            </a:extLst>
          </p:cNvPr>
          <p:cNvSpPr/>
          <p:nvPr/>
        </p:nvSpPr>
        <p:spPr>
          <a:xfrm rot="21063767">
            <a:off x="9609616" y="4957481"/>
            <a:ext cx="1211379" cy="272415"/>
          </a:xfrm>
          <a:prstGeom prst="roundRect">
            <a:avLst/>
          </a:prstGeom>
          <a:ln w="19050">
            <a:solidFill>
              <a:schemeClr val="bg2">
                <a:lumMod val="50000"/>
              </a:schemeClr>
            </a:solidFill>
          </a:ln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wrap="none" lIns="36000" tIns="0" rIns="36000" bIns="0" rtlCol="0" anchor="ctr">
            <a:spAutoFit/>
          </a:bodyPr>
          <a:lstStyle/>
          <a:p>
            <a:pPr algn="ctr"/>
            <a:r>
              <a:rPr lang="en-CA" sz="1600"/>
              <a:t>Slow control</a:t>
            </a:r>
            <a:endParaRPr lang="en-CA" sz="1200" i="1"/>
          </a:p>
        </p:txBody>
      </p:sp>
      <p:sp>
        <p:nvSpPr>
          <p:cNvPr id="14" name="Rectangle: Rounded Corners 13">
            <a:extLst>
              <a:ext uri="{FF2B5EF4-FFF2-40B4-BE49-F238E27FC236}">
                <a16:creationId xmlns:a16="http://schemas.microsoft.com/office/drawing/2014/main" id="{A5CCEE5C-BBBC-22F0-A44A-345D72F58471}"/>
              </a:ext>
            </a:extLst>
          </p:cNvPr>
          <p:cNvSpPr/>
          <p:nvPr/>
        </p:nvSpPr>
        <p:spPr>
          <a:xfrm rot="21063767">
            <a:off x="9502642" y="2265081"/>
            <a:ext cx="1131314" cy="272415"/>
          </a:xfrm>
          <a:prstGeom prst="roundRect">
            <a:avLst/>
          </a:prstGeom>
          <a:ln w="19050">
            <a:solidFill>
              <a:schemeClr val="bg2">
                <a:lumMod val="50000"/>
              </a:schemeClr>
            </a:solidFill>
          </a:ln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wrap="none" lIns="36000" tIns="0" rIns="36000" bIns="0" rtlCol="0" anchor="ctr">
            <a:spAutoFit/>
          </a:bodyPr>
          <a:lstStyle/>
          <a:p>
            <a:pPr algn="ctr"/>
            <a:r>
              <a:rPr lang="en-CA" sz="1600"/>
              <a:t>Gas panels</a:t>
            </a:r>
            <a:endParaRPr lang="en-CA" sz="1200" i="1"/>
          </a:p>
        </p:txBody>
      </p:sp>
      <p:sp>
        <p:nvSpPr>
          <p:cNvPr id="15" name="Rectangle: Rounded Corners 14">
            <a:extLst>
              <a:ext uri="{FF2B5EF4-FFF2-40B4-BE49-F238E27FC236}">
                <a16:creationId xmlns:a16="http://schemas.microsoft.com/office/drawing/2014/main" id="{0694CF78-A885-A948-0788-C0217CF9C9ED}"/>
              </a:ext>
            </a:extLst>
          </p:cNvPr>
          <p:cNvSpPr/>
          <p:nvPr/>
        </p:nvSpPr>
        <p:spPr>
          <a:xfrm rot="21063767">
            <a:off x="5385404" y="4642708"/>
            <a:ext cx="1519509" cy="272415"/>
          </a:xfrm>
          <a:prstGeom prst="roundRect">
            <a:avLst/>
          </a:prstGeom>
          <a:ln w="19050">
            <a:solidFill>
              <a:schemeClr val="bg2">
                <a:lumMod val="50000"/>
              </a:schemeClr>
            </a:solidFill>
          </a:ln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wrap="none" lIns="36000" tIns="0" rIns="36000" bIns="0" rtlCol="0" anchor="ctr">
            <a:spAutoFit/>
          </a:bodyPr>
          <a:lstStyle/>
          <a:p>
            <a:pPr algn="ctr"/>
            <a:r>
              <a:rPr lang="en-CA" sz="1600"/>
              <a:t>Vacuum pumps</a:t>
            </a:r>
            <a:endParaRPr lang="en-CA" sz="1200" i="1"/>
          </a:p>
        </p:txBody>
      </p:sp>
      <p:sp>
        <p:nvSpPr>
          <p:cNvPr id="16" name="Rectangle: Rounded Corners 15">
            <a:extLst>
              <a:ext uri="{FF2B5EF4-FFF2-40B4-BE49-F238E27FC236}">
                <a16:creationId xmlns:a16="http://schemas.microsoft.com/office/drawing/2014/main" id="{17D8BCA4-B291-F0BF-2006-7FA958EAF1BA}"/>
              </a:ext>
            </a:extLst>
          </p:cNvPr>
          <p:cNvSpPr/>
          <p:nvPr/>
        </p:nvSpPr>
        <p:spPr>
          <a:xfrm rot="21063767">
            <a:off x="1506608" y="4835271"/>
            <a:ext cx="1960585" cy="272415"/>
          </a:xfrm>
          <a:prstGeom prst="roundRect">
            <a:avLst/>
          </a:prstGeom>
          <a:ln w="19050">
            <a:solidFill>
              <a:schemeClr val="bg2">
                <a:lumMod val="50000"/>
              </a:schemeClr>
            </a:solidFill>
          </a:ln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wrap="none" lIns="36000" tIns="0" rIns="36000" bIns="0" rtlCol="0" anchor="ctr">
            <a:spAutoFit/>
          </a:bodyPr>
          <a:lstStyle/>
          <a:p>
            <a:pPr algn="ctr"/>
            <a:r>
              <a:rPr lang="en-CA" sz="1600" err="1"/>
              <a:t>Cryo</a:t>
            </a:r>
            <a:r>
              <a:rPr lang="en-CA" sz="1600"/>
              <a:t> connection box</a:t>
            </a:r>
            <a:endParaRPr lang="en-CA" sz="1200" i="1"/>
          </a:p>
        </p:txBody>
      </p:sp>
      <p:sp>
        <p:nvSpPr>
          <p:cNvPr id="17" name="Rectangle: Rounded Corners 16">
            <a:extLst>
              <a:ext uri="{FF2B5EF4-FFF2-40B4-BE49-F238E27FC236}">
                <a16:creationId xmlns:a16="http://schemas.microsoft.com/office/drawing/2014/main" id="{66FDE112-6BBE-FEE9-D934-10C5D8C89022}"/>
              </a:ext>
            </a:extLst>
          </p:cNvPr>
          <p:cNvSpPr/>
          <p:nvPr/>
        </p:nvSpPr>
        <p:spPr>
          <a:xfrm rot="21063767">
            <a:off x="2152053" y="4184480"/>
            <a:ext cx="930330" cy="272415"/>
          </a:xfrm>
          <a:prstGeom prst="roundRect">
            <a:avLst/>
          </a:prstGeom>
          <a:ln w="19050">
            <a:solidFill>
              <a:schemeClr val="bg2">
                <a:lumMod val="50000"/>
              </a:schemeClr>
            </a:solidFill>
          </a:ln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wrap="none" lIns="36000" tIns="0" rIns="36000" bIns="0" rtlCol="0" anchor="ctr">
            <a:spAutoFit/>
          </a:bodyPr>
          <a:lstStyle/>
          <a:p>
            <a:pPr algn="ctr"/>
            <a:r>
              <a:rPr lang="en-CA" sz="1600"/>
              <a:t>Shielding</a:t>
            </a:r>
            <a:endParaRPr lang="en-CA" sz="1200" i="1"/>
          </a:p>
        </p:txBody>
      </p:sp>
      <p:cxnSp>
        <p:nvCxnSpPr>
          <p:cNvPr id="8" name="Straight Arrow Connector 7">
            <a:extLst>
              <a:ext uri="{FF2B5EF4-FFF2-40B4-BE49-F238E27FC236}">
                <a16:creationId xmlns:a16="http://schemas.microsoft.com/office/drawing/2014/main" id="{FC78A037-636E-A25F-0C49-E27D0BDDB9C3}"/>
              </a:ext>
            </a:extLst>
          </p:cNvPr>
          <p:cNvCxnSpPr>
            <a:cxnSpLocks/>
          </p:cNvCxnSpPr>
          <p:nvPr/>
        </p:nvCxnSpPr>
        <p:spPr>
          <a:xfrm flipV="1">
            <a:off x="4939696" y="5350114"/>
            <a:ext cx="3038324" cy="483340"/>
          </a:xfrm>
          <a:prstGeom prst="straightConnector1">
            <a:avLst/>
          </a:prstGeom>
          <a:ln w="28575">
            <a:solidFill>
              <a:schemeClr val="tx1"/>
            </a:solidFill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" name="TextBox 9">
            <a:extLst>
              <a:ext uri="{FF2B5EF4-FFF2-40B4-BE49-F238E27FC236}">
                <a16:creationId xmlns:a16="http://schemas.microsoft.com/office/drawing/2014/main" id="{3945EA95-4462-C2EF-F790-ED50468F9FB9}"/>
              </a:ext>
            </a:extLst>
          </p:cNvPr>
          <p:cNvSpPr txBox="1"/>
          <p:nvPr/>
        </p:nvSpPr>
        <p:spPr>
          <a:xfrm rot="21037161">
            <a:off x="6182633" y="5240579"/>
            <a:ext cx="75212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CA" dirty="0">
                <a:latin typeface="Arial Nova Light" panose="020B0304020202020204" pitchFamily="34" charset="0"/>
              </a:rPr>
              <a:t>5.5 m</a:t>
            </a:r>
          </a:p>
        </p:txBody>
      </p:sp>
      <p:sp>
        <p:nvSpPr>
          <p:cNvPr id="18" name="Text Placeholder 1">
            <a:extLst>
              <a:ext uri="{FF2B5EF4-FFF2-40B4-BE49-F238E27FC236}">
                <a16:creationId xmlns:a16="http://schemas.microsoft.com/office/drawing/2014/main" id="{0AC84472-C6F1-2FBE-6701-46BC5653F174}"/>
              </a:ext>
            </a:extLst>
          </p:cNvPr>
          <p:cNvSpPr txBox="1">
            <a:spLocks/>
          </p:cNvSpPr>
          <p:nvPr/>
        </p:nvSpPr>
        <p:spPr>
          <a:xfrm>
            <a:off x="2343150" y="205595"/>
            <a:ext cx="7306409" cy="1014516"/>
          </a:xfrm>
          <a:prstGeom prst="rect">
            <a:avLst/>
          </a:prstGeom>
        </p:spPr>
        <p:txBody>
          <a:bodyPr/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en-CA" sz="2400" b="1" dirty="0">
                <a:solidFill>
                  <a:srgbClr val="00B0F0"/>
                </a:solidFill>
                <a:latin typeface="Arial Nova Light" panose="020B0304020202020204" pitchFamily="34" charset="0"/>
                <a:cs typeface="Arial" charset="0"/>
              </a:rPr>
              <a:t>TUCAN source without any shielding</a:t>
            </a:r>
          </a:p>
        </p:txBody>
      </p:sp>
    </p:spTree>
    <p:extLst>
      <p:ext uri="{BB962C8B-B14F-4D97-AF65-F5344CB8AC3E}">
        <p14:creationId xmlns:p14="http://schemas.microsoft.com/office/powerpoint/2010/main" val="33059976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19224">
        <p:fade/>
      </p:transition>
    </mc:Choice>
    <mc:Fallback xmlns="">
      <p:transition spd="med" advTm="19224">
        <p:fade/>
      </p:transition>
    </mc:Fallback>
  </mc:AlternateContent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>
            <a:extLst>
              <a:ext uri="{FF2B5EF4-FFF2-40B4-BE49-F238E27FC236}">
                <a16:creationId xmlns:a16="http://schemas.microsoft.com/office/drawing/2014/main" id="{502C5B90-7A28-4800-568C-3DA5A04D13F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CA" dirty="0"/>
              <a:t>Status: installing and commissioning</a:t>
            </a:r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68F761BE-CC4B-81B9-02B3-19E824FE8F4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890513-E58D-2644-ACDB-E89B1349FCEB}" type="slidenum">
              <a:rPr lang="en-US" smtClean="0"/>
              <a:pPr/>
              <a:t>14</a:t>
            </a:fld>
            <a:endParaRPr lang="en-US"/>
          </a:p>
        </p:txBody>
      </p:sp>
      <p:pic>
        <p:nvPicPr>
          <p:cNvPr id="2" name="20230725_105718">
            <a:hlinkClick r:id="" action="ppaction://media"/>
            <a:extLst>
              <a:ext uri="{FF2B5EF4-FFF2-40B4-BE49-F238E27FC236}">
                <a16:creationId xmlns:a16="http://schemas.microsoft.com/office/drawing/2014/main" id="{EB736920-9B6A-60D2-5957-5F74011DE2D2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21"/>
          <a:stretch>
            <a:fillRect/>
          </a:stretch>
        </p:blipFill>
        <p:spPr>
          <a:xfrm>
            <a:off x="8646012" y="796940"/>
            <a:ext cx="3456000" cy="1944000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/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3A87DAB6-6EFB-C7CB-478E-D6653A101082}"/>
              </a:ext>
            </a:extLst>
          </p:cNvPr>
          <p:cNvSpPr txBox="1"/>
          <p:nvPr/>
        </p:nvSpPr>
        <p:spPr>
          <a:xfrm>
            <a:off x="9284305" y="2363446"/>
            <a:ext cx="281770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CA" b="1" err="1">
                <a:solidFill>
                  <a:schemeClr val="bg1"/>
                </a:solidFill>
                <a:latin typeface="Arial Nova Light" panose="020B0304020202020204" pitchFamily="34" charset="0"/>
              </a:rPr>
              <a:t>Cryo</a:t>
            </a:r>
            <a:r>
              <a:rPr lang="en-CA" b="1">
                <a:solidFill>
                  <a:schemeClr val="bg1"/>
                </a:solidFill>
                <a:latin typeface="Arial Nova Light" panose="020B0304020202020204" pitchFamily="34" charset="0"/>
              </a:rPr>
              <a:t> connection box 2023</a:t>
            </a:r>
          </a:p>
        </p:txBody>
      </p:sp>
      <p:pic>
        <p:nvPicPr>
          <p:cNvPr id="6" name="Graphite Carrier Installation 20240403_133145">
            <a:hlinkClick r:id="" action="ppaction://media"/>
            <a:extLst>
              <a:ext uri="{FF2B5EF4-FFF2-40B4-BE49-F238E27FC236}">
                <a16:creationId xmlns:a16="http://schemas.microsoft.com/office/drawing/2014/main" id="{A4A240A9-A359-CE3A-EBC8-E18A8C85C246}"/>
              </a:ext>
            </a:extLst>
          </p:cNvPr>
          <p:cNvPicPr>
            <a:picLocks noChangeAspect="1"/>
          </p:cNvPicPr>
          <p:nvPr>
            <a:videoFile r:link="rId4"/>
            <p:extLst>
              <p:ext uri="{DAA4B4D4-6D71-4841-9C94-3DE7FCFB9230}">
                <p14:media xmlns:p14="http://schemas.microsoft.com/office/powerpoint/2010/main" r:embed="rId3"/>
              </p:ext>
            </p:extLst>
          </p:nvPr>
        </p:nvPicPr>
        <p:blipFill>
          <a:blip r:embed="rId22"/>
          <a:stretch>
            <a:fillRect/>
          </a:stretch>
        </p:blipFill>
        <p:spPr>
          <a:xfrm>
            <a:off x="8646013" y="2818310"/>
            <a:ext cx="3455999" cy="1944000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/>
        </p:spPr>
      </p:pic>
      <p:pic>
        <p:nvPicPr>
          <p:cNvPr id="9" name="HeCryostatFlyover x 8 20230223">
            <a:hlinkClick r:id="" action="ppaction://media"/>
            <a:extLst>
              <a:ext uri="{FF2B5EF4-FFF2-40B4-BE49-F238E27FC236}">
                <a16:creationId xmlns:a16="http://schemas.microsoft.com/office/drawing/2014/main" id="{C4DA0829-F1F6-8163-C310-FBBB55F8B344}"/>
              </a:ext>
            </a:extLst>
          </p:cNvPr>
          <p:cNvPicPr>
            <a:picLocks noChangeAspect="1"/>
          </p:cNvPicPr>
          <p:nvPr>
            <a:videoFile r:link="rId6"/>
            <p:extLst>
              <p:ext uri="{DAA4B4D4-6D71-4841-9C94-3DE7FCFB9230}">
                <p14:media xmlns:p14="http://schemas.microsoft.com/office/powerpoint/2010/main" r:embed="rId5"/>
              </p:ext>
            </p:extLst>
          </p:nvPr>
        </p:nvPicPr>
        <p:blipFill>
          <a:blip r:embed="rId23"/>
          <a:stretch>
            <a:fillRect/>
          </a:stretch>
        </p:blipFill>
        <p:spPr>
          <a:xfrm>
            <a:off x="210139" y="2818310"/>
            <a:ext cx="3456000" cy="1944000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/>
        </p:spPr>
      </p:pic>
      <p:pic>
        <p:nvPicPr>
          <p:cNvPr id="11" name="Graphite Wrapping 20230127_154234_1">
            <a:hlinkClick r:id="" action="ppaction://media"/>
            <a:extLst>
              <a:ext uri="{FF2B5EF4-FFF2-40B4-BE49-F238E27FC236}">
                <a16:creationId xmlns:a16="http://schemas.microsoft.com/office/drawing/2014/main" id="{4C676849-C41C-7A7C-3813-EA7A25F6AAFD}"/>
              </a:ext>
            </a:extLst>
          </p:cNvPr>
          <p:cNvPicPr>
            <a:picLocks noChangeAspect="1"/>
          </p:cNvPicPr>
          <p:nvPr>
            <a:videoFile r:link="rId8"/>
            <p:extLst>
              <p:ext uri="{DAA4B4D4-6D71-4841-9C94-3DE7FCFB9230}">
                <p14:media xmlns:p14="http://schemas.microsoft.com/office/powerpoint/2010/main" r:embed="rId7"/>
              </p:ext>
            </p:extLst>
          </p:nvPr>
        </p:nvPicPr>
        <p:blipFill>
          <a:blip r:embed="rId24"/>
          <a:stretch>
            <a:fillRect/>
          </a:stretch>
        </p:blipFill>
        <p:spPr>
          <a:xfrm>
            <a:off x="4368000" y="2818310"/>
            <a:ext cx="3456000" cy="1944000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/>
        </p:spPr>
      </p:pic>
      <p:pic>
        <p:nvPicPr>
          <p:cNvPr id="13" name="Lower D2O installation 20240403_134422">
            <a:hlinkClick r:id="" action="ppaction://media"/>
            <a:extLst>
              <a:ext uri="{FF2B5EF4-FFF2-40B4-BE49-F238E27FC236}">
                <a16:creationId xmlns:a16="http://schemas.microsoft.com/office/drawing/2014/main" id="{990DAB14-1E45-DCBF-21A0-3758590040AE}"/>
              </a:ext>
            </a:extLst>
          </p:cNvPr>
          <p:cNvPicPr>
            <a:picLocks noChangeAspect="1"/>
          </p:cNvPicPr>
          <p:nvPr>
            <a:videoFile r:link="rId10"/>
            <p:extLst>
              <p:ext uri="{DAA4B4D4-6D71-4841-9C94-3DE7FCFB9230}">
                <p14:media xmlns:p14="http://schemas.microsoft.com/office/powerpoint/2010/main" r:embed="rId9"/>
              </p:ext>
            </p:extLst>
          </p:nvPr>
        </p:nvPicPr>
        <p:blipFill>
          <a:blip r:embed="rId25"/>
          <a:stretch>
            <a:fillRect/>
          </a:stretch>
        </p:blipFill>
        <p:spPr>
          <a:xfrm>
            <a:off x="210139" y="4863118"/>
            <a:ext cx="3456000" cy="1944000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/>
        </p:spPr>
      </p:pic>
      <p:pic>
        <p:nvPicPr>
          <p:cNvPr id="14" name="Upper D2O installation 20240403_135710">
            <a:hlinkClick r:id="" action="ppaction://media"/>
            <a:extLst>
              <a:ext uri="{FF2B5EF4-FFF2-40B4-BE49-F238E27FC236}">
                <a16:creationId xmlns:a16="http://schemas.microsoft.com/office/drawing/2014/main" id="{CF0E08D2-75BA-7932-3C9E-D0C6FDB72226}"/>
              </a:ext>
            </a:extLst>
          </p:cNvPr>
          <p:cNvPicPr>
            <a:picLocks noChangeAspect="1"/>
          </p:cNvPicPr>
          <p:nvPr>
            <a:videoFile r:link="rId12"/>
            <p:extLst>
              <p:ext uri="{DAA4B4D4-6D71-4841-9C94-3DE7FCFB9230}">
                <p14:media xmlns:p14="http://schemas.microsoft.com/office/powerpoint/2010/main" r:embed="rId11"/>
              </p:ext>
            </p:extLst>
          </p:nvPr>
        </p:nvPicPr>
        <p:blipFill>
          <a:blip r:embed="rId26"/>
          <a:stretch>
            <a:fillRect/>
          </a:stretch>
        </p:blipFill>
        <p:spPr>
          <a:xfrm>
            <a:off x="4368000" y="4863118"/>
            <a:ext cx="3456000" cy="1944000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/>
        </p:spPr>
      </p:pic>
      <p:pic>
        <p:nvPicPr>
          <p:cNvPr id="15" name="UCN area flyover 20240404_173931~2">
            <a:hlinkClick r:id="" action="ppaction://media"/>
            <a:extLst>
              <a:ext uri="{FF2B5EF4-FFF2-40B4-BE49-F238E27FC236}">
                <a16:creationId xmlns:a16="http://schemas.microsoft.com/office/drawing/2014/main" id="{A36C58A2-3E87-0896-3000-B3F9DAFA8458}"/>
              </a:ext>
            </a:extLst>
          </p:cNvPr>
          <p:cNvPicPr>
            <a:picLocks noChangeAspect="1"/>
          </p:cNvPicPr>
          <p:nvPr>
            <a:videoFile r:link="rId14"/>
            <p:extLst>
              <p:ext uri="{DAA4B4D4-6D71-4841-9C94-3DE7FCFB9230}">
                <p14:media xmlns:p14="http://schemas.microsoft.com/office/powerpoint/2010/main" r:embed="rId13"/>
              </p:ext>
            </p:extLst>
          </p:nvPr>
        </p:nvPicPr>
        <p:blipFill>
          <a:blip r:embed="rId27"/>
          <a:stretch>
            <a:fillRect/>
          </a:stretch>
        </p:blipFill>
        <p:spPr>
          <a:xfrm>
            <a:off x="8646012" y="4863118"/>
            <a:ext cx="3456000" cy="1944000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/>
        </p:spPr>
      </p:pic>
      <p:sp>
        <p:nvSpPr>
          <p:cNvPr id="16" name="TextBox 15">
            <a:extLst>
              <a:ext uri="{FF2B5EF4-FFF2-40B4-BE49-F238E27FC236}">
                <a16:creationId xmlns:a16="http://schemas.microsoft.com/office/drawing/2014/main" id="{4EF031FA-4B4B-838B-AA1D-F75A6866D131}"/>
              </a:ext>
            </a:extLst>
          </p:cNvPr>
          <p:cNvSpPr txBox="1"/>
          <p:nvPr/>
        </p:nvSpPr>
        <p:spPr>
          <a:xfrm>
            <a:off x="1738328" y="4318105"/>
            <a:ext cx="227874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CA" b="1">
                <a:solidFill>
                  <a:schemeClr val="bg1"/>
                </a:solidFill>
                <a:latin typeface="Arial Nova Light" panose="020B0304020202020204" pitchFamily="34" charset="0"/>
              </a:rPr>
              <a:t>He cryostat 2023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C1EC49B2-267F-9C89-1808-A6734242A05D}"/>
              </a:ext>
            </a:extLst>
          </p:cNvPr>
          <p:cNvSpPr txBox="1"/>
          <p:nvPr/>
        </p:nvSpPr>
        <p:spPr>
          <a:xfrm>
            <a:off x="4986428" y="4444394"/>
            <a:ext cx="294515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CA" b="1">
                <a:solidFill>
                  <a:schemeClr val="bg1"/>
                </a:solidFill>
                <a:latin typeface="Arial Nova Light" panose="020B0304020202020204" pitchFamily="34" charset="0"/>
              </a:rPr>
              <a:t>Wrapping graphite 2023</a:t>
            </a: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EFC2A900-21AD-C325-E9D3-13DA3D78ACAF}"/>
              </a:ext>
            </a:extLst>
          </p:cNvPr>
          <p:cNvSpPr txBox="1"/>
          <p:nvPr/>
        </p:nvSpPr>
        <p:spPr>
          <a:xfrm>
            <a:off x="8697915" y="4343819"/>
            <a:ext cx="340409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CA" b="1">
                <a:solidFill>
                  <a:schemeClr val="bg1"/>
                </a:solidFill>
                <a:latin typeface="Arial Nova Light" panose="020B0304020202020204" pitchFamily="34" charset="0"/>
              </a:rPr>
              <a:t>Graphite moderator carrier 2024</a:t>
            </a: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AE8A5543-9FAB-731A-A670-A9CD78EA1590}"/>
              </a:ext>
            </a:extLst>
          </p:cNvPr>
          <p:cNvSpPr txBox="1"/>
          <p:nvPr/>
        </p:nvSpPr>
        <p:spPr>
          <a:xfrm>
            <a:off x="9646227" y="6448768"/>
            <a:ext cx="3186438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CA" b="1">
                <a:solidFill>
                  <a:schemeClr val="bg1"/>
                </a:solidFill>
                <a:latin typeface="Arial Nova Light" panose="020B0304020202020204" pitchFamily="34" charset="0"/>
              </a:rPr>
              <a:t>UCN area flyover 2024</a:t>
            </a:r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48939010-6152-EA78-D41D-BF9BEE7141AA}"/>
              </a:ext>
            </a:extLst>
          </p:cNvPr>
          <p:cNvSpPr txBox="1"/>
          <p:nvPr/>
        </p:nvSpPr>
        <p:spPr>
          <a:xfrm>
            <a:off x="1217193" y="6368884"/>
            <a:ext cx="3186438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CA" b="1">
                <a:solidFill>
                  <a:schemeClr val="bg1"/>
                </a:solidFill>
                <a:latin typeface="Arial Nova Light" panose="020B0304020202020204" pitchFamily="34" charset="0"/>
              </a:rPr>
              <a:t>Lower D2O tank 2024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85FDED6E-7640-CB39-38B2-C1F07F147A06}"/>
              </a:ext>
            </a:extLst>
          </p:cNvPr>
          <p:cNvSpPr txBox="1"/>
          <p:nvPr/>
        </p:nvSpPr>
        <p:spPr>
          <a:xfrm>
            <a:off x="5358520" y="6347544"/>
            <a:ext cx="2623375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CA" b="1">
                <a:solidFill>
                  <a:schemeClr val="bg1"/>
                </a:solidFill>
                <a:latin typeface="Arial Nova Light" panose="020B0304020202020204" pitchFamily="34" charset="0"/>
              </a:rPr>
              <a:t>Upper D2O tank 2024</a:t>
            </a:r>
          </a:p>
        </p:txBody>
      </p:sp>
      <p:pic>
        <p:nvPicPr>
          <p:cNvPr id="22" name="Wall 1 Closeup x 8 20221116_133320">
            <a:hlinkClick r:id="" action="ppaction://media"/>
            <a:extLst>
              <a:ext uri="{FF2B5EF4-FFF2-40B4-BE49-F238E27FC236}">
                <a16:creationId xmlns:a16="http://schemas.microsoft.com/office/drawing/2014/main" id="{4075D6B8-B967-333D-C7C8-65E8CBA96928}"/>
              </a:ext>
            </a:extLst>
          </p:cNvPr>
          <p:cNvPicPr>
            <a:picLocks noChangeAspect="1"/>
          </p:cNvPicPr>
          <p:nvPr>
            <a:videoFile r:link="rId16"/>
            <p:extLst>
              <p:ext uri="{DAA4B4D4-6D71-4841-9C94-3DE7FCFB9230}">
                <p14:media xmlns:p14="http://schemas.microsoft.com/office/powerpoint/2010/main" r:embed="rId15"/>
              </p:ext>
            </p:extLst>
          </p:nvPr>
        </p:nvPicPr>
        <p:blipFill>
          <a:blip r:embed="rId28"/>
          <a:stretch>
            <a:fillRect/>
          </a:stretch>
        </p:blipFill>
        <p:spPr>
          <a:xfrm>
            <a:off x="210139" y="796940"/>
            <a:ext cx="3456000" cy="1944000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/>
        </p:spPr>
      </p:pic>
      <p:pic>
        <p:nvPicPr>
          <p:cNvPr id="23" name="lHe transfer line installation 20220519_093355">
            <a:hlinkClick r:id="" action="ppaction://media"/>
            <a:extLst>
              <a:ext uri="{FF2B5EF4-FFF2-40B4-BE49-F238E27FC236}">
                <a16:creationId xmlns:a16="http://schemas.microsoft.com/office/drawing/2014/main" id="{716B1325-FCB6-8777-2EDE-B4198B1C673C}"/>
              </a:ext>
            </a:extLst>
          </p:cNvPr>
          <p:cNvPicPr>
            <a:picLocks noChangeAspect="1"/>
          </p:cNvPicPr>
          <p:nvPr>
            <a:videoFile r:link="rId18"/>
            <p:extLst>
              <p:ext uri="{DAA4B4D4-6D71-4841-9C94-3DE7FCFB9230}">
                <p14:media xmlns:p14="http://schemas.microsoft.com/office/powerpoint/2010/main" r:embed="rId17"/>
              </p:ext>
            </p:extLst>
          </p:nvPr>
        </p:nvPicPr>
        <p:blipFill>
          <a:blip r:embed="rId29"/>
          <a:stretch>
            <a:fillRect/>
          </a:stretch>
        </p:blipFill>
        <p:spPr>
          <a:xfrm>
            <a:off x="4368000" y="769141"/>
            <a:ext cx="3456000" cy="1944000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/>
        </p:spPr>
      </p:pic>
      <p:sp>
        <p:nvSpPr>
          <p:cNvPr id="24" name="TextBox 23">
            <a:extLst>
              <a:ext uri="{FF2B5EF4-FFF2-40B4-BE49-F238E27FC236}">
                <a16:creationId xmlns:a16="http://schemas.microsoft.com/office/drawing/2014/main" id="{4EEA5F36-2ED5-B443-F5D9-842BF0895C81}"/>
              </a:ext>
            </a:extLst>
          </p:cNvPr>
          <p:cNvSpPr txBox="1"/>
          <p:nvPr/>
        </p:nvSpPr>
        <p:spPr>
          <a:xfrm>
            <a:off x="524695" y="2343809"/>
            <a:ext cx="3186438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CA" b="1">
                <a:solidFill>
                  <a:schemeClr val="bg1"/>
                </a:solidFill>
                <a:latin typeface="Arial Nova Light" panose="020B0304020202020204" pitchFamily="34" charset="0"/>
              </a:rPr>
              <a:t>UCN production volume 2022</a:t>
            </a:r>
          </a:p>
        </p:txBody>
      </p:sp>
      <p:sp>
        <p:nvSpPr>
          <p:cNvPr id="25" name="TextBox 24">
            <a:extLst>
              <a:ext uri="{FF2B5EF4-FFF2-40B4-BE49-F238E27FC236}">
                <a16:creationId xmlns:a16="http://schemas.microsoft.com/office/drawing/2014/main" id="{70821405-FEDA-7B69-CFBA-178E58B86218}"/>
              </a:ext>
            </a:extLst>
          </p:cNvPr>
          <p:cNvSpPr txBox="1"/>
          <p:nvPr/>
        </p:nvSpPr>
        <p:spPr>
          <a:xfrm>
            <a:off x="5164996" y="2296597"/>
            <a:ext cx="276659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CA" b="1">
                <a:solidFill>
                  <a:schemeClr val="bg1"/>
                </a:solidFill>
                <a:latin typeface="Arial Nova Light" panose="020B0304020202020204" pitchFamily="34" charset="0"/>
              </a:rPr>
              <a:t>Helium transfer line 2022</a:t>
            </a:r>
          </a:p>
        </p:txBody>
      </p:sp>
    </p:spTree>
    <p:extLst>
      <p:ext uri="{BB962C8B-B14F-4D97-AF65-F5344CB8AC3E}">
        <p14:creationId xmlns:p14="http://schemas.microsoft.com/office/powerpoint/2010/main" val="44313565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9051">
        <p:fade/>
      </p:transition>
    </mc:Choice>
    <mc:Fallback xmlns="">
      <p:transition spd="med" advTm="9051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1925" fill="hold"/>
                                        <p:tgtEl>
                                          <p:spTgt spid="2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0" dur="15998" fill="hold"/>
                                        <p:tgtEl>
                                          <p:spTgt spid="2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4" dur="12283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8" dur="9727" fill="hold"/>
                                        <p:tgtEl>
                                          <p:spTgt spid="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22" dur="9891" fill="hold"/>
                                        <p:tgtEl>
                                          <p:spTgt spid="11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26" dur="32020" fill="hold"/>
                                        <p:tgtEl>
                                          <p:spTgt spid="6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30" dur="16393" fill="hold"/>
                                        <p:tgtEl>
                                          <p:spTgt spid="1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34" dur="8986" fill="hold"/>
                                        <p:tgtEl>
                                          <p:spTgt spid="1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38" dur="9218" fill="hold"/>
                                        <p:tgtEl>
                                          <p:spTgt spid="15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39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  <p:video>
              <p:cMediaNode vol="80000">
                <p:cTn id="40" fill="hold" display="0">
                  <p:stCondLst>
                    <p:cond delay="indefinite"/>
                  </p:stCondLst>
                </p:cTn>
                <p:tgtEl>
                  <p:spTgt spid="9"/>
                </p:tgtEl>
              </p:cMediaNode>
            </p:video>
            <p:video>
              <p:cMediaNode vol="80000">
                <p:cTn id="41" fill="hold" display="0">
                  <p:stCondLst>
                    <p:cond delay="indefinite"/>
                  </p:stCondLst>
                </p:cTn>
                <p:tgtEl>
                  <p:spTgt spid="11"/>
                </p:tgtEl>
              </p:cMediaNode>
            </p:video>
            <p:video>
              <p:cMediaNode vol="80000">
                <p:cTn id="42" fill="hold" display="0">
                  <p:stCondLst>
                    <p:cond delay="indefinite"/>
                  </p:stCondLst>
                </p:cTn>
                <p:tgtEl>
                  <p:spTgt spid="6"/>
                </p:tgtEl>
              </p:cMediaNode>
            </p:video>
            <p:video>
              <p:cMediaNode vol="80000">
                <p:cTn id="43" fill="hold" display="0">
                  <p:stCondLst>
                    <p:cond delay="indefinite"/>
                  </p:stCondLst>
                </p:cTn>
                <p:tgtEl>
                  <p:spTgt spid="13"/>
                </p:tgtEl>
              </p:cMediaNode>
            </p:video>
            <p:video>
              <p:cMediaNode vol="80000">
                <p:cTn id="44" fill="hold" display="0">
                  <p:stCondLst>
                    <p:cond delay="indefinite"/>
                  </p:stCondLst>
                </p:cTn>
                <p:tgtEl>
                  <p:spTgt spid="14"/>
                </p:tgtEl>
              </p:cMediaNode>
            </p:video>
            <p:video>
              <p:cMediaNode vol="80000">
                <p:cTn id="45" fill="hold" display="0">
                  <p:stCondLst>
                    <p:cond delay="indefinite"/>
                  </p:stCondLst>
                </p:cTn>
                <p:tgtEl>
                  <p:spTgt spid="15"/>
                </p:tgtEl>
              </p:cMediaNode>
            </p:video>
            <p:video>
              <p:cMediaNode vol="80000">
                <p:cTn id="46" fill="hold" display="0">
                  <p:stCondLst>
                    <p:cond delay="indefinite"/>
                  </p:stCondLst>
                </p:cTn>
                <p:tgtEl>
                  <p:spTgt spid="22"/>
                </p:tgtEl>
              </p:cMediaNode>
            </p:video>
            <p:video>
              <p:cMediaNode vol="80000" mute="1">
                <p:cTn id="47" fill="hold" display="0">
                  <p:stCondLst>
                    <p:cond delay="indefinite"/>
                  </p:stCondLst>
                </p:cTn>
                <p:tgtEl>
                  <p:spTgt spid="23"/>
                </p:tgtEl>
              </p:cMediaNode>
            </p:video>
            <p:video>
              <p:cMediaNode vol="80000">
                <p:cTn id="48" display="0">
                  <p:stCondLst>
                    <p:cond delay="indefinite"/>
                  </p:stCondLst>
                </p:cTn>
                <p:tgtEl>
                  <p:spTgt spid="11"/>
                </p:tgtEl>
              </p:cMediaNode>
            </p:video>
            <p:video>
              <p:cMediaNode vol="80000">
                <p:cTn id="49" display="0">
                  <p:stCondLst>
                    <p:cond delay="indefinite"/>
                  </p:stCondLst>
                </p:cTn>
                <p:tgtEl>
                  <p:spTgt spid="13"/>
                </p:tgtEl>
              </p:cMediaNode>
            </p:video>
            <p:video>
              <p:cMediaNode vol="80000">
                <p:cTn id="50" display="0">
                  <p:stCondLst>
                    <p:cond delay="indefinite"/>
                  </p:stCondLst>
                </p:cTn>
                <p:tgtEl>
                  <p:spTgt spid="14"/>
                </p:tgtEl>
              </p:cMediaNode>
            </p:video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6A2BF17-943C-369E-68B5-5808CB53EB6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CA"/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1B34BD95-8389-5915-1368-D35DB7D418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72890513-E58D-2644-ACDB-E89B1349FCEB}" type="slidenum">
              <a:rPr kumimoji="0" lang="en-US" sz="900" b="0" i="0" u="none" strike="noStrike" kern="1200" cap="none" spc="0" normalizeH="0" baseline="0" noProof="0" smtClean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 Nova Light" panose="020B0304020202020204" pitchFamily="34" charset="0"/>
                <a:cs typeface="Arial" charset="0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15</a:t>
            </a:fld>
            <a:endParaRPr kumimoji="0" lang="en-US" sz="9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 Nova Light" panose="020B0304020202020204" pitchFamily="34" charset="0"/>
              <a:cs typeface="Arial" charset="0"/>
            </a:endParaRP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184899E0-84D9-560A-6813-C9809661DFE6}"/>
              </a:ext>
            </a:extLst>
          </p:cNvPr>
          <p:cNvSpPr>
            <a:spLocks noGrp="1"/>
          </p:cNvSpPr>
          <p:nvPr>
            <p:ph type="body" sz="quarter" idx="22"/>
          </p:nvPr>
        </p:nvSpPr>
        <p:spPr/>
        <p:txBody>
          <a:bodyPr/>
          <a:lstStyle/>
          <a:p>
            <a:endParaRPr lang="en-CA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48F96026-C5B0-A95F-A1FA-E07E2773F1B4}"/>
              </a:ext>
            </a:extLst>
          </p:cNvPr>
          <p:cNvSpPr>
            <a:spLocks noGrp="1"/>
          </p:cNvSpPr>
          <p:nvPr>
            <p:ph type="body" sz="quarter" idx="25"/>
          </p:nvPr>
        </p:nvSpPr>
        <p:spPr/>
        <p:txBody>
          <a:bodyPr/>
          <a:lstStyle/>
          <a:p>
            <a:endParaRPr lang="en-CA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3CE3668A-A8AB-A18B-BD4A-3F24A92A1D8A}"/>
              </a:ext>
            </a:extLst>
          </p:cNvPr>
          <p:cNvSpPr>
            <a:spLocks noGrp="1"/>
          </p:cNvSpPr>
          <p:nvPr>
            <p:ph type="body" sz="quarter" idx="28"/>
          </p:nvPr>
        </p:nvSpPr>
        <p:spPr/>
        <p:txBody>
          <a:bodyPr/>
          <a:lstStyle/>
          <a:p>
            <a:endParaRPr lang="en-CA"/>
          </a:p>
        </p:txBody>
      </p:sp>
      <p:sp>
        <p:nvSpPr>
          <p:cNvPr id="7" name="Text Placeholder 6">
            <a:extLst>
              <a:ext uri="{FF2B5EF4-FFF2-40B4-BE49-F238E27FC236}">
                <a16:creationId xmlns:a16="http://schemas.microsoft.com/office/drawing/2014/main" id="{87BC8026-5216-694E-61AC-E8936EB5DDD0}"/>
              </a:ext>
            </a:extLst>
          </p:cNvPr>
          <p:cNvSpPr>
            <a:spLocks noGrp="1"/>
          </p:cNvSpPr>
          <p:nvPr>
            <p:ph type="body" sz="quarter" idx="29"/>
          </p:nvPr>
        </p:nvSpPr>
        <p:spPr/>
        <p:txBody>
          <a:bodyPr/>
          <a:lstStyle/>
          <a:p>
            <a:endParaRPr lang="en-CA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6F4F63ED-6812-3E45-0EEB-923B48EC1286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/>
          <a:stretch/>
        </p:blipFill>
        <p:spPr>
          <a:xfrm>
            <a:off x="0" y="33856"/>
            <a:ext cx="12192000" cy="6790287"/>
          </a:xfrm>
          <a:prstGeom prst="rect">
            <a:avLst/>
          </a:prstGeom>
        </p:spPr>
      </p:pic>
      <p:sp>
        <p:nvSpPr>
          <p:cNvPr id="10" name="Rectangle: Rounded Corners 9">
            <a:extLst>
              <a:ext uri="{FF2B5EF4-FFF2-40B4-BE49-F238E27FC236}">
                <a16:creationId xmlns:a16="http://schemas.microsoft.com/office/drawing/2014/main" id="{98B9E998-78FF-34FC-3F4F-901A5B155DCD}"/>
              </a:ext>
            </a:extLst>
          </p:cNvPr>
          <p:cNvSpPr/>
          <p:nvPr/>
        </p:nvSpPr>
        <p:spPr>
          <a:xfrm>
            <a:off x="3906442" y="4410998"/>
            <a:ext cx="1132947" cy="272415"/>
          </a:xfrm>
          <a:prstGeom prst="roundRect">
            <a:avLst/>
          </a:prstGeom>
          <a:ln w="19050">
            <a:solidFill>
              <a:schemeClr val="bg2">
                <a:lumMod val="50000"/>
              </a:schemeClr>
            </a:solidFill>
          </a:ln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wrap="none" lIns="36000" tIns="0" rIns="36000" bIns="0" rtlCol="0" anchor="ctr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6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panose="020B0604020202020204"/>
                <a:ea typeface="+mn-ea"/>
                <a:cs typeface="+mn-cs"/>
              </a:rPr>
              <a:t>He cryostat</a:t>
            </a:r>
            <a:endParaRPr kumimoji="0" lang="en-CA" sz="1200" b="0" i="1" u="none" strike="noStrike" kern="120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 panose="020B0604020202020204"/>
              <a:ea typeface="+mn-ea"/>
              <a:cs typeface="+mn-cs"/>
            </a:endParaRPr>
          </a:p>
        </p:txBody>
      </p:sp>
      <p:sp>
        <p:nvSpPr>
          <p:cNvPr id="11" name="Rectangle: Rounded Corners 10">
            <a:extLst>
              <a:ext uri="{FF2B5EF4-FFF2-40B4-BE49-F238E27FC236}">
                <a16:creationId xmlns:a16="http://schemas.microsoft.com/office/drawing/2014/main" id="{90FBA071-DD47-ABB7-2C40-B0FBDCB5CB8F}"/>
              </a:ext>
            </a:extLst>
          </p:cNvPr>
          <p:cNvSpPr/>
          <p:nvPr/>
        </p:nvSpPr>
        <p:spPr>
          <a:xfrm>
            <a:off x="9273757" y="5077700"/>
            <a:ext cx="1026737" cy="272415"/>
          </a:xfrm>
          <a:prstGeom prst="roundRect">
            <a:avLst/>
          </a:prstGeom>
          <a:ln w="19050">
            <a:solidFill>
              <a:schemeClr val="bg2">
                <a:lumMod val="50000"/>
              </a:schemeClr>
            </a:solidFill>
          </a:ln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wrap="none" lIns="36000" tIns="0" rIns="36000" bIns="0" rtlCol="0" anchor="ctr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6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panose="020B0604020202020204"/>
                <a:ea typeface="+mn-ea"/>
                <a:cs typeface="+mn-cs"/>
              </a:rPr>
              <a:t>He pumps</a:t>
            </a:r>
            <a:endParaRPr kumimoji="0" lang="en-CA" sz="1200" b="0" i="1" u="none" strike="noStrike" kern="120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 panose="020B0604020202020204"/>
              <a:ea typeface="+mn-ea"/>
              <a:cs typeface="+mn-cs"/>
            </a:endParaRPr>
          </a:p>
        </p:txBody>
      </p:sp>
      <p:sp>
        <p:nvSpPr>
          <p:cNvPr id="12" name="Rectangle: Rounded Corners 11">
            <a:extLst>
              <a:ext uri="{FF2B5EF4-FFF2-40B4-BE49-F238E27FC236}">
                <a16:creationId xmlns:a16="http://schemas.microsoft.com/office/drawing/2014/main" id="{FC3A908D-7F8B-A267-2D65-3E2EA1D22489}"/>
              </a:ext>
            </a:extLst>
          </p:cNvPr>
          <p:cNvSpPr/>
          <p:nvPr/>
        </p:nvSpPr>
        <p:spPr>
          <a:xfrm>
            <a:off x="8916988" y="5781013"/>
            <a:ext cx="1519509" cy="272415"/>
          </a:xfrm>
          <a:prstGeom prst="roundRect">
            <a:avLst/>
          </a:prstGeom>
          <a:ln w="19050">
            <a:solidFill>
              <a:schemeClr val="bg2">
                <a:lumMod val="50000"/>
              </a:schemeClr>
            </a:solidFill>
          </a:ln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wrap="none" lIns="36000" tIns="0" rIns="36000" bIns="0" rtlCol="0" anchor="ctr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6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panose="020B0604020202020204"/>
                <a:ea typeface="+mn-ea"/>
                <a:cs typeface="+mn-cs"/>
              </a:rPr>
              <a:t>Vacuum pumps</a:t>
            </a:r>
            <a:endParaRPr kumimoji="0" lang="en-CA" sz="1200" b="0" i="1" u="none" strike="noStrike" kern="120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 panose="020B0604020202020204"/>
              <a:ea typeface="+mn-ea"/>
              <a:cs typeface="+mn-cs"/>
            </a:endParaRPr>
          </a:p>
        </p:txBody>
      </p:sp>
      <p:sp>
        <p:nvSpPr>
          <p:cNvPr id="13" name="Rectangle: Rounded Corners 12">
            <a:extLst>
              <a:ext uri="{FF2B5EF4-FFF2-40B4-BE49-F238E27FC236}">
                <a16:creationId xmlns:a16="http://schemas.microsoft.com/office/drawing/2014/main" id="{E1DA5ADA-F6BC-7893-97F0-849B6B3D1E77}"/>
              </a:ext>
            </a:extLst>
          </p:cNvPr>
          <p:cNvSpPr/>
          <p:nvPr/>
        </p:nvSpPr>
        <p:spPr>
          <a:xfrm>
            <a:off x="2824848" y="3116272"/>
            <a:ext cx="1248962" cy="272415"/>
          </a:xfrm>
          <a:prstGeom prst="roundRect">
            <a:avLst/>
          </a:prstGeom>
          <a:ln w="19050">
            <a:solidFill>
              <a:schemeClr val="bg2">
                <a:lumMod val="50000"/>
              </a:schemeClr>
            </a:solidFill>
          </a:ln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wrap="none" lIns="36000" tIns="0" rIns="36000" bIns="0" rtlCol="0" anchor="ctr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6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panose="020B0604020202020204"/>
                <a:ea typeface="+mn-ea"/>
                <a:cs typeface="+mn-cs"/>
              </a:rPr>
              <a:t>LD2 cryostat</a:t>
            </a:r>
            <a:endParaRPr kumimoji="0" lang="en-CA" sz="1200" b="0" i="1" u="none" strike="noStrike" kern="120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 panose="020B0604020202020204"/>
              <a:ea typeface="+mn-ea"/>
              <a:cs typeface="+mn-cs"/>
            </a:endParaRPr>
          </a:p>
        </p:txBody>
      </p:sp>
      <p:sp>
        <p:nvSpPr>
          <p:cNvPr id="14" name="Rectangle: Rounded Corners 13">
            <a:extLst>
              <a:ext uri="{FF2B5EF4-FFF2-40B4-BE49-F238E27FC236}">
                <a16:creationId xmlns:a16="http://schemas.microsoft.com/office/drawing/2014/main" id="{44DE55A8-0341-FEED-8DAC-7C2BF9EFD91A}"/>
              </a:ext>
            </a:extLst>
          </p:cNvPr>
          <p:cNvSpPr/>
          <p:nvPr/>
        </p:nvSpPr>
        <p:spPr>
          <a:xfrm>
            <a:off x="2443154" y="2046360"/>
            <a:ext cx="930330" cy="272415"/>
          </a:xfrm>
          <a:prstGeom prst="roundRect">
            <a:avLst/>
          </a:prstGeom>
          <a:ln w="19050">
            <a:solidFill>
              <a:schemeClr val="bg2">
                <a:lumMod val="50000"/>
              </a:schemeClr>
            </a:solidFill>
          </a:ln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wrap="none" lIns="36000" tIns="0" rIns="36000" bIns="0" rtlCol="0" anchor="ctr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6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panose="020B0604020202020204"/>
                <a:ea typeface="+mn-ea"/>
                <a:cs typeface="+mn-cs"/>
              </a:rPr>
              <a:t>Shielding</a:t>
            </a:r>
            <a:endParaRPr kumimoji="0" lang="en-CA" sz="1200" b="0" i="1" u="none" strike="noStrike" kern="120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 panose="020B0604020202020204"/>
              <a:ea typeface="+mn-ea"/>
              <a:cs typeface="+mn-cs"/>
            </a:endParaRPr>
          </a:p>
        </p:txBody>
      </p:sp>
      <p:sp>
        <p:nvSpPr>
          <p:cNvPr id="16" name="Rectangle: Rounded Corners 15">
            <a:extLst>
              <a:ext uri="{FF2B5EF4-FFF2-40B4-BE49-F238E27FC236}">
                <a16:creationId xmlns:a16="http://schemas.microsoft.com/office/drawing/2014/main" id="{22D28B19-9025-5CC6-3FC0-F2233CF0D649}"/>
              </a:ext>
            </a:extLst>
          </p:cNvPr>
          <p:cNvSpPr/>
          <p:nvPr/>
        </p:nvSpPr>
        <p:spPr>
          <a:xfrm>
            <a:off x="3694924" y="392390"/>
            <a:ext cx="1458753" cy="544830"/>
          </a:xfrm>
          <a:prstGeom prst="roundRect">
            <a:avLst/>
          </a:prstGeom>
          <a:ln w="19050">
            <a:solidFill>
              <a:schemeClr val="bg2">
                <a:lumMod val="50000"/>
              </a:schemeClr>
            </a:solidFill>
          </a:ln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wrap="none" lIns="36000" tIns="0" rIns="36000" bIns="0" rtlCol="0" anchor="ctr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6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panose="020B0604020202020204"/>
                <a:ea typeface="+mn-ea"/>
                <a:cs typeface="+mn-cs"/>
              </a:rPr>
              <a:t>Tail section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6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panose="020B0604020202020204"/>
                <a:ea typeface="+mn-ea"/>
                <a:cs typeface="+mn-cs"/>
              </a:rPr>
              <a:t>(LD2 and </a:t>
            </a:r>
            <a:r>
              <a:rPr kumimoji="0" lang="en-CA" sz="1600" b="0" i="0" u="none" strike="noStrike" kern="1200" cap="none" spc="0" normalizeH="0" baseline="0" noProof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panose="020B0604020202020204"/>
                <a:ea typeface="+mn-ea"/>
                <a:cs typeface="+mn-cs"/>
              </a:rPr>
              <a:t>LHe</a:t>
            </a:r>
            <a:r>
              <a:rPr kumimoji="0" lang="en-CA" sz="16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panose="020B0604020202020204"/>
                <a:ea typeface="+mn-ea"/>
                <a:cs typeface="+mn-cs"/>
              </a:rPr>
              <a:t>)</a:t>
            </a:r>
            <a:endParaRPr kumimoji="0" lang="en-CA" sz="1200" b="0" i="1" u="none" strike="noStrike" kern="120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 panose="020B0604020202020204"/>
              <a:ea typeface="+mn-ea"/>
              <a:cs typeface="+mn-cs"/>
            </a:endParaRPr>
          </a:p>
        </p:txBody>
      </p:sp>
      <p:cxnSp>
        <p:nvCxnSpPr>
          <p:cNvPr id="8" name="Straight Arrow Connector 7">
            <a:extLst>
              <a:ext uri="{FF2B5EF4-FFF2-40B4-BE49-F238E27FC236}">
                <a16:creationId xmlns:a16="http://schemas.microsoft.com/office/drawing/2014/main" id="{31254CF5-BBD2-E720-9F84-C58577D89844}"/>
              </a:ext>
            </a:extLst>
          </p:cNvPr>
          <p:cNvCxnSpPr>
            <a:cxnSpLocks/>
          </p:cNvCxnSpPr>
          <p:nvPr/>
        </p:nvCxnSpPr>
        <p:spPr>
          <a:xfrm flipH="1" flipV="1">
            <a:off x="397370" y="1044119"/>
            <a:ext cx="1439429" cy="3342791"/>
          </a:xfrm>
          <a:prstGeom prst="straightConnector1">
            <a:avLst/>
          </a:prstGeom>
          <a:ln w="28575">
            <a:solidFill>
              <a:schemeClr val="tx1"/>
            </a:solidFill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5" name="TextBox 14">
            <a:extLst>
              <a:ext uri="{FF2B5EF4-FFF2-40B4-BE49-F238E27FC236}">
                <a16:creationId xmlns:a16="http://schemas.microsoft.com/office/drawing/2014/main" id="{58071953-271F-10C7-75C1-D7941D1F6F8D}"/>
              </a:ext>
            </a:extLst>
          </p:cNvPr>
          <p:cNvSpPr txBox="1"/>
          <p:nvPr/>
        </p:nvSpPr>
        <p:spPr>
          <a:xfrm rot="3972593">
            <a:off x="529890" y="1579299"/>
            <a:ext cx="75212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CA" sz="18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 Nova Light" panose="020B0304020202020204" pitchFamily="34" charset="0"/>
                <a:ea typeface="+mn-ea"/>
                <a:cs typeface="+mn-cs"/>
              </a:rPr>
              <a:t>2.5 m</a:t>
            </a:r>
          </a:p>
        </p:txBody>
      </p:sp>
    </p:spTree>
    <p:extLst>
      <p:ext uri="{BB962C8B-B14F-4D97-AF65-F5344CB8AC3E}">
        <p14:creationId xmlns:p14="http://schemas.microsoft.com/office/powerpoint/2010/main" val="427841570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16067">
        <p:fade/>
      </p:transition>
    </mc:Choice>
    <mc:Fallback xmlns="">
      <p:transition spd="med" advTm="16067">
        <p:fade/>
      </p:transition>
    </mc:Fallback>
  </mc:AlternateContent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IMING" val="|11|8.1"/>
</p:tagLst>
</file>

<file path=ppt/tags/tag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IMING" val="|9|9.2|4.7|8.7"/>
</p:tagLst>
</file>

<file path=ppt/tags/tag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IMING" val="|9|9.2|4.7|8.7"/>
</p:tagLst>
</file>

<file path=ppt/theme/theme1.xml><?xml version="1.0" encoding="utf-8"?>
<a:theme xmlns:a="http://schemas.openxmlformats.org/drawingml/2006/main" name="Custom Design">
  <a:themeElements>
    <a:clrScheme name="TRIUMF 1">
      <a:dk1>
        <a:srgbClr val="000000"/>
      </a:dk1>
      <a:lt1>
        <a:srgbClr val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Arial Black-Arial">
      <a:majorFont>
        <a:latin typeface="Arial Black" panose="020B0A04020102020204"/>
        <a:ea typeface=""/>
        <a:cs typeface=""/>
        <a:font script="Jpan" typeface="ＭＳ ゴシック"/>
        <a:font script="Hang" typeface="굴림"/>
        <a:font script="Hans" typeface="微软雅黑"/>
        <a:font script="Hant" typeface="微軟正黑體"/>
        <a:font script="Arab" typeface="Tahoma"/>
        <a:font script="Hebr" typeface="Tahoma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  <a:font script="Geor" typeface="Sylfaen"/>
      </a:majorFont>
      <a:min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TRIUMF_Light_03" id="{4D894E19-41A3-8842-A464-3F12065EEF05}" vid="{B960C763-9EE8-8C4A-B0B5-CE3D986AFAEE}"/>
    </a:ext>
  </a:extLst>
</a:theme>
</file>

<file path=ppt/theme/theme2.xml><?xml version="1.0" encoding="utf-8"?>
<a:theme xmlns:a="http://schemas.openxmlformats.org/drawingml/2006/main" name="Office Theme">
  <a:themeElements>
    <a:clrScheme name="Custom 5">
      <a:dk1>
        <a:srgbClr val="000000"/>
      </a:dk1>
      <a:lt1>
        <a:srgbClr val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FF5D14"/>
      </a:folHlink>
    </a:clrScheme>
    <a:fontScheme name="Arial">
      <a:maj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Presentation4" id="{AF59817C-5E89-F74C-BE88-562E79136B4B}" vid="{7DBB21AC-0158-974F-8828-1E86F2AF932A}"/>
    </a:ext>
  </a:extLst>
</a:theme>
</file>

<file path=ppt/theme/theme3.xml><?xml version="1.0" encoding="utf-8"?>
<a:theme xmlns:a="http://schemas.openxmlformats.org/drawingml/2006/main" name="1_Office Theme">
  <a:themeElements>
    <a:clrScheme name="Custom 5">
      <a:dk1>
        <a:srgbClr val="000000"/>
      </a:dk1>
      <a:lt1>
        <a:srgbClr val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FF5D14"/>
      </a:folHlink>
    </a:clrScheme>
    <a:fontScheme name="Arial">
      <a:maj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txDef>
      <a:spPr>
        <a:noFill/>
        <a:effectLst>
          <a:softEdge rad="31750"/>
        </a:effectLst>
      </a:spPr>
      <a:bodyPr wrap="none" lIns="180000" tIns="72000" rIns="180000" bIns="72000" rtlCol="0" anchor="b">
        <a:spAutoFit/>
      </a:bodyPr>
      <a:lstStyle>
        <a:defPPr algn="l">
          <a:defRPr dirty="0" smtClean="0"/>
        </a:defPPr>
      </a:lstStyle>
    </a:txDef>
  </a:objectDefaults>
  <a:extraClrSchemeLst/>
  <a:extLst>
    <a:ext uri="{05A4C25C-085E-4340-85A3-A5531E510DB2}">
      <thm15:themeFamily xmlns:thm15="http://schemas.microsoft.com/office/thememl/2012/main" name="Presentation4" id="{AF59817C-5E89-F74C-BE88-562E79136B4B}" vid="{7DBB21AC-0158-974F-8828-1E86F2AF932A}"/>
    </a:ext>
  </a:extLst>
</a:theme>
</file>

<file path=ppt/theme/theme4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Yu Gothic Light"/>
        <a:font script="Hang" typeface="맑은 고딕"/>
        <a:font script="Hans" typeface="DengXian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Yu Gothic"/>
        <a:font script="Hang" typeface="맑은 고딕"/>
        <a:font script="Hans" typeface="DengXian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5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Yu Gothic Light"/>
        <a:font script="Hang" typeface="맑은 고딕"/>
        <a:font script="Hans" typeface="DengXian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Yu Gothic"/>
        <a:font script="Hang" typeface="맑은 고딕"/>
        <a:font script="Hans" typeface="DengXian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F3CBCF175B65CD40A7C4FE185434B57B" ma:contentTypeVersion="19" ma:contentTypeDescription="Create a new document." ma:contentTypeScope="" ma:versionID="374822b5c816de35704682c0d148f4a5">
  <xsd:schema xmlns:xsd="http://www.w3.org/2001/XMLSchema" xmlns:xs="http://www.w3.org/2001/XMLSchema" xmlns:p="http://schemas.microsoft.com/office/2006/metadata/properties" xmlns:ns2="6c036b4a-6560-4b1a-91f6-fef058f05ed4" xmlns:ns3="f2558647-1856-48fd-80ea-acf6e8e8c081" targetNamespace="http://schemas.microsoft.com/office/2006/metadata/properties" ma:root="true" ma:fieldsID="d7aed9284ae2fe1f6d77f6e8cd7a622d" ns2:_="" ns3:_="">
    <xsd:import namespace="6c036b4a-6560-4b1a-91f6-fef058f05ed4"/>
    <xsd:import namespace="f2558647-1856-48fd-80ea-acf6e8e8c081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DateTaken" minOccurs="0"/>
                <xsd:element ref="ns2:MediaServiceLocation" minOccurs="0"/>
                <xsd:element ref="ns2:MediaServiceGenerationTime" minOccurs="0"/>
                <xsd:element ref="ns2:MediaServiceEventHashCode" minOccurs="0"/>
                <xsd:element ref="ns2:MediaServiceOCR" minOccurs="0"/>
                <xsd:element ref="ns2:MediaLengthInSeconds" minOccurs="0"/>
                <xsd:element ref="ns2:MediaServiceAutoKeyPoints" minOccurs="0"/>
                <xsd:element ref="ns2:MediaServiceKeyPoints" minOccurs="0"/>
                <xsd:element ref="ns2:lcf76f155ced4ddcb4097134ff3c332f" minOccurs="0"/>
                <xsd:element ref="ns3:TaxCatchAll" minOccurs="0"/>
                <xsd:element ref="ns3:SharedWithUsers" minOccurs="0"/>
                <xsd:element ref="ns3:SharedWithDetails" minOccurs="0"/>
                <xsd:element ref="ns2:MediaServiceObjectDetectorVersions" minOccurs="0"/>
                <xsd:element ref="ns2:MediaServiceSearchProperties" minOccurs="0"/>
                <xsd:element ref="ns2:MediaServiceBillingMetadata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6c036b4a-6560-4b1a-91f6-fef058f05ed4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DateTaken" ma:index="10" nillable="true" ma:displayName="MediaServiceDateTaken" ma:hidden="true" ma:internalName="MediaServiceDateTaken" ma:readOnly="true">
      <xsd:simpleType>
        <xsd:restriction base="dms:Text"/>
      </xsd:simpleType>
    </xsd:element>
    <xsd:element name="MediaServiceLocation" ma:index="11" nillable="true" ma:displayName="Location" ma:internalName="MediaServiceLocation" ma:readOnly="true">
      <xsd:simpleType>
        <xsd:restriction base="dms:Text"/>
      </xsd:simpleType>
    </xsd:element>
    <xsd:element name="MediaServiceGenerationTime" ma:index="12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3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OCR" ma:index="14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LengthInSeconds" ma:index="15" nillable="true" ma:displayName="Length (seconds)" ma:internalName="MediaLengthInSeconds" ma:readOnly="true">
      <xsd:simpleType>
        <xsd:restriction base="dms:Unknown"/>
      </xsd:simpleType>
    </xsd:element>
    <xsd:element name="MediaServiceAutoKeyPoints" ma:index="16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7" nillable="true" ma:displayName="KeyPoints" ma:internalName="MediaServiceKeyPoints" ma:readOnly="true">
      <xsd:simpleType>
        <xsd:restriction base="dms:Note">
          <xsd:maxLength value="255"/>
        </xsd:restriction>
      </xsd:simpleType>
    </xsd:element>
    <xsd:element name="lcf76f155ced4ddcb4097134ff3c332f" ma:index="19" nillable="true" ma:taxonomy="true" ma:internalName="lcf76f155ced4ddcb4097134ff3c332f" ma:taxonomyFieldName="MediaServiceImageTags" ma:displayName="Image Tags" ma:readOnly="false" ma:fieldId="{5cf76f15-5ced-4ddc-b409-7134ff3c332f}" ma:taxonomyMulti="true" ma:sspId="dae3b54c-c226-4f74-9573-cd9558e4dc03" ma:termSetId="09814cd3-568e-fe90-9814-8d621ff8fb84" ma:anchorId="fba54fb3-c3e1-fe81-a776-ca4b69148c4d" ma:open="true" ma:isKeyword="false">
      <xsd:complexType>
        <xsd:sequence>
          <xsd:element ref="pc:Terms" minOccurs="0" maxOccurs="1"/>
        </xsd:sequence>
      </xsd:complexType>
    </xsd:element>
    <xsd:element name="MediaServiceObjectDetectorVersions" ma:index="23" nillable="true" ma:displayName="MediaServiceObjectDetectorVersions" ma:hidden="true" ma:indexed="true" ma:internalName="MediaServiceObjectDetectorVersions" ma:readOnly="true">
      <xsd:simpleType>
        <xsd:restriction base="dms:Text"/>
      </xsd:simpleType>
    </xsd:element>
    <xsd:element name="MediaServiceSearchProperties" ma:index="24" nillable="true" ma:displayName="MediaServiceSearchProperties" ma:hidden="true" ma:internalName="MediaServiceSearchProperties" ma:readOnly="true">
      <xsd:simpleType>
        <xsd:restriction base="dms:Note"/>
      </xsd:simpleType>
    </xsd:element>
    <xsd:element name="MediaServiceBillingMetadata" ma:index="25" nillable="true" ma:displayName="MediaServiceBillingMetadata" ma:hidden="true" ma:internalName="MediaServiceBillingMetadata" ma:readOnly="true">
      <xsd:simpleType>
        <xsd:restriction base="dms:Note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f2558647-1856-48fd-80ea-acf6e8e8c081" elementFormDefault="qualified">
    <xsd:import namespace="http://schemas.microsoft.com/office/2006/documentManagement/types"/>
    <xsd:import namespace="http://schemas.microsoft.com/office/infopath/2007/PartnerControls"/>
    <xsd:element name="TaxCatchAll" ma:index="20" nillable="true" ma:displayName="Taxonomy Catch All Column" ma:hidden="true" ma:list="{fc1b64d0-fdb1-4960-baec-1b3986990482}" ma:internalName="TaxCatchAll" ma:showField="CatchAllData" ma:web="f2558647-1856-48fd-80ea-acf6e8e8c081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  <xsd:element name="SharedWithUsers" ma:index="21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22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lcf76f155ced4ddcb4097134ff3c332f xmlns="6c036b4a-6560-4b1a-91f6-fef058f05ed4">
      <Terms xmlns="http://schemas.microsoft.com/office/infopath/2007/PartnerControls"/>
    </lcf76f155ced4ddcb4097134ff3c332f>
    <TaxCatchAll xmlns="f2558647-1856-48fd-80ea-acf6e8e8c081" xsi:nil="true"/>
  </documentManagement>
</p:properties>
</file>

<file path=customXml/itemProps1.xml><?xml version="1.0" encoding="utf-8"?>
<ds:datastoreItem xmlns:ds="http://schemas.openxmlformats.org/officeDocument/2006/customXml" ds:itemID="{6041BDC5-B1DE-4D72-9CDB-7004F0D02615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6c036b4a-6560-4b1a-91f6-fef058f05ed4"/>
    <ds:schemaRef ds:uri="f2558647-1856-48fd-80ea-acf6e8e8c081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customXml/itemProps2.xml><?xml version="1.0" encoding="utf-8"?>
<ds:datastoreItem xmlns:ds="http://schemas.openxmlformats.org/officeDocument/2006/customXml" ds:itemID="{39B4F82D-877C-4344-94FD-A82F6F96D911}">
  <ds:schemaRefs>
    <ds:schemaRef ds:uri="http://schemas.microsoft.com/sharepoint/v3/contenttype/forms"/>
  </ds:schemaRefs>
</ds:datastoreItem>
</file>

<file path=customXml/itemProps3.xml><?xml version="1.0" encoding="utf-8"?>
<ds:datastoreItem xmlns:ds="http://schemas.openxmlformats.org/officeDocument/2006/customXml" ds:itemID="{24064B16-05BC-4319-BC0E-DA417EF3A69F}">
  <ds:schemaRefs>
    <ds:schemaRef ds:uri="http://schemas.microsoft.com/office/infopath/2007/PartnerControls"/>
    <ds:schemaRef ds:uri="http://schemas.openxmlformats.org/package/2006/metadata/core-properties"/>
    <ds:schemaRef ds:uri="http://purl.org/dc/dcmitype/"/>
    <ds:schemaRef ds:uri="http://schemas.microsoft.com/office/2006/metadata/properties"/>
    <ds:schemaRef ds:uri="http://www.w3.org/XML/1998/namespace"/>
    <ds:schemaRef ds:uri="http://purl.org/dc/elements/1.1/"/>
    <ds:schemaRef ds:uri="http://purl.org/dc/terms/"/>
    <ds:schemaRef ds:uri="http://schemas.microsoft.com/office/2006/documentManagement/types"/>
    <ds:schemaRef ds:uri="f2558647-1856-48fd-80ea-acf6e8e8c081"/>
    <ds:schemaRef ds:uri="6c036b4a-6560-4b1a-91f6-fef058f05ed4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>Custom Design</Template>
  <TotalTime>2347</TotalTime>
  <Words>1374</Words>
  <Application>Microsoft Macintosh PowerPoint</Application>
  <PresentationFormat>Widescreen</PresentationFormat>
  <Paragraphs>232</Paragraphs>
  <Slides>15</Slides>
  <Notes>9</Notes>
  <HiddenSlides>0</HiddenSlides>
  <MMClips>9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3</vt:i4>
      </vt:variant>
      <vt:variant>
        <vt:lpstr>Slide Titles</vt:lpstr>
      </vt:variant>
      <vt:variant>
        <vt:i4>15</vt:i4>
      </vt:variant>
    </vt:vector>
  </HeadingPairs>
  <TitlesOfParts>
    <vt:vector size="23" baseType="lpstr">
      <vt:lpstr>Arial</vt:lpstr>
      <vt:lpstr>Arial Nova Light</vt:lpstr>
      <vt:lpstr>Calibri</vt:lpstr>
      <vt:lpstr>Symbol</vt:lpstr>
      <vt:lpstr>Wingdings</vt:lpstr>
      <vt:lpstr>Custom Design</vt:lpstr>
      <vt:lpstr>Office Theme</vt:lpstr>
      <vt:lpstr>1_Office Theme</vt:lpstr>
      <vt:lpstr>The TUCAN source and EDM experiment </vt:lpstr>
      <vt:lpstr>PowerPoint Presentation</vt:lpstr>
      <vt:lpstr>Top view of UCN area (April 23, 2025)</vt:lpstr>
      <vt:lpstr>TRIUMF facilities and support</vt:lpstr>
      <vt:lpstr>PowerPoint Presentation</vt:lpstr>
      <vt:lpstr>Intro</vt:lpstr>
      <vt:lpstr>Current status and plans</vt:lpstr>
      <vt:lpstr>EDM motivation and history</vt:lpstr>
      <vt:lpstr>TUCAN source recipe</vt:lpstr>
      <vt:lpstr>TUCAN source recipe</vt:lpstr>
      <vt:lpstr>PowerPoint Presentation</vt:lpstr>
      <vt:lpstr>PowerPoint Presentation</vt:lpstr>
      <vt:lpstr>PowerPoint Presentation</vt:lpstr>
      <vt:lpstr>Status: installing and commissioning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Diana Castaneda</dc:creator>
  <cp:lastModifiedBy>Oliver Stelzer</cp:lastModifiedBy>
  <cp:revision>14</cp:revision>
  <dcterms:created xsi:type="dcterms:W3CDTF">2019-03-27T18:02:40Z</dcterms:created>
  <dcterms:modified xsi:type="dcterms:W3CDTF">2025-04-24T20:24:41Z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0x010100F3CBCF175B65CD40A7C4FE185434B57B</vt:lpwstr>
  </property>
  <property fmtid="{D5CDD505-2E9C-101B-9397-08002B2CF9AE}" pid="3" name="MediaServiceImageTags">
    <vt:lpwstr/>
  </property>
</Properties>
</file>