
<file path=[Content_Types].xml><?xml version="1.0" encoding="utf-8"?>
<Types xmlns="http://schemas.openxmlformats.org/package/2006/content-types">
  <Default Extension="emf" ContentType="image/x-emf"/>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changesInfos/changesInfo1.xml" ContentType="application/vnd.ms-powerpoint.changesinfo+xml"/>
  <Override PartName="/ppt/revisionInfo.xml" ContentType="application/vnd.ms-powerpoint.revisioninfo+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autoCompressPictures="0">
  <p:sldMasterIdLst>
    <p:sldMasterId id="2147483648" r:id="rId1"/>
  </p:sldMasterIdLst>
  <p:sldIdLst>
    <p:sldId id="269" r:id="rId2"/>
    <p:sldId id="275" r:id="rId3"/>
    <p:sldId id="276" r:id="rId4"/>
    <p:sldId id="270" r:id="rId5"/>
    <p:sldId id="271" r:id="rId6"/>
    <p:sldId id="277" r:id="rId7"/>
    <p:sldId id="272" r:id="rId8"/>
    <p:sldId id="274" r:id="rId9"/>
    <p:sldId id="268" r:id="rId10"/>
    <p:sldId id="266" r:id="rId11"/>
    <p:sldId id="257" r:id="rId12"/>
    <p:sldId id="258" r:id="rId13"/>
    <p:sldId id="259" r:id="rId14"/>
    <p:sldId id="260" r:id="rId15"/>
    <p:sldId id="261" r:id="rId16"/>
    <p:sldId id="262" r:id="rId17"/>
    <p:sldId id="263" r:id="rId18"/>
    <p:sldId id="264" r:id="rId19"/>
    <p:sldId id="265" r:id="rId20"/>
  </p:sldIdLst>
  <p:sldSz cx="12192000" cy="6858000"/>
  <p:notesSz cx="6858000" cy="9144000"/>
  <p:defaultText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32767"/>
    </p:ext>
    <p:ext uri="{FD5EFAAD-0ECE-453E-9831-46B23BE46B34}">
      <p15:chartTrackingRefBased xmlns:p15="http://schemas.microsoft.com/office/powerpoint/2012/main" val="1"/>
    </p:ext>
  </p:extLst>
</p:presentationPr>
</file>

<file path=ppt/revisionInfo.xml><?xml version="1.0" encoding="utf-8"?>
<p1510:revInfo xmlns:a="http://schemas.openxmlformats.org/drawingml/2006/main" xmlns:r="http://schemas.openxmlformats.org/officeDocument/2006/relationships" xmlns:p1510="http://schemas.microsoft.com/office/powerpoint/2015/10/main">
  <p1510:revLst>
    <p1510:client id="{65A4E59D-5EA1-40D2-9E64-13647B40CB5D}" v="4" dt="2025-05-28T02:31:55.347"/>
  </p1510:revLst>
</p1510:revInfo>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horzBarState="maximized">
    <p:restoredLeft sz="15641"/>
    <p:restoredTop sz="96208"/>
  </p:normalViewPr>
  <p:slideViewPr>
    <p:cSldViewPr snapToGrid="0">
      <p:cViewPr varScale="1">
        <p:scale>
          <a:sx n="71" d="100"/>
          <a:sy n="71" d="100"/>
        </p:scale>
        <p:origin x="388" y="44"/>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microsoft.com/office/2015/10/relationships/revisionInfo" Target="revisionInfo.xml"/><Relationship Id="rId3" Type="http://schemas.openxmlformats.org/officeDocument/2006/relationships/slide" Target="slides/slide2.xml"/><Relationship Id="rId21" Type="http://schemas.openxmlformats.org/officeDocument/2006/relationships/presProps" Target="presProp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microsoft.com/office/2016/11/relationships/changesInfo" Target="changesInfos/changesInfo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theme" Target="theme/theme1.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viewProps" Target="viewProps.xml"/></Relationships>
</file>

<file path=ppt/changesInfos/changesInfo1.xml><?xml version="1.0" encoding="utf-8"?>
<pc:chgInfo xmlns:a="http://schemas.openxmlformats.org/drawingml/2006/main" xmlns:r="http://schemas.openxmlformats.org/officeDocument/2006/relationships" xmlns:ac="http://schemas.microsoft.com/office/drawing/2013/main/command" xmlns:pc="http://schemas.microsoft.com/office/powerpoint/2013/main/command">
  <pc:docChgLst>
    <pc:chgData name="Iris Dillmann" userId="e00a9969-6d07-454f-b064-1d777cf0ab61" providerId="ADAL" clId="{65A4E59D-5EA1-40D2-9E64-13647B40CB5D}"/>
    <pc:docChg chg="custSel addSld delSld modSld sldOrd">
      <pc:chgData name="Iris Dillmann" userId="e00a9969-6d07-454f-b064-1d777cf0ab61" providerId="ADAL" clId="{65A4E59D-5EA1-40D2-9E64-13647B40CB5D}" dt="2025-05-28T02:35:16.465" v="503" actId="20577"/>
      <pc:docMkLst>
        <pc:docMk/>
      </pc:docMkLst>
      <pc:sldChg chg="addSp delSp modSp new mod">
        <pc:chgData name="Iris Dillmann" userId="e00a9969-6d07-454f-b064-1d777cf0ab61" providerId="ADAL" clId="{65A4E59D-5EA1-40D2-9E64-13647B40CB5D}" dt="2025-05-28T02:22:53.506" v="281" actId="113"/>
        <pc:sldMkLst>
          <pc:docMk/>
          <pc:sldMk cId="340690406" sldId="270"/>
        </pc:sldMkLst>
        <pc:spChg chg="add mod">
          <ac:chgData name="Iris Dillmann" userId="e00a9969-6d07-454f-b064-1d777cf0ab61" providerId="ADAL" clId="{65A4E59D-5EA1-40D2-9E64-13647B40CB5D}" dt="2025-05-28T02:17:58.001" v="256" actId="20577"/>
          <ac:spMkLst>
            <pc:docMk/>
            <pc:sldMk cId="340690406" sldId="270"/>
            <ac:spMk id="2" creationId="{6A14346B-2AC8-050A-3386-D2B90870A142}"/>
          </ac:spMkLst>
        </pc:spChg>
        <pc:spChg chg="add mod">
          <ac:chgData name="Iris Dillmann" userId="e00a9969-6d07-454f-b064-1d777cf0ab61" providerId="ADAL" clId="{65A4E59D-5EA1-40D2-9E64-13647B40CB5D}" dt="2025-05-28T02:22:53.506" v="281" actId="113"/>
          <ac:spMkLst>
            <pc:docMk/>
            <pc:sldMk cId="340690406" sldId="270"/>
            <ac:spMk id="6" creationId="{EB93868E-23C5-4D39-3734-29977351F34D}"/>
          </ac:spMkLst>
        </pc:spChg>
        <pc:spChg chg="add mod">
          <ac:chgData name="Iris Dillmann" userId="e00a9969-6d07-454f-b064-1d777cf0ab61" providerId="ADAL" clId="{65A4E59D-5EA1-40D2-9E64-13647B40CB5D}" dt="2025-05-28T02:21:33.874" v="280" actId="1076"/>
          <ac:spMkLst>
            <pc:docMk/>
            <pc:sldMk cId="340690406" sldId="270"/>
            <ac:spMk id="8" creationId="{C412BDAE-6A58-2D05-915F-3A28C82E4228}"/>
          </ac:spMkLst>
        </pc:spChg>
        <pc:spChg chg="add mod">
          <ac:chgData name="Iris Dillmann" userId="e00a9969-6d07-454f-b064-1d777cf0ab61" providerId="ADAL" clId="{65A4E59D-5EA1-40D2-9E64-13647B40CB5D}" dt="2025-05-28T02:21:17.219" v="279" actId="20577"/>
          <ac:spMkLst>
            <pc:docMk/>
            <pc:sldMk cId="340690406" sldId="270"/>
            <ac:spMk id="10" creationId="{4BAA85EB-AD32-903A-86D9-300CA8B29ADA}"/>
          </ac:spMkLst>
        </pc:spChg>
        <pc:picChg chg="add del mod modCrop">
          <ac:chgData name="Iris Dillmann" userId="e00a9969-6d07-454f-b064-1d777cf0ab61" providerId="ADAL" clId="{65A4E59D-5EA1-40D2-9E64-13647B40CB5D}" dt="2025-05-28T02:09:09.942" v="159" actId="478"/>
          <ac:picMkLst>
            <pc:docMk/>
            <pc:sldMk cId="340690406" sldId="270"/>
            <ac:picMk id="4" creationId="{A196FB4A-AC6B-3EB2-20DB-7AF1E857FC9E}"/>
          </ac:picMkLst>
        </pc:picChg>
      </pc:sldChg>
      <pc:sldChg chg="delSp modSp add mod ord">
        <pc:chgData name="Iris Dillmann" userId="e00a9969-6d07-454f-b064-1d777cf0ab61" providerId="ADAL" clId="{65A4E59D-5EA1-40D2-9E64-13647B40CB5D}" dt="2025-05-28T02:23:41.517" v="283"/>
        <pc:sldMkLst>
          <pc:docMk/>
          <pc:sldMk cId="98118521" sldId="271"/>
        </pc:sldMkLst>
        <pc:spChg chg="mod">
          <ac:chgData name="Iris Dillmann" userId="e00a9969-6d07-454f-b064-1d777cf0ab61" providerId="ADAL" clId="{65A4E59D-5EA1-40D2-9E64-13647B40CB5D}" dt="2025-05-28T01:55:38.216" v="48" actId="20577"/>
          <ac:spMkLst>
            <pc:docMk/>
            <pc:sldMk cId="98118521" sldId="271"/>
            <ac:spMk id="2" creationId="{BBEBCE36-78D6-462A-E064-528A6149D9DC}"/>
          </ac:spMkLst>
        </pc:spChg>
        <pc:spChg chg="mod">
          <ac:chgData name="Iris Dillmann" userId="e00a9969-6d07-454f-b064-1d777cf0ab61" providerId="ADAL" clId="{65A4E59D-5EA1-40D2-9E64-13647B40CB5D}" dt="2025-05-28T01:59:56.478" v="94" actId="20577"/>
          <ac:spMkLst>
            <pc:docMk/>
            <pc:sldMk cId="98118521" sldId="271"/>
            <ac:spMk id="3" creationId="{0313BE51-441F-370B-51A1-7CA7EA978AA7}"/>
          </ac:spMkLst>
        </pc:spChg>
        <pc:spChg chg="mod">
          <ac:chgData name="Iris Dillmann" userId="e00a9969-6d07-454f-b064-1d777cf0ab61" providerId="ADAL" clId="{65A4E59D-5EA1-40D2-9E64-13647B40CB5D}" dt="2025-05-28T01:59:20.155" v="82" actId="1076"/>
          <ac:spMkLst>
            <pc:docMk/>
            <pc:sldMk cId="98118521" sldId="271"/>
            <ac:spMk id="5" creationId="{68B24977-66FA-FA9F-4EBF-036D800BC90B}"/>
          </ac:spMkLst>
        </pc:spChg>
        <pc:spChg chg="del mod">
          <ac:chgData name="Iris Dillmann" userId="e00a9969-6d07-454f-b064-1d777cf0ab61" providerId="ADAL" clId="{65A4E59D-5EA1-40D2-9E64-13647B40CB5D}" dt="2025-05-28T01:59:35.599" v="84"/>
          <ac:spMkLst>
            <pc:docMk/>
            <pc:sldMk cId="98118521" sldId="271"/>
            <ac:spMk id="6" creationId="{D9A0C173-7AF1-05D1-CA05-6E85A8895710}"/>
          </ac:spMkLst>
        </pc:spChg>
      </pc:sldChg>
      <pc:sldChg chg="addSp modSp add mod">
        <pc:chgData name="Iris Dillmann" userId="e00a9969-6d07-454f-b064-1d777cf0ab61" providerId="ADAL" clId="{65A4E59D-5EA1-40D2-9E64-13647B40CB5D}" dt="2025-05-28T02:03:47.581" v="140" actId="20577"/>
        <pc:sldMkLst>
          <pc:docMk/>
          <pc:sldMk cId="3476962281" sldId="272"/>
        </pc:sldMkLst>
        <pc:spChg chg="mod">
          <ac:chgData name="Iris Dillmann" userId="e00a9969-6d07-454f-b064-1d777cf0ab61" providerId="ADAL" clId="{65A4E59D-5EA1-40D2-9E64-13647B40CB5D}" dt="2025-05-28T02:03:47.581" v="140" actId="20577"/>
          <ac:spMkLst>
            <pc:docMk/>
            <pc:sldMk cId="3476962281" sldId="272"/>
            <ac:spMk id="2" creationId="{536951E3-5BA1-0821-AC25-25CE564DA654}"/>
          </ac:spMkLst>
        </pc:spChg>
        <pc:picChg chg="add mod">
          <ac:chgData name="Iris Dillmann" userId="e00a9969-6d07-454f-b064-1d777cf0ab61" providerId="ADAL" clId="{65A4E59D-5EA1-40D2-9E64-13647B40CB5D}" dt="2025-05-28T02:03:38.654" v="110" actId="1076"/>
          <ac:picMkLst>
            <pc:docMk/>
            <pc:sldMk cId="3476962281" sldId="272"/>
            <ac:picMk id="4" creationId="{60B72E58-401F-22AC-59B3-A3E762FFB233}"/>
          </ac:picMkLst>
        </pc:picChg>
      </pc:sldChg>
      <pc:sldChg chg="add del ord">
        <pc:chgData name="Iris Dillmann" userId="e00a9969-6d07-454f-b064-1d777cf0ab61" providerId="ADAL" clId="{65A4E59D-5EA1-40D2-9E64-13647B40CB5D}" dt="2025-05-28T02:05:15.832" v="148" actId="47"/>
        <pc:sldMkLst>
          <pc:docMk/>
          <pc:sldMk cId="692720903" sldId="273"/>
        </pc:sldMkLst>
      </pc:sldChg>
      <pc:sldChg chg="addSp delSp modSp add mod">
        <pc:chgData name="Iris Dillmann" userId="e00a9969-6d07-454f-b064-1d777cf0ab61" providerId="ADAL" clId="{65A4E59D-5EA1-40D2-9E64-13647B40CB5D}" dt="2025-05-28T02:05:12.667" v="147" actId="1076"/>
        <pc:sldMkLst>
          <pc:docMk/>
          <pc:sldMk cId="2946907043" sldId="274"/>
        </pc:sldMkLst>
        <pc:picChg chg="del">
          <ac:chgData name="Iris Dillmann" userId="e00a9969-6d07-454f-b064-1d777cf0ab61" providerId="ADAL" clId="{65A4E59D-5EA1-40D2-9E64-13647B40CB5D}" dt="2025-05-28T02:05:03.656" v="144" actId="478"/>
          <ac:picMkLst>
            <pc:docMk/>
            <pc:sldMk cId="2946907043" sldId="274"/>
            <ac:picMk id="4" creationId="{A81440F0-160E-26EB-64E1-07CCB0E4C8DD}"/>
          </ac:picMkLst>
        </pc:picChg>
        <pc:picChg chg="add mod">
          <ac:chgData name="Iris Dillmann" userId="e00a9969-6d07-454f-b064-1d777cf0ab61" providerId="ADAL" clId="{65A4E59D-5EA1-40D2-9E64-13647B40CB5D}" dt="2025-05-28T02:05:12.667" v="147" actId="1076"/>
          <ac:picMkLst>
            <pc:docMk/>
            <pc:sldMk cId="2946907043" sldId="274"/>
            <ac:picMk id="5" creationId="{B72612E0-CB44-7E6C-F9DF-CFBF697053DA}"/>
          </ac:picMkLst>
        </pc:picChg>
      </pc:sldChg>
      <pc:sldChg chg="addSp delSp modSp add mod ord">
        <pc:chgData name="Iris Dillmann" userId="e00a9969-6d07-454f-b064-1d777cf0ab61" providerId="ADAL" clId="{65A4E59D-5EA1-40D2-9E64-13647B40CB5D}" dt="2025-05-28T02:26:18.211" v="312" actId="1076"/>
        <pc:sldMkLst>
          <pc:docMk/>
          <pc:sldMk cId="1043919345" sldId="275"/>
        </pc:sldMkLst>
        <pc:spChg chg="mod">
          <ac:chgData name="Iris Dillmann" userId="e00a9969-6d07-454f-b064-1d777cf0ab61" providerId="ADAL" clId="{65A4E59D-5EA1-40D2-9E64-13647B40CB5D}" dt="2025-05-28T02:24:02.991" v="305" actId="20577"/>
          <ac:spMkLst>
            <pc:docMk/>
            <pc:sldMk cId="1043919345" sldId="275"/>
            <ac:spMk id="2" creationId="{33237760-2FBE-03ED-095A-B7B401598A88}"/>
          </ac:spMkLst>
        </pc:spChg>
        <pc:spChg chg="del">
          <ac:chgData name="Iris Dillmann" userId="e00a9969-6d07-454f-b064-1d777cf0ab61" providerId="ADAL" clId="{65A4E59D-5EA1-40D2-9E64-13647B40CB5D}" dt="2025-05-28T02:24:07.750" v="306" actId="478"/>
          <ac:spMkLst>
            <pc:docMk/>
            <pc:sldMk cId="1043919345" sldId="275"/>
            <ac:spMk id="6" creationId="{AA7EE3C3-3774-D984-07DA-803C98426E26}"/>
          </ac:spMkLst>
        </pc:spChg>
        <pc:spChg chg="del">
          <ac:chgData name="Iris Dillmann" userId="e00a9969-6d07-454f-b064-1d777cf0ab61" providerId="ADAL" clId="{65A4E59D-5EA1-40D2-9E64-13647B40CB5D}" dt="2025-05-28T02:24:07.750" v="306" actId="478"/>
          <ac:spMkLst>
            <pc:docMk/>
            <pc:sldMk cId="1043919345" sldId="275"/>
            <ac:spMk id="8" creationId="{A08F26D8-518A-5DC3-3882-0CB9B5B9143B}"/>
          </ac:spMkLst>
        </pc:spChg>
        <pc:spChg chg="del">
          <ac:chgData name="Iris Dillmann" userId="e00a9969-6d07-454f-b064-1d777cf0ab61" providerId="ADAL" clId="{65A4E59D-5EA1-40D2-9E64-13647B40CB5D}" dt="2025-05-28T02:24:11.820" v="307" actId="478"/>
          <ac:spMkLst>
            <pc:docMk/>
            <pc:sldMk cId="1043919345" sldId="275"/>
            <ac:spMk id="10" creationId="{42DF4D7F-8EBA-461D-E959-7B3F5325437C}"/>
          </ac:spMkLst>
        </pc:spChg>
        <pc:picChg chg="add mod modCrop">
          <ac:chgData name="Iris Dillmann" userId="e00a9969-6d07-454f-b064-1d777cf0ab61" providerId="ADAL" clId="{65A4E59D-5EA1-40D2-9E64-13647B40CB5D}" dt="2025-05-28T02:26:18.211" v="312" actId="1076"/>
          <ac:picMkLst>
            <pc:docMk/>
            <pc:sldMk cId="1043919345" sldId="275"/>
            <ac:picMk id="4" creationId="{79CE0002-39DE-D8D8-8EA9-748DD0B03ADF}"/>
          </ac:picMkLst>
        </pc:picChg>
      </pc:sldChg>
      <pc:sldChg chg="addSp delSp modSp add mod">
        <pc:chgData name="Iris Dillmann" userId="e00a9969-6d07-454f-b064-1d777cf0ab61" providerId="ADAL" clId="{65A4E59D-5EA1-40D2-9E64-13647B40CB5D}" dt="2025-05-28T02:27:20.098" v="322" actId="1076"/>
        <pc:sldMkLst>
          <pc:docMk/>
          <pc:sldMk cId="2026962698" sldId="276"/>
        </pc:sldMkLst>
        <pc:picChg chg="del">
          <ac:chgData name="Iris Dillmann" userId="e00a9969-6d07-454f-b064-1d777cf0ab61" providerId="ADAL" clId="{65A4E59D-5EA1-40D2-9E64-13647B40CB5D}" dt="2025-05-28T02:26:26.272" v="314" actId="478"/>
          <ac:picMkLst>
            <pc:docMk/>
            <pc:sldMk cId="2026962698" sldId="276"/>
            <ac:picMk id="4" creationId="{93B03647-0969-9568-0A81-378CC5510474}"/>
          </ac:picMkLst>
        </pc:picChg>
        <pc:picChg chg="add mod modCrop">
          <ac:chgData name="Iris Dillmann" userId="e00a9969-6d07-454f-b064-1d777cf0ab61" providerId="ADAL" clId="{65A4E59D-5EA1-40D2-9E64-13647B40CB5D}" dt="2025-05-28T02:27:20.098" v="322" actId="1076"/>
          <ac:picMkLst>
            <pc:docMk/>
            <pc:sldMk cId="2026962698" sldId="276"/>
            <ac:picMk id="5" creationId="{E7C39C5F-5636-1501-DE61-00C15F75B386}"/>
          </ac:picMkLst>
        </pc:picChg>
      </pc:sldChg>
      <pc:sldChg chg="addSp delSp modSp new mod">
        <pc:chgData name="Iris Dillmann" userId="e00a9969-6d07-454f-b064-1d777cf0ab61" providerId="ADAL" clId="{65A4E59D-5EA1-40D2-9E64-13647B40CB5D}" dt="2025-05-28T02:35:16.465" v="503" actId="20577"/>
        <pc:sldMkLst>
          <pc:docMk/>
          <pc:sldMk cId="2980667103" sldId="277"/>
        </pc:sldMkLst>
        <pc:spChg chg="add mod">
          <ac:chgData name="Iris Dillmann" userId="e00a9969-6d07-454f-b064-1d777cf0ab61" providerId="ADAL" clId="{65A4E59D-5EA1-40D2-9E64-13647B40CB5D}" dt="2025-05-28T02:31:43.511" v="343" actId="20577"/>
          <ac:spMkLst>
            <pc:docMk/>
            <pc:sldMk cId="2980667103" sldId="277"/>
            <ac:spMk id="4" creationId="{AE3D4C17-F6AF-EDFF-194A-179294C39B43}"/>
          </ac:spMkLst>
        </pc:spChg>
        <pc:spChg chg="add mod">
          <ac:chgData name="Iris Dillmann" userId="e00a9969-6d07-454f-b064-1d777cf0ab61" providerId="ADAL" clId="{65A4E59D-5EA1-40D2-9E64-13647B40CB5D}" dt="2025-05-28T02:35:16.465" v="503" actId="20577"/>
          <ac:spMkLst>
            <pc:docMk/>
            <pc:sldMk cId="2980667103" sldId="277"/>
            <ac:spMk id="5" creationId="{7F2CA529-EEC5-6A65-363B-67B8F2CDE448}"/>
          </ac:spMkLst>
        </pc:spChg>
        <pc:picChg chg="add del">
          <ac:chgData name="Iris Dillmann" userId="e00a9969-6d07-454f-b064-1d777cf0ab61" providerId="ADAL" clId="{65A4E59D-5EA1-40D2-9E64-13647B40CB5D}" dt="2025-05-28T02:31:11.136" v="325" actId="478"/>
          <ac:picMkLst>
            <pc:docMk/>
            <pc:sldMk cId="2980667103" sldId="277"/>
            <ac:picMk id="3" creationId="{FAAA0759-E5DB-D358-6180-5FD9A7D1205B}"/>
          </ac:picMkLst>
        </pc:picChg>
      </pc:sldChg>
    </pc:docChg>
  </pc:docChgLst>
</pc:chgInfo>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Diapositiva titolo">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965D4CFF-FB4E-C219-20D9-1A2753BFE8C5}"/>
              </a:ext>
            </a:extLst>
          </p:cNvPr>
          <p:cNvSpPr>
            <a:spLocks noGrp="1"/>
          </p:cNvSpPr>
          <p:nvPr>
            <p:ph type="ctrTitle"/>
          </p:nvPr>
        </p:nvSpPr>
        <p:spPr>
          <a:xfrm>
            <a:off x="1524000" y="1122363"/>
            <a:ext cx="9144000" cy="2387600"/>
          </a:xfrm>
        </p:spPr>
        <p:txBody>
          <a:bodyPr anchor="b"/>
          <a:lstStyle>
            <a:lvl1pPr algn="ctr">
              <a:defRPr sz="6000"/>
            </a:lvl1pPr>
          </a:lstStyle>
          <a:p>
            <a:r>
              <a:rPr lang="it-IT"/>
              <a:t>Fare clic per modificare lo stile del titolo dello schema</a:t>
            </a:r>
          </a:p>
        </p:txBody>
      </p:sp>
      <p:sp>
        <p:nvSpPr>
          <p:cNvPr id="3" name="Sottotitolo 2">
            <a:extLst>
              <a:ext uri="{FF2B5EF4-FFF2-40B4-BE49-F238E27FC236}">
                <a16:creationId xmlns:a16="http://schemas.microsoft.com/office/drawing/2014/main" id="{A628A512-F4A9-7313-F8C0-47F4DD86BF52}"/>
              </a:ext>
            </a:extLst>
          </p:cNvPr>
          <p:cNvSpPr>
            <a:spLocks noGrp="1"/>
          </p:cNvSpPr>
          <p:nvPr>
            <p:ph type="subTitle" idx="1"/>
          </p:nvPr>
        </p:nvSpPr>
        <p:spPr>
          <a:xfrm>
            <a:off x="1524000" y="3602038"/>
            <a:ext cx="9144000" cy="1655762"/>
          </a:xfrm>
        </p:spPr>
        <p:txBody>
          <a:bodyPr/>
          <a:lstStyle>
            <a:lvl1pPr marL="0" indent="0" algn="ctr">
              <a:buNone/>
              <a:defRPr sz="2400"/>
            </a:lvl1pPr>
            <a:lvl2pPr marL="457200" indent="0" algn="ctr">
              <a:buNone/>
              <a:defRPr sz="2000"/>
            </a:lvl2pPr>
            <a:lvl3pPr marL="914400" indent="0" algn="ctr">
              <a:buNone/>
              <a:defRPr sz="1800"/>
            </a:lvl3pPr>
            <a:lvl4pPr marL="1371600" indent="0" algn="ctr">
              <a:buNone/>
              <a:defRPr sz="1600"/>
            </a:lvl4pPr>
            <a:lvl5pPr marL="1828800" indent="0" algn="ctr">
              <a:buNone/>
              <a:defRPr sz="1600"/>
            </a:lvl5pPr>
            <a:lvl6pPr marL="2286000" indent="0" algn="ctr">
              <a:buNone/>
              <a:defRPr sz="1600"/>
            </a:lvl6pPr>
            <a:lvl7pPr marL="2743200" indent="0" algn="ctr">
              <a:buNone/>
              <a:defRPr sz="1600"/>
            </a:lvl7pPr>
            <a:lvl8pPr marL="3200400" indent="0" algn="ctr">
              <a:buNone/>
              <a:defRPr sz="1600"/>
            </a:lvl8pPr>
            <a:lvl9pPr marL="3657600" indent="0" algn="ctr">
              <a:buNone/>
              <a:defRPr sz="1600"/>
            </a:lvl9pPr>
          </a:lstStyle>
          <a:p>
            <a:r>
              <a:rPr lang="it-IT"/>
              <a:t>Fare clic per modificare lo stile del sottotitolo dello schema</a:t>
            </a:r>
          </a:p>
        </p:txBody>
      </p:sp>
      <p:sp>
        <p:nvSpPr>
          <p:cNvPr id="4" name="Segnaposto data 3">
            <a:extLst>
              <a:ext uri="{FF2B5EF4-FFF2-40B4-BE49-F238E27FC236}">
                <a16:creationId xmlns:a16="http://schemas.microsoft.com/office/drawing/2014/main" id="{9FA23E5A-12DE-8DD5-3656-CC46F0E0A81C}"/>
              </a:ext>
            </a:extLst>
          </p:cNvPr>
          <p:cNvSpPr>
            <a:spLocks noGrp="1"/>
          </p:cNvSpPr>
          <p:nvPr>
            <p:ph type="dt" sz="half" idx="10"/>
          </p:nvPr>
        </p:nvSpPr>
        <p:spPr/>
        <p:txBody>
          <a:bodyPr/>
          <a:lstStyle/>
          <a:p>
            <a:fld id="{CCA5C300-E6FE-7441-9E91-4700E7AC0A6A}" type="datetimeFigureOut">
              <a:rPr lang="it-IT" smtClean="0"/>
              <a:t>28/05/2025</a:t>
            </a:fld>
            <a:endParaRPr lang="it-IT"/>
          </a:p>
        </p:txBody>
      </p:sp>
      <p:sp>
        <p:nvSpPr>
          <p:cNvPr id="5" name="Segnaposto piè di pagina 4">
            <a:extLst>
              <a:ext uri="{FF2B5EF4-FFF2-40B4-BE49-F238E27FC236}">
                <a16:creationId xmlns:a16="http://schemas.microsoft.com/office/drawing/2014/main" id="{7297AE2D-5881-8613-22E3-16440D0742D7}"/>
              </a:ext>
            </a:extLst>
          </p:cNvPr>
          <p:cNvSpPr>
            <a:spLocks noGrp="1"/>
          </p:cNvSpPr>
          <p:nvPr>
            <p:ph type="ftr" sz="quarter" idx="11"/>
          </p:nvPr>
        </p:nvSpPr>
        <p:spPr/>
        <p:txBody>
          <a:bodyPr/>
          <a:lstStyle/>
          <a:p>
            <a:endParaRPr lang="it-IT"/>
          </a:p>
        </p:txBody>
      </p:sp>
      <p:sp>
        <p:nvSpPr>
          <p:cNvPr id="6" name="Segnaposto numero diapositiva 5">
            <a:extLst>
              <a:ext uri="{FF2B5EF4-FFF2-40B4-BE49-F238E27FC236}">
                <a16:creationId xmlns:a16="http://schemas.microsoft.com/office/drawing/2014/main" id="{9C8342A2-7FBA-4264-049E-7A13473A5600}"/>
              </a:ext>
            </a:extLst>
          </p:cNvPr>
          <p:cNvSpPr>
            <a:spLocks noGrp="1"/>
          </p:cNvSpPr>
          <p:nvPr>
            <p:ph type="sldNum" sz="quarter" idx="12"/>
          </p:nvPr>
        </p:nvSpPr>
        <p:spPr/>
        <p:txBody>
          <a:bodyPr/>
          <a:lstStyle/>
          <a:p>
            <a:fld id="{A49F633F-740E-8647-BA95-0965175E7D0C}" type="slidenum">
              <a:rPr lang="it-IT" smtClean="0"/>
              <a:t>‹#›</a:t>
            </a:fld>
            <a:endParaRPr lang="it-IT"/>
          </a:p>
        </p:txBody>
      </p:sp>
    </p:spTree>
    <p:extLst>
      <p:ext uri="{BB962C8B-B14F-4D97-AF65-F5344CB8AC3E}">
        <p14:creationId xmlns:p14="http://schemas.microsoft.com/office/powerpoint/2010/main" val="642486174"/>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olo e contenuto">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6B5C6382-5D04-67D9-AB49-19A91D5FFE1D}"/>
              </a:ext>
            </a:extLst>
          </p:cNvPr>
          <p:cNvSpPr>
            <a:spLocks noGrp="1"/>
          </p:cNvSpPr>
          <p:nvPr>
            <p:ph type="title"/>
          </p:nvPr>
        </p:nvSpPr>
        <p:spPr/>
        <p:txBody>
          <a:bodyPr/>
          <a:lstStyle/>
          <a:p>
            <a:r>
              <a:rPr lang="it-IT"/>
              <a:t>Fare clic per modificare lo stile del titolo dello schema</a:t>
            </a:r>
          </a:p>
        </p:txBody>
      </p:sp>
      <p:sp>
        <p:nvSpPr>
          <p:cNvPr id="3" name="Segnaposto contenuto 2">
            <a:extLst>
              <a:ext uri="{FF2B5EF4-FFF2-40B4-BE49-F238E27FC236}">
                <a16:creationId xmlns:a16="http://schemas.microsoft.com/office/drawing/2014/main" id="{71ED9A5F-1861-BE5C-8E3D-6EF8A272B21A}"/>
              </a:ext>
            </a:extLst>
          </p:cNvPr>
          <p:cNvSpPr>
            <a:spLocks noGrp="1"/>
          </p:cNvSpPr>
          <p:nvPr>
            <p:ph idx="1"/>
          </p:nvPr>
        </p:nvSpPr>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a:extLst>
              <a:ext uri="{FF2B5EF4-FFF2-40B4-BE49-F238E27FC236}">
                <a16:creationId xmlns:a16="http://schemas.microsoft.com/office/drawing/2014/main" id="{4E6280C9-346D-F397-1519-276DC761F90D}"/>
              </a:ext>
            </a:extLst>
          </p:cNvPr>
          <p:cNvSpPr>
            <a:spLocks noGrp="1"/>
          </p:cNvSpPr>
          <p:nvPr>
            <p:ph type="dt" sz="half" idx="10"/>
          </p:nvPr>
        </p:nvSpPr>
        <p:spPr/>
        <p:txBody>
          <a:bodyPr/>
          <a:lstStyle/>
          <a:p>
            <a:fld id="{CCA5C300-E6FE-7441-9E91-4700E7AC0A6A}" type="datetimeFigureOut">
              <a:rPr lang="it-IT" smtClean="0"/>
              <a:t>28/05/2025</a:t>
            </a:fld>
            <a:endParaRPr lang="it-IT"/>
          </a:p>
        </p:txBody>
      </p:sp>
      <p:sp>
        <p:nvSpPr>
          <p:cNvPr id="5" name="Segnaposto piè di pagina 4">
            <a:extLst>
              <a:ext uri="{FF2B5EF4-FFF2-40B4-BE49-F238E27FC236}">
                <a16:creationId xmlns:a16="http://schemas.microsoft.com/office/drawing/2014/main" id="{83FED43C-7B1E-661E-291F-E52C5A8F159F}"/>
              </a:ext>
            </a:extLst>
          </p:cNvPr>
          <p:cNvSpPr>
            <a:spLocks noGrp="1"/>
          </p:cNvSpPr>
          <p:nvPr>
            <p:ph type="ftr" sz="quarter" idx="11"/>
          </p:nvPr>
        </p:nvSpPr>
        <p:spPr/>
        <p:txBody>
          <a:bodyPr/>
          <a:lstStyle/>
          <a:p>
            <a:endParaRPr lang="it-IT"/>
          </a:p>
        </p:txBody>
      </p:sp>
      <p:sp>
        <p:nvSpPr>
          <p:cNvPr id="6" name="Segnaposto numero diapositiva 5">
            <a:extLst>
              <a:ext uri="{FF2B5EF4-FFF2-40B4-BE49-F238E27FC236}">
                <a16:creationId xmlns:a16="http://schemas.microsoft.com/office/drawing/2014/main" id="{3C49EE4E-EAA9-8BB9-2205-39C44476CE11}"/>
              </a:ext>
            </a:extLst>
          </p:cNvPr>
          <p:cNvSpPr>
            <a:spLocks noGrp="1"/>
          </p:cNvSpPr>
          <p:nvPr>
            <p:ph type="sldNum" sz="quarter" idx="12"/>
          </p:nvPr>
        </p:nvSpPr>
        <p:spPr/>
        <p:txBody>
          <a:bodyPr/>
          <a:lstStyle/>
          <a:p>
            <a:fld id="{A49F633F-740E-8647-BA95-0965175E7D0C}" type="slidenum">
              <a:rPr lang="it-IT" smtClean="0"/>
              <a:t>‹#›</a:t>
            </a:fld>
            <a:endParaRPr lang="it-IT"/>
          </a:p>
        </p:txBody>
      </p:sp>
    </p:spTree>
    <p:extLst>
      <p:ext uri="{BB962C8B-B14F-4D97-AF65-F5344CB8AC3E}">
        <p14:creationId xmlns:p14="http://schemas.microsoft.com/office/powerpoint/2010/main" val="133600774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Intestazione sezione">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92560170-8BE2-FB52-5C7F-1E7C069BF56D}"/>
              </a:ext>
            </a:extLst>
          </p:cNvPr>
          <p:cNvSpPr>
            <a:spLocks noGrp="1"/>
          </p:cNvSpPr>
          <p:nvPr>
            <p:ph type="title"/>
          </p:nvPr>
        </p:nvSpPr>
        <p:spPr>
          <a:xfrm>
            <a:off x="831850" y="1709738"/>
            <a:ext cx="10515600" cy="2852737"/>
          </a:xfrm>
        </p:spPr>
        <p:txBody>
          <a:bodyPr anchor="b"/>
          <a:lstStyle>
            <a:lvl1pPr>
              <a:defRPr sz="6000"/>
            </a:lvl1pPr>
          </a:lstStyle>
          <a:p>
            <a:r>
              <a:rPr lang="it-IT"/>
              <a:t>Fare clic per modificare lo stile del titolo dello schema</a:t>
            </a:r>
          </a:p>
        </p:txBody>
      </p:sp>
      <p:sp>
        <p:nvSpPr>
          <p:cNvPr id="3" name="Segnaposto testo 2">
            <a:extLst>
              <a:ext uri="{FF2B5EF4-FFF2-40B4-BE49-F238E27FC236}">
                <a16:creationId xmlns:a16="http://schemas.microsoft.com/office/drawing/2014/main" id="{ECA45E95-A236-9A7A-E0B0-A4AA1835FA1A}"/>
              </a:ext>
            </a:extLst>
          </p:cNvPr>
          <p:cNvSpPr>
            <a:spLocks noGrp="1"/>
          </p:cNvSpPr>
          <p:nvPr>
            <p:ph type="body" idx="1"/>
          </p:nvPr>
        </p:nvSpPr>
        <p:spPr>
          <a:xfrm>
            <a:off x="831850" y="4589463"/>
            <a:ext cx="10515600" cy="1500187"/>
          </a:xfrm>
        </p:spPr>
        <p:txBody>
          <a:bodyPr/>
          <a:lstStyle>
            <a:lvl1pPr marL="0" indent="0">
              <a:buNone/>
              <a:defRPr sz="2400">
                <a:solidFill>
                  <a:schemeClr val="tx1">
                    <a:tint val="75000"/>
                  </a:schemeClr>
                </a:solidFill>
              </a:defRPr>
            </a:lvl1pPr>
            <a:lvl2pPr marL="457200" indent="0">
              <a:buNone/>
              <a:defRPr sz="2000">
                <a:solidFill>
                  <a:schemeClr val="tx1">
                    <a:tint val="75000"/>
                  </a:schemeClr>
                </a:solidFill>
              </a:defRPr>
            </a:lvl2pPr>
            <a:lvl3pPr marL="914400" indent="0">
              <a:buNone/>
              <a:defRPr sz="1800">
                <a:solidFill>
                  <a:schemeClr val="tx1">
                    <a:tint val="75000"/>
                  </a:schemeClr>
                </a:solidFill>
              </a:defRPr>
            </a:lvl3pPr>
            <a:lvl4pPr marL="1371600" indent="0">
              <a:buNone/>
              <a:defRPr sz="1600">
                <a:solidFill>
                  <a:schemeClr val="tx1">
                    <a:tint val="75000"/>
                  </a:schemeClr>
                </a:solidFill>
              </a:defRPr>
            </a:lvl4pPr>
            <a:lvl5pPr marL="1828800" indent="0">
              <a:buNone/>
              <a:defRPr sz="1600">
                <a:solidFill>
                  <a:schemeClr val="tx1">
                    <a:tint val="75000"/>
                  </a:schemeClr>
                </a:solidFill>
              </a:defRPr>
            </a:lvl5pPr>
            <a:lvl6pPr marL="2286000" indent="0">
              <a:buNone/>
              <a:defRPr sz="1600">
                <a:solidFill>
                  <a:schemeClr val="tx1">
                    <a:tint val="75000"/>
                  </a:schemeClr>
                </a:solidFill>
              </a:defRPr>
            </a:lvl6pPr>
            <a:lvl7pPr marL="2743200" indent="0">
              <a:buNone/>
              <a:defRPr sz="1600">
                <a:solidFill>
                  <a:schemeClr val="tx1">
                    <a:tint val="75000"/>
                  </a:schemeClr>
                </a:solidFill>
              </a:defRPr>
            </a:lvl7pPr>
            <a:lvl8pPr marL="3200400" indent="0">
              <a:buNone/>
              <a:defRPr sz="1600">
                <a:solidFill>
                  <a:schemeClr val="tx1">
                    <a:tint val="75000"/>
                  </a:schemeClr>
                </a:solidFill>
              </a:defRPr>
            </a:lvl8pPr>
            <a:lvl9pPr marL="3657600" indent="0">
              <a:buNone/>
              <a:defRPr sz="1600">
                <a:solidFill>
                  <a:schemeClr val="tx1">
                    <a:tint val="75000"/>
                  </a:schemeClr>
                </a:solidFill>
              </a:defRPr>
            </a:lvl9pPr>
          </a:lstStyle>
          <a:p>
            <a:pPr lvl="0"/>
            <a:r>
              <a:rPr lang="it-IT"/>
              <a:t>Fare clic per modificare gli stili del testo dello schema</a:t>
            </a:r>
          </a:p>
        </p:txBody>
      </p:sp>
      <p:sp>
        <p:nvSpPr>
          <p:cNvPr id="4" name="Segnaposto data 3">
            <a:extLst>
              <a:ext uri="{FF2B5EF4-FFF2-40B4-BE49-F238E27FC236}">
                <a16:creationId xmlns:a16="http://schemas.microsoft.com/office/drawing/2014/main" id="{5D73E216-97B7-B46B-1196-818D2FDCF9D4}"/>
              </a:ext>
            </a:extLst>
          </p:cNvPr>
          <p:cNvSpPr>
            <a:spLocks noGrp="1"/>
          </p:cNvSpPr>
          <p:nvPr>
            <p:ph type="dt" sz="half" idx="10"/>
          </p:nvPr>
        </p:nvSpPr>
        <p:spPr/>
        <p:txBody>
          <a:bodyPr/>
          <a:lstStyle/>
          <a:p>
            <a:fld id="{CCA5C300-E6FE-7441-9E91-4700E7AC0A6A}" type="datetimeFigureOut">
              <a:rPr lang="it-IT" smtClean="0"/>
              <a:t>28/05/2025</a:t>
            </a:fld>
            <a:endParaRPr lang="it-IT"/>
          </a:p>
        </p:txBody>
      </p:sp>
      <p:sp>
        <p:nvSpPr>
          <p:cNvPr id="5" name="Segnaposto piè di pagina 4">
            <a:extLst>
              <a:ext uri="{FF2B5EF4-FFF2-40B4-BE49-F238E27FC236}">
                <a16:creationId xmlns:a16="http://schemas.microsoft.com/office/drawing/2014/main" id="{BECF238B-475C-62FF-D6B5-1AC9B15E1393}"/>
              </a:ext>
            </a:extLst>
          </p:cNvPr>
          <p:cNvSpPr>
            <a:spLocks noGrp="1"/>
          </p:cNvSpPr>
          <p:nvPr>
            <p:ph type="ftr" sz="quarter" idx="11"/>
          </p:nvPr>
        </p:nvSpPr>
        <p:spPr/>
        <p:txBody>
          <a:bodyPr/>
          <a:lstStyle/>
          <a:p>
            <a:endParaRPr lang="it-IT"/>
          </a:p>
        </p:txBody>
      </p:sp>
      <p:sp>
        <p:nvSpPr>
          <p:cNvPr id="6" name="Segnaposto numero diapositiva 5">
            <a:extLst>
              <a:ext uri="{FF2B5EF4-FFF2-40B4-BE49-F238E27FC236}">
                <a16:creationId xmlns:a16="http://schemas.microsoft.com/office/drawing/2014/main" id="{C920459F-0A7E-06EA-CA30-CED5BE39EECF}"/>
              </a:ext>
            </a:extLst>
          </p:cNvPr>
          <p:cNvSpPr>
            <a:spLocks noGrp="1"/>
          </p:cNvSpPr>
          <p:nvPr>
            <p:ph type="sldNum" sz="quarter" idx="12"/>
          </p:nvPr>
        </p:nvSpPr>
        <p:spPr/>
        <p:txBody>
          <a:bodyPr/>
          <a:lstStyle/>
          <a:p>
            <a:fld id="{A49F633F-740E-8647-BA95-0965175E7D0C}" type="slidenum">
              <a:rPr lang="it-IT" smtClean="0"/>
              <a:t>‹#›</a:t>
            </a:fld>
            <a:endParaRPr lang="it-IT"/>
          </a:p>
        </p:txBody>
      </p:sp>
    </p:spTree>
    <p:extLst>
      <p:ext uri="{BB962C8B-B14F-4D97-AF65-F5344CB8AC3E}">
        <p14:creationId xmlns:p14="http://schemas.microsoft.com/office/powerpoint/2010/main" val="1214298485"/>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Due contenuti">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B74A55CB-C5D7-FAA3-98DF-5EFFF16FB350}"/>
              </a:ext>
            </a:extLst>
          </p:cNvPr>
          <p:cNvSpPr>
            <a:spLocks noGrp="1"/>
          </p:cNvSpPr>
          <p:nvPr>
            <p:ph type="title"/>
          </p:nvPr>
        </p:nvSpPr>
        <p:spPr/>
        <p:txBody>
          <a:bodyPr/>
          <a:lstStyle/>
          <a:p>
            <a:r>
              <a:rPr lang="it-IT"/>
              <a:t>Fare clic per modificare lo stile del titolo dello schema</a:t>
            </a:r>
          </a:p>
        </p:txBody>
      </p:sp>
      <p:sp>
        <p:nvSpPr>
          <p:cNvPr id="3" name="Segnaposto contenuto 2">
            <a:extLst>
              <a:ext uri="{FF2B5EF4-FFF2-40B4-BE49-F238E27FC236}">
                <a16:creationId xmlns:a16="http://schemas.microsoft.com/office/drawing/2014/main" id="{9B1E711E-3C4E-A4A7-176F-097D72D227D7}"/>
              </a:ext>
            </a:extLst>
          </p:cNvPr>
          <p:cNvSpPr>
            <a:spLocks noGrp="1"/>
          </p:cNvSpPr>
          <p:nvPr>
            <p:ph sz="half" idx="1"/>
          </p:nvPr>
        </p:nvSpPr>
        <p:spPr>
          <a:xfrm>
            <a:off x="838200" y="1825625"/>
            <a:ext cx="5181600" cy="435133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contenuto 3">
            <a:extLst>
              <a:ext uri="{FF2B5EF4-FFF2-40B4-BE49-F238E27FC236}">
                <a16:creationId xmlns:a16="http://schemas.microsoft.com/office/drawing/2014/main" id="{64D8CD7B-A706-E62F-25F9-9465160AA079}"/>
              </a:ext>
            </a:extLst>
          </p:cNvPr>
          <p:cNvSpPr>
            <a:spLocks noGrp="1"/>
          </p:cNvSpPr>
          <p:nvPr>
            <p:ph sz="half" idx="2"/>
          </p:nvPr>
        </p:nvSpPr>
        <p:spPr>
          <a:xfrm>
            <a:off x="6172200" y="1825625"/>
            <a:ext cx="5181600" cy="435133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5" name="Segnaposto data 4">
            <a:extLst>
              <a:ext uri="{FF2B5EF4-FFF2-40B4-BE49-F238E27FC236}">
                <a16:creationId xmlns:a16="http://schemas.microsoft.com/office/drawing/2014/main" id="{E3B39C78-6ACE-BCC5-CCDC-36CC2F8B1F4F}"/>
              </a:ext>
            </a:extLst>
          </p:cNvPr>
          <p:cNvSpPr>
            <a:spLocks noGrp="1"/>
          </p:cNvSpPr>
          <p:nvPr>
            <p:ph type="dt" sz="half" idx="10"/>
          </p:nvPr>
        </p:nvSpPr>
        <p:spPr/>
        <p:txBody>
          <a:bodyPr/>
          <a:lstStyle/>
          <a:p>
            <a:fld id="{CCA5C300-E6FE-7441-9E91-4700E7AC0A6A}" type="datetimeFigureOut">
              <a:rPr lang="it-IT" smtClean="0"/>
              <a:t>28/05/2025</a:t>
            </a:fld>
            <a:endParaRPr lang="it-IT"/>
          </a:p>
        </p:txBody>
      </p:sp>
      <p:sp>
        <p:nvSpPr>
          <p:cNvPr id="6" name="Segnaposto piè di pagina 5">
            <a:extLst>
              <a:ext uri="{FF2B5EF4-FFF2-40B4-BE49-F238E27FC236}">
                <a16:creationId xmlns:a16="http://schemas.microsoft.com/office/drawing/2014/main" id="{B941857D-683F-C40A-8E7C-09C56613D7B3}"/>
              </a:ext>
            </a:extLst>
          </p:cNvPr>
          <p:cNvSpPr>
            <a:spLocks noGrp="1"/>
          </p:cNvSpPr>
          <p:nvPr>
            <p:ph type="ftr" sz="quarter" idx="11"/>
          </p:nvPr>
        </p:nvSpPr>
        <p:spPr/>
        <p:txBody>
          <a:bodyPr/>
          <a:lstStyle/>
          <a:p>
            <a:endParaRPr lang="it-IT"/>
          </a:p>
        </p:txBody>
      </p:sp>
      <p:sp>
        <p:nvSpPr>
          <p:cNvPr id="7" name="Segnaposto numero diapositiva 6">
            <a:extLst>
              <a:ext uri="{FF2B5EF4-FFF2-40B4-BE49-F238E27FC236}">
                <a16:creationId xmlns:a16="http://schemas.microsoft.com/office/drawing/2014/main" id="{ADEC3ED6-DC82-7AB3-DE18-75DC7A97E338}"/>
              </a:ext>
            </a:extLst>
          </p:cNvPr>
          <p:cNvSpPr>
            <a:spLocks noGrp="1"/>
          </p:cNvSpPr>
          <p:nvPr>
            <p:ph type="sldNum" sz="quarter" idx="12"/>
          </p:nvPr>
        </p:nvSpPr>
        <p:spPr/>
        <p:txBody>
          <a:bodyPr/>
          <a:lstStyle/>
          <a:p>
            <a:fld id="{A49F633F-740E-8647-BA95-0965175E7D0C}" type="slidenum">
              <a:rPr lang="it-IT" smtClean="0"/>
              <a:t>‹#›</a:t>
            </a:fld>
            <a:endParaRPr lang="it-IT"/>
          </a:p>
        </p:txBody>
      </p:sp>
    </p:spTree>
    <p:extLst>
      <p:ext uri="{BB962C8B-B14F-4D97-AF65-F5344CB8AC3E}">
        <p14:creationId xmlns:p14="http://schemas.microsoft.com/office/powerpoint/2010/main" val="3119806563"/>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nfronto">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281829EB-1E7D-B13E-8352-9D7385F272C1}"/>
              </a:ext>
            </a:extLst>
          </p:cNvPr>
          <p:cNvSpPr>
            <a:spLocks noGrp="1"/>
          </p:cNvSpPr>
          <p:nvPr>
            <p:ph type="title"/>
          </p:nvPr>
        </p:nvSpPr>
        <p:spPr>
          <a:xfrm>
            <a:off x="839788" y="365125"/>
            <a:ext cx="10515600" cy="1325563"/>
          </a:xfrm>
        </p:spPr>
        <p:txBody>
          <a:bodyPr/>
          <a:lstStyle/>
          <a:p>
            <a:r>
              <a:rPr lang="it-IT"/>
              <a:t>Fare clic per modificare lo stile del titolo dello schema</a:t>
            </a:r>
          </a:p>
        </p:txBody>
      </p:sp>
      <p:sp>
        <p:nvSpPr>
          <p:cNvPr id="3" name="Segnaposto testo 2">
            <a:extLst>
              <a:ext uri="{FF2B5EF4-FFF2-40B4-BE49-F238E27FC236}">
                <a16:creationId xmlns:a16="http://schemas.microsoft.com/office/drawing/2014/main" id="{29DA8127-2639-059E-B37D-13146EA3191F}"/>
              </a:ext>
            </a:extLst>
          </p:cNvPr>
          <p:cNvSpPr>
            <a:spLocks noGrp="1"/>
          </p:cNvSpPr>
          <p:nvPr>
            <p:ph type="body" idx="1"/>
          </p:nvPr>
        </p:nvSpPr>
        <p:spPr>
          <a:xfrm>
            <a:off x="839788" y="1681163"/>
            <a:ext cx="5157787"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4" name="Segnaposto contenuto 3">
            <a:extLst>
              <a:ext uri="{FF2B5EF4-FFF2-40B4-BE49-F238E27FC236}">
                <a16:creationId xmlns:a16="http://schemas.microsoft.com/office/drawing/2014/main" id="{2EC95789-A712-93EC-1651-2F5BB34C9A9E}"/>
              </a:ext>
            </a:extLst>
          </p:cNvPr>
          <p:cNvSpPr>
            <a:spLocks noGrp="1"/>
          </p:cNvSpPr>
          <p:nvPr>
            <p:ph sz="half" idx="2"/>
          </p:nvPr>
        </p:nvSpPr>
        <p:spPr>
          <a:xfrm>
            <a:off x="839788" y="2505075"/>
            <a:ext cx="5157787" cy="368458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5" name="Segnaposto testo 4">
            <a:extLst>
              <a:ext uri="{FF2B5EF4-FFF2-40B4-BE49-F238E27FC236}">
                <a16:creationId xmlns:a16="http://schemas.microsoft.com/office/drawing/2014/main" id="{841F4CBE-6A47-3A9C-E5B5-C69472A2ADD2}"/>
              </a:ext>
            </a:extLst>
          </p:cNvPr>
          <p:cNvSpPr>
            <a:spLocks noGrp="1"/>
          </p:cNvSpPr>
          <p:nvPr>
            <p:ph type="body" sz="quarter" idx="3"/>
          </p:nvPr>
        </p:nvSpPr>
        <p:spPr>
          <a:xfrm>
            <a:off x="6172200" y="1681163"/>
            <a:ext cx="5183188" cy="82391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it-IT"/>
              <a:t>Fare clic per modificare gli stili del testo dello schema</a:t>
            </a:r>
          </a:p>
        </p:txBody>
      </p:sp>
      <p:sp>
        <p:nvSpPr>
          <p:cNvPr id="6" name="Segnaposto contenuto 5">
            <a:extLst>
              <a:ext uri="{FF2B5EF4-FFF2-40B4-BE49-F238E27FC236}">
                <a16:creationId xmlns:a16="http://schemas.microsoft.com/office/drawing/2014/main" id="{4663F9DB-F0FA-5B93-AFCB-FB3F213A01E5}"/>
              </a:ext>
            </a:extLst>
          </p:cNvPr>
          <p:cNvSpPr>
            <a:spLocks noGrp="1"/>
          </p:cNvSpPr>
          <p:nvPr>
            <p:ph sz="quarter" idx="4"/>
          </p:nvPr>
        </p:nvSpPr>
        <p:spPr>
          <a:xfrm>
            <a:off x="6172200" y="2505075"/>
            <a:ext cx="5183188" cy="3684588"/>
          </a:xfrm>
        </p:spPr>
        <p:txBody>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7" name="Segnaposto data 6">
            <a:extLst>
              <a:ext uri="{FF2B5EF4-FFF2-40B4-BE49-F238E27FC236}">
                <a16:creationId xmlns:a16="http://schemas.microsoft.com/office/drawing/2014/main" id="{92918388-CD50-4097-74A6-CB10E43A5A6E}"/>
              </a:ext>
            </a:extLst>
          </p:cNvPr>
          <p:cNvSpPr>
            <a:spLocks noGrp="1"/>
          </p:cNvSpPr>
          <p:nvPr>
            <p:ph type="dt" sz="half" idx="10"/>
          </p:nvPr>
        </p:nvSpPr>
        <p:spPr/>
        <p:txBody>
          <a:bodyPr/>
          <a:lstStyle/>
          <a:p>
            <a:fld id="{CCA5C300-E6FE-7441-9E91-4700E7AC0A6A}" type="datetimeFigureOut">
              <a:rPr lang="it-IT" smtClean="0"/>
              <a:t>28/05/2025</a:t>
            </a:fld>
            <a:endParaRPr lang="it-IT"/>
          </a:p>
        </p:txBody>
      </p:sp>
      <p:sp>
        <p:nvSpPr>
          <p:cNvPr id="8" name="Segnaposto piè di pagina 7">
            <a:extLst>
              <a:ext uri="{FF2B5EF4-FFF2-40B4-BE49-F238E27FC236}">
                <a16:creationId xmlns:a16="http://schemas.microsoft.com/office/drawing/2014/main" id="{B7A510C0-D95F-897C-9E27-D2A4BA3D0BE1}"/>
              </a:ext>
            </a:extLst>
          </p:cNvPr>
          <p:cNvSpPr>
            <a:spLocks noGrp="1"/>
          </p:cNvSpPr>
          <p:nvPr>
            <p:ph type="ftr" sz="quarter" idx="11"/>
          </p:nvPr>
        </p:nvSpPr>
        <p:spPr/>
        <p:txBody>
          <a:bodyPr/>
          <a:lstStyle/>
          <a:p>
            <a:endParaRPr lang="it-IT"/>
          </a:p>
        </p:txBody>
      </p:sp>
      <p:sp>
        <p:nvSpPr>
          <p:cNvPr id="9" name="Segnaposto numero diapositiva 8">
            <a:extLst>
              <a:ext uri="{FF2B5EF4-FFF2-40B4-BE49-F238E27FC236}">
                <a16:creationId xmlns:a16="http://schemas.microsoft.com/office/drawing/2014/main" id="{DC8FC242-CA44-2C4D-EA87-80F2F708297F}"/>
              </a:ext>
            </a:extLst>
          </p:cNvPr>
          <p:cNvSpPr>
            <a:spLocks noGrp="1"/>
          </p:cNvSpPr>
          <p:nvPr>
            <p:ph type="sldNum" sz="quarter" idx="12"/>
          </p:nvPr>
        </p:nvSpPr>
        <p:spPr/>
        <p:txBody>
          <a:bodyPr/>
          <a:lstStyle/>
          <a:p>
            <a:fld id="{A49F633F-740E-8647-BA95-0965175E7D0C}" type="slidenum">
              <a:rPr lang="it-IT" smtClean="0"/>
              <a:t>‹#›</a:t>
            </a:fld>
            <a:endParaRPr lang="it-IT"/>
          </a:p>
        </p:txBody>
      </p:sp>
    </p:spTree>
    <p:extLst>
      <p:ext uri="{BB962C8B-B14F-4D97-AF65-F5344CB8AC3E}">
        <p14:creationId xmlns:p14="http://schemas.microsoft.com/office/powerpoint/2010/main" val="236127362"/>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Solo titolo">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76201571-6B17-E19F-8F06-DF49B472BFF8}"/>
              </a:ext>
            </a:extLst>
          </p:cNvPr>
          <p:cNvSpPr>
            <a:spLocks noGrp="1"/>
          </p:cNvSpPr>
          <p:nvPr>
            <p:ph type="title"/>
          </p:nvPr>
        </p:nvSpPr>
        <p:spPr/>
        <p:txBody>
          <a:bodyPr/>
          <a:lstStyle/>
          <a:p>
            <a:r>
              <a:rPr lang="it-IT"/>
              <a:t>Fare clic per modificare lo stile del titolo dello schema</a:t>
            </a:r>
          </a:p>
        </p:txBody>
      </p:sp>
      <p:sp>
        <p:nvSpPr>
          <p:cNvPr id="3" name="Segnaposto data 2">
            <a:extLst>
              <a:ext uri="{FF2B5EF4-FFF2-40B4-BE49-F238E27FC236}">
                <a16:creationId xmlns:a16="http://schemas.microsoft.com/office/drawing/2014/main" id="{CE829B85-9971-D0B8-987F-BB4BE0170EB2}"/>
              </a:ext>
            </a:extLst>
          </p:cNvPr>
          <p:cNvSpPr>
            <a:spLocks noGrp="1"/>
          </p:cNvSpPr>
          <p:nvPr>
            <p:ph type="dt" sz="half" idx="10"/>
          </p:nvPr>
        </p:nvSpPr>
        <p:spPr/>
        <p:txBody>
          <a:bodyPr/>
          <a:lstStyle/>
          <a:p>
            <a:fld id="{CCA5C300-E6FE-7441-9E91-4700E7AC0A6A}" type="datetimeFigureOut">
              <a:rPr lang="it-IT" smtClean="0"/>
              <a:t>28/05/2025</a:t>
            </a:fld>
            <a:endParaRPr lang="it-IT"/>
          </a:p>
        </p:txBody>
      </p:sp>
      <p:sp>
        <p:nvSpPr>
          <p:cNvPr id="4" name="Segnaposto piè di pagina 3">
            <a:extLst>
              <a:ext uri="{FF2B5EF4-FFF2-40B4-BE49-F238E27FC236}">
                <a16:creationId xmlns:a16="http://schemas.microsoft.com/office/drawing/2014/main" id="{17B6C311-8C45-89D4-5DF0-9BA9580E4572}"/>
              </a:ext>
            </a:extLst>
          </p:cNvPr>
          <p:cNvSpPr>
            <a:spLocks noGrp="1"/>
          </p:cNvSpPr>
          <p:nvPr>
            <p:ph type="ftr" sz="quarter" idx="11"/>
          </p:nvPr>
        </p:nvSpPr>
        <p:spPr/>
        <p:txBody>
          <a:bodyPr/>
          <a:lstStyle/>
          <a:p>
            <a:endParaRPr lang="it-IT"/>
          </a:p>
        </p:txBody>
      </p:sp>
      <p:sp>
        <p:nvSpPr>
          <p:cNvPr id="5" name="Segnaposto numero diapositiva 4">
            <a:extLst>
              <a:ext uri="{FF2B5EF4-FFF2-40B4-BE49-F238E27FC236}">
                <a16:creationId xmlns:a16="http://schemas.microsoft.com/office/drawing/2014/main" id="{EA490248-E67F-8565-BB5D-40527C85A7D2}"/>
              </a:ext>
            </a:extLst>
          </p:cNvPr>
          <p:cNvSpPr>
            <a:spLocks noGrp="1"/>
          </p:cNvSpPr>
          <p:nvPr>
            <p:ph type="sldNum" sz="quarter" idx="12"/>
          </p:nvPr>
        </p:nvSpPr>
        <p:spPr/>
        <p:txBody>
          <a:bodyPr/>
          <a:lstStyle/>
          <a:p>
            <a:fld id="{A49F633F-740E-8647-BA95-0965175E7D0C}" type="slidenum">
              <a:rPr lang="it-IT" smtClean="0"/>
              <a:t>‹#›</a:t>
            </a:fld>
            <a:endParaRPr lang="it-IT"/>
          </a:p>
        </p:txBody>
      </p:sp>
    </p:spTree>
    <p:extLst>
      <p:ext uri="{BB962C8B-B14F-4D97-AF65-F5344CB8AC3E}">
        <p14:creationId xmlns:p14="http://schemas.microsoft.com/office/powerpoint/2010/main" val="656643094"/>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Vuota">
    <p:spTree>
      <p:nvGrpSpPr>
        <p:cNvPr id="1" name=""/>
        <p:cNvGrpSpPr/>
        <p:nvPr/>
      </p:nvGrpSpPr>
      <p:grpSpPr>
        <a:xfrm>
          <a:off x="0" y="0"/>
          <a:ext cx="0" cy="0"/>
          <a:chOff x="0" y="0"/>
          <a:chExt cx="0" cy="0"/>
        </a:xfrm>
      </p:grpSpPr>
      <p:sp>
        <p:nvSpPr>
          <p:cNvPr id="2" name="Segnaposto data 1">
            <a:extLst>
              <a:ext uri="{FF2B5EF4-FFF2-40B4-BE49-F238E27FC236}">
                <a16:creationId xmlns:a16="http://schemas.microsoft.com/office/drawing/2014/main" id="{3DE4C8B8-4801-3E32-8EEB-648D5BF38C1F}"/>
              </a:ext>
            </a:extLst>
          </p:cNvPr>
          <p:cNvSpPr>
            <a:spLocks noGrp="1"/>
          </p:cNvSpPr>
          <p:nvPr>
            <p:ph type="dt" sz="half" idx="10"/>
          </p:nvPr>
        </p:nvSpPr>
        <p:spPr/>
        <p:txBody>
          <a:bodyPr/>
          <a:lstStyle/>
          <a:p>
            <a:fld id="{CCA5C300-E6FE-7441-9E91-4700E7AC0A6A}" type="datetimeFigureOut">
              <a:rPr lang="it-IT" smtClean="0"/>
              <a:t>28/05/2025</a:t>
            </a:fld>
            <a:endParaRPr lang="it-IT"/>
          </a:p>
        </p:txBody>
      </p:sp>
      <p:sp>
        <p:nvSpPr>
          <p:cNvPr id="3" name="Segnaposto piè di pagina 2">
            <a:extLst>
              <a:ext uri="{FF2B5EF4-FFF2-40B4-BE49-F238E27FC236}">
                <a16:creationId xmlns:a16="http://schemas.microsoft.com/office/drawing/2014/main" id="{25E4ADAF-AF41-B28A-A561-6F3FCD883C1D}"/>
              </a:ext>
            </a:extLst>
          </p:cNvPr>
          <p:cNvSpPr>
            <a:spLocks noGrp="1"/>
          </p:cNvSpPr>
          <p:nvPr>
            <p:ph type="ftr" sz="quarter" idx="11"/>
          </p:nvPr>
        </p:nvSpPr>
        <p:spPr/>
        <p:txBody>
          <a:bodyPr/>
          <a:lstStyle/>
          <a:p>
            <a:endParaRPr lang="it-IT"/>
          </a:p>
        </p:txBody>
      </p:sp>
      <p:sp>
        <p:nvSpPr>
          <p:cNvPr id="4" name="Segnaposto numero diapositiva 3">
            <a:extLst>
              <a:ext uri="{FF2B5EF4-FFF2-40B4-BE49-F238E27FC236}">
                <a16:creationId xmlns:a16="http://schemas.microsoft.com/office/drawing/2014/main" id="{98DB7233-1749-D4BD-8831-E60B659A98AC}"/>
              </a:ext>
            </a:extLst>
          </p:cNvPr>
          <p:cNvSpPr>
            <a:spLocks noGrp="1"/>
          </p:cNvSpPr>
          <p:nvPr>
            <p:ph type="sldNum" sz="quarter" idx="12"/>
          </p:nvPr>
        </p:nvSpPr>
        <p:spPr/>
        <p:txBody>
          <a:bodyPr/>
          <a:lstStyle/>
          <a:p>
            <a:fld id="{A49F633F-740E-8647-BA95-0965175E7D0C}" type="slidenum">
              <a:rPr lang="it-IT" smtClean="0"/>
              <a:t>‹#›</a:t>
            </a:fld>
            <a:endParaRPr lang="it-IT"/>
          </a:p>
        </p:txBody>
      </p:sp>
    </p:spTree>
    <p:extLst>
      <p:ext uri="{BB962C8B-B14F-4D97-AF65-F5344CB8AC3E}">
        <p14:creationId xmlns:p14="http://schemas.microsoft.com/office/powerpoint/2010/main" val="119796224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uto con didascalia">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7DD81782-5C1F-2726-2A47-87F2A0613F2C}"/>
              </a:ext>
            </a:extLst>
          </p:cNvPr>
          <p:cNvSpPr>
            <a:spLocks noGrp="1"/>
          </p:cNvSpPr>
          <p:nvPr>
            <p:ph type="title"/>
          </p:nvPr>
        </p:nvSpPr>
        <p:spPr>
          <a:xfrm>
            <a:off x="839788" y="457200"/>
            <a:ext cx="3932237" cy="1600200"/>
          </a:xfrm>
        </p:spPr>
        <p:txBody>
          <a:bodyPr anchor="b"/>
          <a:lstStyle>
            <a:lvl1pPr>
              <a:defRPr sz="3200"/>
            </a:lvl1pPr>
          </a:lstStyle>
          <a:p>
            <a:r>
              <a:rPr lang="it-IT"/>
              <a:t>Fare clic per modificare lo stile del titolo dello schema</a:t>
            </a:r>
          </a:p>
        </p:txBody>
      </p:sp>
      <p:sp>
        <p:nvSpPr>
          <p:cNvPr id="3" name="Segnaposto contenuto 2">
            <a:extLst>
              <a:ext uri="{FF2B5EF4-FFF2-40B4-BE49-F238E27FC236}">
                <a16:creationId xmlns:a16="http://schemas.microsoft.com/office/drawing/2014/main" id="{E141B1ED-1066-8BE4-3D84-AECE275012F3}"/>
              </a:ext>
            </a:extLst>
          </p:cNvPr>
          <p:cNvSpPr>
            <a:spLocks noGrp="1"/>
          </p:cNvSpPr>
          <p:nvPr>
            <p:ph idx="1"/>
          </p:nvPr>
        </p:nvSpPr>
        <p:spPr>
          <a:xfrm>
            <a:off x="5183188" y="987425"/>
            <a:ext cx="6172200" cy="4873625"/>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testo 3">
            <a:extLst>
              <a:ext uri="{FF2B5EF4-FFF2-40B4-BE49-F238E27FC236}">
                <a16:creationId xmlns:a16="http://schemas.microsoft.com/office/drawing/2014/main" id="{42FD7B60-617B-6605-901A-A29459FFEC65}"/>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Segnaposto data 4">
            <a:extLst>
              <a:ext uri="{FF2B5EF4-FFF2-40B4-BE49-F238E27FC236}">
                <a16:creationId xmlns:a16="http://schemas.microsoft.com/office/drawing/2014/main" id="{3AF20C23-20F0-585C-0A21-0C854677E704}"/>
              </a:ext>
            </a:extLst>
          </p:cNvPr>
          <p:cNvSpPr>
            <a:spLocks noGrp="1"/>
          </p:cNvSpPr>
          <p:nvPr>
            <p:ph type="dt" sz="half" idx="10"/>
          </p:nvPr>
        </p:nvSpPr>
        <p:spPr/>
        <p:txBody>
          <a:bodyPr/>
          <a:lstStyle/>
          <a:p>
            <a:fld id="{CCA5C300-E6FE-7441-9E91-4700E7AC0A6A}" type="datetimeFigureOut">
              <a:rPr lang="it-IT" smtClean="0"/>
              <a:t>28/05/2025</a:t>
            </a:fld>
            <a:endParaRPr lang="it-IT"/>
          </a:p>
        </p:txBody>
      </p:sp>
      <p:sp>
        <p:nvSpPr>
          <p:cNvPr id="6" name="Segnaposto piè di pagina 5">
            <a:extLst>
              <a:ext uri="{FF2B5EF4-FFF2-40B4-BE49-F238E27FC236}">
                <a16:creationId xmlns:a16="http://schemas.microsoft.com/office/drawing/2014/main" id="{55FDFBA7-216B-EDDF-8B4A-F40BEC8A5244}"/>
              </a:ext>
            </a:extLst>
          </p:cNvPr>
          <p:cNvSpPr>
            <a:spLocks noGrp="1"/>
          </p:cNvSpPr>
          <p:nvPr>
            <p:ph type="ftr" sz="quarter" idx="11"/>
          </p:nvPr>
        </p:nvSpPr>
        <p:spPr/>
        <p:txBody>
          <a:bodyPr/>
          <a:lstStyle/>
          <a:p>
            <a:endParaRPr lang="it-IT"/>
          </a:p>
        </p:txBody>
      </p:sp>
      <p:sp>
        <p:nvSpPr>
          <p:cNvPr id="7" name="Segnaposto numero diapositiva 6">
            <a:extLst>
              <a:ext uri="{FF2B5EF4-FFF2-40B4-BE49-F238E27FC236}">
                <a16:creationId xmlns:a16="http://schemas.microsoft.com/office/drawing/2014/main" id="{30C0CC08-1E02-6550-478A-DFC14C029A84}"/>
              </a:ext>
            </a:extLst>
          </p:cNvPr>
          <p:cNvSpPr>
            <a:spLocks noGrp="1"/>
          </p:cNvSpPr>
          <p:nvPr>
            <p:ph type="sldNum" sz="quarter" idx="12"/>
          </p:nvPr>
        </p:nvSpPr>
        <p:spPr/>
        <p:txBody>
          <a:bodyPr/>
          <a:lstStyle/>
          <a:p>
            <a:fld id="{A49F633F-740E-8647-BA95-0965175E7D0C}" type="slidenum">
              <a:rPr lang="it-IT" smtClean="0"/>
              <a:t>‹#›</a:t>
            </a:fld>
            <a:endParaRPr lang="it-IT"/>
          </a:p>
        </p:txBody>
      </p:sp>
    </p:spTree>
    <p:extLst>
      <p:ext uri="{BB962C8B-B14F-4D97-AF65-F5344CB8AC3E}">
        <p14:creationId xmlns:p14="http://schemas.microsoft.com/office/powerpoint/2010/main" val="3814920186"/>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Immagine con didascalia">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B4947296-FDFF-6DE0-C241-154E3DCAB90F}"/>
              </a:ext>
            </a:extLst>
          </p:cNvPr>
          <p:cNvSpPr>
            <a:spLocks noGrp="1"/>
          </p:cNvSpPr>
          <p:nvPr>
            <p:ph type="title"/>
          </p:nvPr>
        </p:nvSpPr>
        <p:spPr>
          <a:xfrm>
            <a:off x="839788" y="457200"/>
            <a:ext cx="3932237" cy="1600200"/>
          </a:xfrm>
        </p:spPr>
        <p:txBody>
          <a:bodyPr anchor="b"/>
          <a:lstStyle>
            <a:lvl1pPr>
              <a:defRPr sz="3200"/>
            </a:lvl1pPr>
          </a:lstStyle>
          <a:p>
            <a:r>
              <a:rPr lang="it-IT"/>
              <a:t>Fare clic per modificare lo stile del titolo dello schema</a:t>
            </a:r>
          </a:p>
        </p:txBody>
      </p:sp>
      <p:sp>
        <p:nvSpPr>
          <p:cNvPr id="3" name="Segnaposto immagine 2">
            <a:extLst>
              <a:ext uri="{FF2B5EF4-FFF2-40B4-BE49-F238E27FC236}">
                <a16:creationId xmlns:a16="http://schemas.microsoft.com/office/drawing/2014/main" id="{8311DE8E-2DA2-A12A-38B9-8980E152CCEE}"/>
              </a:ext>
            </a:extLst>
          </p:cNvPr>
          <p:cNvSpPr>
            <a:spLocks noGrp="1"/>
          </p:cNvSpPr>
          <p:nvPr>
            <p:ph type="pic" idx="1"/>
          </p:nvPr>
        </p:nvSpPr>
        <p:spPr>
          <a:xfrm>
            <a:off x="5183188" y="987425"/>
            <a:ext cx="6172200" cy="4873625"/>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it-IT"/>
          </a:p>
        </p:txBody>
      </p:sp>
      <p:sp>
        <p:nvSpPr>
          <p:cNvPr id="4" name="Segnaposto testo 3">
            <a:extLst>
              <a:ext uri="{FF2B5EF4-FFF2-40B4-BE49-F238E27FC236}">
                <a16:creationId xmlns:a16="http://schemas.microsoft.com/office/drawing/2014/main" id="{45FDB442-A495-3FEF-C78A-718DA8AB209C}"/>
              </a:ext>
            </a:extLst>
          </p:cNvPr>
          <p:cNvSpPr>
            <a:spLocks noGrp="1"/>
          </p:cNvSpPr>
          <p:nvPr>
            <p:ph type="body" sz="half" idx="2"/>
          </p:nvPr>
        </p:nvSpPr>
        <p:spPr>
          <a:xfrm>
            <a:off x="839788" y="2057400"/>
            <a:ext cx="3932237" cy="3811588"/>
          </a:xfrm>
        </p:spPr>
        <p:txBody>
          <a:bodyPr/>
          <a:lstStyle>
            <a:lvl1pPr marL="0" indent="0">
              <a:buNone/>
              <a:defRPr sz="1600"/>
            </a:lvl1pPr>
            <a:lvl2pPr marL="457200" indent="0">
              <a:buNone/>
              <a:defRPr sz="1400"/>
            </a:lvl2pPr>
            <a:lvl3pPr marL="914400" indent="0">
              <a:buNone/>
              <a:defRPr sz="1200"/>
            </a:lvl3pPr>
            <a:lvl4pPr marL="1371600" indent="0">
              <a:buNone/>
              <a:defRPr sz="1000"/>
            </a:lvl4pPr>
            <a:lvl5pPr marL="1828800" indent="0">
              <a:buNone/>
              <a:defRPr sz="1000"/>
            </a:lvl5pPr>
            <a:lvl6pPr marL="2286000" indent="0">
              <a:buNone/>
              <a:defRPr sz="1000"/>
            </a:lvl6pPr>
            <a:lvl7pPr marL="2743200" indent="0">
              <a:buNone/>
              <a:defRPr sz="1000"/>
            </a:lvl7pPr>
            <a:lvl8pPr marL="3200400" indent="0">
              <a:buNone/>
              <a:defRPr sz="1000"/>
            </a:lvl8pPr>
            <a:lvl9pPr marL="3657600" indent="0">
              <a:buNone/>
              <a:defRPr sz="1000"/>
            </a:lvl9pPr>
          </a:lstStyle>
          <a:p>
            <a:pPr lvl="0"/>
            <a:r>
              <a:rPr lang="it-IT"/>
              <a:t>Fare clic per modificare gli stili del testo dello schema</a:t>
            </a:r>
          </a:p>
        </p:txBody>
      </p:sp>
      <p:sp>
        <p:nvSpPr>
          <p:cNvPr id="5" name="Segnaposto data 4">
            <a:extLst>
              <a:ext uri="{FF2B5EF4-FFF2-40B4-BE49-F238E27FC236}">
                <a16:creationId xmlns:a16="http://schemas.microsoft.com/office/drawing/2014/main" id="{4EC96D31-46E5-06B2-0FBD-5D4F7A929351}"/>
              </a:ext>
            </a:extLst>
          </p:cNvPr>
          <p:cNvSpPr>
            <a:spLocks noGrp="1"/>
          </p:cNvSpPr>
          <p:nvPr>
            <p:ph type="dt" sz="half" idx="10"/>
          </p:nvPr>
        </p:nvSpPr>
        <p:spPr/>
        <p:txBody>
          <a:bodyPr/>
          <a:lstStyle/>
          <a:p>
            <a:fld id="{CCA5C300-E6FE-7441-9E91-4700E7AC0A6A}" type="datetimeFigureOut">
              <a:rPr lang="it-IT" smtClean="0"/>
              <a:t>28/05/2025</a:t>
            </a:fld>
            <a:endParaRPr lang="it-IT"/>
          </a:p>
        </p:txBody>
      </p:sp>
      <p:sp>
        <p:nvSpPr>
          <p:cNvPr id="6" name="Segnaposto piè di pagina 5">
            <a:extLst>
              <a:ext uri="{FF2B5EF4-FFF2-40B4-BE49-F238E27FC236}">
                <a16:creationId xmlns:a16="http://schemas.microsoft.com/office/drawing/2014/main" id="{67D25302-E20A-91ED-443A-36CD68B5EA3F}"/>
              </a:ext>
            </a:extLst>
          </p:cNvPr>
          <p:cNvSpPr>
            <a:spLocks noGrp="1"/>
          </p:cNvSpPr>
          <p:nvPr>
            <p:ph type="ftr" sz="quarter" idx="11"/>
          </p:nvPr>
        </p:nvSpPr>
        <p:spPr/>
        <p:txBody>
          <a:bodyPr/>
          <a:lstStyle/>
          <a:p>
            <a:endParaRPr lang="it-IT"/>
          </a:p>
        </p:txBody>
      </p:sp>
      <p:sp>
        <p:nvSpPr>
          <p:cNvPr id="7" name="Segnaposto numero diapositiva 6">
            <a:extLst>
              <a:ext uri="{FF2B5EF4-FFF2-40B4-BE49-F238E27FC236}">
                <a16:creationId xmlns:a16="http://schemas.microsoft.com/office/drawing/2014/main" id="{6D2A93E9-90DF-8448-F35A-07109979F2BF}"/>
              </a:ext>
            </a:extLst>
          </p:cNvPr>
          <p:cNvSpPr>
            <a:spLocks noGrp="1"/>
          </p:cNvSpPr>
          <p:nvPr>
            <p:ph type="sldNum" sz="quarter" idx="12"/>
          </p:nvPr>
        </p:nvSpPr>
        <p:spPr/>
        <p:txBody>
          <a:bodyPr/>
          <a:lstStyle/>
          <a:p>
            <a:fld id="{A49F633F-740E-8647-BA95-0965175E7D0C}" type="slidenum">
              <a:rPr lang="it-IT" smtClean="0"/>
              <a:t>‹#›</a:t>
            </a:fld>
            <a:endParaRPr lang="it-IT"/>
          </a:p>
        </p:txBody>
      </p:sp>
    </p:spTree>
    <p:extLst>
      <p:ext uri="{BB962C8B-B14F-4D97-AF65-F5344CB8AC3E}">
        <p14:creationId xmlns:p14="http://schemas.microsoft.com/office/powerpoint/2010/main" val="1782903581"/>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olo e testo verticale">
    <p:spTree>
      <p:nvGrpSpPr>
        <p:cNvPr id="1" name=""/>
        <p:cNvGrpSpPr/>
        <p:nvPr/>
      </p:nvGrpSpPr>
      <p:grpSpPr>
        <a:xfrm>
          <a:off x="0" y="0"/>
          <a:ext cx="0" cy="0"/>
          <a:chOff x="0" y="0"/>
          <a:chExt cx="0" cy="0"/>
        </a:xfrm>
      </p:grpSpPr>
      <p:sp>
        <p:nvSpPr>
          <p:cNvPr id="2" name="Titolo 1">
            <a:extLst>
              <a:ext uri="{FF2B5EF4-FFF2-40B4-BE49-F238E27FC236}">
                <a16:creationId xmlns:a16="http://schemas.microsoft.com/office/drawing/2014/main" id="{51B62C89-47B2-F2B3-E992-F257C9A1CD42}"/>
              </a:ext>
            </a:extLst>
          </p:cNvPr>
          <p:cNvSpPr>
            <a:spLocks noGrp="1"/>
          </p:cNvSpPr>
          <p:nvPr>
            <p:ph type="title"/>
          </p:nvPr>
        </p:nvSpPr>
        <p:spPr/>
        <p:txBody>
          <a:bodyPr/>
          <a:lstStyle/>
          <a:p>
            <a:r>
              <a:rPr lang="it-IT"/>
              <a:t>Fare clic per modificare lo stile del titolo dello schema</a:t>
            </a:r>
          </a:p>
        </p:txBody>
      </p:sp>
      <p:sp>
        <p:nvSpPr>
          <p:cNvPr id="3" name="Segnaposto testo verticale 2">
            <a:extLst>
              <a:ext uri="{FF2B5EF4-FFF2-40B4-BE49-F238E27FC236}">
                <a16:creationId xmlns:a16="http://schemas.microsoft.com/office/drawing/2014/main" id="{ED745BED-E87D-325B-A624-99F9081C6B4B}"/>
              </a:ext>
            </a:extLst>
          </p:cNvPr>
          <p:cNvSpPr>
            <a:spLocks noGrp="1"/>
          </p:cNvSpPr>
          <p:nvPr>
            <p:ph type="body" orient="vert" idx="1"/>
          </p:nvPr>
        </p:nvSpPr>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a:extLst>
              <a:ext uri="{FF2B5EF4-FFF2-40B4-BE49-F238E27FC236}">
                <a16:creationId xmlns:a16="http://schemas.microsoft.com/office/drawing/2014/main" id="{FED0A222-5A49-58F7-CA30-35DBAF2476D4}"/>
              </a:ext>
            </a:extLst>
          </p:cNvPr>
          <p:cNvSpPr>
            <a:spLocks noGrp="1"/>
          </p:cNvSpPr>
          <p:nvPr>
            <p:ph type="dt" sz="half" idx="10"/>
          </p:nvPr>
        </p:nvSpPr>
        <p:spPr/>
        <p:txBody>
          <a:bodyPr/>
          <a:lstStyle/>
          <a:p>
            <a:fld id="{CCA5C300-E6FE-7441-9E91-4700E7AC0A6A}" type="datetimeFigureOut">
              <a:rPr lang="it-IT" smtClean="0"/>
              <a:t>28/05/2025</a:t>
            </a:fld>
            <a:endParaRPr lang="it-IT"/>
          </a:p>
        </p:txBody>
      </p:sp>
      <p:sp>
        <p:nvSpPr>
          <p:cNvPr id="5" name="Segnaposto piè di pagina 4">
            <a:extLst>
              <a:ext uri="{FF2B5EF4-FFF2-40B4-BE49-F238E27FC236}">
                <a16:creationId xmlns:a16="http://schemas.microsoft.com/office/drawing/2014/main" id="{2C004228-2BA2-91BB-6C40-47C576FEACE0}"/>
              </a:ext>
            </a:extLst>
          </p:cNvPr>
          <p:cNvSpPr>
            <a:spLocks noGrp="1"/>
          </p:cNvSpPr>
          <p:nvPr>
            <p:ph type="ftr" sz="quarter" idx="11"/>
          </p:nvPr>
        </p:nvSpPr>
        <p:spPr/>
        <p:txBody>
          <a:bodyPr/>
          <a:lstStyle/>
          <a:p>
            <a:endParaRPr lang="it-IT"/>
          </a:p>
        </p:txBody>
      </p:sp>
      <p:sp>
        <p:nvSpPr>
          <p:cNvPr id="6" name="Segnaposto numero diapositiva 5">
            <a:extLst>
              <a:ext uri="{FF2B5EF4-FFF2-40B4-BE49-F238E27FC236}">
                <a16:creationId xmlns:a16="http://schemas.microsoft.com/office/drawing/2014/main" id="{B853C1DD-E703-5624-18D3-0E6453263EFB}"/>
              </a:ext>
            </a:extLst>
          </p:cNvPr>
          <p:cNvSpPr>
            <a:spLocks noGrp="1"/>
          </p:cNvSpPr>
          <p:nvPr>
            <p:ph type="sldNum" sz="quarter" idx="12"/>
          </p:nvPr>
        </p:nvSpPr>
        <p:spPr/>
        <p:txBody>
          <a:bodyPr/>
          <a:lstStyle/>
          <a:p>
            <a:fld id="{A49F633F-740E-8647-BA95-0965175E7D0C}" type="slidenum">
              <a:rPr lang="it-IT" smtClean="0"/>
              <a:t>‹#›</a:t>
            </a:fld>
            <a:endParaRPr lang="it-IT"/>
          </a:p>
        </p:txBody>
      </p:sp>
    </p:spTree>
    <p:extLst>
      <p:ext uri="{BB962C8B-B14F-4D97-AF65-F5344CB8AC3E}">
        <p14:creationId xmlns:p14="http://schemas.microsoft.com/office/powerpoint/2010/main" val="1511877548"/>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1_Titolo e testo verticale">
    <p:spTree>
      <p:nvGrpSpPr>
        <p:cNvPr id="1" name=""/>
        <p:cNvGrpSpPr/>
        <p:nvPr/>
      </p:nvGrpSpPr>
      <p:grpSpPr>
        <a:xfrm>
          <a:off x="0" y="0"/>
          <a:ext cx="0" cy="0"/>
          <a:chOff x="0" y="0"/>
          <a:chExt cx="0" cy="0"/>
        </a:xfrm>
      </p:grpSpPr>
      <p:sp>
        <p:nvSpPr>
          <p:cNvPr id="2" name="Titolo verticale 1">
            <a:extLst>
              <a:ext uri="{FF2B5EF4-FFF2-40B4-BE49-F238E27FC236}">
                <a16:creationId xmlns:a16="http://schemas.microsoft.com/office/drawing/2014/main" id="{0824B267-9D41-29F0-6A1D-F1010C6F7340}"/>
              </a:ext>
            </a:extLst>
          </p:cNvPr>
          <p:cNvSpPr>
            <a:spLocks noGrp="1"/>
          </p:cNvSpPr>
          <p:nvPr>
            <p:ph type="title" orient="vert"/>
          </p:nvPr>
        </p:nvSpPr>
        <p:spPr>
          <a:xfrm>
            <a:off x="8724900" y="365125"/>
            <a:ext cx="2628900" cy="5811838"/>
          </a:xfrm>
        </p:spPr>
        <p:txBody>
          <a:bodyPr vert="eaVert"/>
          <a:lstStyle/>
          <a:p>
            <a:r>
              <a:rPr lang="it-IT"/>
              <a:t>Fare clic per modificare lo stile del titolo dello schema</a:t>
            </a:r>
          </a:p>
        </p:txBody>
      </p:sp>
      <p:sp>
        <p:nvSpPr>
          <p:cNvPr id="3" name="Segnaposto testo verticale 2">
            <a:extLst>
              <a:ext uri="{FF2B5EF4-FFF2-40B4-BE49-F238E27FC236}">
                <a16:creationId xmlns:a16="http://schemas.microsoft.com/office/drawing/2014/main" id="{E8A5CC95-B0D1-BB60-3B97-A6360E01151E}"/>
              </a:ext>
            </a:extLst>
          </p:cNvPr>
          <p:cNvSpPr>
            <a:spLocks noGrp="1"/>
          </p:cNvSpPr>
          <p:nvPr>
            <p:ph type="body" orient="vert" idx="1"/>
          </p:nvPr>
        </p:nvSpPr>
        <p:spPr>
          <a:xfrm>
            <a:off x="838200" y="365125"/>
            <a:ext cx="7734300" cy="5811838"/>
          </a:xfrm>
        </p:spPr>
        <p:txBody>
          <a:bodyPr vert="eaVert"/>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a:extLst>
              <a:ext uri="{FF2B5EF4-FFF2-40B4-BE49-F238E27FC236}">
                <a16:creationId xmlns:a16="http://schemas.microsoft.com/office/drawing/2014/main" id="{15C92753-7F04-E355-4CF1-5505445463B5}"/>
              </a:ext>
            </a:extLst>
          </p:cNvPr>
          <p:cNvSpPr>
            <a:spLocks noGrp="1"/>
          </p:cNvSpPr>
          <p:nvPr>
            <p:ph type="dt" sz="half" idx="10"/>
          </p:nvPr>
        </p:nvSpPr>
        <p:spPr/>
        <p:txBody>
          <a:bodyPr/>
          <a:lstStyle/>
          <a:p>
            <a:fld id="{CCA5C300-E6FE-7441-9E91-4700E7AC0A6A}" type="datetimeFigureOut">
              <a:rPr lang="it-IT" smtClean="0"/>
              <a:t>28/05/2025</a:t>
            </a:fld>
            <a:endParaRPr lang="it-IT"/>
          </a:p>
        </p:txBody>
      </p:sp>
      <p:sp>
        <p:nvSpPr>
          <p:cNvPr id="5" name="Segnaposto piè di pagina 4">
            <a:extLst>
              <a:ext uri="{FF2B5EF4-FFF2-40B4-BE49-F238E27FC236}">
                <a16:creationId xmlns:a16="http://schemas.microsoft.com/office/drawing/2014/main" id="{810634D6-6F59-E003-A1DA-159E031AC11E}"/>
              </a:ext>
            </a:extLst>
          </p:cNvPr>
          <p:cNvSpPr>
            <a:spLocks noGrp="1"/>
          </p:cNvSpPr>
          <p:nvPr>
            <p:ph type="ftr" sz="quarter" idx="11"/>
          </p:nvPr>
        </p:nvSpPr>
        <p:spPr/>
        <p:txBody>
          <a:bodyPr/>
          <a:lstStyle/>
          <a:p>
            <a:endParaRPr lang="it-IT"/>
          </a:p>
        </p:txBody>
      </p:sp>
      <p:sp>
        <p:nvSpPr>
          <p:cNvPr id="6" name="Segnaposto numero diapositiva 5">
            <a:extLst>
              <a:ext uri="{FF2B5EF4-FFF2-40B4-BE49-F238E27FC236}">
                <a16:creationId xmlns:a16="http://schemas.microsoft.com/office/drawing/2014/main" id="{1D7699DE-A6C0-D602-7773-C59C89B9B423}"/>
              </a:ext>
            </a:extLst>
          </p:cNvPr>
          <p:cNvSpPr>
            <a:spLocks noGrp="1"/>
          </p:cNvSpPr>
          <p:nvPr>
            <p:ph type="sldNum" sz="quarter" idx="12"/>
          </p:nvPr>
        </p:nvSpPr>
        <p:spPr/>
        <p:txBody>
          <a:bodyPr/>
          <a:lstStyle/>
          <a:p>
            <a:fld id="{A49F633F-740E-8647-BA95-0965175E7D0C}" type="slidenum">
              <a:rPr lang="it-IT" smtClean="0"/>
              <a:t>‹#›</a:t>
            </a:fld>
            <a:endParaRPr lang="it-IT"/>
          </a:p>
        </p:txBody>
      </p:sp>
    </p:spTree>
    <p:extLst>
      <p:ext uri="{BB962C8B-B14F-4D97-AF65-F5344CB8AC3E}">
        <p14:creationId xmlns:p14="http://schemas.microsoft.com/office/powerpoint/2010/main" val="397464086"/>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Segnaposto titolo 1">
            <a:extLst>
              <a:ext uri="{FF2B5EF4-FFF2-40B4-BE49-F238E27FC236}">
                <a16:creationId xmlns:a16="http://schemas.microsoft.com/office/drawing/2014/main" id="{2B6868FC-DC35-92F8-7493-B4FE372CED17}"/>
              </a:ext>
            </a:extLst>
          </p:cNvPr>
          <p:cNvSpPr>
            <a:spLocks noGrp="1"/>
          </p:cNvSpPr>
          <p:nvPr>
            <p:ph type="title"/>
          </p:nvPr>
        </p:nvSpPr>
        <p:spPr>
          <a:xfrm>
            <a:off x="838200" y="365125"/>
            <a:ext cx="10515600" cy="1325563"/>
          </a:xfrm>
          <a:prstGeom prst="rect">
            <a:avLst/>
          </a:prstGeom>
        </p:spPr>
        <p:txBody>
          <a:bodyPr vert="horz" lIns="91440" tIns="45720" rIns="91440" bIns="45720" rtlCol="0" anchor="ctr">
            <a:normAutofit/>
          </a:bodyPr>
          <a:lstStyle/>
          <a:p>
            <a:r>
              <a:rPr lang="it-IT"/>
              <a:t>Fare clic per modificare lo stile del titolo dello schema</a:t>
            </a:r>
          </a:p>
        </p:txBody>
      </p:sp>
      <p:sp>
        <p:nvSpPr>
          <p:cNvPr id="3" name="Segnaposto testo 2">
            <a:extLst>
              <a:ext uri="{FF2B5EF4-FFF2-40B4-BE49-F238E27FC236}">
                <a16:creationId xmlns:a16="http://schemas.microsoft.com/office/drawing/2014/main" id="{C4B0EC97-B2FD-D751-8EF4-CABC964A01E4}"/>
              </a:ext>
            </a:extLst>
          </p:cNvPr>
          <p:cNvSpPr>
            <a:spLocks noGrp="1"/>
          </p:cNvSpPr>
          <p:nvPr>
            <p:ph type="body" idx="1"/>
          </p:nvPr>
        </p:nvSpPr>
        <p:spPr>
          <a:xfrm>
            <a:off x="838200" y="1825625"/>
            <a:ext cx="10515600" cy="4351338"/>
          </a:xfrm>
          <a:prstGeom prst="rect">
            <a:avLst/>
          </a:prstGeom>
        </p:spPr>
        <p:txBody>
          <a:bodyPr vert="horz" lIns="91440" tIns="45720" rIns="91440" bIns="45720" rtlCol="0">
            <a:normAutofit/>
          </a:bodyPr>
          <a:lstStyle/>
          <a:p>
            <a:pPr lvl="0"/>
            <a:r>
              <a:rPr lang="it-IT"/>
              <a:t>Fare clic per modificare gli stili del testo dello schema</a:t>
            </a:r>
          </a:p>
          <a:p>
            <a:pPr lvl="1"/>
            <a:r>
              <a:rPr lang="it-IT"/>
              <a:t>Secondo livello</a:t>
            </a:r>
          </a:p>
          <a:p>
            <a:pPr lvl="2"/>
            <a:r>
              <a:rPr lang="it-IT"/>
              <a:t>Terzo livello</a:t>
            </a:r>
          </a:p>
          <a:p>
            <a:pPr lvl="3"/>
            <a:r>
              <a:rPr lang="it-IT"/>
              <a:t>Quarto livello</a:t>
            </a:r>
          </a:p>
          <a:p>
            <a:pPr lvl="4"/>
            <a:r>
              <a:rPr lang="it-IT"/>
              <a:t>Quinto livello</a:t>
            </a:r>
          </a:p>
        </p:txBody>
      </p:sp>
      <p:sp>
        <p:nvSpPr>
          <p:cNvPr id="4" name="Segnaposto data 3">
            <a:extLst>
              <a:ext uri="{FF2B5EF4-FFF2-40B4-BE49-F238E27FC236}">
                <a16:creationId xmlns:a16="http://schemas.microsoft.com/office/drawing/2014/main" id="{86239AA6-B2FC-0593-2CD4-C1B8C12FA8BA}"/>
              </a:ext>
            </a:extLst>
          </p:cNvPr>
          <p:cNvSpPr>
            <a:spLocks noGrp="1"/>
          </p:cNvSpPr>
          <p:nvPr>
            <p:ph type="dt" sz="half" idx="2"/>
          </p:nvPr>
        </p:nvSpPr>
        <p:spPr>
          <a:xfrm>
            <a:off x="838200" y="6356350"/>
            <a:ext cx="27432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CCA5C300-E6FE-7441-9E91-4700E7AC0A6A}" type="datetimeFigureOut">
              <a:rPr lang="it-IT" smtClean="0"/>
              <a:t>28/05/2025</a:t>
            </a:fld>
            <a:endParaRPr lang="it-IT"/>
          </a:p>
        </p:txBody>
      </p:sp>
      <p:sp>
        <p:nvSpPr>
          <p:cNvPr id="5" name="Segnaposto piè di pagina 4">
            <a:extLst>
              <a:ext uri="{FF2B5EF4-FFF2-40B4-BE49-F238E27FC236}">
                <a16:creationId xmlns:a16="http://schemas.microsoft.com/office/drawing/2014/main" id="{74B5C00E-5709-BCC1-E76F-C928DE0BE59F}"/>
              </a:ext>
            </a:extLst>
          </p:cNvPr>
          <p:cNvSpPr>
            <a:spLocks noGrp="1"/>
          </p:cNvSpPr>
          <p:nvPr>
            <p:ph type="ftr" sz="quarter" idx="3"/>
          </p:nvPr>
        </p:nvSpPr>
        <p:spPr>
          <a:xfrm>
            <a:off x="4038600" y="6356350"/>
            <a:ext cx="41148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it-IT"/>
          </a:p>
        </p:txBody>
      </p:sp>
      <p:sp>
        <p:nvSpPr>
          <p:cNvPr id="6" name="Segnaposto numero diapositiva 5">
            <a:extLst>
              <a:ext uri="{FF2B5EF4-FFF2-40B4-BE49-F238E27FC236}">
                <a16:creationId xmlns:a16="http://schemas.microsoft.com/office/drawing/2014/main" id="{5AEA0AA1-6126-C9EE-E95B-B8242CB3FDC7}"/>
              </a:ext>
            </a:extLst>
          </p:cNvPr>
          <p:cNvSpPr>
            <a:spLocks noGrp="1"/>
          </p:cNvSpPr>
          <p:nvPr>
            <p:ph type="sldNum" sz="quarter" idx="4"/>
          </p:nvPr>
        </p:nvSpPr>
        <p:spPr>
          <a:xfrm>
            <a:off x="8610600" y="6356350"/>
            <a:ext cx="27432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49F633F-740E-8647-BA95-0965175E7D0C}" type="slidenum">
              <a:rPr lang="it-IT" smtClean="0"/>
              <a:t>‹#›</a:t>
            </a:fld>
            <a:endParaRPr lang="it-IT"/>
          </a:p>
        </p:txBody>
      </p:sp>
    </p:spTree>
    <p:extLst>
      <p:ext uri="{BB962C8B-B14F-4D97-AF65-F5344CB8AC3E}">
        <p14:creationId xmlns:p14="http://schemas.microsoft.com/office/powerpoint/2010/main" val="3199354442"/>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it-IT"/>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hyperlink" Target="https://it.wikipedia.org/wiki/Daejeon" TargetMode="External"/><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2" Type="http://schemas.openxmlformats.org/officeDocument/2006/relationships/image" Target="../media/image3.emf"/><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2" Type="http://schemas.openxmlformats.org/officeDocument/2006/relationships/image" Target="../media/image4.emf"/><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2" Type="http://schemas.openxmlformats.org/officeDocument/2006/relationships/image" Target="../media/image5.pn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6.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7.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18.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7.xml"/></Relationships>
</file>

<file path=ppt/slides/_rels/slide19.xml.rels><?xml version="1.0" encoding="UTF-8" standalone="yes"?>
<Relationships xmlns="http://schemas.openxmlformats.org/package/2006/relationships"><Relationship Id="rId2" Type="http://schemas.openxmlformats.org/officeDocument/2006/relationships/image" Target="../media/image7.png"/><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asellaDiTesto 1">
            <a:extLst>
              <a:ext uri="{FF2B5EF4-FFF2-40B4-BE49-F238E27FC236}">
                <a16:creationId xmlns:a16="http://schemas.microsoft.com/office/drawing/2014/main" id="{05F47289-432A-0019-5B7F-FAA9C1E47130}"/>
              </a:ext>
            </a:extLst>
          </p:cNvPr>
          <p:cNvSpPr txBox="1"/>
          <p:nvPr/>
        </p:nvSpPr>
        <p:spPr>
          <a:xfrm>
            <a:off x="1342333" y="1391822"/>
            <a:ext cx="7562182" cy="1384995"/>
          </a:xfrm>
          <a:prstGeom prst="rect">
            <a:avLst/>
          </a:prstGeom>
          <a:solidFill>
            <a:schemeClr val="accent4">
              <a:lumMod val="20000"/>
              <a:lumOff val="80000"/>
            </a:schemeClr>
          </a:solidFill>
        </p:spPr>
        <p:txBody>
          <a:bodyPr wrap="square" rtlCol="0">
            <a:spAutoFit/>
          </a:bodyPr>
          <a:lstStyle/>
          <a:p>
            <a:r>
              <a:rPr lang="it-IT" sz="4800" dirty="0"/>
              <a:t>The report of WG9  2025 </a:t>
            </a:r>
          </a:p>
          <a:p>
            <a:endParaRPr lang="it-IT" dirty="0"/>
          </a:p>
          <a:p>
            <a:endParaRPr lang="it-IT" dirty="0"/>
          </a:p>
        </p:txBody>
      </p:sp>
      <p:sp>
        <p:nvSpPr>
          <p:cNvPr id="4" name="CasellaDiTesto 3">
            <a:extLst>
              <a:ext uri="{FF2B5EF4-FFF2-40B4-BE49-F238E27FC236}">
                <a16:creationId xmlns:a16="http://schemas.microsoft.com/office/drawing/2014/main" id="{A80F1620-A2A3-3EAD-99FB-87BA02FB5386}"/>
              </a:ext>
            </a:extLst>
          </p:cNvPr>
          <p:cNvSpPr txBox="1"/>
          <p:nvPr/>
        </p:nvSpPr>
        <p:spPr>
          <a:xfrm>
            <a:off x="1224963" y="3275882"/>
            <a:ext cx="9780493" cy="1569660"/>
          </a:xfrm>
          <a:prstGeom prst="rect">
            <a:avLst/>
          </a:prstGeom>
          <a:noFill/>
        </p:spPr>
        <p:txBody>
          <a:bodyPr wrap="square">
            <a:spAutoFit/>
          </a:bodyPr>
          <a:lstStyle/>
          <a:p>
            <a:r>
              <a:rPr lang="it-IT" b="1" dirty="0">
                <a:solidFill>
                  <a:srgbClr val="FF0000"/>
                </a:solidFill>
                <a:effectLst/>
                <a:latin typeface="Helvetica" pitchFamily="2" charset="0"/>
              </a:rPr>
              <a:t> </a:t>
            </a:r>
            <a:r>
              <a:rPr lang="it-IT" sz="3200" b="1" dirty="0">
                <a:solidFill>
                  <a:srgbClr val="FF0000"/>
                </a:solidFill>
                <a:latin typeface="Helvetica" pitchFamily="2" charset="0"/>
              </a:rPr>
              <a:t>A</a:t>
            </a:r>
            <a:r>
              <a:rPr lang="it-IT" sz="3200" b="1" dirty="0">
                <a:solidFill>
                  <a:srgbClr val="FF0000"/>
                </a:solidFill>
                <a:effectLst/>
                <a:latin typeface="Helvetica" pitchFamily="2" charset="0"/>
              </a:rPr>
              <a:t>n action plan for the </a:t>
            </a:r>
            <a:r>
              <a:rPr lang="it-IT" sz="3200" b="1" dirty="0" err="1">
                <a:solidFill>
                  <a:srgbClr val="FF0000"/>
                </a:solidFill>
                <a:effectLst/>
                <a:latin typeface="Helvetica" pitchFamily="2" charset="0"/>
              </a:rPr>
              <a:t>years</a:t>
            </a:r>
            <a:r>
              <a:rPr lang="it-IT" sz="3200" b="1" dirty="0">
                <a:solidFill>
                  <a:srgbClr val="FF0000"/>
                </a:solidFill>
                <a:effectLst/>
                <a:latin typeface="Helvetica" pitchFamily="2" charset="0"/>
              </a:rPr>
              <a:t> to follow </a:t>
            </a:r>
            <a:r>
              <a:rPr lang="it-IT" sz="3200" b="1" dirty="0" err="1">
                <a:solidFill>
                  <a:srgbClr val="FF0000"/>
                </a:solidFill>
                <a:effectLst/>
                <a:latin typeface="Helvetica" pitchFamily="2" charset="0"/>
              </a:rPr>
              <a:t>until</a:t>
            </a:r>
            <a:r>
              <a:rPr lang="it-IT" sz="3200" b="1" dirty="0">
                <a:solidFill>
                  <a:srgbClr val="FF0000"/>
                </a:solidFill>
                <a:effectLst/>
                <a:latin typeface="Helvetica" pitchFamily="2" charset="0"/>
              </a:rPr>
              <a:t> the </a:t>
            </a:r>
            <a:r>
              <a:rPr lang="it-IT" sz="3200" b="1" dirty="0" err="1">
                <a:solidFill>
                  <a:srgbClr val="FF0000"/>
                </a:solidFill>
                <a:effectLst/>
                <a:latin typeface="Helvetica" pitchFamily="2" charset="0"/>
              </a:rPr>
              <a:t>next</a:t>
            </a:r>
            <a:r>
              <a:rPr lang="it-IT" sz="3200" b="1" dirty="0">
                <a:solidFill>
                  <a:srgbClr val="FF0000"/>
                </a:solidFill>
                <a:effectLst/>
                <a:latin typeface="Helvetica" pitchFamily="2" charset="0"/>
              </a:rPr>
              <a:t> in </a:t>
            </a:r>
            <a:r>
              <a:rPr lang="it-IT" sz="3200" b="1" dirty="0" err="1">
                <a:solidFill>
                  <a:srgbClr val="FF0000"/>
                </a:solidFill>
                <a:effectLst/>
                <a:latin typeface="Helvetica" pitchFamily="2" charset="0"/>
              </a:rPr>
              <a:t>person</a:t>
            </a:r>
            <a:r>
              <a:rPr lang="it-IT" sz="3200" b="1" dirty="0">
                <a:solidFill>
                  <a:srgbClr val="FF0000"/>
                </a:solidFill>
                <a:effectLst/>
                <a:latin typeface="Helvetica" pitchFamily="2" charset="0"/>
              </a:rPr>
              <a:t> General Assembly to be </a:t>
            </a:r>
            <a:r>
              <a:rPr lang="it-IT" sz="3200" b="1" dirty="0" err="1">
                <a:solidFill>
                  <a:srgbClr val="FF0000"/>
                </a:solidFill>
                <a:effectLst/>
                <a:latin typeface="Helvetica" pitchFamily="2" charset="0"/>
              </a:rPr>
              <a:t>held</a:t>
            </a:r>
            <a:r>
              <a:rPr lang="it-IT" sz="3200" b="1" dirty="0">
                <a:solidFill>
                  <a:srgbClr val="FF0000"/>
                </a:solidFill>
                <a:effectLst/>
                <a:latin typeface="Helvetica" pitchFamily="2" charset="0"/>
              </a:rPr>
              <a:t> in 2027 </a:t>
            </a:r>
            <a:r>
              <a:rPr lang="it-IT" sz="3200" b="1" dirty="0" err="1">
                <a:solidFill>
                  <a:srgbClr val="FF0000"/>
                </a:solidFill>
                <a:effectLst/>
                <a:latin typeface="Helvetica" pitchFamily="2" charset="0"/>
              </a:rPr>
              <a:t>together</a:t>
            </a:r>
            <a:endParaRPr lang="it-IT" sz="3200" dirty="0"/>
          </a:p>
        </p:txBody>
      </p:sp>
      <p:sp>
        <p:nvSpPr>
          <p:cNvPr id="5" name="CasellaDiTesto 4">
            <a:extLst>
              <a:ext uri="{FF2B5EF4-FFF2-40B4-BE49-F238E27FC236}">
                <a16:creationId xmlns:a16="http://schemas.microsoft.com/office/drawing/2014/main" id="{8CFF1079-48A6-DFE7-40AD-80AE5E58981A}"/>
              </a:ext>
            </a:extLst>
          </p:cNvPr>
          <p:cNvSpPr txBox="1"/>
          <p:nvPr/>
        </p:nvSpPr>
        <p:spPr>
          <a:xfrm>
            <a:off x="5665888" y="4920343"/>
            <a:ext cx="3320143" cy="1384995"/>
          </a:xfrm>
          <a:prstGeom prst="rect">
            <a:avLst/>
          </a:prstGeom>
          <a:noFill/>
        </p:spPr>
        <p:txBody>
          <a:bodyPr wrap="square" rtlCol="0">
            <a:spAutoFit/>
          </a:bodyPr>
          <a:lstStyle/>
          <a:p>
            <a:r>
              <a:rPr lang="it-IT" sz="2800" dirty="0"/>
              <a:t>Angela Bracco </a:t>
            </a:r>
          </a:p>
          <a:p>
            <a:r>
              <a:rPr lang="it-IT" sz="2800" dirty="0" err="1"/>
              <a:t>Daejeon</a:t>
            </a:r>
            <a:endParaRPr lang="it-IT" sz="2800" b="0" i="0" u="none" strike="noStrike" dirty="0">
              <a:solidFill>
                <a:srgbClr val="681DA8"/>
              </a:solidFill>
              <a:effectLst/>
              <a:latin typeface="Helvetica Neue" panose="02000503000000020004" pitchFamily="2" charset="0"/>
              <a:hlinkClick r:id="rId2"/>
            </a:endParaRPr>
          </a:p>
          <a:p>
            <a:r>
              <a:rPr lang="it-IT" sz="2800" dirty="0"/>
              <a:t>28 </a:t>
            </a:r>
            <a:r>
              <a:rPr lang="it-IT" sz="2800" dirty="0" err="1"/>
              <a:t>May</a:t>
            </a:r>
            <a:r>
              <a:rPr lang="it-IT" sz="2800" dirty="0"/>
              <a:t> 2025</a:t>
            </a:r>
          </a:p>
        </p:txBody>
      </p:sp>
    </p:spTree>
    <p:extLst>
      <p:ext uri="{BB962C8B-B14F-4D97-AF65-F5344CB8AC3E}">
        <p14:creationId xmlns:p14="http://schemas.microsoft.com/office/powerpoint/2010/main" val="3173077989"/>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E59F30D7-D03A-D9CB-2E6C-31BFD6705A19}"/>
            </a:ext>
          </a:extLst>
        </p:cNvPr>
        <p:cNvGrpSpPr/>
        <p:nvPr/>
      </p:nvGrpSpPr>
      <p:grpSpPr>
        <a:xfrm>
          <a:off x="0" y="0"/>
          <a:ext cx="0" cy="0"/>
          <a:chOff x="0" y="0"/>
          <a:chExt cx="0" cy="0"/>
        </a:xfrm>
      </p:grpSpPr>
      <p:sp>
        <p:nvSpPr>
          <p:cNvPr id="2" name="TextBox 1">
            <a:extLst>
              <a:ext uri="{FF2B5EF4-FFF2-40B4-BE49-F238E27FC236}">
                <a16:creationId xmlns:a16="http://schemas.microsoft.com/office/drawing/2014/main" id="{33237760-2FBE-03ED-095A-B7B401598A88}"/>
              </a:ext>
            </a:extLst>
          </p:cNvPr>
          <p:cNvSpPr txBox="1"/>
          <p:nvPr/>
        </p:nvSpPr>
        <p:spPr>
          <a:xfrm>
            <a:off x="552762" y="450915"/>
            <a:ext cx="4331057" cy="646331"/>
          </a:xfrm>
          <a:prstGeom prst="rect">
            <a:avLst/>
          </a:prstGeom>
          <a:noFill/>
        </p:spPr>
        <p:txBody>
          <a:bodyPr wrap="none" rtlCol="0">
            <a:spAutoFit/>
          </a:bodyPr>
          <a:lstStyle/>
          <a:p>
            <a:r>
              <a:rPr lang="en-US" sz="3600" b="1" dirty="0"/>
              <a:t>Program and Minutes</a:t>
            </a:r>
          </a:p>
        </p:txBody>
      </p:sp>
      <p:pic>
        <p:nvPicPr>
          <p:cNvPr id="4" name="Picture 3">
            <a:extLst>
              <a:ext uri="{FF2B5EF4-FFF2-40B4-BE49-F238E27FC236}">
                <a16:creationId xmlns:a16="http://schemas.microsoft.com/office/drawing/2014/main" id="{79CE0002-39DE-D8D8-8EA9-748DD0B03ADF}"/>
              </a:ext>
            </a:extLst>
          </p:cNvPr>
          <p:cNvPicPr>
            <a:picLocks noChangeAspect="1"/>
          </p:cNvPicPr>
          <p:nvPr/>
        </p:nvPicPr>
        <p:blipFill>
          <a:blip r:embed="rId2"/>
          <a:srcRect l="9407" t="20894" r="11211"/>
          <a:stretch/>
        </p:blipFill>
        <p:spPr>
          <a:xfrm>
            <a:off x="1206630" y="1160877"/>
            <a:ext cx="9266549" cy="5425126"/>
          </a:xfrm>
          <a:prstGeom prst="rect">
            <a:avLst/>
          </a:prstGeom>
        </p:spPr>
      </p:pic>
    </p:spTree>
    <p:extLst>
      <p:ext uri="{BB962C8B-B14F-4D97-AF65-F5344CB8AC3E}">
        <p14:creationId xmlns:p14="http://schemas.microsoft.com/office/powerpoint/2010/main" val="1043919345"/>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55F9007A-261E-57C6-893C-132A4FDA79DF}"/>
            </a:ext>
          </a:extLst>
        </p:cNvPr>
        <p:cNvGrpSpPr/>
        <p:nvPr/>
      </p:nvGrpSpPr>
      <p:grpSpPr>
        <a:xfrm>
          <a:off x="0" y="0"/>
          <a:ext cx="0" cy="0"/>
          <a:chOff x="0" y="0"/>
          <a:chExt cx="0" cy="0"/>
        </a:xfrm>
      </p:grpSpPr>
      <p:sp>
        <p:nvSpPr>
          <p:cNvPr id="2" name="TextBox 1">
            <a:extLst>
              <a:ext uri="{FF2B5EF4-FFF2-40B4-BE49-F238E27FC236}">
                <a16:creationId xmlns:a16="http://schemas.microsoft.com/office/drawing/2014/main" id="{EE5C57C7-0F36-A91C-B983-4CD668C462D3}"/>
              </a:ext>
            </a:extLst>
          </p:cNvPr>
          <p:cNvSpPr txBox="1"/>
          <p:nvPr/>
        </p:nvSpPr>
        <p:spPr>
          <a:xfrm>
            <a:off x="552762" y="450915"/>
            <a:ext cx="4331057" cy="646331"/>
          </a:xfrm>
          <a:prstGeom prst="rect">
            <a:avLst/>
          </a:prstGeom>
          <a:noFill/>
        </p:spPr>
        <p:txBody>
          <a:bodyPr wrap="none" rtlCol="0">
            <a:spAutoFit/>
          </a:bodyPr>
          <a:lstStyle/>
          <a:p>
            <a:r>
              <a:rPr lang="en-US" sz="3600" b="1" dirty="0"/>
              <a:t>Program and Minutes</a:t>
            </a:r>
          </a:p>
        </p:txBody>
      </p:sp>
      <p:pic>
        <p:nvPicPr>
          <p:cNvPr id="5" name="Picture 4">
            <a:extLst>
              <a:ext uri="{FF2B5EF4-FFF2-40B4-BE49-F238E27FC236}">
                <a16:creationId xmlns:a16="http://schemas.microsoft.com/office/drawing/2014/main" id="{E7C39C5F-5636-1501-DE61-00C15F75B386}"/>
              </a:ext>
            </a:extLst>
          </p:cNvPr>
          <p:cNvPicPr>
            <a:picLocks noChangeAspect="1"/>
          </p:cNvPicPr>
          <p:nvPr/>
        </p:nvPicPr>
        <p:blipFill>
          <a:blip r:embed="rId2"/>
          <a:srcRect l="15705" t="22955" r="19286" b="4468"/>
          <a:stretch/>
        </p:blipFill>
        <p:spPr>
          <a:xfrm>
            <a:off x="1890859" y="1097246"/>
            <a:ext cx="8410281" cy="5516309"/>
          </a:xfrm>
          <a:prstGeom prst="rect">
            <a:avLst/>
          </a:prstGeom>
        </p:spPr>
      </p:pic>
    </p:spTree>
    <p:extLst>
      <p:ext uri="{BB962C8B-B14F-4D97-AF65-F5344CB8AC3E}">
        <p14:creationId xmlns:p14="http://schemas.microsoft.com/office/powerpoint/2010/main" val="2026962698"/>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extBox 1">
            <a:extLst>
              <a:ext uri="{FF2B5EF4-FFF2-40B4-BE49-F238E27FC236}">
                <a16:creationId xmlns:a16="http://schemas.microsoft.com/office/drawing/2014/main" id="{6A14346B-2AC8-050A-3386-D2B90870A142}"/>
              </a:ext>
            </a:extLst>
          </p:cNvPr>
          <p:cNvSpPr txBox="1"/>
          <p:nvPr/>
        </p:nvSpPr>
        <p:spPr>
          <a:xfrm>
            <a:off x="552762" y="450915"/>
            <a:ext cx="3670364" cy="646331"/>
          </a:xfrm>
          <a:prstGeom prst="rect">
            <a:avLst/>
          </a:prstGeom>
          <a:noFill/>
        </p:spPr>
        <p:txBody>
          <a:bodyPr wrap="none" rtlCol="0">
            <a:spAutoFit/>
          </a:bodyPr>
          <a:lstStyle/>
          <a:p>
            <a:r>
              <a:rPr lang="en-US" sz="3600" b="1" dirty="0"/>
              <a:t>Membership 2025</a:t>
            </a:r>
          </a:p>
        </p:txBody>
      </p:sp>
      <p:sp>
        <p:nvSpPr>
          <p:cNvPr id="6" name="TextBox 5">
            <a:extLst>
              <a:ext uri="{FF2B5EF4-FFF2-40B4-BE49-F238E27FC236}">
                <a16:creationId xmlns:a16="http://schemas.microsoft.com/office/drawing/2014/main" id="{EB93868E-23C5-4D39-3734-29977351F34D}"/>
              </a:ext>
            </a:extLst>
          </p:cNvPr>
          <p:cNvSpPr txBox="1"/>
          <p:nvPr/>
        </p:nvSpPr>
        <p:spPr>
          <a:xfrm>
            <a:off x="581042" y="2006559"/>
            <a:ext cx="5609226" cy="4524315"/>
          </a:xfrm>
          <a:prstGeom prst="rect">
            <a:avLst/>
          </a:prstGeom>
          <a:noFill/>
        </p:spPr>
        <p:txBody>
          <a:bodyPr wrap="square">
            <a:spAutoFit/>
          </a:bodyPr>
          <a:lstStyle/>
          <a:p>
            <a:pPr>
              <a:buNone/>
            </a:pPr>
            <a:endParaRPr lang="en-US" sz="1600" dirty="0"/>
          </a:p>
          <a:p>
            <a:pPr>
              <a:buFont typeface="Arial" panose="020B0604020202020204" pitchFamily="34" charset="0"/>
              <a:buChar char="•"/>
            </a:pPr>
            <a:r>
              <a:rPr lang="en-US" sz="1600" b="1" dirty="0"/>
              <a:t>Paola Gianotti (Director </a:t>
            </a:r>
            <a:r>
              <a:rPr lang="en-US" sz="1600" b="1" dirty="0" err="1"/>
              <a:t>Laboratori</a:t>
            </a:r>
            <a:r>
              <a:rPr lang="en-US" sz="1600" b="1" dirty="0"/>
              <a:t> </a:t>
            </a:r>
            <a:r>
              <a:rPr lang="en-US" sz="1600" b="1" dirty="0" err="1"/>
              <a:t>Nazionali</a:t>
            </a:r>
            <a:r>
              <a:rPr lang="en-US" sz="1600" b="1" dirty="0"/>
              <a:t> di Frascati, Italy)</a:t>
            </a:r>
          </a:p>
          <a:p>
            <a:pPr>
              <a:buFont typeface="Arial" panose="020B0604020202020204" pitchFamily="34" charset="0"/>
              <a:buChar char="•"/>
            </a:pPr>
            <a:r>
              <a:rPr lang="en-US" sz="1600" dirty="0"/>
              <a:t>Patricia Roussel-</a:t>
            </a:r>
            <a:r>
              <a:rPr lang="en-US" sz="1600" dirty="0" err="1"/>
              <a:t>Chomaz</a:t>
            </a:r>
            <a:r>
              <a:rPr lang="en-US" sz="1600" dirty="0"/>
              <a:t> (Director GANIL, France)</a:t>
            </a:r>
          </a:p>
          <a:p>
            <a:pPr>
              <a:buFont typeface="Arial" panose="020B0604020202020204" pitchFamily="34" charset="0"/>
              <a:buChar char="•"/>
            </a:pPr>
            <a:r>
              <a:rPr lang="en-US" sz="1600" b="1" dirty="0"/>
              <a:t>Luis Fraile (ISOLDE Physics Section Leader CERN/ ISOLDE, from July 1, 2025)</a:t>
            </a:r>
          </a:p>
          <a:p>
            <a:pPr>
              <a:buFont typeface="Arial" panose="020B0604020202020204" pitchFamily="34" charset="0"/>
              <a:buChar char="•"/>
            </a:pPr>
            <a:r>
              <a:rPr lang="en-US" sz="1600" b="1" dirty="0"/>
              <a:t>Abhay Deshpande (Associate Laboratory Director, Brookhaven National Laboratory, USA)</a:t>
            </a:r>
          </a:p>
          <a:p>
            <a:pPr>
              <a:buFont typeface="Arial" panose="020B0604020202020204" pitchFamily="34" charset="0"/>
              <a:buChar char="•"/>
            </a:pPr>
            <a:r>
              <a:rPr lang="en-US" sz="1600" b="1" dirty="0"/>
              <a:t>Thomas Nilsson (Scientific Managing Director GSI/FAIR, Germany)</a:t>
            </a:r>
          </a:p>
          <a:p>
            <a:pPr>
              <a:buFont typeface="Arial" panose="020B0604020202020204" pitchFamily="34" charset="0"/>
              <a:buChar char="•"/>
            </a:pPr>
            <a:r>
              <a:rPr lang="en-US" sz="1600" dirty="0"/>
              <a:t>Thomas </a:t>
            </a:r>
            <a:r>
              <a:rPr lang="en-US" sz="1600" dirty="0" err="1"/>
              <a:t>Glasmacher</a:t>
            </a:r>
            <a:r>
              <a:rPr lang="en-US" sz="1600" dirty="0"/>
              <a:t> (Director FRIB, USA)</a:t>
            </a:r>
          </a:p>
          <a:p>
            <a:pPr>
              <a:buFont typeface="Arial" panose="020B0604020202020204" pitchFamily="34" charset="0"/>
              <a:buChar char="•"/>
            </a:pPr>
            <a:r>
              <a:rPr lang="en-US" sz="1600" dirty="0"/>
              <a:t>Jeter Hall (Director of Research, SNOLAB, Canada) </a:t>
            </a:r>
            <a:r>
              <a:rPr lang="en-US" sz="1600" b="1" dirty="0">
                <a:sym typeface="Wingdings" panose="05000000000000000000" pitchFamily="2" charset="2"/>
              </a:rPr>
              <a:t> Stephen Sekula (from July 2025)</a:t>
            </a:r>
            <a:endParaRPr lang="en-US" sz="1600" b="1" dirty="0"/>
          </a:p>
          <a:p>
            <a:pPr>
              <a:buFont typeface="Arial" panose="020B0604020202020204" pitchFamily="34" charset="0"/>
              <a:buChar char="•"/>
            </a:pPr>
            <a:r>
              <a:rPr lang="en-US" sz="1600" dirty="0"/>
              <a:t>David Dean (Deputy Director for Science and Technology, Jefferson Laboratory, USA)</a:t>
            </a:r>
          </a:p>
          <a:p>
            <a:pPr>
              <a:buFont typeface="Arial" panose="020B0604020202020204" pitchFamily="34" charset="0"/>
              <a:buChar char="•"/>
            </a:pPr>
            <a:r>
              <a:rPr lang="en-US" sz="1600" dirty="0"/>
              <a:t>Seung-Woo Hong (Director IBS RAON, South Korea)</a:t>
            </a:r>
          </a:p>
          <a:p>
            <a:pPr>
              <a:buFont typeface="Arial" panose="020B0604020202020204" pitchFamily="34" charset="0"/>
              <a:buChar char="•"/>
            </a:pPr>
            <a:r>
              <a:rPr lang="en-US" sz="1600" dirty="0">
                <a:solidFill>
                  <a:srgbClr val="FF0000"/>
                </a:solidFill>
              </a:rPr>
              <a:t>Avinash C. Pandey (Director Inter-University Accelerator Centre, India)</a:t>
            </a:r>
          </a:p>
          <a:p>
            <a:pPr>
              <a:buFont typeface="Arial" panose="020B0604020202020204" pitchFamily="34" charset="0"/>
              <a:buChar char="•"/>
            </a:pPr>
            <a:r>
              <a:rPr lang="en-US" sz="1600" dirty="0"/>
              <a:t>Naohito Saito (Director IPNS-KEK, Japan)</a:t>
            </a:r>
          </a:p>
        </p:txBody>
      </p:sp>
      <p:sp>
        <p:nvSpPr>
          <p:cNvPr id="8" name="TextBox 7">
            <a:extLst>
              <a:ext uri="{FF2B5EF4-FFF2-40B4-BE49-F238E27FC236}">
                <a16:creationId xmlns:a16="http://schemas.microsoft.com/office/drawing/2014/main" id="{C412BDAE-6A58-2D05-915F-3A28C82E4228}"/>
              </a:ext>
            </a:extLst>
          </p:cNvPr>
          <p:cNvSpPr txBox="1"/>
          <p:nvPr/>
        </p:nvSpPr>
        <p:spPr>
          <a:xfrm>
            <a:off x="6096000" y="2283557"/>
            <a:ext cx="5838334" cy="4247317"/>
          </a:xfrm>
          <a:prstGeom prst="rect">
            <a:avLst/>
          </a:prstGeom>
          <a:noFill/>
        </p:spPr>
        <p:txBody>
          <a:bodyPr wrap="square">
            <a:spAutoFit/>
          </a:bodyPr>
          <a:lstStyle/>
          <a:p>
            <a:pPr>
              <a:buFont typeface="Arial" panose="020B0604020202020204" pitchFamily="34" charset="0"/>
              <a:buChar char="•"/>
            </a:pPr>
            <a:r>
              <a:rPr lang="en-US" sz="1800" dirty="0"/>
              <a:t>Hiroyoshi Sakurai (Director RIKEN Nishina Center for Accelerator-Based Science, Japan) </a:t>
            </a:r>
          </a:p>
          <a:p>
            <a:pPr>
              <a:buFont typeface="Arial" panose="020B0604020202020204" pitchFamily="34" charset="0"/>
              <a:buChar char="•"/>
            </a:pPr>
            <a:r>
              <a:rPr lang="en-US" sz="1800" dirty="0"/>
              <a:t>Nigel Smith (Executive Director and CEO, TRIUMF, Canada)</a:t>
            </a:r>
          </a:p>
          <a:p>
            <a:pPr>
              <a:buFont typeface="Arial" panose="020B0604020202020204" pitchFamily="34" charset="0"/>
              <a:buChar char="•"/>
            </a:pPr>
            <a:r>
              <a:rPr lang="en-US" sz="1800" dirty="0"/>
              <a:t>Grigory V. </a:t>
            </a:r>
            <a:r>
              <a:rPr lang="en-US" sz="1800" dirty="0" err="1"/>
              <a:t>Trubnikov</a:t>
            </a:r>
            <a:r>
              <a:rPr lang="en-US" sz="1800" dirty="0"/>
              <a:t> (Director JINR, Russian Federation)</a:t>
            </a:r>
          </a:p>
          <a:p>
            <a:pPr>
              <a:buFont typeface="Arial" panose="020B0604020202020204" pitchFamily="34" charset="0"/>
              <a:buChar char="•"/>
            </a:pPr>
            <a:r>
              <a:rPr lang="en-US" sz="1800" dirty="0" err="1"/>
              <a:t>Makondelele</a:t>
            </a:r>
            <a:r>
              <a:rPr lang="en-US" sz="1800" dirty="0"/>
              <a:t> Victor </a:t>
            </a:r>
            <a:r>
              <a:rPr lang="en-US" sz="1800" dirty="0" err="1"/>
              <a:t>Tshivhase</a:t>
            </a:r>
            <a:r>
              <a:rPr lang="en-US" sz="1800" dirty="0"/>
              <a:t> (Director </a:t>
            </a:r>
            <a:r>
              <a:rPr lang="en-US" sz="1800" dirty="0" err="1"/>
              <a:t>i’Themba</a:t>
            </a:r>
            <a:r>
              <a:rPr lang="en-US" sz="1800" dirty="0"/>
              <a:t> Laboratories, South Africa)</a:t>
            </a:r>
          </a:p>
          <a:p>
            <a:pPr>
              <a:buFont typeface="Arial" panose="020B0604020202020204" pitchFamily="34" charset="0"/>
              <a:buChar char="•"/>
            </a:pPr>
            <a:r>
              <a:rPr lang="en-US" sz="1800" dirty="0" err="1"/>
              <a:t>Zhiyu</a:t>
            </a:r>
            <a:r>
              <a:rPr lang="en-US" sz="1800" dirty="0"/>
              <a:t> Sun (Director, IMP Lanzhou, China)</a:t>
            </a:r>
          </a:p>
          <a:p>
            <a:pPr>
              <a:buFont typeface="Arial" panose="020B0604020202020204" pitchFamily="34" charset="0"/>
              <a:buChar char="•"/>
            </a:pPr>
            <a:endParaRPr lang="en-US" sz="1800" b="1" dirty="0"/>
          </a:p>
          <a:p>
            <a:pPr>
              <a:buFont typeface="Arial" panose="020B0604020202020204" pitchFamily="34" charset="0"/>
              <a:buChar char="•"/>
            </a:pPr>
            <a:r>
              <a:rPr lang="en-US" sz="1800" b="1" dirty="0"/>
              <a:t>Maria J.G. Borge (Madrid, Spain) Chair of IUPAP C12</a:t>
            </a:r>
          </a:p>
          <a:p>
            <a:pPr>
              <a:buFont typeface="Arial" panose="020B0604020202020204" pitchFamily="34" charset="0"/>
              <a:buChar char="•"/>
            </a:pPr>
            <a:r>
              <a:rPr lang="en-US" sz="1800" b="1" dirty="0"/>
              <a:t>Eberhard Widmann (Vienna, Austria) Vice-chair of IUPAP C12; Chair of </a:t>
            </a:r>
            <a:r>
              <a:rPr lang="en-US" sz="1800" b="1" dirty="0" err="1"/>
              <a:t>NuPECC</a:t>
            </a:r>
            <a:r>
              <a:rPr lang="en-US" sz="1800" b="1" dirty="0"/>
              <a:t> </a:t>
            </a:r>
          </a:p>
          <a:p>
            <a:pPr>
              <a:buFont typeface="Arial" panose="020B0604020202020204" pitchFamily="34" charset="0"/>
              <a:buChar char="•"/>
            </a:pPr>
            <a:r>
              <a:rPr lang="en-US" sz="1800" b="1" dirty="0" err="1"/>
              <a:t>Nilberto</a:t>
            </a:r>
            <a:r>
              <a:rPr lang="en-US" sz="1800" b="1" dirty="0"/>
              <a:t> Medina (Sao Paulo, Brazil) Co-Chair of ALAFNA </a:t>
            </a:r>
          </a:p>
          <a:p>
            <a:pPr>
              <a:buFont typeface="Arial" panose="020B0604020202020204" pitchFamily="34" charset="0"/>
              <a:buChar char="•"/>
            </a:pPr>
            <a:r>
              <a:rPr lang="en-US" sz="1800" dirty="0" err="1"/>
              <a:t>Byungsik</a:t>
            </a:r>
            <a:r>
              <a:rPr lang="en-US" sz="1800" dirty="0"/>
              <a:t> Hong (Korea University, South Korea) Chair of </a:t>
            </a:r>
            <a:r>
              <a:rPr lang="en-US" sz="1800" dirty="0" err="1"/>
              <a:t>ANPhA</a:t>
            </a:r>
            <a:endParaRPr lang="en-US" sz="1800" dirty="0"/>
          </a:p>
          <a:p>
            <a:pPr>
              <a:buFont typeface="Arial" panose="020B0604020202020204" pitchFamily="34" charset="0"/>
              <a:buChar char="•"/>
            </a:pPr>
            <a:r>
              <a:rPr lang="en-US" sz="1800" dirty="0"/>
              <a:t>Gail Dodge (Old Dominion University, USA) Chair of NSAC</a:t>
            </a:r>
          </a:p>
        </p:txBody>
      </p:sp>
      <p:sp>
        <p:nvSpPr>
          <p:cNvPr id="10" name="TextBox 9">
            <a:extLst>
              <a:ext uri="{FF2B5EF4-FFF2-40B4-BE49-F238E27FC236}">
                <a16:creationId xmlns:a16="http://schemas.microsoft.com/office/drawing/2014/main" id="{4BAA85EB-AD32-903A-86D9-300CA8B29ADA}"/>
              </a:ext>
            </a:extLst>
          </p:cNvPr>
          <p:cNvSpPr txBox="1"/>
          <p:nvPr/>
        </p:nvSpPr>
        <p:spPr>
          <a:xfrm>
            <a:off x="2990654" y="1050959"/>
            <a:ext cx="7275135" cy="923330"/>
          </a:xfrm>
          <a:prstGeom prst="rect">
            <a:avLst/>
          </a:prstGeom>
          <a:noFill/>
        </p:spPr>
        <p:txBody>
          <a:bodyPr wrap="square">
            <a:spAutoFit/>
          </a:bodyPr>
          <a:lstStyle/>
          <a:p>
            <a:pPr>
              <a:buFont typeface="Arial" panose="020B0604020202020204" pitchFamily="34" charset="0"/>
              <a:buChar char="•"/>
            </a:pPr>
            <a:r>
              <a:rPr lang="en-US" sz="1800" dirty="0"/>
              <a:t> Angela Bracco (INFN-Milano, Italy) Chair WG9</a:t>
            </a:r>
          </a:p>
          <a:p>
            <a:pPr>
              <a:buFont typeface="Arial" panose="020B0604020202020204" pitchFamily="34" charset="0"/>
              <a:buChar char="•"/>
            </a:pPr>
            <a:r>
              <a:rPr lang="en-US" sz="1800" dirty="0"/>
              <a:t> Robert E. Tribble (Texas A&amp;M, USA) Past-Chair WG9</a:t>
            </a:r>
          </a:p>
          <a:p>
            <a:pPr>
              <a:buFont typeface="Arial" panose="020B0604020202020204" pitchFamily="34" charset="0"/>
              <a:buChar char="•"/>
            </a:pPr>
            <a:r>
              <a:rPr lang="en-US" sz="1800" dirty="0"/>
              <a:t> Iris Dillmann (TRIUMF/University of Victoria, Canada) Secretary WG9</a:t>
            </a:r>
          </a:p>
        </p:txBody>
      </p:sp>
    </p:spTree>
    <p:extLst>
      <p:ext uri="{BB962C8B-B14F-4D97-AF65-F5344CB8AC3E}">
        <p14:creationId xmlns:p14="http://schemas.microsoft.com/office/powerpoint/2010/main" val="340690406"/>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CasellaDiTesto 1">
            <a:extLst>
              <a:ext uri="{FF2B5EF4-FFF2-40B4-BE49-F238E27FC236}">
                <a16:creationId xmlns:a16="http://schemas.microsoft.com/office/drawing/2014/main" id="{BBEBCE36-78D6-462A-E064-528A6149D9DC}"/>
              </a:ext>
            </a:extLst>
          </p:cNvPr>
          <p:cNvSpPr txBox="1"/>
          <p:nvPr/>
        </p:nvSpPr>
        <p:spPr>
          <a:xfrm>
            <a:off x="839163" y="509286"/>
            <a:ext cx="9879113" cy="1200329"/>
          </a:xfrm>
          <a:prstGeom prst="rect">
            <a:avLst/>
          </a:prstGeom>
          <a:noFill/>
        </p:spPr>
        <p:txBody>
          <a:bodyPr wrap="square" rtlCol="0">
            <a:spAutoFit/>
          </a:bodyPr>
          <a:lstStyle/>
          <a:p>
            <a:r>
              <a:rPr lang="it-IT" sz="3600" b="1" dirty="0">
                <a:solidFill>
                  <a:srgbClr val="C00000"/>
                </a:solidFill>
              </a:rPr>
              <a:t>Update or addendum on Report 41 </a:t>
            </a:r>
            <a:br>
              <a:rPr lang="it-IT" sz="3600" b="1" dirty="0">
                <a:solidFill>
                  <a:srgbClr val="C00000"/>
                </a:solidFill>
              </a:rPr>
            </a:br>
            <a:r>
              <a:rPr lang="it-IT" sz="3600" b="1" dirty="0">
                <a:solidFill>
                  <a:srgbClr val="C00000"/>
                </a:solidFill>
              </a:rPr>
              <a:t>(delayed due to IUPAP discusson)</a:t>
            </a:r>
          </a:p>
        </p:txBody>
      </p:sp>
      <p:sp>
        <p:nvSpPr>
          <p:cNvPr id="5" name="CasellaDiTesto 4">
            <a:extLst>
              <a:ext uri="{FF2B5EF4-FFF2-40B4-BE49-F238E27FC236}">
                <a16:creationId xmlns:a16="http://schemas.microsoft.com/office/drawing/2014/main" id="{68B24977-66FA-FA9F-4EBF-036D800BC90B}"/>
              </a:ext>
            </a:extLst>
          </p:cNvPr>
          <p:cNvSpPr txBox="1"/>
          <p:nvPr/>
        </p:nvSpPr>
        <p:spPr>
          <a:xfrm>
            <a:off x="839163" y="1969648"/>
            <a:ext cx="9682223" cy="2677656"/>
          </a:xfrm>
          <a:prstGeom prst="rect">
            <a:avLst/>
          </a:prstGeom>
          <a:solidFill>
            <a:schemeClr val="bg1">
              <a:lumMod val="95000"/>
            </a:schemeClr>
          </a:solidFill>
        </p:spPr>
        <p:txBody>
          <a:bodyPr wrap="square">
            <a:spAutoFit/>
          </a:bodyPr>
          <a:lstStyle/>
          <a:p>
            <a:r>
              <a:rPr lang="en-US" sz="2400" dirty="0"/>
              <a:t>Items addressed in our  Nuclear Science Laboratories dealing with :</a:t>
            </a:r>
          </a:p>
          <a:p>
            <a:pPr marL="285750" indent="-285750">
              <a:buFont typeface="Arial" panose="020B0604020202020204" pitchFamily="34" charset="0"/>
              <a:buChar char="•"/>
            </a:pPr>
            <a:r>
              <a:rPr lang="en-US" sz="2400" dirty="0"/>
              <a:t>Gender equalities (well taken care already?)</a:t>
            </a:r>
          </a:p>
          <a:p>
            <a:pPr marL="285750" indent="-285750">
              <a:buFont typeface="Arial" panose="020B0604020202020204" pitchFamily="34" charset="0"/>
              <a:buChar char="•"/>
            </a:pPr>
            <a:r>
              <a:rPr lang="en-US" sz="2400" dirty="0"/>
              <a:t>Quantum Science and Technology  (declared for 2025 and 2026)</a:t>
            </a:r>
          </a:p>
          <a:p>
            <a:pPr marL="285750" indent="-285750">
              <a:buFont typeface="Arial" panose="020B0604020202020204" pitchFamily="34" charset="0"/>
              <a:buChar char="•"/>
            </a:pPr>
            <a:r>
              <a:rPr lang="en-US" sz="2400" dirty="0"/>
              <a:t>Open Science initiatives </a:t>
            </a:r>
          </a:p>
          <a:p>
            <a:pPr marL="285750" indent="-285750">
              <a:buFont typeface="Arial" panose="020B0604020202020204" pitchFamily="34" charset="0"/>
              <a:buChar char="•"/>
            </a:pPr>
            <a:r>
              <a:rPr lang="en-US" sz="2400" dirty="0"/>
              <a:t>Activities concerning the topic climate change action and sustainable development </a:t>
            </a:r>
          </a:p>
          <a:p>
            <a:pPr marL="285750" indent="-285750">
              <a:buFont typeface="Arial" panose="020B0604020202020204" pitchFamily="34" charset="0"/>
              <a:buChar char="•"/>
            </a:pPr>
            <a:r>
              <a:rPr lang="en-US" sz="2400" dirty="0"/>
              <a:t>Activities designed and conducted with Industry</a:t>
            </a:r>
            <a:endParaRPr lang="it-IT" sz="2400" dirty="0"/>
          </a:p>
        </p:txBody>
      </p:sp>
      <p:sp>
        <p:nvSpPr>
          <p:cNvPr id="3" name="CasellaDiTesto 2">
            <a:extLst>
              <a:ext uri="{FF2B5EF4-FFF2-40B4-BE49-F238E27FC236}">
                <a16:creationId xmlns:a16="http://schemas.microsoft.com/office/drawing/2014/main" id="{0313BE51-441F-370B-51A1-7CA7EA978AA7}"/>
              </a:ext>
            </a:extLst>
          </p:cNvPr>
          <p:cNvSpPr txBox="1"/>
          <p:nvPr/>
        </p:nvSpPr>
        <p:spPr>
          <a:xfrm>
            <a:off x="676940" y="4963719"/>
            <a:ext cx="11208325" cy="954107"/>
          </a:xfrm>
          <a:prstGeom prst="rect">
            <a:avLst/>
          </a:prstGeom>
          <a:noFill/>
        </p:spPr>
        <p:txBody>
          <a:bodyPr wrap="none" rtlCol="0">
            <a:spAutoFit/>
          </a:bodyPr>
          <a:lstStyle/>
          <a:p>
            <a:r>
              <a:rPr lang="it-IT" sz="2800" b="1" dirty="0">
                <a:solidFill>
                  <a:srgbClr val="0070C0"/>
                </a:solidFill>
              </a:rPr>
              <a:t>- Make connections with other working groups?</a:t>
            </a:r>
          </a:p>
          <a:p>
            <a:r>
              <a:rPr lang="it-IT" sz="2800" dirty="0">
                <a:solidFill>
                  <a:srgbClr val="C00000"/>
                </a:solidFill>
              </a:rPr>
              <a:t>- Add a short summary of the strategy reports  (NuPECC, DoE, Canada, ect..) </a:t>
            </a:r>
          </a:p>
        </p:txBody>
      </p:sp>
    </p:spTree>
    <p:extLst>
      <p:ext uri="{BB962C8B-B14F-4D97-AF65-F5344CB8AC3E}">
        <p14:creationId xmlns:p14="http://schemas.microsoft.com/office/powerpoint/2010/main" val="9811852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a:extLst>
              <a:ext uri="{FF2B5EF4-FFF2-40B4-BE49-F238E27FC236}">
                <a16:creationId xmlns:a16="http://schemas.microsoft.com/office/drawing/2014/main" id="{AE3D4C17-F6AF-EDFF-194A-179294C39B43}"/>
              </a:ext>
            </a:extLst>
          </p:cNvPr>
          <p:cNvSpPr txBox="1"/>
          <p:nvPr/>
        </p:nvSpPr>
        <p:spPr>
          <a:xfrm>
            <a:off x="552762" y="450915"/>
            <a:ext cx="3050835" cy="646331"/>
          </a:xfrm>
          <a:prstGeom prst="rect">
            <a:avLst/>
          </a:prstGeom>
          <a:noFill/>
        </p:spPr>
        <p:txBody>
          <a:bodyPr wrap="none" rtlCol="0">
            <a:spAutoFit/>
          </a:bodyPr>
          <a:lstStyle/>
          <a:p>
            <a:r>
              <a:rPr lang="en-US" sz="3600" b="1" dirty="0"/>
              <a:t>Other business</a:t>
            </a:r>
          </a:p>
        </p:txBody>
      </p:sp>
      <p:sp>
        <p:nvSpPr>
          <p:cNvPr id="5" name="TextBox 4">
            <a:extLst>
              <a:ext uri="{FF2B5EF4-FFF2-40B4-BE49-F238E27FC236}">
                <a16:creationId xmlns:a16="http://schemas.microsoft.com/office/drawing/2014/main" id="{7F2CA529-EEC5-6A65-363B-67B8F2CDE448}"/>
              </a:ext>
            </a:extLst>
          </p:cNvPr>
          <p:cNvSpPr txBox="1"/>
          <p:nvPr/>
        </p:nvSpPr>
        <p:spPr>
          <a:xfrm>
            <a:off x="869576" y="1461247"/>
            <a:ext cx="10345271" cy="1877437"/>
          </a:xfrm>
          <a:prstGeom prst="rect">
            <a:avLst/>
          </a:prstGeom>
          <a:noFill/>
        </p:spPr>
        <p:txBody>
          <a:bodyPr wrap="square" rtlCol="0">
            <a:spAutoFit/>
          </a:bodyPr>
          <a:lstStyle/>
          <a:p>
            <a:pPr marL="285750" indent="-285750">
              <a:spcBef>
                <a:spcPts val="1200"/>
              </a:spcBef>
              <a:buFont typeface="Arial" panose="020B0604020202020204" pitchFamily="34" charset="0"/>
              <a:buChar char="•"/>
            </a:pPr>
            <a:r>
              <a:rPr lang="en-US" sz="2400" dirty="0"/>
              <a:t>Next AGM: 2026 with Science Symposium - where and when?</a:t>
            </a:r>
            <a:br>
              <a:rPr lang="en-US" sz="2400" dirty="0"/>
            </a:br>
            <a:r>
              <a:rPr lang="en-US" sz="2400" dirty="0"/>
              <a:t>Suggestion? </a:t>
            </a:r>
          </a:p>
          <a:p>
            <a:pPr marL="285750" indent="-285750">
              <a:spcBef>
                <a:spcPts val="1200"/>
              </a:spcBef>
              <a:buFont typeface="Arial" panose="020B0604020202020204" pitchFamily="34" charset="0"/>
              <a:buChar char="•"/>
            </a:pPr>
            <a:r>
              <a:rPr lang="en-US" sz="2400" dirty="0"/>
              <a:t>Election of new WG9 chair in 2026 (starting July 1, 2027) </a:t>
            </a:r>
          </a:p>
          <a:p>
            <a:pPr marL="285750" indent="-285750">
              <a:spcBef>
                <a:spcPts val="1200"/>
              </a:spcBef>
              <a:buFont typeface="Arial" panose="020B0604020202020204" pitchFamily="34" charset="0"/>
              <a:buChar char="•"/>
            </a:pPr>
            <a:r>
              <a:rPr lang="en-US" sz="2400" dirty="0"/>
              <a:t>AOB?</a:t>
            </a:r>
          </a:p>
        </p:txBody>
      </p:sp>
    </p:spTree>
    <p:extLst>
      <p:ext uri="{BB962C8B-B14F-4D97-AF65-F5344CB8AC3E}">
        <p14:creationId xmlns:p14="http://schemas.microsoft.com/office/powerpoint/2010/main" val="298066710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F8C5F90F-6445-DEF4-DEDC-436BAC003C71}"/>
            </a:ext>
          </a:extLst>
        </p:cNvPr>
        <p:cNvGrpSpPr/>
        <p:nvPr/>
      </p:nvGrpSpPr>
      <p:grpSpPr>
        <a:xfrm>
          <a:off x="0" y="0"/>
          <a:ext cx="0" cy="0"/>
          <a:chOff x="0" y="0"/>
          <a:chExt cx="0" cy="0"/>
        </a:xfrm>
      </p:grpSpPr>
      <p:sp>
        <p:nvSpPr>
          <p:cNvPr id="2" name="TextBox 1">
            <a:extLst>
              <a:ext uri="{FF2B5EF4-FFF2-40B4-BE49-F238E27FC236}">
                <a16:creationId xmlns:a16="http://schemas.microsoft.com/office/drawing/2014/main" id="{536951E3-5BA1-0821-AC25-25CE564DA654}"/>
              </a:ext>
            </a:extLst>
          </p:cNvPr>
          <p:cNvSpPr txBox="1"/>
          <p:nvPr/>
        </p:nvSpPr>
        <p:spPr>
          <a:xfrm>
            <a:off x="552762" y="450915"/>
            <a:ext cx="6200608" cy="646331"/>
          </a:xfrm>
          <a:prstGeom prst="rect">
            <a:avLst/>
          </a:prstGeom>
          <a:noFill/>
        </p:spPr>
        <p:txBody>
          <a:bodyPr wrap="none" rtlCol="0">
            <a:spAutoFit/>
          </a:bodyPr>
          <a:lstStyle/>
          <a:p>
            <a:r>
              <a:rPr lang="en-US" sz="3600" b="1" dirty="0"/>
              <a:t>IUPAP Evaluation Report (2024)</a:t>
            </a:r>
          </a:p>
        </p:txBody>
      </p:sp>
      <p:pic>
        <p:nvPicPr>
          <p:cNvPr id="4" name="Picture 3">
            <a:extLst>
              <a:ext uri="{FF2B5EF4-FFF2-40B4-BE49-F238E27FC236}">
                <a16:creationId xmlns:a16="http://schemas.microsoft.com/office/drawing/2014/main" id="{60B72E58-401F-22AC-59B3-A3E762FFB233}"/>
              </a:ext>
            </a:extLst>
          </p:cNvPr>
          <p:cNvPicPr>
            <a:picLocks noChangeAspect="1"/>
          </p:cNvPicPr>
          <p:nvPr/>
        </p:nvPicPr>
        <p:blipFill>
          <a:blip r:embed="rId2"/>
          <a:stretch>
            <a:fillRect/>
          </a:stretch>
        </p:blipFill>
        <p:spPr>
          <a:xfrm>
            <a:off x="927184" y="1233340"/>
            <a:ext cx="10563876" cy="5334000"/>
          </a:xfrm>
          <a:prstGeom prst="rect">
            <a:avLst/>
          </a:prstGeom>
        </p:spPr>
      </p:pic>
    </p:spTree>
    <p:extLst>
      <p:ext uri="{BB962C8B-B14F-4D97-AF65-F5344CB8AC3E}">
        <p14:creationId xmlns:p14="http://schemas.microsoft.com/office/powerpoint/2010/main" val="3476962281"/>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a:extLst>
            <a:ext uri="{FF2B5EF4-FFF2-40B4-BE49-F238E27FC236}">
              <a16:creationId xmlns:a16="http://schemas.microsoft.com/office/drawing/2014/main" id="{BC4E724E-880A-FD39-72A8-F992CE1B2D4F}"/>
            </a:ext>
          </a:extLst>
        </p:cNvPr>
        <p:cNvGrpSpPr/>
        <p:nvPr/>
      </p:nvGrpSpPr>
      <p:grpSpPr>
        <a:xfrm>
          <a:off x="0" y="0"/>
          <a:ext cx="0" cy="0"/>
          <a:chOff x="0" y="0"/>
          <a:chExt cx="0" cy="0"/>
        </a:xfrm>
      </p:grpSpPr>
      <p:sp>
        <p:nvSpPr>
          <p:cNvPr id="2" name="TextBox 1">
            <a:extLst>
              <a:ext uri="{FF2B5EF4-FFF2-40B4-BE49-F238E27FC236}">
                <a16:creationId xmlns:a16="http://schemas.microsoft.com/office/drawing/2014/main" id="{0B7B622C-A62E-502D-D25F-99527E6DA269}"/>
              </a:ext>
            </a:extLst>
          </p:cNvPr>
          <p:cNvSpPr txBox="1"/>
          <p:nvPr/>
        </p:nvSpPr>
        <p:spPr>
          <a:xfrm>
            <a:off x="552762" y="450915"/>
            <a:ext cx="6200608" cy="646331"/>
          </a:xfrm>
          <a:prstGeom prst="rect">
            <a:avLst/>
          </a:prstGeom>
          <a:noFill/>
        </p:spPr>
        <p:txBody>
          <a:bodyPr wrap="none" rtlCol="0">
            <a:spAutoFit/>
          </a:bodyPr>
          <a:lstStyle/>
          <a:p>
            <a:r>
              <a:rPr lang="en-US" sz="3600" b="1" dirty="0"/>
              <a:t>IUPAP Evaluation Report (2024)</a:t>
            </a:r>
          </a:p>
        </p:txBody>
      </p:sp>
      <p:pic>
        <p:nvPicPr>
          <p:cNvPr id="5" name="Picture 4">
            <a:extLst>
              <a:ext uri="{FF2B5EF4-FFF2-40B4-BE49-F238E27FC236}">
                <a16:creationId xmlns:a16="http://schemas.microsoft.com/office/drawing/2014/main" id="{B72612E0-CB44-7E6C-F9DF-CFBF697053DA}"/>
              </a:ext>
            </a:extLst>
          </p:cNvPr>
          <p:cNvPicPr>
            <a:picLocks noChangeAspect="1"/>
          </p:cNvPicPr>
          <p:nvPr/>
        </p:nvPicPr>
        <p:blipFill>
          <a:blip r:embed="rId2"/>
          <a:stretch>
            <a:fillRect/>
          </a:stretch>
        </p:blipFill>
        <p:spPr>
          <a:xfrm>
            <a:off x="1027520" y="1097246"/>
            <a:ext cx="9880013" cy="5623164"/>
          </a:xfrm>
          <a:prstGeom prst="rect">
            <a:avLst/>
          </a:prstGeom>
        </p:spPr>
      </p:pic>
    </p:spTree>
    <p:extLst>
      <p:ext uri="{BB962C8B-B14F-4D97-AF65-F5344CB8AC3E}">
        <p14:creationId xmlns:p14="http://schemas.microsoft.com/office/powerpoint/2010/main" val="2946907043"/>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magine 2" descr="Immagine che contiene testo, schermata, software, Pagina Web&#10;&#10;Descrizione generata automaticamente">
            <a:extLst>
              <a:ext uri="{FF2B5EF4-FFF2-40B4-BE49-F238E27FC236}">
                <a16:creationId xmlns:a16="http://schemas.microsoft.com/office/drawing/2014/main" id="{50744BA7-CDC2-FCAE-83E5-DE08F96BFC48}"/>
              </a:ext>
            </a:extLst>
          </p:cNvPr>
          <p:cNvPicPr>
            <a:picLocks noChangeAspect="1"/>
          </p:cNvPicPr>
          <p:nvPr/>
        </p:nvPicPr>
        <p:blipFill rotWithShape="1">
          <a:blip r:embed="rId2"/>
          <a:srcRect b="10759"/>
          <a:stretch/>
        </p:blipFill>
        <p:spPr>
          <a:xfrm>
            <a:off x="257052" y="327695"/>
            <a:ext cx="10285805" cy="5906125"/>
          </a:xfrm>
          <a:prstGeom prst="rect">
            <a:avLst/>
          </a:prstGeom>
        </p:spPr>
      </p:pic>
      <p:sp>
        <p:nvSpPr>
          <p:cNvPr id="4" name="CasellaDiTesto 3">
            <a:extLst>
              <a:ext uri="{FF2B5EF4-FFF2-40B4-BE49-F238E27FC236}">
                <a16:creationId xmlns:a16="http://schemas.microsoft.com/office/drawing/2014/main" id="{DF5FB0A1-B4FB-FB26-5D64-768167C734D9}"/>
              </a:ext>
            </a:extLst>
          </p:cNvPr>
          <p:cNvSpPr txBox="1"/>
          <p:nvPr/>
        </p:nvSpPr>
        <p:spPr>
          <a:xfrm>
            <a:off x="598713" y="6160973"/>
            <a:ext cx="7570925" cy="369332"/>
          </a:xfrm>
          <a:prstGeom prst="rect">
            <a:avLst/>
          </a:prstGeom>
          <a:noFill/>
        </p:spPr>
        <p:txBody>
          <a:bodyPr wrap="square">
            <a:spAutoFit/>
          </a:bodyPr>
          <a:lstStyle/>
          <a:p>
            <a:r>
              <a:rPr lang="it-IT" dirty="0"/>
              <a:t>https://</a:t>
            </a:r>
            <a:r>
              <a:rPr lang="it-IT" dirty="0" err="1"/>
              <a:t>indico.global</a:t>
            </a:r>
            <a:r>
              <a:rPr lang="it-IT" dirty="0"/>
              <a:t>/event/7257/?</a:t>
            </a:r>
            <a:r>
              <a:rPr lang="it-IT" dirty="0" err="1"/>
              <a:t>print</a:t>
            </a:r>
            <a:r>
              <a:rPr lang="it-IT" dirty="0"/>
              <a:t>=1&amp;view=</a:t>
            </a:r>
            <a:r>
              <a:rPr lang="it-IT" dirty="0" err="1"/>
              <a:t>standard_numbered</a:t>
            </a:r>
            <a:endParaRPr lang="it-IT" dirty="0"/>
          </a:p>
        </p:txBody>
      </p:sp>
    </p:spTree>
    <p:extLst>
      <p:ext uri="{BB962C8B-B14F-4D97-AF65-F5344CB8AC3E}">
        <p14:creationId xmlns:p14="http://schemas.microsoft.com/office/powerpoint/2010/main" val="3327412425"/>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a:extLst>
              <a:ext uri="{FF2B5EF4-FFF2-40B4-BE49-F238E27FC236}">
                <a16:creationId xmlns:a16="http://schemas.microsoft.com/office/drawing/2014/main" id="{AED4DD90-5FDB-93DB-EA5F-9FB30A633172}"/>
              </a:ext>
            </a:extLst>
          </p:cNvPr>
          <p:cNvSpPr txBox="1"/>
          <p:nvPr/>
        </p:nvSpPr>
        <p:spPr>
          <a:xfrm>
            <a:off x="718457" y="0"/>
            <a:ext cx="9808029" cy="5909310"/>
          </a:xfrm>
          <a:prstGeom prst="rect">
            <a:avLst/>
          </a:prstGeom>
          <a:noFill/>
        </p:spPr>
        <p:txBody>
          <a:bodyPr wrap="square">
            <a:spAutoFit/>
          </a:bodyPr>
          <a:lstStyle/>
          <a:p>
            <a:br>
              <a:rPr lang="it-IT" dirty="0">
                <a:effectLst/>
                <a:latin typeface="Helvetica" pitchFamily="2" charset="0"/>
              </a:rPr>
            </a:br>
            <a:endParaRPr lang="it-IT" dirty="0">
              <a:effectLst/>
              <a:latin typeface="Helvetica" pitchFamily="2" charset="0"/>
            </a:endParaRPr>
          </a:p>
          <a:p>
            <a:r>
              <a:rPr lang="it-IT" dirty="0">
                <a:effectLst/>
                <a:latin typeface="Helvetica" pitchFamily="2" charset="0"/>
              </a:rPr>
              <a:t>New IUPAP president: Silvina Ponce (Argentina)</a:t>
            </a:r>
          </a:p>
          <a:p>
            <a:endParaRPr lang="it-IT" dirty="0">
              <a:effectLst/>
              <a:latin typeface="Helvetica" pitchFamily="2" charset="0"/>
            </a:endParaRPr>
          </a:p>
          <a:p>
            <a:r>
              <a:rPr lang="it-IT" b="1" dirty="0">
                <a:solidFill>
                  <a:srgbClr val="FF0000"/>
                </a:solidFill>
                <a:effectLst/>
                <a:latin typeface="Helvetica" pitchFamily="2" charset="0"/>
              </a:rPr>
              <a:t>On IUPAP WGs, January 2025. </a:t>
            </a:r>
            <a:endParaRPr lang="it-IT" dirty="0">
              <a:solidFill>
                <a:srgbClr val="FF0000"/>
              </a:solidFill>
              <a:effectLst/>
              <a:latin typeface="Helvetica" pitchFamily="2" charset="0"/>
            </a:endParaRPr>
          </a:p>
          <a:p>
            <a:r>
              <a:rPr lang="it-IT" b="1" dirty="0">
                <a:solidFill>
                  <a:srgbClr val="FF0000"/>
                </a:solidFill>
                <a:effectLst/>
                <a:latin typeface="Helvetica" pitchFamily="2" charset="0"/>
              </a:rPr>
              <a:t>All existing Working Groups were extended until the 34th GA (2027).</a:t>
            </a:r>
          </a:p>
          <a:p>
            <a:r>
              <a:rPr lang="it-IT" b="1" dirty="0">
                <a:solidFill>
                  <a:srgbClr val="FF0000"/>
                </a:solidFill>
                <a:effectLst/>
                <a:latin typeface="Helvetica" pitchFamily="2" charset="0"/>
              </a:rPr>
              <a:t> </a:t>
            </a:r>
            <a:endParaRPr lang="it-IT" dirty="0">
              <a:effectLst/>
              <a:latin typeface="Helvetica" pitchFamily="2" charset="0"/>
            </a:endParaRPr>
          </a:p>
          <a:p>
            <a:r>
              <a:rPr lang="it-IT" dirty="0">
                <a:effectLst/>
                <a:latin typeface="Helvetica" pitchFamily="2" charset="0"/>
              </a:rPr>
              <a:t> </a:t>
            </a:r>
            <a:r>
              <a:rPr lang="it-IT" b="1" dirty="0">
                <a:effectLst/>
                <a:latin typeface="Helvetica" pitchFamily="2" charset="0"/>
              </a:rPr>
              <a:t>Working Group </a:t>
            </a:r>
            <a:r>
              <a:rPr lang="it-IT" b="1" dirty="0" err="1">
                <a:effectLst/>
                <a:latin typeface="Helvetica" pitchFamily="2" charset="0"/>
              </a:rPr>
              <a:t>Charges</a:t>
            </a:r>
            <a:r>
              <a:rPr lang="it-IT" b="1" dirty="0">
                <a:effectLst/>
                <a:latin typeface="Helvetica" pitchFamily="2" charset="0"/>
              </a:rPr>
              <a:t>. </a:t>
            </a:r>
            <a:r>
              <a:rPr lang="it-IT" b="1" dirty="0" err="1">
                <a:effectLst/>
                <a:latin typeface="Helvetica" pitchFamily="2" charset="0"/>
              </a:rPr>
              <a:t>This</a:t>
            </a:r>
            <a:r>
              <a:rPr lang="it-IT" b="1" dirty="0">
                <a:effectLst/>
                <a:latin typeface="Helvetica" pitchFamily="2" charset="0"/>
              </a:rPr>
              <a:t> </a:t>
            </a:r>
            <a:r>
              <a:rPr lang="it-IT" b="1" dirty="0" err="1">
                <a:effectLst/>
                <a:latin typeface="Helvetica" pitchFamily="2" charset="0"/>
              </a:rPr>
              <a:t>message</a:t>
            </a:r>
            <a:r>
              <a:rPr lang="it-IT" b="1" dirty="0">
                <a:effectLst/>
                <a:latin typeface="Helvetica" pitchFamily="2" charset="0"/>
              </a:rPr>
              <a:t> </a:t>
            </a:r>
            <a:r>
              <a:rPr lang="it-IT" b="1" dirty="0" err="1">
                <a:effectLst/>
                <a:latin typeface="Helvetica" pitchFamily="2" charset="0"/>
              </a:rPr>
              <a:t>will</a:t>
            </a:r>
            <a:r>
              <a:rPr lang="it-IT" b="1" dirty="0">
                <a:effectLst/>
                <a:latin typeface="Helvetica" pitchFamily="2" charset="0"/>
              </a:rPr>
              <a:t> be </a:t>
            </a:r>
            <a:r>
              <a:rPr lang="it-IT" b="1" dirty="0" err="1">
                <a:effectLst/>
                <a:latin typeface="Helvetica" pitchFamily="2" charset="0"/>
              </a:rPr>
              <a:t>conveyed</a:t>
            </a:r>
            <a:r>
              <a:rPr lang="it-IT" b="1" dirty="0">
                <a:effectLst/>
                <a:latin typeface="Helvetica" pitchFamily="2" charset="0"/>
              </a:rPr>
              <a:t> to the </a:t>
            </a:r>
            <a:r>
              <a:rPr lang="it-IT" b="1" dirty="0" err="1">
                <a:effectLst/>
                <a:latin typeface="Helvetica" pitchFamily="2" charset="0"/>
              </a:rPr>
              <a:t>corresponding</a:t>
            </a:r>
            <a:r>
              <a:rPr lang="it-IT" b="1" dirty="0">
                <a:effectLst/>
                <a:latin typeface="Helvetica" pitchFamily="2" charset="0"/>
              </a:rPr>
              <a:t> </a:t>
            </a:r>
            <a:r>
              <a:rPr lang="it-IT" b="1" dirty="0" err="1">
                <a:effectLst/>
                <a:latin typeface="Helvetica" pitchFamily="2" charset="0"/>
              </a:rPr>
              <a:t>chairs</a:t>
            </a:r>
            <a:r>
              <a:rPr lang="it-IT" b="1" dirty="0">
                <a:effectLst/>
                <a:latin typeface="Helvetica" pitchFamily="2" charset="0"/>
              </a:rPr>
              <a:t>. </a:t>
            </a:r>
            <a:endParaRPr lang="it-IT" dirty="0">
              <a:effectLst/>
              <a:latin typeface="Helvetica" pitchFamily="2" charset="0"/>
            </a:endParaRPr>
          </a:p>
          <a:p>
            <a:r>
              <a:rPr lang="it-IT" dirty="0" err="1">
                <a:effectLst/>
                <a:latin typeface="Helvetica" pitchFamily="2" charset="0"/>
              </a:rPr>
              <a:t>It</a:t>
            </a:r>
            <a:r>
              <a:rPr lang="it-IT" dirty="0">
                <a:effectLst/>
                <a:latin typeface="Helvetica" pitchFamily="2" charset="0"/>
              </a:rPr>
              <a:t> </a:t>
            </a:r>
            <a:r>
              <a:rPr lang="it-IT" dirty="0" err="1">
                <a:effectLst/>
                <a:latin typeface="Helvetica" pitchFamily="2" charset="0"/>
              </a:rPr>
              <a:t>is</a:t>
            </a:r>
            <a:r>
              <a:rPr lang="it-IT" dirty="0">
                <a:effectLst/>
                <a:latin typeface="Helvetica" pitchFamily="2" charset="0"/>
              </a:rPr>
              <a:t> </a:t>
            </a:r>
            <a:r>
              <a:rPr lang="it-IT" dirty="0" err="1">
                <a:effectLst/>
                <a:latin typeface="Helvetica" pitchFamily="2" charset="0"/>
              </a:rPr>
              <a:t>requested</a:t>
            </a:r>
            <a:r>
              <a:rPr lang="it-IT" dirty="0">
                <a:effectLst/>
                <a:latin typeface="Helvetica" pitchFamily="2" charset="0"/>
              </a:rPr>
              <a:t> </a:t>
            </a:r>
            <a:r>
              <a:rPr lang="it-IT" dirty="0" err="1">
                <a:effectLst/>
                <a:latin typeface="Helvetica" pitchFamily="2" charset="0"/>
              </a:rPr>
              <a:t>that</a:t>
            </a:r>
            <a:r>
              <a:rPr lang="it-IT" dirty="0">
                <a:effectLst/>
                <a:latin typeface="Helvetica" pitchFamily="2" charset="0"/>
              </a:rPr>
              <a:t> WG1, WG7, </a:t>
            </a:r>
            <a:r>
              <a:rPr lang="it-IT" b="1" dirty="0">
                <a:solidFill>
                  <a:srgbClr val="00B050"/>
                </a:solidFill>
                <a:effectLst/>
                <a:latin typeface="Helvetica" pitchFamily="2" charset="0"/>
              </a:rPr>
              <a:t>WG9</a:t>
            </a:r>
            <a:r>
              <a:rPr lang="it-IT" dirty="0">
                <a:effectLst/>
                <a:latin typeface="Helvetica" pitchFamily="2" charset="0"/>
              </a:rPr>
              <a:t>, WG11, WG14, WG18 and WG21 </a:t>
            </a:r>
            <a:r>
              <a:rPr lang="it-IT" dirty="0" err="1">
                <a:effectLst/>
                <a:latin typeface="Helvetica" pitchFamily="2" charset="0"/>
              </a:rPr>
              <a:t>consider</a:t>
            </a:r>
            <a:r>
              <a:rPr lang="it-IT" dirty="0">
                <a:effectLst/>
                <a:latin typeface="Helvetica" pitchFamily="2" charset="0"/>
              </a:rPr>
              <a:t> the </a:t>
            </a:r>
            <a:r>
              <a:rPr lang="it-IT" dirty="0" err="1">
                <a:effectLst/>
                <a:latin typeface="Helvetica" pitchFamily="2" charset="0"/>
              </a:rPr>
              <a:t>recommendations</a:t>
            </a:r>
            <a:r>
              <a:rPr lang="it-IT" dirty="0">
                <a:effectLst/>
                <a:latin typeface="Helvetica" pitchFamily="2" charset="0"/>
              </a:rPr>
              <a:t>, </a:t>
            </a:r>
            <a:r>
              <a:rPr lang="it-IT" dirty="0" err="1">
                <a:effectLst/>
                <a:latin typeface="Helvetica" pitchFamily="2" charset="0"/>
              </a:rPr>
              <a:t>considerations</a:t>
            </a:r>
            <a:r>
              <a:rPr lang="it-IT" dirty="0">
                <a:effectLst/>
                <a:latin typeface="Helvetica" pitchFamily="2" charset="0"/>
              </a:rPr>
              <a:t> and </a:t>
            </a:r>
            <a:r>
              <a:rPr lang="it-IT" dirty="0" err="1">
                <a:effectLst/>
                <a:latin typeface="Helvetica" pitchFamily="2" charset="0"/>
              </a:rPr>
              <a:t>suggestions</a:t>
            </a:r>
            <a:r>
              <a:rPr lang="it-IT" dirty="0">
                <a:effectLst/>
                <a:latin typeface="Helvetica" pitchFamily="2" charset="0"/>
              </a:rPr>
              <a:t> </a:t>
            </a:r>
            <a:r>
              <a:rPr lang="it-IT" dirty="0" err="1">
                <a:effectLst/>
                <a:latin typeface="Helvetica" pitchFamily="2" charset="0"/>
              </a:rPr>
              <a:t>included</a:t>
            </a:r>
            <a:r>
              <a:rPr lang="it-IT" dirty="0">
                <a:effectLst/>
                <a:latin typeface="Helvetica" pitchFamily="2" charset="0"/>
              </a:rPr>
              <a:t> in the </a:t>
            </a:r>
            <a:r>
              <a:rPr lang="it-IT" dirty="0" err="1">
                <a:effectLst/>
                <a:latin typeface="Helvetica" pitchFamily="2" charset="0"/>
              </a:rPr>
              <a:t>external</a:t>
            </a:r>
            <a:r>
              <a:rPr lang="it-IT" dirty="0">
                <a:effectLst/>
                <a:latin typeface="Helvetica" pitchFamily="2" charset="0"/>
              </a:rPr>
              <a:t> and </a:t>
            </a:r>
            <a:r>
              <a:rPr lang="it-IT" dirty="0" err="1">
                <a:effectLst/>
                <a:latin typeface="Helvetica" pitchFamily="2" charset="0"/>
              </a:rPr>
              <a:t>internal</a:t>
            </a:r>
            <a:r>
              <a:rPr lang="it-IT" dirty="0">
                <a:effectLst/>
                <a:latin typeface="Helvetica" pitchFamily="2" charset="0"/>
              </a:rPr>
              <a:t> </a:t>
            </a:r>
            <a:r>
              <a:rPr lang="it-IT" dirty="0" err="1">
                <a:effectLst/>
                <a:latin typeface="Helvetica" pitchFamily="2" charset="0"/>
              </a:rPr>
              <a:t>evaluation</a:t>
            </a:r>
            <a:r>
              <a:rPr lang="it-IT" dirty="0">
                <a:effectLst/>
                <a:latin typeface="Helvetica" pitchFamily="2" charset="0"/>
              </a:rPr>
              <a:t> reports and in the </a:t>
            </a:r>
            <a:r>
              <a:rPr lang="it-IT" dirty="0" err="1">
                <a:solidFill>
                  <a:srgbClr val="467885"/>
                </a:solidFill>
                <a:effectLst/>
                <a:latin typeface="Helvetica" pitchFamily="2" charset="0"/>
              </a:rPr>
              <a:t>supplementary</a:t>
            </a:r>
            <a:r>
              <a:rPr lang="it-IT" dirty="0">
                <a:solidFill>
                  <a:srgbClr val="467885"/>
                </a:solidFill>
                <a:effectLst/>
                <a:latin typeface="Helvetica" pitchFamily="2" charset="0"/>
              </a:rPr>
              <a:t> </a:t>
            </a:r>
            <a:r>
              <a:rPr lang="it-IT" dirty="0" err="1">
                <a:solidFill>
                  <a:srgbClr val="467885"/>
                </a:solidFill>
                <a:effectLst/>
                <a:latin typeface="Helvetica" pitchFamily="2" charset="0"/>
              </a:rPr>
              <a:t>material</a:t>
            </a:r>
            <a:r>
              <a:rPr lang="it-IT" dirty="0">
                <a:solidFill>
                  <a:srgbClr val="467885"/>
                </a:solidFill>
                <a:effectLst/>
                <a:latin typeface="Helvetica" pitchFamily="2" charset="0"/>
              </a:rPr>
              <a:t> of </a:t>
            </a:r>
            <a:r>
              <a:rPr lang="it-IT" dirty="0" err="1">
                <a:solidFill>
                  <a:srgbClr val="467885"/>
                </a:solidFill>
                <a:effectLst/>
                <a:latin typeface="Helvetica" pitchFamily="2" charset="0"/>
              </a:rPr>
              <a:t>this</a:t>
            </a:r>
            <a:r>
              <a:rPr lang="it-IT" dirty="0">
                <a:solidFill>
                  <a:srgbClr val="467885"/>
                </a:solidFill>
                <a:effectLst/>
                <a:latin typeface="Helvetica" pitchFamily="2" charset="0"/>
              </a:rPr>
              <a:t> </a:t>
            </a:r>
            <a:r>
              <a:rPr lang="it-IT" dirty="0" err="1">
                <a:solidFill>
                  <a:srgbClr val="467885"/>
                </a:solidFill>
                <a:effectLst/>
                <a:latin typeface="Helvetica" pitchFamily="2" charset="0"/>
              </a:rPr>
              <a:t>resolution</a:t>
            </a:r>
            <a:r>
              <a:rPr lang="it-IT" dirty="0">
                <a:solidFill>
                  <a:srgbClr val="467885"/>
                </a:solidFill>
                <a:effectLst/>
                <a:latin typeface="Helvetica" pitchFamily="2" charset="0"/>
              </a:rPr>
              <a:t> </a:t>
            </a:r>
            <a:r>
              <a:rPr lang="it-IT" dirty="0">
                <a:effectLst/>
                <a:latin typeface="Helvetica" pitchFamily="2" charset="0"/>
              </a:rPr>
              <a:t>and </a:t>
            </a:r>
            <a:r>
              <a:rPr lang="it-IT" b="1" dirty="0" err="1">
                <a:solidFill>
                  <a:srgbClr val="00B050"/>
                </a:solidFill>
                <a:effectLst/>
                <a:latin typeface="Helvetica" pitchFamily="2" charset="0"/>
              </a:rPr>
              <a:t>present</a:t>
            </a:r>
            <a:r>
              <a:rPr lang="it-IT" b="1" dirty="0">
                <a:solidFill>
                  <a:srgbClr val="00B050"/>
                </a:solidFill>
                <a:effectLst/>
                <a:latin typeface="Helvetica" pitchFamily="2" charset="0"/>
              </a:rPr>
              <a:t> by </a:t>
            </a:r>
            <a:r>
              <a:rPr lang="it-IT" b="1" dirty="0" err="1">
                <a:solidFill>
                  <a:srgbClr val="00B050"/>
                </a:solidFill>
                <a:effectLst/>
                <a:latin typeface="Helvetica" pitchFamily="2" charset="0"/>
              </a:rPr>
              <a:t>May</a:t>
            </a:r>
            <a:r>
              <a:rPr lang="it-IT" b="1" dirty="0">
                <a:solidFill>
                  <a:srgbClr val="00B050"/>
                </a:solidFill>
                <a:effectLst/>
                <a:latin typeface="Helvetica" pitchFamily="2" charset="0"/>
              </a:rPr>
              <a:t> 31st, 2025</a:t>
            </a:r>
            <a:r>
              <a:rPr lang="it-IT" dirty="0">
                <a:effectLst/>
                <a:latin typeface="Helvetica" pitchFamily="2" charset="0"/>
              </a:rPr>
              <a:t>, a </a:t>
            </a:r>
            <a:r>
              <a:rPr lang="it-IT" dirty="0" err="1">
                <a:effectLst/>
                <a:latin typeface="Helvetica" pitchFamily="2" charset="0"/>
              </a:rPr>
              <a:t>proposal</a:t>
            </a:r>
            <a:r>
              <a:rPr lang="it-IT" dirty="0">
                <a:effectLst/>
                <a:latin typeface="Helvetica" pitchFamily="2" charset="0"/>
              </a:rPr>
              <a:t> to the Executive </a:t>
            </a:r>
            <a:r>
              <a:rPr lang="it-IT" dirty="0" err="1">
                <a:effectLst/>
                <a:latin typeface="Helvetica" pitchFamily="2" charset="0"/>
              </a:rPr>
              <a:t>Council</a:t>
            </a:r>
            <a:r>
              <a:rPr lang="it-IT" dirty="0">
                <a:effectLst/>
                <a:latin typeface="Helvetica" pitchFamily="2" charset="0"/>
              </a:rPr>
              <a:t> with a </a:t>
            </a:r>
            <a:r>
              <a:rPr lang="it-IT" dirty="0" err="1">
                <a:effectLst/>
                <a:latin typeface="Helvetica" pitchFamily="2" charset="0"/>
              </a:rPr>
              <a:t>recommendation</a:t>
            </a:r>
            <a:r>
              <a:rPr lang="it-IT" dirty="0">
                <a:effectLst/>
                <a:latin typeface="Helvetica" pitchFamily="2" charset="0"/>
              </a:rPr>
              <a:t> of </a:t>
            </a:r>
            <a:r>
              <a:rPr lang="it-IT" dirty="0" err="1">
                <a:effectLst/>
                <a:latin typeface="Helvetica" pitchFamily="2" charset="0"/>
              </a:rPr>
              <a:t>how</a:t>
            </a:r>
            <a:r>
              <a:rPr lang="it-IT" dirty="0">
                <a:effectLst/>
                <a:latin typeface="Helvetica" pitchFamily="2" charset="0"/>
              </a:rPr>
              <a:t> the activities of the Working Group </a:t>
            </a:r>
            <a:r>
              <a:rPr lang="it-IT" dirty="0" err="1">
                <a:effectLst/>
                <a:latin typeface="Helvetica" pitchFamily="2" charset="0"/>
              </a:rPr>
              <a:t>should</a:t>
            </a:r>
            <a:r>
              <a:rPr lang="it-IT" dirty="0">
                <a:effectLst/>
                <a:latin typeface="Helvetica" pitchFamily="2" charset="0"/>
              </a:rPr>
              <a:t> continue. To </a:t>
            </a:r>
            <a:r>
              <a:rPr lang="it-IT" dirty="0" err="1">
                <a:effectLst/>
                <a:latin typeface="Helvetica" pitchFamily="2" charset="0"/>
              </a:rPr>
              <a:t>this</a:t>
            </a:r>
            <a:r>
              <a:rPr lang="it-IT" dirty="0">
                <a:effectLst/>
                <a:latin typeface="Helvetica" pitchFamily="2" charset="0"/>
              </a:rPr>
              <a:t> end </a:t>
            </a:r>
            <a:r>
              <a:rPr lang="it-IT" dirty="0" err="1">
                <a:effectLst/>
                <a:latin typeface="Helvetica" pitchFamily="2" charset="0"/>
              </a:rPr>
              <a:t>they</a:t>
            </a:r>
            <a:r>
              <a:rPr lang="it-IT" dirty="0">
                <a:effectLst/>
                <a:latin typeface="Helvetica" pitchFamily="2" charset="0"/>
              </a:rPr>
              <a:t> </a:t>
            </a:r>
            <a:r>
              <a:rPr lang="it-IT" dirty="0" err="1">
                <a:effectLst/>
                <a:latin typeface="Helvetica" pitchFamily="2" charset="0"/>
              </a:rPr>
              <a:t>should</a:t>
            </a:r>
            <a:r>
              <a:rPr lang="it-IT" dirty="0">
                <a:effectLst/>
                <a:latin typeface="Helvetica" pitchFamily="2" charset="0"/>
              </a:rPr>
              <a:t> </a:t>
            </a:r>
            <a:r>
              <a:rPr lang="it-IT" dirty="0" err="1">
                <a:effectLst/>
                <a:latin typeface="Helvetica" pitchFamily="2" charset="0"/>
              </a:rPr>
              <a:t>liaise</a:t>
            </a:r>
            <a:r>
              <a:rPr lang="it-IT" dirty="0">
                <a:effectLst/>
                <a:latin typeface="Helvetica" pitchFamily="2" charset="0"/>
              </a:rPr>
              <a:t> with </a:t>
            </a:r>
            <a:r>
              <a:rPr lang="it-IT" dirty="0" err="1">
                <a:effectLst/>
                <a:latin typeface="Helvetica" pitchFamily="2" charset="0"/>
              </a:rPr>
              <a:t>relevant</a:t>
            </a:r>
            <a:r>
              <a:rPr lang="it-IT" dirty="0">
                <a:effectLst/>
                <a:latin typeface="Helvetica" pitchFamily="2" charset="0"/>
              </a:rPr>
              <a:t> IUPAP </a:t>
            </a:r>
            <a:r>
              <a:rPr lang="it-IT" dirty="0" err="1">
                <a:effectLst/>
                <a:latin typeface="Helvetica" pitchFamily="2" charset="0"/>
              </a:rPr>
              <a:t>Commissions</a:t>
            </a:r>
            <a:r>
              <a:rPr lang="it-IT" dirty="0">
                <a:effectLst/>
                <a:latin typeface="Helvetica" pitchFamily="2" charset="0"/>
              </a:rPr>
              <a:t> </a:t>
            </a:r>
            <a:r>
              <a:rPr lang="it-IT" dirty="0" err="1">
                <a:effectLst/>
                <a:latin typeface="Helvetica" pitchFamily="2" charset="0"/>
              </a:rPr>
              <a:t>as</a:t>
            </a:r>
            <a:r>
              <a:rPr lang="it-IT" dirty="0">
                <a:effectLst/>
                <a:latin typeface="Helvetica" pitchFamily="2" charset="0"/>
              </a:rPr>
              <a:t> </a:t>
            </a:r>
            <a:r>
              <a:rPr lang="it-IT" dirty="0" err="1">
                <a:effectLst/>
                <a:latin typeface="Helvetica" pitchFamily="2" charset="0"/>
              </a:rPr>
              <a:t>needed</a:t>
            </a:r>
            <a:r>
              <a:rPr lang="it-IT" dirty="0">
                <a:effectLst/>
                <a:latin typeface="Helvetica" pitchFamily="2" charset="0"/>
              </a:rPr>
              <a:t>. </a:t>
            </a:r>
            <a:r>
              <a:rPr lang="it-IT" b="1" dirty="0">
                <a:solidFill>
                  <a:srgbClr val="FF0000"/>
                </a:solidFill>
                <a:effectLst/>
                <a:latin typeface="Helvetica" pitchFamily="2" charset="0"/>
              </a:rPr>
              <a:t>In case the </a:t>
            </a:r>
            <a:r>
              <a:rPr lang="it-IT" b="1" dirty="0" err="1">
                <a:solidFill>
                  <a:srgbClr val="FF0000"/>
                </a:solidFill>
                <a:effectLst/>
                <a:latin typeface="Helvetica" pitchFamily="2" charset="0"/>
              </a:rPr>
              <a:t>recommendation</a:t>
            </a:r>
            <a:r>
              <a:rPr lang="it-IT" b="1" dirty="0">
                <a:solidFill>
                  <a:srgbClr val="FF0000"/>
                </a:solidFill>
                <a:effectLst/>
                <a:latin typeface="Helvetica" pitchFamily="2" charset="0"/>
              </a:rPr>
              <a:t> </a:t>
            </a:r>
            <a:r>
              <a:rPr lang="it-IT" b="1" dirty="0" err="1">
                <a:solidFill>
                  <a:srgbClr val="FF0000"/>
                </a:solidFill>
                <a:effectLst/>
                <a:latin typeface="Helvetica" pitchFamily="2" charset="0"/>
              </a:rPr>
              <a:t>is</a:t>
            </a:r>
            <a:r>
              <a:rPr lang="it-IT" b="1" dirty="0">
                <a:solidFill>
                  <a:srgbClr val="FF0000"/>
                </a:solidFill>
                <a:effectLst/>
                <a:latin typeface="Helvetica" pitchFamily="2" charset="0"/>
              </a:rPr>
              <a:t> to continue </a:t>
            </a:r>
            <a:r>
              <a:rPr lang="it-IT" b="1" dirty="0" err="1">
                <a:solidFill>
                  <a:srgbClr val="FF0000"/>
                </a:solidFill>
                <a:effectLst/>
                <a:latin typeface="Helvetica" pitchFamily="2" charset="0"/>
              </a:rPr>
              <a:t>as</a:t>
            </a:r>
            <a:r>
              <a:rPr lang="it-IT" b="1" dirty="0">
                <a:solidFill>
                  <a:srgbClr val="FF0000"/>
                </a:solidFill>
                <a:effectLst/>
                <a:latin typeface="Helvetica" pitchFamily="2" charset="0"/>
              </a:rPr>
              <a:t> a Working Group, the </a:t>
            </a:r>
            <a:r>
              <a:rPr lang="it-IT" b="1" dirty="0" err="1">
                <a:solidFill>
                  <a:srgbClr val="FF0000"/>
                </a:solidFill>
                <a:effectLst/>
                <a:latin typeface="Helvetica" pitchFamily="2" charset="0"/>
              </a:rPr>
              <a:t>proposal</a:t>
            </a:r>
            <a:r>
              <a:rPr lang="it-IT" b="1" dirty="0">
                <a:solidFill>
                  <a:srgbClr val="FF0000"/>
                </a:solidFill>
                <a:effectLst/>
                <a:latin typeface="Helvetica" pitchFamily="2" charset="0"/>
              </a:rPr>
              <a:t> </a:t>
            </a:r>
            <a:r>
              <a:rPr lang="it-IT" b="1" dirty="0" err="1">
                <a:solidFill>
                  <a:srgbClr val="FF0000"/>
                </a:solidFill>
                <a:effectLst/>
                <a:latin typeface="Helvetica" pitchFamily="2" charset="0"/>
              </a:rPr>
              <a:t>should</a:t>
            </a:r>
            <a:r>
              <a:rPr lang="it-IT" b="1" dirty="0">
                <a:solidFill>
                  <a:srgbClr val="FF0000"/>
                </a:solidFill>
                <a:effectLst/>
                <a:latin typeface="Helvetica" pitchFamily="2" charset="0"/>
              </a:rPr>
              <a:t> include an action plan for the </a:t>
            </a:r>
            <a:r>
              <a:rPr lang="it-IT" b="1" dirty="0" err="1">
                <a:solidFill>
                  <a:srgbClr val="FF0000"/>
                </a:solidFill>
                <a:effectLst/>
                <a:latin typeface="Helvetica" pitchFamily="2" charset="0"/>
              </a:rPr>
              <a:t>years</a:t>
            </a:r>
            <a:r>
              <a:rPr lang="it-IT" b="1" dirty="0">
                <a:solidFill>
                  <a:srgbClr val="FF0000"/>
                </a:solidFill>
                <a:effectLst/>
                <a:latin typeface="Helvetica" pitchFamily="2" charset="0"/>
              </a:rPr>
              <a:t> to follow </a:t>
            </a:r>
            <a:r>
              <a:rPr lang="it-IT" b="1" dirty="0" err="1">
                <a:solidFill>
                  <a:srgbClr val="FF0000"/>
                </a:solidFill>
                <a:effectLst/>
                <a:latin typeface="Helvetica" pitchFamily="2" charset="0"/>
              </a:rPr>
              <a:t>until</a:t>
            </a:r>
            <a:r>
              <a:rPr lang="it-IT" b="1" dirty="0">
                <a:solidFill>
                  <a:srgbClr val="FF0000"/>
                </a:solidFill>
                <a:effectLst/>
                <a:latin typeface="Helvetica" pitchFamily="2" charset="0"/>
              </a:rPr>
              <a:t> the </a:t>
            </a:r>
            <a:r>
              <a:rPr lang="it-IT" b="1" dirty="0" err="1">
                <a:solidFill>
                  <a:srgbClr val="FF0000"/>
                </a:solidFill>
                <a:effectLst/>
                <a:latin typeface="Helvetica" pitchFamily="2" charset="0"/>
              </a:rPr>
              <a:t>next</a:t>
            </a:r>
            <a:r>
              <a:rPr lang="it-IT" b="1" dirty="0">
                <a:solidFill>
                  <a:srgbClr val="FF0000"/>
                </a:solidFill>
                <a:effectLst/>
                <a:latin typeface="Helvetica" pitchFamily="2" charset="0"/>
              </a:rPr>
              <a:t> in </a:t>
            </a:r>
            <a:r>
              <a:rPr lang="it-IT" b="1" dirty="0" err="1">
                <a:solidFill>
                  <a:srgbClr val="FF0000"/>
                </a:solidFill>
                <a:effectLst/>
                <a:latin typeface="Helvetica" pitchFamily="2" charset="0"/>
              </a:rPr>
              <a:t>person</a:t>
            </a:r>
            <a:r>
              <a:rPr lang="it-IT" b="1" dirty="0">
                <a:solidFill>
                  <a:srgbClr val="FF0000"/>
                </a:solidFill>
                <a:effectLst/>
                <a:latin typeface="Helvetica" pitchFamily="2" charset="0"/>
              </a:rPr>
              <a:t> General Assembly to be </a:t>
            </a:r>
            <a:r>
              <a:rPr lang="it-IT" b="1" dirty="0" err="1">
                <a:solidFill>
                  <a:srgbClr val="FF0000"/>
                </a:solidFill>
                <a:effectLst/>
                <a:latin typeface="Helvetica" pitchFamily="2" charset="0"/>
              </a:rPr>
              <a:t>held</a:t>
            </a:r>
            <a:r>
              <a:rPr lang="it-IT" b="1" dirty="0">
                <a:solidFill>
                  <a:srgbClr val="FF0000"/>
                </a:solidFill>
                <a:effectLst/>
                <a:latin typeface="Helvetica" pitchFamily="2" charset="0"/>
              </a:rPr>
              <a:t> in 2027 </a:t>
            </a:r>
            <a:r>
              <a:rPr lang="it-IT" b="1" dirty="0" err="1">
                <a:solidFill>
                  <a:srgbClr val="FF0000"/>
                </a:solidFill>
                <a:effectLst/>
                <a:latin typeface="Helvetica" pitchFamily="2" charset="0"/>
              </a:rPr>
              <a:t>together</a:t>
            </a:r>
            <a:r>
              <a:rPr lang="it-IT" b="1" dirty="0">
                <a:solidFill>
                  <a:srgbClr val="FF0000"/>
                </a:solidFill>
                <a:effectLst/>
                <a:latin typeface="Helvetica" pitchFamily="2" charset="0"/>
              </a:rPr>
              <a:t> </a:t>
            </a:r>
            <a:r>
              <a:rPr lang="it-IT" dirty="0">
                <a:effectLst/>
                <a:latin typeface="Helvetica" pitchFamily="2" charset="0"/>
              </a:rPr>
              <a:t>with a budget </a:t>
            </a:r>
            <a:r>
              <a:rPr lang="it-IT" dirty="0" err="1">
                <a:effectLst/>
                <a:latin typeface="Helvetica" pitchFamily="2" charset="0"/>
              </a:rPr>
              <a:t>where</a:t>
            </a:r>
            <a:r>
              <a:rPr lang="it-IT" dirty="0">
                <a:effectLst/>
                <a:latin typeface="Helvetica" pitchFamily="2" charset="0"/>
              </a:rPr>
              <a:t> the </a:t>
            </a:r>
            <a:r>
              <a:rPr lang="it-IT" dirty="0" err="1">
                <a:effectLst/>
                <a:latin typeface="Helvetica" pitchFamily="2" charset="0"/>
              </a:rPr>
              <a:t>level</a:t>
            </a:r>
            <a:r>
              <a:rPr lang="it-IT" dirty="0">
                <a:effectLst/>
                <a:latin typeface="Helvetica" pitchFamily="2" charset="0"/>
              </a:rPr>
              <a:t> of support from IUPAP </a:t>
            </a:r>
            <a:r>
              <a:rPr lang="it-IT" dirty="0" err="1">
                <a:effectLst/>
                <a:latin typeface="Helvetica" pitchFamily="2" charset="0"/>
              </a:rPr>
              <a:t>should</a:t>
            </a:r>
            <a:r>
              <a:rPr lang="it-IT" dirty="0">
                <a:effectLst/>
                <a:latin typeface="Helvetica" pitchFamily="2" charset="0"/>
              </a:rPr>
              <a:t> be </a:t>
            </a:r>
            <a:r>
              <a:rPr lang="it-IT" dirty="0" err="1">
                <a:effectLst/>
                <a:latin typeface="Helvetica" pitchFamily="2" charset="0"/>
              </a:rPr>
              <a:t>indicated</a:t>
            </a:r>
            <a:r>
              <a:rPr lang="it-IT" dirty="0">
                <a:effectLst/>
                <a:latin typeface="Helvetica" pitchFamily="2" charset="0"/>
              </a:rPr>
              <a:t>. The group </a:t>
            </a:r>
            <a:r>
              <a:rPr lang="it-IT" dirty="0" err="1">
                <a:effectLst/>
                <a:latin typeface="Helvetica" pitchFamily="2" charset="0"/>
              </a:rPr>
              <a:t>composition</a:t>
            </a:r>
            <a:r>
              <a:rPr lang="it-IT" dirty="0">
                <a:effectLst/>
                <a:latin typeface="Helvetica" pitchFamily="2" charset="0"/>
              </a:rPr>
              <a:t> and </a:t>
            </a:r>
            <a:r>
              <a:rPr lang="it-IT" dirty="0" err="1">
                <a:effectLst/>
                <a:latin typeface="Helvetica" pitchFamily="2" charset="0"/>
              </a:rPr>
              <a:t>their</a:t>
            </a:r>
            <a:r>
              <a:rPr lang="it-IT" dirty="0">
                <a:effectLst/>
                <a:latin typeface="Helvetica" pitchFamily="2" charset="0"/>
              </a:rPr>
              <a:t> </a:t>
            </a:r>
            <a:r>
              <a:rPr lang="it-IT" dirty="0" err="1">
                <a:effectLst/>
                <a:latin typeface="Helvetica" pitchFamily="2" charset="0"/>
              </a:rPr>
              <a:t>terms</a:t>
            </a:r>
            <a:r>
              <a:rPr lang="it-IT" dirty="0">
                <a:effectLst/>
                <a:latin typeface="Helvetica" pitchFamily="2" charset="0"/>
              </a:rPr>
              <a:t> of </a:t>
            </a:r>
            <a:r>
              <a:rPr lang="it-IT" dirty="0" err="1">
                <a:effectLst/>
                <a:latin typeface="Helvetica" pitchFamily="2" charset="0"/>
              </a:rPr>
              <a:t>reference</a:t>
            </a:r>
            <a:r>
              <a:rPr lang="it-IT" dirty="0">
                <a:effectLst/>
                <a:latin typeface="Helvetica" pitchFamily="2" charset="0"/>
              </a:rPr>
              <a:t> </a:t>
            </a:r>
            <a:r>
              <a:rPr lang="it-IT" dirty="0" err="1">
                <a:effectLst/>
                <a:latin typeface="Helvetica" pitchFamily="2" charset="0"/>
              </a:rPr>
              <a:t>should</a:t>
            </a:r>
            <a:r>
              <a:rPr lang="it-IT" dirty="0">
                <a:effectLst/>
                <a:latin typeface="Helvetica" pitchFamily="2" charset="0"/>
              </a:rPr>
              <a:t> be </a:t>
            </a:r>
            <a:r>
              <a:rPr lang="it-IT" dirty="0" err="1">
                <a:effectLst/>
                <a:latin typeface="Helvetica" pitchFamily="2" charset="0"/>
              </a:rPr>
              <a:t>included</a:t>
            </a:r>
            <a:r>
              <a:rPr lang="it-IT" dirty="0">
                <a:effectLst/>
                <a:latin typeface="Helvetica" pitchFamily="2" charset="0"/>
              </a:rPr>
              <a:t> with the action plan. In the case of WG14, </a:t>
            </a:r>
            <a:r>
              <a:rPr lang="it-IT" dirty="0" err="1">
                <a:effectLst/>
                <a:latin typeface="Helvetica" pitchFamily="2" charset="0"/>
              </a:rPr>
              <a:t>it</a:t>
            </a:r>
            <a:r>
              <a:rPr lang="it-IT" dirty="0">
                <a:effectLst/>
                <a:latin typeface="Helvetica" pitchFamily="2" charset="0"/>
              </a:rPr>
              <a:t> </a:t>
            </a:r>
            <a:r>
              <a:rPr lang="it-IT" dirty="0" err="1">
                <a:effectLst/>
                <a:latin typeface="Helvetica" pitchFamily="2" charset="0"/>
              </a:rPr>
              <a:t>is</a:t>
            </a:r>
            <a:r>
              <a:rPr lang="it-IT" dirty="0">
                <a:effectLst/>
                <a:latin typeface="Helvetica" pitchFamily="2" charset="0"/>
              </a:rPr>
              <a:t> </a:t>
            </a:r>
            <a:r>
              <a:rPr lang="it-IT" dirty="0" err="1">
                <a:effectLst/>
                <a:latin typeface="Helvetica" pitchFamily="2" charset="0"/>
              </a:rPr>
              <a:t>recommended</a:t>
            </a:r>
            <a:r>
              <a:rPr lang="it-IT" dirty="0">
                <a:effectLst/>
                <a:latin typeface="Helvetica" pitchFamily="2" charset="0"/>
              </a:rPr>
              <a:t> </a:t>
            </a:r>
            <a:r>
              <a:rPr lang="it-IT" dirty="0" err="1">
                <a:effectLst/>
                <a:latin typeface="Helvetica" pitchFamily="2" charset="0"/>
              </a:rPr>
              <a:t>that</a:t>
            </a:r>
            <a:r>
              <a:rPr lang="it-IT" dirty="0">
                <a:effectLst/>
                <a:latin typeface="Helvetica" pitchFamily="2" charset="0"/>
              </a:rPr>
              <a:t> </a:t>
            </a:r>
            <a:r>
              <a:rPr lang="it-IT" dirty="0" err="1">
                <a:effectLst/>
                <a:latin typeface="Helvetica" pitchFamily="2" charset="0"/>
              </a:rPr>
              <a:t>it</a:t>
            </a:r>
            <a:r>
              <a:rPr lang="it-IT" dirty="0">
                <a:effectLst/>
                <a:latin typeface="Helvetica" pitchFamily="2" charset="0"/>
              </a:rPr>
              <a:t> </a:t>
            </a:r>
            <a:r>
              <a:rPr lang="it-IT" dirty="0" err="1">
                <a:effectLst/>
                <a:latin typeface="Helvetica" pitchFamily="2" charset="0"/>
              </a:rPr>
              <a:t>liaise</a:t>
            </a:r>
            <a:r>
              <a:rPr lang="it-IT" dirty="0">
                <a:effectLst/>
                <a:latin typeface="Helvetica" pitchFamily="2" charset="0"/>
              </a:rPr>
              <a:t> with LAAAMP and </a:t>
            </a:r>
            <a:r>
              <a:rPr lang="it-IT" dirty="0" err="1">
                <a:effectLst/>
                <a:latin typeface="Helvetica" pitchFamily="2" charset="0"/>
              </a:rPr>
              <a:t>members</a:t>
            </a:r>
            <a:r>
              <a:rPr lang="it-IT" dirty="0">
                <a:effectLst/>
                <a:latin typeface="Helvetica" pitchFamily="2" charset="0"/>
              </a:rPr>
              <a:t> of the US LC </a:t>
            </a:r>
            <a:r>
              <a:rPr lang="it-IT" dirty="0" err="1">
                <a:effectLst/>
                <a:latin typeface="Helvetica" pitchFamily="2" charset="0"/>
              </a:rPr>
              <a:t>interested</a:t>
            </a:r>
            <a:r>
              <a:rPr lang="it-IT" dirty="0">
                <a:effectLst/>
                <a:latin typeface="Helvetica" pitchFamily="2" charset="0"/>
              </a:rPr>
              <a:t> in the </a:t>
            </a:r>
            <a:r>
              <a:rPr lang="it-IT" dirty="0" err="1">
                <a:effectLst/>
                <a:latin typeface="Helvetica" pitchFamily="2" charset="0"/>
              </a:rPr>
              <a:t>creation</a:t>
            </a:r>
            <a:r>
              <a:rPr lang="it-IT" dirty="0">
                <a:effectLst/>
                <a:latin typeface="Helvetica" pitchFamily="2" charset="0"/>
              </a:rPr>
              <a:t> of a WG on Major </a:t>
            </a:r>
            <a:r>
              <a:rPr lang="it-IT" dirty="0" err="1">
                <a:effectLst/>
                <a:latin typeface="Helvetica" pitchFamily="2" charset="0"/>
              </a:rPr>
              <a:t>Neutron</a:t>
            </a:r>
            <a:r>
              <a:rPr lang="it-IT" dirty="0">
                <a:effectLst/>
                <a:latin typeface="Helvetica" pitchFamily="2" charset="0"/>
              </a:rPr>
              <a:t> </a:t>
            </a:r>
            <a:r>
              <a:rPr lang="it-IT" dirty="0" err="1">
                <a:effectLst/>
                <a:latin typeface="Helvetica" pitchFamily="2" charset="0"/>
              </a:rPr>
              <a:t>Research</a:t>
            </a:r>
            <a:r>
              <a:rPr lang="it-IT" dirty="0">
                <a:effectLst/>
                <a:latin typeface="Helvetica" pitchFamily="2" charset="0"/>
              </a:rPr>
              <a:t> Facilities to </a:t>
            </a:r>
            <a:r>
              <a:rPr lang="it-IT" dirty="0" err="1">
                <a:effectLst/>
                <a:latin typeface="Helvetica" pitchFamily="2" charset="0"/>
              </a:rPr>
              <a:t>bring</a:t>
            </a:r>
            <a:r>
              <a:rPr lang="it-IT" dirty="0">
                <a:effectLst/>
                <a:latin typeface="Helvetica" pitchFamily="2" charset="0"/>
              </a:rPr>
              <a:t> a </a:t>
            </a:r>
            <a:r>
              <a:rPr lang="it-IT" dirty="0" err="1">
                <a:effectLst/>
                <a:latin typeface="Helvetica" pitchFamily="2" charset="0"/>
              </a:rPr>
              <a:t>coordinated</a:t>
            </a:r>
            <a:r>
              <a:rPr lang="it-IT" dirty="0">
                <a:effectLst/>
                <a:latin typeface="Helvetica" pitchFamily="2" charset="0"/>
              </a:rPr>
              <a:t> </a:t>
            </a:r>
            <a:r>
              <a:rPr lang="it-IT" dirty="0" err="1">
                <a:effectLst/>
                <a:latin typeface="Helvetica" pitchFamily="2" charset="0"/>
              </a:rPr>
              <a:t>proposal</a:t>
            </a:r>
            <a:r>
              <a:rPr lang="it-IT" dirty="0">
                <a:effectLst/>
                <a:latin typeface="Helvetica" pitchFamily="2" charset="0"/>
              </a:rPr>
              <a:t> with a </a:t>
            </a:r>
            <a:r>
              <a:rPr lang="it-IT" dirty="0" err="1">
                <a:effectLst/>
                <a:latin typeface="Helvetica" pitchFamily="2" charset="0"/>
              </a:rPr>
              <a:t>renovated</a:t>
            </a:r>
            <a:r>
              <a:rPr lang="it-IT" dirty="0">
                <a:effectLst/>
                <a:latin typeface="Helvetica" pitchFamily="2" charset="0"/>
              </a:rPr>
              <a:t> mandate for WG14 in case </a:t>
            </a:r>
            <a:r>
              <a:rPr lang="it-IT" dirty="0" err="1">
                <a:effectLst/>
                <a:latin typeface="Helvetica" pitchFamily="2" charset="0"/>
              </a:rPr>
              <a:t>that</a:t>
            </a:r>
            <a:r>
              <a:rPr lang="it-IT" dirty="0">
                <a:effectLst/>
                <a:latin typeface="Helvetica" pitchFamily="2" charset="0"/>
              </a:rPr>
              <a:t> the </a:t>
            </a:r>
            <a:r>
              <a:rPr lang="it-IT" dirty="0" err="1">
                <a:effectLst/>
                <a:latin typeface="Helvetica" pitchFamily="2" charset="0"/>
              </a:rPr>
              <a:t>recommendation</a:t>
            </a:r>
            <a:r>
              <a:rPr lang="it-IT" dirty="0">
                <a:effectLst/>
                <a:latin typeface="Helvetica" pitchFamily="2" charset="0"/>
              </a:rPr>
              <a:t> </a:t>
            </a:r>
            <a:r>
              <a:rPr lang="it-IT" dirty="0" err="1">
                <a:effectLst/>
                <a:latin typeface="Helvetica" pitchFamily="2" charset="0"/>
              </a:rPr>
              <a:t>is</a:t>
            </a:r>
            <a:r>
              <a:rPr lang="it-IT" dirty="0">
                <a:effectLst/>
                <a:latin typeface="Helvetica" pitchFamily="2" charset="0"/>
              </a:rPr>
              <a:t> to continue </a:t>
            </a:r>
            <a:r>
              <a:rPr lang="it-IT" dirty="0" err="1">
                <a:effectLst/>
                <a:latin typeface="Helvetica" pitchFamily="2" charset="0"/>
              </a:rPr>
              <a:t>as</a:t>
            </a:r>
            <a:r>
              <a:rPr lang="it-IT" dirty="0">
                <a:effectLst/>
                <a:latin typeface="Helvetica" pitchFamily="2" charset="0"/>
              </a:rPr>
              <a:t> a Working Group. </a:t>
            </a:r>
          </a:p>
        </p:txBody>
      </p:sp>
      <p:sp>
        <p:nvSpPr>
          <p:cNvPr id="5" name="CasellaDiTesto 4">
            <a:extLst>
              <a:ext uri="{FF2B5EF4-FFF2-40B4-BE49-F238E27FC236}">
                <a16:creationId xmlns:a16="http://schemas.microsoft.com/office/drawing/2014/main" id="{D313C596-DB7D-6FA4-09FD-AFA5F6545D81}"/>
              </a:ext>
            </a:extLst>
          </p:cNvPr>
          <p:cNvSpPr txBox="1"/>
          <p:nvPr/>
        </p:nvSpPr>
        <p:spPr>
          <a:xfrm>
            <a:off x="598713" y="5936120"/>
            <a:ext cx="7555935" cy="369332"/>
          </a:xfrm>
          <a:prstGeom prst="rect">
            <a:avLst/>
          </a:prstGeom>
          <a:noFill/>
        </p:spPr>
        <p:txBody>
          <a:bodyPr wrap="square">
            <a:spAutoFit/>
          </a:bodyPr>
          <a:lstStyle/>
          <a:p>
            <a:r>
              <a:rPr lang="it-IT" dirty="0"/>
              <a:t>https://</a:t>
            </a:r>
            <a:r>
              <a:rPr lang="it-IT" dirty="0" err="1"/>
              <a:t>indico.global</a:t>
            </a:r>
            <a:r>
              <a:rPr lang="it-IT" dirty="0"/>
              <a:t>/event/7257/?</a:t>
            </a:r>
            <a:r>
              <a:rPr lang="it-IT" dirty="0" err="1"/>
              <a:t>print</a:t>
            </a:r>
            <a:r>
              <a:rPr lang="it-IT" dirty="0"/>
              <a:t>=1&amp;view=</a:t>
            </a:r>
            <a:r>
              <a:rPr lang="it-IT" dirty="0" err="1"/>
              <a:t>standard_numbered</a:t>
            </a:r>
            <a:endParaRPr lang="it-IT" dirty="0"/>
          </a:p>
        </p:txBody>
      </p:sp>
    </p:spTree>
    <p:extLst>
      <p:ext uri="{BB962C8B-B14F-4D97-AF65-F5344CB8AC3E}">
        <p14:creationId xmlns:p14="http://schemas.microsoft.com/office/powerpoint/2010/main" val="395662817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a:extLst>
              <a:ext uri="{FF2B5EF4-FFF2-40B4-BE49-F238E27FC236}">
                <a16:creationId xmlns:a16="http://schemas.microsoft.com/office/drawing/2014/main" id="{C2BC92D2-8C90-41D5-514A-77EB3AB687CC}"/>
              </a:ext>
            </a:extLst>
          </p:cNvPr>
          <p:cNvSpPr txBox="1"/>
          <p:nvPr/>
        </p:nvSpPr>
        <p:spPr>
          <a:xfrm>
            <a:off x="0" y="-90412"/>
            <a:ext cx="12191999" cy="3780074"/>
          </a:xfrm>
          <a:prstGeom prst="rect">
            <a:avLst/>
          </a:prstGeom>
          <a:solidFill>
            <a:schemeClr val="bg1">
              <a:lumMod val="95000"/>
            </a:schemeClr>
          </a:solidFill>
        </p:spPr>
        <p:txBody>
          <a:bodyPr wrap="square">
            <a:spAutoFit/>
          </a:bodyPr>
          <a:lstStyle/>
          <a:p>
            <a:pPr>
              <a:lnSpc>
                <a:spcPct val="115000"/>
              </a:lnSpc>
              <a:spcAft>
                <a:spcPts val="800"/>
              </a:spcAft>
            </a:pPr>
            <a:r>
              <a:rPr lang="en-US" sz="2800" b="1" kern="100" dirty="0">
                <a:solidFill>
                  <a:srgbClr val="0070C0"/>
                </a:solidFill>
                <a:effectLst/>
                <a:latin typeface="Times New Roman" panose="02020603050405020304" pitchFamily="18" charset="0"/>
                <a:ea typeface="Aptos" panose="020B0004020202020204" pitchFamily="34" charset="0"/>
                <a:cs typeface="Times New Roman" panose="02020603050405020304" pitchFamily="18" charset="0"/>
              </a:rPr>
              <a:t>Report of WG9 2025</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2000" b="1" i="1" kern="100" dirty="0">
                <a:solidFill>
                  <a:srgbClr val="0070C0"/>
                </a:solidFill>
                <a:effectLst/>
                <a:latin typeface="Times New Roman" panose="02020603050405020304" pitchFamily="18" charset="0"/>
                <a:ea typeface="Aptos" panose="020B0004020202020204" pitchFamily="34" charset="0"/>
                <a:cs typeface="Times New Roman" panose="02020603050405020304" pitchFamily="18" charset="0"/>
              </a:rPr>
              <a:t>Background</a:t>
            </a:r>
            <a:r>
              <a:rPr lang="en-US" sz="2000" b="1" i="1" kern="100" dirty="0">
                <a:solidFill>
                  <a:srgbClr val="002060"/>
                </a:solidFill>
                <a:effectLst/>
                <a:latin typeface="Times New Roman" panose="02020603050405020304" pitchFamily="18" charset="0"/>
                <a:ea typeface="Aptos" panose="020B0004020202020204" pitchFamily="34" charset="0"/>
                <a:cs typeface="Times New Roman" panose="02020603050405020304" pitchFamily="18" charset="0"/>
              </a:rPr>
              <a:t> </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The IUPAP working group WG9 is an ad-hoc Committee on International Cooperation in Nuclear Physics (CICNP) that was proposed by the Commission C12 in 2003 and established in the IUPAP General Assembly in 2005. The initial membership of WG9 included the Chair and Vice-Chair of C12, as well as the Chairs of NSAC and </a:t>
            </a:r>
            <a:r>
              <a:rPr lang="en-US" sz="1800" kern="100" dirty="0" err="1">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NuPECC</a:t>
            </a: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 and representatives of key laboratories from around the world. Considerable care was also paid to the geographic distribution of members, in order to ensure appropriate representation from the broad nuclear physics community.</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The formation of this committee had been a topic of discussion within C12 since 1995 and perhaps even earlier. It was created to facilitate international cooperation within the nuclear physics community following the recommendations of the various committees that preceded it. The main objectives of WG9 are:</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p:txBody>
      </p:sp>
      <p:sp>
        <p:nvSpPr>
          <p:cNvPr id="5" name="CasellaDiTesto 4">
            <a:extLst>
              <a:ext uri="{FF2B5EF4-FFF2-40B4-BE49-F238E27FC236}">
                <a16:creationId xmlns:a16="http://schemas.microsoft.com/office/drawing/2014/main" id="{EB5819D3-811C-5DF2-5071-80863BAA4D34}"/>
              </a:ext>
            </a:extLst>
          </p:cNvPr>
          <p:cNvSpPr txBox="1"/>
          <p:nvPr/>
        </p:nvSpPr>
        <p:spPr>
          <a:xfrm>
            <a:off x="321127" y="3776748"/>
            <a:ext cx="11549743" cy="2828018"/>
          </a:xfrm>
          <a:prstGeom prst="rect">
            <a:avLst/>
          </a:prstGeom>
          <a:solidFill>
            <a:schemeClr val="accent4">
              <a:lumMod val="20000"/>
              <a:lumOff val="80000"/>
            </a:schemeClr>
          </a:solidFill>
        </p:spPr>
        <p:txBody>
          <a:bodyPr wrap="square">
            <a:spAutoFit/>
          </a:bodyPr>
          <a:lstStyle/>
          <a:p>
            <a:pPr marL="285750" indent="-285750">
              <a:lnSpc>
                <a:spcPct val="115000"/>
              </a:lnSpc>
              <a:spcAft>
                <a:spcPts val="800"/>
              </a:spcAft>
              <a:buFont typeface="Arial" panose="020B0604020202020204" pitchFamily="34" charset="0"/>
              <a:buChar char="•"/>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To promote international cooperation in the broadest sense with the construction and exploitation of the large nuclear physics facilities - those which are intended for use by a worldwide nuclear physics community.</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 To organize meetings on a regular basis, which are open to all wishing to attend, for the exchange of information on future plans for nuclear physics facilities, including also multi-disciplinary facilities or facilities intended to more regional use.</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 To stimulate the organization of workshops and/or symposia to discuss the ongoing and future programs and development plans of nuclear physics and the need for facilities for the various subfields: high energy heavy-ion beam facilities, radioactive-ion beam facilities, multipurpose hadron beam facilities, high energy electron beam facilities and research in various applications of high societal impacts as e.g. those in the medical area.</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p:txBody>
      </p:sp>
    </p:spTree>
    <p:extLst>
      <p:ext uri="{BB962C8B-B14F-4D97-AF65-F5344CB8AC3E}">
        <p14:creationId xmlns:p14="http://schemas.microsoft.com/office/powerpoint/2010/main" val="3671459844"/>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a:extLst>
              <a:ext uri="{FF2B5EF4-FFF2-40B4-BE49-F238E27FC236}">
                <a16:creationId xmlns:a16="http://schemas.microsoft.com/office/drawing/2014/main" id="{EF06391C-103C-275B-DEA5-FB9AD31777C3}"/>
              </a:ext>
            </a:extLst>
          </p:cNvPr>
          <p:cNvSpPr txBox="1"/>
          <p:nvPr/>
        </p:nvSpPr>
        <p:spPr>
          <a:xfrm>
            <a:off x="108857" y="464232"/>
            <a:ext cx="12083143" cy="5560048"/>
          </a:xfrm>
          <a:prstGeom prst="rect">
            <a:avLst/>
          </a:prstGeom>
          <a:solidFill>
            <a:schemeClr val="bg1">
              <a:lumMod val="95000"/>
            </a:schemeClr>
          </a:solidFill>
        </p:spPr>
        <p:txBody>
          <a:bodyPr wrap="square">
            <a:spAutoFit/>
          </a:bodyPr>
          <a:lstStyle/>
          <a:p>
            <a:pPr>
              <a:lnSpc>
                <a:spcPct val="115000"/>
              </a:lnSpc>
              <a:spcAft>
                <a:spcPts val="800"/>
              </a:spcAft>
            </a:pPr>
            <a:r>
              <a:rPr lang="en-US" sz="1800" b="1" i="1" kern="100" dirty="0">
                <a:solidFill>
                  <a:srgbClr val="0070C0"/>
                </a:solidFill>
                <a:effectLst/>
                <a:latin typeface="Times New Roman" panose="02020603050405020304" pitchFamily="18" charset="0"/>
                <a:ea typeface="Aptos" panose="020B0004020202020204" pitchFamily="34" charset="0"/>
                <a:cs typeface="Times New Roman" panose="02020603050405020304" pitchFamily="18" charset="0"/>
              </a:rPr>
              <a:t>The Mandate and the Activities of WG9 </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During the years the actions taken by WG9 were devoted to fulfill and implement the items constituting its mandate, namely:</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1. Provide a description of the landscape of key issues in Nuclear Physics research for the next 10 to 20 years and more.</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2. Produce (and maintain) a compendium of facilities existing or under development worldwide.</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3. Establish a mapping of these facilities onto the scientific questions identified above.</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4. Identify missing components that would have to be developed to provide an optimized comprehensive network of international facilities.</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5. Explore mechanisms and opportunities for enhancing international collaboration in nuclear science.</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6. Identify R&amp;D projects that could benefit from international joint efforts.</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7. Serve as a source of expert advice for governmental or inter-governmental organizations in connection with efforts to coordinate and promote nuclear science at the international level.</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8. Serve as a forum for the discussion of future directions of nuclear science in the broadest sense.</a:t>
            </a:r>
          </a:p>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9. Document the cross disciplinary impact of Nuclear Physics and o nuclear facilities and identify mechanisms for expanding (fostering) cross disciplinary research.</a:t>
            </a:r>
            <a:endParaRPr lang="it-IT" sz="1800" kern="100" dirty="0">
              <a:effectLst/>
              <a:latin typeface="Aptos" panose="020B0004020202020204" pitchFamily="34" charset="0"/>
              <a:ea typeface="Aptos" panose="020B0004020202020204" pitchFamily="34" charset="0"/>
              <a:cs typeface="Times New Roman" panose="02020603050405020304" pitchFamily="18" charset="0"/>
            </a:endParaRPr>
          </a:p>
        </p:txBody>
      </p:sp>
    </p:spTree>
    <p:extLst>
      <p:ext uri="{BB962C8B-B14F-4D97-AF65-F5344CB8AC3E}">
        <p14:creationId xmlns:p14="http://schemas.microsoft.com/office/powerpoint/2010/main" val="3948828204"/>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a:extLst>
              <a:ext uri="{FF2B5EF4-FFF2-40B4-BE49-F238E27FC236}">
                <a16:creationId xmlns:a16="http://schemas.microsoft.com/office/drawing/2014/main" id="{1BE66644-692D-E774-A4CF-2E49ADEF4ABE}"/>
              </a:ext>
            </a:extLst>
          </p:cNvPr>
          <p:cNvSpPr txBox="1"/>
          <p:nvPr/>
        </p:nvSpPr>
        <p:spPr>
          <a:xfrm>
            <a:off x="402770" y="444628"/>
            <a:ext cx="9873343" cy="3259931"/>
          </a:xfrm>
          <a:prstGeom prst="rect">
            <a:avLst/>
          </a:prstGeom>
          <a:noFill/>
        </p:spPr>
        <p:txBody>
          <a:bodyPr wrap="square">
            <a:spAutoFit/>
          </a:bodyPr>
          <a:lstStyle/>
          <a:p>
            <a:pPr>
              <a:lnSpc>
                <a:spcPct val="115000"/>
              </a:lnSpc>
              <a:spcAft>
                <a:spcPts val="800"/>
              </a:spcAft>
            </a:pP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The document produced by WG9, the so-called Report 41, which is regularly updated (every 3-5 years) is a compendium (prepared on purely voluntary basis) of those basic nuclear physics facilities,  which are considered genuine user facilities by management. The present report (from 2023) includes 79 facilities. As far as it has been possible the information is complete and accurate. In spite of the obvious difficulties to collect data, this is probably the most comprehensive summary of the research facilities available to the international nuclear physics community that has been compiled. It has been supplemented by a brief outline of how these facilities relate to the major questions facing us in key areas of nuclear science. This Report 41 is thus fulfilling the first 3 points listed in our mandate and it is widely distributed and made available on the world-wide web (https://wg9.triumf.ca/pdfs/Report41/IUPAP_WG9_Report_41-FINAL2023-comp.pdf)</a:t>
            </a:r>
            <a:endParaRPr lang="it-IT" sz="2000" kern="100" dirty="0">
              <a:effectLst/>
              <a:latin typeface="Aptos" panose="020B0004020202020204" pitchFamily="34" charset="0"/>
              <a:ea typeface="Aptos" panose="020B0004020202020204" pitchFamily="34" charset="0"/>
              <a:cs typeface="Times New Roman" panose="02020603050405020304" pitchFamily="18" charset="0"/>
            </a:endParaRPr>
          </a:p>
        </p:txBody>
      </p:sp>
    </p:spTree>
    <p:extLst>
      <p:ext uri="{BB962C8B-B14F-4D97-AF65-F5344CB8AC3E}">
        <p14:creationId xmlns:p14="http://schemas.microsoft.com/office/powerpoint/2010/main" val="204855802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a:extLst>
              <a:ext uri="{FF2B5EF4-FFF2-40B4-BE49-F238E27FC236}">
                <a16:creationId xmlns:a16="http://schemas.microsoft.com/office/drawing/2014/main" id="{B19148C8-16BB-DE4A-5183-7830FE2F09CF}"/>
              </a:ext>
            </a:extLst>
          </p:cNvPr>
          <p:cNvSpPr txBox="1"/>
          <p:nvPr/>
        </p:nvSpPr>
        <p:spPr>
          <a:xfrm>
            <a:off x="1017813" y="972571"/>
            <a:ext cx="11065329" cy="4318170"/>
          </a:xfrm>
          <a:prstGeom prst="rect">
            <a:avLst/>
          </a:prstGeom>
          <a:noFill/>
        </p:spPr>
        <p:txBody>
          <a:bodyPr wrap="square">
            <a:spAutoFit/>
          </a:bodyPr>
          <a:lstStyle/>
          <a:p>
            <a:pPr>
              <a:lnSpc>
                <a:spcPct val="115000"/>
              </a:lnSpc>
              <a:spcAft>
                <a:spcPts val="800"/>
              </a:spcAft>
            </a:pPr>
            <a:r>
              <a:rPr lang="en-US" sz="1800" kern="100" dirty="0">
                <a:effectLst/>
                <a:latin typeface="Times New Roman" panose="02020603050405020304" pitchFamily="18" charset="0"/>
                <a:ea typeface="Aptos" panose="020B0004020202020204" pitchFamily="34" charset="0"/>
                <a:cs typeface="Times New Roman" panose="02020603050405020304" pitchFamily="18" charset="0"/>
              </a:rPr>
              <a:t>To work on the points 4, 5 and 6 of our mandate, mainly concerning mechanisms and opportunities for enhancing international collaboration and the scientific plans at various facilities, we have regular meetings (every year) at locations usually alternating between America, Africa, Asia, and Europe and visits at the hosting laboratory or institution are organized. The opportunity to see the infrastructures is very important and in that way, we can appreciate more the technical complexity, the size of the instrumentation and the efforts which are being made to comply with the requests of the users, driven by the desire to enhance the quality of the scientific outputs.</a:t>
            </a:r>
            <a:endParaRPr lang="it-IT" sz="18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effectLst/>
                <a:latin typeface="Times New Roman" panose="02020603050405020304" pitchFamily="18" charset="0"/>
                <a:ea typeface="Aptos" panose="020B0004020202020204" pitchFamily="34" charset="0"/>
                <a:cs typeface="Times New Roman" panose="02020603050405020304" pitchFamily="18" charset="0"/>
              </a:rPr>
              <a:t>The agenda of our annual meetings always include the status report of major facilities under construction but also selected reports of scientific breakthroughs at smaller scale facilities. Very important are the reports concerning the strategic plans in Europe, North America, South Africa and Asia presented by the ad-hoc Committees (ALAFNA, </a:t>
            </a:r>
            <a:r>
              <a:rPr lang="en-US" sz="1800" kern="100" dirty="0" err="1">
                <a:effectLst/>
                <a:latin typeface="Times New Roman" panose="02020603050405020304" pitchFamily="18" charset="0"/>
                <a:ea typeface="Aptos" panose="020B0004020202020204" pitchFamily="34" charset="0"/>
                <a:cs typeface="Times New Roman" panose="02020603050405020304" pitchFamily="18" charset="0"/>
              </a:rPr>
              <a:t>ANPhA</a:t>
            </a:r>
            <a:r>
              <a:rPr lang="en-US" sz="1800" kern="100" dirty="0">
                <a:effectLst/>
                <a:latin typeface="Times New Roman" panose="02020603050405020304" pitchFamily="18" charset="0"/>
                <a:ea typeface="Aptos" panose="020B0004020202020204" pitchFamily="34" charset="0"/>
                <a:cs typeface="Times New Roman" panose="02020603050405020304" pitchFamily="18" charset="0"/>
              </a:rPr>
              <a:t>, NSAC, </a:t>
            </a:r>
            <a:r>
              <a:rPr lang="en-US" sz="1800" kern="100" dirty="0" err="1">
                <a:effectLst/>
                <a:latin typeface="Times New Roman" panose="02020603050405020304" pitchFamily="18" charset="0"/>
                <a:ea typeface="Aptos" panose="020B0004020202020204" pitchFamily="34" charset="0"/>
                <a:cs typeface="Times New Roman" panose="02020603050405020304" pitchFamily="18" charset="0"/>
              </a:rPr>
              <a:t>NuPECC</a:t>
            </a:r>
            <a:r>
              <a:rPr lang="en-US" sz="1800" kern="100" dirty="0">
                <a:effectLst/>
                <a:latin typeface="Times New Roman" panose="02020603050405020304" pitchFamily="18" charset="0"/>
                <a:ea typeface="Aptos" panose="020B0004020202020204" pitchFamily="34" charset="0"/>
                <a:cs typeface="Times New Roman" panose="02020603050405020304" pitchFamily="18" charset="0"/>
              </a:rPr>
              <a:t>, etc.)  taking care of them in the different geographical parts of the world. The discussions and the implementation of the plans around the world are not only a source of inspiration but also show to the scientists in this field that there is an harmonic way to proceed avoiding duplications and exploiting collaborations to be more effective.</a:t>
            </a:r>
            <a:endParaRPr lang="it-IT" sz="1800" kern="100" dirty="0">
              <a:effectLst/>
              <a:latin typeface="Aptos" panose="020B0004020202020204" pitchFamily="34" charset="0"/>
              <a:ea typeface="Aptos" panose="020B0004020202020204" pitchFamily="34" charset="0"/>
              <a:cs typeface="Times New Roman" panose="02020603050405020304" pitchFamily="18" charset="0"/>
            </a:endParaRPr>
          </a:p>
        </p:txBody>
      </p:sp>
    </p:spTree>
    <p:extLst>
      <p:ext uri="{BB962C8B-B14F-4D97-AF65-F5344CB8AC3E}">
        <p14:creationId xmlns:p14="http://schemas.microsoft.com/office/powerpoint/2010/main" val="1406168944"/>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a:extLst>
              <a:ext uri="{FF2B5EF4-FFF2-40B4-BE49-F238E27FC236}">
                <a16:creationId xmlns:a16="http://schemas.microsoft.com/office/drawing/2014/main" id="{36427BC8-D632-0813-ED77-8F4E89531678}"/>
              </a:ext>
            </a:extLst>
          </p:cNvPr>
          <p:cNvSpPr txBox="1"/>
          <p:nvPr/>
        </p:nvSpPr>
        <p:spPr>
          <a:xfrm>
            <a:off x="413657" y="265730"/>
            <a:ext cx="10983686" cy="3778150"/>
          </a:xfrm>
          <a:prstGeom prst="rect">
            <a:avLst/>
          </a:prstGeom>
          <a:noFill/>
        </p:spPr>
        <p:txBody>
          <a:bodyPr wrap="square">
            <a:spAutoFit/>
          </a:bodyPr>
          <a:lstStyle/>
          <a:p>
            <a:pPr>
              <a:lnSpc>
                <a:spcPct val="115000"/>
              </a:lnSpc>
              <a:spcAft>
                <a:spcPts val="800"/>
              </a:spcAft>
            </a:pPr>
            <a:r>
              <a:rPr lang="en-US" sz="1800" kern="100" dirty="0">
                <a:effectLst/>
                <a:latin typeface="Times New Roman" panose="02020603050405020304" pitchFamily="18" charset="0"/>
                <a:ea typeface="Aptos" panose="020B0004020202020204" pitchFamily="34" charset="0"/>
                <a:cs typeface="Times New Roman" panose="02020603050405020304" pitchFamily="18" charset="0"/>
              </a:rPr>
              <a:t>The WG9 activity on the issues described in point 7 and 8 of the mandate, namely future directions and expert advice for governmental or inter-governmental organizations on the </a:t>
            </a: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coordination and promotion of nuclear science, is </a:t>
            </a:r>
            <a:r>
              <a:rPr lang="en-US" sz="1800" kern="100" dirty="0" err="1">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realised</a:t>
            </a:r>
            <a:r>
              <a:rPr lang="en-US" sz="1800" kern="100" dirty="0">
                <a:solidFill>
                  <a:srgbClr val="000000"/>
                </a:solidFill>
                <a:effectLst/>
                <a:latin typeface="Times New Roman" panose="02020603050405020304" pitchFamily="18" charset="0"/>
                <a:ea typeface="Aptos" panose="020B0004020202020204" pitchFamily="34" charset="0"/>
                <a:cs typeface="Times New Roman" panose="02020603050405020304" pitchFamily="18" charset="0"/>
              </a:rPr>
              <a:t> every 3-4 years by closed in-camera meetings with funding organizations. The members of WG9 organize these meetings, and the funding agency representatives present a summary report.</a:t>
            </a:r>
            <a:endParaRPr lang="it-IT" sz="18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D0D0D"/>
                </a:solidFill>
                <a:effectLst/>
                <a:latin typeface="Times New Roman" panose="02020603050405020304" pitchFamily="18" charset="0"/>
                <a:ea typeface="Aptos" panose="020B0004020202020204" pitchFamily="34" charset="0"/>
                <a:cs typeface="Times New Roman" panose="02020603050405020304" pitchFamily="18" charset="0"/>
              </a:rPr>
              <a:t>Last, but not least it is important to point out that special attention is given to the cross disciplinary impact of Nuclear Physics and of nuclear facilities (point 9 of the mandate).</a:t>
            </a:r>
            <a:endParaRPr lang="it-IT" sz="1800" kern="100" dirty="0">
              <a:effectLst/>
              <a:latin typeface="Aptos" panose="020B0004020202020204" pitchFamily="34" charset="0"/>
              <a:ea typeface="Aptos" panose="020B0004020202020204" pitchFamily="34" charset="0"/>
              <a:cs typeface="Times New Roman" panose="02020603050405020304" pitchFamily="18" charset="0"/>
            </a:endParaRPr>
          </a:p>
          <a:p>
            <a:pPr>
              <a:lnSpc>
                <a:spcPct val="115000"/>
              </a:lnSpc>
              <a:spcAft>
                <a:spcPts val="800"/>
              </a:spcAft>
            </a:pPr>
            <a:r>
              <a:rPr lang="en-US" sz="1800" kern="100" dirty="0">
                <a:solidFill>
                  <a:srgbClr val="0D0D0D"/>
                </a:solidFill>
                <a:effectLst/>
                <a:latin typeface="Times New Roman" panose="02020603050405020304" pitchFamily="18" charset="0"/>
                <a:ea typeface="Aptos" panose="020B0004020202020204" pitchFamily="34" charset="0"/>
                <a:cs typeface="Times New Roman" panose="02020603050405020304" pitchFamily="18" charset="0"/>
              </a:rPr>
              <a:t>For this purpose, WG9 has regularly organized a Nuclear Science Symposium on the cross-disciplinary impact and every 2-3 years a specific symposium is organized. These symposia, made in conjunction with the annual meetings, cover timely topics such as: </a:t>
            </a:r>
            <a:r>
              <a:rPr lang="en-US" sz="1800" kern="100" dirty="0" err="1">
                <a:solidFill>
                  <a:srgbClr val="0D0D0D"/>
                </a:solidFill>
                <a:effectLst/>
                <a:latin typeface="Times New Roman" panose="02020603050405020304" pitchFamily="18" charset="0"/>
                <a:ea typeface="Aptos" panose="020B0004020202020204" pitchFamily="34" charset="0"/>
                <a:cs typeface="Times New Roman" panose="02020603050405020304" pitchFamily="18" charset="0"/>
              </a:rPr>
              <a:t>i</a:t>
            </a:r>
            <a:r>
              <a:rPr lang="en-US" sz="1800" kern="100" dirty="0">
                <a:solidFill>
                  <a:srgbClr val="0D0D0D"/>
                </a:solidFill>
                <a:effectLst/>
                <a:latin typeface="Times New Roman" panose="02020603050405020304" pitchFamily="18" charset="0"/>
                <a:ea typeface="Aptos" panose="020B0004020202020204" pitchFamily="34" charset="0"/>
                <a:cs typeface="Times New Roman" panose="02020603050405020304" pitchFamily="18" charset="0"/>
              </a:rPr>
              <a:t>) medical and energy applications, ii) nuclear data, iii) machine learning and AI techniques for nuclear science, iv) experiments in underground facilities on </a:t>
            </a:r>
            <a:r>
              <a:rPr lang="en-US" sz="1800" kern="100" dirty="0" err="1">
                <a:solidFill>
                  <a:srgbClr val="0D0D0D"/>
                </a:solidFill>
                <a:effectLst/>
                <a:latin typeface="Times New Roman" panose="02020603050405020304" pitchFamily="18" charset="0"/>
                <a:ea typeface="Aptos" panose="020B0004020202020204" pitchFamily="34" charset="0"/>
                <a:cs typeface="Times New Roman" panose="02020603050405020304" pitchFamily="18" charset="0"/>
              </a:rPr>
              <a:t>astroparticles</a:t>
            </a:r>
            <a:r>
              <a:rPr lang="en-US" sz="1800" kern="100" dirty="0">
                <a:solidFill>
                  <a:srgbClr val="0D0D0D"/>
                </a:solidFill>
                <a:effectLst/>
                <a:latin typeface="Times New Roman" panose="02020603050405020304" pitchFamily="18" charset="0"/>
                <a:ea typeface="Aptos" panose="020B0004020202020204" pitchFamily="34" charset="0"/>
                <a:cs typeface="Times New Roman" panose="02020603050405020304" pitchFamily="18" charset="0"/>
              </a:rPr>
              <a:t> and v) R&amp;D of cross disciplinary nature</a:t>
            </a:r>
            <a:r>
              <a:rPr lang="en-US" sz="1600" kern="100" dirty="0">
                <a:solidFill>
                  <a:srgbClr val="0D0D0D"/>
                </a:solidFill>
                <a:effectLst/>
                <a:latin typeface="Times New Roman" panose="02020603050405020304" pitchFamily="18" charset="0"/>
                <a:ea typeface="Aptos" panose="020B0004020202020204" pitchFamily="34" charset="0"/>
                <a:cs typeface="Times New Roman" panose="02020603050405020304" pitchFamily="18" charset="0"/>
              </a:rPr>
              <a:t>.</a:t>
            </a:r>
            <a:endParaRPr lang="it-IT" sz="1800" kern="100" dirty="0">
              <a:effectLst/>
              <a:latin typeface="Aptos" panose="020B0004020202020204" pitchFamily="34" charset="0"/>
              <a:ea typeface="Aptos" panose="020B0004020202020204" pitchFamily="34" charset="0"/>
              <a:cs typeface="Times New Roman" panose="02020603050405020304" pitchFamily="18" charset="0"/>
            </a:endParaRPr>
          </a:p>
        </p:txBody>
      </p:sp>
    </p:spTree>
    <p:extLst>
      <p:ext uri="{BB962C8B-B14F-4D97-AF65-F5344CB8AC3E}">
        <p14:creationId xmlns:p14="http://schemas.microsoft.com/office/powerpoint/2010/main" val="375891215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a:extLst>
              <a:ext uri="{FF2B5EF4-FFF2-40B4-BE49-F238E27FC236}">
                <a16:creationId xmlns:a16="http://schemas.microsoft.com/office/drawing/2014/main" id="{4164D63C-BBD2-F9BC-3D02-D5BA04AAB7C2}"/>
              </a:ext>
            </a:extLst>
          </p:cNvPr>
          <p:cNvSpPr txBox="1"/>
          <p:nvPr/>
        </p:nvSpPr>
        <p:spPr>
          <a:xfrm>
            <a:off x="685800" y="1393372"/>
            <a:ext cx="11049000" cy="4247317"/>
          </a:xfrm>
          <a:prstGeom prst="rect">
            <a:avLst/>
          </a:prstGeom>
          <a:noFill/>
        </p:spPr>
        <p:txBody>
          <a:bodyPr wrap="square">
            <a:spAutoFit/>
          </a:bodyPr>
          <a:lstStyle/>
          <a:p>
            <a:r>
              <a:rPr lang="it-IT" dirty="0"/>
              <a:t>The Future Plans </a:t>
            </a:r>
          </a:p>
          <a:p>
            <a:endParaRPr lang="it-IT" dirty="0"/>
          </a:p>
          <a:p>
            <a:r>
              <a:rPr lang="it-IT" dirty="0"/>
              <a:t>The field of </a:t>
            </a:r>
            <a:r>
              <a:rPr lang="it-IT" dirty="0" err="1"/>
              <a:t>Nuclear</a:t>
            </a:r>
            <a:r>
              <a:rPr lang="it-IT" dirty="0"/>
              <a:t> </a:t>
            </a:r>
            <a:r>
              <a:rPr lang="it-IT" dirty="0" err="1"/>
              <a:t>Physics</a:t>
            </a:r>
            <a:r>
              <a:rPr lang="it-IT" dirty="0"/>
              <a:t> </a:t>
            </a:r>
            <a:r>
              <a:rPr lang="it-IT" dirty="0" err="1"/>
              <a:t>is</a:t>
            </a:r>
            <a:r>
              <a:rPr lang="it-IT" dirty="0"/>
              <a:t> </a:t>
            </a:r>
            <a:r>
              <a:rPr lang="it-IT" dirty="0" err="1"/>
              <a:t>very</a:t>
            </a:r>
            <a:r>
              <a:rPr lang="it-IT" dirty="0"/>
              <a:t> </a:t>
            </a:r>
            <a:r>
              <a:rPr lang="it-IT" dirty="0" err="1"/>
              <a:t>vital</a:t>
            </a:r>
            <a:r>
              <a:rPr lang="it-IT" dirty="0"/>
              <a:t> and </a:t>
            </a:r>
            <a:r>
              <a:rPr lang="it-IT" dirty="0" err="1"/>
              <a:t>expanding</a:t>
            </a:r>
            <a:r>
              <a:rPr lang="it-IT" dirty="0"/>
              <a:t> in </a:t>
            </a:r>
            <a:r>
              <a:rPr lang="it-IT" dirty="0" err="1"/>
              <a:t>experiments</a:t>
            </a:r>
            <a:r>
              <a:rPr lang="it-IT" dirty="0"/>
              <a:t> and theory to </a:t>
            </a:r>
            <a:r>
              <a:rPr lang="it-IT" dirty="0" err="1"/>
              <a:t>provide</a:t>
            </a:r>
            <a:r>
              <a:rPr lang="it-IT" dirty="0"/>
              <a:t> new insight and </a:t>
            </a:r>
            <a:r>
              <a:rPr lang="it-IT" dirty="0" err="1"/>
              <a:t>understanding</a:t>
            </a:r>
            <a:r>
              <a:rPr lang="it-IT" dirty="0"/>
              <a:t> on the </a:t>
            </a:r>
            <a:r>
              <a:rPr lang="it-IT" dirty="0" err="1"/>
              <a:t>origin</a:t>
            </a:r>
            <a:r>
              <a:rPr lang="it-IT" dirty="0"/>
              <a:t> of </a:t>
            </a:r>
            <a:r>
              <a:rPr lang="it-IT" dirty="0" err="1"/>
              <a:t>elements</a:t>
            </a:r>
            <a:r>
              <a:rPr lang="it-IT" dirty="0"/>
              <a:t>, on the </a:t>
            </a:r>
            <a:r>
              <a:rPr lang="it-IT" dirty="0" err="1"/>
              <a:t>constituents</a:t>
            </a:r>
            <a:r>
              <a:rPr lang="it-IT" dirty="0"/>
              <a:t> of nuclei, and on the generation of the </a:t>
            </a:r>
            <a:r>
              <a:rPr lang="it-IT" dirty="0" err="1"/>
              <a:t>nuclear</a:t>
            </a:r>
            <a:r>
              <a:rPr lang="it-IT" dirty="0"/>
              <a:t> force. The new technical </a:t>
            </a:r>
            <a:r>
              <a:rPr lang="it-IT" dirty="0" err="1"/>
              <a:t>developments</a:t>
            </a:r>
            <a:r>
              <a:rPr lang="it-IT" dirty="0"/>
              <a:t> in </a:t>
            </a:r>
            <a:r>
              <a:rPr lang="it-IT" dirty="0" err="1"/>
              <a:t>this</a:t>
            </a:r>
            <a:r>
              <a:rPr lang="it-IT" dirty="0"/>
              <a:t> </a:t>
            </a:r>
            <a:r>
              <a:rPr lang="it-IT" dirty="0" err="1"/>
              <a:t>context</a:t>
            </a:r>
            <a:r>
              <a:rPr lang="it-IT" dirty="0"/>
              <a:t> are </a:t>
            </a:r>
            <a:r>
              <a:rPr lang="it-IT" dirty="0" err="1"/>
              <a:t>also</a:t>
            </a:r>
            <a:r>
              <a:rPr lang="it-IT" dirty="0"/>
              <a:t> </a:t>
            </a:r>
            <a:r>
              <a:rPr lang="it-IT" dirty="0" err="1"/>
              <a:t>being</a:t>
            </a:r>
            <a:r>
              <a:rPr lang="it-IT" dirty="0"/>
              <a:t> </a:t>
            </a:r>
            <a:r>
              <a:rPr lang="it-IT" dirty="0" err="1"/>
              <a:t>exploited</a:t>
            </a:r>
            <a:r>
              <a:rPr lang="it-IT" dirty="0"/>
              <a:t> in </a:t>
            </a:r>
            <a:r>
              <a:rPr lang="it-IT" dirty="0" err="1"/>
              <a:t>applications</a:t>
            </a:r>
            <a:r>
              <a:rPr lang="it-IT" dirty="0"/>
              <a:t> of </a:t>
            </a:r>
            <a:r>
              <a:rPr lang="it-IT" dirty="0" err="1"/>
              <a:t>societal</a:t>
            </a:r>
            <a:r>
              <a:rPr lang="it-IT" dirty="0"/>
              <a:t> </a:t>
            </a:r>
            <a:r>
              <a:rPr lang="it-IT" dirty="0" err="1"/>
              <a:t>interest</a:t>
            </a:r>
            <a:r>
              <a:rPr lang="it-IT" dirty="0"/>
              <a:t> and the cross </a:t>
            </a:r>
            <a:r>
              <a:rPr lang="it-IT" dirty="0" err="1"/>
              <a:t>disciplinary</a:t>
            </a:r>
            <a:r>
              <a:rPr lang="it-IT" dirty="0"/>
              <a:t> activities are </a:t>
            </a:r>
            <a:r>
              <a:rPr lang="it-IT" dirty="0" err="1"/>
              <a:t>enhancing</a:t>
            </a:r>
            <a:r>
              <a:rPr lang="it-IT" dirty="0"/>
              <a:t> </a:t>
            </a:r>
            <a:r>
              <a:rPr lang="it-IT" dirty="0" err="1"/>
              <a:t>their</a:t>
            </a:r>
            <a:r>
              <a:rPr lang="it-IT" dirty="0"/>
              <a:t> capabilities in the </a:t>
            </a:r>
            <a:r>
              <a:rPr lang="it-IT" dirty="0" err="1"/>
              <a:t>programs</a:t>
            </a:r>
            <a:r>
              <a:rPr lang="it-IT" dirty="0"/>
              <a:t> of the </a:t>
            </a:r>
            <a:r>
              <a:rPr lang="it-IT" dirty="0" err="1"/>
              <a:t>nuclear</a:t>
            </a:r>
            <a:r>
              <a:rPr lang="it-IT" dirty="0"/>
              <a:t> </a:t>
            </a:r>
            <a:r>
              <a:rPr lang="it-IT" dirty="0" err="1"/>
              <a:t>physics</a:t>
            </a:r>
            <a:r>
              <a:rPr lang="it-IT" dirty="0"/>
              <a:t> facilities.  </a:t>
            </a:r>
          </a:p>
          <a:p>
            <a:endParaRPr lang="it-IT" dirty="0"/>
          </a:p>
          <a:p>
            <a:r>
              <a:rPr lang="it-IT" dirty="0"/>
              <a:t>The plan to continue with </a:t>
            </a:r>
            <a:r>
              <a:rPr lang="it-IT" dirty="0" err="1"/>
              <a:t>this</a:t>
            </a:r>
            <a:r>
              <a:rPr lang="it-IT" dirty="0"/>
              <a:t> WG9 </a:t>
            </a:r>
            <a:r>
              <a:rPr lang="it-IT" dirty="0" err="1"/>
              <a:t>as</a:t>
            </a:r>
            <a:r>
              <a:rPr lang="it-IT" dirty="0"/>
              <a:t> </a:t>
            </a:r>
            <a:r>
              <a:rPr lang="it-IT" dirty="0" err="1"/>
              <a:t>independent</a:t>
            </a:r>
            <a:r>
              <a:rPr lang="it-IT" dirty="0"/>
              <a:t> from the </a:t>
            </a:r>
            <a:r>
              <a:rPr lang="it-IT" dirty="0" err="1"/>
              <a:t>commission</a:t>
            </a:r>
            <a:r>
              <a:rPr lang="it-IT" dirty="0"/>
              <a:t> C12 </a:t>
            </a:r>
            <a:r>
              <a:rPr lang="it-IT" dirty="0" err="1"/>
              <a:t>is</a:t>
            </a:r>
            <a:r>
              <a:rPr lang="it-IT" dirty="0"/>
              <a:t> </a:t>
            </a:r>
            <a:r>
              <a:rPr lang="it-IT" dirty="0" err="1"/>
              <a:t>based</a:t>
            </a:r>
            <a:r>
              <a:rPr lang="it-IT" dirty="0"/>
              <a:t> on the following </a:t>
            </a:r>
            <a:r>
              <a:rPr lang="it-IT" dirty="0" err="1"/>
              <a:t>arguments</a:t>
            </a:r>
            <a:r>
              <a:rPr lang="it-IT" dirty="0"/>
              <a:t> </a:t>
            </a:r>
            <a:r>
              <a:rPr lang="it-IT" dirty="0" err="1"/>
              <a:t>that</a:t>
            </a:r>
            <a:r>
              <a:rPr lang="it-IT" dirty="0"/>
              <a:t> are </a:t>
            </a:r>
            <a:r>
              <a:rPr lang="it-IT" dirty="0" err="1"/>
              <a:t>inspiring</a:t>
            </a:r>
            <a:r>
              <a:rPr lang="it-IT" dirty="0"/>
              <a:t> </a:t>
            </a:r>
            <a:r>
              <a:rPr lang="it-IT" dirty="0" err="1"/>
              <a:t>our</a:t>
            </a:r>
            <a:r>
              <a:rPr lang="it-IT" dirty="0"/>
              <a:t> action plan.</a:t>
            </a:r>
          </a:p>
          <a:p>
            <a:r>
              <a:rPr lang="it-IT" dirty="0"/>
              <a:t>•	The </a:t>
            </a:r>
            <a:r>
              <a:rPr lang="it-IT" dirty="0" err="1"/>
              <a:t>role</a:t>
            </a:r>
            <a:r>
              <a:rPr lang="it-IT" dirty="0"/>
              <a:t> of WG9 </a:t>
            </a:r>
            <a:r>
              <a:rPr lang="it-IT" dirty="0" err="1"/>
              <a:t>has</a:t>
            </a:r>
            <a:r>
              <a:rPr lang="it-IT" dirty="0"/>
              <a:t> </a:t>
            </a:r>
            <a:r>
              <a:rPr lang="it-IT" dirty="0" err="1"/>
              <a:t>been</a:t>
            </a:r>
            <a:r>
              <a:rPr lang="it-IT" dirty="0"/>
              <a:t> </a:t>
            </a:r>
            <a:r>
              <a:rPr lang="it-IT" dirty="0" err="1"/>
              <a:t>considered</a:t>
            </a:r>
            <a:r>
              <a:rPr lang="it-IT" dirty="0"/>
              <a:t> </a:t>
            </a:r>
            <a:r>
              <a:rPr lang="it-IT" dirty="0" err="1"/>
              <a:t>outstanding</a:t>
            </a:r>
            <a:r>
              <a:rPr lang="it-IT" dirty="0"/>
              <a:t> in </a:t>
            </a:r>
            <a:r>
              <a:rPr lang="it-IT" dirty="0" err="1"/>
              <a:t>enhancing</a:t>
            </a:r>
            <a:r>
              <a:rPr lang="it-IT" dirty="0"/>
              <a:t> the international </a:t>
            </a:r>
            <a:r>
              <a:rPr lang="it-IT" dirty="0" err="1"/>
              <a:t>collaboration</a:t>
            </a:r>
            <a:r>
              <a:rPr lang="it-IT" dirty="0"/>
              <a:t> and from the </a:t>
            </a:r>
            <a:r>
              <a:rPr lang="it-IT" dirty="0" err="1"/>
              <a:t>existing</a:t>
            </a:r>
            <a:r>
              <a:rPr lang="it-IT" dirty="0"/>
              <a:t> </a:t>
            </a:r>
            <a:r>
              <a:rPr lang="it-IT" dirty="0" err="1"/>
              <a:t>experience</a:t>
            </a:r>
            <a:r>
              <a:rPr lang="it-IT" dirty="0"/>
              <a:t> </a:t>
            </a:r>
            <a:r>
              <a:rPr lang="it-IT" dirty="0" err="1"/>
              <a:t>it</a:t>
            </a:r>
            <a:r>
              <a:rPr lang="it-IT" dirty="0"/>
              <a:t> </a:t>
            </a:r>
            <a:r>
              <a:rPr lang="it-IT" dirty="0" err="1"/>
              <a:t>is</a:t>
            </a:r>
            <a:r>
              <a:rPr lang="it-IT" dirty="0"/>
              <a:t> clear </a:t>
            </a:r>
            <a:r>
              <a:rPr lang="it-IT" dirty="0" err="1"/>
              <a:t>that</a:t>
            </a:r>
            <a:r>
              <a:rPr lang="it-IT" dirty="0"/>
              <a:t> </a:t>
            </a:r>
            <a:r>
              <a:rPr lang="it-IT" dirty="0" err="1"/>
              <a:t>such</a:t>
            </a:r>
            <a:r>
              <a:rPr lang="it-IT" dirty="0"/>
              <a:t> an international body, under the IUPAP </a:t>
            </a:r>
            <a:r>
              <a:rPr lang="it-IT" dirty="0" err="1"/>
              <a:t>umbrella</a:t>
            </a:r>
            <a:r>
              <a:rPr lang="it-IT" dirty="0"/>
              <a:t>, </a:t>
            </a:r>
            <a:r>
              <a:rPr lang="it-IT" dirty="0" err="1"/>
              <a:t>is</a:t>
            </a:r>
            <a:r>
              <a:rPr lang="it-IT" dirty="0"/>
              <a:t> </a:t>
            </a:r>
            <a:r>
              <a:rPr lang="it-IT" dirty="0" err="1"/>
              <a:t>necessary</a:t>
            </a:r>
            <a:r>
              <a:rPr lang="it-IT" dirty="0"/>
              <a:t>. </a:t>
            </a:r>
            <a:r>
              <a:rPr lang="it-IT" dirty="0" err="1"/>
              <a:t>It</a:t>
            </a:r>
            <a:r>
              <a:rPr lang="it-IT" dirty="0"/>
              <a:t> </a:t>
            </a:r>
            <a:r>
              <a:rPr lang="it-IT" dirty="0" err="1"/>
              <a:t>is</a:t>
            </a:r>
            <a:r>
              <a:rPr lang="it-IT" dirty="0"/>
              <a:t> </a:t>
            </a:r>
            <a:r>
              <a:rPr lang="it-IT" dirty="0" err="1"/>
              <a:t>presently</a:t>
            </a:r>
            <a:r>
              <a:rPr lang="it-IT" dirty="0"/>
              <a:t> </a:t>
            </a:r>
            <a:r>
              <a:rPr lang="it-IT" dirty="0" err="1"/>
              <a:t>considered</a:t>
            </a:r>
            <a:r>
              <a:rPr lang="it-IT" dirty="0"/>
              <a:t> </a:t>
            </a:r>
            <a:r>
              <a:rPr lang="it-IT" dirty="0" err="1"/>
              <a:t>as</a:t>
            </a:r>
            <a:r>
              <a:rPr lang="it-IT" dirty="0"/>
              <a:t> an </a:t>
            </a:r>
            <a:r>
              <a:rPr lang="it-IT" dirty="0" err="1"/>
              <a:t>indispensable</a:t>
            </a:r>
            <a:r>
              <a:rPr lang="it-IT" dirty="0"/>
              <a:t> tool for making international </a:t>
            </a:r>
            <a:r>
              <a:rPr lang="it-IT" dirty="0" err="1"/>
              <a:t>collaborations</a:t>
            </a:r>
            <a:r>
              <a:rPr lang="it-IT" dirty="0"/>
              <a:t> and </a:t>
            </a:r>
            <a:r>
              <a:rPr lang="it-IT" dirty="0" err="1"/>
              <a:t>scientific</a:t>
            </a:r>
            <a:r>
              <a:rPr lang="it-IT" dirty="0"/>
              <a:t> plans more and more </a:t>
            </a:r>
            <a:r>
              <a:rPr lang="it-IT" dirty="0" err="1"/>
              <a:t>impactful</a:t>
            </a:r>
            <a:r>
              <a:rPr lang="it-IT" dirty="0"/>
              <a:t>. The </a:t>
            </a:r>
            <a:r>
              <a:rPr lang="it-IT" dirty="0" err="1"/>
              <a:t>discussions</a:t>
            </a:r>
            <a:r>
              <a:rPr lang="it-IT" dirty="0"/>
              <a:t> on </a:t>
            </a:r>
            <a:r>
              <a:rPr lang="it-IT" dirty="0" err="1"/>
              <a:t>strategic</a:t>
            </a:r>
            <a:r>
              <a:rPr lang="it-IT" dirty="0"/>
              <a:t> plans </a:t>
            </a:r>
            <a:r>
              <a:rPr lang="it-IT" dirty="0" err="1"/>
              <a:t>at</a:t>
            </a:r>
            <a:r>
              <a:rPr lang="it-IT" dirty="0"/>
              <a:t> the </a:t>
            </a:r>
            <a:r>
              <a:rPr lang="it-IT" dirty="0" err="1"/>
              <a:t>level</a:t>
            </a:r>
            <a:r>
              <a:rPr lang="it-IT" dirty="0"/>
              <a:t> of WG9 are </a:t>
            </a:r>
            <a:r>
              <a:rPr lang="it-IT" dirty="0" err="1"/>
              <a:t>crucial</a:t>
            </a:r>
            <a:r>
              <a:rPr lang="it-IT" dirty="0"/>
              <a:t> to the future of the field.</a:t>
            </a:r>
          </a:p>
          <a:p>
            <a:endParaRPr lang="it-IT" dirty="0"/>
          </a:p>
          <a:p>
            <a:r>
              <a:rPr lang="it-IT" dirty="0"/>
              <a:t>•	</a:t>
            </a:r>
          </a:p>
        </p:txBody>
      </p:sp>
    </p:spTree>
    <p:extLst>
      <p:ext uri="{BB962C8B-B14F-4D97-AF65-F5344CB8AC3E}">
        <p14:creationId xmlns:p14="http://schemas.microsoft.com/office/powerpoint/2010/main" val="74503858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 name="CasellaDiTesto 2">
            <a:extLst>
              <a:ext uri="{FF2B5EF4-FFF2-40B4-BE49-F238E27FC236}">
                <a16:creationId xmlns:a16="http://schemas.microsoft.com/office/drawing/2014/main" id="{846D4E5D-2628-5AF5-0E82-4413AA14F426}"/>
              </a:ext>
            </a:extLst>
          </p:cNvPr>
          <p:cNvSpPr txBox="1"/>
          <p:nvPr/>
        </p:nvSpPr>
        <p:spPr>
          <a:xfrm>
            <a:off x="1306285" y="117693"/>
            <a:ext cx="9579429" cy="6740307"/>
          </a:xfrm>
          <a:prstGeom prst="rect">
            <a:avLst/>
          </a:prstGeom>
          <a:noFill/>
        </p:spPr>
        <p:txBody>
          <a:bodyPr wrap="square">
            <a:spAutoFit/>
          </a:bodyPr>
          <a:lstStyle/>
          <a:p>
            <a:r>
              <a:rPr lang="it-IT" dirty="0"/>
              <a:t>In the </a:t>
            </a:r>
            <a:r>
              <a:rPr lang="it-IT" dirty="0" err="1"/>
              <a:t>next</a:t>
            </a:r>
            <a:r>
              <a:rPr lang="it-IT" dirty="0"/>
              <a:t> </a:t>
            </a:r>
            <a:r>
              <a:rPr lang="it-IT" dirty="0" err="1"/>
              <a:t>years</a:t>
            </a:r>
            <a:r>
              <a:rPr lang="it-IT" dirty="0"/>
              <a:t>, </a:t>
            </a:r>
            <a:r>
              <a:rPr lang="it-IT" dirty="0" err="1"/>
              <a:t>recently</a:t>
            </a:r>
            <a:r>
              <a:rPr lang="it-IT" dirty="0"/>
              <a:t> </a:t>
            </a:r>
            <a:r>
              <a:rPr lang="it-IT" dirty="0" err="1"/>
              <a:t>built</a:t>
            </a:r>
            <a:r>
              <a:rPr lang="it-IT" dirty="0"/>
              <a:t> facilities </a:t>
            </a:r>
            <a:r>
              <a:rPr lang="it-IT" dirty="0" err="1"/>
              <a:t>will</a:t>
            </a:r>
            <a:r>
              <a:rPr lang="it-IT" dirty="0"/>
              <a:t> produce </a:t>
            </a:r>
            <a:r>
              <a:rPr lang="it-IT" dirty="0" err="1"/>
              <a:t>results</a:t>
            </a:r>
            <a:r>
              <a:rPr lang="it-IT" dirty="0"/>
              <a:t>, and the major </a:t>
            </a:r>
            <a:r>
              <a:rPr lang="it-IT" dirty="0" err="1"/>
              <a:t>ongoing</a:t>
            </a:r>
            <a:r>
              <a:rPr lang="it-IT" dirty="0"/>
              <a:t> </a:t>
            </a:r>
            <a:r>
              <a:rPr lang="it-IT" dirty="0" err="1"/>
              <a:t>construction</a:t>
            </a:r>
            <a:r>
              <a:rPr lang="it-IT" dirty="0"/>
              <a:t> and upgrades </a:t>
            </a:r>
            <a:r>
              <a:rPr lang="it-IT" dirty="0" err="1"/>
              <a:t>at</a:t>
            </a:r>
            <a:r>
              <a:rPr lang="it-IT" dirty="0"/>
              <a:t> new and </a:t>
            </a:r>
            <a:r>
              <a:rPr lang="it-IT" dirty="0" err="1"/>
              <a:t>existing</a:t>
            </a:r>
            <a:r>
              <a:rPr lang="it-IT" dirty="0"/>
              <a:t> facilities </a:t>
            </a:r>
            <a:r>
              <a:rPr lang="it-IT" dirty="0" err="1"/>
              <a:t>need</a:t>
            </a:r>
            <a:r>
              <a:rPr lang="it-IT" dirty="0"/>
              <a:t> to be </a:t>
            </a:r>
            <a:r>
              <a:rPr lang="it-IT" dirty="0" err="1"/>
              <a:t>presented</a:t>
            </a:r>
            <a:r>
              <a:rPr lang="it-IT" dirty="0"/>
              <a:t> and </a:t>
            </a:r>
            <a:r>
              <a:rPr lang="it-IT" dirty="0" err="1"/>
              <a:t>discussed</a:t>
            </a:r>
            <a:r>
              <a:rPr lang="it-IT" dirty="0"/>
              <a:t>. The special and </a:t>
            </a:r>
            <a:r>
              <a:rPr lang="it-IT" dirty="0" err="1"/>
              <a:t>increasing</a:t>
            </a:r>
            <a:r>
              <a:rPr lang="it-IT" dirty="0"/>
              <a:t> </a:t>
            </a:r>
            <a:r>
              <a:rPr lang="it-IT" dirty="0" err="1"/>
              <a:t>roles</a:t>
            </a:r>
            <a:r>
              <a:rPr lang="it-IT" dirty="0"/>
              <a:t> of machine learning and AI techniques, the </a:t>
            </a:r>
            <a:r>
              <a:rPr lang="it-IT" dirty="0" err="1"/>
              <a:t>contributions</a:t>
            </a:r>
            <a:r>
              <a:rPr lang="it-IT" dirty="0"/>
              <a:t> to quantum </a:t>
            </a:r>
            <a:r>
              <a:rPr lang="it-IT" dirty="0" err="1"/>
              <a:t>technologies</a:t>
            </a:r>
            <a:r>
              <a:rPr lang="it-IT" dirty="0"/>
              <a:t>, the </a:t>
            </a:r>
            <a:r>
              <a:rPr lang="it-IT" dirty="0" err="1"/>
              <a:t>nuclear</a:t>
            </a:r>
            <a:r>
              <a:rPr lang="it-IT" dirty="0"/>
              <a:t> reactions </a:t>
            </a:r>
            <a:r>
              <a:rPr lang="it-IT" dirty="0" err="1"/>
              <a:t>measured</a:t>
            </a:r>
            <a:r>
              <a:rPr lang="it-IT" dirty="0"/>
              <a:t> in the plasma </a:t>
            </a:r>
            <a:r>
              <a:rPr lang="it-IT" dirty="0" err="1"/>
              <a:t>formed</a:t>
            </a:r>
            <a:r>
              <a:rPr lang="it-IT" dirty="0"/>
              <a:t> with high power </a:t>
            </a:r>
            <a:r>
              <a:rPr lang="it-IT" dirty="0" err="1"/>
              <a:t>lasers</a:t>
            </a:r>
            <a:r>
              <a:rPr lang="it-IT" dirty="0"/>
              <a:t>, and the activities in underground </a:t>
            </a:r>
            <a:r>
              <a:rPr lang="it-IT" dirty="0" err="1"/>
              <a:t>laboratories</a:t>
            </a:r>
            <a:r>
              <a:rPr lang="it-IT" dirty="0"/>
              <a:t> </a:t>
            </a:r>
            <a:r>
              <a:rPr lang="it-IT" dirty="0" err="1"/>
              <a:t>need</a:t>
            </a:r>
            <a:r>
              <a:rPr lang="it-IT" dirty="0"/>
              <a:t> </a:t>
            </a:r>
            <a:r>
              <a:rPr lang="it-IT" dirty="0" err="1"/>
              <a:t>particular</a:t>
            </a:r>
            <a:r>
              <a:rPr lang="it-IT" dirty="0"/>
              <a:t> </a:t>
            </a:r>
            <a:r>
              <a:rPr lang="it-IT" dirty="0" err="1"/>
              <a:t>attention</a:t>
            </a:r>
            <a:r>
              <a:rPr lang="it-IT" dirty="0"/>
              <a:t>.</a:t>
            </a:r>
          </a:p>
          <a:p>
            <a:endParaRPr lang="it-IT" dirty="0"/>
          </a:p>
          <a:p>
            <a:r>
              <a:rPr lang="it-IT" dirty="0"/>
              <a:t>•	In </a:t>
            </a:r>
            <a:r>
              <a:rPr lang="it-IT" dirty="0" err="1"/>
              <a:t>next</a:t>
            </a:r>
            <a:r>
              <a:rPr lang="it-IT" dirty="0"/>
              <a:t> </a:t>
            </a:r>
            <a:r>
              <a:rPr lang="it-IT" dirty="0" err="1"/>
              <a:t>years</a:t>
            </a:r>
            <a:r>
              <a:rPr lang="it-IT" dirty="0"/>
              <a:t> the meetings, </a:t>
            </a:r>
            <a:r>
              <a:rPr lang="it-IT" dirty="0" err="1"/>
              <a:t>symposia</a:t>
            </a:r>
            <a:r>
              <a:rPr lang="it-IT" dirty="0"/>
              <a:t> and in-camera meetings </a:t>
            </a:r>
            <a:r>
              <a:rPr lang="it-IT" dirty="0" err="1"/>
              <a:t>will</a:t>
            </a:r>
            <a:r>
              <a:rPr lang="it-IT" dirty="0"/>
              <a:t> be </a:t>
            </a:r>
            <a:r>
              <a:rPr lang="it-IT" dirty="0" err="1"/>
              <a:t>organized</a:t>
            </a:r>
            <a:r>
              <a:rPr lang="it-IT" dirty="0"/>
              <a:t> by </a:t>
            </a:r>
            <a:r>
              <a:rPr lang="it-IT" dirty="0" err="1"/>
              <a:t>this</a:t>
            </a:r>
            <a:r>
              <a:rPr lang="it-IT" dirty="0"/>
              <a:t> </a:t>
            </a:r>
            <a:r>
              <a:rPr lang="it-IT" dirty="0" err="1"/>
              <a:t>expert</a:t>
            </a:r>
            <a:r>
              <a:rPr lang="it-IT" dirty="0"/>
              <a:t> group </a:t>
            </a:r>
            <a:r>
              <a:rPr lang="it-IT" dirty="0" err="1"/>
              <a:t>again</a:t>
            </a:r>
            <a:r>
              <a:rPr lang="it-IT" dirty="0"/>
              <a:t> by </a:t>
            </a:r>
            <a:r>
              <a:rPr lang="it-IT" dirty="0" err="1"/>
              <a:t>choosing</a:t>
            </a:r>
            <a:r>
              <a:rPr lang="it-IT" dirty="0"/>
              <a:t> </a:t>
            </a:r>
            <a:r>
              <a:rPr lang="it-IT" dirty="0" err="1"/>
              <a:t>different</a:t>
            </a:r>
            <a:r>
              <a:rPr lang="it-IT" dirty="0"/>
              <a:t> locations </a:t>
            </a:r>
            <a:r>
              <a:rPr lang="it-IT" dirty="0" err="1"/>
              <a:t>around</a:t>
            </a:r>
            <a:r>
              <a:rPr lang="it-IT" dirty="0"/>
              <a:t> the world.</a:t>
            </a:r>
          </a:p>
          <a:p>
            <a:endParaRPr lang="it-IT" dirty="0"/>
          </a:p>
          <a:p>
            <a:r>
              <a:rPr lang="it-IT" dirty="0"/>
              <a:t>•	Updates and /or </a:t>
            </a:r>
            <a:r>
              <a:rPr lang="it-IT" dirty="0" err="1"/>
              <a:t>integrations</a:t>
            </a:r>
            <a:r>
              <a:rPr lang="it-IT" dirty="0"/>
              <a:t> to the Report 41 are </a:t>
            </a:r>
            <a:r>
              <a:rPr lang="it-IT" dirty="0" err="1"/>
              <a:t>foreseen</a:t>
            </a:r>
            <a:r>
              <a:rPr lang="it-IT" dirty="0"/>
              <a:t>.</a:t>
            </a:r>
          </a:p>
          <a:p>
            <a:endParaRPr lang="it-IT" dirty="0"/>
          </a:p>
          <a:p>
            <a:r>
              <a:rPr lang="it-IT" dirty="0"/>
              <a:t>•	</a:t>
            </a:r>
            <a:r>
              <a:rPr lang="it-IT" dirty="0" err="1"/>
              <a:t>Collaborations</a:t>
            </a:r>
            <a:r>
              <a:rPr lang="it-IT" dirty="0"/>
              <a:t> with </a:t>
            </a:r>
            <a:r>
              <a:rPr lang="it-IT" dirty="0" err="1"/>
              <a:t>other</a:t>
            </a:r>
            <a:r>
              <a:rPr lang="it-IT" dirty="0"/>
              <a:t> </a:t>
            </a:r>
            <a:r>
              <a:rPr lang="it-IT" dirty="0" err="1"/>
              <a:t>WGs</a:t>
            </a:r>
            <a:r>
              <a:rPr lang="it-IT" dirty="0"/>
              <a:t> are </a:t>
            </a:r>
            <a:r>
              <a:rPr lang="it-IT" dirty="0" err="1"/>
              <a:t>planned</a:t>
            </a:r>
            <a:r>
              <a:rPr lang="it-IT" dirty="0"/>
              <a:t> to be </a:t>
            </a:r>
            <a:r>
              <a:rPr lang="it-IT" dirty="0" err="1"/>
              <a:t>increased</a:t>
            </a:r>
            <a:endParaRPr lang="it-IT" dirty="0"/>
          </a:p>
          <a:p>
            <a:endParaRPr lang="it-IT" dirty="0"/>
          </a:p>
          <a:p>
            <a:r>
              <a:rPr lang="it-IT" dirty="0"/>
              <a:t>•	</a:t>
            </a:r>
            <a:r>
              <a:rPr lang="it-IT" dirty="0" err="1"/>
              <a:t>Needless</a:t>
            </a:r>
            <a:r>
              <a:rPr lang="it-IT" dirty="0"/>
              <a:t> to </a:t>
            </a:r>
            <a:r>
              <a:rPr lang="it-IT" dirty="0" err="1"/>
              <a:t>say</a:t>
            </a:r>
            <a:r>
              <a:rPr lang="it-IT" dirty="0"/>
              <a:t>, the </a:t>
            </a:r>
            <a:r>
              <a:rPr lang="it-IT" dirty="0" err="1"/>
              <a:t>chairs</a:t>
            </a:r>
            <a:r>
              <a:rPr lang="it-IT" dirty="0"/>
              <a:t> of C12 are in WG9 and </a:t>
            </a:r>
            <a:r>
              <a:rPr lang="it-IT" dirty="0" err="1"/>
              <a:t>all</a:t>
            </a:r>
            <a:r>
              <a:rPr lang="it-IT" dirty="0"/>
              <a:t> </a:t>
            </a:r>
            <a:r>
              <a:rPr lang="it-IT" dirty="0" err="1"/>
              <a:t>members</a:t>
            </a:r>
            <a:r>
              <a:rPr lang="it-IT" dirty="0"/>
              <a:t> of C12 </a:t>
            </a:r>
            <a:r>
              <a:rPr lang="it-IT" dirty="0" err="1"/>
              <a:t>will</a:t>
            </a:r>
            <a:r>
              <a:rPr lang="it-IT" dirty="0"/>
              <a:t> be </a:t>
            </a:r>
            <a:r>
              <a:rPr lang="it-IT" dirty="0" err="1"/>
              <a:t>always</a:t>
            </a:r>
            <a:r>
              <a:rPr lang="it-IT" dirty="0"/>
              <a:t> </a:t>
            </a:r>
            <a:r>
              <a:rPr lang="it-IT" dirty="0" err="1"/>
              <a:t>invited</a:t>
            </a:r>
            <a:r>
              <a:rPr lang="it-IT" dirty="0"/>
              <a:t>, </a:t>
            </a:r>
            <a:r>
              <a:rPr lang="it-IT" dirty="0" err="1"/>
              <a:t>as</a:t>
            </a:r>
            <a:r>
              <a:rPr lang="it-IT" dirty="0"/>
              <a:t> </a:t>
            </a:r>
            <a:r>
              <a:rPr lang="it-IT" dirty="0" err="1"/>
              <a:t>it</a:t>
            </a:r>
            <a:r>
              <a:rPr lang="it-IT" dirty="0"/>
              <a:t> </a:t>
            </a:r>
            <a:r>
              <a:rPr lang="it-IT" dirty="0" err="1"/>
              <a:t>was</a:t>
            </a:r>
            <a:r>
              <a:rPr lang="it-IT" dirty="0"/>
              <a:t> in the </a:t>
            </a:r>
            <a:r>
              <a:rPr lang="it-IT" dirty="0" err="1"/>
              <a:t>past</a:t>
            </a:r>
            <a:r>
              <a:rPr lang="it-IT" dirty="0"/>
              <a:t>. </a:t>
            </a:r>
          </a:p>
          <a:p>
            <a:endParaRPr lang="it-IT" dirty="0"/>
          </a:p>
          <a:p>
            <a:r>
              <a:rPr lang="it-IT" dirty="0"/>
              <a:t>•	The activity of WG9 </a:t>
            </a:r>
            <a:r>
              <a:rPr lang="it-IT" dirty="0" err="1"/>
              <a:t>is</a:t>
            </a:r>
            <a:r>
              <a:rPr lang="it-IT" dirty="0"/>
              <a:t> </a:t>
            </a:r>
            <a:r>
              <a:rPr lang="it-IT" dirty="0" err="1"/>
              <a:t>fully</a:t>
            </a:r>
            <a:r>
              <a:rPr lang="it-IT" dirty="0"/>
              <a:t> </a:t>
            </a:r>
            <a:r>
              <a:rPr lang="it-IT" dirty="0" err="1"/>
              <a:t>supported</a:t>
            </a:r>
            <a:r>
              <a:rPr lang="it-IT" dirty="0"/>
              <a:t> by C12 </a:t>
            </a:r>
            <a:r>
              <a:rPr lang="it-IT" dirty="0" err="1"/>
              <a:t>commission</a:t>
            </a:r>
            <a:r>
              <a:rPr lang="it-IT" dirty="0"/>
              <a:t> and </a:t>
            </a:r>
            <a:r>
              <a:rPr lang="it-IT" dirty="0" err="1"/>
              <a:t>its</a:t>
            </a:r>
            <a:r>
              <a:rPr lang="it-IT" dirty="0"/>
              <a:t> </a:t>
            </a:r>
            <a:r>
              <a:rPr lang="it-IT" dirty="0" err="1"/>
              <a:t>continuation</a:t>
            </a:r>
            <a:r>
              <a:rPr lang="it-IT" dirty="0"/>
              <a:t> with the </a:t>
            </a:r>
            <a:r>
              <a:rPr lang="it-IT" dirty="0" err="1"/>
              <a:t>proposed</a:t>
            </a:r>
            <a:r>
              <a:rPr lang="it-IT" dirty="0"/>
              <a:t> activity, in line with the WG9 mandate,  </a:t>
            </a:r>
            <a:r>
              <a:rPr lang="it-IT" dirty="0" err="1"/>
              <a:t>is</a:t>
            </a:r>
            <a:r>
              <a:rPr lang="it-IT" dirty="0"/>
              <a:t> </a:t>
            </a:r>
            <a:r>
              <a:rPr lang="it-IT" dirty="0" err="1"/>
              <a:t>strongly</a:t>
            </a:r>
            <a:r>
              <a:rPr lang="it-IT" dirty="0"/>
              <a:t> </a:t>
            </a:r>
            <a:r>
              <a:rPr lang="it-IT" dirty="0" err="1"/>
              <a:t>endorsed</a:t>
            </a:r>
            <a:r>
              <a:rPr lang="it-IT" dirty="0"/>
              <a:t> by C12.</a:t>
            </a:r>
          </a:p>
          <a:p>
            <a:endParaRPr lang="it-IT" dirty="0"/>
          </a:p>
          <a:p>
            <a:r>
              <a:rPr lang="it-IT" dirty="0" err="1"/>
              <a:t>Concerning</a:t>
            </a:r>
            <a:r>
              <a:rPr lang="it-IT" dirty="0"/>
              <a:t> the </a:t>
            </a:r>
            <a:r>
              <a:rPr lang="it-IT" dirty="0" err="1"/>
              <a:t>annual</a:t>
            </a:r>
            <a:r>
              <a:rPr lang="it-IT" dirty="0"/>
              <a:t> budget, working groups </a:t>
            </a:r>
            <a:r>
              <a:rPr lang="it-IT" dirty="0" err="1"/>
              <a:t>receive</a:t>
            </a:r>
            <a:r>
              <a:rPr lang="it-IT" dirty="0"/>
              <a:t> 2420 </a:t>
            </a:r>
            <a:r>
              <a:rPr lang="it-IT" dirty="0" err="1"/>
              <a:t>Euros</a:t>
            </a:r>
            <a:r>
              <a:rPr lang="it-IT" dirty="0"/>
              <a:t>. </a:t>
            </a:r>
            <a:r>
              <a:rPr lang="it-IT" dirty="0" err="1"/>
              <a:t>This</a:t>
            </a:r>
            <a:r>
              <a:rPr lang="it-IT" dirty="0"/>
              <a:t> budget </a:t>
            </a:r>
            <a:r>
              <a:rPr lang="it-IT" dirty="0" err="1"/>
              <a:t>is</a:t>
            </a:r>
            <a:r>
              <a:rPr lang="it-IT" dirty="0"/>
              <a:t> </a:t>
            </a:r>
            <a:r>
              <a:rPr lang="it-IT" dirty="0" err="1"/>
              <a:t>used</a:t>
            </a:r>
            <a:r>
              <a:rPr lang="it-IT" dirty="0"/>
              <a:t> for networking events and </a:t>
            </a:r>
            <a:r>
              <a:rPr lang="it-IT" dirty="0" err="1"/>
              <a:t>has</a:t>
            </a:r>
            <a:r>
              <a:rPr lang="it-IT" dirty="0"/>
              <a:t> </a:t>
            </a:r>
            <a:r>
              <a:rPr lang="it-IT" dirty="0" err="1"/>
              <a:t>been</a:t>
            </a:r>
            <a:r>
              <a:rPr lang="it-IT" dirty="0"/>
              <a:t> </a:t>
            </a:r>
            <a:r>
              <a:rPr lang="it-IT" dirty="0" err="1"/>
              <a:t>also</a:t>
            </a:r>
            <a:r>
              <a:rPr lang="it-IT" dirty="0"/>
              <a:t> </a:t>
            </a:r>
            <a:r>
              <a:rPr lang="it-IT" dirty="0" err="1"/>
              <a:t>used</a:t>
            </a:r>
            <a:r>
              <a:rPr lang="it-IT" dirty="0"/>
              <a:t> to </a:t>
            </a:r>
            <a:r>
              <a:rPr lang="it-IT" dirty="0" err="1"/>
              <a:t>print</a:t>
            </a:r>
            <a:r>
              <a:rPr lang="it-IT" dirty="0"/>
              <a:t> 50 copies of the Report 41 and </a:t>
            </a:r>
            <a:r>
              <a:rPr lang="it-IT" dirty="0" err="1"/>
              <a:t>send</a:t>
            </a:r>
            <a:r>
              <a:rPr lang="it-IT" dirty="0"/>
              <a:t> </a:t>
            </a:r>
            <a:r>
              <a:rPr lang="it-IT" dirty="0" err="1"/>
              <a:t>these</a:t>
            </a:r>
            <a:r>
              <a:rPr lang="it-IT" dirty="0"/>
              <a:t> hard copies to </a:t>
            </a:r>
            <a:r>
              <a:rPr lang="it-IT" dirty="0" err="1"/>
              <a:t>various</a:t>
            </a:r>
            <a:r>
              <a:rPr lang="it-IT" dirty="0"/>
              <a:t> </a:t>
            </a:r>
            <a:r>
              <a:rPr lang="it-IT" dirty="0" err="1"/>
              <a:t>laboratories</a:t>
            </a:r>
            <a:r>
              <a:rPr lang="it-IT" dirty="0"/>
              <a:t>. </a:t>
            </a:r>
          </a:p>
          <a:p>
            <a:endParaRPr lang="it-IT" dirty="0"/>
          </a:p>
          <a:p>
            <a:endParaRPr lang="it-IT" dirty="0"/>
          </a:p>
        </p:txBody>
      </p:sp>
    </p:spTree>
    <p:extLst>
      <p:ext uri="{BB962C8B-B14F-4D97-AF65-F5344CB8AC3E}">
        <p14:creationId xmlns:p14="http://schemas.microsoft.com/office/powerpoint/2010/main" val="2999184390"/>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magine 2" descr="Immagine che contiene testo, schermata, Carattere&#10;&#10;Descrizione generata automaticamente">
            <a:extLst>
              <a:ext uri="{FF2B5EF4-FFF2-40B4-BE49-F238E27FC236}">
                <a16:creationId xmlns:a16="http://schemas.microsoft.com/office/drawing/2014/main" id="{9B9A05C3-21FB-9284-7E7A-61B24FB20F3B}"/>
              </a:ext>
            </a:extLst>
          </p:cNvPr>
          <p:cNvPicPr>
            <a:picLocks noChangeAspect="1"/>
          </p:cNvPicPr>
          <p:nvPr/>
        </p:nvPicPr>
        <p:blipFill>
          <a:blip r:embed="rId2"/>
          <a:stretch>
            <a:fillRect/>
          </a:stretch>
        </p:blipFill>
        <p:spPr>
          <a:xfrm>
            <a:off x="2000250" y="628650"/>
            <a:ext cx="7772400" cy="5314152"/>
          </a:xfrm>
          <a:prstGeom prst="rect">
            <a:avLst/>
          </a:prstGeom>
        </p:spPr>
      </p:pic>
    </p:spTree>
    <p:extLst>
      <p:ext uri="{BB962C8B-B14F-4D97-AF65-F5344CB8AC3E}">
        <p14:creationId xmlns:p14="http://schemas.microsoft.com/office/powerpoint/2010/main" val="786555819"/>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3" name="Immagine 2" descr="Immagine che contiene testo, schermata, Carattere, documento&#10;&#10;Descrizione generata automaticamente">
            <a:extLst>
              <a:ext uri="{FF2B5EF4-FFF2-40B4-BE49-F238E27FC236}">
                <a16:creationId xmlns:a16="http://schemas.microsoft.com/office/drawing/2014/main" id="{54D55F42-5D6E-2395-CBAA-4C60813794CC}"/>
              </a:ext>
            </a:extLst>
          </p:cNvPr>
          <p:cNvPicPr>
            <a:picLocks noChangeAspect="1"/>
          </p:cNvPicPr>
          <p:nvPr/>
        </p:nvPicPr>
        <p:blipFill>
          <a:blip r:embed="rId2"/>
          <a:stretch>
            <a:fillRect/>
          </a:stretch>
        </p:blipFill>
        <p:spPr>
          <a:xfrm>
            <a:off x="2634651" y="0"/>
            <a:ext cx="6922698" cy="6858000"/>
          </a:xfrm>
          <a:prstGeom prst="rect">
            <a:avLst/>
          </a:prstGeom>
        </p:spPr>
      </p:pic>
    </p:spTree>
    <p:extLst>
      <p:ext uri="{BB962C8B-B14F-4D97-AF65-F5344CB8AC3E}">
        <p14:creationId xmlns:p14="http://schemas.microsoft.com/office/powerpoint/2010/main" val="128847534"/>
      </p:ext>
    </p:extLst>
  </p:cSld>
  <p:clrMapOvr>
    <a:masterClrMapping/>
  </p:clrMapOvr>
</p:sld>
</file>

<file path=ppt/theme/theme1.xml><?xml version="1.0" encoding="utf-8"?>
<a:theme xmlns:a="http://schemas.openxmlformats.org/drawingml/2006/main" name="Tema di Office">
  <a:themeElements>
    <a:clrScheme name="Office">
      <a:dk1>
        <a:sysClr val="windowText" lastClr="000000"/>
      </a:dk1>
      <a:lt1>
        <a:sysClr val="window" lastClr="FFFFFF"/>
      </a:lt1>
      <a:dk2>
        <a:srgbClr val="44546A"/>
      </a:dk2>
      <a:lt2>
        <a:srgbClr val="E7E6E6"/>
      </a:lt2>
      <a:accent1>
        <a:srgbClr val="4472C4"/>
      </a:accent1>
      <a:accent2>
        <a:srgbClr val="ED7D31"/>
      </a:accent2>
      <a:accent3>
        <a:srgbClr val="A5A5A5"/>
      </a:accent3>
      <a:accent4>
        <a:srgbClr val="FFC000"/>
      </a:accent4>
      <a:accent5>
        <a:srgbClr val="5B9BD5"/>
      </a:accent5>
      <a:accent6>
        <a:srgbClr val="70AD47"/>
      </a:accent6>
      <a:hlink>
        <a:srgbClr val="0563C1"/>
      </a:hlink>
      <a:folHlink>
        <a:srgbClr val="954F72"/>
      </a:folHlink>
    </a:clrScheme>
    <a:fontScheme name="Office">
      <a:majorFont>
        <a:latin typeface="Calibri Light" panose="020F0302020204030204"/>
        <a:ea typeface=""/>
        <a:cs typeface=""/>
        <a:font script="Jpan" typeface="游ゴシック Light"/>
        <a:font script="Hang" typeface="맑은 고딕"/>
        <a:font script="Hans" typeface="等线 Light"/>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ajorFont>
      <a:minorFont>
        <a:latin typeface="Calibri" panose="020F0502020204030204"/>
        <a:ea typeface=""/>
        <a:cs typeface=""/>
        <a:font script="Jpan" typeface="游ゴシック"/>
        <a:font script="Hang" typeface="맑은 고딕"/>
        <a:font script="Hans" typeface="等线"/>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font script="Armn" typeface="Arial"/>
        <a:font script="Bugi" typeface="Leelawadee UI"/>
        <a:font script="Bopo" typeface="Microsoft JhengHei"/>
        <a:font script="Java" typeface="Javanese Text"/>
        <a:font script="Lisu" typeface="Segoe UI"/>
        <a:font script="Mymr" typeface="Myanmar Text"/>
        <a:font script="Nkoo" typeface="Ebrima"/>
        <a:font script="Olck" typeface="Nirmala UI"/>
        <a:font script="Osma" typeface="Ebrima"/>
        <a:font script="Phag" typeface="Phagspa"/>
        <a:font script="Syrn" typeface="Estrangelo Edessa"/>
        <a:font script="Syrj" typeface="Estrangelo Edessa"/>
        <a:font script="Syre" typeface="Estrangelo Edessa"/>
        <a:font script="Sora" typeface="Nirmala UI"/>
        <a:font script="Tale" typeface="Microsoft Tai Le"/>
        <a:font script="Talu" typeface="Microsoft New Tai Lue"/>
        <a:font script="Tfng" typeface="Ebrima"/>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otalTime>117</TotalTime>
  <Words>2282</Words>
  <Application>Microsoft Office PowerPoint</Application>
  <PresentationFormat>Widescreen</PresentationFormat>
  <Paragraphs>104</Paragraphs>
  <Slides>19</Slides>
  <Notes>0</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19</vt:i4>
      </vt:variant>
    </vt:vector>
  </HeadingPairs>
  <TitlesOfParts>
    <vt:vector size="28" baseType="lpstr">
      <vt:lpstr>Aptos</vt:lpstr>
      <vt:lpstr>Arial</vt:lpstr>
      <vt:lpstr>Calibri</vt:lpstr>
      <vt:lpstr>Calibri Light</vt:lpstr>
      <vt:lpstr>Helvetica</vt:lpstr>
      <vt:lpstr>Helvetica Neue</vt:lpstr>
      <vt:lpstr>Times New Roman</vt:lpstr>
      <vt:lpstr>Wingdings</vt:lpstr>
      <vt:lpstr>Tema di Office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Presentazione standard di PowerPoint</dc:title>
  <dc:creator>Bracco Angela</dc:creator>
  <cp:lastModifiedBy>Iris Dillmann</cp:lastModifiedBy>
  <cp:revision>10</cp:revision>
  <dcterms:created xsi:type="dcterms:W3CDTF">2025-05-20T20:28:19Z</dcterms:created>
  <dcterms:modified xsi:type="dcterms:W3CDTF">2025-05-28T02:41:00Z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MSIP_Label_198124df-03f0-4cdf-b399-aaf54953b75a_Enabled">
    <vt:lpwstr>true</vt:lpwstr>
  </property>
  <property fmtid="{D5CDD505-2E9C-101B-9397-08002B2CF9AE}" pid="3" name="MSIP_Label_198124df-03f0-4cdf-b399-aaf54953b75a_SetDate">
    <vt:lpwstr>2025-05-20T20:34:18Z</vt:lpwstr>
  </property>
  <property fmtid="{D5CDD505-2E9C-101B-9397-08002B2CF9AE}" pid="4" name="MSIP_Label_198124df-03f0-4cdf-b399-aaf54953b75a_Method">
    <vt:lpwstr>Standard</vt:lpwstr>
  </property>
  <property fmtid="{D5CDD505-2E9C-101B-9397-08002B2CF9AE}" pid="5" name="MSIP_Label_198124df-03f0-4cdf-b399-aaf54953b75a_Name">
    <vt:lpwstr>Etichetta Digitale_0</vt:lpwstr>
  </property>
  <property fmtid="{D5CDD505-2E9C-101B-9397-08002B2CF9AE}" pid="6" name="MSIP_Label_198124df-03f0-4cdf-b399-aaf54953b75a_SiteId">
    <vt:lpwstr>9daa3517-cb58-496c-b5b4-f9ac2a30048b</vt:lpwstr>
  </property>
  <property fmtid="{D5CDD505-2E9C-101B-9397-08002B2CF9AE}" pid="7" name="MSIP_Label_198124df-03f0-4cdf-b399-aaf54953b75a_ActionId">
    <vt:lpwstr>dadde6fe-4374-45a0-a7e4-88f7c5ffef6b</vt:lpwstr>
  </property>
  <property fmtid="{D5CDD505-2E9C-101B-9397-08002B2CF9AE}" pid="8" name="MSIP_Label_198124df-03f0-4cdf-b399-aaf54953b75a_ContentBits">
    <vt:lpwstr>0</vt:lpwstr>
  </property>
</Properties>
</file>