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 id="2147483691" r:id="rId6"/>
    <p:sldMasterId id="2147483790" r:id="rId7"/>
  </p:sldMasterIdLst>
  <p:notesMasterIdLst>
    <p:notesMasterId r:id="rId28"/>
  </p:notesMasterIdLst>
  <p:sldIdLst>
    <p:sldId id="277" r:id="rId8"/>
    <p:sldId id="5446" r:id="rId9"/>
    <p:sldId id="5467" r:id="rId10"/>
    <p:sldId id="5468" r:id="rId11"/>
    <p:sldId id="5423" r:id="rId12"/>
    <p:sldId id="5441" r:id="rId13"/>
    <p:sldId id="5440" r:id="rId14"/>
    <p:sldId id="5486" r:id="rId15"/>
    <p:sldId id="366" r:id="rId16"/>
    <p:sldId id="5453" r:id="rId17"/>
    <p:sldId id="5415" r:id="rId18"/>
    <p:sldId id="5435" r:id="rId19"/>
    <p:sldId id="5487" r:id="rId20"/>
    <p:sldId id="5431" r:id="rId21"/>
    <p:sldId id="5488" r:id="rId22"/>
    <p:sldId id="5489" r:id="rId23"/>
    <p:sldId id="5490" r:id="rId24"/>
    <p:sldId id="268" r:id="rId25"/>
    <p:sldId id="2289" r:id="rId26"/>
    <p:sldId id="5426"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DBB32C-B9C0-B5D7-6D56-B522CE207608}" name="Alexander Gottberg" initials="AG" userId="S::gottberg@triumf.ca::78061ade-8422-47e0-b8e9-57f3b70c64a8" providerId="AD"/>
  <p188:author id="{D2CE13BB-5116-6B31-0AA8-37455CEA8CD4}" name="Cherishma Sadasivuni" initials="CS" userId="S::csadasivuni@triumf.ca::4e18760d-c7d1-43ed-8f76-a8bc5bb4af2f" providerId="AD"/>
  <p188:author id="{18D81DD2-4A90-B5C4-3276-6BFDE97E44EB}" name="Peter" initials="P" userId="S::pbayliss@triumf.ca::43eef4c7-5d26-4e8a-b1a1-5e57647ace7b" providerId="AD"/>
  <p188:author id="{7AD025F0-35F1-2AFF-0A70-9AB6B91CC98F}" name="Oliver Kester" initials="OK" userId="S::okester@triumf.ca::b69a5804-67a3-46bb-93da-bc22b030f8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liver Kester" initials="OK" lastIdx="4" clrIdx="0">
    <p:extLst>
      <p:ext uri="{19B8F6BF-5375-455C-9EA6-DF929625EA0E}">
        <p15:presenceInfo xmlns:p15="http://schemas.microsoft.com/office/powerpoint/2012/main" userId="S::okester@triumf.ca::b69a5804-67a3-46bb-93da-bc22b030f818" providerId="AD"/>
      </p:ext>
    </p:extLst>
  </p:cmAuthor>
  <p:cmAuthor id="2" name="Bob Laxdal" initials="BL" lastIdx="2" clrIdx="1">
    <p:extLst>
      <p:ext uri="{19B8F6BF-5375-455C-9EA6-DF929625EA0E}">
        <p15:presenceInfo xmlns:p15="http://schemas.microsoft.com/office/powerpoint/2012/main" userId="Bob Laxd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4740E-DC3E-764E-A1BD-B9368A59F90C}" v="176" dt="2025-05-08T19:36:56.6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Gottberg" userId="78061ade-8422-47e0-b8e9-57f3b70c64a8" providerId="ADAL" clId="{1B84740E-DC3E-764E-A1BD-B9368A59F90C}"/>
    <pc:docChg chg="undo custSel addSld delSld modSld sldOrd modMainMaster">
      <pc:chgData name="Alexander Gottberg" userId="78061ade-8422-47e0-b8e9-57f3b70c64a8" providerId="ADAL" clId="{1B84740E-DC3E-764E-A1BD-B9368A59F90C}" dt="2025-05-08T19:36:56.682" v="1953" actId="478"/>
      <pc:docMkLst>
        <pc:docMk/>
      </pc:docMkLst>
      <pc:sldChg chg="del">
        <pc:chgData name="Alexander Gottberg" userId="78061ade-8422-47e0-b8e9-57f3b70c64a8" providerId="ADAL" clId="{1B84740E-DC3E-764E-A1BD-B9368A59F90C}" dt="2025-05-08T18:29:55.636" v="334" actId="2696"/>
        <pc:sldMkLst>
          <pc:docMk/>
          <pc:sldMk cId="1126989170" sldId="262"/>
        </pc:sldMkLst>
      </pc:sldChg>
      <pc:sldChg chg="delSp modSp mod">
        <pc:chgData name="Alexander Gottberg" userId="78061ade-8422-47e0-b8e9-57f3b70c64a8" providerId="ADAL" clId="{1B84740E-DC3E-764E-A1BD-B9368A59F90C}" dt="2025-05-08T18:25:43.564" v="166" actId="478"/>
        <pc:sldMkLst>
          <pc:docMk/>
          <pc:sldMk cId="242708350" sldId="277"/>
        </pc:sldMkLst>
        <pc:spChg chg="mod">
          <ac:chgData name="Alexander Gottberg" userId="78061ade-8422-47e0-b8e9-57f3b70c64a8" providerId="ADAL" clId="{1B84740E-DC3E-764E-A1BD-B9368A59F90C}" dt="2025-05-08T18:23:42.541" v="159" actId="1076"/>
          <ac:spMkLst>
            <pc:docMk/>
            <pc:sldMk cId="242708350" sldId="277"/>
            <ac:spMk id="2" creationId="{00000000-0000-0000-0000-000000000000}"/>
          </ac:spMkLst>
        </pc:spChg>
        <pc:spChg chg="mod">
          <ac:chgData name="Alexander Gottberg" userId="78061ade-8422-47e0-b8e9-57f3b70c64a8" providerId="ADAL" clId="{1B84740E-DC3E-764E-A1BD-B9368A59F90C}" dt="2025-05-08T18:23:42.541" v="159" actId="1076"/>
          <ac:spMkLst>
            <pc:docMk/>
            <pc:sldMk cId="242708350" sldId="277"/>
            <ac:spMk id="3" creationId="{161574F2-FF7C-F4B8-A5EB-56F7CF9CFEE8}"/>
          </ac:spMkLst>
        </pc:spChg>
        <pc:spChg chg="mod">
          <ac:chgData name="Alexander Gottberg" userId="78061ade-8422-47e0-b8e9-57f3b70c64a8" providerId="ADAL" clId="{1B84740E-DC3E-764E-A1BD-B9368A59F90C}" dt="2025-05-08T18:23:42.541" v="159" actId="1076"/>
          <ac:spMkLst>
            <pc:docMk/>
            <pc:sldMk cId="242708350" sldId="277"/>
            <ac:spMk id="6" creationId="{40AA4ACF-EBF7-443D-9629-9044A0B8D2B4}"/>
          </ac:spMkLst>
        </pc:spChg>
        <pc:spChg chg="del">
          <ac:chgData name="Alexander Gottberg" userId="78061ade-8422-47e0-b8e9-57f3b70c64a8" providerId="ADAL" clId="{1B84740E-DC3E-764E-A1BD-B9368A59F90C}" dt="2025-05-08T18:25:43.564" v="166" actId="478"/>
          <ac:spMkLst>
            <pc:docMk/>
            <pc:sldMk cId="242708350" sldId="277"/>
            <ac:spMk id="9" creationId="{C36A32D0-ECC2-A18F-00EA-A41985B1513D}"/>
          </ac:spMkLst>
        </pc:spChg>
      </pc:sldChg>
      <pc:sldChg chg="del">
        <pc:chgData name="Alexander Gottberg" userId="78061ade-8422-47e0-b8e9-57f3b70c64a8" providerId="ADAL" clId="{1B84740E-DC3E-764E-A1BD-B9368A59F90C}" dt="2025-05-08T18:27:45.381" v="238" actId="2696"/>
        <pc:sldMkLst>
          <pc:docMk/>
          <pc:sldMk cId="1435598808" sldId="325"/>
        </pc:sldMkLst>
      </pc:sldChg>
      <pc:sldChg chg="ord">
        <pc:chgData name="Alexander Gottberg" userId="78061ade-8422-47e0-b8e9-57f3b70c64a8" providerId="ADAL" clId="{1B84740E-DC3E-764E-A1BD-B9368A59F90C}" dt="2025-05-08T18:28:48.761" v="310" actId="20578"/>
        <pc:sldMkLst>
          <pc:docMk/>
          <pc:sldMk cId="1825677107" sldId="366"/>
        </pc:sldMkLst>
      </pc:sldChg>
      <pc:sldChg chg="del">
        <pc:chgData name="Alexander Gottberg" userId="78061ade-8422-47e0-b8e9-57f3b70c64a8" providerId="ADAL" clId="{1B84740E-DC3E-764E-A1BD-B9368A59F90C}" dt="2025-05-08T18:27:46.039" v="239" actId="2696"/>
        <pc:sldMkLst>
          <pc:docMk/>
          <pc:sldMk cId="3737187459" sldId="1125"/>
        </pc:sldMkLst>
      </pc:sldChg>
      <pc:sldChg chg="del">
        <pc:chgData name="Alexander Gottberg" userId="78061ade-8422-47e0-b8e9-57f3b70c64a8" providerId="ADAL" clId="{1B84740E-DC3E-764E-A1BD-B9368A59F90C}" dt="2025-05-08T18:23:45.970" v="161" actId="2696"/>
        <pc:sldMkLst>
          <pc:docMk/>
          <pc:sldMk cId="3619613255" sldId="2040"/>
        </pc:sldMkLst>
      </pc:sldChg>
      <pc:sldChg chg="del">
        <pc:chgData name="Alexander Gottberg" userId="78061ade-8422-47e0-b8e9-57f3b70c64a8" providerId="ADAL" clId="{1B84740E-DC3E-764E-A1BD-B9368A59F90C}" dt="2025-05-08T18:29:58.103" v="340" actId="2696"/>
        <pc:sldMkLst>
          <pc:docMk/>
          <pc:sldMk cId="1892294057" sldId="2043"/>
        </pc:sldMkLst>
      </pc:sldChg>
      <pc:sldChg chg="del">
        <pc:chgData name="Alexander Gottberg" userId="78061ade-8422-47e0-b8e9-57f3b70c64a8" providerId="ADAL" clId="{1B84740E-DC3E-764E-A1BD-B9368A59F90C}" dt="2025-05-08T18:23:44.813" v="160" actId="2696"/>
        <pc:sldMkLst>
          <pc:docMk/>
          <pc:sldMk cId="1535124504" sldId="2321"/>
        </pc:sldMkLst>
      </pc:sldChg>
      <pc:sldChg chg="ord">
        <pc:chgData name="Alexander Gottberg" userId="78061ade-8422-47e0-b8e9-57f3b70c64a8" providerId="ADAL" clId="{1B84740E-DC3E-764E-A1BD-B9368A59F90C}" dt="2025-05-08T18:29:13.460" v="314" actId="20578"/>
        <pc:sldMkLst>
          <pc:docMk/>
          <pc:sldMk cId="2741743799" sldId="5415"/>
        </pc:sldMkLst>
      </pc:sldChg>
      <pc:sldChg chg="delSp mod">
        <pc:chgData name="Alexander Gottberg" userId="78061ade-8422-47e0-b8e9-57f3b70c64a8" providerId="ADAL" clId="{1B84740E-DC3E-764E-A1BD-B9368A59F90C}" dt="2025-05-08T18:25:53.294" v="169" actId="478"/>
        <pc:sldMkLst>
          <pc:docMk/>
          <pc:sldMk cId="3895397173" sldId="5423"/>
        </pc:sldMkLst>
        <pc:spChg chg="del">
          <ac:chgData name="Alexander Gottberg" userId="78061ade-8422-47e0-b8e9-57f3b70c64a8" providerId="ADAL" clId="{1B84740E-DC3E-764E-A1BD-B9368A59F90C}" dt="2025-05-08T18:25:53.294" v="169" actId="478"/>
          <ac:spMkLst>
            <pc:docMk/>
            <pc:sldMk cId="3895397173" sldId="5423"/>
            <ac:spMk id="9" creationId="{807084E9-AF68-93A1-C67F-D5CAEEE4F1DB}"/>
          </ac:spMkLst>
        </pc:spChg>
      </pc:sldChg>
      <pc:sldChg chg="add del ord">
        <pc:chgData name="Alexander Gottberg" userId="78061ade-8422-47e0-b8e9-57f3b70c64a8" providerId="ADAL" clId="{1B84740E-DC3E-764E-A1BD-B9368A59F90C}" dt="2025-05-08T18:30:04.706" v="341" actId="20578"/>
        <pc:sldMkLst>
          <pc:docMk/>
          <pc:sldMk cId="1095664628" sldId="5426"/>
        </pc:sldMkLst>
      </pc:sldChg>
      <pc:sldChg chg="del">
        <pc:chgData name="Alexander Gottberg" userId="78061ade-8422-47e0-b8e9-57f3b70c64a8" providerId="ADAL" clId="{1B84740E-DC3E-764E-A1BD-B9368A59F90C}" dt="2025-05-08T18:29:55.192" v="332" actId="2696"/>
        <pc:sldMkLst>
          <pc:docMk/>
          <pc:sldMk cId="1074989852" sldId="5432"/>
        </pc:sldMkLst>
      </pc:sldChg>
      <pc:sldChg chg="modSp mod ord modAnim">
        <pc:chgData name="Alexander Gottberg" userId="78061ade-8422-47e0-b8e9-57f3b70c64a8" providerId="ADAL" clId="{1B84740E-DC3E-764E-A1BD-B9368A59F90C}" dt="2025-05-08T18:31:02.856" v="401" actId="1076"/>
        <pc:sldMkLst>
          <pc:docMk/>
          <pc:sldMk cId="4264051246" sldId="5435"/>
        </pc:sldMkLst>
        <pc:spChg chg="mod">
          <ac:chgData name="Alexander Gottberg" userId="78061ade-8422-47e0-b8e9-57f3b70c64a8" providerId="ADAL" clId="{1B84740E-DC3E-764E-A1BD-B9368A59F90C}" dt="2025-05-08T18:31:02.856" v="401" actId="1076"/>
          <ac:spMkLst>
            <pc:docMk/>
            <pc:sldMk cId="4264051246" sldId="5435"/>
            <ac:spMk id="3" creationId="{3EE55482-AB98-F373-6E8B-2589A0460A34}"/>
          </ac:spMkLst>
        </pc:spChg>
      </pc:sldChg>
      <pc:sldChg chg="delSp mod">
        <pc:chgData name="Alexander Gottberg" userId="78061ade-8422-47e0-b8e9-57f3b70c64a8" providerId="ADAL" clId="{1B84740E-DC3E-764E-A1BD-B9368A59F90C}" dt="2025-05-08T18:26:03.093" v="170" actId="478"/>
        <pc:sldMkLst>
          <pc:docMk/>
          <pc:sldMk cId="2150414325" sldId="5440"/>
        </pc:sldMkLst>
        <pc:spChg chg="del">
          <ac:chgData name="Alexander Gottberg" userId="78061ade-8422-47e0-b8e9-57f3b70c64a8" providerId="ADAL" clId="{1B84740E-DC3E-764E-A1BD-B9368A59F90C}" dt="2025-05-08T18:26:03.093" v="170" actId="478"/>
          <ac:spMkLst>
            <pc:docMk/>
            <pc:sldMk cId="2150414325" sldId="5440"/>
            <ac:spMk id="3" creationId="{578709E4-1E98-5839-EA66-A6A90EDB5D62}"/>
          </ac:spMkLst>
        </pc:spChg>
      </pc:sldChg>
      <pc:sldChg chg="delSp modSp mod">
        <pc:chgData name="Alexander Gottberg" userId="78061ade-8422-47e0-b8e9-57f3b70c64a8" providerId="ADAL" clId="{1B84740E-DC3E-764E-A1BD-B9368A59F90C}" dt="2025-05-08T18:26:06.390" v="171" actId="478"/>
        <pc:sldMkLst>
          <pc:docMk/>
          <pc:sldMk cId="2942966391" sldId="5441"/>
        </pc:sldMkLst>
        <pc:spChg chg="mod">
          <ac:chgData name="Alexander Gottberg" userId="78061ade-8422-47e0-b8e9-57f3b70c64a8" providerId="ADAL" clId="{1B84740E-DC3E-764E-A1BD-B9368A59F90C}" dt="2025-05-08T18:25:30.056" v="165" actId="1076"/>
          <ac:spMkLst>
            <pc:docMk/>
            <pc:sldMk cId="2942966391" sldId="5441"/>
            <ac:spMk id="3" creationId="{1D066E1F-6BE8-26E6-0028-C82C9A33F34F}"/>
          </ac:spMkLst>
        </pc:spChg>
        <pc:spChg chg="del">
          <ac:chgData name="Alexander Gottberg" userId="78061ade-8422-47e0-b8e9-57f3b70c64a8" providerId="ADAL" clId="{1B84740E-DC3E-764E-A1BD-B9368A59F90C}" dt="2025-05-08T18:26:06.390" v="171" actId="478"/>
          <ac:spMkLst>
            <pc:docMk/>
            <pc:sldMk cId="2942966391" sldId="5441"/>
            <ac:spMk id="10" creationId="{443AD39B-E01F-4F2D-9294-9CA9A5C6829E}"/>
          </ac:spMkLst>
        </pc:spChg>
      </pc:sldChg>
      <pc:sldChg chg="addSp delSp modSp mod ord">
        <pc:chgData name="Alexander Gottberg" userId="78061ade-8422-47e0-b8e9-57f3b70c64a8" providerId="ADAL" clId="{1B84740E-DC3E-764E-A1BD-B9368A59F90C}" dt="2025-05-08T19:36:56.682" v="1953" actId="478"/>
        <pc:sldMkLst>
          <pc:docMk/>
          <pc:sldMk cId="2079450183" sldId="5446"/>
        </pc:sldMkLst>
        <pc:spChg chg="mod">
          <ac:chgData name="Alexander Gottberg" userId="78061ade-8422-47e0-b8e9-57f3b70c64a8" providerId="ADAL" clId="{1B84740E-DC3E-764E-A1BD-B9368A59F90C}" dt="2025-05-08T18:28:13.935" v="281" actId="20577"/>
          <ac:spMkLst>
            <pc:docMk/>
            <pc:sldMk cId="2079450183" sldId="5446"/>
            <ac:spMk id="2" creationId="{01ED345F-359B-A83B-9298-9327FC4FD5BD}"/>
          </ac:spMkLst>
        </pc:spChg>
        <pc:spChg chg="del">
          <ac:chgData name="Alexander Gottberg" userId="78061ade-8422-47e0-b8e9-57f3b70c64a8" providerId="ADAL" clId="{1B84740E-DC3E-764E-A1BD-B9368A59F90C}" dt="2025-05-08T19:36:56.682" v="1953" actId="478"/>
          <ac:spMkLst>
            <pc:docMk/>
            <pc:sldMk cId="2079450183" sldId="5446"/>
            <ac:spMk id="3" creationId="{20973984-CD4D-BCE3-D8F1-73B74F92FE8C}"/>
          </ac:spMkLst>
        </pc:spChg>
        <pc:spChg chg="add del mod">
          <ac:chgData name="Alexander Gottberg" userId="78061ade-8422-47e0-b8e9-57f3b70c64a8" providerId="ADAL" clId="{1B84740E-DC3E-764E-A1BD-B9368A59F90C}" dt="2025-05-08T18:26:29.161" v="190"/>
          <ac:spMkLst>
            <pc:docMk/>
            <pc:sldMk cId="2079450183" sldId="5446"/>
            <ac:spMk id="4" creationId="{38DFE460-8A71-A933-875F-34D297F94391}"/>
          </ac:spMkLst>
        </pc:spChg>
      </pc:sldChg>
      <pc:sldChg chg="del">
        <pc:chgData name="Alexander Gottberg" userId="78061ade-8422-47e0-b8e9-57f3b70c64a8" providerId="ADAL" clId="{1B84740E-DC3E-764E-A1BD-B9368A59F90C}" dt="2025-05-08T18:27:46.719" v="240" actId="2696"/>
        <pc:sldMkLst>
          <pc:docMk/>
          <pc:sldMk cId="2285105360" sldId="5448"/>
        </pc:sldMkLst>
      </pc:sldChg>
      <pc:sldChg chg="del">
        <pc:chgData name="Alexander Gottberg" userId="78061ade-8422-47e0-b8e9-57f3b70c64a8" providerId="ADAL" clId="{1B84740E-DC3E-764E-A1BD-B9368A59F90C}" dt="2025-05-08T18:27:39.444" v="236" actId="2696"/>
        <pc:sldMkLst>
          <pc:docMk/>
          <pc:sldMk cId="2164413098" sldId="5450"/>
        </pc:sldMkLst>
      </pc:sldChg>
      <pc:sldChg chg="del">
        <pc:chgData name="Alexander Gottberg" userId="78061ade-8422-47e0-b8e9-57f3b70c64a8" providerId="ADAL" clId="{1B84740E-DC3E-764E-A1BD-B9368A59F90C}" dt="2025-05-08T18:27:41.181" v="237" actId="2696"/>
        <pc:sldMkLst>
          <pc:docMk/>
          <pc:sldMk cId="4071871809" sldId="5451"/>
        </pc:sldMkLst>
      </pc:sldChg>
      <pc:sldChg chg="del">
        <pc:chgData name="Alexander Gottberg" userId="78061ade-8422-47e0-b8e9-57f3b70c64a8" providerId="ADAL" clId="{1B84740E-DC3E-764E-A1BD-B9368A59F90C}" dt="2025-05-08T18:27:47.316" v="241" actId="2696"/>
        <pc:sldMkLst>
          <pc:docMk/>
          <pc:sldMk cId="1535378942" sldId="5452"/>
        </pc:sldMkLst>
      </pc:sldChg>
      <pc:sldChg chg="delSp mod ord">
        <pc:chgData name="Alexander Gottberg" userId="78061ade-8422-47e0-b8e9-57f3b70c64a8" providerId="ADAL" clId="{1B84740E-DC3E-764E-A1BD-B9368A59F90C}" dt="2025-05-08T18:29:00.540" v="311" actId="478"/>
        <pc:sldMkLst>
          <pc:docMk/>
          <pc:sldMk cId="951711405" sldId="5453"/>
        </pc:sldMkLst>
        <pc:spChg chg="del">
          <ac:chgData name="Alexander Gottberg" userId="78061ade-8422-47e0-b8e9-57f3b70c64a8" providerId="ADAL" clId="{1B84740E-DC3E-764E-A1BD-B9368A59F90C}" dt="2025-05-08T18:29:00.540" v="311" actId="478"/>
          <ac:spMkLst>
            <pc:docMk/>
            <pc:sldMk cId="951711405" sldId="5453"/>
            <ac:spMk id="55" creationId="{35957C5E-A105-8EB3-BACA-D5D396EDF7E3}"/>
          </ac:spMkLst>
        </pc:spChg>
      </pc:sldChg>
      <pc:sldChg chg="del">
        <pc:chgData name="Alexander Gottberg" userId="78061ade-8422-47e0-b8e9-57f3b70c64a8" providerId="ADAL" clId="{1B84740E-DC3E-764E-A1BD-B9368A59F90C}" dt="2025-05-08T18:29:06.725" v="312" actId="2696"/>
        <pc:sldMkLst>
          <pc:docMk/>
          <pc:sldMk cId="3993955315" sldId="5455"/>
        </pc:sldMkLst>
      </pc:sldChg>
      <pc:sldChg chg="del">
        <pc:chgData name="Alexander Gottberg" userId="78061ade-8422-47e0-b8e9-57f3b70c64a8" providerId="ADAL" clId="{1B84740E-DC3E-764E-A1BD-B9368A59F90C}" dt="2025-05-08T18:29:07.365" v="313" actId="2696"/>
        <pc:sldMkLst>
          <pc:docMk/>
          <pc:sldMk cId="1832514980" sldId="5456"/>
        </pc:sldMkLst>
      </pc:sldChg>
      <pc:sldChg chg="del">
        <pc:chgData name="Alexander Gottberg" userId="78061ade-8422-47e0-b8e9-57f3b70c64a8" providerId="ADAL" clId="{1B84740E-DC3E-764E-A1BD-B9368A59F90C}" dt="2025-05-08T18:29:46.244" v="324" actId="2696"/>
        <pc:sldMkLst>
          <pc:docMk/>
          <pc:sldMk cId="798903831" sldId="5457"/>
        </pc:sldMkLst>
      </pc:sldChg>
      <pc:sldChg chg="del">
        <pc:chgData name="Alexander Gottberg" userId="78061ade-8422-47e0-b8e9-57f3b70c64a8" providerId="ADAL" clId="{1B84740E-DC3E-764E-A1BD-B9368A59F90C}" dt="2025-05-08T18:29:47.596" v="325" actId="2696"/>
        <pc:sldMkLst>
          <pc:docMk/>
          <pc:sldMk cId="1264319983" sldId="5461"/>
        </pc:sldMkLst>
      </pc:sldChg>
      <pc:sldChg chg="del">
        <pc:chgData name="Alexander Gottberg" userId="78061ade-8422-47e0-b8e9-57f3b70c64a8" providerId="ADAL" clId="{1B84740E-DC3E-764E-A1BD-B9368A59F90C}" dt="2025-05-08T18:29:50.089" v="326" actId="2696"/>
        <pc:sldMkLst>
          <pc:docMk/>
          <pc:sldMk cId="1590213261" sldId="5462"/>
        </pc:sldMkLst>
      </pc:sldChg>
      <pc:sldChg chg="del">
        <pc:chgData name="Alexander Gottberg" userId="78061ade-8422-47e0-b8e9-57f3b70c64a8" providerId="ADAL" clId="{1B84740E-DC3E-764E-A1BD-B9368A59F90C}" dt="2025-05-08T18:29:52.947" v="327" actId="2696"/>
        <pc:sldMkLst>
          <pc:docMk/>
          <pc:sldMk cId="286768434" sldId="5463"/>
        </pc:sldMkLst>
      </pc:sldChg>
      <pc:sldChg chg="del">
        <pc:chgData name="Alexander Gottberg" userId="78061ade-8422-47e0-b8e9-57f3b70c64a8" providerId="ADAL" clId="{1B84740E-DC3E-764E-A1BD-B9368A59F90C}" dt="2025-05-08T18:29:53.451" v="328" actId="2696"/>
        <pc:sldMkLst>
          <pc:docMk/>
          <pc:sldMk cId="58566354" sldId="5464"/>
        </pc:sldMkLst>
      </pc:sldChg>
      <pc:sldChg chg="del">
        <pc:chgData name="Alexander Gottberg" userId="78061ade-8422-47e0-b8e9-57f3b70c64a8" providerId="ADAL" clId="{1B84740E-DC3E-764E-A1BD-B9368A59F90C}" dt="2025-05-08T18:29:53.919" v="329" actId="2696"/>
        <pc:sldMkLst>
          <pc:docMk/>
          <pc:sldMk cId="206078789" sldId="5465"/>
        </pc:sldMkLst>
      </pc:sldChg>
      <pc:sldChg chg="delSp mod">
        <pc:chgData name="Alexander Gottberg" userId="78061ade-8422-47e0-b8e9-57f3b70c64a8" providerId="ADAL" clId="{1B84740E-DC3E-764E-A1BD-B9368A59F90C}" dt="2025-05-08T18:25:46.775" v="167" actId="478"/>
        <pc:sldMkLst>
          <pc:docMk/>
          <pc:sldMk cId="2542590597" sldId="5467"/>
        </pc:sldMkLst>
        <pc:spChg chg="del">
          <ac:chgData name="Alexander Gottberg" userId="78061ade-8422-47e0-b8e9-57f3b70c64a8" providerId="ADAL" clId="{1B84740E-DC3E-764E-A1BD-B9368A59F90C}" dt="2025-05-08T18:25:46.775" v="167" actId="478"/>
          <ac:spMkLst>
            <pc:docMk/>
            <pc:sldMk cId="2542590597" sldId="5467"/>
            <ac:spMk id="4" creationId="{F839BDC5-2958-3E71-EBA4-68982A2728F5}"/>
          </ac:spMkLst>
        </pc:spChg>
      </pc:sldChg>
      <pc:sldChg chg="delSp mod">
        <pc:chgData name="Alexander Gottberg" userId="78061ade-8422-47e0-b8e9-57f3b70c64a8" providerId="ADAL" clId="{1B84740E-DC3E-764E-A1BD-B9368A59F90C}" dt="2025-05-08T18:25:50.073" v="168" actId="478"/>
        <pc:sldMkLst>
          <pc:docMk/>
          <pc:sldMk cId="328277483" sldId="5468"/>
        </pc:sldMkLst>
        <pc:spChg chg="del">
          <ac:chgData name="Alexander Gottberg" userId="78061ade-8422-47e0-b8e9-57f3b70c64a8" providerId="ADAL" clId="{1B84740E-DC3E-764E-A1BD-B9368A59F90C}" dt="2025-05-08T18:25:50.073" v="168" actId="478"/>
          <ac:spMkLst>
            <pc:docMk/>
            <pc:sldMk cId="328277483" sldId="5468"/>
            <ac:spMk id="4" creationId="{7F2FF377-C97E-5EF5-CC26-81F3C17FFDF1}"/>
          </ac:spMkLst>
        </pc:spChg>
      </pc:sldChg>
      <pc:sldChg chg="del">
        <pc:chgData name="Alexander Gottberg" userId="78061ade-8422-47e0-b8e9-57f3b70c64a8" providerId="ADAL" clId="{1B84740E-DC3E-764E-A1BD-B9368A59F90C}" dt="2025-05-08T18:27:37.813" v="235" actId="2696"/>
        <pc:sldMkLst>
          <pc:docMk/>
          <pc:sldMk cId="1241353160" sldId="5471"/>
        </pc:sldMkLst>
      </pc:sldChg>
      <pc:sldChg chg="del">
        <pc:chgData name="Alexander Gottberg" userId="78061ade-8422-47e0-b8e9-57f3b70c64a8" providerId="ADAL" clId="{1B84740E-DC3E-764E-A1BD-B9368A59F90C}" dt="2025-05-08T18:27:34.696" v="234" actId="2696"/>
        <pc:sldMkLst>
          <pc:docMk/>
          <pc:sldMk cId="2136819402" sldId="5472"/>
        </pc:sldMkLst>
      </pc:sldChg>
      <pc:sldChg chg="del">
        <pc:chgData name="Alexander Gottberg" userId="78061ade-8422-47e0-b8e9-57f3b70c64a8" providerId="ADAL" clId="{1B84740E-DC3E-764E-A1BD-B9368A59F90C}" dt="2025-05-08T18:29:54.391" v="330" actId="2696"/>
        <pc:sldMkLst>
          <pc:docMk/>
          <pc:sldMk cId="666226829" sldId="5474"/>
        </pc:sldMkLst>
      </pc:sldChg>
      <pc:sldChg chg="del">
        <pc:chgData name="Alexander Gottberg" userId="78061ade-8422-47e0-b8e9-57f3b70c64a8" providerId="ADAL" clId="{1B84740E-DC3E-764E-A1BD-B9368A59F90C}" dt="2025-05-08T18:29:54.911" v="331" actId="2696"/>
        <pc:sldMkLst>
          <pc:docMk/>
          <pc:sldMk cId="2343495345" sldId="5475"/>
        </pc:sldMkLst>
      </pc:sldChg>
      <pc:sldChg chg="del">
        <pc:chgData name="Alexander Gottberg" userId="78061ade-8422-47e0-b8e9-57f3b70c64a8" providerId="ADAL" clId="{1B84740E-DC3E-764E-A1BD-B9368A59F90C}" dt="2025-05-08T18:29:55.378" v="333" actId="2696"/>
        <pc:sldMkLst>
          <pc:docMk/>
          <pc:sldMk cId="4225256102" sldId="5476"/>
        </pc:sldMkLst>
      </pc:sldChg>
      <pc:sldChg chg="del">
        <pc:chgData name="Alexander Gottberg" userId="78061ade-8422-47e0-b8e9-57f3b70c64a8" providerId="ADAL" clId="{1B84740E-DC3E-764E-A1BD-B9368A59F90C}" dt="2025-05-08T18:27:33.346" v="233" actId="2696"/>
        <pc:sldMkLst>
          <pc:docMk/>
          <pc:sldMk cId="101955942" sldId="5477"/>
        </pc:sldMkLst>
      </pc:sldChg>
      <pc:sldChg chg="del">
        <pc:chgData name="Alexander Gottberg" userId="78061ade-8422-47e0-b8e9-57f3b70c64a8" providerId="ADAL" clId="{1B84740E-DC3E-764E-A1BD-B9368A59F90C}" dt="2025-05-08T18:29:56.711" v="339" actId="2696"/>
        <pc:sldMkLst>
          <pc:docMk/>
          <pc:sldMk cId="1860992459" sldId="5478"/>
        </pc:sldMkLst>
      </pc:sldChg>
      <pc:sldChg chg="del">
        <pc:chgData name="Alexander Gottberg" userId="78061ade-8422-47e0-b8e9-57f3b70c64a8" providerId="ADAL" clId="{1B84740E-DC3E-764E-A1BD-B9368A59F90C}" dt="2025-05-08T18:29:56.236" v="336" actId="2696"/>
        <pc:sldMkLst>
          <pc:docMk/>
          <pc:sldMk cId="1229989272" sldId="5481"/>
        </pc:sldMkLst>
      </pc:sldChg>
      <pc:sldChg chg="del">
        <pc:chgData name="Alexander Gottberg" userId="78061ade-8422-47e0-b8e9-57f3b70c64a8" providerId="ADAL" clId="{1B84740E-DC3E-764E-A1BD-B9368A59F90C}" dt="2025-05-08T18:29:56.478" v="337" actId="2696"/>
        <pc:sldMkLst>
          <pc:docMk/>
          <pc:sldMk cId="1020507109" sldId="5483"/>
        </pc:sldMkLst>
      </pc:sldChg>
      <pc:sldChg chg="del">
        <pc:chgData name="Alexander Gottberg" userId="78061ade-8422-47e0-b8e9-57f3b70c64a8" providerId="ADAL" clId="{1B84740E-DC3E-764E-A1BD-B9368A59F90C}" dt="2025-05-08T18:29:56.517" v="338" actId="2696"/>
        <pc:sldMkLst>
          <pc:docMk/>
          <pc:sldMk cId="2591155809" sldId="5484"/>
        </pc:sldMkLst>
      </pc:sldChg>
      <pc:sldChg chg="del">
        <pc:chgData name="Alexander Gottberg" userId="78061ade-8422-47e0-b8e9-57f3b70c64a8" providerId="ADAL" clId="{1B84740E-DC3E-764E-A1BD-B9368A59F90C}" dt="2025-05-08T18:29:56.096" v="335" actId="2696"/>
        <pc:sldMkLst>
          <pc:docMk/>
          <pc:sldMk cId="1655005898" sldId="5485"/>
        </pc:sldMkLst>
      </pc:sldChg>
      <pc:sldChg chg="modSp add mod ord">
        <pc:chgData name="Alexander Gottberg" userId="78061ade-8422-47e0-b8e9-57f3b70c64a8" providerId="ADAL" clId="{1B84740E-DC3E-764E-A1BD-B9368A59F90C}" dt="2025-05-08T18:28:24.640" v="303" actId="20577"/>
        <pc:sldMkLst>
          <pc:docMk/>
          <pc:sldMk cId="4152067491" sldId="5486"/>
        </pc:sldMkLst>
        <pc:spChg chg="mod">
          <ac:chgData name="Alexander Gottberg" userId="78061ade-8422-47e0-b8e9-57f3b70c64a8" providerId="ADAL" clId="{1B84740E-DC3E-764E-A1BD-B9368A59F90C}" dt="2025-05-08T18:28:24.640" v="303" actId="20577"/>
          <ac:spMkLst>
            <pc:docMk/>
            <pc:sldMk cId="4152067491" sldId="5486"/>
            <ac:spMk id="2" creationId="{68ED25AF-2CD4-193D-3961-8B0D3C76771E}"/>
          </ac:spMkLst>
        </pc:spChg>
      </pc:sldChg>
      <pc:sldChg chg="add">
        <pc:chgData name="Alexander Gottberg" userId="78061ade-8422-47e0-b8e9-57f3b70c64a8" providerId="ADAL" clId="{1B84740E-DC3E-764E-A1BD-B9368A59F90C}" dt="2025-05-08T18:28:17.630" v="282" actId="2890"/>
        <pc:sldMkLst>
          <pc:docMk/>
          <pc:sldMk cId="3206388028" sldId="5487"/>
        </pc:sldMkLst>
      </pc:sldChg>
      <pc:sldChg chg="addSp modSp new mod">
        <pc:chgData name="Alexander Gottberg" userId="78061ade-8422-47e0-b8e9-57f3b70c64a8" providerId="ADAL" clId="{1B84740E-DC3E-764E-A1BD-B9368A59F90C}" dt="2025-05-08T19:17:22.346" v="1785"/>
        <pc:sldMkLst>
          <pc:docMk/>
          <pc:sldMk cId="2510965102" sldId="5488"/>
        </pc:sldMkLst>
        <pc:spChg chg="mod">
          <ac:chgData name="Alexander Gottberg" userId="78061ade-8422-47e0-b8e9-57f3b70c64a8" providerId="ADAL" clId="{1B84740E-DC3E-764E-A1BD-B9368A59F90C}" dt="2025-05-08T18:31:12.889" v="420" actId="20577"/>
          <ac:spMkLst>
            <pc:docMk/>
            <pc:sldMk cId="2510965102" sldId="5488"/>
            <ac:spMk id="2" creationId="{A539CFC0-CAA5-8DDB-71E4-D1E92E9C4542}"/>
          </ac:spMkLst>
        </pc:spChg>
        <pc:spChg chg="mod">
          <ac:chgData name="Alexander Gottberg" userId="78061ade-8422-47e0-b8e9-57f3b70c64a8" providerId="ADAL" clId="{1B84740E-DC3E-764E-A1BD-B9368A59F90C}" dt="2025-05-08T19:17:22.346" v="1785"/>
          <ac:spMkLst>
            <pc:docMk/>
            <pc:sldMk cId="2510965102" sldId="5488"/>
            <ac:spMk id="3" creationId="{8B7F2BEB-BCCB-5AAC-EE8B-715107463E24}"/>
          </ac:spMkLst>
        </pc:spChg>
        <pc:graphicFrameChg chg="add mod">
          <ac:chgData name="Alexander Gottberg" userId="78061ade-8422-47e0-b8e9-57f3b70c64a8" providerId="ADAL" clId="{1B84740E-DC3E-764E-A1BD-B9368A59F90C}" dt="2025-05-08T19:15:21.592" v="1708"/>
          <ac:graphicFrameMkLst>
            <pc:docMk/>
            <pc:sldMk cId="2510965102" sldId="5488"/>
            <ac:graphicFrameMk id="4" creationId="{FDAED8A1-40E9-FB04-E5F6-D0B28F41FA77}"/>
          </ac:graphicFrameMkLst>
        </pc:graphicFrameChg>
        <pc:graphicFrameChg chg="add mod">
          <ac:chgData name="Alexander Gottberg" userId="78061ade-8422-47e0-b8e9-57f3b70c64a8" providerId="ADAL" clId="{1B84740E-DC3E-764E-A1BD-B9368A59F90C}" dt="2025-05-08T19:17:03.460" v="1780"/>
          <ac:graphicFrameMkLst>
            <pc:docMk/>
            <pc:sldMk cId="2510965102" sldId="5488"/>
            <ac:graphicFrameMk id="5" creationId="{C833DFB8-18DA-BB5D-4CF3-52A0365A29A9}"/>
          </ac:graphicFrameMkLst>
        </pc:graphicFrameChg>
        <pc:graphicFrameChg chg="add mod">
          <ac:chgData name="Alexander Gottberg" userId="78061ade-8422-47e0-b8e9-57f3b70c64a8" providerId="ADAL" clId="{1B84740E-DC3E-764E-A1BD-B9368A59F90C}" dt="2025-05-08T19:17:17.037" v="1784"/>
          <ac:graphicFrameMkLst>
            <pc:docMk/>
            <pc:sldMk cId="2510965102" sldId="5488"/>
            <ac:graphicFrameMk id="6" creationId="{21046E87-6B4D-C4EB-52C3-ACA8FFC7D431}"/>
          </ac:graphicFrameMkLst>
        </pc:graphicFrameChg>
      </pc:sldChg>
      <pc:sldChg chg="modSp add mod">
        <pc:chgData name="Alexander Gottberg" userId="78061ade-8422-47e0-b8e9-57f3b70c64a8" providerId="ADAL" clId="{1B84740E-DC3E-764E-A1BD-B9368A59F90C}" dt="2025-05-08T18:38:47.747" v="1352" actId="14"/>
        <pc:sldMkLst>
          <pc:docMk/>
          <pc:sldMk cId="4185922883" sldId="5489"/>
        </pc:sldMkLst>
        <pc:spChg chg="mod">
          <ac:chgData name="Alexander Gottberg" userId="78061ade-8422-47e0-b8e9-57f3b70c64a8" providerId="ADAL" clId="{1B84740E-DC3E-764E-A1BD-B9368A59F90C}" dt="2025-05-08T18:31:29.590" v="452" actId="20577"/>
          <ac:spMkLst>
            <pc:docMk/>
            <pc:sldMk cId="4185922883" sldId="5489"/>
            <ac:spMk id="2" creationId="{1CFA459F-DAFF-50B7-B1B4-3894C9D3097E}"/>
          </ac:spMkLst>
        </pc:spChg>
        <pc:spChg chg="mod">
          <ac:chgData name="Alexander Gottberg" userId="78061ade-8422-47e0-b8e9-57f3b70c64a8" providerId="ADAL" clId="{1B84740E-DC3E-764E-A1BD-B9368A59F90C}" dt="2025-05-08T18:38:47.747" v="1352" actId="14"/>
          <ac:spMkLst>
            <pc:docMk/>
            <pc:sldMk cId="4185922883" sldId="5489"/>
            <ac:spMk id="3" creationId="{F3712F28-FAC2-B7FD-8388-BFF2194F9F04}"/>
          </ac:spMkLst>
        </pc:spChg>
      </pc:sldChg>
      <pc:sldChg chg="modSp new mod">
        <pc:chgData name="Alexander Gottberg" userId="78061ade-8422-47e0-b8e9-57f3b70c64a8" providerId="ADAL" clId="{1B84740E-DC3E-764E-A1BD-B9368A59F90C}" dt="2025-05-08T19:19:19.276" v="1952" actId="1035"/>
        <pc:sldMkLst>
          <pc:docMk/>
          <pc:sldMk cId="86400315" sldId="5490"/>
        </pc:sldMkLst>
        <pc:spChg chg="mod">
          <ac:chgData name="Alexander Gottberg" userId="78061ade-8422-47e0-b8e9-57f3b70c64a8" providerId="ADAL" clId="{1B84740E-DC3E-764E-A1BD-B9368A59F90C}" dt="2025-05-08T18:31:43.947" v="477" actId="20577"/>
          <ac:spMkLst>
            <pc:docMk/>
            <pc:sldMk cId="86400315" sldId="5490"/>
            <ac:spMk id="2" creationId="{CD67735B-6C24-2B67-9459-FCD28D088E40}"/>
          </ac:spMkLst>
        </pc:spChg>
        <pc:spChg chg="mod">
          <ac:chgData name="Alexander Gottberg" userId="78061ade-8422-47e0-b8e9-57f3b70c64a8" providerId="ADAL" clId="{1B84740E-DC3E-764E-A1BD-B9368A59F90C}" dt="2025-05-08T19:19:19.276" v="1952" actId="1035"/>
          <ac:spMkLst>
            <pc:docMk/>
            <pc:sldMk cId="86400315" sldId="5490"/>
            <ac:spMk id="3" creationId="{66AEBAF6-84F4-8FB5-2651-AA1814FC165E}"/>
          </ac:spMkLst>
        </pc:spChg>
      </pc:sldChg>
      <pc:sldMasterChg chg="modSp mod">
        <pc:chgData name="Alexander Gottberg" userId="78061ade-8422-47e0-b8e9-57f3b70c64a8" providerId="ADAL" clId="{1B84740E-DC3E-764E-A1BD-B9368A59F90C}" dt="2025-05-08T18:30:31.534" v="398" actId="20577"/>
        <pc:sldMasterMkLst>
          <pc:docMk/>
          <pc:sldMasterMk cId="1448015407" sldId="2147483648"/>
        </pc:sldMasterMkLst>
        <pc:spChg chg="mod">
          <ac:chgData name="Alexander Gottberg" userId="78061ade-8422-47e0-b8e9-57f3b70c64a8" providerId="ADAL" clId="{1B84740E-DC3E-764E-A1BD-B9368A59F90C}" dt="2025-05-08T18:30:18.537" v="343" actId="20577"/>
          <ac:spMkLst>
            <pc:docMk/>
            <pc:sldMasterMk cId="1448015407" sldId="2147483648"/>
            <ac:spMk id="5" creationId="{CEA09B0C-DE34-0D56-AF06-705496AF9E4E}"/>
          </ac:spMkLst>
        </pc:spChg>
        <pc:spChg chg="mod">
          <ac:chgData name="Alexander Gottberg" userId="78061ade-8422-47e0-b8e9-57f3b70c64a8" providerId="ADAL" clId="{1B84740E-DC3E-764E-A1BD-B9368A59F90C}" dt="2025-05-08T18:30:31.534" v="398" actId="20577"/>
          <ac:spMkLst>
            <pc:docMk/>
            <pc:sldMasterMk cId="1448015407" sldId="2147483648"/>
            <ac:spMk id="6" creationId="{E3FB4AFB-A8F5-8175-02A9-E4E424DFA1FF}"/>
          </ac:spMkLst>
        </pc:sp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_1532_414E83F4.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a:lstStyle/>
          <a:p>
            <a:pPr>
              <a:defRPr/>
            </a:pPr>
            <a:r>
              <a:rPr lang="en-CA"/>
              <a:t>P342 - Program Milestone Trend Analysis</a:t>
            </a:r>
          </a:p>
        </c:rich>
      </c:tx>
      <c:layout>
        <c:manualLayout>
          <c:xMode val="edge"/>
          <c:yMode val="edge"/>
          <c:x val="0.35379985619256765"/>
          <c:y val="1.8851159437210181E-3"/>
        </c:manualLayout>
      </c:layout>
      <c:overlay val="0"/>
    </c:title>
    <c:autoTitleDeleted val="0"/>
    <c:plotArea>
      <c:layout>
        <c:manualLayout>
          <c:layoutTarget val="inner"/>
          <c:xMode val="edge"/>
          <c:yMode val="edge"/>
          <c:x val="0.11795484598168388"/>
          <c:y val="0.22543458181933385"/>
          <c:w val="0.5101491267755508"/>
          <c:h val="0.69335424297589543"/>
        </c:manualLayout>
      </c:layout>
      <c:barChart>
        <c:barDir val="col"/>
        <c:grouping val="clustered"/>
        <c:varyColors val="0"/>
        <c:ser>
          <c:idx val="6"/>
          <c:order val="11"/>
          <c:tx>
            <c:strRef>
              <c:f>'Milestone Data'!$C$16</c:f>
              <c:strCache>
                <c:ptCount val="1"/>
                <c:pt idx="0">
                  <c:v>Previous Period</c:v>
                </c:pt>
              </c:strCache>
              <c:extLst xmlns:c15="http://schemas.microsoft.com/office/drawing/2012/chart"/>
            </c:strRef>
          </c:tx>
          <c:invertIfNegative val="0"/>
          <c:val>
            <c:numRef>
              <c:f>'Milestone Data'!$BG$16:$DC$16</c:f>
              <c:numCache>
                <c:formatCode>General</c:formatCode>
                <c:ptCount val="49"/>
                <c:pt idx="41" formatCode="yyyy\-mm\-dd;@">
                  <c:v>1</c:v>
                </c:pt>
              </c:numCache>
              <c:extLst xmlns:c15="http://schemas.microsoft.com/office/drawing/2012/chart"/>
            </c:numRef>
          </c:val>
          <c:extLst xmlns:c15="http://schemas.microsoft.com/office/drawing/2012/chart">
            <c:ext xmlns:c16="http://schemas.microsoft.com/office/drawing/2014/chart" uri="{C3380CC4-5D6E-409C-BE32-E72D297353CC}">
              <c16:uniqueId val="{00000000-7E02-42BD-8D4C-11CD1C64A917}"/>
            </c:ext>
          </c:extLst>
        </c:ser>
        <c:dLbls>
          <c:showLegendKey val="0"/>
          <c:showVal val="0"/>
          <c:showCatName val="0"/>
          <c:showSerName val="0"/>
          <c:showPercent val="0"/>
          <c:showBubbleSize val="0"/>
        </c:dLbls>
        <c:gapWidth val="150"/>
        <c:axId val="1119807855"/>
        <c:axId val="1184181360"/>
        <c:extLst/>
      </c:barChart>
      <c:lineChart>
        <c:grouping val="standard"/>
        <c:varyColors val="0"/>
        <c:ser>
          <c:idx val="7"/>
          <c:order val="0"/>
          <c:tx>
            <c:strRef>
              <c:f>'Milestone Data'!$C$17</c:f>
              <c:strCache>
                <c:ptCount val="1"/>
                <c:pt idx="0">
                  <c:v>LS 2026</c:v>
                </c:pt>
              </c:strCache>
            </c:strRef>
          </c:tx>
          <c:spPr>
            <a:ln w="762000" cap="flat">
              <a:solidFill>
                <a:schemeClr val="accent6">
                  <a:alpha val="25000"/>
                </a:schemeClr>
              </a:solidFill>
              <a:bevel/>
            </a:ln>
          </c:spPr>
          <c:marker>
            <c:symbol val="none"/>
          </c:marker>
          <c:val>
            <c:numRef>
              <c:f>'Milestone Data'!$BG$17:$DD$17</c:f>
              <c:numCache>
                <c:formatCode>yyyy\-mm\-dd;@</c:formatCode>
                <c:ptCount val="50"/>
                <c:pt idx="0">
                  <c:v>46204</c:v>
                </c:pt>
                <c:pt idx="1">
                  <c:v>46204</c:v>
                </c:pt>
                <c:pt idx="2">
                  <c:v>46204</c:v>
                </c:pt>
                <c:pt idx="3">
                  <c:v>46204</c:v>
                </c:pt>
                <c:pt idx="4">
                  <c:v>46204</c:v>
                </c:pt>
                <c:pt idx="5">
                  <c:v>46204</c:v>
                </c:pt>
                <c:pt idx="6">
                  <c:v>46204</c:v>
                </c:pt>
                <c:pt idx="7">
                  <c:v>46204</c:v>
                </c:pt>
                <c:pt idx="8">
                  <c:v>46204</c:v>
                </c:pt>
                <c:pt idx="9">
                  <c:v>46204</c:v>
                </c:pt>
                <c:pt idx="10">
                  <c:v>46204</c:v>
                </c:pt>
                <c:pt idx="11">
                  <c:v>46204</c:v>
                </c:pt>
                <c:pt idx="12">
                  <c:v>46204</c:v>
                </c:pt>
                <c:pt idx="13">
                  <c:v>46204</c:v>
                </c:pt>
                <c:pt idx="14">
                  <c:v>46204</c:v>
                </c:pt>
                <c:pt idx="15">
                  <c:v>46204</c:v>
                </c:pt>
                <c:pt idx="16">
                  <c:v>46204</c:v>
                </c:pt>
                <c:pt idx="17">
                  <c:v>46204</c:v>
                </c:pt>
                <c:pt idx="18">
                  <c:v>46204</c:v>
                </c:pt>
                <c:pt idx="19">
                  <c:v>46204</c:v>
                </c:pt>
                <c:pt idx="20">
                  <c:v>46204</c:v>
                </c:pt>
                <c:pt idx="21">
                  <c:v>46204</c:v>
                </c:pt>
                <c:pt idx="22">
                  <c:v>46204</c:v>
                </c:pt>
                <c:pt idx="23">
                  <c:v>46204</c:v>
                </c:pt>
                <c:pt idx="24">
                  <c:v>46204</c:v>
                </c:pt>
                <c:pt idx="25">
                  <c:v>46204</c:v>
                </c:pt>
                <c:pt idx="26">
                  <c:v>46204</c:v>
                </c:pt>
                <c:pt idx="27">
                  <c:v>46204</c:v>
                </c:pt>
                <c:pt idx="28">
                  <c:v>46204</c:v>
                </c:pt>
                <c:pt idx="29">
                  <c:v>46204</c:v>
                </c:pt>
                <c:pt idx="30">
                  <c:v>46204</c:v>
                </c:pt>
                <c:pt idx="31">
                  <c:v>46204</c:v>
                </c:pt>
                <c:pt idx="32">
                  <c:v>46204</c:v>
                </c:pt>
                <c:pt idx="33">
                  <c:v>46204</c:v>
                </c:pt>
                <c:pt idx="34">
                  <c:v>46204</c:v>
                </c:pt>
                <c:pt idx="35">
                  <c:v>46204</c:v>
                </c:pt>
                <c:pt idx="36">
                  <c:v>46204</c:v>
                </c:pt>
                <c:pt idx="37">
                  <c:v>46204</c:v>
                </c:pt>
                <c:pt idx="38">
                  <c:v>46204</c:v>
                </c:pt>
                <c:pt idx="39">
                  <c:v>46204</c:v>
                </c:pt>
                <c:pt idx="40">
                  <c:v>46204</c:v>
                </c:pt>
                <c:pt idx="41">
                  <c:v>46204</c:v>
                </c:pt>
                <c:pt idx="42">
                  <c:v>46204</c:v>
                </c:pt>
                <c:pt idx="43">
                  <c:v>46204</c:v>
                </c:pt>
                <c:pt idx="44">
                  <c:v>46204</c:v>
                </c:pt>
                <c:pt idx="45">
                  <c:v>46204</c:v>
                </c:pt>
                <c:pt idx="46">
                  <c:v>46204</c:v>
                </c:pt>
                <c:pt idx="47">
                  <c:v>46205</c:v>
                </c:pt>
                <c:pt idx="48">
                  <c:v>46204</c:v>
                </c:pt>
                <c:pt idx="49">
                  <c:v>46204</c:v>
                </c:pt>
              </c:numCache>
            </c:numRef>
          </c:val>
          <c:smooth val="0"/>
          <c:extLst>
            <c:ext xmlns:c16="http://schemas.microsoft.com/office/drawing/2014/chart" uri="{C3380CC4-5D6E-409C-BE32-E72D297353CC}">
              <c16:uniqueId val="{00000001-7E02-42BD-8D4C-11CD1C64A917}"/>
            </c:ext>
          </c:extLst>
        </c:ser>
        <c:ser>
          <c:idx val="2"/>
          <c:order val="1"/>
          <c:tx>
            <c:strRef>
              <c:f>'Milestone Data'!$C$14:$E$14</c:f>
              <c:strCache>
                <c:ptCount val="3"/>
                <c:pt idx="0">
                  <c:v>CFI: Photo-fission Rare Isotope Beam to yield station</c:v>
                </c:pt>
                <c:pt idx="1">
                  <c:v>-</c:v>
                </c:pt>
                <c:pt idx="2">
                  <c:v>4584</c:v>
                </c:pt>
              </c:strCache>
            </c:strRef>
          </c:tx>
          <c:cat>
            <c:numRef>
              <c:f>'Milestone Data'!$BG$3:$DD$3</c:f>
              <c:numCache>
                <c:formatCode>yyyy\-mm\-dd;@</c:formatCode>
                <c:ptCount val="50"/>
                <c:pt idx="0">
                  <c:v>44316</c:v>
                </c:pt>
                <c:pt idx="1">
                  <c:v>44347</c:v>
                </c:pt>
                <c:pt idx="2">
                  <c:v>44377</c:v>
                </c:pt>
                <c:pt idx="3">
                  <c:v>44408</c:v>
                </c:pt>
                <c:pt idx="4">
                  <c:v>44439</c:v>
                </c:pt>
                <c:pt idx="5">
                  <c:v>44469</c:v>
                </c:pt>
                <c:pt idx="6">
                  <c:v>44500</c:v>
                </c:pt>
                <c:pt idx="7">
                  <c:v>44530</c:v>
                </c:pt>
                <c:pt idx="8">
                  <c:v>44561</c:v>
                </c:pt>
                <c:pt idx="9">
                  <c:v>44592</c:v>
                </c:pt>
                <c:pt idx="10">
                  <c:v>44620</c:v>
                </c:pt>
                <c:pt idx="11">
                  <c:v>44651</c:v>
                </c:pt>
                <c:pt idx="12">
                  <c:v>44681</c:v>
                </c:pt>
                <c:pt idx="13">
                  <c:v>44712</c:v>
                </c:pt>
                <c:pt idx="14">
                  <c:v>44742</c:v>
                </c:pt>
                <c:pt idx="15">
                  <c:v>44773</c:v>
                </c:pt>
                <c:pt idx="16">
                  <c:v>44804</c:v>
                </c:pt>
                <c:pt idx="17">
                  <c:v>44834</c:v>
                </c:pt>
                <c:pt idx="18">
                  <c:v>44865</c:v>
                </c:pt>
                <c:pt idx="19">
                  <c:v>44895</c:v>
                </c:pt>
                <c:pt idx="20">
                  <c:v>44926</c:v>
                </c:pt>
                <c:pt idx="21">
                  <c:v>44957</c:v>
                </c:pt>
                <c:pt idx="22">
                  <c:v>44985</c:v>
                </c:pt>
                <c:pt idx="23">
                  <c:v>45016</c:v>
                </c:pt>
                <c:pt idx="24">
                  <c:v>45046</c:v>
                </c:pt>
                <c:pt idx="25">
                  <c:v>45077</c:v>
                </c:pt>
                <c:pt idx="26">
                  <c:v>45107</c:v>
                </c:pt>
                <c:pt idx="27">
                  <c:v>45138</c:v>
                </c:pt>
                <c:pt idx="28">
                  <c:v>45169</c:v>
                </c:pt>
                <c:pt idx="29">
                  <c:v>45199</c:v>
                </c:pt>
                <c:pt idx="30">
                  <c:v>45230</c:v>
                </c:pt>
                <c:pt idx="31">
                  <c:v>45260</c:v>
                </c:pt>
                <c:pt idx="32">
                  <c:v>45291</c:v>
                </c:pt>
                <c:pt idx="33">
                  <c:v>45322</c:v>
                </c:pt>
                <c:pt idx="34">
                  <c:v>45351</c:v>
                </c:pt>
                <c:pt idx="35">
                  <c:v>45382</c:v>
                </c:pt>
                <c:pt idx="36">
                  <c:v>45412</c:v>
                </c:pt>
                <c:pt idx="37">
                  <c:v>45443</c:v>
                </c:pt>
                <c:pt idx="38">
                  <c:v>45473</c:v>
                </c:pt>
                <c:pt idx="39">
                  <c:v>45504</c:v>
                </c:pt>
                <c:pt idx="40">
                  <c:v>45535</c:v>
                </c:pt>
                <c:pt idx="41">
                  <c:v>45565</c:v>
                </c:pt>
                <c:pt idx="42">
                  <c:v>45596</c:v>
                </c:pt>
                <c:pt idx="43">
                  <c:v>45626</c:v>
                </c:pt>
                <c:pt idx="44">
                  <c:v>45657</c:v>
                </c:pt>
                <c:pt idx="45">
                  <c:v>45688</c:v>
                </c:pt>
                <c:pt idx="46">
                  <c:v>45716</c:v>
                </c:pt>
                <c:pt idx="47">
                  <c:v>45747</c:v>
                </c:pt>
                <c:pt idx="48">
                  <c:v>45777</c:v>
                </c:pt>
                <c:pt idx="49">
                  <c:v>45808</c:v>
                </c:pt>
              </c:numCache>
            </c:numRef>
          </c:cat>
          <c:val>
            <c:numRef>
              <c:f>'Milestone Data'!$BG$14:$DD$14</c:f>
              <c:numCache>
                <c:formatCode>yyyy\-mm\-dd;@</c:formatCode>
                <c:ptCount val="50"/>
                <c:pt idx="0">
                  <c:v>45912</c:v>
                </c:pt>
                <c:pt idx="1">
                  <c:v>45904</c:v>
                </c:pt>
                <c:pt idx="2">
                  <c:v>45904</c:v>
                </c:pt>
                <c:pt idx="3">
                  <c:v>45911</c:v>
                </c:pt>
                <c:pt idx="4">
                  <c:v>45904</c:v>
                </c:pt>
                <c:pt idx="5">
                  <c:v>45909</c:v>
                </c:pt>
                <c:pt idx="6">
                  <c:v>45912</c:v>
                </c:pt>
                <c:pt idx="7">
                  <c:v>45912</c:v>
                </c:pt>
                <c:pt idx="8">
                  <c:v>45912</c:v>
                </c:pt>
                <c:pt idx="9">
                  <c:v>45912</c:v>
                </c:pt>
                <c:pt idx="10">
                  <c:v>45912</c:v>
                </c:pt>
                <c:pt idx="11">
                  <c:v>46083</c:v>
                </c:pt>
                <c:pt idx="12">
                  <c:v>46057</c:v>
                </c:pt>
                <c:pt idx="13">
                  <c:v>46057</c:v>
                </c:pt>
                <c:pt idx="14">
                  <c:v>46052</c:v>
                </c:pt>
                <c:pt idx="15">
                  <c:v>46101</c:v>
                </c:pt>
                <c:pt idx="16">
                  <c:v>46100</c:v>
                </c:pt>
                <c:pt idx="17">
                  <c:v>46161</c:v>
                </c:pt>
                <c:pt idx="18">
                  <c:v>46148</c:v>
                </c:pt>
                <c:pt idx="19">
                  <c:v>46154</c:v>
                </c:pt>
                <c:pt idx="20">
                  <c:v>46140</c:v>
                </c:pt>
                <c:pt idx="21">
                  <c:v>46140</c:v>
                </c:pt>
                <c:pt idx="22">
                  <c:v>46160</c:v>
                </c:pt>
                <c:pt idx="23">
                  <c:v>46170</c:v>
                </c:pt>
                <c:pt idx="24">
                  <c:v>46192</c:v>
                </c:pt>
                <c:pt idx="25">
                  <c:v>46227</c:v>
                </c:pt>
                <c:pt idx="26">
                  <c:v>46335</c:v>
                </c:pt>
                <c:pt idx="27">
                  <c:v>46364</c:v>
                </c:pt>
                <c:pt idx="28">
                  <c:v>46388</c:v>
                </c:pt>
                <c:pt idx="29">
                  <c:v>46367</c:v>
                </c:pt>
                <c:pt idx="30">
                  <c:v>46457</c:v>
                </c:pt>
                <c:pt idx="31">
                  <c:v>46472</c:v>
                </c:pt>
                <c:pt idx="32">
                  <c:v>46500</c:v>
                </c:pt>
                <c:pt idx="33">
                  <c:v>46519</c:v>
                </c:pt>
                <c:pt idx="34">
                  <c:v>46533</c:v>
                </c:pt>
                <c:pt idx="35">
                  <c:v>46533</c:v>
                </c:pt>
                <c:pt idx="36">
                  <c:v>46665</c:v>
                </c:pt>
                <c:pt idx="37">
                  <c:v>46665</c:v>
                </c:pt>
                <c:pt idx="38">
                  <c:v>46703</c:v>
                </c:pt>
                <c:pt idx="39">
                  <c:v>46702</c:v>
                </c:pt>
                <c:pt idx="40">
                  <c:v>46702</c:v>
                </c:pt>
                <c:pt idx="41">
                  <c:v>46703</c:v>
                </c:pt>
                <c:pt idx="42">
                  <c:v>46675</c:v>
                </c:pt>
                <c:pt idx="43">
                  <c:v>46700</c:v>
                </c:pt>
                <c:pt idx="44">
                  <c:v>46784</c:v>
                </c:pt>
                <c:pt idx="45">
                  <c:v>46770</c:v>
                </c:pt>
                <c:pt idx="46">
                  <c:v>46814</c:v>
                </c:pt>
                <c:pt idx="47">
                  <c:v>46779</c:v>
                </c:pt>
              </c:numCache>
            </c:numRef>
          </c:val>
          <c:smooth val="1"/>
          <c:extLst>
            <c:ext xmlns:c16="http://schemas.microsoft.com/office/drawing/2014/chart" uri="{C3380CC4-5D6E-409C-BE32-E72D297353CC}">
              <c16:uniqueId val="{00000002-7E02-42BD-8D4C-11CD1C64A917}"/>
            </c:ext>
          </c:extLst>
        </c:ser>
        <c:ser>
          <c:idx val="4"/>
          <c:order val="2"/>
          <c:tx>
            <c:strRef>
              <c:f>'Milestone Data'!$C$4:$E$4</c:f>
              <c:strCache>
                <c:ptCount val="3"/>
                <c:pt idx="0">
                  <c:v>APTW Gate 4A Review - Readiness for Commissioning / CFI: RIB from ARIEL Proton Target West to yield station </c:v>
                </c:pt>
                <c:pt idx="1">
                  <c:v>-</c:v>
                </c:pt>
                <c:pt idx="2">
                  <c:v>11006</c:v>
                </c:pt>
              </c:strCache>
            </c:strRef>
          </c:tx>
          <c:spPr>
            <a:ln>
              <a:solidFill>
                <a:sysClr val="windowText" lastClr="000000"/>
              </a:solidFill>
            </a:ln>
          </c:spPr>
          <c:cat>
            <c:numRef>
              <c:f>'Milestone Data'!$BG$3:$DD$3</c:f>
              <c:numCache>
                <c:formatCode>yyyy\-mm\-dd;@</c:formatCode>
                <c:ptCount val="50"/>
                <c:pt idx="0">
                  <c:v>44316</c:v>
                </c:pt>
                <c:pt idx="1">
                  <c:v>44347</c:v>
                </c:pt>
                <c:pt idx="2">
                  <c:v>44377</c:v>
                </c:pt>
                <c:pt idx="3">
                  <c:v>44408</c:v>
                </c:pt>
                <c:pt idx="4">
                  <c:v>44439</c:v>
                </c:pt>
                <c:pt idx="5">
                  <c:v>44469</c:v>
                </c:pt>
                <c:pt idx="6">
                  <c:v>44500</c:v>
                </c:pt>
                <c:pt idx="7">
                  <c:v>44530</c:v>
                </c:pt>
                <c:pt idx="8">
                  <c:v>44561</c:v>
                </c:pt>
                <c:pt idx="9">
                  <c:v>44592</c:v>
                </c:pt>
                <c:pt idx="10">
                  <c:v>44620</c:v>
                </c:pt>
                <c:pt idx="11">
                  <c:v>44651</c:v>
                </c:pt>
                <c:pt idx="12">
                  <c:v>44681</c:v>
                </c:pt>
                <c:pt idx="13">
                  <c:v>44712</c:v>
                </c:pt>
                <c:pt idx="14">
                  <c:v>44742</c:v>
                </c:pt>
                <c:pt idx="15">
                  <c:v>44773</c:v>
                </c:pt>
                <c:pt idx="16">
                  <c:v>44804</c:v>
                </c:pt>
                <c:pt idx="17">
                  <c:v>44834</c:v>
                </c:pt>
                <c:pt idx="18">
                  <c:v>44865</c:v>
                </c:pt>
                <c:pt idx="19">
                  <c:v>44895</c:v>
                </c:pt>
                <c:pt idx="20">
                  <c:v>44926</c:v>
                </c:pt>
                <c:pt idx="21">
                  <c:v>44957</c:v>
                </c:pt>
                <c:pt idx="22">
                  <c:v>44985</c:v>
                </c:pt>
                <c:pt idx="23">
                  <c:v>45016</c:v>
                </c:pt>
                <c:pt idx="24">
                  <c:v>45046</c:v>
                </c:pt>
                <c:pt idx="25">
                  <c:v>45077</c:v>
                </c:pt>
                <c:pt idx="26">
                  <c:v>45107</c:v>
                </c:pt>
                <c:pt idx="27">
                  <c:v>45138</c:v>
                </c:pt>
                <c:pt idx="28">
                  <c:v>45169</c:v>
                </c:pt>
                <c:pt idx="29">
                  <c:v>45199</c:v>
                </c:pt>
                <c:pt idx="30">
                  <c:v>45230</c:v>
                </c:pt>
                <c:pt idx="31">
                  <c:v>45260</c:v>
                </c:pt>
                <c:pt idx="32">
                  <c:v>45291</c:v>
                </c:pt>
                <c:pt idx="33">
                  <c:v>45322</c:v>
                </c:pt>
                <c:pt idx="34">
                  <c:v>45351</c:v>
                </c:pt>
                <c:pt idx="35">
                  <c:v>45382</c:v>
                </c:pt>
                <c:pt idx="36">
                  <c:v>45412</c:v>
                </c:pt>
                <c:pt idx="37">
                  <c:v>45443</c:v>
                </c:pt>
                <c:pt idx="38">
                  <c:v>45473</c:v>
                </c:pt>
                <c:pt idx="39">
                  <c:v>45504</c:v>
                </c:pt>
                <c:pt idx="40">
                  <c:v>45535</c:v>
                </c:pt>
                <c:pt idx="41">
                  <c:v>45565</c:v>
                </c:pt>
                <c:pt idx="42">
                  <c:v>45596</c:v>
                </c:pt>
                <c:pt idx="43">
                  <c:v>45626</c:v>
                </c:pt>
                <c:pt idx="44">
                  <c:v>45657</c:v>
                </c:pt>
                <c:pt idx="45">
                  <c:v>45688</c:v>
                </c:pt>
                <c:pt idx="46">
                  <c:v>45716</c:v>
                </c:pt>
                <c:pt idx="47">
                  <c:v>45747</c:v>
                </c:pt>
                <c:pt idx="48">
                  <c:v>45777</c:v>
                </c:pt>
                <c:pt idx="49">
                  <c:v>45808</c:v>
                </c:pt>
              </c:numCache>
            </c:numRef>
          </c:cat>
          <c:val>
            <c:numRef>
              <c:f>'Milestone Data'!$BG$4:$DD$4</c:f>
              <c:numCache>
                <c:formatCode>yyyy\-mm\-dd;@</c:formatCode>
                <c:ptCount val="50"/>
                <c:pt idx="0">
                  <c:v>46100</c:v>
                </c:pt>
                <c:pt idx="1">
                  <c:v>46100</c:v>
                </c:pt>
                <c:pt idx="2">
                  <c:v>46100</c:v>
                </c:pt>
                <c:pt idx="3">
                  <c:v>46100</c:v>
                </c:pt>
                <c:pt idx="4">
                  <c:v>46100</c:v>
                </c:pt>
                <c:pt idx="5">
                  <c:v>46100</c:v>
                </c:pt>
                <c:pt idx="6">
                  <c:v>46100</c:v>
                </c:pt>
                <c:pt idx="7">
                  <c:v>46100</c:v>
                </c:pt>
                <c:pt idx="8">
                  <c:v>46100</c:v>
                </c:pt>
                <c:pt idx="9">
                  <c:v>46233</c:v>
                </c:pt>
                <c:pt idx="10">
                  <c:v>46233</c:v>
                </c:pt>
                <c:pt idx="11">
                  <c:v>46391</c:v>
                </c:pt>
                <c:pt idx="12">
                  <c:v>46366</c:v>
                </c:pt>
                <c:pt idx="13">
                  <c:v>46366</c:v>
                </c:pt>
                <c:pt idx="14">
                  <c:v>46363</c:v>
                </c:pt>
                <c:pt idx="15">
                  <c:v>46409</c:v>
                </c:pt>
                <c:pt idx="16">
                  <c:v>46408</c:v>
                </c:pt>
                <c:pt idx="17">
                  <c:v>46430</c:v>
                </c:pt>
                <c:pt idx="18">
                  <c:v>46419</c:v>
                </c:pt>
                <c:pt idx="19">
                  <c:v>46423</c:v>
                </c:pt>
                <c:pt idx="20">
                  <c:v>46409</c:v>
                </c:pt>
                <c:pt idx="21">
                  <c:v>46409</c:v>
                </c:pt>
                <c:pt idx="22">
                  <c:v>46409</c:v>
                </c:pt>
                <c:pt idx="23">
                  <c:v>46441</c:v>
                </c:pt>
                <c:pt idx="24">
                  <c:v>46463</c:v>
                </c:pt>
                <c:pt idx="25">
                  <c:v>46498</c:v>
                </c:pt>
                <c:pt idx="26">
                  <c:v>46604</c:v>
                </c:pt>
                <c:pt idx="27">
                  <c:v>46633</c:v>
                </c:pt>
                <c:pt idx="28">
                  <c:v>46470</c:v>
                </c:pt>
                <c:pt idx="29">
                  <c:v>46449</c:v>
                </c:pt>
                <c:pt idx="30">
                  <c:v>46612</c:v>
                </c:pt>
                <c:pt idx="31">
                  <c:v>46629</c:v>
                </c:pt>
                <c:pt idx="32">
                  <c:v>46657</c:v>
                </c:pt>
                <c:pt idx="33">
                  <c:v>46674</c:v>
                </c:pt>
                <c:pt idx="34">
                  <c:v>46688</c:v>
                </c:pt>
                <c:pt idx="35">
                  <c:v>46688</c:v>
                </c:pt>
                <c:pt idx="36">
                  <c:v>46820</c:v>
                </c:pt>
                <c:pt idx="37">
                  <c:v>46820</c:v>
                </c:pt>
                <c:pt idx="38">
                  <c:v>46860</c:v>
                </c:pt>
                <c:pt idx="39">
                  <c:v>46857</c:v>
                </c:pt>
                <c:pt idx="40">
                  <c:v>46857</c:v>
                </c:pt>
                <c:pt idx="41">
                  <c:v>46766</c:v>
                </c:pt>
                <c:pt idx="42">
                  <c:v>46647</c:v>
                </c:pt>
                <c:pt idx="43">
                  <c:v>46628</c:v>
                </c:pt>
                <c:pt idx="44">
                  <c:v>46591</c:v>
                </c:pt>
                <c:pt idx="45">
                  <c:v>46533</c:v>
                </c:pt>
                <c:pt idx="46">
                  <c:v>46533</c:v>
                </c:pt>
                <c:pt idx="47">
                  <c:v>46561</c:v>
                </c:pt>
              </c:numCache>
            </c:numRef>
          </c:val>
          <c:smooth val="1"/>
          <c:extLst>
            <c:ext xmlns:c16="http://schemas.microsoft.com/office/drawing/2014/chart" uri="{C3380CC4-5D6E-409C-BE32-E72D297353CC}">
              <c16:uniqueId val="{00000003-7E02-42BD-8D4C-11CD1C64A917}"/>
            </c:ext>
          </c:extLst>
        </c:ser>
        <c:ser>
          <c:idx val="5"/>
          <c:order val="3"/>
          <c:tx>
            <c:strRef>
              <c:f>'Milestone Data'!$C$15:$E$15</c:f>
              <c:strCache>
                <c:ptCount val="3"/>
                <c:pt idx="0">
                  <c:v>Therapeutic Isotopes Gate 4A Review - Readiness for Commissioning</c:v>
                </c:pt>
                <c:pt idx="1">
                  <c:v>-</c:v>
                </c:pt>
                <c:pt idx="2">
                  <c:v>14074</c:v>
                </c:pt>
              </c:strCache>
            </c:strRef>
          </c:tx>
          <c:spPr>
            <a:ln>
              <a:solidFill>
                <a:srgbClr val="FF0000"/>
              </a:solidFill>
            </a:ln>
          </c:spPr>
          <c:cat>
            <c:numRef>
              <c:f>'Milestone Data'!$BG$3:$DD$3</c:f>
              <c:numCache>
                <c:formatCode>yyyy\-mm\-dd;@</c:formatCode>
                <c:ptCount val="50"/>
                <c:pt idx="0">
                  <c:v>44316</c:v>
                </c:pt>
                <c:pt idx="1">
                  <c:v>44347</c:v>
                </c:pt>
                <c:pt idx="2">
                  <c:v>44377</c:v>
                </c:pt>
                <c:pt idx="3">
                  <c:v>44408</c:v>
                </c:pt>
                <c:pt idx="4">
                  <c:v>44439</c:v>
                </c:pt>
                <c:pt idx="5">
                  <c:v>44469</c:v>
                </c:pt>
                <c:pt idx="6">
                  <c:v>44500</c:v>
                </c:pt>
                <c:pt idx="7">
                  <c:v>44530</c:v>
                </c:pt>
                <c:pt idx="8">
                  <c:v>44561</c:v>
                </c:pt>
                <c:pt idx="9">
                  <c:v>44592</c:v>
                </c:pt>
                <c:pt idx="10">
                  <c:v>44620</c:v>
                </c:pt>
                <c:pt idx="11">
                  <c:v>44651</c:v>
                </c:pt>
                <c:pt idx="12">
                  <c:v>44681</c:v>
                </c:pt>
                <c:pt idx="13">
                  <c:v>44712</c:v>
                </c:pt>
                <c:pt idx="14">
                  <c:v>44742</c:v>
                </c:pt>
                <c:pt idx="15">
                  <c:v>44773</c:v>
                </c:pt>
                <c:pt idx="16">
                  <c:v>44804</c:v>
                </c:pt>
                <c:pt idx="17">
                  <c:v>44834</c:v>
                </c:pt>
                <c:pt idx="18">
                  <c:v>44865</c:v>
                </c:pt>
                <c:pt idx="19">
                  <c:v>44895</c:v>
                </c:pt>
                <c:pt idx="20">
                  <c:v>44926</c:v>
                </c:pt>
                <c:pt idx="21">
                  <c:v>44957</c:v>
                </c:pt>
                <c:pt idx="22">
                  <c:v>44985</c:v>
                </c:pt>
                <c:pt idx="23">
                  <c:v>45016</c:v>
                </c:pt>
                <c:pt idx="24">
                  <c:v>45046</c:v>
                </c:pt>
                <c:pt idx="25">
                  <c:v>45077</c:v>
                </c:pt>
                <c:pt idx="26">
                  <c:v>45107</c:v>
                </c:pt>
                <c:pt idx="27">
                  <c:v>45138</c:v>
                </c:pt>
                <c:pt idx="28">
                  <c:v>45169</c:v>
                </c:pt>
                <c:pt idx="29">
                  <c:v>45199</c:v>
                </c:pt>
                <c:pt idx="30">
                  <c:v>45230</c:v>
                </c:pt>
                <c:pt idx="31">
                  <c:v>45260</c:v>
                </c:pt>
                <c:pt idx="32">
                  <c:v>45291</c:v>
                </c:pt>
                <c:pt idx="33">
                  <c:v>45322</c:v>
                </c:pt>
                <c:pt idx="34">
                  <c:v>45351</c:v>
                </c:pt>
                <c:pt idx="35">
                  <c:v>45382</c:v>
                </c:pt>
                <c:pt idx="36">
                  <c:v>45412</c:v>
                </c:pt>
                <c:pt idx="37">
                  <c:v>45443</c:v>
                </c:pt>
                <c:pt idx="38">
                  <c:v>45473</c:v>
                </c:pt>
                <c:pt idx="39">
                  <c:v>45504</c:v>
                </c:pt>
                <c:pt idx="40">
                  <c:v>45535</c:v>
                </c:pt>
                <c:pt idx="41">
                  <c:v>45565</c:v>
                </c:pt>
                <c:pt idx="42">
                  <c:v>45596</c:v>
                </c:pt>
                <c:pt idx="43">
                  <c:v>45626</c:v>
                </c:pt>
                <c:pt idx="44">
                  <c:v>45657</c:v>
                </c:pt>
                <c:pt idx="45">
                  <c:v>45688</c:v>
                </c:pt>
                <c:pt idx="46">
                  <c:v>45716</c:v>
                </c:pt>
                <c:pt idx="47">
                  <c:v>45747</c:v>
                </c:pt>
                <c:pt idx="48">
                  <c:v>45777</c:v>
                </c:pt>
                <c:pt idx="49">
                  <c:v>45808</c:v>
                </c:pt>
              </c:numCache>
            </c:numRef>
          </c:cat>
          <c:val>
            <c:numRef>
              <c:f>'Milestone Data'!$BG$15:$DD$15</c:f>
              <c:numCache>
                <c:formatCode>General</c:formatCode>
                <c:ptCount val="50"/>
                <c:pt idx="17" formatCode="yyyy\-mm\-dd;@">
                  <c:v>46448</c:v>
                </c:pt>
                <c:pt idx="18" formatCode="yyyy\-mm\-dd;@">
                  <c:v>46303</c:v>
                </c:pt>
                <c:pt idx="19" formatCode="yyyy\-mm\-dd;@">
                  <c:v>46255</c:v>
                </c:pt>
                <c:pt idx="20" formatCode="yyyy\-mm\-dd;@">
                  <c:v>46303</c:v>
                </c:pt>
                <c:pt idx="21" formatCode="yyyy\-mm\-dd;@">
                  <c:v>46303</c:v>
                </c:pt>
                <c:pt idx="22" formatCode="yyyy\-mm\-dd;@">
                  <c:v>46303</c:v>
                </c:pt>
                <c:pt idx="23" formatCode="yyyy\-mm\-dd;@">
                  <c:v>46303</c:v>
                </c:pt>
                <c:pt idx="24" formatCode="yyyy\-mm\-dd;@">
                  <c:v>46303</c:v>
                </c:pt>
                <c:pt idx="25" formatCode="yyyy\-mm\-dd;@">
                  <c:v>46330</c:v>
                </c:pt>
                <c:pt idx="26" formatCode="yyyy\-mm\-dd;@">
                  <c:v>46436</c:v>
                </c:pt>
                <c:pt idx="27" formatCode="yyyy\-mm\-dd;@">
                  <c:v>46465</c:v>
                </c:pt>
                <c:pt idx="28" formatCode="yyyy\-mm\-dd;@">
                  <c:v>46470</c:v>
                </c:pt>
                <c:pt idx="29" formatCode="yyyy\-mm\-dd;@">
                  <c:v>46504</c:v>
                </c:pt>
                <c:pt idx="30" formatCode="yyyy\-mm\-dd;@">
                  <c:v>46539</c:v>
                </c:pt>
                <c:pt idx="31" formatCode="yyyy\-mm\-dd;@">
                  <c:v>46554</c:v>
                </c:pt>
                <c:pt idx="32" formatCode="yyyy\-mm\-dd;@">
                  <c:v>46582</c:v>
                </c:pt>
                <c:pt idx="33" formatCode="yyyy\-mm\-dd;@">
                  <c:v>46601</c:v>
                </c:pt>
                <c:pt idx="34" formatCode="yyyy\-mm\-dd;@">
                  <c:v>46615</c:v>
                </c:pt>
                <c:pt idx="35" formatCode="yyyy\-mm\-dd;@">
                  <c:v>46615</c:v>
                </c:pt>
                <c:pt idx="36" formatCode="yyyy\-mm\-dd;@">
                  <c:v>46745</c:v>
                </c:pt>
                <c:pt idx="37" formatCode="yyyy\-mm\-dd;@">
                  <c:v>46745</c:v>
                </c:pt>
                <c:pt idx="38" formatCode="yyyy\-mm\-dd;@">
                  <c:v>46785</c:v>
                </c:pt>
                <c:pt idx="39" formatCode="yyyy\-mm\-dd;@">
                  <c:v>46784</c:v>
                </c:pt>
                <c:pt idx="40" formatCode="yyyy\-mm\-dd;@">
                  <c:v>46784</c:v>
                </c:pt>
                <c:pt idx="41" formatCode="yyyy\-mm\-dd;@">
                  <c:v>46785</c:v>
                </c:pt>
                <c:pt idx="42" formatCode="yyyy\-mm\-dd;@">
                  <c:v>46787</c:v>
                </c:pt>
                <c:pt idx="43" formatCode="yyyy\-mm\-dd;@">
                  <c:v>46799</c:v>
                </c:pt>
                <c:pt idx="44" formatCode="yyyy\-mm\-dd;@">
                  <c:v>46731</c:v>
                </c:pt>
                <c:pt idx="45" formatCode="yyyy\-mm\-dd;@">
                  <c:v>46673</c:v>
                </c:pt>
                <c:pt idx="46" formatCode="yyyy\-mm\-dd;@">
                  <c:v>46673</c:v>
                </c:pt>
                <c:pt idx="47" formatCode="yyyy\-mm\-dd;@">
                  <c:v>46701</c:v>
                </c:pt>
              </c:numCache>
            </c:numRef>
          </c:val>
          <c:smooth val="1"/>
          <c:extLst>
            <c:ext xmlns:c16="http://schemas.microsoft.com/office/drawing/2014/chart" uri="{C3380CC4-5D6E-409C-BE32-E72D297353CC}">
              <c16:uniqueId val="{00000004-7E02-42BD-8D4C-11CD1C64A917}"/>
            </c:ext>
          </c:extLst>
        </c:ser>
        <c:ser>
          <c:idx val="15"/>
          <c:order val="5"/>
          <c:tx>
            <c:strRef>
              <c:f>'Milestone Data'!$C$10:$E$10</c:f>
              <c:strCache>
                <c:ptCount val="3"/>
                <c:pt idx="0">
                  <c:v>AETE Gate 4A Review - Readiness for Commissioning / CFI Ions from AETE to ISAC</c:v>
                </c:pt>
                <c:pt idx="1">
                  <c:v>-</c:v>
                </c:pt>
                <c:pt idx="2">
                  <c:v>5915</c:v>
                </c:pt>
              </c:strCache>
            </c:strRef>
          </c:tx>
          <c:spPr>
            <a:ln>
              <a:solidFill>
                <a:srgbClr val="C00000"/>
              </a:solidFill>
            </a:ln>
          </c:spPr>
          <c:marker>
            <c:spPr>
              <a:ln>
                <a:solidFill>
                  <a:srgbClr val="C00000"/>
                </a:solidFill>
              </a:ln>
            </c:spPr>
          </c:marker>
          <c:dPt>
            <c:idx val="12"/>
            <c:bubble3D val="0"/>
            <c:extLst>
              <c:ext xmlns:c16="http://schemas.microsoft.com/office/drawing/2014/chart" uri="{C3380CC4-5D6E-409C-BE32-E72D297353CC}">
                <c16:uniqueId val="{00000005-7E02-42BD-8D4C-11CD1C64A917}"/>
              </c:ext>
            </c:extLst>
          </c:dPt>
          <c:cat>
            <c:numRef>
              <c:f>'Milestone Data'!$BG$3:$DD$3</c:f>
              <c:numCache>
                <c:formatCode>yyyy\-mm\-dd;@</c:formatCode>
                <c:ptCount val="50"/>
                <c:pt idx="0">
                  <c:v>44316</c:v>
                </c:pt>
                <c:pt idx="1">
                  <c:v>44347</c:v>
                </c:pt>
                <c:pt idx="2">
                  <c:v>44377</c:v>
                </c:pt>
                <c:pt idx="3">
                  <c:v>44408</c:v>
                </c:pt>
                <c:pt idx="4">
                  <c:v>44439</c:v>
                </c:pt>
                <c:pt idx="5">
                  <c:v>44469</c:v>
                </c:pt>
                <c:pt idx="6">
                  <c:v>44500</c:v>
                </c:pt>
                <c:pt idx="7">
                  <c:v>44530</c:v>
                </c:pt>
                <c:pt idx="8">
                  <c:v>44561</c:v>
                </c:pt>
                <c:pt idx="9">
                  <c:v>44592</c:v>
                </c:pt>
                <c:pt idx="10">
                  <c:v>44620</c:v>
                </c:pt>
                <c:pt idx="11">
                  <c:v>44651</c:v>
                </c:pt>
                <c:pt idx="12">
                  <c:v>44681</c:v>
                </c:pt>
                <c:pt idx="13">
                  <c:v>44712</c:v>
                </c:pt>
                <c:pt idx="14">
                  <c:v>44742</c:v>
                </c:pt>
                <c:pt idx="15">
                  <c:v>44773</c:v>
                </c:pt>
                <c:pt idx="16">
                  <c:v>44804</c:v>
                </c:pt>
                <c:pt idx="17">
                  <c:v>44834</c:v>
                </c:pt>
                <c:pt idx="18">
                  <c:v>44865</c:v>
                </c:pt>
                <c:pt idx="19">
                  <c:v>44895</c:v>
                </c:pt>
                <c:pt idx="20">
                  <c:v>44926</c:v>
                </c:pt>
                <c:pt idx="21">
                  <c:v>44957</c:v>
                </c:pt>
                <c:pt idx="22">
                  <c:v>44985</c:v>
                </c:pt>
                <c:pt idx="23">
                  <c:v>45016</c:v>
                </c:pt>
                <c:pt idx="24">
                  <c:v>45046</c:v>
                </c:pt>
                <c:pt idx="25">
                  <c:v>45077</c:v>
                </c:pt>
                <c:pt idx="26">
                  <c:v>45107</c:v>
                </c:pt>
                <c:pt idx="27">
                  <c:v>45138</c:v>
                </c:pt>
                <c:pt idx="28">
                  <c:v>45169</c:v>
                </c:pt>
                <c:pt idx="29">
                  <c:v>45199</c:v>
                </c:pt>
                <c:pt idx="30">
                  <c:v>45230</c:v>
                </c:pt>
                <c:pt idx="31">
                  <c:v>45260</c:v>
                </c:pt>
                <c:pt idx="32">
                  <c:v>45291</c:v>
                </c:pt>
                <c:pt idx="33">
                  <c:v>45322</c:v>
                </c:pt>
                <c:pt idx="34">
                  <c:v>45351</c:v>
                </c:pt>
                <c:pt idx="35">
                  <c:v>45382</c:v>
                </c:pt>
                <c:pt idx="36">
                  <c:v>45412</c:v>
                </c:pt>
                <c:pt idx="37">
                  <c:v>45443</c:v>
                </c:pt>
                <c:pt idx="38">
                  <c:v>45473</c:v>
                </c:pt>
                <c:pt idx="39">
                  <c:v>45504</c:v>
                </c:pt>
                <c:pt idx="40">
                  <c:v>45535</c:v>
                </c:pt>
                <c:pt idx="41">
                  <c:v>45565</c:v>
                </c:pt>
                <c:pt idx="42">
                  <c:v>45596</c:v>
                </c:pt>
                <c:pt idx="43">
                  <c:v>45626</c:v>
                </c:pt>
                <c:pt idx="44">
                  <c:v>45657</c:v>
                </c:pt>
                <c:pt idx="45">
                  <c:v>45688</c:v>
                </c:pt>
                <c:pt idx="46">
                  <c:v>45716</c:v>
                </c:pt>
                <c:pt idx="47">
                  <c:v>45747</c:v>
                </c:pt>
                <c:pt idx="48">
                  <c:v>45777</c:v>
                </c:pt>
                <c:pt idx="49">
                  <c:v>45808</c:v>
                </c:pt>
              </c:numCache>
            </c:numRef>
          </c:cat>
          <c:val>
            <c:numRef>
              <c:f>'Milestone Data'!$BG$10:$DD$10</c:f>
              <c:numCache>
                <c:formatCode>yyyy\-mm\-dd;@</c:formatCode>
                <c:ptCount val="50"/>
                <c:pt idx="0">
                  <c:v>45702</c:v>
                </c:pt>
                <c:pt idx="1">
                  <c:v>45694</c:v>
                </c:pt>
                <c:pt idx="2">
                  <c:v>45694</c:v>
                </c:pt>
                <c:pt idx="3">
                  <c:v>45702</c:v>
                </c:pt>
                <c:pt idx="4">
                  <c:v>45694</c:v>
                </c:pt>
                <c:pt idx="5">
                  <c:v>45699</c:v>
                </c:pt>
                <c:pt idx="6">
                  <c:v>45702</c:v>
                </c:pt>
                <c:pt idx="7">
                  <c:v>45702</c:v>
                </c:pt>
                <c:pt idx="8">
                  <c:v>45702</c:v>
                </c:pt>
                <c:pt idx="9">
                  <c:v>45702</c:v>
                </c:pt>
                <c:pt idx="10">
                  <c:v>45702</c:v>
                </c:pt>
                <c:pt idx="11">
                  <c:v>45867</c:v>
                </c:pt>
                <c:pt idx="12">
                  <c:v>45842</c:v>
                </c:pt>
                <c:pt idx="13">
                  <c:v>45842</c:v>
                </c:pt>
                <c:pt idx="14">
                  <c:v>45838</c:v>
                </c:pt>
                <c:pt idx="15">
                  <c:v>45888</c:v>
                </c:pt>
                <c:pt idx="16">
                  <c:v>45887</c:v>
                </c:pt>
                <c:pt idx="17">
                  <c:v>45897</c:v>
                </c:pt>
                <c:pt idx="18">
                  <c:v>45936</c:v>
                </c:pt>
                <c:pt idx="19">
                  <c:v>45953</c:v>
                </c:pt>
                <c:pt idx="20">
                  <c:v>45926</c:v>
                </c:pt>
                <c:pt idx="21">
                  <c:v>45926</c:v>
                </c:pt>
                <c:pt idx="22">
                  <c:v>45947</c:v>
                </c:pt>
                <c:pt idx="23">
                  <c:v>45959</c:v>
                </c:pt>
                <c:pt idx="24">
                  <c:v>45982</c:v>
                </c:pt>
                <c:pt idx="25">
                  <c:v>46027</c:v>
                </c:pt>
                <c:pt idx="26">
                  <c:v>46134</c:v>
                </c:pt>
                <c:pt idx="27">
                  <c:v>46163</c:v>
                </c:pt>
                <c:pt idx="28">
                  <c:v>46189</c:v>
                </c:pt>
                <c:pt idx="29">
                  <c:v>46168</c:v>
                </c:pt>
                <c:pt idx="30">
                  <c:v>46258</c:v>
                </c:pt>
                <c:pt idx="31">
                  <c:v>46273</c:v>
                </c:pt>
                <c:pt idx="32">
                  <c:v>46301</c:v>
                </c:pt>
                <c:pt idx="33">
                  <c:v>46318</c:v>
                </c:pt>
                <c:pt idx="34">
                  <c:v>46332</c:v>
                </c:pt>
                <c:pt idx="35">
                  <c:v>46332</c:v>
                </c:pt>
                <c:pt idx="36">
                  <c:v>46464</c:v>
                </c:pt>
                <c:pt idx="37">
                  <c:v>46464</c:v>
                </c:pt>
                <c:pt idx="38">
                  <c:v>46504</c:v>
                </c:pt>
                <c:pt idx="39">
                  <c:v>46503</c:v>
                </c:pt>
                <c:pt idx="40">
                  <c:v>46503</c:v>
                </c:pt>
                <c:pt idx="41">
                  <c:v>46504</c:v>
                </c:pt>
                <c:pt idx="42">
                  <c:v>46476</c:v>
                </c:pt>
                <c:pt idx="43">
                  <c:v>46499</c:v>
                </c:pt>
                <c:pt idx="44">
                  <c:v>46583</c:v>
                </c:pt>
                <c:pt idx="45">
                  <c:v>46569</c:v>
                </c:pt>
                <c:pt idx="46">
                  <c:v>46615</c:v>
                </c:pt>
                <c:pt idx="47">
                  <c:v>46580</c:v>
                </c:pt>
              </c:numCache>
            </c:numRef>
          </c:val>
          <c:smooth val="1"/>
          <c:extLst>
            <c:ext xmlns:c16="http://schemas.microsoft.com/office/drawing/2014/chart" uri="{C3380CC4-5D6E-409C-BE32-E72D297353CC}">
              <c16:uniqueId val="{00000006-7E02-42BD-8D4C-11CD1C64A917}"/>
            </c:ext>
          </c:extLst>
        </c:ser>
        <c:ser>
          <c:idx val="11"/>
          <c:order val="6"/>
          <c:tx>
            <c:strRef>
              <c:f>'Milestone Data'!$C$11:$E$11</c:f>
              <c:strCache>
                <c:ptCount val="3"/>
                <c:pt idx="0">
                  <c:v>Start Installation of Target Modules, RIB Modules and Infrastructure</c:v>
                </c:pt>
                <c:pt idx="1">
                  <c:v>-</c:v>
                </c:pt>
                <c:pt idx="2">
                  <c:v>10303</c:v>
                </c:pt>
              </c:strCache>
            </c:strRef>
          </c:tx>
          <c:cat>
            <c:numRef>
              <c:f>'Milestone Data'!$BG$3:$DD$3</c:f>
              <c:numCache>
                <c:formatCode>yyyy\-mm\-dd;@</c:formatCode>
                <c:ptCount val="50"/>
                <c:pt idx="0">
                  <c:v>44316</c:v>
                </c:pt>
                <c:pt idx="1">
                  <c:v>44347</c:v>
                </c:pt>
                <c:pt idx="2">
                  <c:v>44377</c:v>
                </c:pt>
                <c:pt idx="3">
                  <c:v>44408</c:v>
                </c:pt>
                <c:pt idx="4">
                  <c:v>44439</c:v>
                </c:pt>
                <c:pt idx="5">
                  <c:v>44469</c:v>
                </c:pt>
                <c:pt idx="6">
                  <c:v>44500</c:v>
                </c:pt>
                <c:pt idx="7">
                  <c:v>44530</c:v>
                </c:pt>
                <c:pt idx="8">
                  <c:v>44561</c:v>
                </c:pt>
                <c:pt idx="9">
                  <c:v>44592</c:v>
                </c:pt>
                <c:pt idx="10">
                  <c:v>44620</c:v>
                </c:pt>
                <c:pt idx="11">
                  <c:v>44651</c:v>
                </c:pt>
                <c:pt idx="12">
                  <c:v>44681</c:v>
                </c:pt>
                <c:pt idx="13">
                  <c:v>44712</c:v>
                </c:pt>
                <c:pt idx="14">
                  <c:v>44742</c:v>
                </c:pt>
                <c:pt idx="15">
                  <c:v>44773</c:v>
                </c:pt>
                <c:pt idx="16">
                  <c:v>44804</c:v>
                </c:pt>
                <c:pt idx="17">
                  <c:v>44834</c:v>
                </c:pt>
                <c:pt idx="18">
                  <c:v>44865</c:v>
                </c:pt>
                <c:pt idx="19">
                  <c:v>44895</c:v>
                </c:pt>
                <c:pt idx="20">
                  <c:v>44926</c:v>
                </c:pt>
                <c:pt idx="21">
                  <c:v>44957</c:v>
                </c:pt>
                <c:pt idx="22">
                  <c:v>44985</c:v>
                </c:pt>
                <c:pt idx="23">
                  <c:v>45016</c:v>
                </c:pt>
                <c:pt idx="24">
                  <c:v>45046</c:v>
                </c:pt>
                <c:pt idx="25">
                  <c:v>45077</c:v>
                </c:pt>
                <c:pt idx="26">
                  <c:v>45107</c:v>
                </c:pt>
                <c:pt idx="27">
                  <c:v>45138</c:v>
                </c:pt>
                <c:pt idx="28">
                  <c:v>45169</c:v>
                </c:pt>
                <c:pt idx="29">
                  <c:v>45199</c:v>
                </c:pt>
                <c:pt idx="30">
                  <c:v>45230</c:v>
                </c:pt>
                <c:pt idx="31">
                  <c:v>45260</c:v>
                </c:pt>
                <c:pt idx="32">
                  <c:v>45291</c:v>
                </c:pt>
                <c:pt idx="33">
                  <c:v>45322</c:v>
                </c:pt>
                <c:pt idx="34">
                  <c:v>45351</c:v>
                </c:pt>
                <c:pt idx="35">
                  <c:v>45382</c:v>
                </c:pt>
                <c:pt idx="36">
                  <c:v>45412</c:v>
                </c:pt>
                <c:pt idx="37">
                  <c:v>45443</c:v>
                </c:pt>
                <c:pt idx="38">
                  <c:v>45473</c:v>
                </c:pt>
                <c:pt idx="39">
                  <c:v>45504</c:v>
                </c:pt>
                <c:pt idx="40">
                  <c:v>45535</c:v>
                </c:pt>
                <c:pt idx="41">
                  <c:v>45565</c:v>
                </c:pt>
                <c:pt idx="42">
                  <c:v>45596</c:v>
                </c:pt>
                <c:pt idx="43">
                  <c:v>45626</c:v>
                </c:pt>
                <c:pt idx="44">
                  <c:v>45657</c:v>
                </c:pt>
                <c:pt idx="45">
                  <c:v>45688</c:v>
                </c:pt>
                <c:pt idx="46">
                  <c:v>45716</c:v>
                </c:pt>
                <c:pt idx="47">
                  <c:v>45747</c:v>
                </c:pt>
                <c:pt idx="48">
                  <c:v>45777</c:v>
                </c:pt>
                <c:pt idx="49">
                  <c:v>45808</c:v>
                </c:pt>
              </c:numCache>
            </c:numRef>
          </c:cat>
          <c:val>
            <c:numRef>
              <c:f>'Milestone Data'!$BG$11:$DD$11</c:f>
              <c:numCache>
                <c:formatCode>yyyy\-mm\-dd;@</c:formatCode>
                <c:ptCount val="50"/>
                <c:pt idx="0">
                  <c:v>45362</c:v>
                </c:pt>
                <c:pt idx="1">
                  <c:v>45352</c:v>
                </c:pt>
                <c:pt idx="2">
                  <c:v>45352</c:v>
                </c:pt>
                <c:pt idx="3">
                  <c:v>45359</c:v>
                </c:pt>
                <c:pt idx="4">
                  <c:v>45352</c:v>
                </c:pt>
                <c:pt idx="5">
                  <c:v>45357</c:v>
                </c:pt>
                <c:pt idx="6">
                  <c:v>45362</c:v>
                </c:pt>
                <c:pt idx="7">
                  <c:v>45362</c:v>
                </c:pt>
                <c:pt idx="8">
                  <c:v>45362</c:v>
                </c:pt>
                <c:pt idx="9">
                  <c:v>45362</c:v>
                </c:pt>
                <c:pt idx="10">
                  <c:v>45369</c:v>
                </c:pt>
                <c:pt idx="11">
                  <c:v>45366</c:v>
                </c:pt>
                <c:pt idx="12">
                  <c:v>45343</c:v>
                </c:pt>
                <c:pt idx="13">
                  <c:v>45343</c:v>
                </c:pt>
                <c:pt idx="14">
                  <c:v>45337</c:v>
                </c:pt>
                <c:pt idx="15">
                  <c:v>45390</c:v>
                </c:pt>
                <c:pt idx="16">
                  <c:v>45387</c:v>
                </c:pt>
                <c:pt idx="17">
                  <c:v>45400</c:v>
                </c:pt>
                <c:pt idx="18">
                  <c:v>45399</c:v>
                </c:pt>
                <c:pt idx="19">
                  <c:v>45369</c:v>
                </c:pt>
                <c:pt idx="20">
                  <c:v>45418</c:v>
                </c:pt>
                <c:pt idx="21">
                  <c:v>45418</c:v>
                </c:pt>
                <c:pt idx="22">
                  <c:v>45420</c:v>
                </c:pt>
                <c:pt idx="23">
                  <c:v>45418</c:v>
                </c:pt>
                <c:pt idx="24">
                  <c:v>45418</c:v>
                </c:pt>
                <c:pt idx="25">
                  <c:v>45475</c:v>
                </c:pt>
                <c:pt idx="26">
                  <c:v>45475</c:v>
                </c:pt>
                <c:pt idx="27">
                  <c:v>45532</c:v>
                </c:pt>
                <c:pt idx="28">
                  <c:v>45576</c:v>
                </c:pt>
                <c:pt idx="29">
                  <c:v>45586</c:v>
                </c:pt>
                <c:pt idx="30">
                  <c:v>45687</c:v>
                </c:pt>
                <c:pt idx="31">
                  <c:v>45702</c:v>
                </c:pt>
                <c:pt idx="32">
                  <c:v>45733</c:v>
                </c:pt>
                <c:pt idx="33">
                  <c:v>45750</c:v>
                </c:pt>
                <c:pt idx="34">
                  <c:v>45764</c:v>
                </c:pt>
                <c:pt idx="35">
                  <c:v>45764</c:v>
                </c:pt>
                <c:pt idx="36">
                  <c:v>45853</c:v>
                </c:pt>
                <c:pt idx="37">
                  <c:v>45853</c:v>
                </c:pt>
                <c:pt idx="38">
                  <c:v>45862</c:v>
                </c:pt>
                <c:pt idx="39">
                  <c:v>45884</c:v>
                </c:pt>
                <c:pt idx="40">
                  <c:v>45884</c:v>
                </c:pt>
                <c:pt idx="41">
                  <c:v>45884</c:v>
                </c:pt>
                <c:pt idx="42">
                  <c:v>45884</c:v>
                </c:pt>
                <c:pt idx="43">
                  <c:v>45884</c:v>
                </c:pt>
                <c:pt idx="44">
                  <c:v>45992</c:v>
                </c:pt>
                <c:pt idx="45">
                  <c:v>45931</c:v>
                </c:pt>
                <c:pt idx="46">
                  <c:v>45931</c:v>
                </c:pt>
                <c:pt idx="47">
                  <c:v>45931</c:v>
                </c:pt>
              </c:numCache>
            </c:numRef>
          </c:val>
          <c:smooth val="1"/>
          <c:extLst>
            <c:ext xmlns:c16="http://schemas.microsoft.com/office/drawing/2014/chart" uri="{C3380CC4-5D6E-409C-BE32-E72D297353CC}">
              <c16:uniqueId val="{00000007-7E02-42BD-8D4C-11CD1C64A917}"/>
            </c:ext>
          </c:extLst>
        </c:ser>
        <c:ser>
          <c:idx val="0"/>
          <c:order val="7"/>
          <c:tx>
            <c:strRef>
              <c:f>'Milestone Data'!$C$20:$E$20</c:f>
              <c:strCache>
                <c:ptCount val="3"/>
                <c:pt idx="0">
                  <c:v>AETE T/IS FE Detailed Design Complete</c:v>
                </c:pt>
                <c:pt idx="1">
                  <c:v>-</c:v>
                </c:pt>
                <c:pt idx="2">
                  <c:v>13991</c:v>
                </c:pt>
              </c:strCache>
            </c:strRef>
          </c:tx>
          <c:spPr>
            <a:ln>
              <a:solidFill>
                <a:srgbClr val="00B050"/>
              </a:solidFill>
            </a:ln>
          </c:spPr>
          <c:marker>
            <c:symbol val="none"/>
          </c:marker>
          <c:cat>
            <c:numRef>
              <c:f>'Milestone Data'!$BG$3:$DD$3</c:f>
              <c:numCache>
                <c:formatCode>yyyy\-mm\-dd;@</c:formatCode>
                <c:ptCount val="50"/>
                <c:pt idx="0">
                  <c:v>44316</c:v>
                </c:pt>
                <c:pt idx="1">
                  <c:v>44347</c:v>
                </c:pt>
                <c:pt idx="2">
                  <c:v>44377</c:v>
                </c:pt>
                <c:pt idx="3">
                  <c:v>44408</c:v>
                </c:pt>
                <c:pt idx="4">
                  <c:v>44439</c:v>
                </c:pt>
                <c:pt idx="5">
                  <c:v>44469</c:v>
                </c:pt>
                <c:pt idx="6">
                  <c:v>44500</c:v>
                </c:pt>
                <c:pt idx="7">
                  <c:v>44530</c:v>
                </c:pt>
                <c:pt idx="8">
                  <c:v>44561</c:v>
                </c:pt>
                <c:pt idx="9">
                  <c:v>44592</c:v>
                </c:pt>
                <c:pt idx="10">
                  <c:v>44620</c:v>
                </c:pt>
                <c:pt idx="11">
                  <c:v>44651</c:v>
                </c:pt>
                <c:pt idx="12">
                  <c:v>44681</c:v>
                </c:pt>
                <c:pt idx="13">
                  <c:v>44712</c:v>
                </c:pt>
                <c:pt idx="14">
                  <c:v>44742</c:v>
                </c:pt>
                <c:pt idx="15">
                  <c:v>44773</c:v>
                </c:pt>
                <c:pt idx="16">
                  <c:v>44804</c:v>
                </c:pt>
                <c:pt idx="17">
                  <c:v>44834</c:v>
                </c:pt>
                <c:pt idx="18">
                  <c:v>44865</c:v>
                </c:pt>
                <c:pt idx="19">
                  <c:v>44895</c:v>
                </c:pt>
                <c:pt idx="20">
                  <c:v>44926</c:v>
                </c:pt>
                <c:pt idx="21">
                  <c:v>44957</c:v>
                </c:pt>
                <c:pt idx="22">
                  <c:v>44985</c:v>
                </c:pt>
                <c:pt idx="23">
                  <c:v>45016</c:v>
                </c:pt>
                <c:pt idx="24">
                  <c:v>45046</c:v>
                </c:pt>
                <c:pt idx="25">
                  <c:v>45077</c:v>
                </c:pt>
                <c:pt idx="26">
                  <c:v>45107</c:v>
                </c:pt>
                <c:pt idx="27">
                  <c:v>45138</c:v>
                </c:pt>
                <c:pt idx="28">
                  <c:v>45169</c:v>
                </c:pt>
                <c:pt idx="29">
                  <c:v>45199</c:v>
                </c:pt>
                <c:pt idx="30">
                  <c:v>45230</c:v>
                </c:pt>
                <c:pt idx="31">
                  <c:v>45260</c:v>
                </c:pt>
                <c:pt idx="32">
                  <c:v>45291</c:v>
                </c:pt>
                <c:pt idx="33">
                  <c:v>45322</c:v>
                </c:pt>
                <c:pt idx="34">
                  <c:v>45351</c:v>
                </c:pt>
                <c:pt idx="35">
                  <c:v>45382</c:v>
                </c:pt>
                <c:pt idx="36">
                  <c:v>45412</c:v>
                </c:pt>
                <c:pt idx="37">
                  <c:v>45443</c:v>
                </c:pt>
                <c:pt idx="38">
                  <c:v>45473</c:v>
                </c:pt>
                <c:pt idx="39">
                  <c:v>45504</c:v>
                </c:pt>
                <c:pt idx="40">
                  <c:v>45535</c:v>
                </c:pt>
                <c:pt idx="41">
                  <c:v>45565</c:v>
                </c:pt>
                <c:pt idx="42">
                  <c:v>45596</c:v>
                </c:pt>
                <c:pt idx="43">
                  <c:v>45626</c:v>
                </c:pt>
                <c:pt idx="44">
                  <c:v>45657</c:v>
                </c:pt>
                <c:pt idx="45">
                  <c:v>45688</c:v>
                </c:pt>
                <c:pt idx="46">
                  <c:v>45716</c:v>
                </c:pt>
                <c:pt idx="47">
                  <c:v>45747</c:v>
                </c:pt>
                <c:pt idx="48">
                  <c:v>45777</c:v>
                </c:pt>
                <c:pt idx="49">
                  <c:v>45808</c:v>
                </c:pt>
              </c:numCache>
            </c:numRef>
          </c:cat>
          <c:val>
            <c:numRef>
              <c:f>'Milestone Data'!$BG$20:$DD$20</c:f>
              <c:numCache>
                <c:formatCode>General</c:formatCode>
                <c:ptCount val="50"/>
                <c:pt idx="13" formatCode="yyyy\-mm\-dd;@">
                  <c:v>44778</c:v>
                </c:pt>
                <c:pt idx="14" formatCode="yyyy\-mm\-dd;@">
                  <c:v>44802</c:v>
                </c:pt>
                <c:pt idx="15" formatCode="yyyy\-mm\-dd;@">
                  <c:v>44802</c:v>
                </c:pt>
                <c:pt idx="16" formatCode="yyyy\-mm\-dd;@">
                  <c:v>44834</c:v>
                </c:pt>
                <c:pt idx="17" formatCode="yyyy\-mm\-dd;@">
                  <c:v>44834</c:v>
                </c:pt>
              </c:numCache>
            </c:numRef>
          </c:val>
          <c:smooth val="1"/>
          <c:extLst>
            <c:ext xmlns:c16="http://schemas.microsoft.com/office/drawing/2014/chart" uri="{C3380CC4-5D6E-409C-BE32-E72D297353CC}">
              <c16:uniqueId val="{00000008-7E02-42BD-8D4C-11CD1C64A917}"/>
            </c:ext>
          </c:extLst>
        </c:ser>
        <c:ser>
          <c:idx val="1"/>
          <c:order val="8"/>
          <c:tx>
            <c:strRef>
              <c:f>'Milestone Data'!$C$5:$E$5</c:f>
              <c:strCache>
                <c:ptCount val="3"/>
                <c:pt idx="0">
                  <c:v>Gate 3 Review AETE HVFT</c:v>
                </c:pt>
                <c:pt idx="1">
                  <c:v>-</c:v>
                </c:pt>
                <c:pt idx="2">
                  <c:v>10542</c:v>
                </c:pt>
              </c:strCache>
            </c:strRef>
          </c:tx>
          <c:spPr>
            <a:ln>
              <a:solidFill>
                <a:srgbClr val="00B050"/>
              </a:solidFill>
            </a:ln>
          </c:spPr>
          <c:marker>
            <c:symbol val="none"/>
          </c:marker>
          <c:cat>
            <c:numRef>
              <c:f>'Milestone Data'!$BG$3:$DD$3</c:f>
              <c:numCache>
                <c:formatCode>yyyy\-mm\-dd;@</c:formatCode>
                <c:ptCount val="50"/>
                <c:pt idx="0">
                  <c:v>44316</c:v>
                </c:pt>
                <c:pt idx="1">
                  <c:v>44347</c:v>
                </c:pt>
                <c:pt idx="2">
                  <c:v>44377</c:v>
                </c:pt>
                <c:pt idx="3">
                  <c:v>44408</c:v>
                </c:pt>
                <c:pt idx="4">
                  <c:v>44439</c:v>
                </c:pt>
                <c:pt idx="5">
                  <c:v>44469</c:v>
                </c:pt>
                <c:pt idx="6">
                  <c:v>44500</c:v>
                </c:pt>
                <c:pt idx="7">
                  <c:v>44530</c:v>
                </c:pt>
                <c:pt idx="8">
                  <c:v>44561</c:v>
                </c:pt>
                <c:pt idx="9">
                  <c:v>44592</c:v>
                </c:pt>
                <c:pt idx="10">
                  <c:v>44620</c:v>
                </c:pt>
                <c:pt idx="11">
                  <c:v>44651</c:v>
                </c:pt>
                <c:pt idx="12">
                  <c:v>44681</c:v>
                </c:pt>
                <c:pt idx="13">
                  <c:v>44712</c:v>
                </c:pt>
                <c:pt idx="14">
                  <c:v>44742</c:v>
                </c:pt>
                <c:pt idx="15">
                  <c:v>44773</c:v>
                </c:pt>
                <c:pt idx="16">
                  <c:v>44804</c:v>
                </c:pt>
                <c:pt idx="17">
                  <c:v>44834</c:v>
                </c:pt>
                <c:pt idx="18">
                  <c:v>44865</c:v>
                </c:pt>
                <c:pt idx="19">
                  <c:v>44895</c:v>
                </c:pt>
                <c:pt idx="20">
                  <c:v>44926</c:v>
                </c:pt>
                <c:pt idx="21">
                  <c:v>44957</c:v>
                </c:pt>
                <c:pt idx="22">
                  <c:v>44985</c:v>
                </c:pt>
                <c:pt idx="23">
                  <c:v>45016</c:v>
                </c:pt>
                <c:pt idx="24">
                  <c:v>45046</c:v>
                </c:pt>
                <c:pt idx="25">
                  <c:v>45077</c:v>
                </c:pt>
                <c:pt idx="26">
                  <c:v>45107</c:v>
                </c:pt>
                <c:pt idx="27">
                  <c:v>45138</c:v>
                </c:pt>
                <c:pt idx="28">
                  <c:v>45169</c:v>
                </c:pt>
                <c:pt idx="29">
                  <c:v>45199</c:v>
                </c:pt>
                <c:pt idx="30">
                  <c:v>45230</c:v>
                </c:pt>
                <c:pt idx="31">
                  <c:v>45260</c:v>
                </c:pt>
                <c:pt idx="32">
                  <c:v>45291</c:v>
                </c:pt>
                <c:pt idx="33">
                  <c:v>45322</c:v>
                </c:pt>
                <c:pt idx="34">
                  <c:v>45351</c:v>
                </c:pt>
                <c:pt idx="35">
                  <c:v>45382</c:v>
                </c:pt>
                <c:pt idx="36">
                  <c:v>45412</c:v>
                </c:pt>
                <c:pt idx="37">
                  <c:v>45443</c:v>
                </c:pt>
                <c:pt idx="38">
                  <c:v>45473</c:v>
                </c:pt>
                <c:pt idx="39">
                  <c:v>45504</c:v>
                </c:pt>
                <c:pt idx="40">
                  <c:v>45535</c:v>
                </c:pt>
                <c:pt idx="41">
                  <c:v>45565</c:v>
                </c:pt>
                <c:pt idx="42">
                  <c:v>45596</c:v>
                </c:pt>
                <c:pt idx="43">
                  <c:v>45626</c:v>
                </c:pt>
                <c:pt idx="44">
                  <c:v>45657</c:v>
                </c:pt>
                <c:pt idx="45">
                  <c:v>45688</c:v>
                </c:pt>
                <c:pt idx="46">
                  <c:v>45716</c:v>
                </c:pt>
                <c:pt idx="47">
                  <c:v>45747</c:v>
                </c:pt>
                <c:pt idx="48">
                  <c:v>45777</c:v>
                </c:pt>
                <c:pt idx="49">
                  <c:v>45808</c:v>
                </c:pt>
              </c:numCache>
            </c:numRef>
          </c:cat>
          <c:val>
            <c:numRef>
              <c:f>'Milestone Data'!$BG$5:$DD$5</c:f>
              <c:numCache>
                <c:formatCode>yyyy\-mm\-dd;@</c:formatCode>
                <c:ptCount val="50"/>
                <c:pt idx="0">
                  <c:v>44606</c:v>
                </c:pt>
                <c:pt idx="1">
                  <c:v>44592</c:v>
                </c:pt>
                <c:pt idx="2">
                  <c:v>44592</c:v>
                </c:pt>
                <c:pt idx="3">
                  <c:v>44592</c:v>
                </c:pt>
                <c:pt idx="4">
                  <c:v>44628</c:v>
                </c:pt>
                <c:pt idx="5">
                  <c:v>44687</c:v>
                </c:pt>
                <c:pt idx="6">
                  <c:v>44687</c:v>
                </c:pt>
                <c:pt idx="7">
                  <c:v>44693</c:v>
                </c:pt>
                <c:pt idx="8">
                  <c:v>44693</c:v>
                </c:pt>
                <c:pt idx="9">
                  <c:v>44698</c:v>
                </c:pt>
                <c:pt idx="10">
                  <c:v>44718</c:v>
                </c:pt>
                <c:pt idx="11">
                  <c:v>44727</c:v>
                </c:pt>
                <c:pt idx="12">
                  <c:v>44735</c:v>
                </c:pt>
                <c:pt idx="13">
                  <c:v>44760</c:v>
                </c:pt>
                <c:pt idx="14">
                  <c:v>44781</c:v>
                </c:pt>
                <c:pt idx="15">
                  <c:v>44826</c:v>
                </c:pt>
                <c:pt idx="16">
                  <c:v>44826</c:v>
                </c:pt>
                <c:pt idx="17">
                  <c:v>44901</c:v>
                </c:pt>
                <c:pt idx="18">
                  <c:v>44965</c:v>
                </c:pt>
                <c:pt idx="19">
                  <c:v>44952</c:v>
                </c:pt>
                <c:pt idx="20">
                  <c:v>44979</c:v>
                </c:pt>
                <c:pt idx="21">
                  <c:v>44979</c:v>
                </c:pt>
                <c:pt idx="22">
                  <c:v>44998</c:v>
                </c:pt>
                <c:pt idx="23">
                  <c:v>45041</c:v>
                </c:pt>
                <c:pt idx="24">
                  <c:v>45063</c:v>
                </c:pt>
              </c:numCache>
            </c:numRef>
          </c:val>
          <c:smooth val="1"/>
          <c:extLst>
            <c:ext xmlns:c16="http://schemas.microsoft.com/office/drawing/2014/chart" uri="{C3380CC4-5D6E-409C-BE32-E72D297353CC}">
              <c16:uniqueId val="{00000009-7E02-42BD-8D4C-11CD1C64A917}"/>
            </c:ext>
          </c:extLst>
        </c:ser>
        <c:ser>
          <c:idx val="3"/>
          <c:order val="9"/>
          <c:tx>
            <c:strRef>
              <c:f>'Milestone Data'!$C$9:$E$9</c:f>
              <c:strCache>
                <c:ptCount val="3"/>
                <c:pt idx="0">
                  <c:v>Target Pit Shielding Construction Re-started (after Hot Cell)</c:v>
                </c:pt>
                <c:pt idx="1">
                  <c:v>-</c:v>
                </c:pt>
                <c:pt idx="2">
                  <c:v>13882</c:v>
                </c:pt>
              </c:strCache>
            </c:strRef>
          </c:tx>
          <c:spPr>
            <a:ln>
              <a:solidFill>
                <a:srgbClr val="00B050"/>
              </a:solidFill>
            </a:ln>
          </c:spPr>
          <c:marker>
            <c:symbol val="none"/>
          </c:marker>
          <c:cat>
            <c:numRef>
              <c:f>'Milestone Data'!$BG$3:$DD$3</c:f>
              <c:numCache>
                <c:formatCode>yyyy\-mm\-dd;@</c:formatCode>
                <c:ptCount val="50"/>
                <c:pt idx="0">
                  <c:v>44316</c:v>
                </c:pt>
                <c:pt idx="1">
                  <c:v>44347</c:v>
                </c:pt>
                <c:pt idx="2">
                  <c:v>44377</c:v>
                </c:pt>
                <c:pt idx="3">
                  <c:v>44408</c:v>
                </c:pt>
                <c:pt idx="4">
                  <c:v>44439</c:v>
                </c:pt>
                <c:pt idx="5">
                  <c:v>44469</c:v>
                </c:pt>
                <c:pt idx="6">
                  <c:v>44500</c:v>
                </c:pt>
                <c:pt idx="7">
                  <c:v>44530</c:v>
                </c:pt>
                <c:pt idx="8">
                  <c:v>44561</c:v>
                </c:pt>
                <c:pt idx="9">
                  <c:v>44592</c:v>
                </c:pt>
                <c:pt idx="10">
                  <c:v>44620</c:v>
                </c:pt>
                <c:pt idx="11">
                  <c:v>44651</c:v>
                </c:pt>
                <c:pt idx="12">
                  <c:v>44681</c:v>
                </c:pt>
                <c:pt idx="13">
                  <c:v>44712</c:v>
                </c:pt>
                <c:pt idx="14">
                  <c:v>44742</c:v>
                </c:pt>
                <c:pt idx="15">
                  <c:v>44773</c:v>
                </c:pt>
                <c:pt idx="16">
                  <c:v>44804</c:v>
                </c:pt>
                <c:pt idx="17">
                  <c:v>44834</c:v>
                </c:pt>
                <c:pt idx="18">
                  <c:v>44865</c:v>
                </c:pt>
                <c:pt idx="19">
                  <c:v>44895</c:v>
                </c:pt>
                <c:pt idx="20">
                  <c:v>44926</c:v>
                </c:pt>
                <c:pt idx="21">
                  <c:v>44957</c:v>
                </c:pt>
                <c:pt idx="22">
                  <c:v>44985</c:v>
                </c:pt>
                <c:pt idx="23">
                  <c:v>45016</c:v>
                </c:pt>
                <c:pt idx="24">
                  <c:v>45046</c:v>
                </c:pt>
                <c:pt idx="25">
                  <c:v>45077</c:v>
                </c:pt>
                <c:pt idx="26">
                  <c:v>45107</c:v>
                </c:pt>
                <c:pt idx="27">
                  <c:v>45138</c:v>
                </c:pt>
                <c:pt idx="28">
                  <c:v>45169</c:v>
                </c:pt>
                <c:pt idx="29">
                  <c:v>45199</c:v>
                </c:pt>
                <c:pt idx="30">
                  <c:v>45230</c:v>
                </c:pt>
                <c:pt idx="31">
                  <c:v>45260</c:v>
                </c:pt>
                <c:pt idx="32">
                  <c:v>45291</c:v>
                </c:pt>
                <c:pt idx="33">
                  <c:v>45322</c:v>
                </c:pt>
                <c:pt idx="34">
                  <c:v>45351</c:v>
                </c:pt>
                <c:pt idx="35">
                  <c:v>45382</c:v>
                </c:pt>
                <c:pt idx="36">
                  <c:v>45412</c:v>
                </c:pt>
                <c:pt idx="37">
                  <c:v>45443</c:v>
                </c:pt>
                <c:pt idx="38">
                  <c:v>45473</c:v>
                </c:pt>
                <c:pt idx="39">
                  <c:v>45504</c:v>
                </c:pt>
                <c:pt idx="40">
                  <c:v>45535</c:v>
                </c:pt>
                <c:pt idx="41">
                  <c:v>45565</c:v>
                </c:pt>
                <c:pt idx="42">
                  <c:v>45596</c:v>
                </c:pt>
                <c:pt idx="43">
                  <c:v>45626</c:v>
                </c:pt>
                <c:pt idx="44">
                  <c:v>45657</c:v>
                </c:pt>
                <c:pt idx="45">
                  <c:v>45688</c:v>
                </c:pt>
                <c:pt idx="46">
                  <c:v>45716</c:v>
                </c:pt>
                <c:pt idx="47">
                  <c:v>45747</c:v>
                </c:pt>
                <c:pt idx="48">
                  <c:v>45777</c:v>
                </c:pt>
                <c:pt idx="49">
                  <c:v>45808</c:v>
                </c:pt>
              </c:numCache>
            </c:numRef>
          </c:cat>
          <c:val>
            <c:numRef>
              <c:f>'Milestone Data'!$BG$9:$DD$9</c:f>
              <c:numCache>
                <c:formatCode>General</c:formatCode>
                <c:ptCount val="50"/>
                <c:pt idx="11" formatCode="yyyy\-mm\-dd;@">
                  <c:v>44803</c:v>
                </c:pt>
                <c:pt idx="12" formatCode="yyyy\-mm\-dd;@">
                  <c:v>44802</c:v>
                </c:pt>
                <c:pt idx="13" formatCode="yyyy\-mm\-dd;@">
                  <c:v>44813</c:v>
                </c:pt>
                <c:pt idx="14" formatCode="yyyy\-mm\-dd;@">
                  <c:v>44813</c:v>
                </c:pt>
                <c:pt idx="15" formatCode="yyyy\-mm\-dd;@">
                  <c:v>44851</c:v>
                </c:pt>
                <c:pt idx="16" formatCode="yyyy\-mm\-dd;@">
                  <c:v>44789</c:v>
                </c:pt>
              </c:numCache>
            </c:numRef>
          </c:val>
          <c:smooth val="1"/>
          <c:extLst>
            <c:ext xmlns:c16="http://schemas.microsoft.com/office/drawing/2014/chart" uri="{C3380CC4-5D6E-409C-BE32-E72D297353CC}">
              <c16:uniqueId val="{0000000A-7E02-42BD-8D4C-11CD1C64A917}"/>
            </c:ext>
          </c:extLst>
        </c:ser>
        <c:ser>
          <c:idx val="12"/>
          <c:order val="10"/>
          <c:tx>
            <c:strRef>
              <c:f>'Milestone Data'!$C$2</c:f>
              <c:strCache>
                <c:ptCount val="1"/>
                <c:pt idx="0">
                  <c:v>Current Date Line</c:v>
                </c:pt>
              </c:strCache>
            </c:strRef>
          </c:tx>
          <c:spPr>
            <a:ln>
              <a:solidFill>
                <a:sysClr val="windowText" lastClr="000000"/>
              </a:solidFill>
            </a:ln>
          </c:spPr>
          <c:marker>
            <c:symbol val="none"/>
          </c:marker>
          <c:cat>
            <c:numRef>
              <c:f>'Milestone Data'!$BG$3:$DD$3</c:f>
              <c:numCache>
                <c:formatCode>yyyy\-mm\-dd;@</c:formatCode>
                <c:ptCount val="50"/>
                <c:pt idx="0">
                  <c:v>44316</c:v>
                </c:pt>
                <c:pt idx="1">
                  <c:v>44347</c:v>
                </c:pt>
                <c:pt idx="2">
                  <c:v>44377</c:v>
                </c:pt>
                <c:pt idx="3">
                  <c:v>44408</c:v>
                </c:pt>
                <c:pt idx="4">
                  <c:v>44439</c:v>
                </c:pt>
                <c:pt idx="5">
                  <c:v>44469</c:v>
                </c:pt>
                <c:pt idx="6">
                  <c:v>44500</c:v>
                </c:pt>
                <c:pt idx="7">
                  <c:v>44530</c:v>
                </c:pt>
                <c:pt idx="8">
                  <c:v>44561</c:v>
                </c:pt>
                <c:pt idx="9">
                  <c:v>44592</c:v>
                </c:pt>
                <c:pt idx="10">
                  <c:v>44620</c:v>
                </c:pt>
                <c:pt idx="11">
                  <c:v>44651</c:v>
                </c:pt>
                <c:pt idx="12">
                  <c:v>44681</c:v>
                </c:pt>
                <c:pt idx="13">
                  <c:v>44712</c:v>
                </c:pt>
                <c:pt idx="14">
                  <c:v>44742</c:v>
                </c:pt>
                <c:pt idx="15">
                  <c:v>44773</c:v>
                </c:pt>
                <c:pt idx="16">
                  <c:v>44804</c:v>
                </c:pt>
                <c:pt idx="17">
                  <c:v>44834</c:v>
                </c:pt>
                <c:pt idx="18">
                  <c:v>44865</c:v>
                </c:pt>
                <c:pt idx="19">
                  <c:v>44895</c:v>
                </c:pt>
                <c:pt idx="20">
                  <c:v>44926</c:v>
                </c:pt>
                <c:pt idx="21">
                  <c:v>44957</c:v>
                </c:pt>
                <c:pt idx="22">
                  <c:v>44985</c:v>
                </c:pt>
                <c:pt idx="23">
                  <c:v>45016</c:v>
                </c:pt>
                <c:pt idx="24">
                  <c:v>45046</c:v>
                </c:pt>
                <c:pt idx="25">
                  <c:v>45077</c:v>
                </c:pt>
                <c:pt idx="26">
                  <c:v>45107</c:v>
                </c:pt>
                <c:pt idx="27">
                  <c:v>45138</c:v>
                </c:pt>
                <c:pt idx="28">
                  <c:v>45169</c:v>
                </c:pt>
                <c:pt idx="29">
                  <c:v>45199</c:v>
                </c:pt>
                <c:pt idx="30">
                  <c:v>45230</c:v>
                </c:pt>
                <c:pt idx="31">
                  <c:v>45260</c:v>
                </c:pt>
                <c:pt idx="32">
                  <c:v>45291</c:v>
                </c:pt>
                <c:pt idx="33">
                  <c:v>45322</c:v>
                </c:pt>
                <c:pt idx="34">
                  <c:v>45351</c:v>
                </c:pt>
                <c:pt idx="35">
                  <c:v>45382</c:v>
                </c:pt>
                <c:pt idx="36">
                  <c:v>45412</c:v>
                </c:pt>
                <c:pt idx="37">
                  <c:v>45443</c:v>
                </c:pt>
                <c:pt idx="38">
                  <c:v>45473</c:v>
                </c:pt>
                <c:pt idx="39">
                  <c:v>45504</c:v>
                </c:pt>
                <c:pt idx="40">
                  <c:v>45535</c:v>
                </c:pt>
                <c:pt idx="41">
                  <c:v>45565</c:v>
                </c:pt>
                <c:pt idx="42">
                  <c:v>45596</c:v>
                </c:pt>
                <c:pt idx="43">
                  <c:v>45626</c:v>
                </c:pt>
                <c:pt idx="44">
                  <c:v>45657</c:v>
                </c:pt>
                <c:pt idx="45">
                  <c:v>45688</c:v>
                </c:pt>
                <c:pt idx="46">
                  <c:v>45716</c:v>
                </c:pt>
                <c:pt idx="47">
                  <c:v>45747</c:v>
                </c:pt>
                <c:pt idx="48">
                  <c:v>45777</c:v>
                </c:pt>
                <c:pt idx="49">
                  <c:v>45808</c:v>
                </c:pt>
              </c:numCache>
            </c:numRef>
          </c:cat>
          <c:val>
            <c:numRef>
              <c:f>'Milestone Data'!$BG$2:$DD$2</c:f>
              <c:numCache>
                <c:formatCode>yyyy\-mm\-dd;@</c:formatCode>
                <c:ptCount val="50"/>
                <c:pt idx="0">
                  <c:v>44316</c:v>
                </c:pt>
                <c:pt idx="1">
                  <c:v>44347</c:v>
                </c:pt>
                <c:pt idx="2">
                  <c:v>44377</c:v>
                </c:pt>
                <c:pt idx="3">
                  <c:v>44408</c:v>
                </c:pt>
                <c:pt idx="4">
                  <c:v>44439</c:v>
                </c:pt>
                <c:pt idx="5">
                  <c:v>44469</c:v>
                </c:pt>
                <c:pt idx="6">
                  <c:v>44500</c:v>
                </c:pt>
                <c:pt idx="7">
                  <c:v>44530</c:v>
                </c:pt>
                <c:pt idx="8">
                  <c:v>44561</c:v>
                </c:pt>
                <c:pt idx="9">
                  <c:v>44592</c:v>
                </c:pt>
                <c:pt idx="10">
                  <c:v>44620</c:v>
                </c:pt>
                <c:pt idx="11">
                  <c:v>44651</c:v>
                </c:pt>
                <c:pt idx="12">
                  <c:v>44681</c:v>
                </c:pt>
                <c:pt idx="13">
                  <c:v>44712</c:v>
                </c:pt>
                <c:pt idx="14">
                  <c:v>44742</c:v>
                </c:pt>
                <c:pt idx="15">
                  <c:v>44773</c:v>
                </c:pt>
                <c:pt idx="16">
                  <c:v>44804</c:v>
                </c:pt>
                <c:pt idx="17">
                  <c:v>44834</c:v>
                </c:pt>
                <c:pt idx="18">
                  <c:v>44865</c:v>
                </c:pt>
                <c:pt idx="19">
                  <c:v>44895</c:v>
                </c:pt>
                <c:pt idx="20">
                  <c:v>44926</c:v>
                </c:pt>
                <c:pt idx="21">
                  <c:v>44957</c:v>
                </c:pt>
                <c:pt idx="22">
                  <c:v>44985</c:v>
                </c:pt>
                <c:pt idx="23">
                  <c:v>45016</c:v>
                </c:pt>
                <c:pt idx="24">
                  <c:v>45046</c:v>
                </c:pt>
                <c:pt idx="25">
                  <c:v>45077</c:v>
                </c:pt>
                <c:pt idx="26">
                  <c:v>45107</c:v>
                </c:pt>
                <c:pt idx="27">
                  <c:v>45138</c:v>
                </c:pt>
                <c:pt idx="28">
                  <c:v>45169</c:v>
                </c:pt>
                <c:pt idx="29">
                  <c:v>45199</c:v>
                </c:pt>
                <c:pt idx="30">
                  <c:v>45230</c:v>
                </c:pt>
                <c:pt idx="31">
                  <c:v>45260</c:v>
                </c:pt>
                <c:pt idx="32">
                  <c:v>45291</c:v>
                </c:pt>
                <c:pt idx="33">
                  <c:v>45322</c:v>
                </c:pt>
                <c:pt idx="34">
                  <c:v>45351</c:v>
                </c:pt>
                <c:pt idx="35">
                  <c:v>45382</c:v>
                </c:pt>
                <c:pt idx="36">
                  <c:v>45412</c:v>
                </c:pt>
                <c:pt idx="37">
                  <c:v>45443</c:v>
                </c:pt>
                <c:pt idx="38">
                  <c:v>45473</c:v>
                </c:pt>
                <c:pt idx="39">
                  <c:v>45504</c:v>
                </c:pt>
                <c:pt idx="40">
                  <c:v>45535</c:v>
                </c:pt>
                <c:pt idx="41">
                  <c:v>45565</c:v>
                </c:pt>
                <c:pt idx="42">
                  <c:v>45596</c:v>
                </c:pt>
                <c:pt idx="43">
                  <c:v>45626</c:v>
                </c:pt>
                <c:pt idx="44">
                  <c:v>45657</c:v>
                </c:pt>
                <c:pt idx="45">
                  <c:v>45688</c:v>
                </c:pt>
                <c:pt idx="46">
                  <c:v>45716</c:v>
                </c:pt>
                <c:pt idx="47">
                  <c:v>45747</c:v>
                </c:pt>
                <c:pt idx="48">
                  <c:v>45777</c:v>
                </c:pt>
                <c:pt idx="49">
                  <c:v>45808</c:v>
                </c:pt>
              </c:numCache>
            </c:numRef>
          </c:val>
          <c:smooth val="0"/>
          <c:extLst>
            <c:ext xmlns:c16="http://schemas.microsoft.com/office/drawing/2014/chart" uri="{C3380CC4-5D6E-409C-BE32-E72D297353CC}">
              <c16:uniqueId val="{0000000B-7E02-42BD-8D4C-11CD1C64A917}"/>
            </c:ext>
          </c:extLst>
        </c:ser>
        <c:dLbls>
          <c:showLegendKey val="0"/>
          <c:showVal val="0"/>
          <c:showCatName val="0"/>
          <c:showSerName val="0"/>
          <c:showPercent val="0"/>
          <c:showBubbleSize val="0"/>
        </c:dLbls>
        <c:marker val="1"/>
        <c:smooth val="0"/>
        <c:axId val="176488832"/>
        <c:axId val="176490752"/>
        <c:extLst>
          <c:ext xmlns:c15="http://schemas.microsoft.com/office/drawing/2012/chart" uri="{02D57815-91ED-43cb-92C2-25804820EDAC}">
            <c15:filteredLineSeries>
              <c15:ser>
                <c:idx val="14"/>
                <c:order val="4"/>
                <c:tx>
                  <c:strRef>
                    <c:extLst>
                      <c:ext uri="{02D57815-91ED-43cb-92C2-25804820EDAC}">
                        <c15:formulaRef>
                          <c15:sqref>'Milestone Data'!$C$13:$E$13</c15:sqref>
                        </c15:formulaRef>
                      </c:ext>
                    </c:extLst>
                    <c:strCache>
                      <c:ptCount val="3"/>
                      <c:pt idx="0">
                        <c:v>Phase 1 CFI goal achieved</c:v>
                      </c:pt>
                      <c:pt idx="1">
                        <c:v>-</c:v>
                      </c:pt>
                      <c:pt idx="2">
                        <c:v>9880</c:v>
                      </c:pt>
                    </c:strCache>
                  </c:strRef>
                </c:tx>
                <c:marker>
                  <c:symbol val="none"/>
                </c:marker>
                <c:cat>
                  <c:numRef>
                    <c:extLst>
                      <c:ext uri="{02D57815-91ED-43cb-92C2-25804820EDAC}">
                        <c15:formulaRef>
                          <c15:sqref>'Milestone Data'!$BG$3:$DD$3</c15:sqref>
                        </c15:formulaRef>
                      </c:ext>
                    </c:extLst>
                    <c:numCache>
                      <c:formatCode>yyyy\-mm\-dd;@</c:formatCode>
                      <c:ptCount val="50"/>
                      <c:pt idx="0">
                        <c:v>44316</c:v>
                      </c:pt>
                      <c:pt idx="1">
                        <c:v>44347</c:v>
                      </c:pt>
                      <c:pt idx="2">
                        <c:v>44377</c:v>
                      </c:pt>
                      <c:pt idx="3">
                        <c:v>44408</c:v>
                      </c:pt>
                      <c:pt idx="4">
                        <c:v>44439</c:v>
                      </c:pt>
                      <c:pt idx="5">
                        <c:v>44469</c:v>
                      </c:pt>
                      <c:pt idx="6">
                        <c:v>44500</c:v>
                      </c:pt>
                      <c:pt idx="7">
                        <c:v>44530</c:v>
                      </c:pt>
                      <c:pt idx="8">
                        <c:v>44561</c:v>
                      </c:pt>
                      <c:pt idx="9">
                        <c:v>44592</c:v>
                      </c:pt>
                      <c:pt idx="10">
                        <c:v>44620</c:v>
                      </c:pt>
                      <c:pt idx="11">
                        <c:v>44651</c:v>
                      </c:pt>
                      <c:pt idx="12">
                        <c:v>44681</c:v>
                      </c:pt>
                      <c:pt idx="13">
                        <c:v>44712</c:v>
                      </c:pt>
                      <c:pt idx="14">
                        <c:v>44742</c:v>
                      </c:pt>
                      <c:pt idx="15">
                        <c:v>44773</c:v>
                      </c:pt>
                      <c:pt idx="16">
                        <c:v>44804</c:v>
                      </c:pt>
                      <c:pt idx="17">
                        <c:v>44834</c:v>
                      </c:pt>
                      <c:pt idx="18">
                        <c:v>44865</c:v>
                      </c:pt>
                      <c:pt idx="19">
                        <c:v>44895</c:v>
                      </c:pt>
                      <c:pt idx="20">
                        <c:v>44926</c:v>
                      </c:pt>
                      <c:pt idx="21">
                        <c:v>44957</c:v>
                      </c:pt>
                      <c:pt idx="22">
                        <c:v>44985</c:v>
                      </c:pt>
                      <c:pt idx="23">
                        <c:v>45016</c:v>
                      </c:pt>
                      <c:pt idx="24">
                        <c:v>45046</c:v>
                      </c:pt>
                      <c:pt idx="25">
                        <c:v>45077</c:v>
                      </c:pt>
                      <c:pt idx="26">
                        <c:v>45107</c:v>
                      </c:pt>
                      <c:pt idx="27">
                        <c:v>45138</c:v>
                      </c:pt>
                      <c:pt idx="28">
                        <c:v>45169</c:v>
                      </c:pt>
                      <c:pt idx="29">
                        <c:v>45199</c:v>
                      </c:pt>
                      <c:pt idx="30">
                        <c:v>45230</c:v>
                      </c:pt>
                      <c:pt idx="31">
                        <c:v>45260</c:v>
                      </c:pt>
                      <c:pt idx="32">
                        <c:v>45291</c:v>
                      </c:pt>
                      <c:pt idx="33">
                        <c:v>45322</c:v>
                      </c:pt>
                      <c:pt idx="34">
                        <c:v>45351</c:v>
                      </c:pt>
                      <c:pt idx="35">
                        <c:v>45382</c:v>
                      </c:pt>
                      <c:pt idx="36">
                        <c:v>45412</c:v>
                      </c:pt>
                      <c:pt idx="37">
                        <c:v>45443</c:v>
                      </c:pt>
                      <c:pt idx="38">
                        <c:v>45473</c:v>
                      </c:pt>
                      <c:pt idx="39">
                        <c:v>45504</c:v>
                      </c:pt>
                      <c:pt idx="40">
                        <c:v>45535</c:v>
                      </c:pt>
                      <c:pt idx="41">
                        <c:v>45565</c:v>
                      </c:pt>
                      <c:pt idx="42">
                        <c:v>45596</c:v>
                      </c:pt>
                      <c:pt idx="43">
                        <c:v>45626</c:v>
                      </c:pt>
                      <c:pt idx="44">
                        <c:v>45657</c:v>
                      </c:pt>
                      <c:pt idx="45">
                        <c:v>45688</c:v>
                      </c:pt>
                      <c:pt idx="46">
                        <c:v>45716</c:v>
                      </c:pt>
                      <c:pt idx="47">
                        <c:v>45747</c:v>
                      </c:pt>
                      <c:pt idx="48">
                        <c:v>45777</c:v>
                      </c:pt>
                      <c:pt idx="49">
                        <c:v>45808</c:v>
                      </c:pt>
                    </c:numCache>
                  </c:numRef>
                </c:cat>
                <c:val>
                  <c:numRef>
                    <c:extLst>
                      <c:ext uri="{02D57815-91ED-43cb-92C2-25804820EDAC}">
                        <c15:formulaRef>
                          <c15:sqref>'Milestone Data'!$BG$13:$DD$13</c15:sqref>
                        </c15:formulaRef>
                      </c:ext>
                    </c:extLst>
                    <c:numCache>
                      <c:formatCode>yyyy\-mm\-dd;@</c:formatCode>
                      <c:ptCount val="50"/>
                      <c:pt idx="0">
                        <c:v>45883</c:v>
                      </c:pt>
                      <c:pt idx="1">
                        <c:v>45875</c:v>
                      </c:pt>
                      <c:pt idx="2">
                        <c:v>45875</c:v>
                      </c:pt>
                      <c:pt idx="3">
                        <c:v>45882</c:v>
                      </c:pt>
                      <c:pt idx="4">
                        <c:v>45875</c:v>
                      </c:pt>
                      <c:pt idx="5">
                        <c:v>45880</c:v>
                      </c:pt>
                      <c:pt idx="6">
                        <c:v>45883</c:v>
                      </c:pt>
                      <c:pt idx="7">
                        <c:v>45883</c:v>
                      </c:pt>
                      <c:pt idx="8">
                        <c:v>45883</c:v>
                      </c:pt>
                      <c:pt idx="9">
                        <c:v>45883</c:v>
                      </c:pt>
                      <c:pt idx="10">
                        <c:v>45883</c:v>
                      </c:pt>
                      <c:pt idx="11">
                        <c:v>46052</c:v>
                      </c:pt>
                      <c:pt idx="12">
                        <c:v>46029</c:v>
                      </c:pt>
                      <c:pt idx="13">
                        <c:v>46029</c:v>
                      </c:pt>
                      <c:pt idx="14">
                        <c:v>46024</c:v>
                      </c:pt>
                      <c:pt idx="15">
                        <c:v>46073</c:v>
                      </c:pt>
                      <c:pt idx="16">
                        <c:v>46072</c:v>
                      </c:pt>
                      <c:pt idx="17">
                        <c:v>46084</c:v>
                      </c:pt>
                      <c:pt idx="18">
                        <c:v>46120</c:v>
                      </c:pt>
                      <c:pt idx="19">
                        <c:v>46126</c:v>
                      </c:pt>
                      <c:pt idx="20">
                        <c:v>46112</c:v>
                      </c:pt>
                      <c:pt idx="21">
                        <c:v>46112</c:v>
                      </c:pt>
                      <c:pt idx="22">
                        <c:v>46132</c:v>
                      </c:pt>
                      <c:pt idx="23">
                        <c:v>46142</c:v>
                      </c:pt>
                      <c:pt idx="24">
                        <c:v>46164</c:v>
                      </c:pt>
                      <c:pt idx="25">
                        <c:v>46199</c:v>
                      </c:pt>
                      <c:pt idx="26">
                        <c:v>46307</c:v>
                      </c:pt>
                      <c:pt idx="27">
                        <c:v>46336</c:v>
                      </c:pt>
                      <c:pt idx="28">
                        <c:v>46360</c:v>
                      </c:pt>
                      <c:pt idx="29">
                        <c:v>46339</c:v>
                      </c:pt>
                      <c:pt idx="30">
                        <c:v>46429</c:v>
                      </c:pt>
                      <c:pt idx="31">
                        <c:v>46444</c:v>
                      </c:pt>
                      <c:pt idx="32">
                        <c:v>46472</c:v>
                      </c:pt>
                      <c:pt idx="33">
                        <c:v>46491</c:v>
                      </c:pt>
                      <c:pt idx="34">
                        <c:v>46505</c:v>
                      </c:pt>
                      <c:pt idx="35">
                        <c:v>46505</c:v>
                      </c:pt>
                      <c:pt idx="36">
                        <c:v>46637</c:v>
                      </c:pt>
                      <c:pt idx="37">
                        <c:v>46637</c:v>
                      </c:pt>
                      <c:pt idx="38">
                        <c:v>46675</c:v>
                      </c:pt>
                      <c:pt idx="39">
                        <c:v>46674</c:v>
                      </c:pt>
                      <c:pt idx="40">
                        <c:v>46674</c:v>
                      </c:pt>
                      <c:pt idx="41">
                        <c:v>46675</c:v>
                      </c:pt>
                      <c:pt idx="42">
                        <c:v>46647</c:v>
                      </c:pt>
                      <c:pt idx="43">
                        <c:v>46672</c:v>
                      </c:pt>
                      <c:pt idx="44">
                        <c:v>46756</c:v>
                      </c:pt>
                      <c:pt idx="45">
                        <c:v>46742</c:v>
                      </c:pt>
                      <c:pt idx="46">
                        <c:v>46786</c:v>
                      </c:pt>
                      <c:pt idx="47">
                        <c:v>46751</c:v>
                      </c:pt>
                    </c:numCache>
                  </c:numRef>
                </c:val>
                <c:smooth val="1"/>
                <c:extLst>
                  <c:ext xmlns:c16="http://schemas.microsoft.com/office/drawing/2014/chart" uri="{C3380CC4-5D6E-409C-BE32-E72D297353CC}">
                    <c16:uniqueId val="{0000000C-7E02-42BD-8D4C-11CD1C64A917}"/>
                  </c:ext>
                </c:extLst>
              </c15:ser>
            </c15:filteredLineSeries>
          </c:ext>
        </c:extLst>
      </c:lineChart>
      <c:catAx>
        <c:axId val="176488832"/>
        <c:scaling>
          <c:orientation val="minMax"/>
        </c:scaling>
        <c:delete val="0"/>
        <c:axPos val="t"/>
        <c:title>
          <c:tx>
            <c:rich>
              <a:bodyPr/>
              <a:lstStyle/>
              <a:p>
                <a:pPr>
                  <a:defRPr sz="1200"/>
                </a:pPr>
                <a:r>
                  <a:rPr lang="en-CA" sz="1200"/>
                  <a:t>Date of Reporting</a:t>
                </a:r>
              </a:p>
            </c:rich>
          </c:tx>
          <c:layout>
            <c:manualLayout>
              <c:xMode val="edge"/>
              <c:yMode val="edge"/>
              <c:x val="0.26550021849522248"/>
              <c:y val="4.0361195059413421E-2"/>
            </c:manualLayout>
          </c:layout>
          <c:overlay val="0"/>
        </c:title>
        <c:numFmt formatCode="yyyy\-mm\-dd;@" sourceLinked="0"/>
        <c:majorTickMark val="out"/>
        <c:minorTickMark val="none"/>
        <c:tickLblPos val="nextTo"/>
        <c:txPr>
          <a:bodyPr rot="-5400000" vert="horz"/>
          <a:lstStyle/>
          <a:p>
            <a:pPr>
              <a:defRPr sz="1200"/>
            </a:pPr>
            <a:endParaRPr lang="en-US"/>
          </a:p>
        </c:txPr>
        <c:crossAx val="176490752"/>
        <c:crosses val="max"/>
        <c:auto val="0"/>
        <c:lblAlgn val="ctr"/>
        <c:lblOffset val="100"/>
        <c:noMultiLvlLbl val="1"/>
      </c:catAx>
      <c:valAx>
        <c:axId val="176490752"/>
        <c:scaling>
          <c:orientation val="minMax"/>
          <c:min val="44287"/>
        </c:scaling>
        <c:delete val="0"/>
        <c:axPos val="l"/>
        <c:majorGridlines/>
        <c:title>
          <c:tx>
            <c:rich>
              <a:bodyPr/>
              <a:lstStyle/>
              <a:p>
                <a:pPr>
                  <a:defRPr sz="1200"/>
                </a:pPr>
                <a:r>
                  <a:rPr lang="en-CA" sz="1200"/>
                  <a:t>Date of Milestone</a:t>
                </a:r>
              </a:p>
            </c:rich>
          </c:tx>
          <c:overlay val="0"/>
        </c:title>
        <c:numFmt formatCode="yyyy\-mm\-dd;@" sourceLinked="0"/>
        <c:majorTickMark val="out"/>
        <c:minorTickMark val="none"/>
        <c:tickLblPos val="nextTo"/>
        <c:txPr>
          <a:bodyPr/>
          <a:lstStyle/>
          <a:p>
            <a:pPr>
              <a:defRPr sz="1200"/>
            </a:pPr>
            <a:endParaRPr lang="en-US"/>
          </a:p>
        </c:txPr>
        <c:crossAx val="176488832"/>
        <c:crosses val="autoZero"/>
        <c:crossBetween val="between"/>
        <c:majorUnit val="90"/>
        <c:minorUnit val="30"/>
      </c:valAx>
      <c:valAx>
        <c:axId val="1184181360"/>
        <c:scaling>
          <c:orientation val="minMax"/>
          <c:max val="2000000"/>
          <c:min val="0"/>
        </c:scaling>
        <c:delete val="0"/>
        <c:axPos val="r"/>
        <c:numFmt formatCode="General" sourceLinked="1"/>
        <c:majorTickMark val="out"/>
        <c:minorTickMark val="none"/>
        <c:tickLblPos val="none"/>
        <c:crossAx val="1119807855"/>
        <c:crosses val="max"/>
        <c:crossBetween val="between"/>
      </c:valAx>
      <c:catAx>
        <c:axId val="1119807855"/>
        <c:scaling>
          <c:orientation val="minMax"/>
        </c:scaling>
        <c:delete val="1"/>
        <c:axPos val="t"/>
        <c:majorTickMark val="out"/>
        <c:minorTickMark val="none"/>
        <c:tickLblPos val="nextTo"/>
        <c:crossAx val="1184181360"/>
        <c:crosses val="max"/>
        <c:auto val="1"/>
        <c:lblAlgn val="ctr"/>
        <c:lblOffset val="100"/>
        <c:noMultiLvlLbl val="0"/>
      </c:catAx>
      <c:spPr>
        <a:ln>
          <a:solidFill>
            <a:srgbClr val="7030A0"/>
          </a:solidFill>
        </a:ln>
      </c:spPr>
    </c:plotArea>
    <c:legend>
      <c:legendPos val="r"/>
      <c:legendEntry>
        <c:idx val="10"/>
        <c:txPr>
          <a:bodyPr/>
          <a:lstStyle/>
          <a:p>
            <a:pPr>
              <a:defRPr sz="1400">
                <a:ln>
                  <a:noFill/>
                </a:ln>
              </a:defRPr>
            </a:pPr>
            <a:endParaRPr lang="en-US"/>
          </a:p>
        </c:txPr>
      </c:legendEntry>
      <c:layout>
        <c:manualLayout>
          <c:xMode val="edge"/>
          <c:yMode val="edge"/>
          <c:x val="0.65399892147707639"/>
          <c:y val="0.12391095611655785"/>
          <c:w val="0.31713642314948393"/>
          <c:h val="0.75596521883232559"/>
        </c:manualLayout>
      </c:layout>
      <c:overlay val="0"/>
      <c:spPr>
        <a:ln>
          <a:solidFill>
            <a:schemeClr val="tx1"/>
          </a:solidFill>
          <a:prstDash val="solid"/>
        </a:ln>
      </c:spPr>
      <c:txPr>
        <a:bodyPr/>
        <a:lstStyle/>
        <a:p>
          <a:pPr>
            <a:defRPr sz="1400"/>
          </a:pPr>
          <a:endParaRPr lang="en-US"/>
        </a:p>
      </c:txPr>
    </c:legend>
    <c:plotVisOnly val="1"/>
    <c:dispBlanksAs val="gap"/>
    <c:showDLblsOverMax val="0"/>
  </c:chart>
  <c:spPr>
    <a:solidFill>
      <a:schemeClr val="bg1"/>
    </a:solidFill>
    <a:ln>
      <a:solidFill>
        <a:schemeClr val="tx1"/>
      </a:solidFill>
    </a:ln>
  </c:sp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0.65696</cdr:x>
      <cdr:y>0.94376</cdr:y>
    </cdr:from>
    <cdr:to>
      <cdr:x>0.87674</cdr:x>
      <cdr:y>0.9865</cdr:y>
    </cdr:to>
    <cdr:sp macro="" textlink="">
      <cdr:nvSpPr>
        <cdr:cNvPr id="2" name="TextBox 1"/>
        <cdr:cNvSpPr txBox="1"/>
      </cdr:nvSpPr>
      <cdr:spPr>
        <a:xfrm xmlns:a="http://schemas.openxmlformats.org/drawingml/2006/main">
          <a:off x="5694362" y="5940425"/>
          <a:ext cx="1905000" cy="26902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CA" sz="1100"/>
        </a:p>
      </cdr:txBody>
    </cdr:sp>
  </cdr:relSizeAnchor>
  <cdr:relSizeAnchor xmlns:cdr="http://schemas.openxmlformats.org/drawingml/2006/chartDrawing">
    <cdr:from>
      <cdr:x>0.0043</cdr:x>
      <cdr:y>0.00619</cdr:y>
    </cdr:from>
    <cdr:to>
      <cdr:x>0.23256</cdr:x>
      <cdr:y>0.03893</cdr:y>
    </cdr:to>
    <cdr:sp macro="" textlink="">
      <cdr:nvSpPr>
        <cdr:cNvPr id="3" name="TextBox 1">
          <a:extLst xmlns:a="http://schemas.openxmlformats.org/drawingml/2006/main">
            <a:ext uri="{FF2B5EF4-FFF2-40B4-BE49-F238E27FC236}">
              <a16:creationId xmlns:a16="http://schemas.microsoft.com/office/drawing/2014/main" id="{C09834DC-16E2-9652-F281-76C87CADFBB4}"/>
            </a:ext>
          </a:extLst>
        </cdr:cNvPr>
        <cdr:cNvSpPr txBox="1"/>
      </cdr:nvSpPr>
      <cdr:spPr>
        <a:xfrm xmlns:a="http://schemas.openxmlformats.org/drawingml/2006/main">
          <a:off x="50800" y="50800"/>
          <a:ext cx="2694212" cy="268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100" b="1">
              <a:solidFill>
                <a:srgbClr val="00B050"/>
              </a:solidFill>
            </a:rPr>
            <a:t>Green</a:t>
          </a:r>
          <a:r>
            <a:rPr lang="en-CA" sz="1100"/>
            <a:t> = Milestone</a:t>
          </a:r>
          <a:r>
            <a:rPr lang="en-CA" sz="1100" baseline="0"/>
            <a:t> Complete</a:t>
          </a:r>
          <a:endParaRPr lang="en-CA" sz="1100"/>
        </a:p>
      </cdr:txBody>
    </cdr:sp>
  </cdr:relSizeAnchor>
  <cdr:relSizeAnchor xmlns:cdr="http://schemas.openxmlformats.org/drawingml/2006/chartDrawing">
    <cdr:from>
      <cdr:x>0.0043</cdr:x>
      <cdr:y>0.00619</cdr:y>
    </cdr:from>
    <cdr:to>
      <cdr:x>0.23256</cdr:x>
      <cdr:y>0.03893</cdr:y>
    </cdr:to>
    <cdr:sp macro="" textlink="">
      <cdr:nvSpPr>
        <cdr:cNvPr id="4" name="TextBox 1">
          <a:extLst xmlns:a="http://schemas.openxmlformats.org/drawingml/2006/main">
            <a:ext uri="{FF2B5EF4-FFF2-40B4-BE49-F238E27FC236}">
              <a16:creationId xmlns:a16="http://schemas.microsoft.com/office/drawing/2014/main" id="{C09834DC-16E2-9652-F281-76C87CADFBB4}"/>
            </a:ext>
          </a:extLst>
        </cdr:cNvPr>
        <cdr:cNvSpPr txBox="1"/>
      </cdr:nvSpPr>
      <cdr:spPr>
        <a:xfrm xmlns:a="http://schemas.openxmlformats.org/drawingml/2006/main">
          <a:off x="50800" y="50800"/>
          <a:ext cx="2694212" cy="2686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100" b="1">
              <a:solidFill>
                <a:srgbClr val="00B050"/>
              </a:solidFill>
            </a:rPr>
            <a:t>Green</a:t>
          </a:r>
          <a:r>
            <a:rPr lang="en-CA" sz="1100"/>
            <a:t> = Milestone</a:t>
          </a:r>
          <a:r>
            <a:rPr lang="en-CA" sz="1100" baseline="0"/>
            <a:t> Complete</a:t>
          </a:r>
          <a:endParaRPr lang="en-CA" sz="1100"/>
        </a:p>
      </cdr:txBody>
    </cdr:sp>
  </cdr:relSizeAnchor>
  <cdr:relSizeAnchor xmlns:cdr="http://schemas.openxmlformats.org/drawingml/2006/chartDrawing">
    <cdr:from>
      <cdr:x>0.52009</cdr:x>
      <cdr:y>0.76428</cdr:y>
    </cdr:from>
    <cdr:to>
      <cdr:x>0.54269</cdr:x>
      <cdr:y>0.95346</cdr:y>
    </cdr:to>
    <cdr:sp macro="" textlink="">
      <cdr:nvSpPr>
        <cdr:cNvPr id="7" name="TextBox 6">
          <a:extLst xmlns:a="http://schemas.openxmlformats.org/drawingml/2006/main">
            <a:ext uri="{FF2B5EF4-FFF2-40B4-BE49-F238E27FC236}">
              <a16:creationId xmlns:a16="http://schemas.microsoft.com/office/drawing/2014/main" id="{F060BABA-57C1-D9CE-30E2-1DD2C12CAF8C}"/>
            </a:ext>
          </a:extLst>
        </cdr:cNvPr>
        <cdr:cNvSpPr txBox="1"/>
      </cdr:nvSpPr>
      <cdr:spPr>
        <a:xfrm xmlns:a="http://schemas.openxmlformats.org/drawingml/2006/main" rot="16200000">
          <a:off x="5495925" y="6915150"/>
          <a:ext cx="1552575"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0.40411</cdr:x>
      <cdr:y>0.54679</cdr:y>
    </cdr:from>
    <cdr:to>
      <cdr:x>0.44366</cdr:x>
      <cdr:y>0.61814</cdr:y>
    </cdr:to>
    <cdr:sp macro="" textlink="">
      <cdr:nvSpPr>
        <cdr:cNvPr id="5" name="Oval 4">
          <a:extLst xmlns:a="http://schemas.openxmlformats.org/drawingml/2006/main">
            <a:ext uri="{FF2B5EF4-FFF2-40B4-BE49-F238E27FC236}">
              <a16:creationId xmlns:a16="http://schemas.microsoft.com/office/drawing/2014/main" id="{AAE5EAD8-4D99-7E9E-3CC4-F38BFEA24CE6}"/>
            </a:ext>
          </a:extLst>
        </cdr:cNvPr>
        <cdr:cNvSpPr/>
      </cdr:nvSpPr>
      <cdr:spPr>
        <a:xfrm xmlns:a="http://schemas.openxmlformats.org/drawingml/2006/main">
          <a:off x="5334000" y="4487333"/>
          <a:ext cx="522111" cy="585611"/>
        </a:xfrm>
        <a:prstGeom xmlns:a="http://schemas.openxmlformats.org/drawingml/2006/main" prst="ellipse">
          <a:avLst/>
        </a:prstGeom>
        <a:solidFill xmlns:a="http://schemas.openxmlformats.org/drawingml/2006/main">
          <a:schemeClr val="accent1">
            <a:lumMod val="20000"/>
            <a:lumOff val="80000"/>
            <a:alpha val="25000"/>
          </a:schemeClr>
        </a:solidFill>
        <a:ln xmlns:a="http://schemas.openxmlformats.org/drawingml/2006/main" w="28575">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CA" kern="1200"/>
        </a:p>
      </cdr:txBody>
    </cdr:sp>
  </cdr:relSizeAnchor>
  <cdr:relSizeAnchor xmlns:cdr="http://schemas.openxmlformats.org/drawingml/2006/chartDrawing">
    <cdr:from>
      <cdr:x>0.50208</cdr:x>
      <cdr:y>0.2658</cdr:y>
    </cdr:from>
    <cdr:to>
      <cdr:x>0.5989</cdr:x>
      <cdr:y>0.37497</cdr:y>
    </cdr:to>
    <cdr:sp macro="" textlink="">
      <cdr:nvSpPr>
        <cdr:cNvPr id="12" name="Oval 11">
          <a:extLst xmlns:a="http://schemas.openxmlformats.org/drawingml/2006/main">
            <a:ext uri="{FF2B5EF4-FFF2-40B4-BE49-F238E27FC236}">
              <a16:creationId xmlns:a16="http://schemas.microsoft.com/office/drawing/2014/main" id="{77410417-79B1-8273-5163-B7224AE2CECA}"/>
            </a:ext>
          </a:extLst>
        </cdr:cNvPr>
        <cdr:cNvSpPr/>
      </cdr:nvSpPr>
      <cdr:spPr>
        <a:xfrm xmlns:a="http://schemas.openxmlformats.org/drawingml/2006/main" rot="2271156">
          <a:off x="6627213" y="2181369"/>
          <a:ext cx="1278046" cy="895950"/>
        </a:xfrm>
        <a:prstGeom xmlns:a="http://schemas.openxmlformats.org/drawingml/2006/main" prst="ellipse">
          <a:avLst/>
        </a:prstGeom>
        <a:solidFill xmlns:a="http://schemas.openxmlformats.org/drawingml/2006/main">
          <a:srgbClr val="FFFF00">
            <a:alpha val="25000"/>
          </a:srgbClr>
        </a:solidFill>
        <a:ln xmlns:a="http://schemas.openxmlformats.org/drawingml/2006/main" w="28575">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CA" kern="1200"/>
        </a:p>
      </cdr:txBody>
    </cdr:sp>
  </cdr:relSizeAnchor>
  <cdr:relSizeAnchor xmlns:cdr="http://schemas.openxmlformats.org/drawingml/2006/chartDrawing">
    <cdr:from>
      <cdr:x>0.44901</cdr:x>
      <cdr:y>0.58204</cdr:y>
    </cdr:from>
    <cdr:to>
      <cdr:x>0.56607</cdr:x>
      <cdr:y>0.66027</cdr:y>
    </cdr:to>
    <cdr:sp macro="" textlink="">
      <cdr:nvSpPr>
        <cdr:cNvPr id="13" name="TextBox 12">
          <a:extLst xmlns:a="http://schemas.openxmlformats.org/drawingml/2006/main">
            <a:ext uri="{FF2B5EF4-FFF2-40B4-BE49-F238E27FC236}">
              <a16:creationId xmlns:a16="http://schemas.microsoft.com/office/drawing/2014/main" id="{319E8F9A-0ADB-5D2A-A173-0AB85687AF40}"/>
            </a:ext>
          </a:extLst>
        </cdr:cNvPr>
        <cdr:cNvSpPr txBox="1"/>
      </cdr:nvSpPr>
      <cdr:spPr>
        <a:xfrm xmlns:a="http://schemas.openxmlformats.org/drawingml/2006/main">
          <a:off x="5926668" y="4776611"/>
          <a:ext cx="1545166" cy="642055"/>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vertOverflow="clip" wrap="square" rtlCol="0"/>
        <a:lstStyle xmlns:a="http://schemas.openxmlformats.org/drawingml/2006/main"/>
        <a:p xmlns:a="http://schemas.openxmlformats.org/drawingml/2006/main">
          <a:r>
            <a:rPr lang="en-CA" sz="1100" kern="1200"/>
            <a:t>technical</a:t>
          </a:r>
          <a:r>
            <a:rPr lang="en-CA" sz="1100" kern="1200" baseline="0"/>
            <a:t> and contractual delays to shielding construction</a:t>
          </a:r>
          <a:endParaRPr lang="en-CA" sz="1100" kern="1200"/>
        </a:p>
      </cdr:txBody>
    </cdr:sp>
  </cdr:relSizeAnchor>
  <cdr:relSizeAnchor xmlns:cdr="http://schemas.openxmlformats.org/drawingml/2006/chartDrawing">
    <cdr:from>
      <cdr:x>0.46809</cdr:x>
      <cdr:y>0.50913</cdr:y>
    </cdr:from>
    <cdr:to>
      <cdr:x>0.50764</cdr:x>
      <cdr:y>0.58049</cdr:y>
    </cdr:to>
    <cdr:sp macro="" textlink="">
      <cdr:nvSpPr>
        <cdr:cNvPr id="15" name="Oval 14">
          <a:extLst xmlns:a="http://schemas.openxmlformats.org/drawingml/2006/main">
            <a:ext uri="{FF2B5EF4-FFF2-40B4-BE49-F238E27FC236}">
              <a16:creationId xmlns:a16="http://schemas.microsoft.com/office/drawing/2014/main" id="{CCAEF36C-3259-718E-4445-E1BEF14E8A2A}"/>
            </a:ext>
          </a:extLst>
        </cdr:cNvPr>
        <cdr:cNvSpPr/>
      </cdr:nvSpPr>
      <cdr:spPr>
        <a:xfrm xmlns:a="http://schemas.openxmlformats.org/drawingml/2006/main">
          <a:off x="6178550" y="4178300"/>
          <a:ext cx="522111" cy="585611"/>
        </a:xfrm>
        <a:prstGeom xmlns:a="http://schemas.openxmlformats.org/drawingml/2006/main" prst="ellipse">
          <a:avLst/>
        </a:prstGeom>
        <a:solidFill xmlns:a="http://schemas.openxmlformats.org/drawingml/2006/main">
          <a:schemeClr val="accent1">
            <a:lumMod val="20000"/>
            <a:lumOff val="80000"/>
            <a:alpha val="25000"/>
          </a:schemeClr>
        </a:solidFill>
        <a:ln xmlns:a="http://schemas.openxmlformats.org/drawingml/2006/main" w="28575">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CA" kern="1200"/>
        </a:p>
      </cdr:txBody>
    </cdr:sp>
  </cdr:relSizeAnchor>
  <cdr:relSizeAnchor xmlns:cdr="http://schemas.openxmlformats.org/drawingml/2006/chartDrawing">
    <cdr:from>
      <cdr:x>0.38991</cdr:x>
      <cdr:y>0.24025</cdr:y>
    </cdr:from>
    <cdr:to>
      <cdr:x>0.4919</cdr:x>
      <cdr:y>0.28242</cdr:y>
    </cdr:to>
    <cdr:sp macro="" textlink="">
      <cdr:nvSpPr>
        <cdr:cNvPr id="17" name="TextBox 1">
          <a:extLst xmlns:a="http://schemas.openxmlformats.org/drawingml/2006/main">
            <a:ext uri="{FF2B5EF4-FFF2-40B4-BE49-F238E27FC236}">
              <a16:creationId xmlns:a16="http://schemas.microsoft.com/office/drawing/2014/main" id="{8BC41D22-8991-57E3-C996-C8193494FBA3}"/>
            </a:ext>
          </a:extLst>
        </cdr:cNvPr>
        <cdr:cNvSpPr txBox="1"/>
      </cdr:nvSpPr>
      <cdr:spPr>
        <a:xfrm xmlns:a="http://schemas.openxmlformats.org/drawingml/2006/main">
          <a:off x="5146675" y="1971675"/>
          <a:ext cx="1346200" cy="346075"/>
        </a:xfrm>
        <a:prstGeom xmlns:a="http://schemas.openxmlformats.org/drawingml/2006/main" prst="rect">
          <a:avLst/>
        </a:prstGeom>
        <a:solidFill xmlns:a="http://schemas.openxmlformats.org/drawingml/2006/main">
          <a:srgbClr val="FFFF99"/>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CA" sz="1100" kern="1200"/>
            <a:t>LS26 replanning</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C34517A-8017-4D9C-9D5A-8CB8417FCA7B}" type="datetimeFigureOut">
              <a:rPr lang="en-CA" smtClean="0"/>
              <a:t>2025-05-08</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255FC89-D5C9-4A28-8C75-8ED810812383}" type="slidenum">
              <a:rPr lang="en-CA" smtClean="0"/>
              <a:t>‹#›</a:t>
            </a:fld>
            <a:endParaRPr lang="en-CA"/>
          </a:p>
        </p:txBody>
      </p:sp>
    </p:spTree>
    <p:extLst>
      <p:ext uri="{BB962C8B-B14F-4D97-AF65-F5344CB8AC3E}">
        <p14:creationId xmlns:p14="http://schemas.microsoft.com/office/powerpoint/2010/main" val="2799011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1AFA6A82-C43D-0E45-8BBC-3BA89641B414}" type="slidenum">
              <a:rPr lang="en-US" smtClean="0"/>
              <a:t>1</a:t>
            </a:fld>
            <a:endParaRPr lang="en-US"/>
          </a:p>
        </p:txBody>
      </p:sp>
    </p:spTree>
    <p:extLst>
      <p:ext uri="{BB962C8B-B14F-4D97-AF65-F5344CB8AC3E}">
        <p14:creationId xmlns:p14="http://schemas.microsoft.com/office/powerpoint/2010/main" val="32709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D8655-0982-10EE-ECE8-ACA4997E4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352CF-3F34-4DAF-68F3-A17A823DC4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1D11C-1663-0FD9-B72A-C160CF3536E0}"/>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9620C421-E518-760F-AB87-9F6EFC2EB2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5FC89-D5C9-4A28-8C75-8ED810812383}"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0721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1A106-5ED2-D834-3DF0-11B02D533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58D2C-8947-A890-4CCA-1EF999DD19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B14AAB-6710-9286-A1E8-FE6E97894447}"/>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3BE6C02B-50D6-8CE5-284A-8FA10B49CE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55FC89-D5C9-4A28-8C75-8ED810812383}"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8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255FC89-D5C9-4A28-8C75-8ED810812383}" type="slidenum">
              <a:rPr lang="en-CA" smtClean="0"/>
              <a:t>9</a:t>
            </a:fld>
            <a:endParaRPr lang="en-CA"/>
          </a:p>
        </p:txBody>
      </p:sp>
    </p:spTree>
    <p:extLst>
      <p:ext uri="{BB962C8B-B14F-4D97-AF65-F5344CB8AC3E}">
        <p14:creationId xmlns:p14="http://schemas.microsoft.com/office/powerpoint/2010/main" val="2063690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255FC89-D5C9-4A28-8C75-8ED810812383}" type="slidenum">
              <a:rPr lang="en-CA" smtClean="0"/>
              <a:t>11</a:t>
            </a:fld>
            <a:endParaRPr lang="en-CA"/>
          </a:p>
        </p:txBody>
      </p:sp>
    </p:spTree>
    <p:extLst>
      <p:ext uri="{BB962C8B-B14F-4D97-AF65-F5344CB8AC3E}">
        <p14:creationId xmlns:p14="http://schemas.microsoft.com/office/powerpoint/2010/main" val="3381140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255FC89-D5C9-4A28-8C75-8ED810812383}" type="slidenum">
              <a:rPr lang="en-CA" smtClean="0"/>
              <a:t>18</a:t>
            </a:fld>
            <a:endParaRPr lang="en-CA"/>
          </a:p>
        </p:txBody>
      </p:sp>
    </p:spTree>
    <p:extLst>
      <p:ext uri="{BB962C8B-B14F-4D97-AF65-F5344CB8AC3E}">
        <p14:creationId xmlns:p14="http://schemas.microsoft.com/office/powerpoint/2010/main" val="1211560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7" y="-16387"/>
            <a:ext cx="5957888" cy="6899872"/>
          </a:xfrm>
          <a:prstGeom prst="rect">
            <a:avLst/>
          </a:prstGeom>
          <a:solidFill>
            <a:schemeClr val="bg1"/>
          </a:solidFill>
          <a:ln w="15875" cap="flat" cmpd="sng" algn="ctr">
            <a:noFill/>
            <a:prstDash val="solid"/>
          </a:ln>
          <a:effectLst/>
        </p:spPr>
        <p:txBody>
          <a:bodyPr/>
          <a:lstStyle/>
          <a:p>
            <a:pPr marL="0" marR="0" lvl="0" indent="0" defTabSz="914411"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8" y="0"/>
            <a:ext cx="788892" cy="6858000"/>
          </a:xfrm>
          <a:prstGeom prst="rect">
            <a:avLst/>
          </a:prstGeom>
          <a:solidFill>
            <a:schemeClr val="bg1"/>
          </a:solidFill>
          <a:ln w="15875" cap="flat" cmpd="sng" algn="ctr">
            <a:noFill/>
            <a:prstDash val="solid"/>
          </a:ln>
          <a:effectLst/>
        </p:spPr>
        <p:txBody>
          <a:bodyPr/>
          <a:lstStyle/>
          <a:p>
            <a:pPr marL="0" marR="0" lvl="0" indent="0" defTabSz="914411" eaLnBrk="1" fontAlgn="auto" latinLnBrk="0" hangingPunct="1">
              <a:lnSpc>
                <a:spcPct val="100000"/>
              </a:lnSpc>
              <a:spcBef>
                <a:spcPts val="0"/>
              </a:spcBef>
              <a:spcAft>
                <a:spcPts val="0"/>
              </a:spcAft>
              <a:buClrTx/>
              <a:buSzTx/>
              <a:buFontTx/>
              <a:buNone/>
              <a:tabLst/>
              <a:defRPr/>
            </a:pPr>
            <a:endParaRPr kumimoji="0" lang="en-US" sz="1801" b="0" i="0" u="none" strike="noStrike" kern="0" cap="none" spc="0" normalizeH="0" baseline="0" noProof="0">
              <a:ln>
                <a:noFill/>
              </a:ln>
              <a:solidFill>
                <a:schemeClr val="bg1"/>
              </a:solidFill>
              <a:effectLst/>
              <a:uLnTx/>
              <a:uFillTx/>
              <a:latin typeface="Arial" panose="020B0604020202020204"/>
              <a:ea typeface=""/>
              <a:cs typeface=""/>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6" y="4772151"/>
            <a:ext cx="3514724" cy="502702"/>
          </a:xfrm>
          <a:prstGeom prst="rect">
            <a:avLst/>
          </a:prstGeom>
          <a:noFill/>
        </p:spPr>
        <p:txBody>
          <a:bodyPr wrap="square" rtlCol="0">
            <a:spAutoFit/>
          </a:bodyPr>
          <a:lstStyle/>
          <a:p>
            <a:pPr>
              <a:lnSpc>
                <a:spcPts val="1561"/>
              </a:lnSpc>
            </a:pPr>
            <a:r>
              <a:rPr lang="en-US" sz="1801" b="1">
                <a:solidFill>
                  <a:srgbClr val="00B0F0"/>
                </a:solidFill>
                <a:latin typeface="Arial" charset="0"/>
                <a:ea typeface="Arial" charset="0"/>
                <a:cs typeface="Arial" charset="0"/>
              </a:rPr>
              <a:t>Discovery,</a:t>
            </a:r>
          </a:p>
          <a:p>
            <a:pPr>
              <a:lnSpc>
                <a:spcPts val="1561"/>
              </a:lnSpc>
            </a:pPr>
            <a:r>
              <a:rPr lang="en-US" sz="1801"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6" y="2032778"/>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4" y="4114800"/>
            <a:ext cx="3938834" cy="900340"/>
          </a:xfrm>
          <a:prstGeom prst="rect">
            <a:avLst/>
          </a:prstGeom>
        </p:spPr>
        <p:txBody>
          <a:bodyPr tIns="0" anchor="b">
            <a:normAutofit/>
          </a:bodyPr>
          <a:lstStyle>
            <a:lvl1pPr marL="0" indent="0" algn="l">
              <a:buNone/>
              <a:defRPr sz="1801" b="0">
                <a:solidFill>
                  <a:schemeClr val="tx1"/>
                </a:solidFill>
              </a:defRPr>
            </a:lvl1pPr>
            <a:lvl2pPr marL="457206" indent="0" algn="ctr">
              <a:buNone/>
              <a:defRPr sz="1801"/>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Tree>
    <p:extLst>
      <p:ext uri="{BB962C8B-B14F-4D97-AF65-F5344CB8AC3E}">
        <p14:creationId xmlns:p14="http://schemas.microsoft.com/office/powerpoint/2010/main" val="2363087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AEBEA-9380-1B4C-4B32-08E834FA3A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995D21D-259B-01D9-1667-CE4D31A5C7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5FB654-ED8E-1ADF-E014-C8B9BC8AED77}"/>
              </a:ext>
            </a:extLst>
          </p:cNvPr>
          <p:cNvSpPr>
            <a:spLocks noGrp="1"/>
          </p:cNvSpPr>
          <p:nvPr>
            <p:ph type="dt" sz="half" idx="10"/>
          </p:nvPr>
        </p:nvSpPr>
        <p:spPr/>
        <p:txBody>
          <a:bodyPr/>
          <a:lstStyle/>
          <a:p>
            <a:fld id="{7E7D3F0B-3F1C-4572-9CA9-B1439F572CC6}" type="datetimeFigureOut">
              <a:rPr lang="en-CA" smtClean="0"/>
              <a:t>2025-05-08</a:t>
            </a:fld>
            <a:endParaRPr lang="en-CA"/>
          </a:p>
        </p:txBody>
      </p:sp>
      <p:sp>
        <p:nvSpPr>
          <p:cNvPr id="5" name="Footer Placeholder 4">
            <a:extLst>
              <a:ext uri="{FF2B5EF4-FFF2-40B4-BE49-F238E27FC236}">
                <a16:creationId xmlns:a16="http://schemas.microsoft.com/office/drawing/2014/main" id="{7A5D2034-5577-96BE-F3FE-563E3DBADC9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0D8F966-3362-5BBC-6F1C-EC18E0523E65}"/>
              </a:ext>
            </a:extLst>
          </p:cNvPr>
          <p:cNvSpPr>
            <a:spLocks noGrp="1"/>
          </p:cNvSpPr>
          <p:nvPr>
            <p:ph type="sldNum" sz="quarter" idx="12"/>
          </p:nvPr>
        </p:nvSpPr>
        <p:spPr/>
        <p:txBody>
          <a:bodyPr/>
          <a:lstStyle/>
          <a:p>
            <a:fld id="{F50B1E49-7F11-4288-B489-CA87284D7BF9}" type="slidenum">
              <a:rPr lang="en-CA" smtClean="0"/>
              <a:t>‹#›</a:t>
            </a:fld>
            <a:endParaRPr lang="en-CA"/>
          </a:p>
        </p:txBody>
      </p:sp>
    </p:spTree>
    <p:extLst>
      <p:ext uri="{BB962C8B-B14F-4D97-AF65-F5344CB8AC3E}">
        <p14:creationId xmlns:p14="http://schemas.microsoft.com/office/powerpoint/2010/main" val="19059077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PIF NIF">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4355341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A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443631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ALPH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955983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DRAG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4951205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ISOSIM">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3261316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Helium Recycl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9395778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R-1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61786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R-13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6302344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DESCA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810868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DESCANT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224207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FD4E5-E7DE-7D21-614A-A0CB2526A55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F2AAEA5-9678-B7D8-59BC-E918D2D440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00F73335-4607-5900-C6BE-79D54A064F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92389175-86AD-2772-40CE-DA14D66D1C7E}"/>
              </a:ext>
            </a:extLst>
          </p:cNvPr>
          <p:cNvSpPr>
            <a:spLocks noGrp="1"/>
          </p:cNvSpPr>
          <p:nvPr>
            <p:ph type="dt" sz="half" idx="10"/>
          </p:nvPr>
        </p:nvSpPr>
        <p:spPr/>
        <p:txBody>
          <a:bodyPr/>
          <a:lstStyle/>
          <a:p>
            <a:fld id="{7E7D3F0B-3F1C-4572-9CA9-B1439F572CC6}" type="datetimeFigureOut">
              <a:rPr lang="en-CA" smtClean="0"/>
              <a:t>2025-05-08</a:t>
            </a:fld>
            <a:endParaRPr lang="en-CA"/>
          </a:p>
        </p:txBody>
      </p:sp>
      <p:sp>
        <p:nvSpPr>
          <p:cNvPr id="6" name="Footer Placeholder 5">
            <a:extLst>
              <a:ext uri="{FF2B5EF4-FFF2-40B4-BE49-F238E27FC236}">
                <a16:creationId xmlns:a16="http://schemas.microsoft.com/office/drawing/2014/main" id="{20BBC0CD-4931-88DC-6BC7-C3AFAFE95A4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8103786-EC4A-5DCF-6D49-257907054D86}"/>
              </a:ext>
            </a:extLst>
          </p:cNvPr>
          <p:cNvSpPr>
            <a:spLocks noGrp="1"/>
          </p:cNvSpPr>
          <p:nvPr>
            <p:ph type="sldNum" sz="quarter" idx="12"/>
          </p:nvPr>
        </p:nvSpPr>
        <p:spPr/>
        <p:txBody>
          <a:bodyPr/>
          <a:lstStyle/>
          <a:p>
            <a:fld id="{F50B1E49-7F11-4288-B489-CA87284D7BF9}" type="slidenum">
              <a:rPr lang="en-CA" smtClean="0"/>
              <a:t>‹#›</a:t>
            </a:fld>
            <a:endParaRPr lang="en-CA"/>
          </a:p>
        </p:txBody>
      </p:sp>
    </p:spTree>
    <p:extLst>
      <p:ext uri="{BB962C8B-B14F-4D97-AF65-F5344CB8AC3E}">
        <p14:creationId xmlns:p14="http://schemas.microsoft.com/office/powerpoint/2010/main" val="2589600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er Tap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4528737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Design Draf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940818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Rabbit Lin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4334157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Machine Sho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706834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Control Room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0702694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ntrol Room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247403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Control Room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504569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Paper Clip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071308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28668" y="1"/>
            <a:ext cx="8157136" cy="626535"/>
          </a:xfrm>
          <a:prstGeom prst="rect">
            <a:avLst/>
          </a:prstGeom>
        </p:spPr>
        <p:txBody>
          <a:bodyPr lIns="121917" tIns="60958" rIns="121917" bIns="60958"/>
          <a:lstStyle>
            <a:lvl1pPr>
              <a:defRPr>
                <a:latin typeface="Myriad Pro SemiExt" pitchFamily="34" charset="0"/>
              </a:defRPr>
            </a:lvl1pPr>
          </a:lstStyle>
          <a:p>
            <a:r>
              <a:rPr lang="en-US"/>
              <a:t>Click to edit Master title style</a:t>
            </a:r>
          </a:p>
        </p:txBody>
      </p:sp>
      <p:sp>
        <p:nvSpPr>
          <p:cNvPr id="3" name="Content Placeholder 2"/>
          <p:cNvSpPr>
            <a:spLocks noGrp="1"/>
          </p:cNvSpPr>
          <p:nvPr>
            <p:ph sz="half" idx="1"/>
          </p:nvPr>
        </p:nvSpPr>
        <p:spPr>
          <a:xfrm>
            <a:off x="609600" y="2558521"/>
            <a:ext cx="5384800" cy="3394075"/>
          </a:xfrm>
          <a:prstGeom prst="rect">
            <a:avLst/>
          </a:prstGeom>
        </p:spPr>
        <p:txBody>
          <a:bodyPr lIns="121917" tIns="60958" rIns="121917" bIns="6095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558521"/>
            <a:ext cx="5384800" cy="3394075"/>
          </a:xfrm>
          <a:prstGeom prst="rect">
            <a:avLst/>
          </a:prstGeom>
        </p:spPr>
        <p:txBody>
          <a:bodyPr lIns="121917" tIns="60958" rIns="121917" bIns="6095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7036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AEEC3-B95E-A208-AD6B-B1FFD64196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4330290-C5F6-17E3-97F0-64A7A08D1E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7DBE28B-22F8-0CE1-713A-682467C35B94}"/>
              </a:ext>
            </a:extLst>
          </p:cNvPr>
          <p:cNvSpPr>
            <a:spLocks noGrp="1"/>
          </p:cNvSpPr>
          <p:nvPr>
            <p:ph type="dt" sz="half" idx="10"/>
          </p:nvPr>
        </p:nvSpPr>
        <p:spPr/>
        <p:txBody>
          <a:bodyPr/>
          <a:lstStyle/>
          <a:p>
            <a:fld id="{245C5B52-C1DA-4241-978A-E8F2EEC49171}" type="datetimeFigureOut">
              <a:rPr lang="en-CA" smtClean="0"/>
              <a:t>2025-05-08</a:t>
            </a:fld>
            <a:endParaRPr lang="en-CA"/>
          </a:p>
        </p:txBody>
      </p:sp>
      <p:sp>
        <p:nvSpPr>
          <p:cNvPr id="5" name="Footer Placeholder 4">
            <a:extLst>
              <a:ext uri="{FF2B5EF4-FFF2-40B4-BE49-F238E27FC236}">
                <a16:creationId xmlns:a16="http://schemas.microsoft.com/office/drawing/2014/main" id="{3EBCCD75-6D6A-A49B-4950-0193B2303E7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CD17308-F071-BF0B-D542-92EAB90F95B1}"/>
              </a:ext>
            </a:extLst>
          </p:cNvPr>
          <p:cNvSpPr>
            <a:spLocks noGrp="1"/>
          </p:cNvSpPr>
          <p:nvPr>
            <p:ph type="sldNum" sz="quarter" idx="12"/>
          </p:nvPr>
        </p:nvSpPr>
        <p:spPr/>
        <p:txBody>
          <a:bodyPr/>
          <a:lstStyle/>
          <a:p>
            <a:fld id="{324EC59F-844D-4B82-8F87-C33436EF8E1B}" type="slidenum">
              <a:rPr lang="en-CA" smtClean="0"/>
              <a:t>‹#›</a:t>
            </a:fld>
            <a:endParaRPr lang="en-CA"/>
          </a:p>
        </p:txBody>
      </p:sp>
    </p:spTree>
    <p:extLst>
      <p:ext uri="{BB962C8B-B14F-4D97-AF65-F5344CB8AC3E}">
        <p14:creationId xmlns:p14="http://schemas.microsoft.com/office/powerpoint/2010/main" val="2777832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5605-D0EC-B9ED-23E3-1A00CC4E7C3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CFA0147-A6BE-40AD-44F2-E15428A7B4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3F8AB6-1BDD-C73E-C0EB-E2A2492B5E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ABD8E0AF-A30A-6121-6CF8-6B53581A0C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D07919-4256-663B-0F44-99AD7DC27E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B78367A-4753-957A-18C4-3D39FB28A164}"/>
              </a:ext>
            </a:extLst>
          </p:cNvPr>
          <p:cNvSpPr>
            <a:spLocks noGrp="1"/>
          </p:cNvSpPr>
          <p:nvPr>
            <p:ph type="dt" sz="half" idx="10"/>
          </p:nvPr>
        </p:nvSpPr>
        <p:spPr/>
        <p:txBody>
          <a:bodyPr/>
          <a:lstStyle/>
          <a:p>
            <a:fld id="{7E7D3F0B-3F1C-4572-9CA9-B1439F572CC6}" type="datetimeFigureOut">
              <a:rPr lang="en-CA" smtClean="0"/>
              <a:t>2025-05-08</a:t>
            </a:fld>
            <a:endParaRPr lang="en-CA"/>
          </a:p>
        </p:txBody>
      </p:sp>
      <p:sp>
        <p:nvSpPr>
          <p:cNvPr id="8" name="Footer Placeholder 7">
            <a:extLst>
              <a:ext uri="{FF2B5EF4-FFF2-40B4-BE49-F238E27FC236}">
                <a16:creationId xmlns:a16="http://schemas.microsoft.com/office/drawing/2014/main" id="{864FEFB6-EB54-C41F-D7C6-B2F3167F696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E8FA4B4-9DE2-F023-BD26-30DB7DB52B66}"/>
              </a:ext>
            </a:extLst>
          </p:cNvPr>
          <p:cNvSpPr>
            <a:spLocks noGrp="1"/>
          </p:cNvSpPr>
          <p:nvPr>
            <p:ph type="sldNum" sz="quarter" idx="12"/>
          </p:nvPr>
        </p:nvSpPr>
        <p:spPr/>
        <p:txBody>
          <a:bodyPr/>
          <a:lstStyle/>
          <a:p>
            <a:fld id="{F50B1E49-7F11-4288-B489-CA87284D7BF9}" type="slidenum">
              <a:rPr lang="en-CA" smtClean="0"/>
              <a:t>‹#›</a:t>
            </a:fld>
            <a:endParaRPr lang="en-CA"/>
          </a:p>
        </p:txBody>
      </p:sp>
    </p:spTree>
    <p:extLst>
      <p:ext uri="{BB962C8B-B14F-4D97-AF65-F5344CB8AC3E}">
        <p14:creationId xmlns:p14="http://schemas.microsoft.com/office/powerpoint/2010/main" val="32048705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485841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9038516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18766899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23651046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28135341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B0F0"/>
              </a:buClr>
              <a:buFont typeface="Wingdings" pitchFamily="2" charset="2"/>
              <a:buChar char="§"/>
              <a:defRPr sz="3200" b="0" i="0">
                <a:solidFill>
                  <a:schemeClr val="tx1"/>
                </a:solidFill>
                <a:latin typeface="Arial" charset="0"/>
                <a:ea typeface="Arial" charset="0"/>
                <a:cs typeface="Arial" charset="0"/>
              </a:defRPr>
            </a:lvl1pPr>
            <a:lvl2pPr marL="685800" indent="-228600">
              <a:buClr>
                <a:srgbClr val="00B0F0"/>
              </a:buClr>
              <a:buFont typeface="Wingdings" pitchFamily="2" charset="2"/>
              <a:buChar char="§"/>
              <a:defRPr sz="3200" b="0" i="0">
                <a:solidFill>
                  <a:schemeClr val="tx1"/>
                </a:solidFill>
                <a:latin typeface="Arial" charset="0"/>
                <a:ea typeface="Arial" charset="0"/>
                <a:cs typeface="Arial" charset="0"/>
              </a:defRPr>
            </a:lvl2pPr>
            <a:lvl3pPr marL="1143000" indent="-228600">
              <a:buClr>
                <a:srgbClr val="00B0F0"/>
              </a:buClr>
              <a:buFont typeface="Wingdings" pitchFamily="2" charset="2"/>
              <a:buChar char="§"/>
              <a:defRPr sz="3200" b="0" i="0">
                <a:solidFill>
                  <a:schemeClr val="tx1"/>
                </a:solidFill>
                <a:latin typeface="Arial" charset="0"/>
                <a:ea typeface="Arial" charset="0"/>
                <a:cs typeface="Arial" charset="0"/>
              </a:defRPr>
            </a:lvl3pPr>
            <a:lvl4pPr marL="1600200" indent="-228600">
              <a:buClr>
                <a:srgbClr val="00B0F0"/>
              </a:buClr>
              <a:buFont typeface="Wingdings" pitchFamily="2" charset="2"/>
              <a:buChar char="§"/>
              <a:defRPr sz="3200" b="0" i="0">
                <a:solidFill>
                  <a:schemeClr val="tx1"/>
                </a:solidFill>
                <a:latin typeface="Arial" charset="0"/>
                <a:ea typeface="Arial" charset="0"/>
                <a:cs typeface="Arial" charset="0"/>
              </a:defRPr>
            </a:lvl4pPr>
            <a:lvl5pPr marL="2057400" indent="-228600">
              <a:buClr>
                <a:srgbClr val="00B0F0"/>
              </a:buClr>
              <a:buFont typeface="Wingdings" pitchFamily="2"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18814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5326731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676793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633459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4028665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DDD7-ADC7-EAE4-5D1F-52927DD91B3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1BADD57-DC93-EA07-ABF6-7710C538ED86}"/>
              </a:ext>
            </a:extLst>
          </p:cNvPr>
          <p:cNvSpPr>
            <a:spLocks noGrp="1"/>
          </p:cNvSpPr>
          <p:nvPr>
            <p:ph type="dt" sz="half" idx="10"/>
          </p:nvPr>
        </p:nvSpPr>
        <p:spPr/>
        <p:txBody>
          <a:bodyPr/>
          <a:lstStyle/>
          <a:p>
            <a:fld id="{7E7D3F0B-3F1C-4572-9CA9-B1439F572CC6}" type="datetimeFigureOut">
              <a:rPr lang="en-CA" smtClean="0"/>
              <a:t>2025-05-08</a:t>
            </a:fld>
            <a:endParaRPr lang="en-CA"/>
          </a:p>
        </p:txBody>
      </p:sp>
      <p:sp>
        <p:nvSpPr>
          <p:cNvPr id="4" name="Footer Placeholder 3">
            <a:extLst>
              <a:ext uri="{FF2B5EF4-FFF2-40B4-BE49-F238E27FC236}">
                <a16:creationId xmlns:a16="http://schemas.microsoft.com/office/drawing/2014/main" id="{A5BE66C1-F6CB-0318-5EC0-399EA849D5D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25D510B-693F-3461-9546-BE03B5EF8C47}"/>
              </a:ext>
            </a:extLst>
          </p:cNvPr>
          <p:cNvSpPr>
            <a:spLocks noGrp="1"/>
          </p:cNvSpPr>
          <p:nvPr>
            <p:ph type="sldNum" sz="quarter" idx="12"/>
          </p:nvPr>
        </p:nvSpPr>
        <p:spPr/>
        <p:txBody>
          <a:bodyPr/>
          <a:lstStyle/>
          <a:p>
            <a:fld id="{F50B1E49-7F11-4288-B489-CA87284D7BF9}" type="slidenum">
              <a:rPr lang="en-CA" smtClean="0"/>
              <a:t>‹#›</a:t>
            </a:fld>
            <a:endParaRPr lang="en-CA"/>
          </a:p>
        </p:txBody>
      </p:sp>
    </p:spTree>
    <p:extLst>
      <p:ext uri="{BB962C8B-B14F-4D97-AF65-F5344CB8AC3E}">
        <p14:creationId xmlns:p14="http://schemas.microsoft.com/office/powerpoint/2010/main" val="406348680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0806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16574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16797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9855312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25839707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32526487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13953235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21389548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Edit Master text styles</a:t>
            </a:r>
          </a:p>
        </p:txBody>
      </p:sp>
    </p:spTree>
    <p:extLst>
      <p:ext uri="{BB962C8B-B14F-4D97-AF65-F5344CB8AC3E}">
        <p14:creationId xmlns:p14="http://schemas.microsoft.com/office/powerpoint/2010/main" val="20901939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921827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2A5802-046E-6C69-E548-3938A408C240}"/>
              </a:ext>
            </a:extLst>
          </p:cNvPr>
          <p:cNvSpPr>
            <a:spLocks noGrp="1"/>
          </p:cNvSpPr>
          <p:nvPr>
            <p:ph type="dt" sz="half" idx="10"/>
          </p:nvPr>
        </p:nvSpPr>
        <p:spPr/>
        <p:txBody>
          <a:bodyPr/>
          <a:lstStyle/>
          <a:p>
            <a:fld id="{7E7D3F0B-3F1C-4572-9CA9-B1439F572CC6}" type="datetimeFigureOut">
              <a:rPr lang="en-CA" smtClean="0"/>
              <a:t>2025-05-08</a:t>
            </a:fld>
            <a:endParaRPr lang="en-CA"/>
          </a:p>
        </p:txBody>
      </p:sp>
      <p:sp>
        <p:nvSpPr>
          <p:cNvPr id="3" name="Footer Placeholder 2">
            <a:extLst>
              <a:ext uri="{FF2B5EF4-FFF2-40B4-BE49-F238E27FC236}">
                <a16:creationId xmlns:a16="http://schemas.microsoft.com/office/drawing/2014/main" id="{5E4D0B59-8B54-1369-B5C6-FD8F543888E1}"/>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AB31F86-54F5-F0F6-2E18-110FAD085AB2}"/>
              </a:ext>
            </a:extLst>
          </p:cNvPr>
          <p:cNvSpPr>
            <a:spLocks noGrp="1"/>
          </p:cNvSpPr>
          <p:nvPr>
            <p:ph type="sldNum" sz="quarter" idx="12"/>
          </p:nvPr>
        </p:nvSpPr>
        <p:spPr/>
        <p:txBody>
          <a:bodyPr/>
          <a:lstStyle/>
          <a:p>
            <a:fld id="{F50B1E49-7F11-4288-B489-CA87284D7BF9}" type="slidenum">
              <a:rPr lang="en-CA" smtClean="0"/>
              <a:t>‹#›</a:t>
            </a:fld>
            <a:endParaRPr lang="en-CA"/>
          </a:p>
        </p:txBody>
      </p:sp>
    </p:spTree>
    <p:extLst>
      <p:ext uri="{BB962C8B-B14F-4D97-AF65-F5344CB8AC3E}">
        <p14:creationId xmlns:p14="http://schemas.microsoft.com/office/powerpoint/2010/main" val="18171495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0443438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2684105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398420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855594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35929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2724954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3147068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6304164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00051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291300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6CAB6-4A85-F3DA-917D-CC240E66CB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44D7A72-88DF-2B21-B0CB-FD407ECC48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7716C02-F726-CA88-01E2-6A060ED775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DF0BD-2917-9808-708F-ECE34D88E056}"/>
              </a:ext>
            </a:extLst>
          </p:cNvPr>
          <p:cNvSpPr>
            <a:spLocks noGrp="1"/>
          </p:cNvSpPr>
          <p:nvPr>
            <p:ph type="dt" sz="half" idx="10"/>
          </p:nvPr>
        </p:nvSpPr>
        <p:spPr/>
        <p:txBody>
          <a:bodyPr/>
          <a:lstStyle/>
          <a:p>
            <a:fld id="{7E7D3F0B-3F1C-4572-9CA9-B1439F572CC6}" type="datetimeFigureOut">
              <a:rPr lang="en-CA" smtClean="0"/>
              <a:t>2025-05-08</a:t>
            </a:fld>
            <a:endParaRPr lang="en-CA"/>
          </a:p>
        </p:txBody>
      </p:sp>
      <p:sp>
        <p:nvSpPr>
          <p:cNvPr id="6" name="Footer Placeholder 5">
            <a:extLst>
              <a:ext uri="{FF2B5EF4-FFF2-40B4-BE49-F238E27FC236}">
                <a16:creationId xmlns:a16="http://schemas.microsoft.com/office/drawing/2014/main" id="{4C9E2A7D-9707-05B5-944D-E105A03BAA5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0278F85-53F8-93DF-78D2-718619388883}"/>
              </a:ext>
            </a:extLst>
          </p:cNvPr>
          <p:cNvSpPr>
            <a:spLocks noGrp="1"/>
          </p:cNvSpPr>
          <p:nvPr>
            <p:ph type="sldNum" sz="quarter" idx="12"/>
          </p:nvPr>
        </p:nvSpPr>
        <p:spPr/>
        <p:txBody>
          <a:bodyPr/>
          <a:lstStyle/>
          <a:p>
            <a:fld id="{F50B1E49-7F11-4288-B489-CA87284D7BF9}" type="slidenum">
              <a:rPr lang="en-CA" smtClean="0"/>
              <a:t>‹#›</a:t>
            </a:fld>
            <a:endParaRPr lang="en-CA"/>
          </a:p>
        </p:txBody>
      </p:sp>
    </p:spTree>
    <p:extLst>
      <p:ext uri="{BB962C8B-B14F-4D97-AF65-F5344CB8AC3E}">
        <p14:creationId xmlns:p14="http://schemas.microsoft.com/office/powerpoint/2010/main" val="10422573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036616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400954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221259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2137991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96679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168158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8897920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2745744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063320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36346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14C99-73AB-5F15-3B41-C46BA4EEE5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E781C32-4483-98CC-FE3D-014B4CAA36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F88DDE4-0380-D3D7-0745-1EF8E99F2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8735C5-B6A0-8420-6ACB-7AC0959D5371}"/>
              </a:ext>
            </a:extLst>
          </p:cNvPr>
          <p:cNvSpPr>
            <a:spLocks noGrp="1"/>
          </p:cNvSpPr>
          <p:nvPr>
            <p:ph type="dt" sz="half" idx="10"/>
          </p:nvPr>
        </p:nvSpPr>
        <p:spPr/>
        <p:txBody>
          <a:bodyPr/>
          <a:lstStyle/>
          <a:p>
            <a:fld id="{7E7D3F0B-3F1C-4572-9CA9-B1439F572CC6}" type="datetimeFigureOut">
              <a:rPr lang="en-CA" smtClean="0"/>
              <a:t>2025-05-08</a:t>
            </a:fld>
            <a:endParaRPr lang="en-CA"/>
          </a:p>
        </p:txBody>
      </p:sp>
      <p:sp>
        <p:nvSpPr>
          <p:cNvPr id="6" name="Footer Placeholder 5">
            <a:extLst>
              <a:ext uri="{FF2B5EF4-FFF2-40B4-BE49-F238E27FC236}">
                <a16:creationId xmlns:a16="http://schemas.microsoft.com/office/drawing/2014/main" id="{B5C14366-207A-8915-21A9-D1BE89F1927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3C98358-64C9-D257-46B8-42F0460FA1F4}"/>
              </a:ext>
            </a:extLst>
          </p:cNvPr>
          <p:cNvSpPr>
            <a:spLocks noGrp="1"/>
          </p:cNvSpPr>
          <p:nvPr>
            <p:ph type="sldNum" sz="quarter" idx="12"/>
          </p:nvPr>
        </p:nvSpPr>
        <p:spPr/>
        <p:txBody>
          <a:bodyPr/>
          <a:lstStyle/>
          <a:p>
            <a:fld id="{F50B1E49-7F11-4288-B489-CA87284D7BF9}" type="slidenum">
              <a:rPr lang="en-CA" smtClean="0"/>
              <a:t>‹#›</a:t>
            </a:fld>
            <a:endParaRPr lang="en-CA"/>
          </a:p>
        </p:txBody>
      </p:sp>
    </p:spTree>
    <p:extLst>
      <p:ext uri="{BB962C8B-B14F-4D97-AF65-F5344CB8AC3E}">
        <p14:creationId xmlns:p14="http://schemas.microsoft.com/office/powerpoint/2010/main" val="314171597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238856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8726176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924953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4084078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462337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10359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2007375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170822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3966576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793016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CF3B9-8DE2-2169-F2ED-1385D17410B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DE7451D-E79E-7DE5-99D7-B7A75E01EC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134889C-6A62-298B-9A89-6DC6E7E1E189}"/>
              </a:ext>
            </a:extLst>
          </p:cNvPr>
          <p:cNvSpPr>
            <a:spLocks noGrp="1"/>
          </p:cNvSpPr>
          <p:nvPr>
            <p:ph type="dt" sz="half" idx="10"/>
          </p:nvPr>
        </p:nvSpPr>
        <p:spPr/>
        <p:txBody>
          <a:bodyPr/>
          <a:lstStyle/>
          <a:p>
            <a:fld id="{7E7D3F0B-3F1C-4572-9CA9-B1439F572CC6}" type="datetimeFigureOut">
              <a:rPr lang="en-CA" smtClean="0"/>
              <a:t>2025-05-08</a:t>
            </a:fld>
            <a:endParaRPr lang="en-CA"/>
          </a:p>
        </p:txBody>
      </p:sp>
      <p:sp>
        <p:nvSpPr>
          <p:cNvPr id="5" name="Footer Placeholder 4">
            <a:extLst>
              <a:ext uri="{FF2B5EF4-FFF2-40B4-BE49-F238E27FC236}">
                <a16:creationId xmlns:a16="http://schemas.microsoft.com/office/drawing/2014/main" id="{1FB21FCA-BED7-C09A-0DB9-A7C2B09F51B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4CE19AE-D2BF-D59F-48A3-FA2F543547B8}"/>
              </a:ext>
            </a:extLst>
          </p:cNvPr>
          <p:cNvSpPr>
            <a:spLocks noGrp="1"/>
          </p:cNvSpPr>
          <p:nvPr>
            <p:ph type="sldNum" sz="quarter" idx="12"/>
          </p:nvPr>
        </p:nvSpPr>
        <p:spPr/>
        <p:txBody>
          <a:bodyPr/>
          <a:lstStyle/>
          <a:p>
            <a:fld id="{F50B1E49-7F11-4288-B489-CA87284D7BF9}" type="slidenum">
              <a:rPr lang="en-CA" smtClean="0"/>
              <a:t>‹#›</a:t>
            </a:fld>
            <a:endParaRPr lang="en-CA"/>
          </a:p>
        </p:txBody>
      </p:sp>
    </p:spTree>
    <p:extLst>
      <p:ext uri="{BB962C8B-B14F-4D97-AF65-F5344CB8AC3E}">
        <p14:creationId xmlns:p14="http://schemas.microsoft.com/office/powerpoint/2010/main" val="1664627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939AA8-363A-B0B0-6C65-5FC33CC19C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35E46E1-9F9A-DED0-3480-89689E1E3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B4ECF6C-642E-A2AF-2AD3-AB773383A10B}"/>
              </a:ext>
            </a:extLst>
          </p:cNvPr>
          <p:cNvSpPr>
            <a:spLocks noGrp="1"/>
          </p:cNvSpPr>
          <p:nvPr>
            <p:ph type="dt" sz="half" idx="10"/>
          </p:nvPr>
        </p:nvSpPr>
        <p:spPr/>
        <p:txBody>
          <a:bodyPr/>
          <a:lstStyle/>
          <a:p>
            <a:fld id="{7E7D3F0B-3F1C-4572-9CA9-B1439F572CC6}" type="datetimeFigureOut">
              <a:rPr lang="en-CA" smtClean="0"/>
              <a:t>2025-05-08</a:t>
            </a:fld>
            <a:endParaRPr lang="en-CA"/>
          </a:p>
        </p:txBody>
      </p:sp>
      <p:sp>
        <p:nvSpPr>
          <p:cNvPr id="5" name="Footer Placeholder 4">
            <a:extLst>
              <a:ext uri="{FF2B5EF4-FFF2-40B4-BE49-F238E27FC236}">
                <a16:creationId xmlns:a16="http://schemas.microsoft.com/office/drawing/2014/main" id="{B7DC89D1-61DA-311D-DBB3-A3841037B2B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3DE9E1-37D5-0D8A-443C-17DE050C30F9}"/>
              </a:ext>
            </a:extLst>
          </p:cNvPr>
          <p:cNvSpPr>
            <a:spLocks noGrp="1"/>
          </p:cNvSpPr>
          <p:nvPr>
            <p:ph type="sldNum" sz="quarter" idx="12"/>
          </p:nvPr>
        </p:nvSpPr>
        <p:spPr/>
        <p:txBody>
          <a:bodyPr/>
          <a:lstStyle/>
          <a:p>
            <a:fld id="{F50B1E49-7F11-4288-B489-CA87284D7BF9}" type="slidenum">
              <a:rPr lang="en-CA" smtClean="0"/>
              <a:t>‹#›</a:t>
            </a:fld>
            <a:endParaRPr lang="en-CA"/>
          </a:p>
        </p:txBody>
      </p:sp>
    </p:spTree>
    <p:extLst>
      <p:ext uri="{BB962C8B-B14F-4D97-AF65-F5344CB8AC3E}">
        <p14:creationId xmlns:p14="http://schemas.microsoft.com/office/powerpoint/2010/main" val="2937109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WBS Update">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85CDA8CD-846D-2448-9087-569224AFFB39}"/>
              </a:ext>
            </a:extLst>
          </p:cNvPr>
          <p:cNvSpPr>
            <a:spLocks noGrp="1"/>
          </p:cNvSpPr>
          <p:nvPr>
            <p:ph type="title" hasCustomPrompt="1"/>
          </p:nvPr>
        </p:nvSpPr>
        <p:spPr>
          <a:xfrm>
            <a:off x="2094806" y="204095"/>
            <a:ext cx="9577143" cy="350306"/>
          </a:xfrm>
          <a:prstGeom prst="rect">
            <a:avLst/>
          </a:prstGeom>
        </p:spPr>
        <p:txBody>
          <a:bodyPr/>
          <a:lstStyle>
            <a:lvl1pPr algn="r">
              <a:defRPr sz="2400" b="0">
                <a:solidFill>
                  <a:srgbClr val="00B0F0"/>
                </a:solidFill>
                <a:latin typeface="+mn-lt"/>
              </a:defRPr>
            </a:lvl1pPr>
          </a:lstStyle>
          <a:p>
            <a:r>
              <a:rPr lang="en-US"/>
              <a:t>PXYZ – WBS Name (WBSX)</a:t>
            </a:r>
            <a:endParaRPr lang="en-CA"/>
          </a:p>
        </p:txBody>
      </p:sp>
      <p:sp>
        <p:nvSpPr>
          <p:cNvPr id="7" name="Text Placeholder 6">
            <a:extLst>
              <a:ext uri="{FF2B5EF4-FFF2-40B4-BE49-F238E27FC236}">
                <a16:creationId xmlns:a16="http://schemas.microsoft.com/office/drawing/2014/main" id="{4024414A-3293-DF20-D413-92C50A15E79C}"/>
              </a:ext>
            </a:extLst>
          </p:cNvPr>
          <p:cNvSpPr>
            <a:spLocks noGrp="1"/>
          </p:cNvSpPr>
          <p:nvPr>
            <p:ph type="body" sz="quarter" idx="10" hasCustomPrompt="1"/>
          </p:nvPr>
        </p:nvSpPr>
        <p:spPr>
          <a:xfrm>
            <a:off x="526473" y="1066800"/>
            <a:ext cx="11145476" cy="1051570"/>
          </a:xfrm>
          <a:prstGeom prst="rect">
            <a:avLst/>
          </a:prstGeom>
        </p:spPr>
        <p:txBody>
          <a:bodyPr wrap="square">
            <a:spAutoFit/>
          </a:bodyPr>
          <a:lstStyle>
            <a:lvl1pPr>
              <a:buClr>
                <a:srgbClr val="00B0F0"/>
              </a:buClr>
              <a:defRPr sz="2000" baseline="0">
                <a:latin typeface="Calibri" panose="020F0502020204030204" pitchFamily="34" charset="0"/>
              </a:defRPr>
            </a:lvl1pPr>
            <a:lvl2pPr>
              <a:buClr>
                <a:srgbClr val="00B0F0"/>
              </a:buClr>
              <a:defRPr sz="2000" baseline="0">
                <a:latin typeface="Calibri" panose="020F0502020204030204" pitchFamily="34" charset="0"/>
              </a:defRPr>
            </a:lvl2pPr>
            <a:lvl3pPr>
              <a:buClr>
                <a:srgbClr val="00B0F0"/>
              </a:buClr>
              <a:defRPr sz="2000" baseline="0">
                <a:latin typeface="Calibri" panose="020F0502020204030204" pitchFamily="34" charset="0"/>
              </a:defRPr>
            </a:lvl3pPr>
            <a:lvl4pPr>
              <a:buClr>
                <a:srgbClr val="00B0F0"/>
              </a:buClr>
              <a:defRPr/>
            </a:lvl4pPr>
            <a:lvl5pPr>
              <a:buClr>
                <a:srgbClr val="00B0F0"/>
              </a:buClr>
              <a:defRPr/>
            </a:lvl5pPr>
          </a:lstStyle>
          <a:p>
            <a:pPr lvl="0"/>
            <a:r>
              <a:rPr lang="en-US"/>
              <a:t>Please add your updates here, 1-2 accomplishment and 1-2 issues, pictures are welcome.</a:t>
            </a:r>
          </a:p>
          <a:p>
            <a:pPr lvl="1"/>
            <a:r>
              <a:rPr lang="en-US"/>
              <a:t>Second level</a:t>
            </a:r>
          </a:p>
          <a:p>
            <a:pPr lvl="2"/>
            <a:r>
              <a:rPr lang="en-US"/>
              <a:t>Third level</a:t>
            </a:r>
          </a:p>
        </p:txBody>
      </p:sp>
    </p:spTree>
    <p:extLst>
      <p:ext uri="{BB962C8B-B14F-4D97-AF65-F5344CB8AC3E}">
        <p14:creationId xmlns:p14="http://schemas.microsoft.com/office/powerpoint/2010/main" val="292431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BS Update">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85CDA8CD-846D-2448-9087-569224AFFB39}"/>
              </a:ext>
            </a:extLst>
          </p:cNvPr>
          <p:cNvSpPr>
            <a:spLocks noGrp="1"/>
          </p:cNvSpPr>
          <p:nvPr>
            <p:ph type="title" hasCustomPrompt="1"/>
          </p:nvPr>
        </p:nvSpPr>
        <p:spPr>
          <a:xfrm>
            <a:off x="2094806" y="204095"/>
            <a:ext cx="9577143" cy="350306"/>
          </a:xfrm>
          <a:prstGeom prst="rect">
            <a:avLst/>
          </a:prstGeom>
        </p:spPr>
        <p:txBody>
          <a:bodyPr/>
          <a:lstStyle>
            <a:lvl1pPr algn="r">
              <a:defRPr sz="2400" b="0">
                <a:solidFill>
                  <a:srgbClr val="00B0F0"/>
                </a:solidFill>
                <a:latin typeface="+mn-lt"/>
              </a:defRPr>
            </a:lvl1pPr>
          </a:lstStyle>
          <a:p>
            <a:r>
              <a:rPr lang="en-US"/>
              <a:t>PXYZ – WBS Name (WBSX)</a:t>
            </a:r>
            <a:endParaRPr lang="en-CA"/>
          </a:p>
        </p:txBody>
      </p:sp>
      <p:sp>
        <p:nvSpPr>
          <p:cNvPr id="7" name="Text Placeholder 6">
            <a:extLst>
              <a:ext uri="{FF2B5EF4-FFF2-40B4-BE49-F238E27FC236}">
                <a16:creationId xmlns:a16="http://schemas.microsoft.com/office/drawing/2014/main" id="{4024414A-3293-DF20-D413-92C50A15E79C}"/>
              </a:ext>
            </a:extLst>
          </p:cNvPr>
          <p:cNvSpPr>
            <a:spLocks noGrp="1"/>
          </p:cNvSpPr>
          <p:nvPr>
            <p:ph type="body" sz="quarter" idx="10" hasCustomPrompt="1"/>
          </p:nvPr>
        </p:nvSpPr>
        <p:spPr>
          <a:xfrm>
            <a:off x="526473" y="1066800"/>
            <a:ext cx="11145476" cy="1051570"/>
          </a:xfrm>
          <a:prstGeom prst="rect">
            <a:avLst/>
          </a:prstGeom>
        </p:spPr>
        <p:txBody>
          <a:bodyPr wrap="square">
            <a:spAutoFit/>
          </a:bodyPr>
          <a:lstStyle>
            <a:lvl1pPr>
              <a:buClr>
                <a:srgbClr val="00B0F0"/>
              </a:buClr>
              <a:defRPr sz="2000" baseline="0">
                <a:latin typeface="Calibri" panose="020F0502020204030204" pitchFamily="34" charset="0"/>
              </a:defRPr>
            </a:lvl1pPr>
            <a:lvl2pPr>
              <a:buClr>
                <a:srgbClr val="00B0F0"/>
              </a:buClr>
              <a:defRPr sz="2000" baseline="0">
                <a:latin typeface="Calibri" panose="020F0502020204030204" pitchFamily="34" charset="0"/>
              </a:defRPr>
            </a:lvl2pPr>
            <a:lvl3pPr>
              <a:buClr>
                <a:srgbClr val="00B0F0"/>
              </a:buClr>
              <a:defRPr sz="2000" baseline="0">
                <a:latin typeface="Calibri" panose="020F0502020204030204" pitchFamily="34" charset="0"/>
              </a:defRPr>
            </a:lvl3pPr>
            <a:lvl4pPr>
              <a:buClr>
                <a:srgbClr val="00B0F0"/>
              </a:buClr>
              <a:defRPr/>
            </a:lvl4pPr>
            <a:lvl5pPr>
              <a:buClr>
                <a:srgbClr val="00B0F0"/>
              </a:buClr>
              <a:defRPr/>
            </a:lvl5pPr>
          </a:lstStyle>
          <a:p>
            <a:pPr lvl="0"/>
            <a:r>
              <a:rPr lang="en-US"/>
              <a:t>Please add your updates here, 1-2 accomplishment and 1-2 issues, pictures are welcome.</a:t>
            </a:r>
          </a:p>
          <a:p>
            <a:pPr lvl="1"/>
            <a:r>
              <a:rPr lang="en-US"/>
              <a:t>Second level</a:t>
            </a:r>
          </a:p>
          <a:p>
            <a:pPr lvl="2"/>
            <a:r>
              <a:rPr lang="en-US"/>
              <a:t>Third level</a:t>
            </a:r>
          </a:p>
        </p:txBody>
      </p:sp>
    </p:spTree>
    <p:extLst>
      <p:ext uri="{BB962C8B-B14F-4D97-AF65-F5344CB8AC3E}">
        <p14:creationId xmlns:p14="http://schemas.microsoft.com/office/powerpoint/2010/main" val="2047751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0" name="TextBox 19"/>
          <p:cNvSpPr txBox="1"/>
          <p:nvPr/>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900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E1EA9860-793B-E742-8B95-15AC81A1CA29}"/>
              </a:ext>
            </a:extLst>
          </p:cNvPr>
          <p:cNvSpPr>
            <a:spLocks noGrp="1"/>
          </p:cNvSpPr>
          <p:nvPr>
            <p:ph type="title"/>
          </p:nvPr>
        </p:nvSpPr>
        <p:spPr>
          <a:xfrm>
            <a:off x="2094806" y="204095"/>
            <a:ext cx="9577143" cy="350306"/>
          </a:xfrm>
          <a:prstGeom prst="rect">
            <a:avLst/>
          </a:prstGeom>
        </p:spPr>
        <p:txBody>
          <a:bodyPr/>
          <a:lstStyle>
            <a:lvl1pPr algn="r">
              <a:defRPr sz="2800" b="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1313789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606574"/>
          </a:xfrm>
          <a:prstGeom prst="rect">
            <a:avLst/>
          </a:prstGeom>
        </p:spPr>
        <p:txBody>
          <a:bodyPr/>
          <a:lstStyle>
            <a:lvl1pPr marL="0" indent="0" algn="l">
              <a:buFontTx/>
              <a:buNone/>
              <a:defRPr sz="28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12" name="Slide Number Placeholder 5"/>
          <p:cNvSpPr>
            <a:spLocks noGrp="1"/>
          </p:cNvSpPr>
          <p:nvPr>
            <p:ph type="sldNum" sz="quarter" idx="12"/>
          </p:nvPr>
        </p:nvSpPr>
        <p:spPr>
          <a:xfrm>
            <a:off x="10955760" y="6311898"/>
            <a:ext cx="398039" cy="365125"/>
          </a:xfrm>
          <a:prstGeom prst="rect">
            <a:avLst/>
          </a:prstGeom>
        </p:spPr>
        <p:txBody>
          <a:bodyPr/>
          <a:lstStyle>
            <a:lvl1pPr algn="r">
              <a:defRPr sz="900" b="0" i="0">
                <a:solidFill>
                  <a:schemeClr val="tx1"/>
                </a:solidFill>
                <a:latin typeface="+mn-lt"/>
                <a:ea typeface="Arial" charset="0"/>
                <a:cs typeface="Arial" charset="0"/>
              </a:defRPr>
            </a:lvl1pPr>
          </a:lstStyle>
          <a:p>
            <a:fld id="{72890513-E58D-2644-ACDB-E89B1349FCEB}" type="slidenum">
              <a:rPr lang="en-US" smtClean="0"/>
              <a:pPr/>
              <a:t>‹#›</a:t>
            </a:fld>
            <a:endParaRPr lang="en-US"/>
          </a:p>
        </p:txBody>
      </p:sp>
      <p:sp>
        <p:nvSpPr>
          <p:cNvPr id="4" name="Content Placeholder 16">
            <a:extLst>
              <a:ext uri="{FF2B5EF4-FFF2-40B4-BE49-F238E27FC236}">
                <a16:creationId xmlns:a16="http://schemas.microsoft.com/office/drawing/2014/main" id="{4F50C3FB-677A-4824-83C3-D879A44A57F1}"/>
              </a:ext>
            </a:extLst>
          </p:cNvPr>
          <p:cNvSpPr>
            <a:spLocks noGrp="1"/>
          </p:cNvSpPr>
          <p:nvPr>
            <p:ph sz="quarter" idx="26"/>
          </p:nvPr>
        </p:nvSpPr>
        <p:spPr>
          <a:xfrm>
            <a:off x="822325" y="1316183"/>
            <a:ext cx="4578882" cy="2937765"/>
          </a:xfrm>
          <a:prstGeom prst="rect">
            <a:avLst/>
          </a:prstGeom>
        </p:spPr>
        <p:txBody>
          <a:bodyPr/>
          <a:lstStyle>
            <a:lvl1pPr>
              <a:defRPr sz="2400" b="0" i="0">
                <a:solidFill>
                  <a:schemeClr val="tx1"/>
                </a:solidFill>
                <a:latin typeface="Arial" charset="0"/>
                <a:ea typeface="Arial" charset="0"/>
                <a:cs typeface="Arial" charset="0"/>
              </a:defRPr>
            </a:lvl1pPr>
            <a:lvl2pPr>
              <a:defRPr sz="2000"/>
            </a:lvl2pPr>
            <a:lvl3pPr>
              <a:defRPr sz="1800"/>
            </a:lvl3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to edit Master text styles</a:t>
            </a:r>
          </a:p>
          <a:p>
            <a:pPr marL="228600" marR="0" lvl="1" indent="-228600" algn="l" defTabSz="914400" rtl="0" eaLnBrk="1" fontAlgn="auto" latinLnBrk="0" hangingPunct="1">
              <a:lnSpc>
                <a:spcPct val="90000"/>
              </a:lnSpc>
              <a:spcBef>
                <a:spcPts val="1000"/>
              </a:spcBef>
              <a:spcAft>
                <a:spcPts val="0"/>
              </a:spcAft>
              <a:buClrTx/>
              <a:buSzTx/>
              <a:tabLst/>
              <a:defRPr/>
            </a:pPr>
            <a:r>
              <a:rPr lang="en-US"/>
              <a:t>Second level</a:t>
            </a:r>
          </a:p>
          <a:p>
            <a:pPr marL="228600" marR="0" lvl="2" indent="-228600" algn="l" defTabSz="914400" rtl="0" eaLnBrk="1" fontAlgn="auto" latinLnBrk="0" hangingPunct="1">
              <a:lnSpc>
                <a:spcPct val="90000"/>
              </a:lnSpc>
              <a:spcBef>
                <a:spcPts val="1000"/>
              </a:spcBef>
              <a:spcAft>
                <a:spcPts val="0"/>
              </a:spcAft>
              <a:buClrTx/>
              <a:buSzTx/>
              <a:tabLst/>
              <a:defRPr/>
            </a:pPr>
            <a:r>
              <a:rPr lang="en-US"/>
              <a:t>Third level</a:t>
            </a:r>
          </a:p>
        </p:txBody>
      </p:sp>
    </p:spTree>
    <p:extLst>
      <p:ext uri="{BB962C8B-B14F-4D97-AF65-F5344CB8AC3E}">
        <p14:creationId xmlns:p14="http://schemas.microsoft.com/office/powerpoint/2010/main" val="3384488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88329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42559527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2102443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4264527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535533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ctr">
            <a:normAutofit/>
          </a:bodyP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077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15" name="Rectangle 14"/>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16"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bg2">
                  <a:lumMod val="10000"/>
                </a:schemeClr>
              </a:solidFill>
              <a:latin typeface="Arial" panose="020B0604020202020204"/>
            </a:endParaRPr>
          </a:p>
        </p:txBody>
      </p:sp>
      <p:sp>
        <p:nvSpPr>
          <p:cNvPr id="17"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8" name="TextBox 17"/>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19" name="Picture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0"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39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Item">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85CDA8CD-846D-2448-9087-569224AFFB39}"/>
              </a:ext>
            </a:extLst>
          </p:cNvPr>
          <p:cNvSpPr>
            <a:spLocks noGrp="1"/>
          </p:cNvSpPr>
          <p:nvPr>
            <p:ph type="title" hasCustomPrompt="1"/>
          </p:nvPr>
        </p:nvSpPr>
        <p:spPr>
          <a:xfrm>
            <a:off x="2094806" y="204095"/>
            <a:ext cx="9577143" cy="350306"/>
          </a:xfrm>
          <a:prstGeom prst="rect">
            <a:avLst/>
          </a:prstGeom>
        </p:spPr>
        <p:txBody>
          <a:bodyPr/>
          <a:lstStyle>
            <a:lvl1pPr algn="r">
              <a:defRPr sz="2400" b="0">
                <a:solidFill>
                  <a:srgbClr val="00B0F0"/>
                </a:solidFill>
                <a:latin typeface="+mn-lt"/>
              </a:defRPr>
            </a:lvl1pPr>
          </a:lstStyle>
          <a:p>
            <a:r>
              <a:rPr lang="en-US"/>
              <a:t>Agenda Item Title</a:t>
            </a:r>
            <a:endParaRPr lang="en-CA"/>
          </a:p>
        </p:txBody>
      </p:sp>
      <p:sp>
        <p:nvSpPr>
          <p:cNvPr id="7" name="Text Placeholder 6">
            <a:extLst>
              <a:ext uri="{FF2B5EF4-FFF2-40B4-BE49-F238E27FC236}">
                <a16:creationId xmlns:a16="http://schemas.microsoft.com/office/drawing/2014/main" id="{4024414A-3293-DF20-D413-92C50A15E79C}"/>
              </a:ext>
            </a:extLst>
          </p:cNvPr>
          <p:cNvSpPr>
            <a:spLocks noGrp="1"/>
          </p:cNvSpPr>
          <p:nvPr>
            <p:ph type="body" sz="quarter" idx="10" hasCustomPrompt="1"/>
          </p:nvPr>
        </p:nvSpPr>
        <p:spPr>
          <a:xfrm>
            <a:off x="526473" y="1066800"/>
            <a:ext cx="11145476" cy="1051570"/>
          </a:xfrm>
          <a:prstGeom prst="rect">
            <a:avLst/>
          </a:prstGeom>
        </p:spPr>
        <p:txBody>
          <a:bodyPr wrap="square">
            <a:spAutoFit/>
          </a:bodyPr>
          <a:lstStyle>
            <a:lvl1pPr>
              <a:buClr>
                <a:srgbClr val="00B0F0"/>
              </a:buClr>
              <a:defRPr sz="2000" baseline="0">
                <a:latin typeface="Calibri" panose="020F0502020204030204" pitchFamily="34" charset="0"/>
              </a:defRPr>
            </a:lvl1pPr>
            <a:lvl2pPr>
              <a:buClr>
                <a:srgbClr val="00B0F0"/>
              </a:buClr>
              <a:defRPr sz="2000" baseline="0">
                <a:latin typeface="Calibri" panose="020F0502020204030204" pitchFamily="34" charset="0"/>
              </a:defRPr>
            </a:lvl2pPr>
            <a:lvl3pPr>
              <a:buClr>
                <a:srgbClr val="00B0F0"/>
              </a:buClr>
              <a:defRPr sz="2000" baseline="0">
                <a:latin typeface="Calibri" panose="020F0502020204030204" pitchFamily="34" charset="0"/>
              </a:defRPr>
            </a:lvl3pPr>
            <a:lvl4pPr>
              <a:buClr>
                <a:srgbClr val="00B0F0"/>
              </a:buClr>
              <a:defRPr/>
            </a:lvl4pPr>
            <a:lvl5pPr>
              <a:buClr>
                <a:srgbClr val="00B0F0"/>
              </a:buClr>
              <a:defRPr/>
            </a:lvl5pPr>
          </a:lstStyle>
          <a:p>
            <a:pPr lvl="0"/>
            <a:r>
              <a:rPr lang="en-US"/>
              <a:t>Content</a:t>
            </a:r>
          </a:p>
          <a:p>
            <a:pPr lvl="1"/>
            <a:r>
              <a:rPr lang="en-US"/>
              <a:t>Second level</a:t>
            </a:r>
          </a:p>
          <a:p>
            <a:pPr lvl="2"/>
            <a:r>
              <a:rPr lang="en-US"/>
              <a:t>Third level</a:t>
            </a:r>
          </a:p>
        </p:txBody>
      </p:sp>
    </p:spTree>
    <p:extLst>
      <p:ext uri="{BB962C8B-B14F-4D97-AF65-F5344CB8AC3E}">
        <p14:creationId xmlns:p14="http://schemas.microsoft.com/office/powerpoint/2010/main" val="1497581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20" name="TextBox 19"/>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2"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083984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995261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2426"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11" name="TextBox 10"/>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2"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13"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Date Placeholder 3"/>
          <p:cNvSpPr txBox="1">
            <a:spLocks/>
          </p:cNvSpPr>
          <p:nvPr userDrawn="1"/>
        </p:nvSpPr>
        <p:spPr>
          <a:xfrm>
            <a:off x="661743" y="6496971"/>
            <a:ext cx="1305077" cy="144991"/>
          </a:xfrm>
          <a:prstGeom prst="rect">
            <a:avLst/>
          </a:prstGeom>
        </p:spPr>
        <p:txBody>
          <a:bodyPr vert="horz" lIns="91440" tIns="18288" rIns="91440" bIns="45720"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CACA69-0E10-6F4E-ACF3-A1D2B38594B4}" type="datetime1">
              <a:rPr lang="en-CA" sz="900" smtClean="0">
                <a:solidFill>
                  <a:schemeClr val="bg2">
                    <a:lumMod val="10000"/>
                  </a:schemeClr>
                </a:solidFill>
                <a:latin typeface="Arial" panose="020B0604020202020204"/>
              </a:rPr>
              <a:pPr/>
              <a:t>2025-05-08</a:t>
            </a:fld>
            <a:endParaRPr lang="en-US">
              <a:solidFill>
                <a:schemeClr val="bg2">
                  <a:lumMod val="10000"/>
                </a:schemeClr>
              </a:solidFill>
              <a:latin typeface="Arial" panose="020B0604020202020204"/>
            </a:endParaRPr>
          </a:p>
        </p:txBody>
      </p:sp>
    </p:spTree>
    <p:extLst>
      <p:ext uri="{BB962C8B-B14F-4D97-AF65-F5344CB8AC3E}">
        <p14:creationId xmlns:p14="http://schemas.microsoft.com/office/powerpoint/2010/main" val="3175094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ctrTitle" hasCustomPrompt="1"/>
          </p:nvPr>
        </p:nvSpPr>
        <p:spPr>
          <a:xfrm>
            <a:off x="662725" y="2032777"/>
            <a:ext cx="3937851" cy="2082023"/>
          </a:xfrm>
          <a:prstGeom prst="rect">
            <a:avLst/>
          </a:prstGeom>
        </p:spPr>
        <p:txBody>
          <a:bodyPr anchor="t">
            <a:normAutofit/>
          </a:bodyPr>
          <a:lstStyle>
            <a:lvl1pPr algn="l">
              <a:defRPr sz="4000" b="1"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
          </p:nvPr>
        </p:nvSpPr>
        <p:spPr>
          <a:xfrm>
            <a:off x="661743" y="4114800"/>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52207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Rectangle 5"/>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8"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1" name="Title 1"/>
          <p:cNvSpPr>
            <a:spLocks noGrp="1"/>
          </p:cNvSpPr>
          <p:nvPr>
            <p:ph type="title" hasCustomPrompt="1"/>
          </p:nvPr>
        </p:nvSpPr>
        <p:spPr>
          <a:xfrm>
            <a:off x="681471" y="979687"/>
            <a:ext cx="8953827" cy="650329"/>
          </a:xfrm>
          <a:prstGeom prst="rect">
            <a:avLst/>
          </a:prstGeom>
        </p:spPr>
        <p:txBody>
          <a:bodyPr>
            <a:normAutofit/>
          </a:bodyPr>
          <a:lstStyle>
            <a:lvl1pPr algn="l">
              <a:defRPr sz="2800" b="1" i="0">
                <a:solidFill>
                  <a:srgbClr val="00B0F0"/>
                </a:solidFill>
                <a:latin typeface="Arial" charset="0"/>
                <a:ea typeface="Arial" charset="0"/>
                <a:cs typeface="Arial" charset="0"/>
              </a:defRPr>
            </a:lvl1pPr>
          </a:lstStyle>
          <a:p>
            <a:r>
              <a:rPr lang="en-US"/>
              <a:t>Click to edit master title style</a:t>
            </a:r>
          </a:p>
        </p:txBody>
      </p:sp>
      <p:sp>
        <p:nvSpPr>
          <p:cNvPr id="12" name="Content Placeholder 2"/>
          <p:cNvSpPr>
            <a:spLocks noGrp="1"/>
          </p:cNvSpPr>
          <p:nvPr>
            <p:ph idx="1"/>
          </p:nvPr>
        </p:nvSpPr>
        <p:spPr>
          <a:xfrm>
            <a:off x="681471" y="2032777"/>
            <a:ext cx="8953827" cy="3939398"/>
          </a:xfrm>
          <a:prstGeom prst="rect">
            <a:avLst/>
          </a:prstGeom>
        </p:spPr>
        <p:txBody>
          <a:bodyPr anchor="t" anchorCtr="0">
            <a:normAutofit/>
          </a:bodyP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4088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Picture Placeholder 2"/>
          <p:cNvSpPr>
            <a:spLocks noGrp="1" noChangeAspect="1"/>
          </p:cNvSpPr>
          <p:nvPr>
            <p:ph type="pic" idx="1"/>
          </p:nvPr>
        </p:nvSpPr>
        <p:spPr>
          <a:xfrm>
            <a:off x="698269" y="979688"/>
            <a:ext cx="10231669"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174184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14" name="Subtitle 2"/>
          <p:cNvSpPr>
            <a:spLocks noGrp="1"/>
          </p:cNvSpPr>
          <p:nvPr>
            <p:ph type="subTitle" idx="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78846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47868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4" y="2032777"/>
            <a:ext cx="4869743" cy="769809"/>
          </a:xfrm>
          <a:prstGeom prst="rect">
            <a:avLst/>
          </a:prstGeom>
        </p:spPr>
        <p:txBody>
          <a:bodyPr anchor="b">
            <a:noAutofit/>
          </a:bodyPr>
          <a:lstStyle>
            <a:lvl1pPr marL="0" indent="0" algn="l">
              <a:lnSpc>
                <a:spcPct val="100000"/>
              </a:lnSpc>
              <a:buNone/>
              <a:defRPr sz="2200" b="0" cap="none" baseline="0">
                <a:solidFill>
                  <a:srgbClr val="00A9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A9FF"/>
              </a:buClr>
              <a:buFont typeface="Wingdings" charset="2"/>
              <a:buChar char="§"/>
              <a:defRPr sz="3200" b="0">
                <a:solidFill>
                  <a:schemeClr val="tx1"/>
                </a:solidFill>
              </a:defRPr>
            </a:lvl1pPr>
            <a:lvl2pPr marL="685800" indent="-228600">
              <a:lnSpc>
                <a:spcPct val="100000"/>
              </a:lnSpc>
              <a:buClr>
                <a:srgbClr val="00A9FF"/>
              </a:buClr>
              <a:buFont typeface="Wingdings" charset="2"/>
              <a:buChar char="§"/>
              <a:defRPr sz="3200" b="0">
                <a:solidFill>
                  <a:schemeClr val="tx1"/>
                </a:solidFill>
              </a:defRPr>
            </a:lvl2pPr>
            <a:lvl3pPr marL="1143000" indent="-228600">
              <a:lnSpc>
                <a:spcPct val="100000"/>
              </a:lnSpc>
              <a:buClr>
                <a:srgbClr val="00A9FF"/>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A9FF"/>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2739791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A9FF"/>
              </a:buClr>
              <a:buFont typeface="Wingdings" charset="2"/>
              <a:buChar char="§"/>
              <a:defRPr sz="3200" b="0" i="0">
                <a:solidFill>
                  <a:schemeClr val="tx1"/>
                </a:solidFill>
                <a:latin typeface="Arial" charset="0"/>
                <a:ea typeface="Arial" charset="0"/>
                <a:cs typeface="Arial" charset="0"/>
              </a:defRPr>
            </a:lvl1pPr>
            <a:lvl2pPr marL="685800" indent="-228600">
              <a:buClr>
                <a:srgbClr val="00A9FF"/>
              </a:buClr>
              <a:buFont typeface="Wingdings" charset="2"/>
              <a:buChar char="§"/>
              <a:defRPr sz="3200" b="0" i="0">
                <a:solidFill>
                  <a:schemeClr val="tx1"/>
                </a:solidFill>
                <a:latin typeface="Arial" charset="0"/>
                <a:ea typeface="Arial" charset="0"/>
                <a:cs typeface="Arial" charset="0"/>
              </a:defRPr>
            </a:lvl2pPr>
            <a:lvl3pPr marL="1143000" indent="-228600">
              <a:buClr>
                <a:srgbClr val="00A9FF"/>
              </a:buClr>
              <a:buFont typeface="Wingdings" charset="2"/>
              <a:buChar char="§"/>
              <a:defRPr sz="3200" b="0" i="0">
                <a:solidFill>
                  <a:schemeClr val="tx1"/>
                </a:solidFill>
                <a:latin typeface="Arial" charset="0"/>
                <a:ea typeface="Arial" charset="0"/>
                <a:cs typeface="Arial" charset="0"/>
              </a:defRPr>
            </a:lvl3pPr>
            <a:lvl4pPr marL="1600200" indent="-228600">
              <a:buClr>
                <a:srgbClr val="00A9FF"/>
              </a:buClr>
              <a:buFont typeface="Wingdings" charset="2"/>
              <a:buChar char="§"/>
              <a:defRPr sz="3200" b="0" i="0">
                <a:solidFill>
                  <a:schemeClr val="tx1"/>
                </a:solidFill>
                <a:latin typeface="Arial" charset="0"/>
                <a:ea typeface="Arial" charset="0"/>
                <a:cs typeface="Arial" charset="0"/>
              </a:defRPr>
            </a:lvl4pPr>
            <a:lvl5pPr marL="2057400" indent="-228600">
              <a:buClr>
                <a:srgbClr val="00A9FF"/>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81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F8E902-ADCA-455A-ADA8-458F2BD8F5B2}" type="datetimeFigureOut">
              <a:rPr lang="en-CA" smtClean="0"/>
              <a:t>2025-05-08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D41DE15-18D3-4E2F-9E4A-A34F7A85E12A}" type="slidenum">
              <a:rPr lang="en-CA" smtClean="0"/>
              <a:t>‹#›</a:t>
            </a:fld>
            <a:endParaRPr lang="en-CA"/>
          </a:p>
        </p:txBody>
      </p:sp>
    </p:spTree>
    <p:extLst>
      <p:ext uri="{BB962C8B-B14F-4D97-AF65-F5344CB8AC3E}">
        <p14:creationId xmlns:p14="http://schemas.microsoft.com/office/powerpoint/2010/main" val="25887614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9" name="Content Placeholder 3"/>
          <p:cNvSpPr>
            <a:spLocks noGrp="1"/>
          </p:cNvSpPr>
          <p:nvPr>
            <p:ph sz="half" idx="2"/>
          </p:nvPr>
        </p:nvSpPr>
        <p:spPr>
          <a:xfrm>
            <a:off x="773410" y="2032777"/>
            <a:ext cx="4869744" cy="4345329"/>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0" name="Content Placeholder 3"/>
          <p:cNvSpPr>
            <a:spLocks noGrp="1"/>
          </p:cNvSpPr>
          <p:nvPr>
            <p:ph sz="half" idx="13"/>
          </p:nvPr>
        </p:nvSpPr>
        <p:spPr>
          <a:xfrm>
            <a:off x="5968073" y="2032777"/>
            <a:ext cx="4869744" cy="4345329"/>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3860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7" name="Text Placeholder 2"/>
          <p:cNvSpPr>
            <a:spLocks noGrp="1"/>
          </p:cNvSpPr>
          <p:nvPr>
            <p:ph type="body" idx="1"/>
          </p:nvPr>
        </p:nvSpPr>
        <p:spPr>
          <a:xfrm>
            <a:off x="773411"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p:cNvSpPr>
            <a:spLocks noGrp="1"/>
          </p:cNvSpPr>
          <p:nvPr>
            <p:ph sz="half" idx="2"/>
          </p:nvPr>
        </p:nvSpPr>
        <p:spPr>
          <a:xfrm>
            <a:off x="773410" y="3337854"/>
            <a:ext cx="4869744" cy="3040252"/>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type="body" idx="12"/>
          </p:nvPr>
        </p:nvSpPr>
        <p:spPr>
          <a:xfrm>
            <a:off x="5968073" y="2032777"/>
            <a:ext cx="4869743" cy="769809"/>
          </a:xfrm>
          <a:prstGeom prst="rect">
            <a:avLst/>
          </a:prstGeom>
        </p:spPr>
        <p:txBody>
          <a:bodyPr anchor="b">
            <a:noAutofit/>
          </a:bodyPr>
          <a:lstStyle>
            <a:lvl1pPr marL="0" indent="0" algn="l">
              <a:lnSpc>
                <a:spcPct val="100000"/>
              </a:lnSpc>
              <a:buNone/>
              <a:defRPr sz="2200" b="0" cap="none" baseline="0">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p:cNvSpPr>
            <a:spLocks noGrp="1"/>
          </p:cNvSpPr>
          <p:nvPr>
            <p:ph sz="half" idx="13"/>
          </p:nvPr>
        </p:nvSpPr>
        <p:spPr>
          <a:xfrm>
            <a:off x="5968073" y="3337854"/>
            <a:ext cx="4869744" cy="3040251"/>
          </a:xfrm>
          <a:prstGeom prst="rect">
            <a:avLst/>
          </a:prstGeom>
        </p:spPr>
        <p:txBody>
          <a:bodyPr>
            <a:no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a:defRPr sz="3200"/>
            </a:lvl4pPr>
            <a:lvl5pPr>
              <a:defRPr sz="3200"/>
            </a:lvl5pPr>
          </a:lstStyle>
          <a:p>
            <a:pPr lvl="0"/>
            <a:r>
              <a:rPr lang="en-US"/>
              <a:t>Click to edit Master text styles</a:t>
            </a:r>
          </a:p>
          <a:p>
            <a:pPr lvl="1"/>
            <a:r>
              <a:rPr lang="en-US"/>
              <a:t>Second level</a:t>
            </a:r>
          </a:p>
          <a:p>
            <a:pPr lvl="2"/>
            <a:r>
              <a:rPr lang="en-US"/>
              <a:t>Third level</a:t>
            </a:r>
          </a:p>
        </p:txBody>
      </p:sp>
      <p:sp>
        <p:nvSpPr>
          <p:cNvPr id="11" name="Title 1"/>
          <p:cNvSpPr>
            <a:spLocks noGrp="1"/>
          </p:cNvSpPr>
          <p:nvPr>
            <p:ph type="title" hasCustomPrompt="1"/>
          </p:nvPr>
        </p:nvSpPr>
        <p:spPr>
          <a:xfrm>
            <a:off x="773410" y="979687"/>
            <a:ext cx="10064407" cy="63707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9912396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10" name="Title 1"/>
          <p:cNvSpPr>
            <a:spLocks noGrp="1"/>
          </p:cNvSpPr>
          <p:nvPr>
            <p:ph type="title"/>
          </p:nvPr>
        </p:nvSpPr>
        <p:spPr>
          <a:xfrm>
            <a:off x="661743" y="2032776"/>
            <a:ext cx="3938833" cy="1581962"/>
          </a:xfrm>
          <a:prstGeom prst="rect">
            <a:avLst/>
          </a:prstGeom>
        </p:spPr>
        <p:txBody>
          <a:bodyPr anchor="t">
            <a:normAutofit/>
          </a:bodyPr>
          <a:lstStyle>
            <a:lvl1pPr algn="l">
              <a:defRPr sz="3200" b="0">
                <a:solidFill>
                  <a:srgbClr val="00B0F0"/>
                </a:solidFill>
                <a:latin typeface="+mn-lt"/>
              </a:defRPr>
            </a:lvl1pPr>
          </a:lstStyle>
          <a:p>
            <a:r>
              <a:rPr lang="en-US"/>
              <a:t>Click to edit Master title style</a:t>
            </a:r>
          </a:p>
        </p:txBody>
      </p:sp>
      <p:sp>
        <p:nvSpPr>
          <p:cNvPr id="11"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Content Placeholder 2"/>
          <p:cNvSpPr>
            <a:spLocks noGrp="1"/>
          </p:cNvSpPr>
          <p:nvPr>
            <p:ph idx="1"/>
          </p:nvPr>
        </p:nvSpPr>
        <p:spPr>
          <a:xfrm>
            <a:off x="5075864" y="2032776"/>
            <a:ext cx="5446278" cy="3931442"/>
          </a:xfrm>
          <a:prstGeom prst="rect">
            <a:avLst/>
          </a:prstGeom>
        </p:spPr>
        <p:txBody>
          <a:bodyPr anchor="ctr"/>
          <a:lstStyle>
            <a:lvl1pPr marL="228600" indent="-228600">
              <a:buClr>
                <a:srgbClr val="00B0F0"/>
              </a:buClr>
              <a:buFont typeface="Wingdings" charset="2"/>
              <a:buChar char="§"/>
              <a:defRPr sz="3200" b="0" i="0">
                <a:solidFill>
                  <a:schemeClr val="tx1"/>
                </a:solidFill>
                <a:latin typeface="Arial" charset="0"/>
                <a:ea typeface="Arial" charset="0"/>
                <a:cs typeface="Arial" charset="0"/>
              </a:defRPr>
            </a:lvl1pPr>
            <a:lvl2pPr marL="685800" indent="-228600">
              <a:buClr>
                <a:srgbClr val="00B0F0"/>
              </a:buClr>
              <a:buFont typeface="Wingdings" charset="2"/>
              <a:buChar char="§"/>
              <a:defRPr sz="3200" b="0" i="0">
                <a:solidFill>
                  <a:schemeClr val="tx1"/>
                </a:solidFill>
                <a:latin typeface="Arial" charset="0"/>
                <a:ea typeface="Arial" charset="0"/>
                <a:cs typeface="Arial" charset="0"/>
              </a:defRPr>
            </a:lvl2pPr>
            <a:lvl3pPr marL="1143000" indent="-228600">
              <a:buClr>
                <a:srgbClr val="00B0F0"/>
              </a:buClr>
              <a:buFont typeface="Wingdings" charset="2"/>
              <a:buChar char="§"/>
              <a:defRPr sz="3200" b="0" i="0">
                <a:solidFill>
                  <a:schemeClr val="tx1"/>
                </a:solidFill>
                <a:latin typeface="Arial" charset="0"/>
                <a:ea typeface="Arial" charset="0"/>
                <a:cs typeface="Arial" charset="0"/>
              </a:defRPr>
            </a:lvl3pPr>
            <a:lvl4pPr marL="1600200" indent="-228600">
              <a:buClr>
                <a:srgbClr val="00B0F0"/>
              </a:buClr>
              <a:buFont typeface="Wingdings" charset="2"/>
              <a:buChar char="§"/>
              <a:defRPr sz="3200" b="0" i="0">
                <a:solidFill>
                  <a:schemeClr val="tx1"/>
                </a:solidFill>
                <a:latin typeface="Arial" charset="0"/>
                <a:ea typeface="Arial" charset="0"/>
                <a:cs typeface="Arial" charset="0"/>
              </a:defRPr>
            </a:lvl4pPr>
            <a:lvl5pPr marL="2057400" indent="-228600">
              <a:buClr>
                <a:srgbClr val="00B0F0"/>
              </a:buClr>
              <a:buFont typeface="Wingdings" charset="2"/>
              <a:buChar char="§"/>
              <a:defRPr sz="3200" b="0" i="0">
                <a:solidFill>
                  <a:schemeClr val="tx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6603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Title 1"/>
          <p:cNvSpPr>
            <a:spLocks noGrp="1"/>
          </p:cNvSpPr>
          <p:nvPr>
            <p:ph type="title"/>
          </p:nvPr>
        </p:nvSpPr>
        <p:spPr>
          <a:xfrm>
            <a:off x="661743" y="2032776"/>
            <a:ext cx="3938833" cy="1581962"/>
          </a:xfrm>
          <a:prstGeom prst="rect">
            <a:avLst/>
          </a:prstGeom>
        </p:spPr>
        <p:txBody>
          <a:bodyPr anchor="t">
            <a:normAutofit/>
          </a:bodyPr>
          <a:lstStyle>
            <a:lvl1pPr algn="l">
              <a:defRPr sz="3200" b="0" i="0">
                <a:solidFill>
                  <a:srgbClr val="00B0F0"/>
                </a:solidFill>
                <a:latin typeface="Arial" charset="0"/>
                <a:ea typeface="Arial" charset="0"/>
                <a:cs typeface="Arial" charset="0"/>
              </a:defRPr>
            </a:lvl1pPr>
          </a:lstStyle>
          <a:p>
            <a:r>
              <a:rPr lang="en-US"/>
              <a:t>Click to edit Master title style</a:t>
            </a:r>
          </a:p>
        </p:txBody>
      </p:sp>
      <p:sp>
        <p:nvSpPr>
          <p:cNvPr id="9" name="Subtitle 2"/>
          <p:cNvSpPr>
            <a:spLocks noGrp="1"/>
          </p:cNvSpPr>
          <p:nvPr>
            <p:ph type="subTitle" idx="11"/>
          </p:nvPr>
        </p:nvSpPr>
        <p:spPr>
          <a:xfrm>
            <a:off x="661743" y="3814534"/>
            <a:ext cx="3938833" cy="900340"/>
          </a:xfrm>
          <a:prstGeom prst="rect">
            <a:avLst/>
          </a:prstGeom>
        </p:spPr>
        <p:txBody>
          <a:bodyPr tIns="0" anchor="b">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2"/>
          <p:cNvSpPr>
            <a:spLocks noGrp="1" noChangeAspect="1"/>
          </p:cNvSpPr>
          <p:nvPr>
            <p:ph type="pic" idx="1"/>
          </p:nvPr>
        </p:nvSpPr>
        <p:spPr>
          <a:xfrm>
            <a:off x="6747062" y="979688"/>
            <a:ext cx="4182876" cy="5881540"/>
          </a:xfrm>
          <a:prstGeom prst="rect">
            <a:avLst/>
          </a:prstGeo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solidFill>
                  <a:schemeClr val="bg2">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636591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7687507"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a:off x="1947791" y="979688"/>
            <a:ext cx="7687507" cy="663582"/>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8583818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8" name="Vertical Text Placeholder 2"/>
          <p:cNvSpPr>
            <a:spLocks noGrp="1"/>
          </p:cNvSpPr>
          <p:nvPr>
            <p:ph type="body" orient="vert" idx="1"/>
          </p:nvPr>
        </p:nvSpPr>
        <p:spPr>
          <a:xfrm>
            <a:off x="1947791" y="2032777"/>
            <a:ext cx="6921889" cy="4439522"/>
          </a:xfrm>
          <a:prstGeom prst="rect">
            <a:avLst/>
          </a:prstGeom>
        </p:spPr>
        <p:txBody>
          <a:bodyPr vert="eaVert">
            <a:normAutofit/>
          </a:bodyPr>
          <a:lstStyle>
            <a:lvl1pPr marL="228600" indent="-228600">
              <a:lnSpc>
                <a:spcPct val="100000"/>
              </a:lnSpc>
              <a:buClr>
                <a:srgbClr val="00B0F0"/>
              </a:buClr>
              <a:buFont typeface="Wingdings" charset="2"/>
              <a:buChar char="§"/>
              <a:defRPr sz="3200" b="0">
                <a:solidFill>
                  <a:schemeClr val="tx1"/>
                </a:solidFill>
              </a:defRPr>
            </a:lvl1pPr>
            <a:lvl2pPr marL="685800" indent="-228600">
              <a:lnSpc>
                <a:spcPct val="100000"/>
              </a:lnSpc>
              <a:buClr>
                <a:srgbClr val="00B0F0"/>
              </a:buClr>
              <a:buFont typeface="Wingdings" charset="2"/>
              <a:buChar char="§"/>
              <a:defRPr sz="3200" b="0">
                <a:solidFill>
                  <a:schemeClr val="tx1"/>
                </a:solidFill>
              </a:defRPr>
            </a:lvl2pPr>
            <a:lvl3pPr marL="1143000" indent="-228600">
              <a:lnSpc>
                <a:spcPct val="100000"/>
              </a:lnSpc>
              <a:buClr>
                <a:srgbClr val="00B0F0"/>
              </a:buClr>
              <a:buFont typeface="Wingdings" charset="2"/>
              <a:buChar char="§"/>
              <a:defRPr sz="3200" b="0">
                <a:solidFill>
                  <a:schemeClr val="tx1"/>
                </a:solidFill>
              </a:defRPr>
            </a:lvl3pPr>
            <a:lvl4pPr marL="1600200" indent="-228600">
              <a:lnSpc>
                <a:spcPct val="100000"/>
              </a:lnSpc>
              <a:buClr>
                <a:srgbClr val="00B0F0"/>
              </a:buClr>
              <a:buFont typeface="Wingdings" charset="2"/>
              <a:buChar char="§"/>
              <a:defRPr sz="3200" b="0">
                <a:solidFill>
                  <a:schemeClr val="tx1"/>
                </a:solidFill>
              </a:defRPr>
            </a:lvl4pPr>
            <a:lvl5pPr marL="2057400" indent="-228600">
              <a:lnSpc>
                <a:spcPct val="100000"/>
              </a:lnSpc>
              <a:buClr>
                <a:srgbClr val="00B0F0"/>
              </a:buClr>
              <a:buFont typeface="Wingdings" charset="2"/>
              <a:buChar char="§"/>
              <a:defRPr sz="3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hasCustomPrompt="1"/>
          </p:nvPr>
        </p:nvSpPr>
        <p:spPr>
          <a:xfrm rot="5400000">
            <a:off x="7116880" y="3953881"/>
            <a:ext cx="4439522" cy="597317"/>
          </a:xfrm>
          <a:prstGeom prst="rect">
            <a:avLst/>
          </a:prstGeom>
        </p:spPr>
        <p:txBody>
          <a:bodyPr>
            <a:normAutofit/>
          </a:bodyPr>
          <a:lstStyle>
            <a:lvl1pPr algn="l">
              <a:defRPr sz="1800" b="1" i="0">
                <a:solidFill>
                  <a:srgbClr val="00B0F0"/>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6099431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23995738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34631303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ur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674763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ur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1179512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 name="Title 9">
            <a:extLst>
              <a:ext uri="{FF2B5EF4-FFF2-40B4-BE49-F238E27FC236}">
                <a16:creationId xmlns:a16="http://schemas.microsoft.com/office/drawing/2014/main" id="{E1EA9860-793B-E742-8B95-15AC81A1CA29}"/>
              </a:ext>
            </a:extLst>
          </p:cNvPr>
          <p:cNvSpPr>
            <a:spLocks noGrp="1"/>
          </p:cNvSpPr>
          <p:nvPr>
            <p:ph type="title"/>
          </p:nvPr>
        </p:nvSpPr>
        <p:spPr>
          <a:xfrm>
            <a:off x="2094806" y="204095"/>
            <a:ext cx="9577143" cy="350306"/>
          </a:xfrm>
          <a:prstGeom prst="rect">
            <a:avLst/>
          </a:prstGeom>
        </p:spPr>
        <p:txBody>
          <a:bodyPr/>
          <a:lstStyle>
            <a:lvl1pPr algn="r">
              <a:defRPr sz="2800" b="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28493058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37954259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losure Slide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3"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4"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3535174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losure Slide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28725396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losure Slide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2898084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losure Slide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5957888"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6"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9" name="TextBox 8"/>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1"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12"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3"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2421164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losure Slide 5">
    <p:spTree>
      <p:nvGrpSpPr>
        <p:cNvPr id="1" name=""/>
        <p:cNvGrpSpPr/>
        <p:nvPr/>
      </p:nvGrpSpPr>
      <p:grpSpPr>
        <a:xfrm>
          <a:off x="0" y="0"/>
          <a:ext cx="0" cy="0"/>
          <a:chOff x="0" y="0"/>
          <a:chExt cx="0" cy="0"/>
        </a:xfrm>
      </p:grpSpPr>
      <p:sp>
        <p:nvSpPr>
          <p:cNvPr id="4" name="Rectangle 3"/>
          <p:cNvSpPr/>
          <p:nvPr userDrawn="1"/>
        </p:nvSpPr>
        <p:spPr>
          <a:xfrm>
            <a:off x="11403106" y="0"/>
            <a:ext cx="788893" cy="6858000"/>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panose="020B0604020202020204"/>
              <a:ea typeface=""/>
              <a:cs typeface=""/>
            </a:endParaRPr>
          </a:p>
        </p:txBody>
      </p:sp>
      <p:sp>
        <p:nvSpPr>
          <p:cNvPr id="5"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49822" y="204095"/>
            <a:ext cx="1947186" cy="350306"/>
          </a:xfrm>
          <a:prstGeom prst="rect">
            <a:avLst/>
          </a:prstGeom>
        </p:spPr>
      </p:pic>
      <p:sp>
        <p:nvSpPr>
          <p:cNvPr id="7" name="TextBox 6"/>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8" name="Title 1"/>
          <p:cNvSpPr>
            <a:spLocks noGrp="1"/>
          </p:cNvSpPr>
          <p:nvPr>
            <p:ph type="title" hasCustomPrompt="1"/>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Thank you</a:t>
            </a:r>
            <a:br>
              <a:rPr lang="en-US"/>
            </a:br>
            <a:r>
              <a:rPr lang="en-US">
                <a:solidFill>
                  <a:srgbClr val="00B0F0"/>
                </a:solidFill>
              </a:rPr>
              <a:t>Merci</a:t>
            </a:r>
            <a:endParaRPr lang="en-US"/>
          </a:p>
        </p:txBody>
      </p:sp>
      <p:sp>
        <p:nvSpPr>
          <p:cNvPr id="9" name="Text Placeholder 12"/>
          <p:cNvSpPr>
            <a:spLocks noGrp="1"/>
          </p:cNvSpPr>
          <p:nvPr>
            <p:ph type="body" sz="quarter" idx="10" hasCustomPrompt="1"/>
          </p:nvPr>
        </p:nvSpPr>
        <p:spPr>
          <a:xfrm>
            <a:off x="661988" y="4493174"/>
            <a:ext cx="3938587" cy="781188"/>
          </a:xfrm>
          <a:prstGeom prst="rect">
            <a:avLst/>
          </a:prstGeom>
        </p:spPr>
        <p:txBody>
          <a:bodyPr/>
          <a:lstStyle>
            <a:lvl1pPr marL="0" indent="0">
              <a:buFontTx/>
              <a:buNone/>
              <a:defRPr sz="1800"/>
            </a:lvl1pPr>
            <a:lvl3pPr marL="914400" indent="0">
              <a:buFontTx/>
              <a:buNone/>
              <a:defRPr/>
            </a:lvl3pPr>
          </a:lstStyle>
          <a:p>
            <a:pPr lvl="0"/>
            <a:r>
              <a:rPr lang="en-US"/>
              <a:t>Social Handles</a:t>
            </a:r>
          </a:p>
        </p:txBody>
      </p:sp>
      <p:sp>
        <p:nvSpPr>
          <p:cNvPr id="10" name="Text Placeholder 12"/>
          <p:cNvSpPr>
            <a:spLocks noGrp="1"/>
          </p:cNvSpPr>
          <p:nvPr>
            <p:ph type="body" sz="quarter" idx="11"/>
          </p:nvPr>
        </p:nvSpPr>
        <p:spPr>
          <a:xfrm>
            <a:off x="661743" y="4118554"/>
            <a:ext cx="3938587" cy="374620"/>
          </a:xfrm>
          <a:prstGeom prst="rect">
            <a:avLst/>
          </a:prstGeom>
        </p:spPr>
        <p:txBody>
          <a:bodyPr/>
          <a:lstStyle>
            <a:lvl1pPr marL="0" indent="0">
              <a:buFontTx/>
              <a:buNone/>
              <a:defRPr sz="2000" b="1">
                <a:solidFill>
                  <a:srgbClr val="00B0F0"/>
                </a:solidFill>
              </a:defRPr>
            </a:lvl1pPr>
            <a:lvl3pPr marL="914400" indent="0">
              <a:buFontTx/>
              <a:buNone/>
              <a:defRPr/>
            </a:lvl3pPr>
          </a:lstStyle>
          <a:p>
            <a:pPr lvl="0"/>
            <a:r>
              <a:rPr lang="en-US"/>
              <a:t>Click to edit Master text styles</a:t>
            </a:r>
          </a:p>
        </p:txBody>
      </p:sp>
    </p:spTree>
    <p:extLst>
      <p:ext uri="{BB962C8B-B14F-4D97-AF65-F5344CB8AC3E}">
        <p14:creationId xmlns:p14="http://schemas.microsoft.com/office/powerpoint/2010/main" val="3981041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10501135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428646"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5" name="TextBox 4"/>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37508187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yclotr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93244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RI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944924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606574"/>
          </a:xfrm>
          <a:prstGeom prst="rect">
            <a:avLst/>
          </a:prstGeom>
        </p:spPr>
        <p:txBody>
          <a:bodyPr/>
          <a:lstStyle>
            <a:lvl1pPr marL="0" indent="0" algn="l">
              <a:buFontTx/>
              <a:buNone/>
              <a:defRPr sz="28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12" name="Slide Number Placeholder 5"/>
          <p:cNvSpPr>
            <a:spLocks noGrp="1"/>
          </p:cNvSpPr>
          <p:nvPr>
            <p:ph type="sldNum" sz="quarter" idx="12"/>
          </p:nvPr>
        </p:nvSpPr>
        <p:spPr>
          <a:xfrm>
            <a:off x="10955760" y="6311898"/>
            <a:ext cx="398039" cy="365125"/>
          </a:xfrm>
          <a:prstGeom prst="rect">
            <a:avLst/>
          </a:prstGeom>
        </p:spPr>
        <p:txBody>
          <a:bodyPr/>
          <a:lstStyle>
            <a:lvl1pPr algn="r">
              <a:defRPr sz="900" b="0" i="0">
                <a:solidFill>
                  <a:schemeClr val="tx1"/>
                </a:solidFill>
                <a:latin typeface="+mn-lt"/>
                <a:ea typeface="Arial" charset="0"/>
                <a:cs typeface="Arial" charset="0"/>
              </a:defRPr>
            </a:lvl1pPr>
          </a:lstStyle>
          <a:p>
            <a:fld id="{72890513-E58D-2644-ACDB-E89B1349FCEB}" type="slidenum">
              <a:rPr lang="en-US" smtClean="0"/>
              <a:pPr/>
              <a:t>‹#›</a:t>
            </a:fld>
            <a:endParaRPr lang="en-US"/>
          </a:p>
        </p:txBody>
      </p:sp>
      <p:sp>
        <p:nvSpPr>
          <p:cNvPr id="4" name="Content Placeholder 16">
            <a:extLst>
              <a:ext uri="{FF2B5EF4-FFF2-40B4-BE49-F238E27FC236}">
                <a16:creationId xmlns:a16="http://schemas.microsoft.com/office/drawing/2014/main" id="{4F50C3FB-677A-4824-83C3-D879A44A57F1}"/>
              </a:ext>
            </a:extLst>
          </p:cNvPr>
          <p:cNvSpPr>
            <a:spLocks noGrp="1"/>
          </p:cNvSpPr>
          <p:nvPr>
            <p:ph sz="quarter" idx="26"/>
          </p:nvPr>
        </p:nvSpPr>
        <p:spPr>
          <a:xfrm>
            <a:off x="822325" y="1316183"/>
            <a:ext cx="4578882" cy="2937765"/>
          </a:xfrm>
          <a:prstGeom prst="rect">
            <a:avLst/>
          </a:prstGeom>
        </p:spPr>
        <p:txBody>
          <a:bodyPr/>
          <a:lstStyle>
            <a:lvl1pPr>
              <a:defRPr sz="2400" b="0" i="0">
                <a:solidFill>
                  <a:schemeClr val="tx1"/>
                </a:solidFill>
                <a:latin typeface="Arial" charset="0"/>
                <a:ea typeface="Arial" charset="0"/>
                <a:cs typeface="Arial" charset="0"/>
              </a:defRPr>
            </a:lvl1pPr>
            <a:lvl2pPr>
              <a:defRPr sz="2000"/>
            </a:lvl2pPr>
            <a:lvl3pPr>
              <a:defRPr sz="1800"/>
            </a:lvl3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Click to edit Master text styles</a:t>
            </a:r>
          </a:p>
          <a:p>
            <a:pPr marL="228600" marR="0" lvl="1" indent="-228600" algn="l" defTabSz="914400" rtl="0" eaLnBrk="1" fontAlgn="auto" latinLnBrk="0" hangingPunct="1">
              <a:lnSpc>
                <a:spcPct val="90000"/>
              </a:lnSpc>
              <a:spcBef>
                <a:spcPts val="1000"/>
              </a:spcBef>
              <a:spcAft>
                <a:spcPts val="0"/>
              </a:spcAft>
              <a:buClrTx/>
              <a:buSzTx/>
              <a:tabLst/>
              <a:defRPr/>
            </a:pPr>
            <a:r>
              <a:rPr lang="en-US"/>
              <a:t>Second level</a:t>
            </a:r>
          </a:p>
          <a:p>
            <a:pPr marL="228600" marR="0" lvl="2" indent="-228600" algn="l" defTabSz="914400" rtl="0" eaLnBrk="1" fontAlgn="auto" latinLnBrk="0" hangingPunct="1">
              <a:lnSpc>
                <a:spcPct val="90000"/>
              </a:lnSpc>
              <a:spcBef>
                <a:spcPts val="1000"/>
              </a:spcBef>
              <a:spcAft>
                <a:spcPts val="0"/>
              </a:spcAft>
              <a:buClrTx/>
              <a:buSzTx/>
              <a:tabLst/>
              <a:defRPr/>
            </a:pPr>
            <a:r>
              <a:rPr lang="en-US"/>
              <a:t>Third level</a:t>
            </a:r>
          </a:p>
        </p:txBody>
      </p:sp>
    </p:spTree>
    <p:extLst>
      <p:ext uri="{BB962C8B-B14F-4D97-AF65-F5344CB8AC3E}">
        <p14:creationId xmlns:p14="http://schemas.microsoft.com/office/powerpoint/2010/main" val="30632841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son Ha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128656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eo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9606706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yclotron Gro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347814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afe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328287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ud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615763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I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65075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mote Handling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54608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mote Handling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7705752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emote Handling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386783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mote Handling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569300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392788" y="979688"/>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chemeClr val="bg2">
                    <a:lumMod val="10000"/>
                  </a:schemeClr>
                </a:solidFill>
                <a:latin typeface="Arial" panose="020B0604020202020204"/>
              </a:rPr>
              <a:pPr/>
              <a:t>‹#›</a:t>
            </a:fld>
            <a:endParaRPr lang="en-US">
              <a:solidFill>
                <a:schemeClr val="bg2">
                  <a:lumMod val="10000"/>
                </a:schemeClr>
              </a:solidFill>
              <a:latin typeface="Arial" panose="020B0604020202020204"/>
            </a:endParaRPr>
          </a:p>
        </p:txBody>
      </p:sp>
      <p:sp>
        <p:nvSpPr>
          <p:cNvPr id="3" name="Title 1"/>
          <p:cNvSpPr>
            <a:spLocks noGrp="1"/>
          </p:cNvSpPr>
          <p:nvPr>
            <p:ph type="title"/>
          </p:nvPr>
        </p:nvSpPr>
        <p:spPr>
          <a:xfrm>
            <a:off x="661743" y="2032776"/>
            <a:ext cx="3938833" cy="1581961"/>
          </a:xfrm>
          <a:prstGeom prst="rect">
            <a:avLst/>
          </a:prstGeom>
        </p:spPr>
        <p:txBody>
          <a:bodyPr anchor="t">
            <a:normAutofit/>
          </a:bodyPr>
          <a:lstStyle>
            <a:lvl1pPr algn="l">
              <a:defRPr sz="3200" b="0" i="0">
                <a:solidFill>
                  <a:schemeClr val="tx1"/>
                </a:solidFill>
                <a:latin typeface="Arial" charset="0"/>
                <a:ea typeface="Arial" charset="0"/>
                <a:cs typeface="Arial" charset="0"/>
              </a:defRPr>
            </a:lvl1pPr>
          </a:lstStyle>
          <a:p>
            <a:r>
              <a:rPr lang="en-US"/>
              <a:t>Click to edit Master title style</a:t>
            </a:r>
          </a:p>
        </p:txBody>
      </p:sp>
    </p:spTree>
    <p:extLst>
      <p:ext uri="{BB962C8B-B14F-4D97-AF65-F5344CB8AC3E}">
        <p14:creationId xmlns:p14="http://schemas.microsoft.com/office/powerpoint/2010/main" val="38871123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IF NI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5427756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A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582093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LPH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4150845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RAG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48664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SOSI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649789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elium Recyc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3890874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R-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2092151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R-13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06762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SCA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0015616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SCA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378963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00EE-E57F-FA39-D73B-E8ED7BC6E4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8479A96C-017C-A798-63AE-446413AFEF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1ECCA8B-D03C-560C-83BF-958DA3CA333B}"/>
              </a:ext>
            </a:extLst>
          </p:cNvPr>
          <p:cNvSpPr>
            <a:spLocks noGrp="1"/>
          </p:cNvSpPr>
          <p:nvPr>
            <p:ph type="dt" sz="half" idx="10"/>
          </p:nvPr>
        </p:nvSpPr>
        <p:spPr/>
        <p:txBody>
          <a:bodyPr/>
          <a:lstStyle/>
          <a:p>
            <a:fld id="{7E7D3F0B-3F1C-4572-9CA9-B1439F572CC6}" type="datetimeFigureOut">
              <a:rPr lang="en-CA" smtClean="0"/>
              <a:t>2025-05-08</a:t>
            </a:fld>
            <a:endParaRPr lang="en-CA"/>
          </a:p>
        </p:txBody>
      </p:sp>
      <p:sp>
        <p:nvSpPr>
          <p:cNvPr id="5" name="Footer Placeholder 4">
            <a:extLst>
              <a:ext uri="{FF2B5EF4-FFF2-40B4-BE49-F238E27FC236}">
                <a16:creationId xmlns:a16="http://schemas.microsoft.com/office/drawing/2014/main" id="{2889FDE0-5532-BE11-548B-6707C99AB72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5AF025C-24E5-2F6D-10A8-456F5DCEF3D1}"/>
              </a:ext>
            </a:extLst>
          </p:cNvPr>
          <p:cNvSpPr>
            <a:spLocks noGrp="1"/>
          </p:cNvSpPr>
          <p:nvPr>
            <p:ph type="sldNum" sz="quarter" idx="12"/>
          </p:nvPr>
        </p:nvSpPr>
        <p:spPr/>
        <p:txBody>
          <a:bodyPr/>
          <a:lstStyle/>
          <a:p>
            <a:fld id="{F50B1E49-7F11-4288-B489-CA87284D7BF9}" type="slidenum">
              <a:rPr lang="en-CA" smtClean="0"/>
              <a:t>‹#›</a:t>
            </a:fld>
            <a:endParaRPr lang="en-CA"/>
          </a:p>
        </p:txBody>
      </p:sp>
    </p:spTree>
    <p:extLst>
      <p:ext uri="{BB962C8B-B14F-4D97-AF65-F5344CB8AC3E}">
        <p14:creationId xmlns:p14="http://schemas.microsoft.com/office/powerpoint/2010/main" val="5010286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er Tap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926000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sign Draf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4973826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abbit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823303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achine Sh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614621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rol Room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444366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rol Room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844228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rol Room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2749074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aper Clip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1020148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yclotro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82279873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ARIE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022029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C46F-54EA-8E80-29E3-00E6FBDF224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FDA8A3C-166B-8732-5DC2-E2973A7236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507411-A306-23F2-C018-FCB5B4630533}"/>
              </a:ext>
            </a:extLst>
          </p:cNvPr>
          <p:cNvSpPr>
            <a:spLocks noGrp="1"/>
          </p:cNvSpPr>
          <p:nvPr>
            <p:ph type="dt" sz="half" idx="10"/>
          </p:nvPr>
        </p:nvSpPr>
        <p:spPr/>
        <p:txBody>
          <a:bodyPr/>
          <a:lstStyle/>
          <a:p>
            <a:fld id="{7E7D3F0B-3F1C-4572-9CA9-B1439F572CC6}" type="datetimeFigureOut">
              <a:rPr lang="en-CA" smtClean="0"/>
              <a:t>2025-05-08</a:t>
            </a:fld>
            <a:endParaRPr lang="en-CA"/>
          </a:p>
        </p:txBody>
      </p:sp>
      <p:sp>
        <p:nvSpPr>
          <p:cNvPr id="5" name="Footer Placeholder 4">
            <a:extLst>
              <a:ext uri="{FF2B5EF4-FFF2-40B4-BE49-F238E27FC236}">
                <a16:creationId xmlns:a16="http://schemas.microsoft.com/office/drawing/2014/main" id="{8BE552B8-18F4-2B51-01DA-300B0C528A1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FD6080A-972F-471B-FC03-44531ECC9AE7}"/>
              </a:ext>
            </a:extLst>
          </p:cNvPr>
          <p:cNvSpPr>
            <a:spLocks noGrp="1"/>
          </p:cNvSpPr>
          <p:nvPr>
            <p:ph type="sldNum" sz="quarter" idx="12"/>
          </p:nvPr>
        </p:nvSpPr>
        <p:spPr/>
        <p:txBody>
          <a:bodyPr/>
          <a:lstStyle/>
          <a:p>
            <a:fld id="{F50B1E49-7F11-4288-B489-CA87284D7BF9}" type="slidenum">
              <a:rPr lang="en-CA" smtClean="0"/>
              <a:t>‹#›</a:t>
            </a:fld>
            <a:endParaRPr lang="en-CA"/>
          </a:p>
        </p:txBody>
      </p:sp>
    </p:spTree>
    <p:extLst>
      <p:ext uri="{BB962C8B-B14F-4D97-AF65-F5344CB8AC3E}">
        <p14:creationId xmlns:p14="http://schemas.microsoft.com/office/powerpoint/2010/main" val="8294463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Meson Hall">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8329348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heor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6567062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yclotron Group">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5614049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afet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648548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tuden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8808489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RI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5281920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Remote Handling 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27642313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Remote Handling 2">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37121670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Remote Handling 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19028103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Remote Handling 4">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128284" y="-16387"/>
            <a:ext cx="8357884" cy="6899872"/>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Tree>
    <p:extLst>
      <p:ext uri="{BB962C8B-B14F-4D97-AF65-F5344CB8AC3E}">
        <p14:creationId xmlns:p14="http://schemas.microsoft.com/office/powerpoint/2010/main" val="965297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8.xml"/><Relationship Id="rId21" Type="http://schemas.openxmlformats.org/officeDocument/2006/relationships/slideLayout" Target="../slideLayouts/slideLayout43.xml"/><Relationship Id="rId42" Type="http://schemas.openxmlformats.org/officeDocument/2006/relationships/slideLayout" Target="../slideLayouts/slideLayout64.xml"/><Relationship Id="rId47" Type="http://schemas.openxmlformats.org/officeDocument/2006/relationships/slideLayout" Target="../slideLayouts/slideLayout69.xml"/><Relationship Id="rId63" Type="http://schemas.openxmlformats.org/officeDocument/2006/relationships/slideLayout" Target="../slideLayouts/slideLayout85.xml"/><Relationship Id="rId68" Type="http://schemas.openxmlformats.org/officeDocument/2006/relationships/slideLayout" Target="../slideLayouts/slideLayout90.xml"/><Relationship Id="rId84" Type="http://schemas.openxmlformats.org/officeDocument/2006/relationships/slideLayout" Target="../slideLayouts/slideLayout106.xml"/><Relationship Id="rId89" Type="http://schemas.openxmlformats.org/officeDocument/2006/relationships/slideLayout" Target="../slideLayouts/slideLayout111.xml"/><Relationship Id="rId16" Type="http://schemas.openxmlformats.org/officeDocument/2006/relationships/slideLayout" Target="../slideLayouts/slideLayout38.xml"/><Relationship Id="rId11" Type="http://schemas.openxmlformats.org/officeDocument/2006/relationships/slideLayout" Target="../slideLayouts/slideLayout33.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53" Type="http://schemas.openxmlformats.org/officeDocument/2006/relationships/slideLayout" Target="../slideLayouts/slideLayout75.xml"/><Relationship Id="rId58" Type="http://schemas.openxmlformats.org/officeDocument/2006/relationships/slideLayout" Target="../slideLayouts/slideLayout80.xml"/><Relationship Id="rId74" Type="http://schemas.openxmlformats.org/officeDocument/2006/relationships/slideLayout" Target="../slideLayouts/slideLayout96.xml"/><Relationship Id="rId79" Type="http://schemas.openxmlformats.org/officeDocument/2006/relationships/slideLayout" Target="../slideLayouts/slideLayout101.xml"/><Relationship Id="rId5" Type="http://schemas.openxmlformats.org/officeDocument/2006/relationships/slideLayout" Target="../slideLayouts/slideLayout27.xml"/><Relationship Id="rId90" Type="http://schemas.openxmlformats.org/officeDocument/2006/relationships/slideLayout" Target="../slideLayouts/slideLayout112.xml"/><Relationship Id="rId95" Type="http://schemas.openxmlformats.org/officeDocument/2006/relationships/slideLayout" Target="../slideLayouts/slideLayout117.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43" Type="http://schemas.openxmlformats.org/officeDocument/2006/relationships/slideLayout" Target="../slideLayouts/slideLayout65.xml"/><Relationship Id="rId48" Type="http://schemas.openxmlformats.org/officeDocument/2006/relationships/slideLayout" Target="../slideLayouts/slideLayout70.xml"/><Relationship Id="rId64" Type="http://schemas.openxmlformats.org/officeDocument/2006/relationships/slideLayout" Target="../slideLayouts/slideLayout86.xml"/><Relationship Id="rId69" Type="http://schemas.openxmlformats.org/officeDocument/2006/relationships/slideLayout" Target="../slideLayouts/slideLayout91.xml"/><Relationship Id="rId80" Type="http://schemas.openxmlformats.org/officeDocument/2006/relationships/slideLayout" Target="../slideLayouts/slideLayout102.xml"/><Relationship Id="rId85" Type="http://schemas.openxmlformats.org/officeDocument/2006/relationships/slideLayout" Target="../slideLayouts/slideLayout107.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46" Type="http://schemas.openxmlformats.org/officeDocument/2006/relationships/slideLayout" Target="../slideLayouts/slideLayout68.xml"/><Relationship Id="rId59" Type="http://schemas.openxmlformats.org/officeDocument/2006/relationships/slideLayout" Target="../slideLayouts/slideLayout81.xml"/><Relationship Id="rId67" Type="http://schemas.openxmlformats.org/officeDocument/2006/relationships/slideLayout" Target="../slideLayouts/slideLayout89.xml"/><Relationship Id="rId20" Type="http://schemas.openxmlformats.org/officeDocument/2006/relationships/slideLayout" Target="../slideLayouts/slideLayout42.xml"/><Relationship Id="rId41" Type="http://schemas.openxmlformats.org/officeDocument/2006/relationships/slideLayout" Target="../slideLayouts/slideLayout63.xml"/><Relationship Id="rId54" Type="http://schemas.openxmlformats.org/officeDocument/2006/relationships/slideLayout" Target="../slideLayouts/slideLayout76.xml"/><Relationship Id="rId62" Type="http://schemas.openxmlformats.org/officeDocument/2006/relationships/slideLayout" Target="../slideLayouts/slideLayout84.xml"/><Relationship Id="rId70" Type="http://schemas.openxmlformats.org/officeDocument/2006/relationships/slideLayout" Target="../slideLayouts/slideLayout92.xml"/><Relationship Id="rId75" Type="http://schemas.openxmlformats.org/officeDocument/2006/relationships/slideLayout" Target="../slideLayouts/slideLayout97.xml"/><Relationship Id="rId83" Type="http://schemas.openxmlformats.org/officeDocument/2006/relationships/slideLayout" Target="../slideLayouts/slideLayout105.xml"/><Relationship Id="rId88" Type="http://schemas.openxmlformats.org/officeDocument/2006/relationships/slideLayout" Target="../slideLayouts/slideLayout110.xml"/><Relationship Id="rId91" Type="http://schemas.openxmlformats.org/officeDocument/2006/relationships/slideLayout" Target="../slideLayouts/slideLayout113.xml"/><Relationship Id="rId96" Type="http://schemas.openxmlformats.org/officeDocument/2006/relationships/slideLayout" Target="../slideLayouts/slideLayout11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49" Type="http://schemas.openxmlformats.org/officeDocument/2006/relationships/slideLayout" Target="../slideLayouts/slideLayout71.xml"/><Relationship Id="rId57" Type="http://schemas.openxmlformats.org/officeDocument/2006/relationships/slideLayout" Target="../slideLayouts/slideLayout79.xml"/><Relationship Id="rId10" Type="http://schemas.openxmlformats.org/officeDocument/2006/relationships/slideLayout" Target="../slideLayouts/slideLayout32.xml"/><Relationship Id="rId31" Type="http://schemas.openxmlformats.org/officeDocument/2006/relationships/slideLayout" Target="../slideLayouts/slideLayout53.xml"/><Relationship Id="rId44" Type="http://schemas.openxmlformats.org/officeDocument/2006/relationships/slideLayout" Target="../slideLayouts/slideLayout66.xml"/><Relationship Id="rId52" Type="http://schemas.openxmlformats.org/officeDocument/2006/relationships/slideLayout" Target="../slideLayouts/slideLayout74.xml"/><Relationship Id="rId60" Type="http://schemas.openxmlformats.org/officeDocument/2006/relationships/slideLayout" Target="../slideLayouts/slideLayout82.xml"/><Relationship Id="rId65" Type="http://schemas.openxmlformats.org/officeDocument/2006/relationships/slideLayout" Target="../slideLayouts/slideLayout87.xml"/><Relationship Id="rId73" Type="http://schemas.openxmlformats.org/officeDocument/2006/relationships/slideLayout" Target="../slideLayouts/slideLayout95.xml"/><Relationship Id="rId78" Type="http://schemas.openxmlformats.org/officeDocument/2006/relationships/slideLayout" Target="../slideLayouts/slideLayout100.xml"/><Relationship Id="rId81" Type="http://schemas.openxmlformats.org/officeDocument/2006/relationships/slideLayout" Target="../slideLayouts/slideLayout103.xml"/><Relationship Id="rId86" Type="http://schemas.openxmlformats.org/officeDocument/2006/relationships/slideLayout" Target="../slideLayouts/slideLayout108.xml"/><Relationship Id="rId94" Type="http://schemas.openxmlformats.org/officeDocument/2006/relationships/slideLayout" Target="../slideLayouts/slideLayout116.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slideLayout" Target="../slideLayouts/slideLayout61.xml"/><Relationship Id="rId34" Type="http://schemas.openxmlformats.org/officeDocument/2006/relationships/slideLayout" Target="../slideLayouts/slideLayout56.xml"/><Relationship Id="rId50" Type="http://schemas.openxmlformats.org/officeDocument/2006/relationships/slideLayout" Target="../slideLayouts/slideLayout72.xml"/><Relationship Id="rId55" Type="http://schemas.openxmlformats.org/officeDocument/2006/relationships/slideLayout" Target="../slideLayouts/slideLayout77.xml"/><Relationship Id="rId76" Type="http://schemas.openxmlformats.org/officeDocument/2006/relationships/slideLayout" Target="../slideLayouts/slideLayout98.xml"/><Relationship Id="rId97" Type="http://schemas.openxmlformats.org/officeDocument/2006/relationships/slideLayout" Target="../slideLayouts/slideLayout119.xml"/><Relationship Id="rId7" Type="http://schemas.openxmlformats.org/officeDocument/2006/relationships/slideLayout" Target="../slideLayouts/slideLayout29.xml"/><Relationship Id="rId71" Type="http://schemas.openxmlformats.org/officeDocument/2006/relationships/slideLayout" Target="../slideLayouts/slideLayout93.xml"/><Relationship Id="rId92" Type="http://schemas.openxmlformats.org/officeDocument/2006/relationships/slideLayout" Target="../slideLayouts/slideLayout114.xml"/><Relationship Id="rId2" Type="http://schemas.openxmlformats.org/officeDocument/2006/relationships/slideLayout" Target="../slideLayouts/slideLayout24.xml"/><Relationship Id="rId29" Type="http://schemas.openxmlformats.org/officeDocument/2006/relationships/slideLayout" Target="../slideLayouts/slideLayout51.xml"/><Relationship Id="rId24" Type="http://schemas.openxmlformats.org/officeDocument/2006/relationships/slideLayout" Target="../slideLayouts/slideLayout46.xml"/><Relationship Id="rId40" Type="http://schemas.openxmlformats.org/officeDocument/2006/relationships/slideLayout" Target="../slideLayouts/slideLayout62.xml"/><Relationship Id="rId45" Type="http://schemas.openxmlformats.org/officeDocument/2006/relationships/slideLayout" Target="../slideLayouts/slideLayout67.xml"/><Relationship Id="rId66" Type="http://schemas.openxmlformats.org/officeDocument/2006/relationships/slideLayout" Target="../slideLayouts/slideLayout88.xml"/><Relationship Id="rId87" Type="http://schemas.openxmlformats.org/officeDocument/2006/relationships/slideLayout" Target="../slideLayouts/slideLayout109.xml"/><Relationship Id="rId61" Type="http://schemas.openxmlformats.org/officeDocument/2006/relationships/slideLayout" Target="../slideLayouts/slideLayout83.xml"/><Relationship Id="rId82" Type="http://schemas.openxmlformats.org/officeDocument/2006/relationships/slideLayout" Target="../slideLayouts/slideLayout104.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56" Type="http://schemas.openxmlformats.org/officeDocument/2006/relationships/slideLayout" Target="../slideLayouts/slideLayout78.xml"/><Relationship Id="rId77" Type="http://schemas.openxmlformats.org/officeDocument/2006/relationships/slideLayout" Target="../slideLayouts/slideLayout99.xml"/><Relationship Id="rId8" Type="http://schemas.openxmlformats.org/officeDocument/2006/relationships/slideLayout" Target="../slideLayouts/slideLayout30.xml"/><Relationship Id="rId51" Type="http://schemas.openxmlformats.org/officeDocument/2006/relationships/slideLayout" Target="../slideLayouts/slideLayout73.xml"/><Relationship Id="rId72" Type="http://schemas.openxmlformats.org/officeDocument/2006/relationships/slideLayout" Target="../slideLayouts/slideLayout94.xml"/><Relationship Id="rId93" Type="http://schemas.openxmlformats.org/officeDocument/2006/relationships/slideLayout" Target="../slideLayouts/slideLayout115.xml"/><Relationship Id="rId9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9" Type="http://schemas.openxmlformats.org/officeDocument/2006/relationships/slideLayout" Target="../slideLayouts/slideLayout158.xml"/><Relationship Id="rId21" Type="http://schemas.openxmlformats.org/officeDocument/2006/relationships/slideLayout" Target="../slideLayouts/slideLayout140.xml"/><Relationship Id="rId34" Type="http://schemas.openxmlformats.org/officeDocument/2006/relationships/slideLayout" Target="../slideLayouts/slideLayout153.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50" Type="http://schemas.openxmlformats.org/officeDocument/2006/relationships/slideLayout" Target="../slideLayouts/slideLayout169.xml"/><Relationship Id="rId7" Type="http://schemas.openxmlformats.org/officeDocument/2006/relationships/slideLayout" Target="../slideLayouts/slideLayout12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9" Type="http://schemas.openxmlformats.org/officeDocument/2006/relationships/slideLayout" Target="../slideLayouts/slideLayout148.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8" Type="http://schemas.openxmlformats.org/officeDocument/2006/relationships/slideLayout" Target="../slideLayouts/slideLayout127.xml"/><Relationship Id="rId51" Type="http://schemas.openxmlformats.org/officeDocument/2006/relationships/theme" Target="../theme/theme4.xml"/><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1" Type="http://schemas.openxmlformats.org/officeDocument/2006/relationships/slideLayout" Target="../slideLayouts/slideLayout120.xml"/><Relationship Id="rId6"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AA8F75C-34AD-AF21-ECD0-892F20D57433}"/>
              </a:ext>
            </a:extLst>
          </p:cNvPr>
          <p:cNvSpPr txBox="1">
            <a:spLocks/>
          </p:cNvSpPr>
          <p:nvPr userDrawn="1"/>
        </p:nvSpPr>
        <p:spPr>
          <a:xfrm>
            <a:off x="10717075" y="6319112"/>
            <a:ext cx="636727" cy="322851"/>
          </a:xfrm>
          <a:prstGeom prst="rect">
            <a:avLst/>
          </a:prstGeom>
        </p:spPr>
        <p:txBody>
          <a:bodyPr vert="horz" lIns="91440" tIns="45721" rIns="45721" bIns="45721"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z="1000" kern="1200" smtClean="0">
                <a:solidFill>
                  <a:srgbClr val="00B0F0"/>
                </a:solidFill>
                <a:latin typeface="Arial" panose="020B0604020202020204"/>
                <a:ea typeface="+mn-ea"/>
                <a:cs typeface="+mn-cs"/>
              </a:rPr>
              <a:pPr/>
              <a:t>‹#›</a:t>
            </a:fld>
            <a:endParaRPr lang="en-US" sz="1000" kern="1200">
              <a:solidFill>
                <a:srgbClr val="00B0F0"/>
              </a:solidFill>
              <a:latin typeface="Arial" panose="020B0604020202020204"/>
              <a:ea typeface="+mn-ea"/>
              <a:cs typeface="+mn-cs"/>
            </a:endParaRPr>
          </a:p>
        </p:txBody>
      </p:sp>
      <p:pic>
        <p:nvPicPr>
          <p:cNvPr id="3" name="Picture 2">
            <a:extLst>
              <a:ext uri="{FF2B5EF4-FFF2-40B4-BE49-F238E27FC236}">
                <a16:creationId xmlns:a16="http://schemas.microsoft.com/office/drawing/2014/main" id="{0ADBC6C5-DD9A-D979-5FC6-9FA29D8AA723}"/>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4" name="TextBox 3">
            <a:extLst>
              <a:ext uri="{FF2B5EF4-FFF2-40B4-BE49-F238E27FC236}">
                <a16:creationId xmlns:a16="http://schemas.microsoft.com/office/drawing/2014/main" id="{5961F398-F480-8480-5599-06CF41776B27}"/>
              </a:ext>
            </a:extLst>
          </p:cNvPr>
          <p:cNvSpPr txBox="1"/>
          <p:nvPr userDrawn="1"/>
        </p:nvSpPr>
        <p:spPr>
          <a:xfrm rot="16200000">
            <a:off x="10098876" y="4772151"/>
            <a:ext cx="3514724" cy="502702"/>
          </a:xfrm>
          <a:prstGeom prst="rect">
            <a:avLst/>
          </a:prstGeom>
          <a:noFill/>
        </p:spPr>
        <p:txBody>
          <a:bodyPr wrap="square" rtlCol="0">
            <a:spAutoFit/>
          </a:bodyPr>
          <a:lstStyle/>
          <a:p>
            <a:pPr>
              <a:lnSpc>
                <a:spcPts val="1561"/>
              </a:lnSpc>
            </a:pPr>
            <a:r>
              <a:rPr lang="en-US" sz="1801" b="1">
                <a:solidFill>
                  <a:srgbClr val="00B0F0"/>
                </a:solidFill>
                <a:latin typeface="Arial" charset="0"/>
                <a:ea typeface="Arial" charset="0"/>
                <a:cs typeface="Arial" charset="0"/>
              </a:rPr>
              <a:t>Discovery,</a:t>
            </a:r>
          </a:p>
          <a:p>
            <a:pPr>
              <a:lnSpc>
                <a:spcPts val="1561"/>
              </a:lnSpc>
            </a:pPr>
            <a:r>
              <a:rPr lang="en-US" sz="1801" b="1">
                <a:solidFill>
                  <a:srgbClr val="00B0F0"/>
                </a:solidFill>
                <a:latin typeface="Arial" charset="0"/>
                <a:ea typeface="Arial" charset="0"/>
                <a:cs typeface="Arial" charset="0"/>
              </a:rPr>
              <a:t>accelerated</a:t>
            </a:r>
          </a:p>
        </p:txBody>
      </p:sp>
      <p:sp>
        <p:nvSpPr>
          <p:cNvPr id="5" name="Date Placeholder 3">
            <a:extLst>
              <a:ext uri="{FF2B5EF4-FFF2-40B4-BE49-F238E27FC236}">
                <a16:creationId xmlns:a16="http://schemas.microsoft.com/office/drawing/2014/main" id="{CEA09B0C-DE34-0D56-AF06-705496AF9E4E}"/>
              </a:ext>
            </a:extLst>
          </p:cNvPr>
          <p:cNvSpPr txBox="1">
            <a:spLocks/>
          </p:cNvSpPr>
          <p:nvPr userDrawn="1"/>
        </p:nvSpPr>
        <p:spPr>
          <a:xfrm>
            <a:off x="661744" y="6380072"/>
            <a:ext cx="1305077" cy="226468"/>
          </a:xfrm>
          <a:prstGeom prst="rect">
            <a:avLst/>
          </a:prstGeom>
        </p:spPr>
        <p:txBody>
          <a:bodyPr vert="horz" lIns="91440" tIns="18288" rIns="91440" bIns="45721"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CA" sz="1000">
                <a:solidFill>
                  <a:srgbClr val="00B0F0"/>
                </a:solidFill>
                <a:latin typeface="Arial" panose="020B0604020202020204"/>
              </a:rPr>
              <a:t>2025-05-08</a:t>
            </a:r>
            <a:endParaRPr lang="en-US" sz="1000">
              <a:solidFill>
                <a:srgbClr val="00B0F0"/>
              </a:solidFill>
              <a:latin typeface="Arial" panose="020B0604020202020204"/>
            </a:endParaRPr>
          </a:p>
        </p:txBody>
      </p:sp>
      <p:sp>
        <p:nvSpPr>
          <p:cNvPr id="6" name="Date Placeholder 3">
            <a:extLst>
              <a:ext uri="{FF2B5EF4-FFF2-40B4-BE49-F238E27FC236}">
                <a16:creationId xmlns:a16="http://schemas.microsoft.com/office/drawing/2014/main" id="{E3FB4AFB-A8F5-8175-02A9-E4E424DFA1FF}"/>
              </a:ext>
            </a:extLst>
          </p:cNvPr>
          <p:cNvSpPr txBox="1">
            <a:spLocks/>
          </p:cNvSpPr>
          <p:nvPr userDrawn="1"/>
        </p:nvSpPr>
        <p:spPr>
          <a:xfrm>
            <a:off x="661744" y="6380072"/>
            <a:ext cx="11010206" cy="226468"/>
          </a:xfrm>
          <a:prstGeom prst="rect">
            <a:avLst/>
          </a:prstGeom>
        </p:spPr>
        <p:txBody>
          <a:bodyPr vert="horz" lIns="91440" tIns="18288" rIns="91440" bIns="45721" rtlCol="0" anchor="t"/>
          <a:lstStyle>
            <a:defPPr>
              <a:defRPr lang="en-US"/>
            </a:defPPr>
            <a:lvl1pPr marL="0" algn="l" defTabSz="457200" rtl="0" eaLnBrk="1" latinLnBrk="0" hangingPunct="1">
              <a:defRPr sz="8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CA" sz="1000" kern="1200">
                <a:solidFill>
                  <a:srgbClr val="00B0F0"/>
                </a:solidFill>
                <a:latin typeface="Arial" panose="020B0604020202020204"/>
                <a:ea typeface="+mn-ea"/>
                <a:cs typeface="+mn-cs"/>
              </a:rPr>
              <a:t>Discussion with Particle Physics Department</a:t>
            </a:r>
          </a:p>
        </p:txBody>
      </p:sp>
    </p:spTree>
    <p:extLst>
      <p:ext uri="{BB962C8B-B14F-4D97-AF65-F5344CB8AC3E}">
        <p14:creationId xmlns:p14="http://schemas.microsoft.com/office/powerpoint/2010/main" val="14480154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 id="214748367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5B3437-4151-0C47-4B03-98046FF7F8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D547E30-F82E-61D5-90D7-DD17A24DA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095A1E-B853-2B71-7295-5F3B0E058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7D3F0B-3F1C-4572-9CA9-B1439F572CC6}" type="datetimeFigureOut">
              <a:rPr lang="en-CA" smtClean="0"/>
              <a:t>2025-05-08</a:t>
            </a:fld>
            <a:endParaRPr lang="en-CA"/>
          </a:p>
        </p:txBody>
      </p:sp>
      <p:sp>
        <p:nvSpPr>
          <p:cNvPr id="5" name="Footer Placeholder 4">
            <a:extLst>
              <a:ext uri="{FF2B5EF4-FFF2-40B4-BE49-F238E27FC236}">
                <a16:creationId xmlns:a16="http://schemas.microsoft.com/office/drawing/2014/main" id="{F0E26992-79F1-BEC0-CBD9-30E11A6D4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9E559066-2013-AD38-E4C6-56070FCBC6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50B1E49-7F11-4288-B489-CA87284D7BF9}" type="slidenum">
              <a:rPr lang="en-CA" smtClean="0"/>
              <a:t>‹#›</a:t>
            </a:fld>
            <a:endParaRPr lang="en-CA"/>
          </a:p>
        </p:txBody>
      </p:sp>
    </p:spTree>
    <p:extLst>
      <p:ext uri="{BB962C8B-B14F-4D97-AF65-F5344CB8AC3E}">
        <p14:creationId xmlns:p14="http://schemas.microsoft.com/office/powerpoint/2010/main" val="5226695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83342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 id="2147483732" r:id="rId41"/>
    <p:sldLayoutId id="2147483733" r:id="rId42"/>
    <p:sldLayoutId id="2147483734" r:id="rId43"/>
    <p:sldLayoutId id="2147483735" r:id="rId44"/>
    <p:sldLayoutId id="2147483736" r:id="rId45"/>
    <p:sldLayoutId id="2147483737" r:id="rId46"/>
    <p:sldLayoutId id="2147483738" r:id="rId47"/>
    <p:sldLayoutId id="2147483739" r:id="rId48"/>
    <p:sldLayoutId id="2147483740" r:id="rId49"/>
    <p:sldLayoutId id="2147483741" r:id="rId50"/>
    <p:sldLayoutId id="2147483742" r:id="rId51"/>
    <p:sldLayoutId id="2147483743" r:id="rId52"/>
    <p:sldLayoutId id="2147483744" r:id="rId53"/>
    <p:sldLayoutId id="2147483745" r:id="rId54"/>
    <p:sldLayoutId id="2147483746" r:id="rId55"/>
    <p:sldLayoutId id="2147483747" r:id="rId56"/>
    <p:sldLayoutId id="2147483748" r:id="rId57"/>
    <p:sldLayoutId id="2147483749" r:id="rId58"/>
    <p:sldLayoutId id="2147483750" r:id="rId59"/>
    <p:sldLayoutId id="2147483751" r:id="rId60"/>
    <p:sldLayoutId id="2147483752" r:id="rId61"/>
    <p:sldLayoutId id="2147483753" r:id="rId62"/>
    <p:sldLayoutId id="2147483754" r:id="rId63"/>
    <p:sldLayoutId id="2147483755" r:id="rId64"/>
    <p:sldLayoutId id="2147483756" r:id="rId65"/>
    <p:sldLayoutId id="2147483757" r:id="rId66"/>
    <p:sldLayoutId id="2147483758" r:id="rId67"/>
    <p:sldLayoutId id="2147483759" r:id="rId68"/>
    <p:sldLayoutId id="2147483760" r:id="rId69"/>
    <p:sldLayoutId id="2147483761" r:id="rId70"/>
    <p:sldLayoutId id="2147483762" r:id="rId71"/>
    <p:sldLayoutId id="2147483763" r:id="rId72"/>
    <p:sldLayoutId id="2147483764" r:id="rId73"/>
    <p:sldLayoutId id="2147483765" r:id="rId74"/>
    <p:sldLayoutId id="2147483766" r:id="rId75"/>
    <p:sldLayoutId id="2147483767" r:id="rId76"/>
    <p:sldLayoutId id="2147483768" r:id="rId77"/>
    <p:sldLayoutId id="2147483769" r:id="rId78"/>
    <p:sldLayoutId id="2147483770" r:id="rId79"/>
    <p:sldLayoutId id="2147483771" r:id="rId80"/>
    <p:sldLayoutId id="2147483772" r:id="rId81"/>
    <p:sldLayoutId id="2147483773" r:id="rId82"/>
    <p:sldLayoutId id="2147483774" r:id="rId83"/>
    <p:sldLayoutId id="2147483775" r:id="rId84"/>
    <p:sldLayoutId id="2147483776" r:id="rId85"/>
    <p:sldLayoutId id="2147483777" r:id="rId86"/>
    <p:sldLayoutId id="2147483778" r:id="rId87"/>
    <p:sldLayoutId id="2147483779" r:id="rId88"/>
    <p:sldLayoutId id="2147483780" r:id="rId89"/>
    <p:sldLayoutId id="2147483781" r:id="rId90"/>
    <p:sldLayoutId id="2147483782" r:id="rId91"/>
    <p:sldLayoutId id="2147483783" r:id="rId92"/>
    <p:sldLayoutId id="2147483784" r:id="rId93"/>
    <p:sldLayoutId id="2147483785" r:id="rId94"/>
    <p:sldLayoutId id="2147483786" r:id="rId95"/>
    <p:sldLayoutId id="2147483787" r:id="rId96"/>
    <p:sldLayoutId id="2147483788" r:id="rId9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7207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 id="2147483831" r:id="rId41"/>
    <p:sldLayoutId id="2147483832" r:id="rId42"/>
    <p:sldLayoutId id="2147483833" r:id="rId43"/>
    <p:sldLayoutId id="2147483834" r:id="rId44"/>
    <p:sldLayoutId id="2147483835" r:id="rId45"/>
    <p:sldLayoutId id="2147483836" r:id="rId46"/>
    <p:sldLayoutId id="2147483837" r:id="rId47"/>
    <p:sldLayoutId id="2147483838" r:id="rId48"/>
    <p:sldLayoutId id="2147483839" r:id="rId49"/>
    <p:sldLayoutId id="2147483840" r:id="rId5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tags" Target="../tags/tag247.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slideLayout" Target="../slideLayouts/slideLayout2.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6" Type="http://schemas.openxmlformats.org/officeDocument/2006/relationships/tags" Target="../tags/tag6.xml"/><Relationship Id="rId238" Type="http://schemas.openxmlformats.org/officeDocument/2006/relationships/tags" Target="../tags/tag238.xml"/><Relationship Id="rId23" Type="http://schemas.openxmlformats.org/officeDocument/2006/relationships/tags" Target="../tags/tag23.xml"/><Relationship Id="rId119" Type="http://schemas.openxmlformats.org/officeDocument/2006/relationships/tags" Target="../tags/tag119.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249" Type="http://schemas.openxmlformats.org/officeDocument/2006/relationships/notesSlide" Target="../notesSlides/notesSlide5.xml"/><Relationship Id="rId13" Type="http://schemas.openxmlformats.org/officeDocument/2006/relationships/tags" Target="../tags/tag13.xml"/><Relationship Id="rId109" Type="http://schemas.openxmlformats.org/officeDocument/2006/relationships/tags" Target="../tags/tag109.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39" Type="http://schemas.openxmlformats.org/officeDocument/2006/relationships/tags" Target="../tags/tag239.xml"/><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tags" Target="../tags/tag229.xml"/><Relationship Id="rId240" Type="http://schemas.openxmlformats.org/officeDocument/2006/relationships/tags" Target="../tags/tag240.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230" Type="http://schemas.openxmlformats.org/officeDocument/2006/relationships/tags" Target="../tags/tag230.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220" Type="http://schemas.openxmlformats.org/officeDocument/2006/relationships/tags" Target="../tags/tag220.xml"/><Relationship Id="rId241" Type="http://schemas.openxmlformats.org/officeDocument/2006/relationships/tags" Target="../tags/tag24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78" Type="http://schemas.openxmlformats.org/officeDocument/2006/relationships/tags" Target="../tags/tag78.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64" Type="http://schemas.openxmlformats.org/officeDocument/2006/relationships/tags" Target="../tags/tag164.xml"/><Relationship Id="rId185" Type="http://schemas.openxmlformats.org/officeDocument/2006/relationships/tags" Target="../tags/tag185.xml"/><Relationship Id="rId4" Type="http://schemas.openxmlformats.org/officeDocument/2006/relationships/tags" Target="../tags/tag4.xml"/><Relationship Id="rId9" Type="http://schemas.openxmlformats.org/officeDocument/2006/relationships/tags" Target="../tags/tag9.xml"/><Relationship Id="rId180" Type="http://schemas.openxmlformats.org/officeDocument/2006/relationships/tags" Target="../tags/tag180.xml"/><Relationship Id="rId210" Type="http://schemas.openxmlformats.org/officeDocument/2006/relationships/tags" Target="../tags/tag210.xml"/><Relationship Id="rId215" Type="http://schemas.openxmlformats.org/officeDocument/2006/relationships/tags" Target="../tags/tag215.xml"/><Relationship Id="rId236" Type="http://schemas.openxmlformats.org/officeDocument/2006/relationships/tags" Target="../tags/tag236.xml"/><Relationship Id="rId26" Type="http://schemas.openxmlformats.org/officeDocument/2006/relationships/tags" Target="../tags/tag26.xml"/><Relationship Id="rId231" Type="http://schemas.openxmlformats.org/officeDocument/2006/relationships/tags" Target="../tags/tag231.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196" Type="http://schemas.openxmlformats.org/officeDocument/2006/relationships/tags" Target="../tags/tag196.xml"/><Relationship Id="rId200" Type="http://schemas.openxmlformats.org/officeDocument/2006/relationships/tags" Target="../tags/tag200.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211" Type="http://schemas.openxmlformats.org/officeDocument/2006/relationships/tags" Target="../tags/tag211.xml"/><Relationship Id="rId232" Type="http://schemas.openxmlformats.org/officeDocument/2006/relationships/tags" Target="../tags/tag232.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106" Type="http://schemas.openxmlformats.org/officeDocument/2006/relationships/tags" Target="../tags/tag106.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png"/><Relationship Id="rId4" Type="http://schemas.openxmlformats.org/officeDocument/2006/relationships/image" Target="../media/image74.jpeg"/></Relationships>
</file>

<file path=ppt/slides/_rels/slide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emf"/><Relationship Id="rId4" Type="http://schemas.openxmlformats.org/officeDocument/2006/relationships/image" Target="../media/image8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1522" y="1611326"/>
            <a:ext cx="5309863" cy="2082023"/>
          </a:xfrm>
        </p:spPr>
        <p:txBody>
          <a:bodyPr lIns="91440" tIns="45720" rIns="91440" bIns="45720" anchor="t">
            <a:noAutofit/>
          </a:bodyPr>
          <a:lstStyle/>
          <a:p>
            <a:br>
              <a:rPr lang="en-US" sz="2800">
                <a:latin typeface="Arial"/>
                <a:cs typeface="Arial"/>
              </a:rPr>
            </a:br>
            <a:r>
              <a:rPr lang="en-US" sz="2800">
                <a:latin typeface="Arial"/>
                <a:cs typeface="Arial"/>
              </a:rPr>
              <a:t>ARIEL Discussion </a:t>
            </a:r>
            <a:br>
              <a:rPr lang="en-US" sz="2800"/>
            </a:br>
            <a:br>
              <a:rPr lang="en-US" sz="2800"/>
            </a:br>
            <a:r>
              <a:rPr lang="en-US" sz="2800">
                <a:latin typeface="Arial"/>
                <a:cs typeface="Arial"/>
              </a:rPr>
              <a:t>Particle Physics Meeting</a:t>
            </a:r>
            <a:endParaRPr lang="en-US" sz="2800"/>
          </a:p>
        </p:txBody>
      </p:sp>
      <p:sp>
        <p:nvSpPr>
          <p:cNvPr id="6" name="Subtitle 5">
            <a:extLst>
              <a:ext uri="{FF2B5EF4-FFF2-40B4-BE49-F238E27FC236}">
                <a16:creationId xmlns:a16="http://schemas.microsoft.com/office/drawing/2014/main" id="{40AA4ACF-EBF7-443D-9629-9044A0B8D2B4}"/>
              </a:ext>
            </a:extLst>
          </p:cNvPr>
          <p:cNvSpPr>
            <a:spLocks noGrp="1"/>
          </p:cNvSpPr>
          <p:nvPr>
            <p:ph type="subTitle" idx="1"/>
          </p:nvPr>
        </p:nvSpPr>
        <p:spPr>
          <a:xfrm>
            <a:off x="421522" y="3618926"/>
            <a:ext cx="3938834" cy="432254"/>
          </a:xfrm>
        </p:spPr>
        <p:txBody>
          <a:bodyPr lIns="91440" tIns="0" rIns="91440" bIns="45720" anchor="b">
            <a:normAutofit/>
          </a:bodyPr>
          <a:lstStyle/>
          <a:p>
            <a:r>
              <a:rPr lang="en-CA" sz="1800"/>
              <a:t>May 8, 2025</a:t>
            </a:r>
            <a:endParaRPr lang="en-CA" sz="1800">
              <a:ea typeface="Calibri"/>
              <a:cs typeface="Calibri"/>
            </a:endParaRPr>
          </a:p>
        </p:txBody>
      </p:sp>
      <p:sp>
        <p:nvSpPr>
          <p:cNvPr id="4" name="Rectangle 3">
            <a:extLst>
              <a:ext uri="{FF2B5EF4-FFF2-40B4-BE49-F238E27FC236}">
                <a16:creationId xmlns:a16="http://schemas.microsoft.com/office/drawing/2014/main" id="{22CA0579-4C2B-4E70-8473-A7B5961011BA}"/>
              </a:ext>
            </a:extLst>
          </p:cNvPr>
          <p:cNvSpPr/>
          <p:nvPr/>
        </p:nvSpPr>
        <p:spPr>
          <a:xfrm>
            <a:off x="5971607" y="3244334"/>
            <a:ext cx="248786" cy="369332"/>
          </a:xfrm>
          <a:prstGeom prst="rect">
            <a:avLst/>
          </a:prstGeom>
        </p:spPr>
        <p:txBody>
          <a:bodyPr wrap="none">
            <a:spAutoFit/>
          </a:bodyPr>
          <a:lstStyle/>
          <a:p>
            <a:r>
              <a:rPr lang="en-US"/>
              <a:t> </a:t>
            </a:r>
          </a:p>
        </p:txBody>
      </p:sp>
      <p:sp>
        <p:nvSpPr>
          <p:cNvPr id="3" name="TextBox 2">
            <a:extLst>
              <a:ext uri="{FF2B5EF4-FFF2-40B4-BE49-F238E27FC236}">
                <a16:creationId xmlns:a16="http://schemas.microsoft.com/office/drawing/2014/main" id="{161574F2-FF7C-F4B8-A5EB-56F7CF9CFEE8}"/>
              </a:ext>
            </a:extLst>
          </p:cNvPr>
          <p:cNvSpPr txBox="1"/>
          <p:nvPr/>
        </p:nvSpPr>
        <p:spPr>
          <a:xfrm>
            <a:off x="421523" y="4307961"/>
            <a:ext cx="4596056" cy="1292662"/>
          </a:xfrm>
          <a:prstGeom prst="rect">
            <a:avLst/>
          </a:prstGeom>
          <a:noFill/>
        </p:spPr>
        <p:txBody>
          <a:bodyPr wrap="square" lIns="91440" tIns="45720" rIns="91440" bIns="45720" rtlCol="0" anchor="t">
            <a:spAutoFit/>
          </a:bodyPr>
          <a:lstStyle/>
          <a:p>
            <a:r>
              <a:rPr lang="en-US"/>
              <a:t>Alexander Gottberg</a:t>
            </a:r>
            <a:endParaRPr lang="en-US" sz="500"/>
          </a:p>
          <a:p>
            <a:br>
              <a:rPr lang="en-US" sz="500" i="1"/>
            </a:br>
            <a:r>
              <a:rPr lang="en-US" i="1"/>
              <a:t>ARIEL Program Leader</a:t>
            </a:r>
            <a:br>
              <a:rPr lang="en-US" i="1"/>
            </a:br>
            <a:r>
              <a:rPr lang="en-US" i="1"/>
              <a:t>Senior Scientist</a:t>
            </a:r>
            <a:br>
              <a:rPr lang="en-US" i="1"/>
            </a:br>
            <a:r>
              <a:rPr lang="en-US" i="1"/>
              <a:t>Department Head – Targets and Ion Sources</a:t>
            </a:r>
          </a:p>
        </p:txBody>
      </p:sp>
    </p:spTree>
    <p:extLst>
      <p:ext uri="{BB962C8B-B14F-4D97-AF65-F5344CB8AC3E}">
        <p14:creationId xmlns:p14="http://schemas.microsoft.com/office/powerpoint/2010/main" val="242708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D281-25BC-9FFD-E5CE-889E1C53DDB9}"/>
              </a:ext>
            </a:extLst>
          </p:cNvPr>
          <p:cNvSpPr>
            <a:spLocks noGrp="1"/>
          </p:cNvSpPr>
          <p:nvPr>
            <p:ph type="title"/>
          </p:nvPr>
        </p:nvSpPr>
        <p:spPr/>
        <p:txBody>
          <a:bodyPr>
            <a:normAutofit fontScale="90000"/>
          </a:bodyPr>
          <a:lstStyle/>
          <a:p>
            <a:r>
              <a:rPr lang="en-CA"/>
              <a:t>ARIEL Organization Chart</a:t>
            </a:r>
          </a:p>
        </p:txBody>
      </p:sp>
      <p:sp>
        <p:nvSpPr>
          <p:cNvPr id="3" name="TextBox 2">
            <a:extLst>
              <a:ext uri="{FF2B5EF4-FFF2-40B4-BE49-F238E27FC236}">
                <a16:creationId xmlns:a16="http://schemas.microsoft.com/office/drawing/2014/main" id="{B97C03FE-46E7-C414-360F-A135CCEDFA78}"/>
              </a:ext>
            </a:extLst>
          </p:cNvPr>
          <p:cNvSpPr txBox="1"/>
          <p:nvPr/>
        </p:nvSpPr>
        <p:spPr>
          <a:xfrm>
            <a:off x="11976102" y="6606118"/>
            <a:ext cx="255198" cy="253916"/>
          </a:xfrm>
          <a:prstGeom prst="rect">
            <a:avLst/>
          </a:prstGeom>
          <a:noFill/>
        </p:spPr>
        <p:txBody>
          <a:bodyPr wrap="none" lIns="91440" tIns="45720" rIns="91440" bIns="45720" rtlCol="0" anchor="t">
            <a:spAutoFit/>
          </a:bodyPr>
          <a:lstStyle/>
          <a:p>
            <a:r>
              <a:rPr lang="en-CA" sz="1050" b="1">
                <a:solidFill>
                  <a:schemeClr val="accent1">
                    <a:lumMod val="75000"/>
                  </a:schemeClr>
                </a:solidFill>
                <a:cs typeface="Calibri"/>
              </a:rPr>
              <a:t>C</a:t>
            </a:r>
          </a:p>
        </p:txBody>
      </p:sp>
      <p:pic>
        <p:nvPicPr>
          <p:cNvPr id="54" name="Picture 53">
            <a:extLst>
              <a:ext uri="{FF2B5EF4-FFF2-40B4-BE49-F238E27FC236}">
                <a16:creationId xmlns:a16="http://schemas.microsoft.com/office/drawing/2014/main" id="{95AB52EA-D668-3996-0956-2EC10685ADC9}"/>
              </a:ext>
            </a:extLst>
          </p:cNvPr>
          <p:cNvPicPr>
            <a:picLocks noChangeAspect="1"/>
          </p:cNvPicPr>
          <p:nvPr/>
        </p:nvPicPr>
        <p:blipFill>
          <a:blip r:embed="rId2"/>
          <a:stretch>
            <a:fillRect/>
          </a:stretch>
        </p:blipFill>
        <p:spPr>
          <a:xfrm>
            <a:off x="550989" y="577075"/>
            <a:ext cx="10915106" cy="5028551"/>
          </a:xfrm>
          <a:prstGeom prst="rect">
            <a:avLst/>
          </a:prstGeom>
        </p:spPr>
      </p:pic>
    </p:spTree>
    <p:extLst>
      <p:ext uri="{BB962C8B-B14F-4D97-AF65-F5344CB8AC3E}">
        <p14:creationId xmlns:p14="http://schemas.microsoft.com/office/powerpoint/2010/main" val="951711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a:extLst>
              <a:ext uri="{FF2B5EF4-FFF2-40B4-BE49-F238E27FC236}">
                <a16:creationId xmlns:a16="http://schemas.microsoft.com/office/drawing/2014/main" id="{A2D66FC6-6843-0429-BA88-90C9F53E6AE0}"/>
              </a:ext>
            </a:extLst>
          </p:cNvPr>
          <p:cNvSpPr/>
          <p:nvPr/>
        </p:nvSpPr>
        <p:spPr>
          <a:xfrm>
            <a:off x="1062779" y="1284784"/>
            <a:ext cx="2468191" cy="381000"/>
          </a:xfrm>
          <a:prstGeom prst="rightArrow">
            <a:avLst/>
          </a:prstGeom>
          <a:gradFill>
            <a:gsLst>
              <a:gs pos="0">
                <a:schemeClr val="accent1">
                  <a:lumMod val="5000"/>
                  <a:lumOff val="95000"/>
                </a:schemeClr>
              </a:gs>
              <a:gs pos="3500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78C113AD-1416-5DA3-B5A1-50AF08964C3A}"/>
              </a:ext>
            </a:extLst>
          </p:cNvPr>
          <p:cNvSpPr/>
          <p:nvPr/>
        </p:nvSpPr>
        <p:spPr>
          <a:xfrm>
            <a:off x="5433989" y="1279828"/>
            <a:ext cx="2609609" cy="5531173"/>
          </a:xfrm>
          <a:prstGeom prst="rect">
            <a:avLst/>
          </a:prstGeom>
          <a:solidFill>
            <a:schemeClr val="accent2">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CA" sz="2400" b="1">
              <a:solidFill>
                <a:schemeClr val="tx1"/>
              </a:solidFill>
            </a:endParaRPr>
          </a:p>
          <a:p>
            <a:pPr algn="ctr"/>
            <a:endParaRPr lang="en-CA" sz="2400" b="1">
              <a:solidFill>
                <a:schemeClr val="tx1"/>
              </a:solidFill>
            </a:endParaRPr>
          </a:p>
          <a:p>
            <a:pPr algn="ctr"/>
            <a:endParaRPr lang="en-CA" sz="2400" b="1">
              <a:solidFill>
                <a:schemeClr val="tx1"/>
              </a:solidFill>
            </a:endParaRPr>
          </a:p>
          <a:p>
            <a:pPr algn="ctr"/>
            <a:endParaRPr lang="en-CA" sz="2400" b="1">
              <a:solidFill>
                <a:schemeClr val="tx1"/>
              </a:solidFill>
            </a:endParaRPr>
          </a:p>
          <a:p>
            <a:pPr algn="ctr"/>
            <a:endParaRPr lang="en-CA" sz="2400" b="1">
              <a:solidFill>
                <a:schemeClr val="tx1"/>
              </a:solidFill>
            </a:endParaRPr>
          </a:p>
          <a:p>
            <a:pPr algn="ctr"/>
            <a:endParaRPr lang="en-CA" sz="2400" b="1">
              <a:solidFill>
                <a:schemeClr val="tx1"/>
              </a:solidFill>
            </a:endParaRPr>
          </a:p>
          <a:p>
            <a:pPr algn="ctr"/>
            <a:r>
              <a:rPr lang="en-CA" sz="2400" b="1">
                <a:solidFill>
                  <a:schemeClr val="tx1"/>
                </a:solidFill>
              </a:rPr>
              <a:t> </a:t>
            </a:r>
          </a:p>
          <a:p>
            <a:pPr algn="ctr"/>
            <a:endParaRPr lang="en-CA" sz="2400" b="1">
              <a:solidFill>
                <a:schemeClr val="tx1"/>
              </a:solidFill>
            </a:endParaRPr>
          </a:p>
          <a:p>
            <a:pPr algn="ctr"/>
            <a:endParaRPr lang="en-CA" sz="2400" b="1">
              <a:solidFill>
                <a:schemeClr val="tx1"/>
              </a:solidFill>
            </a:endParaRPr>
          </a:p>
          <a:p>
            <a:pPr algn="ctr"/>
            <a:endParaRPr lang="en-CA" sz="2400" b="1">
              <a:solidFill>
                <a:schemeClr val="tx1"/>
              </a:solidFill>
            </a:endParaRPr>
          </a:p>
          <a:p>
            <a:pPr algn="ctr"/>
            <a:endParaRPr lang="en-CA" sz="2400" b="1">
              <a:solidFill>
                <a:schemeClr val="tx1"/>
              </a:solidFill>
            </a:endParaRPr>
          </a:p>
          <a:p>
            <a:pPr algn="ctr"/>
            <a:endParaRPr lang="en-CA" sz="2400" b="1">
              <a:solidFill>
                <a:schemeClr val="tx1"/>
              </a:solidFill>
            </a:endParaRPr>
          </a:p>
          <a:p>
            <a:pPr algn="ctr"/>
            <a:endParaRPr lang="en-CA" sz="2400" b="1">
              <a:solidFill>
                <a:schemeClr val="tx1"/>
              </a:solidFill>
            </a:endParaRPr>
          </a:p>
          <a:p>
            <a:pPr algn="ctr"/>
            <a:endParaRPr lang="en-CA" sz="2400" b="1">
              <a:solidFill>
                <a:schemeClr val="tx1"/>
              </a:solidFill>
            </a:endParaRPr>
          </a:p>
          <a:p>
            <a:pPr algn="ctr"/>
            <a:endParaRPr lang="en-CA" sz="2400" b="1">
              <a:solidFill>
                <a:schemeClr val="tx1"/>
              </a:solidFill>
            </a:endParaRPr>
          </a:p>
          <a:p>
            <a:pPr algn="ctr"/>
            <a:endParaRPr lang="en-CA" sz="2400" b="1">
              <a:solidFill>
                <a:schemeClr val="tx1"/>
              </a:solidFill>
            </a:endParaRPr>
          </a:p>
          <a:p>
            <a:pPr algn="ctr"/>
            <a:endParaRPr lang="en-CA" sz="2500" b="1">
              <a:solidFill>
                <a:schemeClr val="tx1"/>
              </a:solidFill>
            </a:endParaRPr>
          </a:p>
          <a:p>
            <a:pPr algn="ctr"/>
            <a:endParaRPr lang="en-CA" sz="2500" b="1">
              <a:solidFill>
                <a:schemeClr val="tx1"/>
              </a:solidFill>
            </a:endParaRPr>
          </a:p>
          <a:p>
            <a:pPr algn="ctr"/>
            <a:endParaRPr lang="en-CA" sz="2500" b="1">
              <a:solidFill>
                <a:schemeClr val="tx1"/>
              </a:solidFill>
            </a:endParaRPr>
          </a:p>
          <a:p>
            <a:pPr algn="ctr"/>
            <a:endParaRPr lang="en-CA" sz="2500" b="1">
              <a:solidFill>
                <a:schemeClr val="tx1"/>
              </a:solidFill>
            </a:endParaRPr>
          </a:p>
          <a:p>
            <a:pPr algn="ctr"/>
            <a:r>
              <a:rPr lang="en-CA" sz="2400" b="1">
                <a:solidFill>
                  <a:schemeClr val="tx1"/>
                </a:solidFill>
              </a:rPr>
              <a:t>LS26</a:t>
            </a:r>
          </a:p>
        </p:txBody>
      </p:sp>
      <p:sp>
        <p:nvSpPr>
          <p:cNvPr id="2" name="OTLSHAPE_TB_00000000000000000000000000000000_LeftEndCaps" hidden="1">
            <a:extLst>
              <a:ext uri="{FF2B5EF4-FFF2-40B4-BE49-F238E27FC236}">
                <a16:creationId xmlns:a16="http://schemas.microsoft.com/office/drawing/2014/main" id="{201F2BDF-36A7-7A83-8ECF-48BFFDA36FE6}"/>
              </a:ext>
            </a:extLst>
          </p:cNvPr>
          <p:cNvSpPr txBox="1"/>
          <p:nvPr>
            <p:custDataLst>
              <p:tags r:id="rId2"/>
            </p:custDataLst>
          </p:nvPr>
        </p:nvSpPr>
        <p:spPr>
          <a:xfrm>
            <a:off x="-221339" y="12700"/>
            <a:ext cx="469900" cy="276999"/>
          </a:xfrm>
          <a:prstGeom prst="rect">
            <a:avLst/>
          </a:prstGeom>
          <a:noFill/>
        </p:spPr>
        <p:txBody>
          <a:bodyPr vert="horz" wrap="none" lIns="0" tIns="0" rIns="0" bIns="0" rtlCol="0" anchor="ctr" anchorCtr="0">
            <a:spAutoFit/>
          </a:bodyPr>
          <a:lstStyle/>
          <a:p>
            <a:pPr algn="ctr"/>
            <a:r>
              <a:rPr lang="en-CA" b="1">
                <a:solidFill>
                  <a:schemeClr val="accent2"/>
                </a:solidFill>
                <a:latin typeface="Calibri" panose="020F0502020204030204" pitchFamily="34" charset="0"/>
              </a:rPr>
              <a:t>2012</a:t>
            </a:r>
          </a:p>
        </p:txBody>
      </p:sp>
      <p:sp>
        <p:nvSpPr>
          <p:cNvPr id="41" name="OTLSHAPE_SL2A_b0146a0eb0cd438ba5f4fd756edd7007_BackgroundRectangle" hidden="1">
            <a:extLst>
              <a:ext uri="{FF2B5EF4-FFF2-40B4-BE49-F238E27FC236}">
                <a16:creationId xmlns:a16="http://schemas.microsoft.com/office/drawing/2014/main" id="{678EEDC0-E2F4-D595-3BBF-FE4C93F28666}"/>
              </a:ext>
            </a:extLst>
          </p:cNvPr>
          <p:cNvSpPr/>
          <p:nvPr>
            <p:custDataLst>
              <p:tags r:id="rId3"/>
            </p:custDataLst>
          </p:nvPr>
        </p:nvSpPr>
        <p:spPr>
          <a:xfrm>
            <a:off x="1130300" y="2302755"/>
            <a:ext cx="10058400" cy="496443"/>
          </a:xfrm>
          <a:prstGeom prst="rect">
            <a:avLst/>
          </a:prstGeom>
          <a:solidFill>
            <a:schemeClr val="accent3">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TLSHAPE_SL2A_0a343baeb68341be94904231bc7da33d_BackgroundRectangle" hidden="1">
            <a:extLst>
              <a:ext uri="{FF2B5EF4-FFF2-40B4-BE49-F238E27FC236}">
                <a16:creationId xmlns:a16="http://schemas.microsoft.com/office/drawing/2014/main" id="{40A40518-AF2F-E568-78E3-2581B8B769B9}"/>
              </a:ext>
            </a:extLst>
          </p:cNvPr>
          <p:cNvSpPr/>
          <p:nvPr>
            <p:custDataLst>
              <p:tags r:id="rId4"/>
            </p:custDataLst>
          </p:nvPr>
        </p:nvSpPr>
        <p:spPr>
          <a:xfrm>
            <a:off x="1130300" y="2862698"/>
            <a:ext cx="10058400" cy="496443"/>
          </a:xfrm>
          <a:prstGeom prst="rect">
            <a:avLst/>
          </a:prstGeom>
          <a:solidFill>
            <a:schemeClr val="accent3">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3" name="OTLSHAPE_SL2A_e1527f193c6b4b1e879d2c6928e51b77_BackgroundRectangle" hidden="1">
            <a:extLst>
              <a:ext uri="{FF2B5EF4-FFF2-40B4-BE49-F238E27FC236}">
                <a16:creationId xmlns:a16="http://schemas.microsoft.com/office/drawing/2014/main" id="{03313C13-5288-55B7-432D-97DAF6B0AF1A}"/>
              </a:ext>
            </a:extLst>
          </p:cNvPr>
          <p:cNvSpPr/>
          <p:nvPr>
            <p:custDataLst>
              <p:tags r:id="rId5"/>
            </p:custDataLst>
          </p:nvPr>
        </p:nvSpPr>
        <p:spPr>
          <a:xfrm>
            <a:off x="1130300" y="3422641"/>
            <a:ext cx="10058400" cy="1695958"/>
          </a:xfrm>
          <a:prstGeom prst="rect">
            <a:avLst/>
          </a:prstGeom>
          <a:solidFill>
            <a:schemeClr val="accent3">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OTLSHAPE_SL2A_b0146a0eb0cd438ba5f4fd756edd7007_HeaderRectangle" hidden="1">
            <a:extLst>
              <a:ext uri="{FF2B5EF4-FFF2-40B4-BE49-F238E27FC236}">
                <a16:creationId xmlns:a16="http://schemas.microsoft.com/office/drawing/2014/main" id="{A6C9DD42-0911-D9DC-11FD-70F5B9334D0D}"/>
              </a:ext>
            </a:extLst>
          </p:cNvPr>
          <p:cNvSpPr/>
          <p:nvPr>
            <p:custDataLst>
              <p:tags r:id="rId6"/>
            </p:custDataLst>
          </p:nvPr>
        </p:nvSpPr>
        <p:spPr>
          <a:xfrm>
            <a:off x="1130300" y="2302755"/>
            <a:ext cx="0" cy="0"/>
          </a:xfrm>
          <a:prstGeom prst="rect">
            <a:avLst/>
          </a:prstGeom>
          <a:solidFill>
            <a:schemeClr val="accent1">
              <a:alpha val="24706"/>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TLSHAPE_SL2A_0a343baeb68341be94904231bc7da33d_HeaderRectangle" hidden="1">
            <a:extLst>
              <a:ext uri="{FF2B5EF4-FFF2-40B4-BE49-F238E27FC236}">
                <a16:creationId xmlns:a16="http://schemas.microsoft.com/office/drawing/2014/main" id="{477B103A-47DF-56F0-A31C-D1E59F1DD39A}"/>
              </a:ext>
            </a:extLst>
          </p:cNvPr>
          <p:cNvSpPr/>
          <p:nvPr>
            <p:custDataLst>
              <p:tags r:id="rId7"/>
            </p:custDataLst>
          </p:nvPr>
        </p:nvSpPr>
        <p:spPr>
          <a:xfrm>
            <a:off x="1130300" y="2862698"/>
            <a:ext cx="0" cy="0"/>
          </a:xfrm>
          <a:prstGeom prst="rect">
            <a:avLst/>
          </a:prstGeom>
          <a:solidFill>
            <a:schemeClr val="accent2">
              <a:alpha val="24706"/>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OTLSHAPE_SL2A_e1527f193c6b4b1e879d2c6928e51b77_HeaderRectangle" hidden="1">
            <a:extLst>
              <a:ext uri="{FF2B5EF4-FFF2-40B4-BE49-F238E27FC236}">
                <a16:creationId xmlns:a16="http://schemas.microsoft.com/office/drawing/2014/main" id="{0F78EBA2-1EC8-FF37-B99B-1DA016F360A2}"/>
              </a:ext>
            </a:extLst>
          </p:cNvPr>
          <p:cNvSpPr/>
          <p:nvPr>
            <p:custDataLst>
              <p:tags r:id="rId8"/>
            </p:custDataLst>
          </p:nvPr>
        </p:nvSpPr>
        <p:spPr>
          <a:xfrm>
            <a:off x="1130300" y="3422641"/>
            <a:ext cx="0" cy="0"/>
          </a:xfrm>
          <a:prstGeom prst="rect">
            <a:avLst/>
          </a:prstGeom>
          <a:solidFill>
            <a:schemeClr val="accent3">
              <a:alpha val="24706"/>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TLSHAPE_SLT_a115efa1eddf4eb9adefd0ff0ee6d893_ShapePercentage" hidden="1">
            <a:extLst>
              <a:ext uri="{FF2B5EF4-FFF2-40B4-BE49-F238E27FC236}">
                <a16:creationId xmlns:a16="http://schemas.microsoft.com/office/drawing/2014/main" id="{554B9675-AFC4-03F8-66CA-061CC9C3E8DE}"/>
              </a:ext>
            </a:extLst>
          </p:cNvPr>
          <p:cNvSpPr/>
          <p:nvPr>
            <p:custDataLst>
              <p:tags r:id="rId9"/>
            </p:custDataLst>
          </p:nvPr>
        </p:nvSpPr>
        <p:spPr>
          <a:xfrm>
            <a:off x="1257300" y="2340855"/>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4" name="OTLSHAPE_SLT_69fe30bc9a27456a8c04449622c951f9_ShapePercentage" hidden="1">
            <a:extLst>
              <a:ext uri="{FF2B5EF4-FFF2-40B4-BE49-F238E27FC236}">
                <a16:creationId xmlns:a16="http://schemas.microsoft.com/office/drawing/2014/main" id="{CD54324A-454D-2DD3-1DA5-80DBD0207C41}"/>
              </a:ext>
            </a:extLst>
          </p:cNvPr>
          <p:cNvSpPr/>
          <p:nvPr>
            <p:custDataLst>
              <p:tags r:id="rId10"/>
            </p:custDataLst>
          </p:nvPr>
        </p:nvSpPr>
        <p:spPr>
          <a:xfrm>
            <a:off x="2360764" y="2900798"/>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3" name="OTLSHAPE_SLT_7f2bcedfd4fc4f4da4b578dbe08273fd_ShapePercentage" hidden="1">
            <a:extLst>
              <a:ext uri="{FF2B5EF4-FFF2-40B4-BE49-F238E27FC236}">
                <a16:creationId xmlns:a16="http://schemas.microsoft.com/office/drawing/2014/main" id="{4F5879C7-37C0-D68D-899C-C07AF918BC91}"/>
              </a:ext>
            </a:extLst>
          </p:cNvPr>
          <p:cNvSpPr/>
          <p:nvPr>
            <p:custDataLst>
              <p:tags r:id="rId11"/>
            </p:custDataLst>
          </p:nvPr>
        </p:nvSpPr>
        <p:spPr>
          <a:xfrm>
            <a:off x="3231760" y="3460741"/>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1" name="OTLSHAPE_SLT_384d1e118b444cf18a2defa81c1d4473_ShapePercentage" hidden="1">
            <a:extLst>
              <a:ext uri="{FF2B5EF4-FFF2-40B4-BE49-F238E27FC236}">
                <a16:creationId xmlns:a16="http://schemas.microsoft.com/office/drawing/2014/main" id="{E1232A63-3929-CBDE-4B45-0F8974D1A155}"/>
              </a:ext>
            </a:extLst>
          </p:cNvPr>
          <p:cNvSpPr/>
          <p:nvPr>
            <p:custDataLst>
              <p:tags r:id="rId12"/>
            </p:custDataLst>
          </p:nvPr>
        </p:nvSpPr>
        <p:spPr>
          <a:xfrm>
            <a:off x="5850788" y="3741284"/>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9" name="OTLSHAPE_SLT_d1a53f3535ef4639b47eb9cbdd4bdeb6_ShapePercentage" hidden="1">
            <a:extLst>
              <a:ext uri="{FF2B5EF4-FFF2-40B4-BE49-F238E27FC236}">
                <a16:creationId xmlns:a16="http://schemas.microsoft.com/office/drawing/2014/main" id="{7298F20F-C9E3-5DE2-3BD5-69935CA2B37D}"/>
              </a:ext>
            </a:extLst>
          </p:cNvPr>
          <p:cNvSpPr/>
          <p:nvPr>
            <p:custDataLst>
              <p:tags r:id="rId13"/>
            </p:custDataLst>
          </p:nvPr>
        </p:nvSpPr>
        <p:spPr>
          <a:xfrm>
            <a:off x="8426040" y="4309291"/>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7" name="OTLSHAPE_SLT_fafe5d592c1746fe995305aa100a68aa_ShapePercentage" hidden="1">
            <a:extLst>
              <a:ext uri="{FF2B5EF4-FFF2-40B4-BE49-F238E27FC236}">
                <a16:creationId xmlns:a16="http://schemas.microsoft.com/office/drawing/2014/main" id="{0FA80144-3EE1-B9E1-3956-871A2D297A40}"/>
              </a:ext>
            </a:extLst>
          </p:cNvPr>
          <p:cNvSpPr/>
          <p:nvPr>
            <p:custDataLst>
              <p:tags r:id="rId14"/>
            </p:custDataLst>
          </p:nvPr>
        </p:nvSpPr>
        <p:spPr>
          <a:xfrm>
            <a:off x="9023812" y="4589834"/>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3" name="OTLSHAPE_SLT_04229c6590704d32bdb6acfa3b17baf2_ShapePercentage" hidden="1">
            <a:extLst>
              <a:ext uri="{FF2B5EF4-FFF2-40B4-BE49-F238E27FC236}">
                <a16:creationId xmlns:a16="http://schemas.microsoft.com/office/drawing/2014/main" id="{A7890A1D-A48D-4B84-EF62-667B482155C8}"/>
              </a:ext>
            </a:extLst>
          </p:cNvPr>
          <p:cNvSpPr/>
          <p:nvPr>
            <p:custDataLst>
              <p:tags r:id="rId15"/>
            </p:custDataLst>
          </p:nvPr>
        </p:nvSpPr>
        <p:spPr>
          <a:xfrm>
            <a:off x="9799709" y="4870378"/>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OTLSHAPE_SL2A_b0146a0eb0cd438ba5f4fd756edd7007_Header" hidden="1">
            <a:extLst>
              <a:ext uri="{FF2B5EF4-FFF2-40B4-BE49-F238E27FC236}">
                <a16:creationId xmlns:a16="http://schemas.microsoft.com/office/drawing/2014/main" id="{9AE0F6E7-51BD-44F6-3330-727FC11A7771}"/>
              </a:ext>
            </a:extLst>
          </p:cNvPr>
          <p:cNvSpPr txBox="1"/>
          <p:nvPr>
            <p:custDataLst>
              <p:tags r:id="rId16"/>
            </p:custDataLst>
          </p:nvPr>
        </p:nvSpPr>
        <p:spPr>
          <a:xfrm>
            <a:off x="12700" y="-2472579"/>
            <a:ext cx="0" cy="0"/>
          </a:xfrm>
          <a:prstGeom prst="rect">
            <a:avLst/>
          </a:prstGeom>
          <a:noFill/>
        </p:spPr>
        <p:txBody>
          <a:bodyPr vert="horz" wrap="square" lIns="0" tIns="0" rIns="0" bIns="0" rtlCol="0" anchor="ctr" anchorCtr="0">
            <a:spAutoFit/>
          </a:bodyPr>
          <a:lstStyle/>
          <a:p>
            <a:endParaRPr lang="en-CA" sz="1100">
              <a:solidFill>
                <a:schemeClr val="dk1"/>
              </a:solidFill>
              <a:latin typeface="Calibri" panose="020F0502020204030204" pitchFamily="34" charset="0"/>
            </a:endParaRPr>
          </a:p>
        </p:txBody>
      </p:sp>
      <p:sp>
        <p:nvSpPr>
          <p:cNvPr id="51" name="OTLSHAPE_SL2A_0a343baeb68341be94904231bc7da33d_Header" hidden="1">
            <a:extLst>
              <a:ext uri="{FF2B5EF4-FFF2-40B4-BE49-F238E27FC236}">
                <a16:creationId xmlns:a16="http://schemas.microsoft.com/office/drawing/2014/main" id="{14301025-8E7D-1E8C-F4FE-F92B2046FE05}"/>
              </a:ext>
            </a:extLst>
          </p:cNvPr>
          <p:cNvSpPr txBox="1"/>
          <p:nvPr>
            <p:custDataLst>
              <p:tags r:id="rId17"/>
            </p:custDataLst>
          </p:nvPr>
        </p:nvSpPr>
        <p:spPr>
          <a:xfrm>
            <a:off x="12700" y="-2472579"/>
            <a:ext cx="0" cy="0"/>
          </a:xfrm>
          <a:prstGeom prst="rect">
            <a:avLst/>
          </a:prstGeom>
          <a:noFill/>
        </p:spPr>
        <p:txBody>
          <a:bodyPr vert="horz" wrap="square" lIns="0" tIns="0" rIns="0" bIns="0" rtlCol="0" anchor="ctr" anchorCtr="0">
            <a:spAutoFit/>
          </a:bodyPr>
          <a:lstStyle/>
          <a:p>
            <a:endParaRPr lang="en-CA" sz="1100">
              <a:solidFill>
                <a:schemeClr val="dk1"/>
              </a:solidFill>
              <a:latin typeface="Calibri" panose="020F0502020204030204" pitchFamily="34" charset="0"/>
            </a:endParaRPr>
          </a:p>
        </p:txBody>
      </p:sp>
      <p:sp>
        <p:nvSpPr>
          <p:cNvPr id="62" name="OTLSHAPE_SL2A_e1527f193c6b4b1e879d2c6928e51b77_Header" hidden="1">
            <a:extLst>
              <a:ext uri="{FF2B5EF4-FFF2-40B4-BE49-F238E27FC236}">
                <a16:creationId xmlns:a16="http://schemas.microsoft.com/office/drawing/2014/main" id="{6760DBF6-7238-D985-565D-3A3C564B83E9}"/>
              </a:ext>
            </a:extLst>
          </p:cNvPr>
          <p:cNvSpPr txBox="1"/>
          <p:nvPr>
            <p:custDataLst>
              <p:tags r:id="rId18"/>
            </p:custDataLst>
          </p:nvPr>
        </p:nvSpPr>
        <p:spPr>
          <a:xfrm>
            <a:off x="12700" y="-2472579"/>
            <a:ext cx="0" cy="0"/>
          </a:xfrm>
          <a:prstGeom prst="rect">
            <a:avLst/>
          </a:prstGeom>
          <a:noFill/>
        </p:spPr>
        <p:txBody>
          <a:bodyPr vert="horz" wrap="square" lIns="0" tIns="0" rIns="0" bIns="0" rtlCol="0" anchor="ctr" anchorCtr="0">
            <a:spAutoFit/>
          </a:bodyPr>
          <a:lstStyle/>
          <a:p>
            <a:endParaRPr lang="en-CA" sz="1100">
              <a:solidFill>
                <a:schemeClr val="dk1"/>
              </a:solidFill>
              <a:latin typeface="Calibri" panose="020F0502020204030204" pitchFamily="34" charset="0"/>
            </a:endParaRPr>
          </a:p>
        </p:txBody>
      </p:sp>
      <p:sp>
        <p:nvSpPr>
          <p:cNvPr id="44" name="OTLSHAPE_SLT_a115efa1eddf4eb9adefd0ff0ee6d893_Duration" hidden="1">
            <a:extLst>
              <a:ext uri="{FF2B5EF4-FFF2-40B4-BE49-F238E27FC236}">
                <a16:creationId xmlns:a16="http://schemas.microsoft.com/office/drawing/2014/main" id="{9AA3F22F-E5DC-4C61-5914-A1D2B2166FA3}"/>
              </a:ext>
            </a:extLst>
          </p:cNvPr>
          <p:cNvSpPr txBox="1"/>
          <p:nvPr>
            <p:custDataLst>
              <p:tags r:id="rId19"/>
            </p:custDataLst>
          </p:nvPr>
        </p:nvSpPr>
        <p:spPr>
          <a:xfrm>
            <a:off x="12700" y="-387410"/>
            <a:ext cx="457200" cy="165100"/>
          </a:xfrm>
          <a:prstGeom prst="rect">
            <a:avLst/>
          </a:prstGeom>
          <a:noFill/>
        </p:spPr>
        <p:txBody>
          <a:bodyPr vert="horz" wrap="square" lIns="0" tIns="0" rIns="0" bIns="0" rtlCol="0" anchor="ctr" anchorCtr="0">
            <a:spAutoFit/>
          </a:bodyPr>
          <a:lstStyle/>
          <a:p>
            <a:r>
              <a:rPr lang="en-CA" sz="1000">
                <a:solidFill>
                  <a:schemeClr val="accent2"/>
                </a:solidFill>
                <a:latin typeface="Calibri" panose="020F0502020204030204" pitchFamily="34" charset="0"/>
              </a:rPr>
              <a:t>783 days</a:t>
            </a:r>
          </a:p>
        </p:txBody>
      </p:sp>
      <p:sp>
        <p:nvSpPr>
          <p:cNvPr id="45" name="OTLSHAPE_SLT_a115efa1eddf4eb9adefd0ff0ee6d893_TextPercentage" hidden="1">
            <a:extLst>
              <a:ext uri="{FF2B5EF4-FFF2-40B4-BE49-F238E27FC236}">
                <a16:creationId xmlns:a16="http://schemas.microsoft.com/office/drawing/2014/main" id="{4E949413-77A7-98A7-18A8-A0F87394213B}"/>
              </a:ext>
            </a:extLst>
          </p:cNvPr>
          <p:cNvSpPr txBox="1"/>
          <p:nvPr>
            <p:custDataLst>
              <p:tags r:id="rId20"/>
            </p:custDataLst>
          </p:nvPr>
        </p:nvSpPr>
        <p:spPr>
          <a:xfrm>
            <a:off x="12700" y="74255"/>
            <a:ext cx="0" cy="0"/>
          </a:xfrm>
          <a:prstGeom prst="rect">
            <a:avLst/>
          </a:prstGeom>
          <a:noFill/>
        </p:spPr>
        <p:txBody>
          <a:bodyPr vert="horz" wrap="square" lIns="0" tIns="0" rIns="0" bIns="0" rtlCol="0" anchor="ctr" anchorCtr="0">
            <a:spAutoFit/>
          </a:bodyPr>
          <a:lstStyle/>
          <a:p>
            <a:endParaRPr lang="en-CA" sz="1000">
              <a:solidFill>
                <a:schemeClr val="accent2"/>
              </a:solidFill>
              <a:latin typeface="Calibri" panose="020F0502020204030204" pitchFamily="34" charset="0"/>
            </a:endParaRPr>
          </a:p>
        </p:txBody>
      </p:sp>
      <p:sp>
        <p:nvSpPr>
          <p:cNvPr id="46" name="OTLSHAPE_SLT_a115efa1eddf4eb9adefd0ff0ee6d893_JoinedDate" hidden="1">
            <a:extLst>
              <a:ext uri="{FF2B5EF4-FFF2-40B4-BE49-F238E27FC236}">
                <a16:creationId xmlns:a16="http://schemas.microsoft.com/office/drawing/2014/main" id="{2019135E-9B8D-D561-5F43-64E301CA393C}"/>
              </a:ext>
            </a:extLst>
          </p:cNvPr>
          <p:cNvSpPr txBox="1"/>
          <p:nvPr>
            <p:custDataLst>
              <p:tags r:id="rId21"/>
            </p:custDataLst>
          </p:nvPr>
        </p:nvSpPr>
        <p:spPr>
          <a:xfrm>
            <a:off x="12700" y="-695186"/>
            <a:ext cx="711200" cy="165100"/>
          </a:xfrm>
          <a:prstGeom prst="rect">
            <a:avLst/>
          </a:prstGeom>
          <a:noFill/>
        </p:spPr>
        <p:txBody>
          <a:bodyPr vert="horz" wrap="square" lIns="0" tIns="0" rIns="0" bIns="0" rtlCol="0" anchor="ctr" anchorCtr="0">
            <a:spAutoFit/>
          </a:bodyPr>
          <a:lstStyle/>
          <a:p>
            <a:r>
              <a:rPr lang="en-CA" sz="1000">
                <a:solidFill>
                  <a:schemeClr val="dk2"/>
                </a:solidFill>
                <a:latin typeface="Calibri" panose="020F0502020204030204" pitchFamily="34" charset="0"/>
              </a:rPr>
              <a:t>Jan 1 - Dec 31</a:t>
            </a:r>
          </a:p>
        </p:txBody>
      </p:sp>
      <p:sp>
        <p:nvSpPr>
          <p:cNvPr id="55" name="OTLSHAPE_SLT_69fe30bc9a27456a8c04449622c951f9_Duration" hidden="1">
            <a:extLst>
              <a:ext uri="{FF2B5EF4-FFF2-40B4-BE49-F238E27FC236}">
                <a16:creationId xmlns:a16="http://schemas.microsoft.com/office/drawing/2014/main" id="{9D60E8C2-7B4A-09E7-84F9-1E04B0817323}"/>
              </a:ext>
            </a:extLst>
          </p:cNvPr>
          <p:cNvSpPr txBox="1"/>
          <p:nvPr>
            <p:custDataLst>
              <p:tags r:id="rId22"/>
            </p:custDataLst>
          </p:nvPr>
        </p:nvSpPr>
        <p:spPr>
          <a:xfrm>
            <a:off x="12700" y="-464354"/>
            <a:ext cx="520700" cy="165100"/>
          </a:xfrm>
          <a:prstGeom prst="rect">
            <a:avLst/>
          </a:prstGeom>
          <a:noFill/>
        </p:spPr>
        <p:txBody>
          <a:bodyPr vert="horz" wrap="square" lIns="0" tIns="0" rIns="0" bIns="0" rtlCol="0" anchor="ctr" anchorCtr="0">
            <a:spAutoFit/>
          </a:bodyPr>
          <a:lstStyle/>
          <a:p>
            <a:r>
              <a:rPr lang="en-CA" sz="1000">
                <a:solidFill>
                  <a:schemeClr val="accent2"/>
                </a:solidFill>
                <a:latin typeface="Calibri" panose="020F0502020204030204" pitchFamily="34" charset="0"/>
              </a:rPr>
              <a:t>1523 days</a:t>
            </a:r>
          </a:p>
        </p:txBody>
      </p:sp>
      <p:sp>
        <p:nvSpPr>
          <p:cNvPr id="56" name="OTLSHAPE_SLT_69fe30bc9a27456a8c04449622c951f9_TextPercentage" hidden="1">
            <a:extLst>
              <a:ext uri="{FF2B5EF4-FFF2-40B4-BE49-F238E27FC236}">
                <a16:creationId xmlns:a16="http://schemas.microsoft.com/office/drawing/2014/main" id="{815BE7FF-4C80-97E0-EB1B-C6BCD96292D7}"/>
              </a:ext>
            </a:extLst>
          </p:cNvPr>
          <p:cNvSpPr txBox="1"/>
          <p:nvPr>
            <p:custDataLst>
              <p:tags r:id="rId23"/>
            </p:custDataLst>
          </p:nvPr>
        </p:nvSpPr>
        <p:spPr>
          <a:xfrm>
            <a:off x="12700" y="74255"/>
            <a:ext cx="0" cy="0"/>
          </a:xfrm>
          <a:prstGeom prst="rect">
            <a:avLst/>
          </a:prstGeom>
          <a:noFill/>
        </p:spPr>
        <p:txBody>
          <a:bodyPr vert="horz" wrap="square" lIns="0" tIns="0" rIns="0" bIns="0" rtlCol="0" anchor="ctr" anchorCtr="0">
            <a:spAutoFit/>
          </a:bodyPr>
          <a:lstStyle/>
          <a:p>
            <a:endParaRPr lang="en-CA" sz="1000">
              <a:solidFill>
                <a:schemeClr val="accent2"/>
              </a:solidFill>
              <a:latin typeface="Calibri" panose="020F0502020204030204" pitchFamily="34" charset="0"/>
            </a:endParaRPr>
          </a:p>
        </p:txBody>
      </p:sp>
      <p:sp>
        <p:nvSpPr>
          <p:cNvPr id="57" name="OTLSHAPE_SLT_69fe30bc9a27456a8c04449622c951f9_JoinedDate" hidden="1">
            <a:extLst>
              <a:ext uri="{FF2B5EF4-FFF2-40B4-BE49-F238E27FC236}">
                <a16:creationId xmlns:a16="http://schemas.microsoft.com/office/drawing/2014/main" id="{5B5DC4FB-235F-C98C-0431-1FDFFA0DB644}"/>
              </a:ext>
            </a:extLst>
          </p:cNvPr>
          <p:cNvSpPr txBox="1"/>
          <p:nvPr>
            <p:custDataLst>
              <p:tags r:id="rId24"/>
            </p:custDataLst>
          </p:nvPr>
        </p:nvSpPr>
        <p:spPr>
          <a:xfrm>
            <a:off x="12700" y="-618242"/>
            <a:ext cx="660400" cy="165100"/>
          </a:xfrm>
          <a:prstGeom prst="rect">
            <a:avLst/>
          </a:prstGeom>
          <a:noFill/>
        </p:spPr>
        <p:txBody>
          <a:bodyPr vert="horz" wrap="square" lIns="0" tIns="0" rIns="0" bIns="0" rtlCol="0" anchor="ctr" anchorCtr="0">
            <a:spAutoFit/>
          </a:bodyPr>
          <a:lstStyle/>
          <a:p>
            <a:r>
              <a:rPr lang="en-CA" sz="1000">
                <a:solidFill>
                  <a:schemeClr val="dk2"/>
                </a:solidFill>
                <a:latin typeface="Calibri" panose="020F0502020204030204" pitchFamily="34" charset="0"/>
              </a:rPr>
              <a:t>Jan 1 - Nov 1</a:t>
            </a:r>
          </a:p>
        </p:txBody>
      </p:sp>
      <p:sp>
        <p:nvSpPr>
          <p:cNvPr id="74" name="OTLSHAPE_SLT_7f2bcedfd4fc4f4da4b578dbe08273fd_Duration" hidden="1">
            <a:extLst>
              <a:ext uri="{FF2B5EF4-FFF2-40B4-BE49-F238E27FC236}">
                <a16:creationId xmlns:a16="http://schemas.microsoft.com/office/drawing/2014/main" id="{F8D09923-2D11-4631-9B3B-76E3376A2EA5}"/>
              </a:ext>
            </a:extLst>
          </p:cNvPr>
          <p:cNvSpPr txBox="1"/>
          <p:nvPr>
            <p:custDataLst>
              <p:tags r:id="rId25"/>
            </p:custDataLst>
          </p:nvPr>
        </p:nvSpPr>
        <p:spPr>
          <a:xfrm>
            <a:off x="12700" y="-535692"/>
            <a:ext cx="520700" cy="165100"/>
          </a:xfrm>
          <a:prstGeom prst="rect">
            <a:avLst/>
          </a:prstGeom>
          <a:noFill/>
        </p:spPr>
        <p:txBody>
          <a:bodyPr vert="horz" wrap="square" lIns="0" tIns="0" rIns="0" bIns="0" rtlCol="0" anchor="ctr" anchorCtr="0">
            <a:spAutoFit/>
          </a:bodyPr>
          <a:lstStyle/>
          <a:p>
            <a:r>
              <a:rPr lang="en-CA" sz="1000">
                <a:solidFill>
                  <a:schemeClr val="accent2"/>
                </a:solidFill>
                <a:latin typeface="Calibri" panose="020F0502020204030204" pitchFamily="34" charset="0"/>
              </a:rPr>
              <a:t>2522 days</a:t>
            </a:r>
          </a:p>
        </p:txBody>
      </p:sp>
      <p:sp>
        <p:nvSpPr>
          <p:cNvPr id="75" name="OTLSHAPE_SLT_7f2bcedfd4fc4f4da4b578dbe08273fd_TextPercentage" hidden="1">
            <a:extLst>
              <a:ext uri="{FF2B5EF4-FFF2-40B4-BE49-F238E27FC236}">
                <a16:creationId xmlns:a16="http://schemas.microsoft.com/office/drawing/2014/main" id="{BC73255B-670E-60F9-932F-8602DB7FFDBE}"/>
              </a:ext>
            </a:extLst>
          </p:cNvPr>
          <p:cNvSpPr txBox="1"/>
          <p:nvPr>
            <p:custDataLst>
              <p:tags r:id="rId26"/>
            </p:custDataLst>
          </p:nvPr>
        </p:nvSpPr>
        <p:spPr>
          <a:xfrm>
            <a:off x="12700" y="74255"/>
            <a:ext cx="0" cy="0"/>
          </a:xfrm>
          <a:prstGeom prst="rect">
            <a:avLst/>
          </a:prstGeom>
          <a:noFill/>
        </p:spPr>
        <p:txBody>
          <a:bodyPr vert="horz" wrap="square" lIns="0" tIns="0" rIns="0" bIns="0" rtlCol="0" anchor="ctr" anchorCtr="0">
            <a:spAutoFit/>
          </a:bodyPr>
          <a:lstStyle/>
          <a:p>
            <a:endParaRPr lang="en-CA" sz="1000">
              <a:solidFill>
                <a:schemeClr val="accent2"/>
              </a:solidFill>
              <a:latin typeface="Calibri" panose="020F0502020204030204" pitchFamily="34" charset="0"/>
            </a:endParaRPr>
          </a:p>
        </p:txBody>
      </p:sp>
      <p:sp>
        <p:nvSpPr>
          <p:cNvPr id="76" name="OTLSHAPE_SLT_7f2bcedfd4fc4f4da4b578dbe08273fd_JoinedDate" hidden="1">
            <a:extLst>
              <a:ext uri="{FF2B5EF4-FFF2-40B4-BE49-F238E27FC236}">
                <a16:creationId xmlns:a16="http://schemas.microsoft.com/office/drawing/2014/main" id="{812F4EB0-4EB1-1B96-5CBD-199CA5678353}"/>
              </a:ext>
            </a:extLst>
          </p:cNvPr>
          <p:cNvSpPr txBox="1"/>
          <p:nvPr>
            <p:custDataLst>
              <p:tags r:id="rId27"/>
            </p:custDataLst>
          </p:nvPr>
        </p:nvSpPr>
        <p:spPr>
          <a:xfrm>
            <a:off x="12700" y="-689580"/>
            <a:ext cx="673100" cy="165100"/>
          </a:xfrm>
          <a:prstGeom prst="rect">
            <a:avLst/>
          </a:prstGeom>
          <a:noFill/>
        </p:spPr>
        <p:txBody>
          <a:bodyPr vert="horz" wrap="square" lIns="0" tIns="0" rIns="0" bIns="0" rtlCol="0" anchor="ctr" anchorCtr="0">
            <a:spAutoFit/>
          </a:bodyPr>
          <a:lstStyle/>
          <a:p>
            <a:r>
              <a:rPr lang="en-CA" sz="1000">
                <a:solidFill>
                  <a:schemeClr val="dk2"/>
                </a:solidFill>
                <a:latin typeface="Calibri" panose="020F0502020204030204" pitchFamily="34" charset="0"/>
              </a:rPr>
              <a:t>Aug 1 - Apr 1</a:t>
            </a:r>
          </a:p>
        </p:txBody>
      </p:sp>
      <p:sp>
        <p:nvSpPr>
          <p:cNvPr id="77" name="OTLSHAPE_SLT_7f2bcedfd4fc4f4da4b578dbe08273fd_StartDate" hidden="1">
            <a:extLst>
              <a:ext uri="{FF2B5EF4-FFF2-40B4-BE49-F238E27FC236}">
                <a16:creationId xmlns:a16="http://schemas.microsoft.com/office/drawing/2014/main" id="{72C53AC3-81B8-82E5-5E8F-700F7614BA07}"/>
              </a:ext>
            </a:extLst>
          </p:cNvPr>
          <p:cNvSpPr txBox="1"/>
          <p:nvPr>
            <p:custDataLst>
              <p:tags r:id="rId28"/>
            </p:custDataLst>
          </p:nvPr>
        </p:nvSpPr>
        <p:spPr>
          <a:xfrm>
            <a:off x="4048224" y="3181024"/>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78" name="OTLSHAPE_SLT_7f2bcedfd4fc4f4da4b578dbe08273fd_EndDate" hidden="1">
            <a:extLst>
              <a:ext uri="{FF2B5EF4-FFF2-40B4-BE49-F238E27FC236}">
                <a16:creationId xmlns:a16="http://schemas.microsoft.com/office/drawing/2014/main" id="{91DD85CB-F072-2D2D-9964-316EDBF7FF53}"/>
              </a:ext>
            </a:extLst>
          </p:cNvPr>
          <p:cNvSpPr txBox="1"/>
          <p:nvPr>
            <p:custDataLst>
              <p:tags r:id="rId29"/>
            </p:custDataLst>
          </p:nvPr>
        </p:nvSpPr>
        <p:spPr>
          <a:xfrm>
            <a:off x="9528094" y="3181024"/>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82" name="OTLSHAPE_SLT_384d1e118b444cf18a2defa81c1d4473_Duration" hidden="1">
            <a:extLst>
              <a:ext uri="{FF2B5EF4-FFF2-40B4-BE49-F238E27FC236}">
                <a16:creationId xmlns:a16="http://schemas.microsoft.com/office/drawing/2014/main" id="{80D8D435-874F-22FB-02A8-581D73086C0F}"/>
              </a:ext>
            </a:extLst>
          </p:cNvPr>
          <p:cNvSpPr txBox="1"/>
          <p:nvPr>
            <p:custDataLst>
              <p:tags r:id="rId30"/>
            </p:custDataLst>
          </p:nvPr>
        </p:nvSpPr>
        <p:spPr>
          <a:xfrm>
            <a:off x="12700" y="-535692"/>
            <a:ext cx="520700" cy="165100"/>
          </a:xfrm>
          <a:prstGeom prst="rect">
            <a:avLst/>
          </a:prstGeom>
          <a:noFill/>
        </p:spPr>
        <p:txBody>
          <a:bodyPr vert="horz" wrap="square" lIns="0" tIns="0" rIns="0" bIns="0" rtlCol="0" anchor="ctr" anchorCtr="0">
            <a:spAutoFit/>
          </a:bodyPr>
          <a:lstStyle/>
          <a:p>
            <a:r>
              <a:rPr lang="en-CA" sz="1000">
                <a:solidFill>
                  <a:schemeClr val="accent2"/>
                </a:solidFill>
                <a:latin typeface="Calibri" panose="020F0502020204030204" pitchFamily="34" charset="0"/>
              </a:rPr>
              <a:t>1216 days</a:t>
            </a:r>
          </a:p>
        </p:txBody>
      </p:sp>
      <p:sp>
        <p:nvSpPr>
          <p:cNvPr id="83" name="OTLSHAPE_SLT_384d1e118b444cf18a2defa81c1d4473_TextPercentage" hidden="1">
            <a:extLst>
              <a:ext uri="{FF2B5EF4-FFF2-40B4-BE49-F238E27FC236}">
                <a16:creationId xmlns:a16="http://schemas.microsoft.com/office/drawing/2014/main" id="{5910C821-EB22-C0FF-187A-CAE420DA3A42}"/>
              </a:ext>
            </a:extLst>
          </p:cNvPr>
          <p:cNvSpPr txBox="1"/>
          <p:nvPr>
            <p:custDataLst>
              <p:tags r:id="rId31"/>
            </p:custDataLst>
          </p:nvPr>
        </p:nvSpPr>
        <p:spPr>
          <a:xfrm>
            <a:off x="12700" y="74255"/>
            <a:ext cx="0" cy="0"/>
          </a:xfrm>
          <a:prstGeom prst="rect">
            <a:avLst/>
          </a:prstGeom>
          <a:noFill/>
        </p:spPr>
        <p:txBody>
          <a:bodyPr vert="horz" wrap="square" lIns="0" tIns="0" rIns="0" bIns="0" rtlCol="0" anchor="ctr" anchorCtr="0">
            <a:spAutoFit/>
          </a:bodyPr>
          <a:lstStyle/>
          <a:p>
            <a:endParaRPr lang="en-CA" sz="1000">
              <a:solidFill>
                <a:schemeClr val="accent2"/>
              </a:solidFill>
              <a:latin typeface="Calibri" panose="020F0502020204030204" pitchFamily="34" charset="0"/>
            </a:endParaRPr>
          </a:p>
        </p:txBody>
      </p:sp>
      <p:sp>
        <p:nvSpPr>
          <p:cNvPr id="84" name="OTLSHAPE_SLT_384d1e118b444cf18a2defa81c1d4473_JoinedDate" hidden="1">
            <a:extLst>
              <a:ext uri="{FF2B5EF4-FFF2-40B4-BE49-F238E27FC236}">
                <a16:creationId xmlns:a16="http://schemas.microsoft.com/office/drawing/2014/main" id="{4C19FCB4-521B-0F08-77FE-EB140EBF05BF}"/>
              </a:ext>
            </a:extLst>
          </p:cNvPr>
          <p:cNvSpPr txBox="1"/>
          <p:nvPr>
            <p:custDataLst>
              <p:tags r:id="rId32"/>
            </p:custDataLst>
          </p:nvPr>
        </p:nvSpPr>
        <p:spPr>
          <a:xfrm>
            <a:off x="12700" y="-689580"/>
            <a:ext cx="774700" cy="165100"/>
          </a:xfrm>
          <a:prstGeom prst="rect">
            <a:avLst/>
          </a:prstGeom>
          <a:noFill/>
        </p:spPr>
        <p:txBody>
          <a:bodyPr vert="horz" wrap="square" lIns="0" tIns="0" rIns="0" bIns="0" rtlCol="0" anchor="ctr" anchorCtr="0">
            <a:spAutoFit/>
          </a:bodyPr>
          <a:lstStyle/>
          <a:p>
            <a:r>
              <a:rPr lang="en-CA" sz="1000">
                <a:solidFill>
                  <a:schemeClr val="dk2"/>
                </a:solidFill>
                <a:latin typeface="Calibri" panose="020F0502020204030204" pitchFamily="34" charset="0"/>
              </a:rPr>
              <a:t>May 1 - Dec 27</a:t>
            </a:r>
          </a:p>
        </p:txBody>
      </p:sp>
      <p:sp>
        <p:nvSpPr>
          <p:cNvPr id="85" name="OTLSHAPE_SLT_384d1e118b444cf18a2defa81c1d4473_StartDate" hidden="1">
            <a:extLst>
              <a:ext uri="{FF2B5EF4-FFF2-40B4-BE49-F238E27FC236}">
                <a16:creationId xmlns:a16="http://schemas.microsoft.com/office/drawing/2014/main" id="{87D5560B-E00E-18CB-FF73-470705D28F4C}"/>
              </a:ext>
            </a:extLst>
          </p:cNvPr>
          <p:cNvSpPr txBox="1"/>
          <p:nvPr>
            <p:custDataLst>
              <p:tags r:id="rId33"/>
            </p:custDataLst>
          </p:nvPr>
        </p:nvSpPr>
        <p:spPr>
          <a:xfrm>
            <a:off x="6056940" y="3447724"/>
            <a:ext cx="0" cy="0"/>
          </a:xfrm>
          <a:prstGeom prst="rect">
            <a:avLst/>
          </a:prstGeom>
          <a:noFill/>
        </p:spPr>
        <p:txBody>
          <a:bodyPr vert="horz" wrap="square" lIns="0" tIns="0" rIns="0" bIns="0" rtlCol="0" anchor="ctr" anchorCtr="0">
            <a:spAutoFit/>
          </a:bodyPr>
          <a:lstStyle/>
          <a:p>
            <a:endParaRPr lang="en-CA" sz="1000" spc="-8">
              <a:solidFill>
                <a:schemeClr val="dk2"/>
              </a:solidFill>
              <a:latin typeface="Calibri" panose="020F0502020204030204" pitchFamily="34" charset="0"/>
            </a:endParaRPr>
          </a:p>
        </p:txBody>
      </p:sp>
      <p:sp>
        <p:nvSpPr>
          <p:cNvPr id="86" name="OTLSHAPE_SLT_384d1e118b444cf18a2defa81c1d4473_EndDate" hidden="1">
            <a:extLst>
              <a:ext uri="{FF2B5EF4-FFF2-40B4-BE49-F238E27FC236}">
                <a16:creationId xmlns:a16="http://schemas.microsoft.com/office/drawing/2014/main" id="{1DA388FD-5B6E-7DBB-1766-6C88BBFA5E23}"/>
              </a:ext>
            </a:extLst>
          </p:cNvPr>
          <p:cNvSpPr txBox="1"/>
          <p:nvPr>
            <p:custDataLst>
              <p:tags r:id="rId34"/>
            </p:custDataLst>
          </p:nvPr>
        </p:nvSpPr>
        <p:spPr>
          <a:xfrm>
            <a:off x="8959148" y="3447724"/>
            <a:ext cx="0" cy="0"/>
          </a:xfrm>
          <a:prstGeom prst="rect">
            <a:avLst/>
          </a:prstGeom>
          <a:noFill/>
        </p:spPr>
        <p:txBody>
          <a:bodyPr vert="horz" wrap="square" lIns="0" tIns="0" rIns="0" bIns="0" rtlCol="0" anchor="ctr" anchorCtr="0">
            <a:spAutoFit/>
          </a:bodyPr>
          <a:lstStyle/>
          <a:p>
            <a:endParaRPr lang="en-CA" sz="1000" spc="-8">
              <a:solidFill>
                <a:schemeClr val="dk2"/>
              </a:solidFill>
              <a:latin typeface="Calibri" panose="020F0502020204030204" pitchFamily="34" charset="0"/>
            </a:endParaRPr>
          </a:p>
        </p:txBody>
      </p:sp>
      <p:sp>
        <p:nvSpPr>
          <p:cNvPr id="90" name="OTLSHAPE_SLT_d1a53f3535ef4639b47eb9cbdd4bdeb6_Duration" hidden="1">
            <a:extLst>
              <a:ext uri="{FF2B5EF4-FFF2-40B4-BE49-F238E27FC236}">
                <a16:creationId xmlns:a16="http://schemas.microsoft.com/office/drawing/2014/main" id="{5F862911-3222-1FC2-47B1-7AECC2A63CF3}"/>
              </a:ext>
            </a:extLst>
          </p:cNvPr>
          <p:cNvSpPr txBox="1"/>
          <p:nvPr>
            <p:custDataLst>
              <p:tags r:id="rId35"/>
            </p:custDataLst>
          </p:nvPr>
        </p:nvSpPr>
        <p:spPr>
          <a:xfrm>
            <a:off x="12700" y="-381804"/>
            <a:ext cx="457200" cy="153888"/>
          </a:xfrm>
          <a:prstGeom prst="rect">
            <a:avLst/>
          </a:prstGeom>
          <a:noFill/>
        </p:spPr>
        <p:txBody>
          <a:bodyPr vert="horz" wrap="square" lIns="0" tIns="0" rIns="0" bIns="0" rtlCol="0" anchor="ctr" anchorCtr="0">
            <a:spAutoFit/>
          </a:bodyPr>
          <a:lstStyle/>
          <a:p>
            <a:r>
              <a:rPr lang="en-CA" sz="1000">
                <a:solidFill>
                  <a:schemeClr val="accent2"/>
                </a:solidFill>
                <a:latin typeface="Calibri" panose="020F0502020204030204" pitchFamily="34" charset="0"/>
              </a:rPr>
              <a:t>300 days</a:t>
            </a:r>
          </a:p>
        </p:txBody>
      </p:sp>
      <p:sp>
        <p:nvSpPr>
          <p:cNvPr id="91" name="OTLSHAPE_SLT_d1a53f3535ef4639b47eb9cbdd4bdeb6_TextPercentage" hidden="1">
            <a:extLst>
              <a:ext uri="{FF2B5EF4-FFF2-40B4-BE49-F238E27FC236}">
                <a16:creationId xmlns:a16="http://schemas.microsoft.com/office/drawing/2014/main" id="{61C6EFB0-E354-FCEB-9A0E-DC75E3F72DE8}"/>
              </a:ext>
            </a:extLst>
          </p:cNvPr>
          <p:cNvSpPr txBox="1"/>
          <p:nvPr>
            <p:custDataLst>
              <p:tags r:id="rId36"/>
            </p:custDataLst>
          </p:nvPr>
        </p:nvSpPr>
        <p:spPr>
          <a:xfrm>
            <a:off x="12700" y="74255"/>
            <a:ext cx="0" cy="0"/>
          </a:xfrm>
          <a:prstGeom prst="rect">
            <a:avLst/>
          </a:prstGeom>
          <a:noFill/>
        </p:spPr>
        <p:txBody>
          <a:bodyPr vert="horz" wrap="square" lIns="0" tIns="0" rIns="0" bIns="0" rtlCol="0" anchor="ctr" anchorCtr="0">
            <a:spAutoFit/>
          </a:bodyPr>
          <a:lstStyle/>
          <a:p>
            <a:endParaRPr lang="en-CA" sz="1000">
              <a:solidFill>
                <a:schemeClr val="accent2"/>
              </a:solidFill>
              <a:latin typeface="Calibri" panose="020F0502020204030204" pitchFamily="34" charset="0"/>
            </a:endParaRPr>
          </a:p>
        </p:txBody>
      </p:sp>
      <p:sp>
        <p:nvSpPr>
          <p:cNvPr id="92" name="OTLSHAPE_SLT_d1a53f3535ef4639b47eb9cbdd4bdeb6_JoinedDate" hidden="1">
            <a:extLst>
              <a:ext uri="{FF2B5EF4-FFF2-40B4-BE49-F238E27FC236}">
                <a16:creationId xmlns:a16="http://schemas.microsoft.com/office/drawing/2014/main" id="{0B17B990-4AAA-ACD9-5019-275F92436097}"/>
              </a:ext>
            </a:extLst>
          </p:cNvPr>
          <p:cNvSpPr txBox="1"/>
          <p:nvPr>
            <p:custDataLst>
              <p:tags r:id="rId37"/>
            </p:custDataLst>
          </p:nvPr>
        </p:nvSpPr>
        <p:spPr>
          <a:xfrm>
            <a:off x="12700" y="-689580"/>
            <a:ext cx="711200" cy="165100"/>
          </a:xfrm>
          <a:prstGeom prst="rect">
            <a:avLst/>
          </a:prstGeom>
          <a:noFill/>
        </p:spPr>
        <p:txBody>
          <a:bodyPr vert="horz" wrap="square" lIns="0" tIns="0" rIns="0" bIns="0" rtlCol="0" anchor="ctr" anchorCtr="0">
            <a:spAutoFit/>
          </a:bodyPr>
          <a:lstStyle/>
          <a:p>
            <a:r>
              <a:rPr lang="en-CA" sz="1000">
                <a:solidFill>
                  <a:schemeClr val="dk2"/>
                </a:solidFill>
                <a:latin typeface="Calibri" panose="020F0502020204030204" pitchFamily="34" charset="0"/>
              </a:rPr>
              <a:t>Jan 1 - Feb 24</a:t>
            </a:r>
          </a:p>
        </p:txBody>
      </p:sp>
      <p:sp>
        <p:nvSpPr>
          <p:cNvPr id="98" name="OTLSHAPE_SLT_fafe5d592c1746fe995305aa100a68aa_Duration" hidden="1">
            <a:extLst>
              <a:ext uri="{FF2B5EF4-FFF2-40B4-BE49-F238E27FC236}">
                <a16:creationId xmlns:a16="http://schemas.microsoft.com/office/drawing/2014/main" id="{D7C08247-28EB-AB5F-0DE2-FAFE98F4D778}"/>
              </a:ext>
            </a:extLst>
          </p:cNvPr>
          <p:cNvSpPr txBox="1"/>
          <p:nvPr>
            <p:custDataLst>
              <p:tags r:id="rId38"/>
            </p:custDataLst>
          </p:nvPr>
        </p:nvSpPr>
        <p:spPr>
          <a:xfrm>
            <a:off x="12700" y="-387410"/>
            <a:ext cx="457200" cy="165100"/>
          </a:xfrm>
          <a:prstGeom prst="rect">
            <a:avLst/>
          </a:prstGeom>
          <a:noFill/>
        </p:spPr>
        <p:txBody>
          <a:bodyPr vert="horz" wrap="square" lIns="0" tIns="0" rIns="0" bIns="0" rtlCol="0" anchor="ctr" anchorCtr="0">
            <a:spAutoFit/>
          </a:bodyPr>
          <a:lstStyle/>
          <a:p>
            <a:r>
              <a:rPr lang="en-CA" sz="1000">
                <a:solidFill>
                  <a:schemeClr val="accent2"/>
                </a:solidFill>
                <a:latin typeface="Calibri" panose="020F0502020204030204" pitchFamily="34" charset="0"/>
              </a:rPr>
              <a:t>175 days</a:t>
            </a:r>
          </a:p>
        </p:txBody>
      </p:sp>
      <p:sp>
        <p:nvSpPr>
          <p:cNvPr id="99" name="OTLSHAPE_SLT_fafe5d592c1746fe995305aa100a68aa_TextPercentage" hidden="1">
            <a:extLst>
              <a:ext uri="{FF2B5EF4-FFF2-40B4-BE49-F238E27FC236}">
                <a16:creationId xmlns:a16="http://schemas.microsoft.com/office/drawing/2014/main" id="{D509F881-305E-172B-6226-7B2973890F95}"/>
              </a:ext>
            </a:extLst>
          </p:cNvPr>
          <p:cNvSpPr txBox="1"/>
          <p:nvPr>
            <p:custDataLst>
              <p:tags r:id="rId39"/>
            </p:custDataLst>
          </p:nvPr>
        </p:nvSpPr>
        <p:spPr>
          <a:xfrm>
            <a:off x="12700" y="74255"/>
            <a:ext cx="0" cy="0"/>
          </a:xfrm>
          <a:prstGeom prst="rect">
            <a:avLst/>
          </a:prstGeom>
          <a:noFill/>
        </p:spPr>
        <p:txBody>
          <a:bodyPr vert="horz" wrap="square" lIns="0" tIns="0" rIns="0" bIns="0" rtlCol="0" anchor="ctr" anchorCtr="0">
            <a:spAutoFit/>
          </a:bodyPr>
          <a:lstStyle/>
          <a:p>
            <a:endParaRPr lang="en-CA" sz="1000">
              <a:solidFill>
                <a:schemeClr val="accent2"/>
              </a:solidFill>
              <a:latin typeface="Calibri" panose="020F0502020204030204" pitchFamily="34" charset="0"/>
            </a:endParaRPr>
          </a:p>
        </p:txBody>
      </p:sp>
      <p:sp>
        <p:nvSpPr>
          <p:cNvPr id="100" name="OTLSHAPE_SLT_fafe5d592c1746fe995305aa100a68aa_JoinedDate" hidden="1">
            <a:extLst>
              <a:ext uri="{FF2B5EF4-FFF2-40B4-BE49-F238E27FC236}">
                <a16:creationId xmlns:a16="http://schemas.microsoft.com/office/drawing/2014/main" id="{68526DA8-17B2-81D6-A43C-5A1CA9F0EC2D}"/>
              </a:ext>
            </a:extLst>
          </p:cNvPr>
          <p:cNvSpPr txBox="1"/>
          <p:nvPr>
            <p:custDataLst>
              <p:tags r:id="rId40"/>
            </p:custDataLst>
          </p:nvPr>
        </p:nvSpPr>
        <p:spPr>
          <a:xfrm>
            <a:off x="12700" y="-612636"/>
            <a:ext cx="660400" cy="153888"/>
          </a:xfrm>
          <a:prstGeom prst="rect">
            <a:avLst/>
          </a:prstGeom>
          <a:noFill/>
        </p:spPr>
        <p:txBody>
          <a:bodyPr vert="horz" wrap="square" lIns="0" tIns="0" rIns="0" bIns="0" rtlCol="0" anchor="ctr" anchorCtr="0">
            <a:spAutoFit/>
          </a:bodyPr>
          <a:lstStyle/>
          <a:p>
            <a:r>
              <a:rPr lang="en-CA" sz="1000">
                <a:solidFill>
                  <a:schemeClr val="dk2"/>
                </a:solidFill>
                <a:latin typeface="Calibri" panose="020F0502020204030204" pitchFamily="34" charset="0"/>
              </a:rPr>
              <a:t>Feb 1 - Oct 2</a:t>
            </a:r>
          </a:p>
        </p:txBody>
      </p:sp>
      <p:sp>
        <p:nvSpPr>
          <p:cNvPr id="114" name="OTLSHAPE_SLT_04229c6590704d32bdb6acfa3b17baf2_Duration" hidden="1">
            <a:extLst>
              <a:ext uri="{FF2B5EF4-FFF2-40B4-BE49-F238E27FC236}">
                <a16:creationId xmlns:a16="http://schemas.microsoft.com/office/drawing/2014/main" id="{B4849D35-C636-4856-9BCE-B4B7A7B401CD}"/>
              </a:ext>
            </a:extLst>
          </p:cNvPr>
          <p:cNvSpPr txBox="1"/>
          <p:nvPr>
            <p:custDataLst>
              <p:tags r:id="rId41"/>
            </p:custDataLst>
          </p:nvPr>
        </p:nvSpPr>
        <p:spPr>
          <a:xfrm>
            <a:off x="12700" y="-381804"/>
            <a:ext cx="457200" cy="153888"/>
          </a:xfrm>
          <a:prstGeom prst="rect">
            <a:avLst/>
          </a:prstGeom>
          <a:noFill/>
        </p:spPr>
        <p:txBody>
          <a:bodyPr vert="horz" wrap="square" lIns="0" tIns="0" rIns="0" bIns="0" rtlCol="0" anchor="ctr" anchorCtr="0">
            <a:spAutoFit/>
          </a:bodyPr>
          <a:lstStyle/>
          <a:p>
            <a:r>
              <a:rPr lang="en-CA" sz="1000">
                <a:solidFill>
                  <a:schemeClr val="accent2"/>
                </a:solidFill>
                <a:latin typeface="Calibri" panose="020F0502020204030204" pitchFamily="34" charset="0"/>
              </a:rPr>
              <a:t>133 days</a:t>
            </a:r>
          </a:p>
        </p:txBody>
      </p:sp>
      <p:sp>
        <p:nvSpPr>
          <p:cNvPr id="115" name="OTLSHAPE_SLT_04229c6590704d32bdb6acfa3b17baf2_TextPercentage" hidden="1">
            <a:extLst>
              <a:ext uri="{FF2B5EF4-FFF2-40B4-BE49-F238E27FC236}">
                <a16:creationId xmlns:a16="http://schemas.microsoft.com/office/drawing/2014/main" id="{97679ED7-56AA-1977-2D39-69FCECCD0AB9}"/>
              </a:ext>
            </a:extLst>
          </p:cNvPr>
          <p:cNvSpPr txBox="1"/>
          <p:nvPr>
            <p:custDataLst>
              <p:tags r:id="rId42"/>
            </p:custDataLst>
          </p:nvPr>
        </p:nvSpPr>
        <p:spPr>
          <a:xfrm>
            <a:off x="12700" y="74255"/>
            <a:ext cx="0" cy="0"/>
          </a:xfrm>
          <a:prstGeom prst="rect">
            <a:avLst/>
          </a:prstGeom>
          <a:noFill/>
        </p:spPr>
        <p:txBody>
          <a:bodyPr vert="horz" wrap="square" lIns="0" tIns="0" rIns="0" bIns="0" rtlCol="0" anchor="ctr" anchorCtr="0">
            <a:spAutoFit/>
          </a:bodyPr>
          <a:lstStyle/>
          <a:p>
            <a:endParaRPr lang="en-CA" sz="1000">
              <a:solidFill>
                <a:schemeClr val="accent2"/>
              </a:solidFill>
              <a:latin typeface="Calibri" panose="020F0502020204030204" pitchFamily="34" charset="0"/>
            </a:endParaRPr>
          </a:p>
        </p:txBody>
      </p:sp>
      <p:sp>
        <p:nvSpPr>
          <p:cNvPr id="116" name="OTLSHAPE_SLT_04229c6590704d32bdb6acfa3b17baf2_JoinedDate" hidden="1">
            <a:extLst>
              <a:ext uri="{FF2B5EF4-FFF2-40B4-BE49-F238E27FC236}">
                <a16:creationId xmlns:a16="http://schemas.microsoft.com/office/drawing/2014/main" id="{F14AC6BE-3EEB-2AF6-F27C-327D16FDA42D}"/>
              </a:ext>
            </a:extLst>
          </p:cNvPr>
          <p:cNvSpPr txBox="1"/>
          <p:nvPr>
            <p:custDataLst>
              <p:tags r:id="rId43"/>
            </p:custDataLst>
          </p:nvPr>
        </p:nvSpPr>
        <p:spPr>
          <a:xfrm>
            <a:off x="12700" y="-689580"/>
            <a:ext cx="787400" cy="165100"/>
          </a:xfrm>
          <a:prstGeom prst="rect">
            <a:avLst/>
          </a:prstGeom>
          <a:noFill/>
        </p:spPr>
        <p:txBody>
          <a:bodyPr vert="horz" wrap="square" lIns="0" tIns="0" rIns="0" bIns="0" rtlCol="0" anchor="ctr" anchorCtr="0">
            <a:spAutoFit/>
          </a:bodyPr>
          <a:lstStyle/>
          <a:p>
            <a:pPr algn="ctr"/>
            <a:r>
              <a:rPr lang="en-CA" sz="1000">
                <a:solidFill>
                  <a:schemeClr val="dk2"/>
                </a:solidFill>
                <a:latin typeface="Calibri" panose="020F0502020204030204" pitchFamily="34" charset="0"/>
              </a:rPr>
              <a:t>Jun 30 - Dec 31</a:t>
            </a:r>
          </a:p>
        </p:txBody>
      </p:sp>
      <p:sp>
        <p:nvSpPr>
          <p:cNvPr id="47" name="OTLSHAPE_SLT_a115efa1eddf4eb9adefd0ff0ee6d893_StartDate" hidden="1">
            <a:extLst>
              <a:ext uri="{FF2B5EF4-FFF2-40B4-BE49-F238E27FC236}">
                <a16:creationId xmlns:a16="http://schemas.microsoft.com/office/drawing/2014/main" id="{7210EA2D-FF37-7255-E471-EE3F1C48516F}"/>
              </a:ext>
            </a:extLst>
          </p:cNvPr>
          <p:cNvSpPr txBox="1"/>
          <p:nvPr>
            <p:custDataLst>
              <p:tags r:id="rId44"/>
            </p:custDataLst>
          </p:nvPr>
        </p:nvSpPr>
        <p:spPr>
          <a:xfrm>
            <a:off x="945346" y="2058005"/>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49" name="OTLSHAPE_SLT_a115efa1eddf4eb9adefd0ff0ee6d893_EndDate" hidden="1">
            <a:extLst>
              <a:ext uri="{FF2B5EF4-FFF2-40B4-BE49-F238E27FC236}">
                <a16:creationId xmlns:a16="http://schemas.microsoft.com/office/drawing/2014/main" id="{DC5BE007-34CD-1360-7185-8E883343C758}"/>
              </a:ext>
            </a:extLst>
          </p:cNvPr>
          <p:cNvSpPr txBox="1"/>
          <p:nvPr>
            <p:custDataLst>
              <p:tags r:id="rId45"/>
            </p:custDataLst>
          </p:nvPr>
        </p:nvSpPr>
        <p:spPr>
          <a:xfrm>
            <a:off x="3169486" y="2058005"/>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58" name="OTLSHAPE_SLT_69fe30bc9a27456a8c04449622c951f9_StartDate" hidden="1">
            <a:extLst>
              <a:ext uri="{FF2B5EF4-FFF2-40B4-BE49-F238E27FC236}">
                <a16:creationId xmlns:a16="http://schemas.microsoft.com/office/drawing/2014/main" id="{00E372AD-0062-9FBD-A2ED-C845F1D60C0C}"/>
              </a:ext>
            </a:extLst>
          </p:cNvPr>
          <p:cNvSpPr txBox="1"/>
          <p:nvPr>
            <p:custDataLst>
              <p:tags r:id="rId46"/>
            </p:custDataLst>
          </p:nvPr>
        </p:nvSpPr>
        <p:spPr>
          <a:xfrm>
            <a:off x="2186837" y="2571424"/>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60" name="OTLSHAPE_SLT_69fe30bc9a27456a8c04449622c951f9_EndDate" hidden="1">
            <a:extLst>
              <a:ext uri="{FF2B5EF4-FFF2-40B4-BE49-F238E27FC236}">
                <a16:creationId xmlns:a16="http://schemas.microsoft.com/office/drawing/2014/main" id="{517790E5-2ACB-1C92-CB90-1981DD9493C1}"/>
              </a:ext>
            </a:extLst>
          </p:cNvPr>
          <p:cNvSpPr txBox="1"/>
          <p:nvPr>
            <p:custDataLst>
              <p:tags r:id="rId47"/>
            </p:custDataLst>
          </p:nvPr>
        </p:nvSpPr>
        <p:spPr>
          <a:xfrm>
            <a:off x="6168765" y="2571424"/>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93" name="OTLSHAPE_SLT_d1a53f3535ef4639b47eb9cbdd4bdeb6_StartDate" hidden="1">
            <a:extLst>
              <a:ext uri="{FF2B5EF4-FFF2-40B4-BE49-F238E27FC236}">
                <a16:creationId xmlns:a16="http://schemas.microsoft.com/office/drawing/2014/main" id="{6D26ABC2-A2DD-4F1F-6328-E68E3B12690A}"/>
              </a:ext>
            </a:extLst>
          </p:cNvPr>
          <p:cNvSpPr txBox="1"/>
          <p:nvPr>
            <p:custDataLst>
              <p:tags r:id="rId48"/>
            </p:custDataLst>
          </p:nvPr>
        </p:nvSpPr>
        <p:spPr>
          <a:xfrm>
            <a:off x="8641461" y="3618243"/>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95" name="OTLSHAPE_SLT_d1a53f3535ef4639b47eb9cbdd4bdeb6_EndDate" hidden="1">
            <a:extLst>
              <a:ext uri="{FF2B5EF4-FFF2-40B4-BE49-F238E27FC236}">
                <a16:creationId xmlns:a16="http://schemas.microsoft.com/office/drawing/2014/main" id="{3110CB5D-3F59-E0EE-F35E-2B823BE29A97}"/>
              </a:ext>
            </a:extLst>
          </p:cNvPr>
          <p:cNvSpPr txBox="1"/>
          <p:nvPr>
            <p:custDataLst>
              <p:tags r:id="rId49"/>
            </p:custDataLst>
          </p:nvPr>
        </p:nvSpPr>
        <p:spPr>
          <a:xfrm>
            <a:off x="9735293" y="3618243"/>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101" name="OTLSHAPE_SLT_fafe5d592c1746fe995305aa100a68aa_StartDate" hidden="1">
            <a:extLst>
              <a:ext uri="{FF2B5EF4-FFF2-40B4-BE49-F238E27FC236}">
                <a16:creationId xmlns:a16="http://schemas.microsoft.com/office/drawing/2014/main" id="{29193FE8-48B3-11D6-BB40-75C27964B447}"/>
              </a:ext>
            </a:extLst>
          </p:cNvPr>
          <p:cNvSpPr txBox="1"/>
          <p:nvPr>
            <p:custDataLst>
              <p:tags r:id="rId50"/>
            </p:custDataLst>
          </p:nvPr>
        </p:nvSpPr>
        <p:spPr>
          <a:xfrm>
            <a:off x="9403297" y="4055461"/>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103" name="OTLSHAPE_SLT_fafe5d592c1746fe995305aa100a68aa_EndDate" hidden="1">
            <a:extLst>
              <a:ext uri="{FF2B5EF4-FFF2-40B4-BE49-F238E27FC236}">
                <a16:creationId xmlns:a16="http://schemas.microsoft.com/office/drawing/2014/main" id="{AB74790B-3661-8E0C-6C3A-B8C56526ECCB}"/>
              </a:ext>
            </a:extLst>
          </p:cNvPr>
          <p:cNvSpPr txBox="1"/>
          <p:nvPr>
            <p:custDataLst>
              <p:tags r:id="rId51"/>
            </p:custDataLst>
          </p:nvPr>
        </p:nvSpPr>
        <p:spPr>
          <a:xfrm>
            <a:off x="10198941" y="4055461"/>
            <a:ext cx="0" cy="0"/>
          </a:xfrm>
          <a:prstGeom prst="rect">
            <a:avLst/>
          </a:prstGeom>
          <a:noFill/>
        </p:spPr>
        <p:txBody>
          <a:bodyPr vert="horz" wrap="square" lIns="0" tIns="0" rIns="0" bIns="0" rtlCol="0" anchor="ctr" anchorCtr="0">
            <a:spAutoFit/>
          </a:bodyPr>
          <a:lstStyle/>
          <a:p>
            <a:endParaRPr lang="en-CA" sz="1000" spc="-8">
              <a:solidFill>
                <a:schemeClr val="dk2"/>
              </a:solidFill>
              <a:latin typeface="Calibri" panose="020F0502020204030204" pitchFamily="34" charset="0"/>
            </a:endParaRPr>
          </a:p>
        </p:txBody>
      </p:sp>
      <p:sp>
        <p:nvSpPr>
          <p:cNvPr id="117" name="OTLSHAPE_SLT_04229c6590704d32bdb6acfa3b17baf2_StartDate" hidden="1">
            <a:extLst>
              <a:ext uri="{FF2B5EF4-FFF2-40B4-BE49-F238E27FC236}">
                <a16:creationId xmlns:a16="http://schemas.microsoft.com/office/drawing/2014/main" id="{8FB43435-0E72-1A05-3F83-6649C5A4769A}"/>
              </a:ext>
            </a:extLst>
          </p:cNvPr>
          <p:cNvSpPr txBox="1"/>
          <p:nvPr>
            <p:custDataLst>
              <p:tags r:id="rId52"/>
            </p:custDataLst>
          </p:nvPr>
        </p:nvSpPr>
        <p:spPr>
          <a:xfrm>
            <a:off x="10170926" y="5023473"/>
            <a:ext cx="0" cy="0"/>
          </a:xfrm>
          <a:prstGeom prst="rect">
            <a:avLst/>
          </a:prstGeom>
          <a:noFill/>
        </p:spPr>
        <p:txBody>
          <a:bodyPr vert="horz" wrap="square" lIns="0" tIns="0" rIns="0" bIns="0" rtlCol="0" anchor="ctr" anchorCtr="0">
            <a:spAutoFit/>
          </a:bodyPr>
          <a:lstStyle/>
          <a:p>
            <a:pPr algn="ctr"/>
            <a:endParaRPr lang="en-CA" sz="1000" spc="-6">
              <a:solidFill>
                <a:schemeClr val="dk2"/>
              </a:solidFill>
              <a:latin typeface="Calibri" panose="020F0502020204030204" pitchFamily="34" charset="0"/>
            </a:endParaRPr>
          </a:p>
        </p:txBody>
      </p:sp>
      <p:sp>
        <p:nvSpPr>
          <p:cNvPr id="119" name="OTLSHAPE_SLT_04229c6590704d32bdb6acfa3b17baf2_EndDate" hidden="1">
            <a:extLst>
              <a:ext uri="{FF2B5EF4-FFF2-40B4-BE49-F238E27FC236}">
                <a16:creationId xmlns:a16="http://schemas.microsoft.com/office/drawing/2014/main" id="{9EE40ED5-F2B4-B6A5-7B8B-B11F33C969BD}"/>
              </a:ext>
            </a:extLst>
          </p:cNvPr>
          <p:cNvSpPr txBox="1"/>
          <p:nvPr>
            <p:custDataLst>
              <p:tags r:id="rId53"/>
            </p:custDataLst>
          </p:nvPr>
        </p:nvSpPr>
        <p:spPr>
          <a:xfrm>
            <a:off x="10922436" y="5023473"/>
            <a:ext cx="0" cy="0"/>
          </a:xfrm>
          <a:prstGeom prst="rect">
            <a:avLst/>
          </a:prstGeom>
          <a:noFill/>
        </p:spPr>
        <p:txBody>
          <a:bodyPr vert="horz" wrap="square" lIns="0" tIns="0" rIns="0" bIns="0" rtlCol="0" anchor="ctr" anchorCtr="0">
            <a:spAutoFit/>
          </a:bodyPr>
          <a:lstStyle/>
          <a:p>
            <a:pPr algn="ctr"/>
            <a:endParaRPr lang="en-CA" sz="1000" spc="-6">
              <a:solidFill>
                <a:schemeClr val="dk2"/>
              </a:solidFill>
              <a:latin typeface="Calibri" panose="020F0502020204030204" pitchFamily="34" charset="0"/>
            </a:endParaRPr>
          </a:p>
        </p:txBody>
      </p:sp>
      <p:sp>
        <p:nvSpPr>
          <p:cNvPr id="124" name="OTLSHAPE_SLT_c9f9aa389b25479e8f607c4815401dde_ShapePercentage" hidden="1">
            <a:extLst>
              <a:ext uri="{FF2B5EF4-FFF2-40B4-BE49-F238E27FC236}">
                <a16:creationId xmlns:a16="http://schemas.microsoft.com/office/drawing/2014/main" id="{BC414E97-1C5D-BF5E-6936-92406CE730B6}"/>
              </a:ext>
            </a:extLst>
          </p:cNvPr>
          <p:cNvSpPr/>
          <p:nvPr>
            <p:custDataLst>
              <p:tags r:id="rId54"/>
            </p:custDataLst>
          </p:nvPr>
        </p:nvSpPr>
        <p:spPr>
          <a:xfrm>
            <a:off x="6771599" y="4021827"/>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5" name="OTLSHAPE_SLT_c9f9aa389b25479e8f607c4815401dde_Duration" hidden="1">
            <a:extLst>
              <a:ext uri="{FF2B5EF4-FFF2-40B4-BE49-F238E27FC236}">
                <a16:creationId xmlns:a16="http://schemas.microsoft.com/office/drawing/2014/main" id="{84AD0DE8-CC32-8A17-326A-7F48834415DC}"/>
              </a:ext>
            </a:extLst>
          </p:cNvPr>
          <p:cNvSpPr txBox="1"/>
          <p:nvPr>
            <p:custDataLst>
              <p:tags r:id="rId55"/>
            </p:custDataLst>
          </p:nvPr>
        </p:nvSpPr>
        <p:spPr>
          <a:xfrm>
            <a:off x="12700" y="-464354"/>
            <a:ext cx="520700" cy="165100"/>
          </a:xfrm>
          <a:prstGeom prst="rect">
            <a:avLst/>
          </a:prstGeom>
          <a:noFill/>
        </p:spPr>
        <p:txBody>
          <a:bodyPr vert="horz" wrap="square" lIns="0" tIns="0" rIns="0" bIns="0" rtlCol="0" anchor="ctr" anchorCtr="0">
            <a:spAutoFit/>
          </a:bodyPr>
          <a:lstStyle/>
          <a:p>
            <a:r>
              <a:rPr lang="en-CA" sz="1000">
                <a:solidFill>
                  <a:schemeClr val="accent2"/>
                </a:solidFill>
                <a:latin typeface="Calibri" panose="020F0502020204030204" pitchFamily="34" charset="0"/>
              </a:rPr>
              <a:t>1130 days</a:t>
            </a:r>
          </a:p>
        </p:txBody>
      </p:sp>
      <p:sp>
        <p:nvSpPr>
          <p:cNvPr id="126" name="OTLSHAPE_SLT_c9f9aa389b25479e8f607c4815401dde_TextPercentage" hidden="1">
            <a:extLst>
              <a:ext uri="{FF2B5EF4-FFF2-40B4-BE49-F238E27FC236}">
                <a16:creationId xmlns:a16="http://schemas.microsoft.com/office/drawing/2014/main" id="{5E5A0AEE-0B9D-E18A-B4F8-EEB86ABDA6B0}"/>
              </a:ext>
            </a:extLst>
          </p:cNvPr>
          <p:cNvSpPr txBox="1"/>
          <p:nvPr>
            <p:custDataLst>
              <p:tags r:id="rId56"/>
            </p:custDataLst>
          </p:nvPr>
        </p:nvSpPr>
        <p:spPr>
          <a:xfrm>
            <a:off x="12700" y="74255"/>
            <a:ext cx="0" cy="0"/>
          </a:xfrm>
          <a:prstGeom prst="rect">
            <a:avLst/>
          </a:prstGeom>
          <a:noFill/>
        </p:spPr>
        <p:txBody>
          <a:bodyPr vert="horz" wrap="square" lIns="0" tIns="0" rIns="0" bIns="0" rtlCol="0" anchor="ctr" anchorCtr="0">
            <a:spAutoFit/>
          </a:bodyPr>
          <a:lstStyle/>
          <a:p>
            <a:endParaRPr lang="en-CA" sz="1000">
              <a:solidFill>
                <a:schemeClr val="accent2"/>
              </a:solidFill>
              <a:latin typeface="Calibri" panose="020F0502020204030204" pitchFamily="34" charset="0"/>
            </a:endParaRPr>
          </a:p>
        </p:txBody>
      </p:sp>
      <p:sp>
        <p:nvSpPr>
          <p:cNvPr id="127" name="OTLSHAPE_SLT_c9f9aa389b25479e8f607c4815401dde_JoinedDate" hidden="1">
            <a:extLst>
              <a:ext uri="{FF2B5EF4-FFF2-40B4-BE49-F238E27FC236}">
                <a16:creationId xmlns:a16="http://schemas.microsoft.com/office/drawing/2014/main" id="{4C479ACC-29D5-EE5D-3CDD-FD50FA5BFC6B}"/>
              </a:ext>
            </a:extLst>
          </p:cNvPr>
          <p:cNvSpPr txBox="1"/>
          <p:nvPr>
            <p:custDataLst>
              <p:tags r:id="rId57"/>
            </p:custDataLst>
          </p:nvPr>
        </p:nvSpPr>
        <p:spPr>
          <a:xfrm>
            <a:off x="12700" y="-618242"/>
            <a:ext cx="685800" cy="165100"/>
          </a:xfrm>
          <a:prstGeom prst="rect">
            <a:avLst/>
          </a:prstGeom>
          <a:noFill/>
        </p:spPr>
        <p:txBody>
          <a:bodyPr vert="horz" wrap="square" lIns="0" tIns="0" rIns="0" bIns="0" rtlCol="0" anchor="ctr" anchorCtr="0">
            <a:spAutoFit/>
          </a:bodyPr>
          <a:lstStyle/>
          <a:p>
            <a:r>
              <a:rPr lang="en-CA" sz="1000">
                <a:solidFill>
                  <a:schemeClr val="dk2"/>
                </a:solidFill>
                <a:latin typeface="Calibri" panose="020F0502020204030204" pitchFamily="34" charset="0"/>
              </a:rPr>
              <a:t>Jan 1 - May 1</a:t>
            </a:r>
          </a:p>
        </p:txBody>
      </p:sp>
      <p:sp>
        <p:nvSpPr>
          <p:cNvPr id="128" name="OTLSHAPE_SLT_c9f9aa389b25479e8f607c4815401dde_StartDate" hidden="1">
            <a:extLst>
              <a:ext uri="{FF2B5EF4-FFF2-40B4-BE49-F238E27FC236}">
                <a16:creationId xmlns:a16="http://schemas.microsoft.com/office/drawing/2014/main" id="{E29CB1F0-54FC-7901-3968-CBB22A879154}"/>
              </a:ext>
            </a:extLst>
          </p:cNvPr>
          <p:cNvSpPr txBox="1"/>
          <p:nvPr>
            <p:custDataLst>
              <p:tags r:id="rId58"/>
            </p:custDataLst>
          </p:nvPr>
        </p:nvSpPr>
        <p:spPr>
          <a:xfrm>
            <a:off x="7149404" y="3855923"/>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129" name="OTLSHAPE_SLT_c9f9aa389b25479e8f607c4815401dde_EndDate" hidden="1">
            <a:extLst>
              <a:ext uri="{FF2B5EF4-FFF2-40B4-BE49-F238E27FC236}">
                <a16:creationId xmlns:a16="http://schemas.microsoft.com/office/drawing/2014/main" id="{087BCFAF-1227-2B0B-81A5-447D2D663A1C}"/>
              </a:ext>
            </a:extLst>
          </p:cNvPr>
          <p:cNvSpPr txBox="1"/>
          <p:nvPr>
            <p:custDataLst>
              <p:tags r:id="rId59"/>
            </p:custDataLst>
          </p:nvPr>
        </p:nvSpPr>
        <p:spPr>
          <a:xfrm>
            <a:off x="10198941" y="3855923"/>
            <a:ext cx="0" cy="0"/>
          </a:xfrm>
          <a:prstGeom prst="rect">
            <a:avLst/>
          </a:prstGeom>
          <a:noFill/>
        </p:spPr>
        <p:txBody>
          <a:bodyPr vert="horz" wrap="square" lIns="0" tIns="0" rIns="0" bIns="0" rtlCol="0" anchor="ctr" anchorCtr="0">
            <a:spAutoFit/>
          </a:bodyPr>
          <a:lstStyle/>
          <a:p>
            <a:endParaRPr lang="en-CA" sz="1000" spc="-8">
              <a:solidFill>
                <a:schemeClr val="dk2"/>
              </a:solidFill>
              <a:latin typeface="Calibri" panose="020F0502020204030204" pitchFamily="34" charset="0"/>
            </a:endParaRPr>
          </a:p>
        </p:txBody>
      </p:sp>
      <p:sp>
        <p:nvSpPr>
          <p:cNvPr id="136" name="OTLSHAPE_SL2A_ad24fdac469f4c888405466f3d5b631c_BackgroundRectangle" hidden="1">
            <a:extLst>
              <a:ext uri="{FF2B5EF4-FFF2-40B4-BE49-F238E27FC236}">
                <a16:creationId xmlns:a16="http://schemas.microsoft.com/office/drawing/2014/main" id="{268DB9AE-35B9-FDB1-70FE-F4E6AC0260EB}"/>
              </a:ext>
            </a:extLst>
          </p:cNvPr>
          <p:cNvSpPr/>
          <p:nvPr>
            <p:custDataLst>
              <p:tags r:id="rId60"/>
            </p:custDataLst>
          </p:nvPr>
        </p:nvSpPr>
        <p:spPr>
          <a:xfrm>
            <a:off x="1130300" y="5182099"/>
            <a:ext cx="10058400" cy="510286"/>
          </a:xfrm>
          <a:prstGeom prst="rect">
            <a:avLst/>
          </a:prstGeom>
          <a:solidFill>
            <a:schemeClr val="accent3">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4" name="OTLSHAPE_SL2A_ad24fdac469f4c888405466f3d5b631c_HeaderRectangle" hidden="1">
            <a:extLst>
              <a:ext uri="{FF2B5EF4-FFF2-40B4-BE49-F238E27FC236}">
                <a16:creationId xmlns:a16="http://schemas.microsoft.com/office/drawing/2014/main" id="{B9FA9952-ABA9-4B21-5CA8-E0807FBFC63F}"/>
              </a:ext>
            </a:extLst>
          </p:cNvPr>
          <p:cNvSpPr/>
          <p:nvPr>
            <p:custDataLst>
              <p:tags r:id="rId61"/>
            </p:custDataLst>
          </p:nvPr>
        </p:nvSpPr>
        <p:spPr>
          <a:xfrm>
            <a:off x="1130300" y="5182099"/>
            <a:ext cx="0" cy="0"/>
          </a:xfrm>
          <a:prstGeom prst="rect">
            <a:avLst/>
          </a:prstGeom>
          <a:solidFill>
            <a:schemeClr val="accent1">
              <a:alpha val="24706"/>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5" name="OTLSHAPE_SL2A_ad24fdac469f4c888405466f3d5b631c_Header" hidden="1">
            <a:extLst>
              <a:ext uri="{FF2B5EF4-FFF2-40B4-BE49-F238E27FC236}">
                <a16:creationId xmlns:a16="http://schemas.microsoft.com/office/drawing/2014/main" id="{97DC87AE-6736-89B9-6916-147B86F938AE}"/>
              </a:ext>
            </a:extLst>
          </p:cNvPr>
          <p:cNvSpPr txBox="1"/>
          <p:nvPr>
            <p:custDataLst>
              <p:tags r:id="rId62"/>
            </p:custDataLst>
          </p:nvPr>
        </p:nvSpPr>
        <p:spPr>
          <a:xfrm>
            <a:off x="12700" y="-1118371"/>
            <a:ext cx="0" cy="169277"/>
          </a:xfrm>
          <a:prstGeom prst="rect">
            <a:avLst/>
          </a:prstGeom>
          <a:noFill/>
        </p:spPr>
        <p:txBody>
          <a:bodyPr vert="horz" wrap="square" lIns="0" tIns="0" rIns="0" bIns="0" rtlCol="0" anchor="ctr" anchorCtr="0">
            <a:spAutoFit/>
          </a:bodyPr>
          <a:lstStyle/>
          <a:p>
            <a:endParaRPr lang="en-CA" sz="1100">
              <a:solidFill>
                <a:schemeClr val="dk1"/>
              </a:solidFill>
              <a:latin typeface="Calibri" panose="020F0502020204030204" pitchFamily="34" charset="0"/>
            </a:endParaRPr>
          </a:p>
        </p:txBody>
      </p:sp>
      <p:sp>
        <p:nvSpPr>
          <p:cNvPr id="138" name="OTLSHAPE_SLT_b01af582422d4b6db93ad6cd553c1df1_ShapePercentage" hidden="1">
            <a:extLst>
              <a:ext uri="{FF2B5EF4-FFF2-40B4-BE49-F238E27FC236}">
                <a16:creationId xmlns:a16="http://schemas.microsoft.com/office/drawing/2014/main" id="{2265F847-D605-FE2C-2904-31FCF22E1F9D}"/>
              </a:ext>
            </a:extLst>
          </p:cNvPr>
          <p:cNvSpPr/>
          <p:nvPr>
            <p:custDataLst>
              <p:tags r:id="rId63"/>
            </p:custDataLst>
          </p:nvPr>
        </p:nvSpPr>
        <p:spPr>
          <a:xfrm>
            <a:off x="9986890" y="5335642"/>
            <a:ext cx="0" cy="0"/>
          </a:xfrm>
          <a:prstGeom prst="roundRect">
            <a:avLst>
              <a:gd name="adj" fmla="val 100000"/>
            </a:avLst>
          </a:prstGeom>
          <a:solidFill>
            <a:schemeClr val="dk1">
              <a:alpha val="34902"/>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9" name="OTLSHAPE_SLT_b01af582422d4b6db93ad6cd553c1df1_Duration" hidden="1">
            <a:extLst>
              <a:ext uri="{FF2B5EF4-FFF2-40B4-BE49-F238E27FC236}">
                <a16:creationId xmlns:a16="http://schemas.microsoft.com/office/drawing/2014/main" id="{93F41C2B-D54B-D6CA-89D7-8C7E04F8B295}"/>
              </a:ext>
            </a:extLst>
          </p:cNvPr>
          <p:cNvSpPr txBox="1"/>
          <p:nvPr>
            <p:custDataLst>
              <p:tags r:id="rId64"/>
            </p:custDataLst>
          </p:nvPr>
        </p:nvSpPr>
        <p:spPr>
          <a:xfrm>
            <a:off x="12700" y="-381804"/>
            <a:ext cx="393700" cy="153888"/>
          </a:xfrm>
          <a:prstGeom prst="rect">
            <a:avLst/>
          </a:prstGeom>
          <a:noFill/>
        </p:spPr>
        <p:txBody>
          <a:bodyPr vert="horz" wrap="square" lIns="0" tIns="0" rIns="0" bIns="0" rtlCol="0" anchor="ctr" anchorCtr="0">
            <a:spAutoFit/>
          </a:bodyPr>
          <a:lstStyle/>
          <a:p>
            <a:r>
              <a:rPr lang="en-CA" sz="1000">
                <a:solidFill>
                  <a:schemeClr val="accent2"/>
                </a:solidFill>
                <a:latin typeface="Calibri" panose="020F0502020204030204" pitchFamily="34" charset="0"/>
              </a:rPr>
              <a:t>75 days</a:t>
            </a:r>
          </a:p>
        </p:txBody>
      </p:sp>
      <p:sp>
        <p:nvSpPr>
          <p:cNvPr id="140" name="OTLSHAPE_SLT_b01af582422d4b6db93ad6cd553c1df1_TextPercentage" hidden="1">
            <a:extLst>
              <a:ext uri="{FF2B5EF4-FFF2-40B4-BE49-F238E27FC236}">
                <a16:creationId xmlns:a16="http://schemas.microsoft.com/office/drawing/2014/main" id="{ABE34882-3EA9-93B3-1A11-EA03556164AD}"/>
              </a:ext>
            </a:extLst>
          </p:cNvPr>
          <p:cNvSpPr txBox="1"/>
          <p:nvPr>
            <p:custDataLst>
              <p:tags r:id="rId65"/>
            </p:custDataLst>
          </p:nvPr>
        </p:nvSpPr>
        <p:spPr>
          <a:xfrm>
            <a:off x="12700" y="74255"/>
            <a:ext cx="0" cy="0"/>
          </a:xfrm>
          <a:prstGeom prst="rect">
            <a:avLst/>
          </a:prstGeom>
          <a:noFill/>
        </p:spPr>
        <p:txBody>
          <a:bodyPr vert="horz" wrap="square" lIns="0" tIns="0" rIns="0" bIns="0" rtlCol="0" anchor="ctr" anchorCtr="0">
            <a:spAutoFit/>
          </a:bodyPr>
          <a:lstStyle/>
          <a:p>
            <a:endParaRPr lang="en-CA" sz="1000">
              <a:solidFill>
                <a:schemeClr val="accent2"/>
              </a:solidFill>
              <a:latin typeface="Calibri" panose="020F0502020204030204" pitchFamily="34" charset="0"/>
            </a:endParaRPr>
          </a:p>
        </p:txBody>
      </p:sp>
      <p:sp>
        <p:nvSpPr>
          <p:cNvPr id="141" name="OTLSHAPE_SLT_b01af582422d4b6db93ad6cd553c1df1_JoinedDate" hidden="1">
            <a:extLst>
              <a:ext uri="{FF2B5EF4-FFF2-40B4-BE49-F238E27FC236}">
                <a16:creationId xmlns:a16="http://schemas.microsoft.com/office/drawing/2014/main" id="{6F869DE5-257B-04AC-D614-F4D84079E9C7}"/>
              </a:ext>
            </a:extLst>
          </p:cNvPr>
          <p:cNvSpPr txBox="1"/>
          <p:nvPr>
            <p:custDataLst>
              <p:tags r:id="rId66"/>
            </p:custDataLst>
          </p:nvPr>
        </p:nvSpPr>
        <p:spPr>
          <a:xfrm>
            <a:off x="12700" y="-766524"/>
            <a:ext cx="749300" cy="165100"/>
          </a:xfrm>
          <a:prstGeom prst="rect">
            <a:avLst/>
          </a:prstGeom>
          <a:noFill/>
        </p:spPr>
        <p:txBody>
          <a:bodyPr vert="horz" wrap="square" lIns="0" tIns="0" rIns="0" bIns="0" rtlCol="0" anchor="ctr" anchorCtr="0">
            <a:spAutoFit/>
          </a:bodyPr>
          <a:lstStyle/>
          <a:p>
            <a:r>
              <a:rPr lang="en-CA" sz="1000">
                <a:solidFill>
                  <a:schemeClr val="dk2"/>
                </a:solidFill>
                <a:latin typeface="Calibri" panose="020F0502020204030204" pitchFamily="34" charset="0"/>
              </a:rPr>
              <a:t>Nov 1 - Feb 13</a:t>
            </a:r>
          </a:p>
        </p:txBody>
      </p:sp>
      <p:sp>
        <p:nvSpPr>
          <p:cNvPr id="142" name="OTLSHAPE_SLT_b01af582422d4b6db93ad6cd553c1df1_StartDate" hidden="1">
            <a:extLst>
              <a:ext uri="{FF2B5EF4-FFF2-40B4-BE49-F238E27FC236}">
                <a16:creationId xmlns:a16="http://schemas.microsoft.com/office/drawing/2014/main" id="{B9D9CD39-B7D0-4FFF-3593-E13EE2A704CA}"/>
              </a:ext>
            </a:extLst>
          </p:cNvPr>
          <p:cNvSpPr txBox="1"/>
          <p:nvPr>
            <p:custDataLst>
              <p:tags r:id="rId67"/>
            </p:custDataLst>
          </p:nvPr>
        </p:nvSpPr>
        <p:spPr>
          <a:xfrm>
            <a:off x="10400597" y="5758997"/>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144" name="OTLSHAPE_SLT_b01af582422d4b6db93ad6cd553c1df1_EndDate" hidden="1">
            <a:extLst>
              <a:ext uri="{FF2B5EF4-FFF2-40B4-BE49-F238E27FC236}">
                <a16:creationId xmlns:a16="http://schemas.microsoft.com/office/drawing/2014/main" id="{D4FDE71E-DB38-89F6-57F3-006C3A831264}"/>
              </a:ext>
            </a:extLst>
          </p:cNvPr>
          <p:cNvSpPr txBox="1"/>
          <p:nvPr>
            <p:custDataLst>
              <p:tags r:id="rId68"/>
            </p:custDataLst>
          </p:nvPr>
        </p:nvSpPr>
        <p:spPr>
          <a:xfrm>
            <a:off x="11122841" y="5758997"/>
            <a:ext cx="0" cy="0"/>
          </a:xfrm>
          <a:prstGeom prst="rect">
            <a:avLst/>
          </a:prstGeom>
          <a:noFill/>
        </p:spPr>
        <p:txBody>
          <a:bodyPr vert="horz" wrap="square" lIns="0" tIns="0" rIns="0" bIns="0" rtlCol="0" anchor="ctr" anchorCtr="0">
            <a:spAutoFit/>
          </a:bodyPr>
          <a:lstStyle/>
          <a:p>
            <a:endParaRPr lang="en-CA" sz="1000" spc="-6">
              <a:solidFill>
                <a:schemeClr val="dk2"/>
              </a:solidFill>
              <a:latin typeface="Calibri" panose="020F0502020204030204" pitchFamily="34" charset="0"/>
            </a:endParaRPr>
          </a:p>
        </p:txBody>
      </p:sp>
      <p:sp>
        <p:nvSpPr>
          <p:cNvPr id="29" name="OTLSHAPE_SL_3f4d1495dc214c7781670b442f5f61bf_BackgroundRectangle">
            <a:extLst>
              <a:ext uri="{FF2B5EF4-FFF2-40B4-BE49-F238E27FC236}">
                <a16:creationId xmlns:a16="http://schemas.microsoft.com/office/drawing/2014/main" id="{8E0A639D-88A2-2C45-9C85-52203F765159}"/>
              </a:ext>
            </a:extLst>
          </p:cNvPr>
          <p:cNvSpPr/>
          <p:nvPr>
            <p:custDataLst>
              <p:tags r:id="rId69"/>
            </p:custDataLst>
          </p:nvPr>
        </p:nvSpPr>
        <p:spPr>
          <a:xfrm>
            <a:off x="1061560" y="1670970"/>
            <a:ext cx="11033473" cy="2945175"/>
          </a:xfrm>
          <a:prstGeom prst="rect">
            <a:avLst/>
          </a:prstGeom>
          <a:solidFill>
            <a:schemeClr val="tx2">
              <a:lumMod val="50000"/>
              <a:lumOff val="50000"/>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1" name="OTLSHAPE_SL_a59d29ee41d742bfaa0110a23085a579_BackgroundRectangle">
            <a:extLst>
              <a:ext uri="{FF2B5EF4-FFF2-40B4-BE49-F238E27FC236}">
                <a16:creationId xmlns:a16="http://schemas.microsoft.com/office/drawing/2014/main" id="{E68CF05A-F97F-7B08-7A50-02D7F263ABFC}"/>
              </a:ext>
            </a:extLst>
          </p:cNvPr>
          <p:cNvSpPr/>
          <p:nvPr>
            <p:custDataLst>
              <p:tags r:id="rId70"/>
            </p:custDataLst>
          </p:nvPr>
        </p:nvSpPr>
        <p:spPr>
          <a:xfrm>
            <a:off x="81132" y="4650252"/>
            <a:ext cx="12013902" cy="600716"/>
          </a:xfrm>
          <a:prstGeom prst="rect">
            <a:avLst/>
          </a:prstGeom>
          <a:solidFill>
            <a:schemeClr val="tx2">
              <a:lumMod val="50000"/>
              <a:lumOff val="50000"/>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OTLSHAPE_TB_00000000000000000000000000000000_RightEndCaps" hidden="1">
            <a:extLst>
              <a:ext uri="{FF2B5EF4-FFF2-40B4-BE49-F238E27FC236}">
                <a16:creationId xmlns:a16="http://schemas.microsoft.com/office/drawing/2014/main" id="{926C9D64-3D7C-0287-67C3-C4E460601DED}"/>
              </a:ext>
            </a:extLst>
          </p:cNvPr>
          <p:cNvSpPr txBox="1"/>
          <p:nvPr>
            <p:custDataLst>
              <p:tags r:id="rId71"/>
            </p:custDataLst>
          </p:nvPr>
        </p:nvSpPr>
        <p:spPr>
          <a:xfrm>
            <a:off x="-221339" y="12700"/>
            <a:ext cx="469900" cy="276999"/>
          </a:xfrm>
          <a:prstGeom prst="rect">
            <a:avLst/>
          </a:prstGeom>
          <a:noFill/>
        </p:spPr>
        <p:txBody>
          <a:bodyPr vert="horz" wrap="none" lIns="0" tIns="0" rIns="0" bIns="0" rtlCol="0" anchor="ctr" anchorCtr="0">
            <a:spAutoFit/>
          </a:bodyPr>
          <a:lstStyle/>
          <a:p>
            <a:pPr algn="ctr"/>
            <a:r>
              <a:rPr lang="en-CA" b="1">
                <a:solidFill>
                  <a:schemeClr val="accent2"/>
                </a:solidFill>
                <a:latin typeface="Calibri" panose="020F0502020204030204" pitchFamily="34" charset="0"/>
              </a:rPr>
              <a:t>2029</a:t>
            </a:r>
          </a:p>
        </p:txBody>
      </p:sp>
      <p:sp>
        <p:nvSpPr>
          <p:cNvPr id="4" name="OTLSHAPE_TB_00000000000000000000000000000000_ScaleContainer">
            <a:extLst>
              <a:ext uri="{FF2B5EF4-FFF2-40B4-BE49-F238E27FC236}">
                <a16:creationId xmlns:a16="http://schemas.microsoft.com/office/drawing/2014/main" id="{F8644E32-F957-06EB-8EA9-7B61EF2667BF}"/>
              </a:ext>
            </a:extLst>
          </p:cNvPr>
          <p:cNvSpPr/>
          <p:nvPr>
            <p:custDataLst>
              <p:tags r:id="rId72"/>
            </p:custDataLst>
          </p:nvPr>
        </p:nvSpPr>
        <p:spPr>
          <a:xfrm>
            <a:off x="958691" y="838723"/>
            <a:ext cx="11082168" cy="381000"/>
          </a:xfrm>
          <a:prstGeom prst="roundRect">
            <a:avLst>
              <a:gd name="adj" fmla="val 100000"/>
            </a:avLst>
          </a:prstGeom>
          <a:gradFill flip="none" rotWithShape="1">
            <a:gsLst>
              <a:gs pos="0">
                <a:srgbClr val="A5A5A5"/>
              </a:gs>
              <a:gs pos="100000">
                <a:srgbClr val="A5A5A5"/>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2" name="OTLSHAPE_SL_a59d29ee41d742bfaa0110a23085a579_HeaderRectangle">
            <a:extLst>
              <a:ext uri="{FF2B5EF4-FFF2-40B4-BE49-F238E27FC236}">
                <a16:creationId xmlns:a16="http://schemas.microsoft.com/office/drawing/2014/main" id="{CA5BB856-E635-55DE-345A-81DC3528691F}"/>
              </a:ext>
            </a:extLst>
          </p:cNvPr>
          <p:cNvSpPr/>
          <p:nvPr>
            <p:custDataLst>
              <p:tags r:id="rId73"/>
            </p:custDataLst>
          </p:nvPr>
        </p:nvSpPr>
        <p:spPr>
          <a:xfrm>
            <a:off x="81133" y="4650251"/>
            <a:ext cx="969289" cy="600715"/>
          </a:xfrm>
          <a:prstGeom prst="rect">
            <a:avLst/>
          </a:prstGeom>
          <a:solidFill>
            <a:srgbClr val="92D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2" name="OTLSHAPE_G_00000000000000000000000000000000_ShapeBelow0">
            <a:extLst>
              <a:ext uri="{FF2B5EF4-FFF2-40B4-BE49-F238E27FC236}">
                <a16:creationId xmlns:a16="http://schemas.microsoft.com/office/drawing/2014/main" id="{D932D235-487B-8ECF-A33C-CD5E276716ED}"/>
              </a:ext>
            </a:extLst>
          </p:cNvPr>
          <p:cNvCxnSpPr>
            <a:cxnSpLocks/>
          </p:cNvCxnSpPr>
          <p:nvPr>
            <p:custDataLst>
              <p:tags r:id="rId74"/>
            </p:custDataLst>
          </p:nvPr>
        </p:nvCxnSpPr>
        <p:spPr>
          <a:xfrm>
            <a:off x="1540785" y="1219723"/>
            <a:ext cx="0" cy="4466717"/>
          </a:xfrm>
          <a:prstGeom prst="line">
            <a:avLst/>
          </a:prstGeom>
          <a:ln w="7620"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OTLSHAPE_G_00000000000000000000000000000000_ShapeBelow1">
            <a:extLst>
              <a:ext uri="{FF2B5EF4-FFF2-40B4-BE49-F238E27FC236}">
                <a16:creationId xmlns:a16="http://schemas.microsoft.com/office/drawing/2014/main" id="{C43B7887-F869-A364-E360-9E796CCAB7E4}"/>
              </a:ext>
            </a:extLst>
          </p:cNvPr>
          <p:cNvCxnSpPr>
            <a:cxnSpLocks/>
          </p:cNvCxnSpPr>
          <p:nvPr>
            <p:custDataLst>
              <p:tags r:id="rId75"/>
            </p:custDataLst>
          </p:nvPr>
        </p:nvCxnSpPr>
        <p:spPr>
          <a:xfrm>
            <a:off x="3506366" y="1219723"/>
            <a:ext cx="0" cy="5200034"/>
          </a:xfrm>
          <a:prstGeom prst="line">
            <a:avLst/>
          </a:prstGeom>
          <a:ln w="7620"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OTLSHAPE_G_00000000000000000000000000000000_ShapeBelow2">
            <a:extLst>
              <a:ext uri="{FF2B5EF4-FFF2-40B4-BE49-F238E27FC236}">
                <a16:creationId xmlns:a16="http://schemas.microsoft.com/office/drawing/2014/main" id="{A04E303A-38C3-A2B1-6FAD-3946A7DB02CC}"/>
              </a:ext>
            </a:extLst>
          </p:cNvPr>
          <p:cNvCxnSpPr>
            <a:cxnSpLocks/>
          </p:cNvCxnSpPr>
          <p:nvPr>
            <p:custDataLst>
              <p:tags r:id="rId76"/>
            </p:custDataLst>
          </p:nvPr>
        </p:nvCxnSpPr>
        <p:spPr>
          <a:xfrm>
            <a:off x="5461861" y="1219723"/>
            <a:ext cx="0" cy="5210278"/>
          </a:xfrm>
          <a:prstGeom prst="line">
            <a:avLst/>
          </a:prstGeom>
          <a:ln w="7620"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OTLSHAPE_G_00000000000000000000000000000000_ShapeBelow5">
            <a:extLst>
              <a:ext uri="{FF2B5EF4-FFF2-40B4-BE49-F238E27FC236}">
                <a16:creationId xmlns:a16="http://schemas.microsoft.com/office/drawing/2014/main" id="{6CE07F56-7C01-EA05-BFE1-52E5040BB657}"/>
              </a:ext>
            </a:extLst>
          </p:cNvPr>
          <p:cNvCxnSpPr>
            <a:cxnSpLocks/>
          </p:cNvCxnSpPr>
          <p:nvPr>
            <p:custDataLst>
              <p:tags r:id="rId77"/>
            </p:custDataLst>
          </p:nvPr>
        </p:nvCxnSpPr>
        <p:spPr>
          <a:xfrm>
            <a:off x="7421951" y="1219723"/>
            <a:ext cx="0" cy="5210278"/>
          </a:xfrm>
          <a:prstGeom prst="line">
            <a:avLst/>
          </a:prstGeom>
          <a:ln w="7620"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OTLSHAPE_G_00000000000000000000000000000000_ShapeBelow6">
            <a:extLst>
              <a:ext uri="{FF2B5EF4-FFF2-40B4-BE49-F238E27FC236}">
                <a16:creationId xmlns:a16="http://schemas.microsoft.com/office/drawing/2014/main" id="{D10589F7-DE44-165B-2B01-40DB7DAD297F}"/>
              </a:ext>
            </a:extLst>
          </p:cNvPr>
          <p:cNvCxnSpPr>
            <a:cxnSpLocks/>
          </p:cNvCxnSpPr>
          <p:nvPr>
            <p:custDataLst>
              <p:tags r:id="rId78"/>
            </p:custDataLst>
          </p:nvPr>
        </p:nvCxnSpPr>
        <p:spPr>
          <a:xfrm>
            <a:off x="9380237" y="1219723"/>
            <a:ext cx="0" cy="5200034"/>
          </a:xfrm>
          <a:prstGeom prst="line">
            <a:avLst/>
          </a:prstGeom>
          <a:ln w="7620"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OTLSHAPE_SLT_7f2bcedfd4fc4f4da4b578dbe08273fd_Shape">
            <a:extLst>
              <a:ext uri="{FF2B5EF4-FFF2-40B4-BE49-F238E27FC236}">
                <a16:creationId xmlns:a16="http://schemas.microsoft.com/office/drawing/2014/main" id="{87FA1079-0AB5-B2C0-B6DF-FB0A02DB1886}"/>
              </a:ext>
            </a:extLst>
          </p:cNvPr>
          <p:cNvSpPr/>
          <p:nvPr>
            <p:custDataLst>
              <p:tags r:id="rId79"/>
            </p:custDataLst>
          </p:nvPr>
        </p:nvSpPr>
        <p:spPr>
          <a:xfrm>
            <a:off x="2000293" y="1816748"/>
            <a:ext cx="2812050"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OTLSHAPE_SL_3f4d1495dc214c7781670b442f5f61bf_HeaderRectangle">
            <a:extLst>
              <a:ext uri="{FF2B5EF4-FFF2-40B4-BE49-F238E27FC236}">
                <a16:creationId xmlns:a16="http://schemas.microsoft.com/office/drawing/2014/main" id="{440EB32D-6A02-0A43-941F-CCB396737ACD}"/>
              </a:ext>
            </a:extLst>
          </p:cNvPr>
          <p:cNvSpPr/>
          <p:nvPr>
            <p:custDataLst>
              <p:tags r:id="rId80"/>
            </p:custDataLst>
          </p:nvPr>
        </p:nvSpPr>
        <p:spPr>
          <a:xfrm>
            <a:off x="81133" y="1659991"/>
            <a:ext cx="969289" cy="2945175"/>
          </a:xfrm>
          <a:prstGeom prst="rect">
            <a:avLst/>
          </a:prstGeom>
          <a:solidFill>
            <a:schemeClr val="tx2">
              <a:lumMod val="50000"/>
              <a:lumOff val="5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3" name="OTLSHAPE_SLT_c9f9aa389b25479e8f607c4815401dde_Shape">
            <a:extLst>
              <a:ext uri="{FF2B5EF4-FFF2-40B4-BE49-F238E27FC236}">
                <a16:creationId xmlns:a16="http://schemas.microsoft.com/office/drawing/2014/main" id="{E46C3813-AE94-B7E3-7351-89811F8A92B6}"/>
              </a:ext>
            </a:extLst>
          </p:cNvPr>
          <p:cNvSpPr/>
          <p:nvPr>
            <p:custDataLst>
              <p:tags r:id="rId81"/>
            </p:custDataLst>
          </p:nvPr>
        </p:nvSpPr>
        <p:spPr>
          <a:xfrm>
            <a:off x="4090529" y="2092605"/>
            <a:ext cx="1412344"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TLSHAPE_TB_00000000000000000000000000000000_ElapsedTime">
            <a:extLst>
              <a:ext uri="{FF2B5EF4-FFF2-40B4-BE49-F238E27FC236}">
                <a16:creationId xmlns:a16="http://schemas.microsoft.com/office/drawing/2014/main" id="{DA8D910B-B606-400E-8EB3-3DCEC2764118}"/>
              </a:ext>
            </a:extLst>
          </p:cNvPr>
          <p:cNvSpPr/>
          <p:nvPr>
            <p:custDataLst>
              <p:tags r:id="rId82"/>
            </p:custDataLst>
          </p:nvPr>
        </p:nvSpPr>
        <p:spPr>
          <a:xfrm>
            <a:off x="948973" y="849928"/>
            <a:ext cx="3326589" cy="381000"/>
          </a:xfrm>
          <a:prstGeom prst="roundRect">
            <a:avLst>
              <a:gd name="adj" fmla="val 10000000"/>
            </a:avLst>
          </a:prstGeom>
          <a:solidFill>
            <a:srgbClr val="2F3699">
              <a:alpha val="30196"/>
            </a:srgbClr>
          </a:solidFill>
          <a:ln w="12700" cap="flat" cmpd="sng" algn="ctr">
            <a:noFill/>
            <a:prstDash val="solid"/>
            <a:miter lim="800000"/>
          </a:ln>
          <a:effectLst/>
          <a:scene3d>
            <a:camera prst="orthographicFront"/>
            <a:lightRig rig="threePt" dir="t"/>
          </a:scene3d>
          <a:sp3d>
            <a:bevelT w="12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OTLSHAPE_SL_3f4d1495dc214c7781670b442f5f61bf_Header">
            <a:extLst>
              <a:ext uri="{FF2B5EF4-FFF2-40B4-BE49-F238E27FC236}">
                <a16:creationId xmlns:a16="http://schemas.microsoft.com/office/drawing/2014/main" id="{11D0040E-1C69-34E5-2CC4-41A0BE9762BA}"/>
              </a:ext>
            </a:extLst>
          </p:cNvPr>
          <p:cNvSpPr txBox="1"/>
          <p:nvPr>
            <p:custDataLst>
              <p:tags r:id="rId83"/>
            </p:custDataLst>
          </p:nvPr>
        </p:nvSpPr>
        <p:spPr>
          <a:xfrm>
            <a:off x="20101" y="2658513"/>
            <a:ext cx="1066800" cy="868172"/>
          </a:xfrm>
          <a:prstGeom prst="rect">
            <a:avLst/>
          </a:prstGeom>
          <a:noFill/>
        </p:spPr>
        <p:txBody>
          <a:bodyPr vert="horz" wrap="square" lIns="0" tIns="0" rIns="0" bIns="0" rtlCol="0" anchor="ctr" anchorCtr="0">
            <a:noAutofit/>
          </a:bodyPr>
          <a:lstStyle/>
          <a:p>
            <a:pPr algn="ctr"/>
            <a:r>
              <a:rPr lang="en-CA" sz="1400" b="1">
                <a:solidFill>
                  <a:schemeClr val="lt1"/>
                </a:solidFill>
                <a:latin typeface="Calibri" panose="020F0502020204030204" pitchFamily="34" charset="0"/>
              </a:rPr>
              <a:t>ARIEL-II: Proton &amp; Electron Stations</a:t>
            </a:r>
          </a:p>
        </p:txBody>
      </p:sp>
      <p:sp>
        <p:nvSpPr>
          <p:cNvPr id="133" name="OTLSHAPE_SL_a59d29ee41d742bfaa0110a23085a579_Header">
            <a:extLst>
              <a:ext uri="{FF2B5EF4-FFF2-40B4-BE49-F238E27FC236}">
                <a16:creationId xmlns:a16="http://schemas.microsoft.com/office/drawing/2014/main" id="{1E53C549-8291-B4A0-CEDD-983044393D4F}"/>
              </a:ext>
            </a:extLst>
          </p:cNvPr>
          <p:cNvSpPr txBox="1"/>
          <p:nvPr>
            <p:custDataLst>
              <p:tags r:id="rId84"/>
            </p:custDataLst>
          </p:nvPr>
        </p:nvSpPr>
        <p:spPr>
          <a:xfrm>
            <a:off x="20101" y="4688352"/>
            <a:ext cx="1066800" cy="434086"/>
          </a:xfrm>
          <a:prstGeom prst="rect">
            <a:avLst/>
          </a:prstGeom>
          <a:noFill/>
        </p:spPr>
        <p:txBody>
          <a:bodyPr vert="horz" wrap="square" lIns="0" tIns="0" rIns="0" bIns="0" rtlCol="0" anchor="ctr" anchorCtr="0">
            <a:noAutofit/>
          </a:bodyPr>
          <a:lstStyle/>
          <a:p>
            <a:pPr algn="ctr"/>
            <a:r>
              <a:rPr lang="en-CA" sz="1400" b="1">
                <a:solidFill>
                  <a:schemeClr val="lt1"/>
                </a:solidFill>
                <a:latin typeface="Calibri" panose="020F0502020204030204" pitchFamily="34" charset="0"/>
              </a:rPr>
              <a:t>Therapeutic Isotopes</a:t>
            </a:r>
          </a:p>
        </p:txBody>
      </p:sp>
      <p:sp>
        <p:nvSpPr>
          <p:cNvPr id="6" name="OTLSHAPE_TB_00000000000000000000000000000000_TodayMarkerShape">
            <a:extLst>
              <a:ext uri="{FF2B5EF4-FFF2-40B4-BE49-F238E27FC236}">
                <a16:creationId xmlns:a16="http://schemas.microsoft.com/office/drawing/2014/main" id="{8C91F1C8-D7B3-4B86-A1BC-DDFE38EF164B}"/>
              </a:ext>
            </a:extLst>
          </p:cNvPr>
          <p:cNvSpPr/>
          <p:nvPr>
            <p:custDataLst>
              <p:tags r:id="rId85"/>
            </p:custDataLst>
          </p:nvPr>
        </p:nvSpPr>
        <p:spPr>
          <a:xfrm>
            <a:off x="4192798" y="6407209"/>
            <a:ext cx="114300" cy="127000"/>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TLSHAPE_TB_00000000000000000000000000000000_TodayMarkerText">
            <a:extLst>
              <a:ext uri="{FF2B5EF4-FFF2-40B4-BE49-F238E27FC236}">
                <a16:creationId xmlns:a16="http://schemas.microsoft.com/office/drawing/2014/main" id="{C76E0D34-1A97-374A-11BC-3C527E522519}"/>
              </a:ext>
            </a:extLst>
          </p:cNvPr>
          <p:cNvSpPr txBox="1"/>
          <p:nvPr>
            <p:custDataLst>
              <p:tags r:id="rId86"/>
            </p:custDataLst>
          </p:nvPr>
        </p:nvSpPr>
        <p:spPr>
          <a:xfrm>
            <a:off x="4080895" y="6540068"/>
            <a:ext cx="277640" cy="138499"/>
          </a:xfrm>
          <a:prstGeom prst="rect">
            <a:avLst/>
          </a:prstGeom>
          <a:noFill/>
        </p:spPr>
        <p:txBody>
          <a:bodyPr vert="horz" wrap="none" lIns="0" tIns="0" rIns="0" bIns="0" rtlCol="0" anchor="ctr" anchorCtr="0">
            <a:spAutoFit/>
          </a:bodyPr>
          <a:lstStyle/>
          <a:p>
            <a:pPr algn="ctr"/>
            <a:r>
              <a:rPr lang="en-CA" sz="900" spc="-12">
                <a:solidFill>
                  <a:schemeClr val="dk1"/>
                </a:solidFill>
                <a:latin typeface="Calibri" panose="020F0502020204030204" pitchFamily="34" charset="0"/>
              </a:rPr>
              <a:t>Today</a:t>
            </a:r>
          </a:p>
        </p:txBody>
      </p:sp>
      <p:sp>
        <p:nvSpPr>
          <p:cNvPr id="130" name="OTLSHAPE_SLT_c9f9aa389b25479e8f607c4815401dde_Title">
            <a:extLst>
              <a:ext uri="{FF2B5EF4-FFF2-40B4-BE49-F238E27FC236}">
                <a16:creationId xmlns:a16="http://schemas.microsoft.com/office/drawing/2014/main" id="{2CC8615F-4E52-F2AC-0E9D-D1F10C957527}"/>
              </a:ext>
            </a:extLst>
          </p:cNvPr>
          <p:cNvSpPr txBox="1"/>
          <p:nvPr>
            <p:custDataLst>
              <p:tags r:id="rId87"/>
            </p:custDataLst>
          </p:nvPr>
        </p:nvSpPr>
        <p:spPr>
          <a:xfrm>
            <a:off x="1146239" y="2085552"/>
            <a:ext cx="1797160" cy="215444"/>
          </a:xfrm>
          <a:prstGeom prst="rect">
            <a:avLst/>
          </a:prstGeom>
          <a:noFill/>
        </p:spPr>
        <p:txBody>
          <a:bodyPr vert="horz" wrap="square" lIns="0" tIns="0" rIns="0" bIns="0" rtlCol="0" anchor="ctr" anchorCtr="0">
            <a:spAutoFit/>
          </a:bodyPr>
          <a:lstStyle/>
          <a:p>
            <a:r>
              <a:rPr lang="en-CA" sz="1400" b="1" spc="-6">
                <a:solidFill>
                  <a:schemeClr val="dk1"/>
                </a:solidFill>
                <a:latin typeface="Calibri" panose="020F0502020204030204" pitchFamily="34" charset="0"/>
              </a:rPr>
              <a:t>Driver Beam Lines</a:t>
            </a:r>
          </a:p>
        </p:txBody>
      </p:sp>
      <p:sp>
        <p:nvSpPr>
          <p:cNvPr id="68" name="Title 67">
            <a:extLst>
              <a:ext uri="{FF2B5EF4-FFF2-40B4-BE49-F238E27FC236}">
                <a16:creationId xmlns:a16="http://schemas.microsoft.com/office/drawing/2014/main" id="{28682955-A6B1-8C2A-EA52-E5BE05E03100}"/>
              </a:ext>
            </a:extLst>
          </p:cNvPr>
          <p:cNvSpPr>
            <a:spLocks noGrp="1"/>
          </p:cNvSpPr>
          <p:nvPr>
            <p:ph type="title"/>
          </p:nvPr>
        </p:nvSpPr>
        <p:spPr>
          <a:xfrm>
            <a:off x="2127793" y="193975"/>
            <a:ext cx="9577143" cy="350306"/>
          </a:xfrm>
        </p:spPr>
        <p:txBody>
          <a:bodyPr>
            <a:noAutofit/>
          </a:bodyPr>
          <a:lstStyle/>
          <a:p>
            <a:r>
              <a:rPr lang="en-US" sz="2600">
                <a:solidFill>
                  <a:srgbClr val="00B0F0"/>
                </a:solidFill>
                <a:latin typeface="Calibri" panose="020F0502020204030204" pitchFamily="34" charset="0"/>
                <a:cs typeface="Calibri" panose="020F0502020204030204" pitchFamily="34" charset="0"/>
              </a:rPr>
              <a:t>Planning towards LS26</a:t>
            </a:r>
            <a:endParaRPr lang="en-CA" sz="2600">
              <a:latin typeface="Calibri" panose="020F0502020204030204" pitchFamily="34" charset="0"/>
              <a:cs typeface="Calibri" panose="020F0502020204030204" pitchFamily="34" charset="0"/>
            </a:endParaRPr>
          </a:p>
        </p:txBody>
      </p:sp>
      <p:sp>
        <p:nvSpPr>
          <p:cNvPr id="146" name="OTLSHAPE_SL_a59d29ee41d742bfaa0110a23085a579_BackgroundRectangle">
            <a:extLst>
              <a:ext uri="{FF2B5EF4-FFF2-40B4-BE49-F238E27FC236}">
                <a16:creationId xmlns:a16="http://schemas.microsoft.com/office/drawing/2014/main" id="{23300209-8815-85DC-85EF-FE15399E7B0F}"/>
              </a:ext>
            </a:extLst>
          </p:cNvPr>
          <p:cNvSpPr/>
          <p:nvPr>
            <p:custDataLst>
              <p:tags r:id="rId88"/>
            </p:custDataLst>
          </p:nvPr>
        </p:nvSpPr>
        <p:spPr>
          <a:xfrm>
            <a:off x="81131" y="5296271"/>
            <a:ext cx="12013902" cy="1133730"/>
          </a:xfrm>
          <a:prstGeom prst="rect">
            <a:avLst/>
          </a:prstGeom>
          <a:solidFill>
            <a:schemeClr val="tx2">
              <a:lumMod val="50000"/>
              <a:lumOff val="50000"/>
              <a:alpha val="2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8" name="OTLSHAPE_SL_a59d29ee41d742bfaa0110a23085a579_HeaderRectangle">
            <a:extLst>
              <a:ext uri="{FF2B5EF4-FFF2-40B4-BE49-F238E27FC236}">
                <a16:creationId xmlns:a16="http://schemas.microsoft.com/office/drawing/2014/main" id="{B2414E8C-B8DF-839B-6848-291F27759EC2}"/>
              </a:ext>
            </a:extLst>
          </p:cNvPr>
          <p:cNvSpPr/>
          <p:nvPr>
            <p:custDataLst>
              <p:tags r:id="rId89"/>
            </p:custDataLst>
          </p:nvPr>
        </p:nvSpPr>
        <p:spPr>
          <a:xfrm>
            <a:off x="81133" y="5289097"/>
            <a:ext cx="969289" cy="1130660"/>
          </a:xfrm>
          <a:prstGeom prst="rect">
            <a:avLst/>
          </a:prstGeom>
          <a:solidFill>
            <a:srgbClr val="00B05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9" name="OTLSHAPE_SL_a59d29ee41d742bfaa0110a23085a579_Header">
            <a:extLst>
              <a:ext uri="{FF2B5EF4-FFF2-40B4-BE49-F238E27FC236}">
                <a16:creationId xmlns:a16="http://schemas.microsoft.com/office/drawing/2014/main" id="{10A0B5E7-0946-E725-7B54-2C2C3B5A8A3B}"/>
              </a:ext>
            </a:extLst>
          </p:cNvPr>
          <p:cNvSpPr txBox="1"/>
          <p:nvPr>
            <p:custDataLst>
              <p:tags r:id="rId90"/>
            </p:custDataLst>
          </p:nvPr>
        </p:nvSpPr>
        <p:spPr>
          <a:xfrm>
            <a:off x="20101" y="5387246"/>
            <a:ext cx="1066800" cy="961821"/>
          </a:xfrm>
          <a:prstGeom prst="rect">
            <a:avLst/>
          </a:prstGeom>
          <a:noFill/>
        </p:spPr>
        <p:txBody>
          <a:bodyPr vert="horz" wrap="square" lIns="0" tIns="0" rIns="0" bIns="0" rtlCol="0" anchor="ctr" anchorCtr="0">
            <a:noAutofit/>
          </a:bodyPr>
          <a:lstStyle/>
          <a:p>
            <a:pPr algn="ctr"/>
            <a:r>
              <a:rPr lang="en-CA" sz="1400" b="1">
                <a:solidFill>
                  <a:schemeClr val="lt1"/>
                </a:solidFill>
                <a:latin typeface="Calibri" panose="020F0502020204030204" pitchFamily="34" charset="0"/>
              </a:rPr>
              <a:t>ARIEL Operations Ramp Up</a:t>
            </a:r>
          </a:p>
        </p:txBody>
      </p:sp>
      <p:cxnSp>
        <p:nvCxnSpPr>
          <p:cNvPr id="167" name="OTLSHAPE_G_00000000000000000000000000000000_ShapeBelow7">
            <a:extLst>
              <a:ext uri="{FF2B5EF4-FFF2-40B4-BE49-F238E27FC236}">
                <a16:creationId xmlns:a16="http://schemas.microsoft.com/office/drawing/2014/main" id="{76270329-C2AE-9882-8EB4-D79E1A1B4A7E}"/>
              </a:ext>
            </a:extLst>
          </p:cNvPr>
          <p:cNvCxnSpPr>
            <a:cxnSpLocks/>
          </p:cNvCxnSpPr>
          <p:nvPr>
            <p:custDataLst>
              <p:tags r:id="rId91"/>
            </p:custDataLst>
          </p:nvPr>
        </p:nvCxnSpPr>
        <p:spPr>
          <a:xfrm>
            <a:off x="11336108" y="1219723"/>
            <a:ext cx="0" cy="5210278"/>
          </a:xfrm>
          <a:prstGeom prst="line">
            <a:avLst/>
          </a:prstGeom>
          <a:ln w="7620" cap="flat" cmpd="sng" algn="ctr">
            <a:solidFill>
              <a:schemeClr val="accent5">
                <a:alpha val="1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8" name="OTLSHAPE_SLT_fafe5d592c1746fe995305aa100a68aa_Shape">
            <a:extLst>
              <a:ext uri="{FF2B5EF4-FFF2-40B4-BE49-F238E27FC236}">
                <a16:creationId xmlns:a16="http://schemas.microsoft.com/office/drawing/2014/main" id="{1D51732E-C981-7B19-893F-7CFDAE46D4D8}"/>
              </a:ext>
            </a:extLst>
          </p:cNvPr>
          <p:cNvSpPr/>
          <p:nvPr>
            <p:custDataLst>
              <p:tags r:id="rId92"/>
            </p:custDataLst>
          </p:nvPr>
        </p:nvSpPr>
        <p:spPr>
          <a:xfrm>
            <a:off x="5474743" y="5338863"/>
            <a:ext cx="1288109" cy="203200"/>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9" name="OTLSHAPE_SLT_04229c6590704d32bdb6acfa3b17baf2_Shape">
            <a:extLst>
              <a:ext uri="{FF2B5EF4-FFF2-40B4-BE49-F238E27FC236}">
                <a16:creationId xmlns:a16="http://schemas.microsoft.com/office/drawing/2014/main" id="{7B69C7A0-534D-35CB-E5DB-22D5729BE4FF}"/>
              </a:ext>
            </a:extLst>
          </p:cNvPr>
          <p:cNvSpPr/>
          <p:nvPr>
            <p:custDataLst>
              <p:tags r:id="rId93"/>
            </p:custDataLst>
          </p:nvPr>
        </p:nvSpPr>
        <p:spPr>
          <a:xfrm>
            <a:off x="6358541" y="5628756"/>
            <a:ext cx="906220" cy="203200"/>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0" name="OTLSHAPE_SLT_fafe5d592c1746fe995305aa100a68aa_Title">
            <a:extLst>
              <a:ext uri="{FF2B5EF4-FFF2-40B4-BE49-F238E27FC236}">
                <a16:creationId xmlns:a16="http://schemas.microsoft.com/office/drawing/2014/main" id="{7A2C6319-CBAF-95FC-8F13-5141B6E36509}"/>
              </a:ext>
            </a:extLst>
          </p:cNvPr>
          <p:cNvSpPr txBox="1"/>
          <p:nvPr>
            <p:custDataLst>
              <p:tags r:id="rId94"/>
            </p:custDataLst>
          </p:nvPr>
        </p:nvSpPr>
        <p:spPr>
          <a:xfrm>
            <a:off x="1143680" y="5327482"/>
            <a:ext cx="2552700" cy="217043"/>
          </a:xfrm>
          <a:prstGeom prst="rect">
            <a:avLst/>
          </a:prstGeom>
          <a:noFill/>
        </p:spPr>
        <p:txBody>
          <a:bodyPr vert="horz" wrap="square" lIns="0" tIns="0" rIns="0" bIns="0" rtlCol="0" anchor="ctr" anchorCtr="0">
            <a:spAutoFit/>
          </a:bodyPr>
          <a:lstStyle/>
          <a:p>
            <a:r>
              <a:rPr lang="en-CA" sz="1400" b="1" spc="-4">
                <a:solidFill>
                  <a:schemeClr val="dk1"/>
                </a:solidFill>
                <a:latin typeface="Calibri" panose="020F0502020204030204" pitchFamily="34" charset="0"/>
              </a:rPr>
              <a:t>E-linac Upgrades</a:t>
            </a:r>
          </a:p>
        </p:txBody>
      </p:sp>
      <p:sp>
        <p:nvSpPr>
          <p:cNvPr id="176" name="OTLSHAPE_TB_00000000000000000000000000000000_TodayMarkerShape">
            <a:extLst>
              <a:ext uri="{FF2B5EF4-FFF2-40B4-BE49-F238E27FC236}">
                <a16:creationId xmlns:a16="http://schemas.microsoft.com/office/drawing/2014/main" id="{BD37BA86-E680-D6E8-D1EB-1B5711B904E9}"/>
              </a:ext>
            </a:extLst>
          </p:cNvPr>
          <p:cNvSpPr/>
          <p:nvPr>
            <p:custDataLst>
              <p:tags r:id="rId95"/>
            </p:custDataLst>
          </p:nvPr>
        </p:nvSpPr>
        <p:spPr>
          <a:xfrm>
            <a:off x="8178330" y="6407209"/>
            <a:ext cx="114300" cy="127000"/>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7" name="OTLSHAPE_TB_00000000000000000000000000000000_TodayMarkerText">
            <a:extLst>
              <a:ext uri="{FF2B5EF4-FFF2-40B4-BE49-F238E27FC236}">
                <a16:creationId xmlns:a16="http://schemas.microsoft.com/office/drawing/2014/main" id="{85DC942A-1119-6AA0-63CD-AF529B6C1C66}"/>
              </a:ext>
            </a:extLst>
          </p:cNvPr>
          <p:cNvSpPr txBox="1"/>
          <p:nvPr>
            <p:custDataLst>
              <p:tags r:id="rId96"/>
            </p:custDataLst>
          </p:nvPr>
        </p:nvSpPr>
        <p:spPr>
          <a:xfrm>
            <a:off x="8516663" y="6543596"/>
            <a:ext cx="533312" cy="276999"/>
          </a:xfrm>
          <a:prstGeom prst="rect">
            <a:avLst/>
          </a:prstGeom>
          <a:noFill/>
        </p:spPr>
        <p:txBody>
          <a:bodyPr vert="horz" wrap="square" lIns="0" tIns="0" rIns="0" bIns="0" rtlCol="0" anchor="ctr" anchorCtr="0">
            <a:spAutoFit/>
          </a:bodyPr>
          <a:lstStyle/>
          <a:p>
            <a:r>
              <a:rPr lang="en-CA" sz="900" spc="-12">
                <a:solidFill>
                  <a:schemeClr val="dk1"/>
                </a:solidFill>
                <a:latin typeface="Calibri" panose="020F0502020204030204" pitchFamily="34" charset="0"/>
              </a:rPr>
              <a:t>First Beam on AETE</a:t>
            </a:r>
          </a:p>
        </p:txBody>
      </p:sp>
      <p:sp>
        <p:nvSpPr>
          <p:cNvPr id="178" name="OTLSHAPE_TB_00000000000000000000000000000000_TodayMarkerShape">
            <a:extLst>
              <a:ext uri="{FF2B5EF4-FFF2-40B4-BE49-F238E27FC236}">
                <a16:creationId xmlns:a16="http://schemas.microsoft.com/office/drawing/2014/main" id="{50704A9C-4F56-A343-88D8-8CCBC520458C}"/>
              </a:ext>
            </a:extLst>
          </p:cNvPr>
          <p:cNvSpPr/>
          <p:nvPr>
            <p:custDataLst>
              <p:tags r:id="rId97"/>
            </p:custDataLst>
          </p:nvPr>
        </p:nvSpPr>
        <p:spPr>
          <a:xfrm>
            <a:off x="8552831" y="6407209"/>
            <a:ext cx="114300" cy="127000"/>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9" name="OTLSHAPE_TB_00000000000000000000000000000000_TodayMarkerText">
            <a:extLst>
              <a:ext uri="{FF2B5EF4-FFF2-40B4-BE49-F238E27FC236}">
                <a16:creationId xmlns:a16="http://schemas.microsoft.com/office/drawing/2014/main" id="{5917FF4E-C178-A8AE-BD71-48513069045D}"/>
              </a:ext>
            </a:extLst>
          </p:cNvPr>
          <p:cNvSpPr txBox="1"/>
          <p:nvPr>
            <p:custDataLst>
              <p:tags r:id="rId98"/>
            </p:custDataLst>
          </p:nvPr>
        </p:nvSpPr>
        <p:spPr>
          <a:xfrm>
            <a:off x="7774908" y="6543596"/>
            <a:ext cx="545781" cy="276999"/>
          </a:xfrm>
          <a:prstGeom prst="rect">
            <a:avLst/>
          </a:prstGeom>
          <a:noFill/>
        </p:spPr>
        <p:txBody>
          <a:bodyPr vert="horz" wrap="square" lIns="0" tIns="0" rIns="0" bIns="0" rtlCol="0" anchor="ctr" anchorCtr="0">
            <a:spAutoFit/>
          </a:bodyPr>
          <a:lstStyle/>
          <a:p>
            <a:pPr algn="r"/>
            <a:r>
              <a:rPr lang="en-CA" sz="900" spc="-12">
                <a:solidFill>
                  <a:schemeClr val="dk1"/>
                </a:solidFill>
                <a:latin typeface="Calibri" panose="020F0502020204030204" pitchFamily="34" charset="0"/>
              </a:rPr>
              <a:t>First Beam on APTW</a:t>
            </a:r>
          </a:p>
        </p:txBody>
      </p:sp>
      <p:sp>
        <p:nvSpPr>
          <p:cNvPr id="181" name="OTLSHAPE_TB_00000000000000000000000000000000_TodayMarkerText">
            <a:extLst>
              <a:ext uri="{FF2B5EF4-FFF2-40B4-BE49-F238E27FC236}">
                <a16:creationId xmlns:a16="http://schemas.microsoft.com/office/drawing/2014/main" id="{8810ECDD-45FC-23F7-7FEE-1EC4F66E1539}"/>
              </a:ext>
            </a:extLst>
          </p:cNvPr>
          <p:cNvSpPr txBox="1"/>
          <p:nvPr>
            <p:custDataLst>
              <p:tags r:id="rId99"/>
            </p:custDataLst>
          </p:nvPr>
        </p:nvSpPr>
        <p:spPr>
          <a:xfrm>
            <a:off x="7876527" y="4443540"/>
            <a:ext cx="1285984" cy="138499"/>
          </a:xfrm>
          <a:prstGeom prst="rect">
            <a:avLst/>
          </a:prstGeom>
          <a:noFill/>
        </p:spPr>
        <p:txBody>
          <a:bodyPr vert="horz" wrap="square" lIns="0" tIns="0" rIns="0" bIns="0" rtlCol="0" anchor="ctr" anchorCtr="0">
            <a:spAutoFit/>
          </a:bodyPr>
          <a:lstStyle/>
          <a:p>
            <a:pPr algn="r"/>
            <a:r>
              <a:rPr lang="en-CA" sz="900" spc="-12">
                <a:solidFill>
                  <a:schemeClr val="dk1"/>
                </a:solidFill>
                <a:latin typeface="Calibri" panose="020F0502020204030204" pitchFamily="34" charset="0"/>
              </a:rPr>
              <a:t>Med. Isotopes to Users</a:t>
            </a:r>
          </a:p>
        </p:txBody>
      </p:sp>
      <p:sp>
        <p:nvSpPr>
          <p:cNvPr id="182" name="OTLSHAPE_TB_00000000000000000000000000000000_TodayMarkerShape">
            <a:extLst>
              <a:ext uri="{FF2B5EF4-FFF2-40B4-BE49-F238E27FC236}">
                <a16:creationId xmlns:a16="http://schemas.microsoft.com/office/drawing/2014/main" id="{0CBB6954-CB11-F800-63CB-1C900E55DDC2}"/>
              </a:ext>
            </a:extLst>
          </p:cNvPr>
          <p:cNvSpPr/>
          <p:nvPr>
            <p:custDataLst>
              <p:tags r:id="rId100"/>
            </p:custDataLst>
          </p:nvPr>
        </p:nvSpPr>
        <p:spPr>
          <a:xfrm>
            <a:off x="10838844" y="6407209"/>
            <a:ext cx="114300" cy="127000"/>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3" name="OTLSHAPE_TB_00000000000000000000000000000000_TodayMarkerText">
            <a:extLst>
              <a:ext uri="{FF2B5EF4-FFF2-40B4-BE49-F238E27FC236}">
                <a16:creationId xmlns:a16="http://schemas.microsoft.com/office/drawing/2014/main" id="{3ABBA5C5-3039-C863-E892-08FD5E8D849F}"/>
              </a:ext>
            </a:extLst>
          </p:cNvPr>
          <p:cNvSpPr txBox="1"/>
          <p:nvPr>
            <p:custDataLst>
              <p:tags r:id="rId101"/>
            </p:custDataLst>
          </p:nvPr>
        </p:nvSpPr>
        <p:spPr>
          <a:xfrm>
            <a:off x="10634917" y="6543596"/>
            <a:ext cx="699585" cy="276999"/>
          </a:xfrm>
          <a:prstGeom prst="rect">
            <a:avLst/>
          </a:prstGeom>
          <a:noFill/>
        </p:spPr>
        <p:txBody>
          <a:bodyPr vert="horz" wrap="square" lIns="0" tIns="0" rIns="0" bIns="0" rtlCol="0" anchor="ctr" anchorCtr="0">
            <a:spAutoFit/>
          </a:bodyPr>
          <a:lstStyle/>
          <a:p>
            <a:r>
              <a:rPr lang="en-CA" sz="900" spc="-12">
                <a:solidFill>
                  <a:schemeClr val="dk1"/>
                </a:solidFill>
                <a:latin typeface="Calibri" panose="020F0502020204030204" pitchFamily="34" charset="0"/>
              </a:rPr>
              <a:t>Three Beam Capability</a:t>
            </a:r>
          </a:p>
        </p:txBody>
      </p:sp>
      <p:sp>
        <p:nvSpPr>
          <p:cNvPr id="122" name="OTLSHAPE_TB_00000000000000000000000000000000_TodayMarkerShape">
            <a:extLst>
              <a:ext uri="{FF2B5EF4-FFF2-40B4-BE49-F238E27FC236}">
                <a16:creationId xmlns:a16="http://schemas.microsoft.com/office/drawing/2014/main" id="{AFEFF1E1-FE8E-AAA8-5493-A3AB255C5955}"/>
              </a:ext>
            </a:extLst>
          </p:cNvPr>
          <p:cNvSpPr/>
          <p:nvPr>
            <p:custDataLst>
              <p:tags r:id="rId102"/>
            </p:custDataLst>
          </p:nvPr>
        </p:nvSpPr>
        <p:spPr>
          <a:xfrm rot="10800000">
            <a:off x="9363813" y="4605836"/>
            <a:ext cx="114300" cy="127000"/>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5" name="OTLSHAPE_TB_00000000000000000000000000000000_TodayMarkerText">
            <a:extLst>
              <a:ext uri="{FF2B5EF4-FFF2-40B4-BE49-F238E27FC236}">
                <a16:creationId xmlns:a16="http://schemas.microsoft.com/office/drawing/2014/main" id="{1784CB8D-3175-01F3-AABC-101E40A6F010}"/>
              </a:ext>
            </a:extLst>
          </p:cNvPr>
          <p:cNvSpPr txBox="1"/>
          <p:nvPr>
            <p:custDataLst>
              <p:tags r:id="rId103"/>
            </p:custDataLst>
          </p:nvPr>
        </p:nvSpPr>
        <p:spPr>
          <a:xfrm flipH="1">
            <a:off x="9331499" y="4311233"/>
            <a:ext cx="935218" cy="276999"/>
          </a:xfrm>
          <a:prstGeom prst="rect">
            <a:avLst/>
          </a:prstGeom>
          <a:noFill/>
        </p:spPr>
        <p:txBody>
          <a:bodyPr vert="horz" wrap="square" lIns="0" tIns="0" rIns="0" bIns="0" rtlCol="0" anchor="ctr" anchorCtr="0">
            <a:spAutoFit/>
          </a:bodyPr>
          <a:lstStyle/>
          <a:p>
            <a:r>
              <a:rPr lang="en-CA" sz="900" spc="-12">
                <a:solidFill>
                  <a:schemeClr val="dk1"/>
                </a:solidFill>
                <a:latin typeface="Calibri" panose="020F0502020204030204" pitchFamily="34" charset="0"/>
              </a:rPr>
              <a:t>Med. Isotopes  CFI Early Closeout</a:t>
            </a:r>
          </a:p>
        </p:txBody>
      </p:sp>
      <p:sp>
        <p:nvSpPr>
          <p:cNvPr id="147" name="OTLSHAPE_TB_00000000000000000000000000000000_TodayMarkerShape">
            <a:extLst>
              <a:ext uri="{FF2B5EF4-FFF2-40B4-BE49-F238E27FC236}">
                <a16:creationId xmlns:a16="http://schemas.microsoft.com/office/drawing/2014/main" id="{25C0D71F-CB68-0A5B-2B3B-3ED2781FAE0F}"/>
              </a:ext>
            </a:extLst>
          </p:cNvPr>
          <p:cNvSpPr/>
          <p:nvPr>
            <p:custDataLst>
              <p:tags r:id="rId104"/>
            </p:custDataLst>
          </p:nvPr>
        </p:nvSpPr>
        <p:spPr>
          <a:xfrm rot="10800000">
            <a:off x="10886444" y="5188476"/>
            <a:ext cx="114300" cy="127000"/>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0" name="OTLSHAPE_TB_00000000000000000000000000000000_TodayMarkerText">
            <a:extLst>
              <a:ext uri="{FF2B5EF4-FFF2-40B4-BE49-F238E27FC236}">
                <a16:creationId xmlns:a16="http://schemas.microsoft.com/office/drawing/2014/main" id="{5557F04B-F15A-6BE9-2834-65A11517E55A}"/>
              </a:ext>
            </a:extLst>
          </p:cNvPr>
          <p:cNvSpPr txBox="1"/>
          <p:nvPr>
            <p:custDataLst>
              <p:tags r:id="rId105"/>
            </p:custDataLst>
          </p:nvPr>
        </p:nvSpPr>
        <p:spPr>
          <a:xfrm flipH="1">
            <a:off x="10565010" y="4885762"/>
            <a:ext cx="775091" cy="276999"/>
          </a:xfrm>
          <a:prstGeom prst="rect">
            <a:avLst/>
          </a:prstGeom>
          <a:noFill/>
        </p:spPr>
        <p:txBody>
          <a:bodyPr vert="horz" wrap="square" lIns="0" tIns="0" rIns="0" bIns="0" rtlCol="0" anchor="ctr" anchorCtr="0">
            <a:spAutoFit/>
          </a:bodyPr>
          <a:lstStyle/>
          <a:p>
            <a:pPr algn="ctr"/>
            <a:r>
              <a:rPr lang="en-CA" sz="900" spc="-12">
                <a:solidFill>
                  <a:schemeClr val="dk1"/>
                </a:solidFill>
                <a:latin typeface="Calibri" panose="020F0502020204030204" pitchFamily="34" charset="0"/>
              </a:rPr>
              <a:t>ARIEL User Operation</a:t>
            </a:r>
          </a:p>
        </p:txBody>
      </p:sp>
      <p:sp>
        <p:nvSpPr>
          <p:cNvPr id="152" name="OTLSHAPE_TB_00000000000000000000000000000000_TimescaleInterval7">
            <a:extLst>
              <a:ext uri="{FF2B5EF4-FFF2-40B4-BE49-F238E27FC236}">
                <a16:creationId xmlns:a16="http://schemas.microsoft.com/office/drawing/2014/main" id="{F4E6D995-F714-54DE-8849-A8748F4E5075}"/>
              </a:ext>
            </a:extLst>
          </p:cNvPr>
          <p:cNvSpPr txBox="1"/>
          <p:nvPr>
            <p:custDataLst>
              <p:tags r:id="rId106"/>
            </p:custDataLst>
          </p:nvPr>
        </p:nvSpPr>
        <p:spPr>
          <a:xfrm>
            <a:off x="1634809"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Q1</a:t>
            </a:r>
          </a:p>
        </p:txBody>
      </p:sp>
      <p:cxnSp>
        <p:nvCxnSpPr>
          <p:cNvPr id="153" name="OTLSHAPE_TB_00000000000000000000000000000000_Separator6">
            <a:extLst>
              <a:ext uri="{FF2B5EF4-FFF2-40B4-BE49-F238E27FC236}">
                <a16:creationId xmlns:a16="http://schemas.microsoft.com/office/drawing/2014/main" id="{0B665D3B-6E75-7275-CB0D-C6C8216C6EAF}"/>
              </a:ext>
            </a:extLst>
          </p:cNvPr>
          <p:cNvCxnSpPr/>
          <p:nvPr>
            <p:custDataLst>
              <p:tags r:id="rId107"/>
            </p:custDataLst>
          </p:nvPr>
        </p:nvCxnSpPr>
        <p:spPr>
          <a:xfrm>
            <a:off x="1540785" y="902223"/>
            <a:ext cx="0" cy="2540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5" name="OTLSHAPE_TB_00000000000000000000000000000000_TimescaleInterval7">
            <a:extLst>
              <a:ext uri="{FF2B5EF4-FFF2-40B4-BE49-F238E27FC236}">
                <a16:creationId xmlns:a16="http://schemas.microsoft.com/office/drawing/2014/main" id="{C683BD12-C5AA-0B48-B251-D4A20E9D0A1A}"/>
              </a:ext>
            </a:extLst>
          </p:cNvPr>
          <p:cNvSpPr txBox="1"/>
          <p:nvPr>
            <p:custDataLst>
              <p:tags r:id="rId108"/>
            </p:custDataLst>
          </p:nvPr>
        </p:nvSpPr>
        <p:spPr>
          <a:xfrm>
            <a:off x="2127793"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Q2</a:t>
            </a:r>
          </a:p>
        </p:txBody>
      </p:sp>
      <p:sp>
        <p:nvSpPr>
          <p:cNvPr id="157" name="OTLSHAPE_TB_00000000000000000000000000000000_TimescaleInterval7">
            <a:extLst>
              <a:ext uri="{FF2B5EF4-FFF2-40B4-BE49-F238E27FC236}">
                <a16:creationId xmlns:a16="http://schemas.microsoft.com/office/drawing/2014/main" id="{BBD5061C-47BB-B7C7-9907-E7932E7FA14E}"/>
              </a:ext>
            </a:extLst>
          </p:cNvPr>
          <p:cNvSpPr txBox="1"/>
          <p:nvPr>
            <p:custDataLst>
              <p:tags r:id="rId109"/>
            </p:custDataLst>
          </p:nvPr>
        </p:nvSpPr>
        <p:spPr>
          <a:xfrm>
            <a:off x="2620777"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Q3</a:t>
            </a:r>
          </a:p>
        </p:txBody>
      </p:sp>
      <p:sp>
        <p:nvSpPr>
          <p:cNvPr id="159" name="OTLSHAPE_TB_00000000000000000000000000000000_TimescaleInterval7">
            <a:extLst>
              <a:ext uri="{FF2B5EF4-FFF2-40B4-BE49-F238E27FC236}">
                <a16:creationId xmlns:a16="http://schemas.microsoft.com/office/drawing/2014/main" id="{9CD68280-799F-F6ED-7A56-C69846C4100C}"/>
              </a:ext>
            </a:extLst>
          </p:cNvPr>
          <p:cNvSpPr txBox="1"/>
          <p:nvPr>
            <p:custDataLst>
              <p:tags r:id="rId110"/>
            </p:custDataLst>
          </p:nvPr>
        </p:nvSpPr>
        <p:spPr>
          <a:xfrm>
            <a:off x="3113761"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Q4</a:t>
            </a:r>
          </a:p>
        </p:txBody>
      </p:sp>
      <p:sp>
        <p:nvSpPr>
          <p:cNvPr id="160" name="OTLSHAPE_TB_00000000000000000000000000000000_TimescaleInterval7">
            <a:extLst>
              <a:ext uri="{FF2B5EF4-FFF2-40B4-BE49-F238E27FC236}">
                <a16:creationId xmlns:a16="http://schemas.microsoft.com/office/drawing/2014/main" id="{B9F9E756-2B03-5D5A-6226-7E2F72DADD18}"/>
              </a:ext>
            </a:extLst>
          </p:cNvPr>
          <p:cNvSpPr txBox="1"/>
          <p:nvPr>
            <p:custDataLst>
              <p:tags r:id="rId111"/>
            </p:custDataLst>
          </p:nvPr>
        </p:nvSpPr>
        <p:spPr>
          <a:xfrm>
            <a:off x="2216105" y="561575"/>
            <a:ext cx="365485" cy="217043"/>
          </a:xfrm>
          <a:prstGeom prst="rect">
            <a:avLst/>
          </a:prstGeom>
          <a:noFill/>
        </p:spPr>
        <p:txBody>
          <a:bodyPr vert="horz" wrap="none" lIns="0" tIns="0" rIns="0" bIns="0" rtlCol="0" anchor="ctr" anchorCtr="0">
            <a:noAutofit/>
          </a:bodyPr>
          <a:lstStyle/>
          <a:p>
            <a:r>
              <a:rPr lang="en-CA" sz="1400" spc="-26">
                <a:latin typeface="Calibri" panose="020F0502020204030204" pitchFamily="34" charset="0"/>
              </a:rPr>
              <a:t>CY 2024</a:t>
            </a:r>
          </a:p>
        </p:txBody>
      </p:sp>
      <p:cxnSp>
        <p:nvCxnSpPr>
          <p:cNvPr id="161" name="OTLSHAPE_TB_00000000000000000000000000000000_Separator6">
            <a:extLst>
              <a:ext uri="{FF2B5EF4-FFF2-40B4-BE49-F238E27FC236}">
                <a16:creationId xmlns:a16="http://schemas.microsoft.com/office/drawing/2014/main" id="{E3261879-7017-29E7-C01D-68F5A5D47953}"/>
              </a:ext>
            </a:extLst>
          </p:cNvPr>
          <p:cNvCxnSpPr/>
          <p:nvPr>
            <p:custDataLst>
              <p:tags r:id="rId112"/>
            </p:custDataLst>
          </p:nvPr>
        </p:nvCxnSpPr>
        <p:spPr>
          <a:xfrm>
            <a:off x="3500648" y="902223"/>
            <a:ext cx="0" cy="2540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9" name="OTLSHAPE_TB_00000000000000000000000000000000_TimescaleInterval7">
            <a:extLst>
              <a:ext uri="{FF2B5EF4-FFF2-40B4-BE49-F238E27FC236}">
                <a16:creationId xmlns:a16="http://schemas.microsoft.com/office/drawing/2014/main" id="{7C1DA496-7994-6AF6-BEDB-022201416076}"/>
              </a:ext>
            </a:extLst>
          </p:cNvPr>
          <p:cNvSpPr txBox="1"/>
          <p:nvPr>
            <p:custDataLst>
              <p:tags r:id="rId113"/>
            </p:custDataLst>
          </p:nvPr>
        </p:nvSpPr>
        <p:spPr>
          <a:xfrm>
            <a:off x="3606745"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Q1</a:t>
            </a:r>
          </a:p>
        </p:txBody>
      </p:sp>
      <p:sp>
        <p:nvSpPr>
          <p:cNvPr id="190" name="OTLSHAPE_TB_00000000000000000000000000000000_TimescaleInterval7">
            <a:extLst>
              <a:ext uri="{FF2B5EF4-FFF2-40B4-BE49-F238E27FC236}">
                <a16:creationId xmlns:a16="http://schemas.microsoft.com/office/drawing/2014/main" id="{DD2D9F19-1327-8097-567F-F203CE0EB68D}"/>
              </a:ext>
            </a:extLst>
          </p:cNvPr>
          <p:cNvSpPr txBox="1"/>
          <p:nvPr>
            <p:custDataLst>
              <p:tags r:id="rId114"/>
            </p:custDataLst>
          </p:nvPr>
        </p:nvSpPr>
        <p:spPr>
          <a:xfrm>
            <a:off x="4099729"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Q2</a:t>
            </a:r>
          </a:p>
        </p:txBody>
      </p:sp>
      <p:sp>
        <p:nvSpPr>
          <p:cNvPr id="191" name="OTLSHAPE_TB_00000000000000000000000000000000_TimescaleInterval7">
            <a:extLst>
              <a:ext uri="{FF2B5EF4-FFF2-40B4-BE49-F238E27FC236}">
                <a16:creationId xmlns:a16="http://schemas.microsoft.com/office/drawing/2014/main" id="{019C8190-77C2-D539-E4B4-9E1968F29A39}"/>
              </a:ext>
            </a:extLst>
          </p:cNvPr>
          <p:cNvSpPr txBox="1"/>
          <p:nvPr>
            <p:custDataLst>
              <p:tags r:id="rId115"/>
            </p:custDataLst>
          </p:nvPr>
        </p:nvSpPr>
        <p:spPr>
          <a:xfrm>
            <a:off x="4592713"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Q3</a:t>
            </a:r>
          </a:p>
        </p:txBody>
      </p:sp>
      <p:sp>
        <p:nvSpPr>
          <p:cNvPr id="192" name="OTLSHAPE_TB_00000000000000000000000000000000_TimescaleInterval7">
            <a:extLst>
              <a:ext uri="{FF2B5EF4-FFF2-40B4-BE49-F238E27FC236}">
                <a16:creationId xmlns:a16="http://schemas.microsoft.com/office/drawing/2014/main" id="{EA3AA92D-F24E-8E49-8DB2-3F95007AB3E3}"/>
              </a:ext>
            </a:extLst>
          </p:cNvPr>
          <p:cNvSpPr txBox="1"/>
          <p:nvPr>
            <p:custDataLst>
              <p:tags r:id="rId116"/>
            </p:custDataLst>
          </p:nvPr>
        </p:nvSpPr>
        <p:spPr>
          <a:xfrm>
            <a:off x="5085697"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Q4</a:t>
            </a:r>
          </a:p>
        </p:txBody>
      </p:sp>
      <p:sp>
        <p:nvSpPr>
          <p:cNvPr id="193" name="OTLSHAPE_TB_00000000000000000000000000000000_TimescaleInterval7">
            <a:extLst>
              <a:ext uri="{FF2B5EF4-FFF2-40B4-BE49-F238E27FC236}">
                <a16:creationId xmlns:a16="http://schemas.microsoft.com/office/drawing/2014/main" id="{85BCE8D0-8743-0501-13D9-4C47DED697C4}"/>
              </a:ext>
            </a:extLst>
          </p:cNvPr>
          <p:cNvSpPr txBox="1"/>
          <p:nvPr>
            <p:custDataLst>
              <p:tags r:id="rId117"/>
            </p:custDataLst>
          </p:nvPr>
        </p:nvSpPr>
        <p:spPr>
          <a:xfrm>
            <a:off x="4178718" y="561575"/>
            <a:ext cx="365485" cy="217043"/>
          </a:xfrm>
          <a:prstGeom prst="rect">
            <a:avLst/>
          </a:prstGeom>
          <a:noFill/>
        </p:spPr>
        <p:txBody>
          <a:bodyPr vert="horz" wrap="none" lIns="0" tIns="0" rIns="0" bIns="0" rtlCol="0" anchor="ctr" anchorCtr="0">
            <a:noAutofit/>
          </a:bodyPr>
          <a:lstStyle/>
          <a:p>
            <a:r>
              <a:rPr lang="en-CA" sz="1400" spc="-26">
                <a:latin typeface="Calibri" panose="020F0502020204030204" pitchFamily="34" charset="0"/>
              </a:rPr>
              <a:t>CY 2025</a:t>
            </a:r>
          </a:p>
        </p:txBody>
      </p:sp>
      <p:cxnSp>
        <p:nvCxnSpPr>
          <p:cNvPr id="194" name="OTLSHAPE_TB_00000000000000000000000000000000_Separator6">
            <a:extLst>
              <a:ext uri="{FF2B5EF4-FFF2-40B4-BE49-F238E27FC236}">
                <a16:creationId xmlns:a16="http://schemas.microsoft.com/office/drawing/2014/main" id="{B13D42AD-DFDD-5887-40A7-D551FC07E667}"/>
              </a:ext>
            </a:extLst>
          </p:cNvPr>
          <p:cNvCxnSpPr/>
          <p:nvPr>
            <p:custDataLst>
              <p:tags r:id="rId118"/>
            </p:custDataLst>
          </p:nvPr>
        </p:nvCxnSpPr>
        <p:spPr>
          <a:xfrm>
            <a:off x="5460511" y="902223"/>
            <a:ext cx="0" cy="2540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5" name="OTLSHAPE_TB_00000000000000000000000000000000_TimescaleInterval7">
            <a:extLst>
              <a:ext uri="{FF2B5EF4-FFF2-40B4-BE49-F238E27FC236}">
                <a16:creationId xmlns:a16="http://schemas.microsoft.com/office/drawing/2014/main" id="{3B075D99-8687-10AE-36C3-192172D69347}"/>
              </a:ext>
            </a:extLst>
          </p:cNvPr>
          <p:cNvSpPr txBox="1"/>
          <p:nvPr>
            <p:custDataLst>
              <p:tags r:id="rId119"/>
            </p:custDataLst>
          </p:nvPr>
        </p:nvSpPr>
        <p:spPr>
          <a:xfrm>
            <a:off x="5578681"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Q1</a:t>
            </a:r>
          </a:p>
        </p:txBody>
      </p:sp>
      <p:sp>
        <p:nvSpPr>
          <p:cNvPr id="196" name="OTLSHAPE_TB_00000000000000000000000000000000_TimescaleInterval7">
            <a:extLst>
              <a:ext uri="{FF2B5EF4-FFF2-40B4-BE49-F238E27FC236}">
                <a16:creationId xmlns:a16="http://schemas.microsoft.com/office/drawing/2014/main" id="{55277919-5B4A-7797-3643-631AB1D90353}"/>
              </a:ext>
            </a:extLst>
          </p:cNvPr>
          <p:cNvSpPr txBox="1"/>
          <p:nvPr>
            <p:custDataLst>
              <p:tags r:id="rId120"/>
            </p:custDataLst>
          </p:nvPr>
        </p:nvSpPr>
        <p:spPr>
          <a:xfrm>
            <a:off x="6071665"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Q2</a:t>
            </a:r>
          </a:p>
        </p:txBody>
      </p:sp>
      <p:sp>
        <p:nvSpPr>
          <p:cNvPr id="197" name="OTLSHAPE_TB_00000000000000000000000000000000_TimescaleInterval7">
            <a:extLst>
              <a:ext uri="{FF2B5EF4-FFF2-40B4-BE49-F238E27FC236}">
                <a16:creationId xmlns:a16="http://schemas.microsoft.com/office/drawing/2014/main" id="{64A715A3-694F-C4C0-ECF8-1037E32B4DF1}"/>
              </a:ext>
            </a:extLst>
          </p:cNvPr>
          <p:cNvSpPr txBox="1"/>
          <p:nvPr>
            <p:custDataLst>
              <p:tags r:id="rId121"/>
            </p:custDataLst>
          </p:nvPr>
        </p:nvSpPr>
        <p:spPr>
          <a:xfrm>
            <a:off x="6564649"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Q3</a:t>
            </a:r>
          </a:p>
        </p:txBody>
      </p:sp>
      <p:sp>
        <p:nvSpPr>
          <p:cNvPr id="198" name="OTLSHAPE_TB_00000000000000000000000000000000_TimescaleInterval7">
            <a:extLst>
              <a:ext uri="{FF2B5EF4-FFF2-40B4-BE49-F238E27FC236}">
                <a16:creationId xmlns:a16="http://schemas.microsoft.com/office/drawing/2014/main" id="{C955476B-E1F3-B124-8E1A-0BED68B8A9B1}"/>
              </a:ext>
            </a:extLst>
          </p:cNvPr>
          <p:cNvSpPr txBox="1"/>
          <p:nvPr>
            <p:custDataLst>
              <p:tags r:id="rId122"/>
            </p:custDataLst>
          </p:nvPr>
        </p:nvSpPr>
        <p:spPr>
          <a:xfrm>
            <a:off x="7057633"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Q4</a:t>
            </a:r>
          </a:p>
        </p:txBody>
      </p:sp>
      <p:sp>
        <p:nvSpPr>
          <p:cNvPr id="199" name="OTLSHAPE_TB_00000000000000000000000000000000_TimescaleInterval7">
            <a:extLst>
              <a:ext uri="{FF2B5EF4-FFF2-40B4-BE49-F238E27FC236}">
                <a16:creationId xmlns:a16="http://schemas.microsoft.com/office/drawing/2014/main" id="{824480E0-117F-4150-5461-33E02419667F}"/>
              </a:ext>
            </a:extLst>
          </p:cNvPr>
          <p:cNvSpPr txBox="1"/>
          <p:nvPr>
            <p:custDataLst>
              <p:tags r:id="rId123"/>
            </p:custDataLst>
          </p:nvPr>
        </p:nvSpPr>
        <p:spPr>
          <a:xfrm>
            <a:off x="6141331" y="561575"/>
            <a:ext cx="365485" cy="217043"/>
          </a:xfrm>
          <a:prstGeom prst="rect">
            <a:avLst/>
          </a:prstGeom>
          <a:noFill/>
        </p:spPr>
        <p:txBody>
          <a:bodyPr vert="horz" wrap="none" lIns="0" tIns="0" rIns="0" bIns="0" rtlCol="0" anchor="ctr" anchorCtr="0">
            <a:noAutofit/>
          </a:bodyPr>
          <a:lstStyle/>
          <a:p>
            <a:r>
              <a:rPr lang="en-CA" sz="1400" spc="-26">
                <a:latin typeface="Calibri" panose="020F0502020204030204" pitchFamily="34" charset="0"/>
              </a:rPr>
              <a:t>CY 2026</a:t>
            </a:r>
          </a:p>
        </p:txBody>
      </p:sp>
      <p:cxnSp>
        <p:nvCxnSpPr>
          <p:cNvPr id="200" name="OTLSHAPE_TB_00000000000000000000000000000000_Separator6">
            <a:extLst>
              <a:ext uri="{FF2B5EF4-FFF2-40B4-BE49-F238E27FC236}">
                <a16:creationId xmlns:a16="http://schemas.microsoft.com/office/drawing/2014/main" id="{A0B56657-4130-481C-DC04-FA513F757923}"/>
              </a:ext>
            </a:extLst>
          </p:cNvPr>
          <p:cNvCxnSpPr/>
          <p:nvPr>
            <p:custDataLst>
              <p:tags r:id="rId124"/>
            </p:custDataLst>
          </p:nvPr>
        </p:nvCxnSpPr>
        <p:spPr>
          <a:xfrm>
            <a:off x="7420374" y="902223"/>
            <a:ext cx="0" cy="2540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1" name="OTLSHAPE_TB_00000000000000000000000000000000_TimescaleInterval7">
            <a:extLst>
              <a:ext uri="{FF2B5EF4-FFF2-40B4-BE49-F238E27FC236}">
                <a16:creationId xmlns:a16="http://schemas.microsoft.com/office/drawing/2014/main" id="{1A9A9FDC-682F-2DEA-82BB-2E5A14DB2CF5}"/>
              </a:ext>
            </a:extLst>
          </p:cNvPr>
          <p:cNvSpPr txBox="1"/>
          <p:nvPr>
            <p:custDataLst>
              <p:tags r:id="rId125"/>
            </p:custDataLst>
          </p:nvPr>
        </p:nvSpPr>
        <p:spPr>
          <a:xfrm>
            <a:off x="7550617"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Q1</a:t>
            </a:r>
          </a:p>
        </p:txBody>
      </p:sp>
      <p:sp>
        <p:nvSpPr>
          <p:cNvPr id="202" name="OTLSHAPE_TB_00000000000000000000000000000000_TimescaleInterval7">
            <a:extLst>
              <a:ext uri="{FF2B5EF4-FFF2-40B4-BE49-F238E27FC236}">
                <a16:creationId xmlns:a16="http://schemas.microsoft.com/office/drawing/2014/main" id="{7B7303BF-11A0-88E5-77F9-DC99B9753565}"/>
              </a:ext>
            </a:extLst>
          </p:cNvPr>
          <p:cNvSpPr txBox="1"/>
          <p:nvPr>
            <p:custDataLst>
              <p:tags r:id="rId126"/>
            </p:custDataLst>
          </p:nvPr>
        </p:nvSpPr>
        <p:spPr>
          <a:xfrm>
            <a:off x="8043601"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Q2</a:t>
            </a:r>
          </a:p>
        </p:txBody>
      </p:sp>
      <p:sp>
        <p:nvSpPr>
          <p:cNvPr id="203" name="OTLSHAPE_TB_00000000000000000000000000000000_TimescaleInterval7">
            <a:extLst>
              <a:ext uri="{FF2B5EF4-FFF2-40B4-BE49-F238E27FC236}">
                <a16:creationId xmlns:a16="http://schemas.microsoft.com/office/drawing/2014/main" id="{A19FB598-39CE-DCBA-339D-68DD3CCC449E}"/>
              </a:ext>
            </a:extLst>
          </p:cNvPr>
          <p:cNvSpPr txBox="1"/>
          <p:nvPr>
            <p:custDataLst>
              <p:tags r:id="rId127"/>
            </p:custDataLst>
          </p:nvPr>
        </p:nvSpPr>
        <p:spPr>
          <a:xfrm>
            <a:off x="8536585"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Q3</a:t>
            </a:r>
          </a:p>
        </p:txBody>
      </p:sp>
      <p:sp>
        <p:nvSpPr>
          <p:cNvPr id="204" name="OTLSHAPE_TB_00000000000000000000000000000000_TimescaleInterval7">
            <a:extLst>
              <a:ext uri="{FF2B5EF4-FFF2-40B4-BE49-F238E27FC236}">
                <a16:creationId xmlns:a16="http://schemas.microsoft.com/office/drawing/2014/main" id="{34A1AE46-F4DC-A770-F742-8BE7EEF6E21B}"/>
              </a:ext>
            </a:extLst>
          </p:cNvPr>
          <p:cNvSpPr txBox="1"/>
          <p:nvPr>
            <p:custDataLst>
              <p:tags r:id="rId128"/>
            </p:custDataLst>
          </p:nvPr>
        </p:nvSpPr>
        <p:spPr>
          <a:xfrm>
            <a:off x="9029569"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Q4</a:t>
            </a:r>
          </a:p>
        </p:txBody>
      </p:sp>
      <p:sp>
        <p:nvSpPr>
          <p:cNvPr id="205" name="OTLSHAPE_TB_00000000000000000000000000000000_TimescaleInterval7">
            <a:extLst>
              <a:ext uri="{FF2B5EF4-FFF2-40B4-BE49-F238E27FC236}">
                <a16:creationId xmlns:a16="http://schemas.microsoft.com/office/drawing/2014/main" id="{B49F5F33-EB47-F99B-14EB-D10744B475C5}"/>
              </a:ext>
            </a:extLst>
          </p:cNvPr>
          <p:cNvSpPr txBox="1"/>
          <p:nvPr>
            <p:custDataLst>
              <p:tags r:id="rId129"/>
            </p:custDataLst>
          </p:nvPr>
        </p:nvSpPr>
        <p:spPr>
          <a:xfrm>
            <a:off x="8103944" y="561575"/>
            <a:ext cx="365485" cy="217043"/>
          </a:xfrm>
          <a:prstGeom prst="rect">
            <a:avLst/>
          </a:prstGeom>
          <a:noFill/>
        </p:spPr>
        <p:txBody>
          <a:bodyPr vert="horz" wrap="none" lIns="0" tIns="0" rIns="0" bIns="0" rtlCol="0" anchor="ctr" anchorCtr="0">
            <a:noAutofit/>
          </a:bodyPr>
          <a:lstStyle/>
          <a:p>
            <a:r>
              <a:rPr lang="en-CA" sz="1400" spc="-26">
                <a:latin typeface="Calibri" panose="020F0502020204030204" pitchFamily="34" charset="0"/>
              </a:rPr>
              <a:t>CY 2027</a:t>
            </a:r>
          </a:p>
        </p:txBody>
      </p:sp>
      <p:cxnSp>
        <p:nvCxnSpPr>
          <p:cNvPr id="206" name="OTLSHAPE_TB_00000000000000000000000000000000_Separator6">
            <a:extLst>
              <a:ext uri="{FF2B5EF4-FFF2-40B4-BE49-F238E27FC236}">
                <a16:creationId xmlns:a16="http://schemas.microsoft.com/office/drawing/2014/main" id="{2EBE1FB9-969E-2B6C-F0B1-28D9C13DF991}"/>
              </a:ext>
            </a:extLst>
          </p:cNvPr>
          <p:cNvCxnSpPr/>
          <p:nvPr>
            <p:custDataLst>
              <p:tags r:id="rId130"/>
            </p:custDataLst>
          </p:nvPr>
        </p:nvCxnSpPr>
        <p:spPr>
          <a:xfrm>
            <a:off x="9380237" y="902223"/>
            <a:ext cx="0" cy="2540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7" name="OTLSHAPE_TB_00000000000000000000000000000000_TimescaleInterval7">
            <a:extLst>
              <a:ext uri="{FF2B5EF4-FFF2-40B4-BE49-F238E27FC236}">
                <a16:creationId xmlns:a16="http://schemas.microsoft.com/office/drawing/2014/main" id="{09C91E2F-FA68-71A1-697C-879A759037D8}"/>
              </a:ext>
            </a:extLst>
          </p:cNvPr>
          <p:cNvSpPr txBox="1"/>
          <p:nvPr>
            <p:custDataLst>
              <p:tags r:id="rId131"/>
            </p:custDataLst>
          </p:nvPr>
        </p:nvSpPr>
        <p:spPr>
          <a:xfrm>
            <a:off x="9522553"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Q1</a:t>
            </a:r>
          </a:p>
        </p:txBody>
      </p:sp>
      <p:sp>
        <p:nvSpPr>
          <p:cNvPr id="208" name="OTLSHAPE_TB_00000000000000000000000000000000_TimescaleInterval7">
            <a:extLst>
              <a:ext uri="{FF2B5EF4-FFF2-40B4-BE49-F238E27FC236}">
                <a16:creationId xmlns:a16="http://schemas.microsoft.com/office/drawing/2014/main" id="{31861D2B-B490-050C-8A3C-832316A16052}"/>
              </a:ext>
            </a:extLst>
          </p:cNvPr>
          <p:cNvSpPr txBox="1"/>
          <p:nvPr>
            <p:custDataLst>
              <p:tags r:id="rId132"/>
            </p:custDataLst>
          </p:nvPr>
        </p:nvSpPr>
        <p:spPr>
          <a:xfrm>
            <a:off x="10015537"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Q2</a:t>
            </a:r>
          </a:p>
        </p:txBody>
      </p:sp>
      <p:sp>
        <p:nvSpPr>
          <p:cNvPr id="209" name="OTLSHAPE_TB_00000000000000000000000000000000_TimescaleInterval7">
            <a:extLst>
              <a:ext uri="{FF2B5EF4-FFF2-40B4-BE49-F238E27FC236}">
                <a16:creationId xmlns:a16="http://schemas.microsoft.com/office/drawing/2014/main" id="{D11930DC-561D-6493-0151-390C04D72CF2}"/>
              </a:ext>
            </a:extLst>
          </p:cNvPr>
          <p:cNvSpPr txBox="1"/>
          <p:nvPr>
            <p:custDataLst>
              <p:tags r:id="rId133"/>
            </p:custDataLst>
          </p:nvPr>
        </p:nvSpPr>
        <p:spPr>
          <a:xfrm>
            <a:off x="10508521"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Q3</a:t>
            </a:r>
          </a:p>
        </p:txBody>
      </p:sp>
      <p:sp>
        <p:nvSpPr>
          <p:cNvPr id="210" name="OTLSHAPE_TB_00000000000000000000000000000000_TimescaleInterval7">
            <a:extLst>
              <a:ext uri="{FF2B5EF4-FFF2-40B4-BE49-F238E27FC236}">
                <a16:creationId xmlns:a16="http://schemas.microsoft.com/office/drawing/2014/main" id="{5A6FF944-C2EB-093D-5E86-5E5D11EADAF8}"/>
              </a:ext>
            </a:extLst>
          </p:cNvPr>
          <p:cNvSpPr txBox="1"/>
          <p:nvPr>
            <p:custDataLst>
              <p:tags r:id="rId134"/>
            </p:custDataLst>
          </p:nvPr>
        </p:nvSpPr>
        <p:spPr>
          <a:xfrm>
            <a:off x="11001511" y="920701"/>
            <a:ext cx="365485" cy="217043"/>
          </a:xfrm>
          <a:prstGeom prst="rect">
            <a:avLst/>
          </a:prstGeom>
          <a:noFill/>
        </p:spPr>
        <p:txBody>
          <a:bodyPr vert="horz" wrap="none" lIns="0" tIns="0" rIns="0" bIns="0" rtlCol="0" anchor="ctr" anchorCtr="0">
            <a:noAutofit/>
          </a:bodyPr>
          <a:lstStyle/>
          <a:p>
            <a:r>
              <a:rPr lang="en-CA" sz="1400" spc="-26">
                <a:solidFill>
                  <a:schemeClr val="lt1"/>
                </a:solidFill>
                <a:latin typeface="Calibri" panose="020F0502020204030204" pitchFamily="34" charset="0"/>
              </a:rPr>
              <a:t>Q4</a:t>
            </a:r>
          </a:p>
        </p:txBody>
      </p:sp>
      <p:sp>
        <p:nvSpPr>
          <p:cNvPr id="211" name="OTLSHAPE_TB_00000000000000000000000000000000_TimescaleInterval7">
            <a:extLst>
              <a:ext uri="{FF2B5EF4-FFF2-40B4-BE49-F238E27FC236}">
                <a16:creationId xmlns:a16="http://schemas.microsoft.com/office/drawing/2014/main" id="{2AA5424F-C866-47E3-130B-00CEECCCB0BF}"/>
              </a:ext>
            </a:extLst>
          </p:cNvPr>
          <p:cNvSpPr txBox="1"/>
          <p:nvPr>
            <p:custDataLst>
              <p:tags r:id="rId135"/>
            </p:custDataLst>
          </p:nvPr>
        </p:nvSpPr>
        <p:spPr>
          <a:xfrm>
            <a:off x="10066556" y="561575"/>
            <a:ext cx="365485" cy="217043"/>
          </a:xfrm>
          <a:prstGeom prst="rect">
            <a:avLst/>
          </a:prstGeom>
          <a:noFill/>
        </p:spPr>
        <p:txBody>
          <a:bodyPr vert="horz" wrap="none" lIns="0" tIns="0" rIns="0" bIns="0" rtlCol="0" anchor="ctr" anchorCtr="0">
            <a:noAutofit/>
          </a:bodyPr>
          <a:lstStyle/>
          <a:p>
            <a:r>
              <a:rPr lang="en-CA" sz="1400" spc="-26">
                <a:latin typeface="Calibri" panose="020F0502020204030204" pitchFamily="34" charset="0"/>
              </a:rPr>
              <a:t>CY 2028</a:t>
            </a:r>
          </a:p>
        </p:txBody>
      </p:sp>
      <p:cxnSp>
        <p:nvCxnSpPr>
          <p:cNvPr id="212" name="OTLSHAPE_TB_00000000000000000000000000000000_Separator6">
            <a:extLst>
              <a:ext uri="{FF2B5EF4-FFF2-40B4-BE49-F238E27FC236}">
                <a16:creationId xmlns:a16="http://schemas.microsoft.com/office/drawing/2014/main" id="{F4C297CE-DF31-AF7F-2ED0-728864C5D9B8}"/>
              </a:ext>
            </a:extLst>
          </p:cNvPr>
          <p:cNvCxnSpPr/>
          <p:nvPr>
            <p:custDataLst>
              <p:tags r:id="rId136"/>
            </p:custDataLst>
          </p:nvPr>
        </p:nvCxnSpPr>
        <p:spPr>
          <a:xfrm>
            <a:off x="11340101" y="902223"/>
            <a:ext cx="0" cy="254000"/>
          </a:xfrm>
          <a:prstGeom prst="line">
            <a:avLst/>
          </a:prstGeom>
          <a:ln w="762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3" name="OTLSHAPE_TB_00000000000000000000000000000000_TodayMarkerShape">
            <a:extLst>
              <a:ext uri="{FF2B5EF4-FFF2-40B4-BE49-F238E27FC236}">
                <a16:creationId xmlns:a16="http://schemas.microsoft.com/office/drawing/2014/main" id="{09CAA528-6EEB-7DE4-8ADB-01487C747481}"/>
              </a:ext>
            </a:extLst>
          </p:cNvPr>
          <p:cNvSpPr/>
          <p:nvPr>
            <p:custDataLst>
              <p:tags r:id="rId137"/>
            </p:custDataLst>
          </p:nvPr>
        </p:nvSpPr>
        <p:spPr>
          <a:xfrm>
            <a:off x="9408821" y="6417218"/>
            <a:ext cx="114300" cy="127000"/>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4" name="OTLSHAPE_TB_00000000000000000000000000000000_TodayMarkerText">
            <a:extLst>
              <a:ext uri="{FF2B5EF4-FFF2-40B4-BE49-F238E27FC236}">
                <a16:creationId xmlns:a16="http://schemas.microsoft.com/office/drawing/2014/main" id="{B3BB0536-165A-0301-C502-8EA4EC87103A}"/>
              </a:ext>
            </a:extLst>
          </p:cNvPr>
          <p:cNvSpPr txBox="1"/>
          <p:nvPr>
            <p:custDataLst>
              <p:tags r:id="rId138"/>
            </p:custDataLst>
          </p:nvPr>
        </p:nvSpPr>
        <p:spPr>
          <a:xfrm>
            <a:off x="9322424" y="6553605"/>
            <a:ext cx="699585" cy="276999"/>
          </a:xfrm>
          <a:prstGeom prst="rect">
            <a:avLst/>
          </a:prstGeom>
          <a:noFill/>
        </p:spPr>
        <p:txBody>
          <a:bodyPr vert="horz" wrap="square" lIns="0" tIns="0" rIns="0" bIns="0" rtlCol="0" anchor="ctr" anchorCtr="0">
            <a:spAutoFit/>
          </a:bodyPr>
          <a:lstStyle/>
          <a:p>
            <a:r>
              <a:rPr lang="en-CA" sz="900" spc="-12">
                <a:solidFill>
                  <a:schemeClr val="dk1"/>
                </a:solidFill>
                <a:latin typeface="Calibri" panose="020F0502020204030204" pitchFamily="34" charset="0"/>
              </a:rPr>
              <a:t>ARIEL-II  CFI Early Closeout</a:t>
            </a:r>
          </a:p>
        </p:txBody>
      </p:sp>
      <p:sp>
        <p:nvSpPr>
          <p:cNvPr id="215" name="OTLSHAPE_TB_00000000000000000000000000000000_TodayMarkerShape">
            <a:extLst>
              <a:ext uri="{FF2B5EF4-FFF2-40B4-BE49-F238E27FC236}">
                <a16:creationId xmlns:a16="http://schemas.microsoft.com/office/drawing/2014/main" id="{15050448-AF41-0E12-71CE-BDE32886A8C7}"/>
              </a:ext>
            </a:extLst>
          </p:cNvPr>
          <p:cNvSpPr/>
          <p:nvPr>
            <p:custDataLst>
              <p:tags r:id="rId139"/>
            </p:custDataLst>
          </p:nvPr>
        </p:nvSpPr>
        <p:spPr>
          <a:xfrm rot="10800000">
            <a:off x="9063785" y="4605836"/>
            <a:ext cx="114300" cy="127000"/>
          </a:xfrm>
          <a:prstGeom prst="triangle">
            <a:avLst/>
          </a:prstGeom>
          <a:solidFill>
            <a:srgbClr val="FF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6" name="OTLSHAPE_SLT_384d1e118b444cf18a2defa81c1d4473_Title">
            <a:extLst>
              <a:ext uri="{FF2B5EF4-FFF2-40B4-BE49-F238E27FC236}">
                <a16:creationId xmlns:a16="http://schemas.microsoft.com/office/drawing/2014/main" id="{4283255B-1106-C979-DAB2-A248202AA14D}"/>
              </a:ext>
            </a:extLst>
          </p:cNvPr>
          <p:cNvSpPr txBox="1"/>
          <p:nvPr>
            <p:custDataLst>
              <p:tags r:id="rId140"/>
            </p:custDataLst>
          </p:nvPr>
        </p:nvSpPr>
        <p:spPr>
          <a:xfrm>
            <a:off x="1857280" y="1840630"/>
            <a:ext cx="3060777" cy="169277"/>
          </a:xfrm>
          <a:prstGeom prst="rect">
            <a:avLst/>
          </a:prstGeom>
          <a:noFill/>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Fixed Component Installation</a:t>
            </a:r>
          </a:p>
        </p:txBody>
      </p:sp>
      <p:sp>
        <p:nvSpPr>
          <p:cNvPr id="218" name="OTLSHAPE_SLT_384d1e118b444cf18a2defa81c1d4473_Shape">
            <a:extLst>
              <a:ext uri="{FF2B5EF4-FFF2-40B4-BE49-F238E27FC236}">
                <a16:creationId xmlns:a16="http://schemas.microsoft.com/office/drawing/2014/main" id="{169C3E67-2B67-B628-DF8F-B0C40259077A}"/>
              </a:ext>
            </a:extLst>
          </p:cNvPr>
          <p:cNvSpPr/>
          <p:nvPr>
            <p:custDataLst>
              <p:tags r:id="rId141"/>
            </p:custDataLst>
          </p:nvPr>
        </p:nvSpPr>
        <p:spPr>
          <a:xfrm>
            <a:off x="2370040" y="2654805"/>
            <a:ext cx="1051638"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OTLSHAPE_SLT_c9f9aa389b25479e8f607c4815401dde_Title">
            <a:extLst>
              <a:ext uri="{FF2B5EF4-FFF2-40B4-BE49-F238E27FC236}">
                <a16:creationId xmlns:a16="http://schemas.microsoft.com/office/drawing/2014/main" id="{07BA6F89-0F8D-3209-40C7-7A0840AE200D}"/>
              </a:ext>
            </a:extLst>
          </p:cNvPr>
          <p:cNvSpPr txBox="1"/>
          <p:nvPr>
            <p:custDataLst>
              <p:tags r:id="rId142"/>
            </p:custDataLst>
          </p:nvPr>
        </p:nvSpPr>
        <p:spPr>
          <a:xfrm>
            <a:off x="2299705" y="2678687"/>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FE </a:t>
            </a:r>
            <a:r>
              <a:rPr lang="en-CA" sz="1100" b="1" spc="-6" err="1">
                <a:solidFill>
                  <a:schemeClr val="dk1"/>
                </a:solidFill>
                <a:latin typeface="Calibri" panose="020F0502020204030204" pitchFamily="34" charset="0"/>
              </a:rPr>
              <a:t>Assem</a:t>
            </a:r>
            <a:r>
              <a:rPr lang="en-CA" sz="1100" b="1" spc="-6">
                <a:solidFill>
                  <a:schemeClr val="dk1"/>
                </a:solidFill>
                <a:latin typeface="Calibri" panose="020F0502020204030204" pitchFamily="34" charset="0"/>
              </a:rPr>
              <a:t>, Tests</a:t>
            </a:r>
          </a:p>
        </p:txBody>
      </p:sp>
      <p:sp>
        <p:nvSpPr>
          <p:cNvPr id="222" name="OTLSHAPE_SLT_c9f9aa389b25479e8f607c4815401dde_Title">
            <a:extLst>
              <a:ext uri="{FF2B5EF4-FFF2-40B4-BE49-F238E27FC236}">
                <a16:creationId xmlns:a16="http://schemas.microsoft.com/office/drawing/2014/main" id="{7E8133C0-014E-FAD8-4585-3123C728C155}"/>
              </a:ext>
            </a:extLst>
          </p:cNvPr>
          <p:cNvSpPr txBox="1"/>
          <p:nvPr>
            <p:custDataLst>
              <p:tags r:id="rId143"/>
            </p:custDataLst>
          </p:nvPr>
        </p:nvSpPr>
        <p:spPr>
          <a:xfrm>
            <a:off x="1139897" y="2633774"/>
            <a:ext cx="1181290" cy="215444"/>
          </a:xfrm>
          <a:prstGeom prst="rect">
            <a:avLst/>
          </a:prstGeom>
          <a:noFill/>
        </p:spPr>
        <p:txBody>
          <a:bodyPr vert="horz" wrap="square" lIns="0" tIns="0" rIns="0" bIns="0" rtlCol="0" anchor="ctr" anchorCtr="0">
            <a:spAutoFit/>
          </a:bodyPr>
          <a:lstStyle/>
          <a:p>
            <a:r>
              <a:rPr lang="en-CA" sz="1400" b="1" spc="-6">
                <a:solidFill>
                  <a:schemeClr val="dk1"/>
                </a:solidFill>
                <a:latin typeface="Calibri" panose="020F0502020204030204" pitchFamily="34" charset="0"/>
              </a:rPr>
              <a:t>Target Modules</a:t>
            </a:r>
          </a:p>
        </p:txBody>
      </p:sp>
      <p:sp>
        <p:nvSpPr>
          <p:cNvPr id="224" name="OTLSHAPE_SLT_c9f9aa389b25479e8f607c4815401dde_Shape">
            <a:extLst>
              <a:ext uri="{FF2B5EF4-FFF2-40B4-BE49-F238E27FC236}">
                <a16:creationId xmlns:a16="http://schemas.microsoft.com/office/drawing/2014/main" id="{ECCDD167-9A38-FDAC-4C06-5971F7147BCC}"/>
              </a:ext>
            </a:extLst>
          </p:cNvPr>
          <p:cNvSpPr/>
          <p:nvPr>
            <p:custDataLst>
              <p:tags r:id="rId144"/>
            </p:custDataLst>
          </p:nvPr>
        </p:nvSpPr>
        <p:spPr>
          <a:xfrm>
            <a:off x="3480584" y="2654805"/>
            <a:ext cx="1576259"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9" name="OTLSHAPE_SLT_384d1e118b444cf18a2defa81c1d4473_Shape">
            <a:extLst>
              <a:ext uri="{FF2B5EF4-FFF2-40B4-BE49-F238E27FC236}">
                <a16:creationId xmlns:a16="http://schemas.microsoft.com/office/drawing/2014/main" id="{956F1C7D-193C-3C3A-2683-2259ABECBF46}"/>
              </a:ext>
            </a:extLst>
          </p:cNvPr>
          <p:cNvSpPr/>
          <p:nvPr>
            <p:custDataLst>
              <p:tags r:id="rId145"/>
            </p:custDataLst>
          </p:nvPr>
        </p:nvSpPr>
        <p:spPr>
          <a:xfrm>
            <a:off x="3401894" y="2375061"/>
            <a:ext cx="1897349"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5" name="OTLSHAPE_SLT_c9f9aa389b25479e8f607c4815401dde_Title">
            <a:extLst>
              <a:ext uri="{FF2B5EF4-FFF2-40B4-BE49-F238E27FC236}">
                <a16:creationId xmlns:a16="http://schemas.microsoft.com/office/drawing/2014/main" id="{2F079D70-C6DD-1D89-AD86-DD563F00C72C}"/>
              </a:ext>
            </a:extLst>
          </p:cNvPr>
          <p:cNvSpPr txBox="1"/>
          <p:nvPr>
            <p:custDataLst>
              <p:tags r:id="rId146"/>
            </p:custDataLst>
          </p:nvPr>
        </p:nvSpPr>
        <p:spPr>
          <a:xfrm>
            <a:off x="3574008" y="2678687"/>
            <a:ext cx="1387285" cy="169277"/>
          </a:xfrm>
          <a:prstGeom prst="rect">
            <a:avLst/>
          </a:prstGeom>
          <a:noFill/>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Offline Installation</a:t>
            </a:r>
          </a:p>
        </p:txBody>
      </p:sp>
      <p:sp>
        <p:nvSpPr>
          <p:cNvPr id="230" name="OTLSHAPE_SLT_c9f9aa389b25479e8f607c4815401dde_Shape">
            <a:extLst>
              <a:ext uri="{FF2B5EF4-FFF2-40B4-BE49-F238E27FC236}">
                <a16:creationId xmlns:a16="http://schemas.microsoft.com/office/drawing/2014/main" id="{0A7F1234-8497-417D-DA9F-8D38BC50CAC9}"/>
              </a:ext>
            </a:extLst>
          </p:cNvPr>
          <p:cNvSpPr/>
          <p:nvPr>
            <p:custDataLst>
              <p:tags r:id="rId147"/>
            </p:custDataLst>
          </p:nvPr>
        </p:nvSpPr>
        <p:spPr>
          <a:xfrm>
            <a:off x="5505866" y="2375061"/>
            <a:ext cx="1026720"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6" name="OTLSHAPE_SLT_c9f9aa389b25479e8f607c4815401dde_Title">
            <a:extLst>
              <a:ext uri="{FF2B5EF4-FFF2-40B4-BE49-F238E27FC236}">
                <a16:creationId xmlns:a16="http://schemas.microsoft.com/office/drawing/2014/main" id="{63509B94-7943-C035-00A1-E38335825D45}"/>
              </a:ext>
            </a:extLst>
          </p:cNvPr>
          <p:cNvSpPr txBox="1"/>
          <p:nvPr>
            <p:custDataLst>
              <p:tags r:id="rId148"/>
            </p:custDataLst>
          </p:nvPr>
        </p:nvSpPr>
        <p:spPr>
          <a:xfrm>
            <a:off x="3628538" y="2398943"/>
            <a:ext cx="1476211"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Construction</a:t>
            </a:r>
          </a:p>
        </p:txBody>
      </p:sp>
      <p:sp>
        <p:nvSpPr>
          <p:cNvPr id="227" name="OTLSHAPE_SLT_c9f9aa389b25479e8f607c4815401dde_Title">
            <a:extLst>
              <a:ext uri="{FF2B5EF4-FFF2-40B4-BE49-F238E27FC236}">
                <a16:creationId xmlns:a16="http://schemas.microsoft.com/office/drawing/2014/main" id="{81801F58-B78E-9A0C-40D0-FC68518EEEF7}"/>
              </a:ext>
            </a:extLst>
          </p:cNvPr>
          <p:cNvSpPr txBox="1"/>
          <p:nvPr>
            <p:custDataLst>
              <p:tags r:id="rId149"/>
            </p:custDataLst>
          </p:nvPr>
        </p:nvSpPr>
        <p:spPr>
          <a:xfrm>
            <a:off x="1139896" y="2359663"/>
            <a:ext cx="1930445" cy="215444"/>
          </a:xfrm>
          <a:prstGeom prst="rect">
            <a:avLst/>
          </a:prstGeom>
          <a:noFill/>
        </p:spPr>
        <p:txBody>
          <a:bodyPr vert="horz" wrap="square" lIns="0" tIns="0" rIns="0" bIns="0" rtlCol="0" anchor="ctr" anchorCtr="0">
            <a:spAutoFit/>
          </a:bodyPr>
          <a:lstStyle/>
          <a:p>
            <a:r>
              <a:rPr lang="en-CA" sz="1400" b="1" spc="-6">
                <a:solidFill>
                  <a:schemeClr val="dk1"/>
                </a:solidFill>
                <a:latin typeface="Calibri" panose="020F0502020204030204" pitchFamily="34" charset="0"/>
              </a:rPr>
              <a:t>RIB &amp; Entrance Modules</a:t>
            </a:r>
          </a:p>
        </p:txBody>
      </p:sp>
      <p:sp>
        <p:nvSpPr>
          <p:cNvPr id="228" name="OTLSHAPE_SLT_c9f9aa389b25479e8f607c4815401dde_Title">
            <a:extLst>
              <a:ext uri="{FF2B5EF4-FFF2-40B4-BE49-F238E27FC236}">
                <a16:creationId xmlns:a16="http://schemas.microsoft.com/office/drawing/2014/main" id="{A30A425A-5A05-6859-7FB7-B3839C502BE9}"/>
              </a:ext>
            </a:extLst>
          </p:cNvPr>
          <p:cNvSpPr txBox="1"/>
          <p:nvPr>
            <p:custDataLst>
              <p:tags r:id="rId150"/>
            </p:custDataLst>
          </p:nvPr>
        </p:nvSpPr>
        <p:spPr>
          <a:xfrm>
            <a:off x="5074203" y="2398943"/>
            <a:ext cx="1859768" cy="169277"/>
          </a:xfrm>
          <a:prstGeom prst="rect">
            <a:avLst/>
          </a:prstGeom>
          <a:noFill/>
        </p:spPr>
        <p:txBody>
          <a:bodyPr vert="horz" wrap="square" lIns="0" tIns="0" rIns="0" bIns="0" rtlCol="0" anchor="ctr" anchorCtr="0">
            <a:spAutoFit/>
          </a:bodyPr>
          <a:lstStyle/>
          <a:p>
            <a:pPr algn="ctr"/>
            <a:r>
              <a:rPr lang="en-CA" sz="1100" b="1" spc="-6" err="1">
                <a:solidFill>
                  <a:schemeClr val="dk1"/>
                </a:solidFill>
                <a:latin typeface="Calibri" panose="020F0502020204030204" pitchFamily="34" charset="0"/>
              </a:rPr>
              <a:t>Assem</a:t>
            </a:r>
            <a:r>
              <a:rPr lang="en-CA" sz="1100" b="1" spc="-6">
                <a:solidFill>
                  <a:schemeClr val="dk1"/>
                </a:solidFill>
                <a:latin typeface="Calibri" panose="020F0502020204030204" pitchFamily="34" charset="0"/>
              </a:rPr>
              <a:t>, Testing</a:t>
            </a:r>
          </a:p>
        </p:txBody>
      </p:sp>
      <p:sp>
        <p:nvSpPr>
          <p:cNvPr id="231" name="OTLSHAPE_SLT_384d1e118b444cf18a2defa81c1d4473_Shape">
            <a:extLst>
              <a:ext uri="{FF2B5EF4-FFF2-40B4-BE49-F238E27FC236}">
                <a16:creationId xmlns:a16="http://schemas.microsoft.com/office/drawing/2014/main" id="{D40225F2-D85B-425D-6FA9-A3B012DB1C73}"/>
              </a:ext>
            </a:extLst>
          </p:cNvPr>
          <p:cNvSpPr/>
          <p:nvPr>
            <p:custDataLst>
              <p:tags r:id="rId151"/>
            </p:custDataLst>
          </p:nvPr>
        </p:nvSpPr>
        <p:spPr>
          <a:xfrm>
            <a:off x="4423485" y="2931711"/>
            <a:ext cx="592524"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2" name="OTLSHAPE_SLT_c9f9aa389b25479e8f607c4815401dde_Title">
            <a:extLst>
              <a:ext uri="{FF2B5EF4-FFF2-40B4-BE49-F238E27FC236}">
                <a16:creationId xmlns:a16="http://schemas.microsoft.com/office/drawing/2014/main" id="{47648F76-25E4-2620-2BB1-BA5939813202}"/>
              </a:ext>
            </a:extLst>
          </p:cNvPr>
          <p:cNvSpPr txBox="1"/>
          <p:nvPr>
            <p:custDataLst>
              <p:tags r:id="rId152"/>
            </p:custDataLst>
          </p:nvPr>
        </p:nvSpPr>
        <p:spPr>
          <a:xfrm>
            <a:off x="4131317" y="2955593"/>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latin typeface="Calibri" panose="020F0502020204030204" pitchFamily="34" charset="0"/>
              </a:rPr>
              <a:t>Manuf.</a:t>
            </a:r>
          </a:p>
        </p:txBody>
      </p:sp>
      <p:sp>
        <p:nvSpPr>
          <p:cNvPr id="233" name="OTLSHAPE_SLT_c9f9aa389b25479e8f607c4815401dde_Title">
            <a:extLst>
              <a:ext uri="{FF2B5EF4-FFF2-40B4-BE49-F238E27FC236}">
                <a16:creationId xmlns:a16="http://schemas.microsoft.com/office/drawing/2014/main" id="{B5D56C45-B730-E922-76A8-3BA5360FEAC8}"/>
              </a:ext>
            </a:extLst>
          </p:cNvPr>
          <p:cNvSpPr txBox="1"/>
          <p:nvPr>
            <p:custDataLst>
              <p:tags r:id="rId153"/>
            </p:custDataLst>
          </p:nvPr>
        </p:nvSpPr>
        <p:spPr>
          <a:xfrm>
            <a:off x="1139897" y="2907885"/>
            <a:ext cx="1181290" cy="215444"/>
          </a:xfrm>
          <a:prstGeom prst="rect">
            <a:avLst/>
          </a:prstGeom>
          <a:noFill/>
        </p:spPr>
        <p:txBody>
          <a:bodyPr vert="horz" wrap="square" lIns="0" tIns="0" rIns="0" bIns="0" rtlCol="0" anchor="ctr" anchorCtr="0">
            <a:spAutoFit/>
          </a:bodyPr>
          <a:lstStyle/>
          <a:p>
            <a:r>
              <a:rPr lang="en-CA" sz="1400" b="1" spc="-6">
                <a:solidFill>
                  <a:schemeClr val="dk1"/>
                </a:solidFill>
                <a:latin typeface="Calibri" panose="020F0502020204030204" pitchFamily="34" charset="0"/>
              </a:rPr>
              <a:t>Beam Dumps</a:t>
            </a:r>
          </a:p>
        </p:txBody>
      </p:sp>
      <p:sp>
        <p:nvSpPr>
          <p:cNvPr id="234" name="OTLSHAPE_SLT_c9f9aa389b25479e8f607c4815401dde_Shape">
            <a:extLst>
              <a:ext uri="{FF2B5EF4-FFF2-40B4-BE49-F238E27FC236}">
                <a16:creationId xmlns:a16="http://schemas.microsoft.com/office/drawing/2014/main" id="{EA3B3951-288D-636F-F63F-D09159E53386}"/>
              </a:ext>
            </a:extLst>
          </p:cNvPr>
          <p:cNvSpPr/>
          <p:nvPr>
            <p:custDataLst>
              <p:tags r:id="rId154"/>
            </p:custDataLst>
          </p:nvPr>
        </p:nvSpPr>
        <p:spPr>
          <a:xfrm>
            <a:off x="5044184" y="2931711"/>
            <a:ext cx="575333"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5" name="OTLSHAPE_SLT_c9f9aa389b25479e8f607c4815401dde_Title">
            <a:extLst>
              <a:ext uri="{FF2B5EF4-FFF2-40B4-BE49-F238E27FC236}">
                <a16:creationId xmlns:a16="http://schemas.microsoft.com/office/drawing/2014/main" id="{5D8CD025-12AC-FB4F-DE5D-33B92639ECF2}"/>
              </a:ext>
            </a:extLst>
          </p:cNvPr>
          <p:cNvSpPr txBox="1"/>
          <p:nvPr>
            <p:custDataLst>
              <p:tags r:id="rId155"/>
            </p:custDataLst>
          </p:nvPr>
        </p:nvSpPr>
        <p:spPr>
          <a:xfrm>
            <a:off x="4646242" y="2955593"/>
            <a:ext cx="1387285" cy="169277"/>
          </a:xfrm>
          <a:prstGeom prst="rect">
            <a:avLst/>
          </a:prstGeom>
          <a:noFill/>
        </p:spPr>
        <p:txBody>
          <a:bodyPr vert="horz" wrap="square" lIns="0" tIns="0" rIns="0" bIns="0" rtlCol="0" anchor="ctr" anchorCtr="0">
            <a:spAutoFit/>
          </a:bodyPr>
          <a:lstStyle/>
          <a:p>
            <a:pPr algn="ctr"/>
            <a:r>
              <a:rPr lang="en-CA" sz="1100" b="1" spc="-6" err="1">
                <a:solidFill>
                  <a:schemeClr val="dk1"/>
                </a:solidFill>
                <a:latin typeface="Calibri" panose="020F0502020204030204" pitchFamily="34" charset="0"/>
              </a:rPr>
              <a:t>Assem</a:t>
            </a:r>
            <a:r>
              <a:rPr lang="en-CA" sz="1100" b="1" spc="-6">
                <a:solidFill>
                  <a:schemeClr val="dk1"/>
                </a:solidFill>
                <a:latin typeface="Calibri" panose="020F0502020204030204" pitchFamily="34" charset="0"/>
              </a:rPr>
              <a:t>.</a:t>
            </a:r>
          </a:p>
        </p:txBody>
      </p:sp>
      <p:sp>
        <p:nvSpPr>
          <p:cNvPr id="236" name="OTLSHAPE_SLT_c9f9aa389b25479e8f607c4815401dde_Title">
            <a:extLst>
              <a:ext uri="{FF2B5EF4-FFF2-40B4-BE49-F238E27FC236}">
                <a16:creationId xmlns:a16="http://schemas.microsoft.com/office/drawing/2014/main" id="{5A4D3A61-48A0-7A17-CA5C-6FF14D449658}"/>
              </a:ext>
            </a:extLst>
          </p:cNvPr>
          <p:cNvSpPr txBox="1"/>
          <p:nvPr>
            <p:custDataLst>
              <p:tags r:id="rId156"/>
            </p:custDataLst>
          </p:nvPr>
        </p:nvSpPr>
        <p:spPr>
          <a:xfrm>
            <a:off x="3968413" y="2116487"/>
            <a:ext cx="1633643"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err="1">
                <a:solidFill>
                  <a:schemeClr val="dk1"/>
                </a:solidFill>
                <a:latin typeface="Calibri" panose="020F0502020204030204" pitchFamily="34" charset="0"/>
              </a:rPr>
              <a:t>Integr</a:t>
            </a:r>
            <a:r>
              <a:rPr lang="en-CA" sz="1100" b="1" spc="-6">
                <a:solidFill>
                  <a:schemeClr val="dk1"/>
                </a:solidFill>
                <a:latin typeface="Calibri" panose="020F0502020204030204" pitchFamily="34" charset="0"/>
              </a:rPr>
              <a:t>, Design, Manuf.</a:t>
            </a:r>
          </a:p>
        </p:txBody>
      </p:sp>
      <p:sp>
        <p:nvSpPr>
          <p:cNvPr id="237" name="OTLSHAPE_SLT_c9f9aa389b25479e8f607c4815401dde_Shape">
            <a:extLst>
              <a:ext uri="{FF2B5EF4-FFF2-40B4-BE49-F238E27FC236}">
                <a16:creationId xmlns:a16="http://schemas.microsoft.com/office/drawing/2014/main" id="{1974A433-0F20-45BD-E293-B348844588E2}"/>
              </a:ext>
            </a:extLst>
          </p:cNvPr>
          <p:cNvSpPr/>
          <p:nvPr>
            <p:custDataLst>
              <p:tags r:id="rId157"/>
            </p:custDataLst>
          </p:nvPr>
        </p:nvSpPr>
        <p:spPr>
          <a:xfrm>
            <a:off x="5553089" y="2092605"/>
            <a:ext cx="1455022"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0" name="OTLSHAPE_SLT_c9f9aa389b25479e8f607c4815401dde_Shape">
            <a:extLst>
              <a:ext uri="{FF2B5EF4-FFF2-40B4-BE49-F238E27FC236}">
                <a16:creationId xmlns:a16="http://schemas.microsoft.com/office/drawing/2014/main" id="{DE0DEC4C-FBB8-4D18-7DEB-C5FB11F6B90B}"/>
              </a:ext>
            </a:extLst>
          </p:cNvPr>
          <p:cNvSpPr/>
          <p:nvPr>
            <p:custDataLst>
              <p:tags r:id="rId158"/>
            </p:custDataLst>
          </p:nvPr>
        </p:nvSpPr>
        <p:spPr>
          <a:xfrm>
            <a:off x="7451995" y="1816748"/>
            <a:ext cx="698796" cy="193159"/>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8" name="OTLSHAPE_SLT_c9f9aa389b25479e8f607c4815401dde_Title">
            <a:extLst>
              <a:ext uri="{FF2B5EF4-FFF2-40B4-BE49-F238E27FC236}">
                <a16:creationId xmlns:a16="http://schemas.microsoft.com/office/drawing/2014/main" id="{3C690213-065F-27C3-5A4C-9B87CB0D13BE}"/>
              </a:ext>
            </a:extLst>
          </p:cNvPr>
          <p:cNvSpPr txBox="1"/>
          <p:nvPr>
            <p:custDataLst>
              <p:tags r:id="rId159"/>
            </p:custDataLst>
          </p:nvPr>
        </p:nvSpPr>
        <p:spPr>
          <a:xfrm>
            <a:off x="5582363" y="2116487"/>
            <a:ext cx="1376736"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Installation, Integration</a:t>
            </a:r>
          </a:p>
        </p:txBody>
      </p:sp>
      <p:sp>
        <p:nvSpPr>
          <p:cNvPr id="239" name="OTLSHAPE_SLT_384d1e118b444cf18a2defa81c1d4473_Title">
            <a:extLst>
              <a:ext uri="{FF2B5EF4-FFF2-40B4-BE49-F238E27FC236}">
                <a16:creationId xmlns:a16="http://schemas.microsoft.com/office/drawing/2014/main" id="{A5763267-0B1A-1427-2D10-6734065754BF}"/>
              </a:ext>
            </a:extLst>
          </p:cNvPr>
          <p:cNvSpPr txBox="1"/>
          <p:nvPr>
            <p:custDataLst>
              <p:tags r:id="rId160"/>
            </p:custDataLst>
          </p:nvPr>
        </p:nvSpPr>
        <p:spPr>
          <a:xfrm>
            <a:off x="5784764" y="1831674"/>
            <a:ext cx="3060777" cy="169277"/>
          </a:xfrm>
          <a:prstGeom prst="rect">
            <a:avLst/>
          </a:prstGeom>
          <a:noFill/>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Removable shielding  Install</a:t>
            </a:r>
          </a:p>
        </p:txBody>
      </p:sp>
      <p:sp>
        <p:nvSpPr>
          <p:cNvPr id="241" name="OTLSHAPE_SLT_c9f9aa389b25479e8f607c4815401dde_Shape">
            <a:extLst>
              <a:ext uri="{FF2B5EF4-FFF2-40B4-BE49-F238E27FC236}">
                <a16:creationId xmlns:a16="http://schemas.microsoft.com/office/drawing/2014/main" id="{2BAD3BAE-A7A0-18E4-5954-D51851FEF2AF}"/>
              </a:ext>
            </a:extLst>
          </p:cNvPr>
          <p:cNvSpPr/>
          <p:nvPr>
            <p:custDataLst>
              <p:tags r:id="rId161"/>
            </p:custDataLst>
          </p:nvPr>
        </p:nvSpPr>
        <p:spPr>
          <a:xfrm>
            <a:off x="6251793" y="2654805"/>
            <a:ext cx="1406301"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a:p>
        </p:txBody>
      </p:sp>
      <p:sp>
        <p:nvSpPr>
          <p:cNvPr id="242" name="OTLSHAPE_SLT_c9f9aa389b25479e8f607c4815401dde_Title">
            <a:extLst>
              <a:ext uri="{FF2B5EF4-FFF2-40B4-BE49-F238E27FC236}">
                <a16:creationId xmlns:a16="http://schemas.microsoft.com/office/drawing/2014/main" id="{85F7D075-EF1E-D395-849E-2B3E3791CDF3}"/>
              </a:ext>
            </a:extLst>
          </p:cNvPr>
          <p:cNvSpPr txBox="1"/>
          <p:nvPr>
            <p:custDataLst>
              <p:tags r:id="rId162"/>
            </p:custDataLst>
          </p:nvPr>
        </p:nvSpPr>
        <p:spPr>
          <a:xfrm>
            <a:off x="6747391" y="2678687"/>
            <a:ext cx="685139" cy="169277"/>
          </a:xfrm>
          <a:prstGeom prst="rect">
            <a:avLst/>
          </a:prstGeom>
          <a:noFill/>
        </p:spPr>
        <p:txBody>
          <a:bodyPr vert="horz" wrap="square" lIns="0" tIns="0" rIns="0" bIns="0" rtlCol="0" anchor="ctr" anchorCtr="0">
            <a:spAutoFit/>
          </a:bodyPr>
          <a:lstStyle/>
          <a:p>
            <a:r>
              <a:rPr lang="en-CA" sz="1100" b="1" spc="-6">
                <a:solidFill>
                  <a:schemeClr val="dk1"/>
                </a:solidFill>
                <a:latin typeface="Calibri" panose="020F0502020204030204" pitchFamily="34" charset="0"/>
              </a:rPr>
              <a:t>Install</a:t>
            </a:r>
          </a:p>
        </p:txBody>
      </p:sp>
      <p:sp>
        <p:nvSpPr>
          <p:cNvPr id="243" name="OTLSHAPE_SLT_c9f9aa389b25479e8f607c4815401dde_Shape">
            <a:extLst>
              <a:ext uri="{FF2B5EF4-FFF2-40B4-BE49-F238E27FC236}">
                <a16:creationId xmlns:a16="http://schemas.microsoft.com/office/drawing/2014/main" id="{E944F52D-CC63-E811-1FAF-449E5495B7E1}"/>
              </a:ext>
            </a:extLst>
          </p:cNvPr>
          <p:cNvSpPr/>
          <p:nvPr>
            <p:custDataLst>
              <p:tags r:id="rId163"/>
            </p:custDataLst>
          </p:nvPr>
        </p:nvSpPr>
        <p:spPr>
          <a:xfrm>
            <a:off x="6557306" y="2371527"/>
            <a:ext cx="1018653"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4" name="OTLSHAPE_SLT_c9f9aa389b25479e8f607c4815401dde_Title">
            <a:extLst>
              <a:ext uri="{FF2B5EF4-FFF2-40B4-BE49-F238E27FC236}">
                <a16:creationId xmlns:a16="http://schemas.microsoft.com/office/drawing/2014/main" id="{03236F43-D3AA-1C31-F0E0-D56C22AA46AA}"/>
              </a:ext>
            </a:extLst>
          </p:cNvPr>
          <p:cNvSpPr txBox="1"/>
          <p:nvPr>
            <p:custDataLst>
              <p:tags r:id="rId164"/>
            </p:custDataLst>
          </p:nvPr>
        </p:nvSpPr>
        <p:spPr>
          <a:xfrm>
            <a:off x="6668032" y="2395409"/>
            <a:ext cx="779202" cy="169277"/>
          </a:xfrm>
          <a:prstGeom prst="rect">
            <a:avLst/>
          </a:prstGeom>
          <a:noFill/>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
            </a:r>
          </a:p>
        </p:txBody>
      </p:sp>
      <p:sp>
        <p:nvSpPr>
          <p:cNvPr id="245" name="OTLSHAPE_SLT_c9f9aa389b25479e8f607c4815401dde_Shape">
            <a:extLst>
              <a:ext uri="{FF2B5EF4-FFF2-40B4-BE49-F238E27FC236}">
                <a16:creationId xmlns:a16="http://schemas.microsoft.com/office/drawing/2014/main" id="{B995205E-59C8-66F0-91C9-0F764B409F34}"/>
              </a:ext>
            </a:extLst>
          </p:cNvPr>
          <p:cNvSpPr/>
          <p:nvPr>
            <p:custDataLst>
              <p:tags r:id="rId165"/>
            </p:custDataLst>
          </p:nvPr>
        </p:nvSpPr>
        <p:spPr>
          <a:xfrm>
            <a:off x="6537920" y="2947182"/>
            <a:ext cx="1204923" cy="198038"/>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6" name="OTLSHAPE_SLT_c9f9aa389b25479e8f607c4815401dde_Title">
            <a:extLst>
              <a:ext uri="{FF2B5EF4-FFF2-40B4-BE49-F238E27FC236}">
                <a16:creationId xmlns:a16="http://schemas.microsoft.com/office/drawing/2014/main" id="{65C51022-9459-42CC-5283-A61070275CBA}"/>
              </a:ext>
            </a:extLst>
          </p:cNvPr>
          <p:cNvSpPr txBox="1"/>
          <p:nvPr>
            <p:custDataLst>
              <p:tags r:id="rId166"/>
            </p:custDataLst>
          </p:nvPr>
        </p:nvSpPr>
        <p:spPr>
          <a:xfrm>
            <a:off x="6975280" y="2963301"/>
            <a:ext cx="779202" cy="169277"/>
          </a:xfrm>
          <a:prstGeom prst="rect">
            <a:avLst/>
          </a:prstGeom>
          <a:noFill/>
        </p:spPr>
        <p:txBody>
          <a:bodyPr vert="horz" wrap="square" lIns="0" tIns="0" rIns="0" bIns="0" rtlCol="0" anchor="ctr" anchorCtr="0">
            <a:spAutoFit/>
          </a:bodyPr>
          <a:lstStyle/>
          <a:p>
            <a:r>
              <a:rPr lang="en-CA" sz="1100" b="1" spc="-6">
                <a:solidFill>
                  <a:schemeClr val="dk1"/>
                </a:solidFill>
                <a:latin typeface="Calibri" panose="020F0502020204030204" pitchFamily="34" charset="0"/>
              </a:rPr>
              <a:t>Install</a:t>
            </a:r>
          </a:p>
        </p:txBody>
      </p:sp>
      <p:sp>
        <p:nvSpPr>
          <p:cNvPr id="247" name="OTLSHAPE_SLT_384d1e118b444cf18a2defa81c1d4473_Shape">
            <a:extLst>
              <a:ext uri="{FF2B5EF4-FFF2-40B4-BE49-F238E27FC236}">
                <a16:creationId xmlns:a16="http://schemas.microsoft.com/office/drawing/2014/main" id="{924E4F59-E992-3735-4337-7AB9C531241A}"/>
              </a:ext>
            </a:extLst>
          </p:cNvPr>
          <p:cNvSpPr/>
          <p:nvPr>
            <p:custDataLst>
              <p:tags r:id="rId167"/>
            </p:custDataLst>
          </p:nvPr>
        </p:nvSpPr>
        <p:spPr>
          <a:xfrm>
            <a:off x="3038766" y="3185160"/>
            <a:ext cx="592524"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9" name="OTLSHAPE_SLT_c9f9aa389b25479e8f607c4815401dde_Title">
            <a:extLst>
              <a:ext uri="{FF2B5EF4-FFF2-40B4-BE49-F238E27FC236}">
                <a16:creationId xmlns:a16="http://schemas.microsoft.com/office/drawing/2014/main" id="{D63A8DCA-4575-2C88-7CD3-1165A590C315}"/>
              </a:ext>
            </a:extLst>
          </p:cNvPr>
          <p:cNvSpPr txBox="1"/>
          <p:nvPr>
            <p:custDataLst>
              <p:tags r:id="rId168"/>
            </p:custDataLst>
          </p:nvPr>
        </p:nvSpPr>
        <p:spPr>
          <a:xfrm>
            <a:off x="1139897" y="3181996"/>
            <a:ext cx="1181290" cy="215444"/>
          </a:xfrm>
          <a:prstGeom prst="rect">
            <a:avLst/>
          </a:prstGeom>
          <a:noFill/>
        </p:spPr>
        <p:txBody>
          <a:bodyPr vert="horz" wrap="square" lIns="0" tIns="0" rIns="0" bIns="0" rtlCol="0" anchor="ctr" anchorCtr="0">
            <a:spAutoFit/>
          </a:bodyPr>
          <a:lstStyle/>
          <a:p>
            <a:r>
              <a:rPr lang="en-CA" sz="1400" b="1" spc="-6">
                <a:solidFill>
                  <a:schemeClr val="dk1"/>
                </a:solidFill>
                <a:latin typeface="Calibri" panose="020F0502020204030204" pitchFamily="34" charset="0"/>
              </a:rPr>
              <a:t>Alignment Rails</a:t>
            </a:r>
          </a:p>
        </p:txBody>
      </p:sp>
      <p:sp>
        <p:nvSpPr>
          <p:cNvPr id="252" name="OTLSHAPE_SLT_c9f9aa389b25479e8f607c4815401dde_Shape">
            <a:extLst>
              <a:ext uri="{FF2B5EF4-FFF2-40B4-BE49-F238E27FC236}">
                <a16:creationId xmlns:a16="http://schemas.microsoft.com/office/drawing/2014/main" id="{F4208781-6DC8-55F0-579A-55A9D87DC2E1}"/>
              </a:ext>
            </a:extLst>
          </p:cNvPr>
          <p:cNvSpPr/>
          <p:nvPr>
            <p:custDataLst>
              <p:tags r:id="rId169"/>
            </p:custDataLst>
          </p:nvPr>
        </p:nvSpPr>
        <p:spPr>
          <a:xfrm>
            <a:off x="4726197" y="3181626"/>
            <a:ext cx="974991"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3" name="OTLSHAPE_SLT_c9f9aa389b25479e8f607c4815401dde_Title">
            <a:extLst>
              <a:ext uri="{FF2B5EF4-FFF2-40B4-BE49-F238E27FC236}">
                <a16:creationId xmlns:a16="http://schemas.microsoft.com/office/drawing/2014/main" id="{0FC583FD-DC28-353B-BE89-A4574DAB1FBA}"/>
              </a:ext>
            </a:extLst>
          </p:cNvPr>
          <p:cNvSpPr txBox="1"/>
          <p:nvPr>
            <p:custDataLst>
              <p:tags r:id="rId170"/>
            </p:custDataLst>
          </p:nvPr>
        </p:nvSpPr>
        <p:spPr>
          <a:xfrm>
            <a:off x="2664703" y="3209042"/>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Det. Design</a:t>
            </a:r>
          </a:p>
        </p:txBody>
      </p:sp>
      <p:sp>
        <p:nvSpPr>
          <p:cNvPr id="254" name="OTLSHAPE_SLT_c9f9aa389b25479e8f607c4815401dde_Shape">
            <a:extLst>
              <a:ext uri="{FF2B5EF4-FFF2-40B4-BE49-F238E27FC236}">
                <a16:creationId xmlns:a16="http://schemas.microsoft.com/office/drawing/2014/main" id="{9DB5FB20-4E03-21AE-6D1B-643881004520}"/>
              </a:ext>
            </a:extLst>
          </p:cNvPr>
          <p:cNvSpPr/>
          <p:nvPr>
            <p:custDataLst>
              <p:tags r:id="rId171"/>
            </p:custDataLst>
          </p:nvPr>
        </p:nvSpPr>
        <p:spPr>
          <a:xfrm>
            <a:off x="3657072" y="3181626"/>
            <a:ext cx="721676"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8" name="OTLSHAPE_SLT_c9f9aa389b25479e8f607c4815401dde_Title">
            <a:extLst>
              <a:ext uri="{FF2B5EF4-FFF2-40B4-BE49-F238E27FC236}">
                <a16:creationId xmlns:a16="http://schemas.microsoft.com/office/drawing/2014/main" id="{283955C4-0D9C-7FBD-691D-88DB485DFDED}"/>
              </a:ext>
            </a:extLst>
          </p:cNvPr>
          <p:cNvSpPr txBox="1"/>
          <p:nvPr>
            <p:custDataLst>
              <p:tags r:id="rId172"/>
            </p:custDataLst>
          </p:nvPr>
        </p:nvSpPr>
        <p:spPr>
          <a:xfrm>
            <a:off x="3429411" y="3209042"/>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Manuf.</a:t>
            </a:r>
          </a:p>
        </p:txBody>
      </p:sp>
      <p:sp>
        <p:nvSpPr>
          <p:cNvPr id="255" name="OTLSHAPE_SLT_c9f9aa389b25479e8f607c4815401dde_Title">
            <a:extLst>
              <a:ext uri="{FF2B5EF4-FFF2-40B4-BE49-F238E27FC236}">
                <a16:creationId xmlns:a16="http://schemas.microsoft.com/office/drawing/2014/main" id="{7BE447BC-FCE3-392F-FE40-6BE66980BD2F}"/>
              </a:ext>
            </a:extLst>
          </p:cNvPr>
          <p:cNvSpPr txBox="1"/>
          <p:nvPr>
            <p:custDataLst>
              <p:tags r:id="rId173"/>
            </p:custDataLst>
          </p:nvPr>
        </p:nvSpPr>
        <p:spPr>
          <a:xfrm>
            <a:off x="4565797" y="3209042"/>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Installation</a:t>
            </a:r>
          </a:p>
        </p:txBody>
      </p:sp>
      <p:sp>
        <p:nvSpPr>
          <p:cNvPr id="257" name="OTLSHAPE_SLT_c9f9aa389b25479e8f607c4815401dde_Title">
            <a:extLst>
              <a:ext uri="{FF2B5EF4-FFF2-40B4-BE49-F238E27FC236}">
                <a16:creationId xmlns:a16="http://schemas.microsoft.com/office/drawing/2014/main" id="{A6778DBE-D021-2E0F-8BB2-30A23232CAAB}"/>
              </a:ext>
            </a:extLst>
          </p:cNvPr>
          <p:cNvSpPr txBox="1"/>
          <p:nvPr>
            <p:custDataLst>
              <p:tags r:id="rId174"/>
            </p:custDataLst>
          </p:nvPr>
        </p:nvSpPr>
        <p:spPr>
          <a:xfrm>
            <a:off x="1139897" y="3456107"/>
            <a:ext cx="1181290" cy="215444"/>
          </a:xfrm>
          <a:prstGeom prst="rect">
            <a:avLst/>
          </a:prstGeom>
          <a:noFill/>
        </p:spPr>
        <p:txBody>
          <a:bodyPr vert="horz" wrap="square" lIns="0" tIns="0" rIns="0" bIns="0" rtlCol="0" anchor="ctr" anchorCtr="0">
            <a:spAutoFit/>
          </a:bodyPr>
          <a:lstStyle/>
          <a:p>
            <a:r>
              <a:rPr lang="en-CA" sz="1400" b="1" i="1" spc="-6">
                <a:solidFill>
                  <a:schemeClr val="dk1"/>
                </a:solidFill>
                <a:latin typeface="Calibri" panose="020F0502020204030204" pitchFamily="34" charset="0"/>
              </a:rPr>
              <a:t>Secondary Gas*</a:t>
            </a:r>
          </a:p>
        </p:txBody>
      </p:sp>
      <p:sp>
        <p:nvSpPr>
          <p:cNvPr id="258" name="OTLSHAPE_SLT_c9f9aa389b25479e8f607c4815401dde_Shape">
            <a:extLst>
              <a:ext uri="{FF2B5EF4-FFF2-40B4-BE49-F238E27FC236}">
                <a16:creationId xmlns:a16="http://schemas.microsoft.com/office/drawing/2014/main" id="{ADBFE8D0-2E6F-9B5B-D0E8-057B46D62B3B}"/>
              </a:ext>
            </a:extLst>
          </p:cNvPr>
          <p:cNvSpPr/>
          <p:nvPr>
            <p:custDataLst>
              <p:tags r:id="rId175"/>
            </p:custDataLst>
          </p:nvPr>
        </p:nvSpPr>
        <p:spPr>
          <a:xfrm>
            <a:off x="6104142" y="3463612"/>
            <a:ext cx="882226"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0" name="OTLSHAPE_SLT_c9f9aa389b25479e8f607c4815401dde_Shape">
            <a:extLst>
              <a:ext uri="{FF2B5EF4-FFF2-40B4-BE49-F238E27FC236}">
                <a16:creationId xmlns:a16="http://schemas.microsoft.com/office/drawing/2014/main" id="{98376F3C-88CB-BFA5-68A1-42EC3A0C24B5}"/>
              </a:ext>
            </a:extLst>
          </p:cNvPr>
          <p:cNvSpPr/>
          <p:nvPr>
            <p:custDataLst>
              <p:tags r:id="rId176"/>
            </p:custDataLst>
          </p:nvPr>
        </p:nvSpPr>
        <p:spPr>
          <a:xfrm>
            <a:off x="2973476" y="3463612"/>
            <a:ext cx="1984713"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1" name="OTLSHAPE_SLT_c9f9aa389b25479e8f607c4815401dde_Title">
            <a:extLst>
              <a:ext uri="{FF2B5EF4-FFF2-40B4-BE49-F238E27FC236}">
                <a16:creationId xmlns:a16="http://schemas.microsoft.com/office/drawing/2014/main" id="{B618A7F8-588A-15A8-8F06-C885A45A435C}"/>
              </a:ext>
            </a:extLst>
          </p:cNvPr>
          <p:cNvSpPr txBox="1"/>
          <p:nvPr>
            <p:custDataLst>
              <p:tags r:id="rId177"/>
            </p:custDataLst>
          </p:nvPr>
        </p:nvSpPr>
        <p:spPr>
          <a:xfrm>
            <a:off x="3174380" y="3491028"/>
            <a:ext cx="1665836"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Offline Manufacturing</a:t>
            </a:r>
          </a:p>
        </p:txBody>
      </p:sp>
      <p:sp>
        <p:nvSpPr>
          <p:cNvPr id="262" name="OTLSHAPE_SLT_c9f9aa389b25479e8f607c4815401dde_Title">
            <a:extLst>
              <a:ext uri="{FF2B5EF4-FFF2-40B4-BE49-F238E27FC236}">
                <a16:creationId xmlns:a16="http://schemas.microsoft.com/office/drawing/2014/main" id="{1694D327-F5F9-6C91-80B8-E883DFFFD0DB}"/>
              </a:ext>
            </a:extLst>
          </p:cNvPr>
          <p:cNvSpPr txBox="1"/>
          <p:nvPr>
            <p:custDataLst>
              <p:tags r:id="rId178"/>
            </p:custDataLst>
          </p:nvPr>
        </p:nvSpPr>
        <p:spPr>
          <a:xfrm>
            <a:off x="5958469" y="3491028"/>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
            </a:r>
          </a:p>
        </p:txBody>
      </p:sp>
      <p:sp>
        <p:nvSpPr>
          <p:cNvPr id="263" name="OTLSHAPE_SLT_c9f9aa389b25479e8f607c4815401dde_Title">
            <a:extLst>
              <a:ext uri="{FF2B5EF4-FFF2-40B4-BE49-F238E27FC236}">
                <a16:creationId xmlns:a16="http://schemas.microsoft.com/office/drawing/2014/main" id="{717758E7-CCFF-8346-04D9-766AC2BCB9E5}"/>
              </a:ext>
            </a:extLst>
          </p:cNvPr>
          <p:cNvSpPr txBox="1"/>
          <p:nvPr>
            <p:custDataLst>
              <p:tags r:id="rId179"/>
            </p:custDataLst>
          </p:nvPr>
        </p:nvSpPr>
        <p:spPr>
          <a:xfrm>
            <a:off x="1139897" y="3730218"/>
            <a:ext cx="1181290" cy="215444"/>
          </a:xfrm>
          <a:prstGeom prst="rect">
            <a:avLst/>
          </a:prstGeom>
          <a:noFill/>
        </p:spPr>
        <p:txBody>
          <a:bodyPr vert="horz" wrap="square" lIns="0" tIns="0" rIns="0" bIns="0" rtlCol="0" anchor="ctr" anchorCtr="0">
            <a:spAutoFit/>
          </a:bodyPr>
          <a:lstStyle/>
          <a:p>
            <a:r>
              <a:rPr lang="en-CA" sz="1400" b="1" spc="-6">
                <a:solidFill>
                  <a:schemeClr val="dk1"/>
                </a:solidFill>
                <a:latin typeface="Calibri" panose="020F0502020204030204" pitchFamily="34" charset="0"/>
              </a:rPr>
              <a:t>Service Spaces</a:t>
            </a:r>
          </a:p>
        </p:txBody>
      </p:sp>
      <p:sp>
        <p:nvSpPr>
          <p:cNvPr id="264" name="OTLSHAPE_SLT_c9f9aa389b25479e8f607c4815401dde_Shape">
            <a:extLst>
              <a:ext uri="{FF2B5EF4-FFF2-40B4-BE49-F238E27FC236}">
                <a16:creationId xmlns:a16="http://schemas.microsoft.com/office/drawing/2014/main" id="{60C99D94-2C82-7AA8-7EF3-14D55A335438}"/>
              </a:ext>
            </a:extLst>
          </p:cNvPr>
          <p:cNvSpPr/>
          <p:nvPr>
            <p:custDataLst>
              <p:tags r:id="rId180"/>
            </p:custDataLst>
          </p:nvPr>
        </p:nvSpPr>
        <p:spPr>
          <a:xfrm>
            <a:off x="6308758" y="3741405"/>
            <a:ext cx="1065000"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5" name="OTLSHAPE_SLT_c9f9aa389b25479e8f607c4815401dde_Shape">
            <a:extLst>
              <a:ext uri="{FF2B5EF4-FFF2-40B4-BE49-F238E27FC236}">
                <a16:creationId xmlns:a16="http://schemas.microsoft.com/office/drawing/2014/main" id="{4147825D-ACB0-FBEC-757B-A56FB26A4CFD}"/>
              </a:ext>
            </a:extLst>
          </p:cNvPr>
          <p:cNvSpPr/>
          <p:nvPr>
            <p:custDataLst>
              <p:tags r:id="rId181"/>
            </p:custDataLst>
          </p:nvPr>
        </p:nvSpPr>
        <p:spPr>
          <a:xfrm>
            <a:off x="4482266" y="3741405"/>
            <a:ext cx="925870"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7" name="OTLSHAPE_SLT_c9f9aa389b25479e8f607c4815401dde_Title">
            <a:extLst>
              <a:ext uri="{FF2B5EF4-FFF2-40B4-BE49-F238E27FC236}">
                <a16:creationId xmlns:a16="http://schemas.microsoft.com/office/drawing/2014/main" id="{BC3CDFAE-46E3-3249-B04A-80EE5BF98DE2}"/>
              </a:ext>
            </a:extLst>
          </p:cNvPr>
          <p:cNvSpPr txBox="1"/>
          <p:nvPr>
            <p:custDataLst>
              <p:tags r:id="rId182"/>
            </p:custDataLst>
          </p:nvPr>
        </p:nvSpPr>
        <p:spPr>
          <a:xfrm>
            <a:off x="6245233" y="3768821"/>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Installation</a:t>
            </a:r>
          </a:p>
        </p:txBody>
      </p:sp>
      <p:sp>
        <p:nvSpPr>
          <p:cNvPr id="268" name="OTLSHAPE_SLT_c9f9aa389b25479e8f607c4815401dde_Title">
            <a:extLst>
              <a:ext uri="{FF2B5EF4-FFF2-40B4-BE49-F238E27FC236}">
                <a16:creationId xmlns:a16="http://schemas.microsoft.com/office/drawing/2014/main" id="{05CB534F-5060-38FE-04D7-8CE8957B0815}"/>
              </a:ext>
            </a:extLst>
          </p:cNvPr>
          <p:cNvSpPr txBox="1"/>
          <p:nvPr>
            <p:custDataLst>
              <p:tags r:id="rId183"/>
            </p:custDataLst>
          </p:nvPr>
        </p:nvSpPr>
        <p:spPr>
          <a:xfrm>
            <a:off x="1139896" y="4004329"/>
            <a:ext cx="1768521" cy="215444"/>
          </a:xfrm>
          <a:prstGeom prst="rect">
            <a:avLst/>
          </a:prstGeom>
          <a:noFill/>
        </p:spPr>
        <p:txBody>
          <a:bodyPr vert="horz" wrap="square" lIns="0" tIns="0" rIns="0" bIns="0" rtlCol="0" anchor="ctr" anchorCtr="0">
            <a:spAutoFit/>
          </a:bodyPr>
          <a:lstStyle/>
          <a:p>
            <a:r>
              <a:rPr lang="en-CA" sz="1400" b="1" i="1" spc="-6">
                <a:solidFill>
                  <a:schemeClr val="dk1"/>
                </a:solidFill>
                <a:latin typeface="Calibri" panose="020F0502020204030204" pitchFamily="34" charset="0"/>
              </a:rPr>
              <a:t>High-Voltage Chases*</a:t>
            </a:r>
          </a:p>
        </p:txBody>
      </p:sp>
      <p:sp>
        <p:nvSpPr>
          <p:cNvPr id="271" name="OTLSHAPE_SLT_c9f9aa389b25479e8f607c4815401dde_Title">
            <a:extLst>
              <a:ext uri="{FF2B5EF4-FFF2-40B4-BE49-F238E27FC236}">
                <a16:creationId xmlns:a16="http://schemas.microsoft.com/office/drawing/2014/main" id="{CC2A194F-2222-4150-8E91-487FCA7FCC84}"/>
              </a:ext>
            </a:extLst>
          </p:cNvPr>
          <p:cNvSpPr txBox="1"/>
          <p:nvPr>
            <p:custDataLst>
              <p:tags r:id="rId184"/>
            </p:custDataLst>
          </p:nvPr>
        </p:nvSpPr>
        <p:spPr>
          <a:xfrm>
            <a:off x="1139896" y="4278438"/>
            <a:ext cx="1557561" cy="215444"/>
          </a:xfrm>
          <a:prstGeom prst="rect">
            <a:avLst/>
          </a:prstGeom>
          <a:noFill/>
        </p:spPr>
        <p:txBody>
          <a:bodyPr vert="horz" wrap="square" lIns="0" tIns="0" rIns="0" bIns="0" rtlCol="0" anchor="ctr" anchorCtr="0">
            <a:spAutoFit/>
          </a:bodyPr>
          <a:lstStyle/>
          <a:p>
            <a:r>
              <a:rPr lang="en-CA" sz="1400" b="1" i="1" spc="-6">
                <a:solidFill>
                  <a:schemeClr val="dk1"/>
                </a:solidFill>
                <a:latin typeface="Calibri" panose="020F0502020204030204" pitchFamily="34" charset="0"/>
              </a:rPr>
              <a:t>Auxiliary Systems*</a:t>
            </a:r>
          </a:p>
        </p:txBody>
      </p:sp>
      <p:sp>
        <p:nvSpPr>
          <p:cNvPr id="272" name="OTLSHAPE_SLT_c9f9aa389b25479e8f607c4815401dde_Shape">
            <a:extLst>
              <a:ext uri="{FF2B5EF4-FFF2-40B4-BE49-F238E27FC236}">
                <a16:creationId xmlns:a16="http://schemas.microsoft.com/office/drawing/2014/main" id="{FD0CA967-FF3E-1C19-9BB7-DB44EED356EC}"/>
              </a:ext>
            </a:extLst>
          </p:cNvPr>
          <p:cNvSpPr/>
          <p:nvPr>
            <p:custDataLst>
              <p:tags r:id="rId185"/>
            </p:custDataLst>
          </p:nvPr>
        </p:nvSpPr>
        <p:spPr>
          <a:xfrm>
            <a:off x="6409492" y="4274105"/>
            <a:ext cx="820884"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3" name="OTLSHAPE_SLT_c9f9aa389b25479e8f607c4815401dde_Title">
            <a:extLst>
              <a:ext uri="{FF2B5EF4-FFF2-40B4-BE49-F238E27FC236}">
                <a16:creationId xmlns:a16="http://schemas.microsoft.com/office/drawing/2014/main" id="{F4846C04-3DE7-FF34-BEF4-4825E3CA177E}"/>
              </a:ext>
            </a:extLst>
          </p:cNvPr>
          <p:cNvSpPr txBox="1"/>
          <p:nvPr>
            <p:custDataLst>
              <p:tags r:id="rId186"/>
            </p:custDataLst>
          </p:nvPr>
        </p:nvSpPr>
        <p:spPr>
          <a:xfrm>
            <a:off x="6218188" y="4301521"/>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Installation</a:t>
            </a:r>
          </a:p>
        </p:txBody>
      </p:sp>
      <p:sp>
        <p:nvSpPr>
          <p:cNvPr id="274" name="OTLSHAPE_SLT_c9f9aa389b25479e8f607c4815401dde_Title">
            <a:extLst>
              <a:ext uri="{FF2B5EF4-FFF2-40B4-BE49-F238E27FC236}">
                <a16:creationId xmlns:a16="http://schemas.microsoft.com/office/drawing/2014/main" id="{B486D473-D0E1-BAF9-3DF1-A674C844C25F}"/>
              </a:ext>
            </a:extLst>
          </p:cNvPr>
          <p:cNvSpPr txBox="1"/>
          <p:nvPr>
            <p:custDataLst>
              <p:tags r:id="rId187"/>
            </p:custDataLst>
          </p:nvPr>
        </p:nvSpPr>
        <p:spPr>
          <a:xfrm>
            <a:off x="4335922" y="3768821"/>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Offline Prep</a:t>
            </a:r>
          </a:p>
        </p:txBody>
      </p:sp>
      <p:sp>
        <p:nvSpPr>
          <p:cNvPr id="275" name="OTLSHAPE_SLT_c9f9aa389b25479e8f607c4815401dde_Shape">
            <a:extLst>
              <a:ext uri="{FF2B5EF4-FFF2-40B4-BE49-F238E27FC236}">
                <a16:creationId xmlns:a16="http://schemas.microsoft.com/office/drawing/2014/main" id="{5EC4E42E-EA33-2127-F0BB-8D3A9833CDC6}"/>
              </a:ext>
            </a:extLst>
          </p:cNvPr>
          <p:cNvSpPr/>
          <p:nvPr>
            <p:custDataLst>
              <p:tags r:id="rId188"/>
            </p:custDataLst>
          </p:nvPr>
        </p:nvSpPr>
        <p:spPr>
          <a:xfrm>
            <a:off x="4731657" y="4006706"/>
            <a:ext cx="994743"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6" name="OTLSHAPE_SLT_c9f9aa389b25479e8f607c4815401dde_Shape">
            <a:extLst>
              <a:ext uri="{FF2B5EF4-FFF2-40B4-BE49-F238E27FC236}">
                <a16:creationId xmlns:a16="http://schemas.microsoft.com/office/drawing/2014/main" id="{70C48530-E55F-3642-9C87-41DBE116A2F3}"/>
              </a:ext>
            </a:extLst>
          </p:cNvPr>
          <p:cNvSpPr/>
          <p:nvPr>
            <p:custDataLst>
              <p:tags r:id="rId189"/>
            </p:custDataLst>
          </p:nvPr>
        </p:nvSpPr>
        <p:spPr>
          <a:xfrm>
            <a:off x="3936301" y="4006706"/>
            <a:ext cx="710918"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7" name="OTLSHAPE_SLT_c9f9aa389b25479e8f607c4815401dde_Title">
            <a:extLst>
              <a:ext uri="{FF2B5EF4-FFF2-40B4-BE49-F238E27FC236}">
                <a16:creationId xmlns:a16="http://schemas.microsoft.com/office/drawing/2014/main" id="{B1EB496D-E78B-DBC2-A917-1CFCF3B3D936}"/>
              </a:ext>
            </a:extLst>
          </p:cNvPr>
          <p:cNvSpPr txBox="1"/>
          <p:nvPr>
            <p:custDataLst>
              <p:tags r:id="rId190"/>
            </p:custDataLst>
          </p:nvPr>
        </p:nvSpPr>
        <p:spPr>
          <a:xfrm>
            <a:off x="4637048" y="4034122"/>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Installation</a:t>
            </a:r>
          </a:p>
        </p:txBody>
      </p:sp>
      <p:sp>
        <p:nvSpPr>
          <p:cNvPr id="278" name="OTLSHAPE_SLT_c9f9aa389b25479e8f607c4815401dde_Title">
            <a:extLst>
              <a:ext uri="{FF2B5EF4-FFF2-40B4-BE49-F238E27FC236}">
                <a16:creationId xmlns:a16="http://schemas.microsoft.com/office/drawing/2014/main" id="{9F4EBA1E-63A1-EF84-DA60-23947C7C748D}"/>
              </a:ext>
            </a:extLst>
          </p:cNvPr>
          <p:cNvSpPr txBox="1"/>
          <p:nvPr>
            <p:custDataLst>
              <p:tags r:id="rId191"/>
            </p:custDataLst>
          </p:nvPr>
        </p:nvSpPr>
        <p:spPr>
          <a:xfrm>
            <a:off x="3684187" y="4034122"/>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Offline Prep</a:t>
            </a:r>
          </a:p>
        </p:txBody>
      </p:sp>
      <p:sp>
        <p:nvSpPr>
          <p:cNvPr id="279" name="OTLSHAPE_SLT_384d1e118b444cf18a2defa81c1d4473_Shape">
            <a:extLst>
              <a:ext uri="{FF2B5EF4-FFF2-40B4-BE49-F238E27FC236}">
                <a16:creationId xmlns:a16="http://schemas.microsoft.com/office/drawing/2014/main" id="{832BE60F-9EFC-8813-993E-B9109B949D18}"/>
              </a:ext>
            </a:extLst>
          </p:cNvPr>
          <p:cNvSpPr/>
          <p:nvPr>
            <p:custDataLst>
              <p:tags r:id="rId192"/>
            </p:custDataLst>
          </p:nvPr>
        </p:nvSpPr>
        <p:spPr>
          <a:xfrm>
            <a:off x="3492943" y="4267448"/>
            <a:ext cx="1156802"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0" name="OTLSHAPE_SLT_c9f9aa389b25479e8f607c4815401dde_Shape">
            <a:extLst>
              <a:ext uri="{FF2B5EF4-FFF2-40B4-BE49-F238E27FC236}">
                <a16:creationId xmlns:a16="http://schemas.microsoft.com/office/drawing/2014/main" id="{623208BB-1204-3EEB-507F-AA9BB7B4BACD}"/>
              </a:ext>
            </a:extLst>
          </p:cNvPr>
          <p:cNvSpPr/>
          <p:nvPr>
            <p:custDataLst>
              <p:tags r:id="rId193"/>
            </p:custDataLst>
          </p:nvPr>
        </p:nvSpPr>
        <p:spPr>
          <a:xfrm>
            <a:off x="4687444" y="4267448"/>
            <a:ext cx="1129392"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1" name="OTLSHAPE_SLT_c9f9aa389b25479e8f607c4815401dde_Title">
            <a:extLst>
              <a:ext uri="{FF2B5EF4-FFF2-40B4-BE49-F238E27FC236}">
                <a16:creationId xmlns:a16="http://schemas.microsoft.com/office/drawing/2014/main" id="{B3E0F927-6D89-E58B-B9F1-40DB011EA62E}"/>
              </a:ext>
            </a:extLst>
          </p:cNvPr>
          <p:cNvSpPr txBox="1"/>
          <p:nvPr>
            <p:custDataLst>
              <p:tags r:id="rId194"/>
            </p:custDataLst>
          </p:nvPr>
        </p:nvSpPr>
        <p:spPr>
          <a:xfrm>
            <a:off x="3415092" y="4291330"/>
            <a:ext cx="1322155"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Manufacturing</a:t>
            </a:r>
          </a:p>
        </p:txBody>
      </p:sp>
      <p:sp>
        <p:nvSpPr>
          <p:cNvPr id="282" name="OTLSHAPE_SLT_c9f9aa389b25479e8f607c4815401dde_Title">
            <a:extLst>
              <a:ext uri="{FF2B5EF4-FFF2-40B4-BE49-F238E27FC236}">
                <a16:creationId xmlns:a16="http://schemas.microsoft.com/office/drawing/2014/main" id="{4BE54932-ACD0-A301-A6B2-4A86691C77B5}"/>
              </a:ext>
            </a:extLst>
          </p:cNvPr>
          <p:cNvSpPr txBox="1"/>
          <p:nvPr>
            <p:custDataLst>
              <p:tags r:id="rId195"/>
            </p:custDataLst>
          </p:nvPr>
        </p:nvSpPr>
        <p:spPr>
          <a:xfrm>
            <a:off x="4214129" y="4291330"/>
            <a:ext cx="2045745" cy="169277"/>
          </a:xfrm>
          <a:prstGeom prst="rect">
            <a:avLst/>
          </a:prstGeom>
          <a:noFill/>
        </p:spPr>
        <p:txBody>
          <a:bodyPr vert="horz" wrap="square" lIns="0" tIns="0" rIns="0" bIns="0" rtlCol="0" anchor="ctr" anchorCtr="0">
            <a:spAutoFit/>
          </a:bodyPr>
          <a:lstStyle/>
          <a:p>
            <a:pPr algn="ctr"/>
            <a:r>
              <a:rPr lang="en-CA" sz="1100" b="1" spc="-6" err="1">
                <a:solidFill>
                  <a:schemeClr val="dk1"/>
                </a:solidFill>
                <a:latin typeface="Calibri" panose="020F0502020204030204" pitchFamily="34" charset="0"/>
              </a:rPr>
              <a:t>Assem</a:t>
            </a:r>
            <a:r>
              <a:rPr lang="en-CA" sz="1100" b="1" spc="-6">
                <a:solidFill>
                  <a:schemeClr val="dk1"/>
                </a:solidFill>
                <a:latin typeface="Calibri" panose="020F0502020204030204" pitchFamily="34" charset="0"/>
              </a:rPr>
              <a:t>, Testing</a:t>
            </a:r>
          </a:p>
        </p:txBody>
      </p:sp>
      <p:sp>
        <p:nvSpPr>
          <p:cNvPr id="283" name="OTLSHAPE_SLT_c9f9aa389b25479e8f607c4815401dde_Shape">
            <a:extLst>
              <a:ext uri="{FF2B5EF4-FFF2-40B4-BE49-F238E27FC236}">
                <a16:creationId xmlns:a16="http://schemas.microsoft.com/office/drawing/2014/main" id="{FE75A682-5418-13DB-05A0-D1801A7C5F94}"/>
              </a:ext>
            </a:extLst>
          </p:cNvPr>
          <p:cNvSpPr/>
          <p:nvPr>
            <p:custDataLst>
              <p:tags r:id="rId196"/>
            </p:custDataLst>
          </p:nvPr>
        </p:nvSpPr>
        <p:spPr>
          <a:xfrm>
            <a:off x="7553202" y="2092605"/>
            <a:ext cx="2068181"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4" name="OTLSHAPE_SLT_c9f9aa389b25479e8f607c4815401dde_Title">
            <a:extLst>
              <a:ext uri="{FF2B5EF4-FFF2-40B4-BE49-F238E27FC236}">
                <a16:creationId xmlns:a16="http://schemas.microsoft.com/office/drawing/2014/main" id="{D6A816B0-D9EF-AE00-22CC-F14390A6428A}"/>
              </a:ext>
            </a:extLst>
          </p:cNvPr>
          <p:cNvSpPr txBox="1"/>
          <p:nvPr>
            <p:custDataLst>
              <p:tags r:id="rId197"/>
            </p:custDataLst>
          </p:nvPr>
        </p:nvSpPr>
        <p:spPr>
          <a:xfrm>
            <a:off x="7747302" y="2116487"/>
            <a:ext cx="1733462"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Testing, Commissioning</a:t>
            </a:r>
          </a:p>
        </p:txBody>
      </p:sp>
      <p:sp>
        <p:nvSpPr>
          <p:cNvPr id="285" name="OTLSHAPE_SLT_c9f9aa389b25479e8f607c4815401dde_Shape">
            <a:extLst>
              <a:ext uri="{FF2B5EF4-FFF2-40B4-BE49-F238E27FC236}">
                <a16:creationId xmlns:a16="http://schemas.microsoft.com/office/drawing/2014/main" id="{70DA0D6B-8A43-2459-5D2F-264391CA54CF}"/>
              </a:ext>
            </a:extLst>
          </p:cNvPr>
          <p:cNvSpPr/>
          <p:nvPr>
            <p:custDataLst>
              <p:tags r:id="rId198"/>
            </p:custDataLst>
          </p:nvPr>
        </p:nvSpPr>
        <p:spPr>
          <a:xfrm>
            <a:off x="7838425" y="2375944"/>
            <a:ext cx="1286319"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6" name="OTLSHAPE_SLT_c9f9aa389b25479e8f607c4815401dde_Title">
            <a:extLst>
              <a:ext uri="{FF2B5EF4-FFF2-40B4-BE49-F238E27FC236}">
                <a16:creationId xmlns:a16="http://schemas.microsoft.com/office/drawing/2014/main" id="{0EDBC62D-9863-94F3-FB96-789BB6F6C373}"/>
              </a:ext>
            </a:extLst>
          </p:cNvPr>
          <p:cNvSpPr txBox="1"/>
          <p:nvPr>
            <p:custDataLst>
              <p:tags r:id="rId199"/>
            </p:custDataLst>
          </p:nvPr>
        </p:nvSpPr>
        <p:spPr>
          <a:xfrm>
            <a:off x="7609079" y="2399826"/>
            <a:ext cx="1733462"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Commissioning</a:t>
            </a:r>
          </a:p>
        </p:txBody>
      </p:sp>
      <p:sp>
        <p:nvSpPr>
          <p:cNvPr id="287" name="OTLSHAPE_SLT_c9f9aa389b25479e8f607c4815401dde_Shape">
            <a:extLst>
              <a:ext uri="{FF2B5EF4-FFF2-40B4-BE49-F238E27FC236}">
                <a16:creationId xmlns:a16="http://schemas.microsoft.com/office/drawing/2014/main" id="{5775791F-CD34-1940-CAB6-2D942A4B7F87}"/>
              </a:ext>
            </a:extLst>
          </p:cNvPr>
          <p:cNvSpPr/>
          <p:nvPr>
            <p:custDataLst>
              <p:tags r:id="rId200"/>
            </p:custDataLst>
          </p:nvPr>
        </p:nvSpPr>
        <p:spPr>
          <a:xfrm>
            <a:off x="7708975" y="2657980"/>
            <a:ext cx="1201960"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8" name="OTLSHAPE_SLT_c9f9aa389b25479e8f607c4815401dde_Title">
            <a:extLst>
              <a:ext uri="{FF2B5EF4-FFF2-40B4-BE49-F238E27FC236}">
                <a16:creationId xmlns:a16="http://schemas.microsoft.com/office/drawing/2014/main" id="{B5129DE5-B246-7043-E351-0517F5781F4C}"/>
              </a:ext>
            </a:extLst>
          </p:cNvPr>
          <p:cNvSpPr txBox="1"/>
          <p:nvPr>
            <p:custDataLst>
              <p:tags r:id="rId201"/>
            </p:custDataLst>
          </p:nvPr>
        </p:nvSpPr>
        <p:spPr>
          <a:xfrm>
            <a:off x="7817284" y="2681862"/>
            <a:ext cx="983873"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Commissioning</a:t>
            </a:r>
          </a:p>
        </p:txBody>
      </p:sp>
      <p:sp>
        <p:nvSpPr>
          <p:cNvPr id="289" name="OTLSHAPE_SLT_c9f9aa389b25479e8f607c4815401dde_Shape">
            <a:extLst>
              <a:ext uri="{FF2B5EF4-FFF2-40B4-BE49-F238E27FC236}">
                <a16:creationId xmlns:a16="http://schemas.microsoft.com/office/drawing/2014/main" id="{22194C86-CC28-587F-A5A4-754DA9513B62}"/>
              </a:ext>
            </a:extLst>
          </p:cNvPr>
          <p:cNvSpPr/>
          <p:nvPr>
            <p:custDataLst>
              <p:tags r:id="rId202"/>
            </p:custDataLst>
          </p:nvPr>
        </p:nvSpPr>
        <p:spPr>
          <a:xfrm>
            <a:off x="7865275" y="2934930"/>
            <a:ext cx="879915"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0" name="OTLSHAPE_SLT_c9f9aa389b25479e8f607c4815401dde_Title">
            <a:extLst>
              <a:ext uri="{FF2B5EF4-FFF2-40B4-BE49-F238E27FC236}">
                <a16:creationId xmlns:a16="http://schemas.microsoft.com/office/drawing/2014/main" id="{DFC3310F-68D8-B007-D9D4-5F45947EDD1E}"/>
              </a:ext>
            </a:extLst>
          </p:cNvPr>
          <p:cNvSpPr txBox="1"/>
          <p:nvPr>
            <p:custDataLst>
              <p:tags r:id="rId203"/>
            </p:custDataLst>
          </p:nvPr>
        </p:nvSpPr>
        <p:spPr>
          <a:xfrm>
            <a:off x="7825979" y="2958812"/>
            <a:ext cx="983873"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Commissioning</a:t>
            </a:r>
          </a:p>
        </p:txBody>
      </p:sp>
      <p:sp>
        <p:nvSpPr>
          <p:cNvPr id="294" name="OTLSHAPE_SLT_c9f9aa389b25479e8f607c4815401dde_Shape">
            <a:extLst>
              <a:ext uri="{FF2B5EF4-FFF2-40B4-BE49-F238E27FC236}">
                <a16:creationId xmlns:a16="http://schemas.microsoft.com/office/drawing/2014/main" id="{FD3CF03F-097F-6214-7054-DDB75F2BB65D}"/>
              </a:ext>
            </a:extLst>
          </p:cNvPr>
          <p:cNvSpPr/>
          <p:nvPr>
            <p:custDataLst>
              <p:tags r:id="rId204"/>
            </p:custDataLst>
          </p:nvPr>
        </p:nvSpPr>
        <p:spPr>
          <a:xfrm>
            <a:off x="7296362" y="4273186"/>
            <a:ext cx="912939"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5" name="OTLSHAPE_SLT_c9f9aa389b25479e8f607c4815401dde_Title">
            <a:extLst>
              <a:ext uri="{FF2B5EF4-FFF2-40B4-BE49-F238E27FC236}">
                <a16:creationId xmlns:a16="http://schemas.microsoft.com/office/drawing/2014/main" id="{97328BFD-C4F2-5539-F4DD-D877F26BBA9B}"/>
              </a:ext>
            </a:extLst>
          </p:cNvPr>
          <p:cNvSpPr txBox="1"/>
          <p:nvPr>
            <p:custDataLst>
              <p:tags r:id="rId205"/>
            </p:custDataLst>
          </p:nvPr>
        </p:nvSpPr>
        <p:spPr>
          <a:xfrm>
            <a:off x="7276920" y="4297068"/>
            <a:ext cx="983873"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Test., Comm.</a:t>
            </a:r>
          </a:p>
        </p:txBody>
      </p:sp>
      <p:sp>
        <p:nvSpPr>
          <p:cNvPr id="296" name="OTLSHAPE_SLT_c9f9aa389b25479e8f607c4815401dde_Title">
            <a:extLst>
              <a:ext uri="{FF2B5EF4-FFF2-40B4-BE49-F238E27FC236}">
                <a16:creationId xmlns:a16="http://schemas.microsoft.com/office/drawing/2014/main" id="{BB4D5BFA-AFC3-494F-AFBC-909238F539CD}"/>
              </a:ext>
            </a:extLst>
          </p:cNvPr>
          <p:cNvSpPr txBox="1"/>
          <p:nvPr>
            <p:custDataLst>
              <p:tags r:id="rId206"/>
            </p:custDataLst>
          </p:nvPr>
        </p:nvSpPr>
        <p:spPr>
          <a:xfrm>
            <a:off x="1146239" y="1811441"/>
            <a:ext cx="1797160" cy="215444"/>
          </a:xfrm>
          <a:prstGeom prst="rect">
            <a:avLst/>
          </a:prstGeom>
          <a:noFill/>
        </p:spPr>
        <p:txBody>
          <a:bodyPr vert="horz" wrap="square" lIns="0" tIns="0" rIns="0" bIns="0" rtlCol="0" anchor="ctr" anchorCtr="0">
            <a:spAutoFit/>
          </a:bodyPr>
          <a:lstStyle/>
          <a:p>
            <a:r>
              <a:rPr lang="en-CA" sz="1400" b="1" spc="-6">
                <a:solidFill>
                  <a:schemeClr val="dk1"/>
                </a:solidFill>
                <a:latin typeface="Calibri" panose="020F0502020204030204" pitchFamily="34" charset="0"/>
              </a:rPr>
              <a:t>Shielding</a:t>
            </a:r>
          </a:p>
        </p:txBody>
      </p:sp>
      <p:sp>
        <p:nvSpPr>
          <p:cNvPr id="297" name="OTLSHAPE_SLT_c9f9aa389b25479e8f607c4815401dde_Title">
            <a:extLst>
              <a:ext uri="{FF2B5EF4-FFF2-40B4-BE49-F238E27FC236}">
                <a16:creationId xmlns:a16="http://schemas.microsoft.com/office/drawing/2014/main" id="{A93E6732-18AF-040E-FE59-BF82F5A25E54}"/>
              </a:ext>
            </a:extLst>
          </p:cNvPr>
          <p:cNvSpPr txBox="1"/>
          <p:nvPr>
            <p:custDataLst>
              <p:tags r:id="rId207"/>
            </p:custDataLst>
          </p:nvPr>
        </p:nvSpPr>
        <p:spPr>
          <a:xfrm>
            <a:off x="1139896" y="4694463"/>
            <a:ext cx="1936536" cy="215444"/>
          </a:xfrm>
          <a:prstGeom prst="rect">
            <a:avLst/>
          </a:prstGeom>
          <a:noFill/>
        </p:spPr>
        <p:txBody>
          <a:bodyPr vert="horz" wrap="square" lIns="0" tIns="0" rIns="0" bIns="0" rtlCol="0" anchor="ctr" anchorCtr="0">
            <a:spAutoFit/>
          </a:bodyPr>
          <a:lstStyle/>
          <a:p>
            <a:r>
              <a:rPr lang="en-CA" sz="1400" b="1" i="1" spc="-6">
                <a:solidFill>
                  <a:schemeClr val="dk1"/>
                </a:solidFill>
                <a:latin typeface="Calibri" panose="020F0502020204030204" pitchFamily="34" charset="0"/>
              </a:rPr>
              <a:t>Medical Target*</a:t>
            </a:r>
          </a:p>
        </p:txBody>
      </p:sp>
      <p:sp>
        <p:nvSpPr>
          <p:cNvPr id="298" name="OTLSHAPE_SLT_c9f9aa389b25479e8f607c4815401dde_Title">
            <a:extLst>
              <a:ext uri="{FF2B5EF4-FFF2-40B4-BE49-F238E27FC236}">
                <a16:creationId xmlns:a16="http://schemas.microsoft.com/office/drawing/2014/main" id="{140FFF91-C237-2818-E986-885105DF71BB}"/>
              </a:ext>
            </a:extLst>
          </p:cNvPr>
          <p:cNvSpPr txBox="1"/>
          <p:nvPr>
            <p:custDataLst>
              <p:tags r:id="rId208"/>
            </p:custDataLst>
          </p:nvPr>
        </p:nvSpPr>
        <p:spPr>
          <a:xfrm>
            <a:off x="1139896" y="4962394"/>
            <a:ext cx="1557561" cy="215444"/>
          </a:xfrm>
          <a:prstGeom prst="rect">
            <a:avLst/>
          </a:prstGeom>
          <a:noFill/>
        </p:spPr>
        <p:txBody>
          <a:bodyPr vert="horz" wrap="square" lIns="0" tIns="0" rIns="0" bIns="0" rtlCol="0" anchor="ctr" anchorCtr="0">
            <a:spAutoFit/>
          </a:bodyPr>
          <a:lstStyle/>
          <a:p>
            <a:r>
              <a:rPr lang="en-CA" sz="1400" b="1" spc="-6">
                <a:solidFill>
                  <a:schemeClr val="dk1"/>
                </a:solidFill>
                <a:latin typeface="Calibri" panose="020F0502020204030204" pitchFamily="34" charset="0"/>
              </a:rPr>
              <a:t>Transfer System</a:t>
            </a:r>
          </a:p>
        </p:txBody>
      </p:sp>
      <p:sp>
        <p:nvSpPr>
          <p:cNvPr id="299" name="OTLSHAPE_SLT_c9f9aa389b25479e8f607c4815401dde_Shape">
            <a:extLst>
              <a:ext uri="{FF2B5EF4-FFF2-40B4-BE49-F238E27FC236}">
                <a16:creationId xmlns:a16="http://schemas.microsoft.com/office/drawing/2014/main" id="{C093B829-C86F-02F8-AE56-8E3E1826DE1D}"/>
              </a:ext>
            </a:extLst>
          </p:cNvPr>
          <p:cNvSpPr/>
          <p:nvPr>
            <p:custDataLst>
              <p:tags r:id="rId209"/>
            </p:custDataLst>
          </p:nvPr>
        </p:nvSpPr>
        <p:spPr>
          <a:xfrm>
            <a:off x="6023705" y="4964239"/>
            <a:ext cx="966221"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0" name="OTLSHAPE_SLT_c9f9aa389b25479e8f607c4815401dde_Title">
            <a:extLst>
              <a:ext uri="{FF2B5EF4-FFF2-40B4-BE49-F238E27FC236}">
                <a16:creationId xmlns:a16="http://schemas.microsoft.com/office/drawing/2014/main" id="{71DD1FCF-DFC5-67BF-7161-61BB4D60CAAB}"/>
              </a:ext>
            </a:extLst>
          </p:cNvPr>
          <p:cNvSpPr txBox="1"/>
          <p:nvPr>
            <p:custDataLst>
              <p:tags r:id="rId210"/>
            </p:custDataLst>
          </p:nvPr>
        </p:nvSpPr>
        <p:spPr>
          <a:xfrm>
            <a:off x="5948008" y="4991655"/>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Installation</a:t>
            </a:r>
          </a:p>
        </p:txBody>
      </p:sp>
      <p:sp>
        <p:nvSpPr>
          <p:cNvPr id="301" name="OTLSHAPE_SLT_c9f9aa389b25479e8f607c4815401dde_Shape">
            <a:extLst>
              <a:ext uri="{FF2B5EF4-FFF2-40B4-BE49-F238E27FC236}">
                <a16:creationId xmlns:a16="http://schemas.microsoft.com/office/drawing/2014/main" id="{83E01850-E6D9-E04A-3D58-1786A21AED5D}"/>
              </a:ext>
            </a:extLst>
          </p:cNvPr>
          <p:cNvSpPr/>
          <p:nvPr>
            <p:custDataLst>
              <p:tags r:id="rId211"/>
            </p:custDataLst>
          </p:nvPr>
        </p:nvSpPr>
        <p:spPr>
          <a:xfrm>
            <a:off x="6470556" y="4696840"/>
            <a:ext cx="994743"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2" name="OTLSHAPE_SLT_c9f9aa389b25479e8f607c4815401dde_Shape">
            <a:extLst>
              <a:ext uri="{FF2B5EF4-FFF2-40B4-BE49-F238E27FC236}">
                <a16:creationId xmlns:a16="http://schemas.microsoft.com/office/drawing/2014/main" id="{00AD6E6F-A381-FC22-12BD-13948CBCDC24}"/>
              </a:ext>
            </a:extLst>
          </p:cNvPr>
          <p:cNvSpPr/>
          <p:nvPr>
            <p:custDataLst>
              <p:tags r:id="rId212"/>
            </p:custDataLst>
          </p:nvPr>
        </p:nvSpPr>
        <p:spPr>
          <a:xfrm>
            <a:off x="2755399" y="4696840"/>
            <a:ext cx="2445645"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3" name="OTLSHAPE_SLT_c9f9aa389b25479e8f607c4815401dde_Title">
            <a:extLst>
              <a:ext uri="{FF2B5EF4-FFF2-40B4-BE49-F238E27FC236}">
                <a16:creationId xmlns:a16="http://schemas.microsoft.com/office/drawing/2014/main" id="{11C94965-0850-C93D-183F-E3920D3C21EB}"/>
              </a:ext>
            </a:extLst>
          </p:cNvPr>
          <p:cNvSpPr txBox="1"/>
          <p:nvPr>
            <p:custDataLst>
              <p:tags r:id="rId213"/>
            </p:custDataLst>
          </p:nvPr>
        </p:nvSpPr>
        <p:spPr>
          <a:xfrm>
            <a:off x="6375947" y="4724256"/>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Installation</a:t>
            </a:r>
          </a:p>
        </p:txBody>
      </p:sp>
      <p:sp>
        <p:nvSpPr>
          <p:cNvPr id="304" name="OTLSHAPE_SLT_c9f9aa389b25479e8f607c4815401dde_Title">
            <a:extLst>
              <a:ext uri="{FF2B5EF4-FFF2-40B4-BE49-F238E27FC236}">
                <a16:creationId xmlns:a16="http://schemas.microsoft.com/office/drawing/2014/main" id="{2441E213-F5FC-FDAA-C30B-48EF63FCF35D}"/>
              </a:ext>
            </a:extLst>
          </p:cNvPr>
          <p:cNvSpPr txBox="1"/>
          <p:nvPr>
            <p:custDataLst>
              <p:tags r:id="rId214"/>
            </p:custDataLst>
          </p:nvPr>
        </p:nvSpPr>
        <p:spPr>
          <a:xfrm>
            <a:off x="3091821" y="4724256"/>
            <a:ext cx="1866377"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Design, Prototype</a:t>
            </a:r>
          </a:p>
        </p:txBody>
      </p:sp>
      <p:sp>
        <p:nvSpPr>
          <p:cNvPr id="305" name="OTLSHAPE_SLT_384d1e118b444cf18a2defa81c1d4473_Shape">
            <a:extLst>
              <a:ext uri="{FF2B5EF4-FFF2-40B4-BE49-F238E27FC236}">
                <a16:creationId xmlns:a16="http://schemas.microsoft.com/office/drawing/2014/main" id="{5ACF2D15-5761-1D25-83F8-FA08EAAD7C3E}"/>
              </a:ext>
            </a:extLst>
          </p:cNvPr>
          <p:cNvSpPr/>
          <p:nvPr>
            <p:custDataLst>
              <p:tags r:id="rId215"/>
            </p:custDataLst>
          </p:nvPr>
        </p:nvSpPr>
        <p:spPr>
          <a:xfrm>
            <a:off x="3227115" y="4957582"/>
            <a:ext cx="1156802"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7" name="OTLSHAPE_SLT_c9f9aa389b25479e8f607c4815401dde_Title">
            <a:extLst>
              <a:ext uri="{FF2B5EF4-FFF2-40B4-BE49-F238E27FC236}">
                <a16:creationId xmlns:a16="http://schemas.microsoft.com/office/drawing/2014/main" id="{6F06196D-5782-793D-EE99-08606F9AC98B}"/>
              </a:ext>
            </a:extLst>
          </p:cNvPr>
          <p:cNvSpPr txBox="1"/>
          <p:nvPr>
            <p:custDataLst>
              <p:tags r:id="rId216"/>
            </p:custDataLst>
          </p:nvPr>
        </p:nvSpPr>
        <p:spPr>
          <a:xfrm>
            <a:off x="3149264" y="4981464"/>
            <a:ext cx="1322155"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Manufacturing</a:t>
            </a:r>
          </a:p>
        </p:txBody>
      </p:sp>
      <p:sp>
        <p:nvSpPr>
          <p:cNvPr id="309" name="OTLSHAPE_SLT_c9f9aa389b25479e8f607c4815401dde_Shape">
            <a:extLst>
              <a:ext uri="{FF2B5EF4-FFF2-40B4-BE49-F238E27FC236}">
                <a16:creationId xmlns:a16="http://schemas.microsoft.com/office/drawing/2014/main" id="{9DCA7783-CD1E-0AA5-F78C-222C293EE647}"/>
              </a:ext>
            </a:extLst>
          </p:cNvPr>
          <p:cNvSpPr/>
          <p:nvPr>
            <p:custDataLst>
              <p:tags r:id="rId217"/>
            </p:custDataLst>
          </p:nvPr>
        </p:nvSpPr>
        <p:spPr>
          <a:xfrm>
            <a:off x="7595194" y="4963320"/>
            <a:ext cx="990517"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0" name="OTLSHAPE_SLT_c9f9aa389b25479e8f607c4815401dde_Title">
            <a:extLst>
              <a:ext uri="{FF2B5EF4-FFF2-40B4-BE49-F238E27FC236}">
                <a16:creationId xmlns:a16="http://schemas.microsoft.com/office/drawing/2014/main" id="{871EC458-9F4E-D277-774E-984A72726C1F}"/>
              </a:ext>
            </a:extLst>
          </p:cNvPr>
          <p:cNvSpPr txBox="1"/>
          <p:nvPr>
            <p:custDataLst>
              <p:tags r:id="rId218"/>
            </p:custDataLst>
          </p:nvPr>
        </p:nvSpPr>
        <p:spPr>
          <a:xfrm>
            <a:off x="7598411" y="4987202"/>
            <a:ext cx="983873"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Commissioning</a:t>
            </a:r>
          </a:p>
        </p:txBody>
      </p:sp>
      <p:sp>
        <p:nvSpPr>
          <p:cNvPr id="311" name="OTLSHAPE_SLT_c9f9aa389b25479e8f607c4815401dde_Shape">
            <a:extLst>
              <a:ext uri="{FF2B5EF4-FFF2-40B4-BE49-F238E27FC236}">
                <a16:creationId xmlns:a16="http://schemas.microsoft.com/office/drawing/2014/main" id="{6CD40EE0-4A5F-C804-E58F-815FA7B992F3}"/>
              </a:ext>
            </a:extLst>
          </p:cNvPr>
          <p:cNvSpPr/>
          <p:nvPr>
            <p:custDataLst>
              <p:tags r:id="rId219"/>
            </p:custDataLst>
          </p:nvPr>
        </p:nvSpPr>
        <p:spPr>
          <a:xfrm>
            <a:off x="5220642" y="4705706"/>
            <a:ext cx="1199380"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2" name="OTLSHAPE_SLT_c9f9aa389b25479e8f607c4815401dde_Title">
            <a:extLst>
              <a:ext uri="{FF2B5EF4-FFF2-40B4-BE49-F238E27FC236}">
                <a16:creationId xmlns:a16="http://schemas.microsoft.com/office/drawing/2014/main" id="{7783105E-87EA-B589-5C69-1A0E3AB51C7A}"/>
              </a:ext>
            </a:extLst>
          </p:cNvPr>
          <p:cNvSpPr txBox="1"/>
          <p:nvPr>
            <p:custDataLst>
              <p:tags r:id="rId220"/>
            </p:custDataLst>
          </p:nvPr>
        </p:nvSpPr>
        <p:spPr>
          <a:xfrm>
            <a:off x="4801297" y="4717659"/>
            <a:ext cx="1997580"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Manufacturing</a:t>
            </a:r>
          </a:p>
        </p:txBody>
      </p:sp>
      <p:sp>
        <p:nvSpPr>
          <p:cNvPr id="313" name="OTLSHAPE_SLT_c9f9aa389b25479e8f607c4815401dde_Shape">
            <a:extLst>
              <a:ext uri="{FF2B5EF4-FFF2-40B4-BE49-F238E27FC236}">
                <a16:creationId xmlns:a16="http://schemas.microsoft.com/office/drawing/2014/main" id="{3B12C981-94DA-2DDE-D645-997929E4081A}"/>
              </a:ext>
            </a:extLst>
          </p:cNvPr>
          <p:cNvSpPr/>
          <p:nvPr>
            <p:custDataLst>
              <p:tags r:id="rId221"/>
            </p:custDataLst>
          </p:nvPr>
        </p:nvSpPr>
        <p:spPr>
          <a:xfrm>
            <a:off x="8305342" y="4686045"/>
            <a:ext cx="813733"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4" name="OTLSHAPE_SLT_c9f9aa389b25479e8f607c4815401dde_Title">
            <a:extLst>
              <a:ext uri="{FF2B5EF4-FFF2-40B4-BE49-F238E27FC236}">
                <a16:creationId xmlns:a16="http://schemas.microsoft.com/office/drawing/2014/main" id="{7D495E08-6DD8-CBD8-CD84-C02A6E0D3AA9}"/>
              </a:ext>
            </a:extLst>
          </p:cNvPr>
          <p:cNvSpPr txBox="1"/>
          <p:nvPr>
            <p:custDataLst>
              <p:tags r:id="rId222"/>
            </p:custDataLst>
          </p:nvPr>
        </p:nvSpPr>
        <p:spPr>
          <a:xfrm>
            <a:off x="8229701" y="4715088"/>
            <a:ext cx="983873"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Commissioning</a:t>
            </a:r>
          </a:p>
        </p:txBody>
      </p:sp>
      <p:sp>
        <p:nvSpPr>
          <p:cNvPr id="315" name="OTLSHAPE_SLT_c9f9aa389b25479e8f607c4815401dde_Title">
            <a:extLst>
              <a:ext uri="{FF2B5EF4-FFF2-40B4-BE49-F238E27FC236}">
                <a16:creationId xmlns:a16="http://schemas.microsoft.com/office/drawing/2014/main" id="{E157A46A-2954-A522-9BBD-FEC6B8FC9E93}"/>
              </a:ext>
            </a:extLst>
          </p:cNvPr>
          <p:cNvSpPr txBox="1"/>
          <p:nvPr>
            <p:custDataLst>
              <p:tags r:id="rId223"/>
            </p:custDataLst>
          </p:nvPr>
        </p:nvSpPr>
        <p:spPr>
          <a:xfrm>
            <a:off x="5532521" y="5355824"/>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Installation</a:t>
            </a:r>
          </a:p>
        </p:txBody>
      </p:sp>
      <p:sp>
        <p:nvSpPr>
          <p:cNvPr id="316" name="OTLSHAPE_SLT_fafe5d592c1746fe995305aa100a68aa_Title">
            <a:extLst>
              <a:ext uri="{FF2B5EF4-FFF2-40B4-BE49-F238E27FC236}">
                <a16:creationId xmlns:a16="http://schemas.microsoft.com/office/drawing/2014/main" id="{244845B6-2B05-9EF7-F1E7-FE6B9195AADF}"/>
              </a:ext>
            </a:extLst>
          </p:cNvPr>
          <p:cNvSpPr txBox="1"/>
          <p:nvPr>
            <p:custDataLst>
              <p:tags r:id="rId224"/>
            </p:custDataLst>
          </p:nvPr>
        </p:nvSpPr>
        <p:spPr>
          <a:xfrm>
            <a:off x="1143680" y="5859768"/>
            <a:ext cx="2552700" cy="217043"/>
          </a:xfrm>
          <a:prstGeom prst="rect">
            <a:avLst/>
          </a:prstGeom>
          <a:noFill/>
        </p:spPr>
        <p:txBody>
          <a:bodyPr vert="horz" wrap="square" lIns="0" tIns="0" rIns="0" bIns="0" rtlCol="0" anchor="ctr" anchorCtr="0">
            <a:spAutoFit/>
          </a:bodyPr>
          <a:lstStyle/>
          <a:p>
            <a:r>
              <a:rPr lang="en-CA" sz="1400" b="1" spc="-4">
                <a:solidFill>
                  <a:schemeClr val="dk1"/>
                </a:solidFill>
                <a:latin typeface="Calibri" panose="020F0502020204030204" pitchFamily="34" charset="0"/>
              </a:rPr>
              <a:t>Spent Target Vault</a:t>
            </a:r>
          </a:p>
        </p:txBody>
      </p:sp>
      <p:sp>
        <p:nvSpPr>
          <p:cNvPr id="317" name="OTLSHAPE_SLT_fafe5d592c1746fe995305aa100a68aa_Title">
            <a:extLst>
              <a:ext uri="{FF2B5EF4-FFF2-40B4-BE49-F238E27FC236}">
                <a16:creationId xmlns:a16="http://schemas.microsoft.com/office/drawing/2014/main" id="{E3497EFD-0478-D450-9004-CBB173841BB3}"/>
              </a:ext>
            </a:extLst>
          </p:cNvPr>
          <p:cNvSpPr txBox="1"/>
          <p:nvPr>
            <p:custDataLst>
              <p:tags r:id="rId225"/>
            </p:custDataLst>
          </p:nvPr>
        </p:nvSpPr>
        <p:spPr>
          <a:xfrm>
            <a:off x="1143680" y="6125910"/>
            <a:ext cx="2552700" cy="217043"/>
          </a:xfrm>
          <a:prstGeom prst="rect">
            <a:avLst/>
          </a:prstGeom>
          <a:noFill/>
        </p:spPr>
        <p:txBody>
          <a:bodyPr vert="horz" wrap="square" lIns="0" tIns="0" rIns="0" bIns="0" rtlCol="0" anchor="ctr" anchorCtr="0">
            <a:spAutoFit/>
          </a:bodyPr>
          <a:lstStyle/>
          <a:p>
            <a:r>
              <a:rPr lang="en-CA" sz="1400" b="1" i="1" spc="-4">
                <a:solidFill>
                  <a:schemeClr val="dk1"/>
                </a:solidFill>
                <a:latin typeface="Calibri" panose="020F0502020204030204" pitchFamily="34" charset="0"/>
              </a:rPr>
              <a:t>Target Laboratories*</a:t>
            </a:r>
          </a:p>
        </p:txBody>
      </p:sp>
      <p:sp>
        <p:nvSpPr>
          <p:cNvPr id="318" name="OTLSHAPE_SLT_fafe5d592c1746fe995305aa100a68aa_Title">
            <a:extLst>
              <a:ext uri="{FF2B5EF4-FFF2-40B4-BE49-F238E27FC236}">
                <a16:creationId xmlns:a16="http://schemas.microsoft.com/office/drawing/2014/main" id="{9F6EFBB2-379C-59A9-7D89-3382B45032B3}"/>
              </a:ext>
            </a:extLst>
          </p:cNvPr>
          <p:cNvSpPr txBox="1"/>
          <p:nvPr>
            <p:custDataLst>
              <p:tags r:id="rId226"/>
            </p:custDataLst>
          </p:nvPr>
        </p:nvSpPr>
        <p:spPr>
          <a:xfrm>
            <a:off x="1143680" y="5593625"/>
            <a:ext cx="2552700" cy="217043"/>
          </a:xfrm>
          <a:prstGeom prst="rect">
            <a:avLst/>
          </a:prstGeom>
          <a:noFill/>
        </p:spPr>
        <p:txBody>
          <a:bodyPr vert="horz" wrap="square" lIns="0" tIns="0" rIns="0" bIns="0" rtlCol="0" anchor="ctr" anchorCtr="0">
            <a:spAutoFit/>
          </a:bodyPr>
          <a:lstStyle/>
          <a:p>
            <a:r>
              <a:rPr lang="en-CA" sz="1400" b="1" spc="-4">
                <a:solidFill>
                  <a:schemeClr val="dk1"/>
                </a:solidFill>
                <a:latin typeface="Calibri" panose="020F0502020204030204" pitchFamily="34" charset="0"/>
              </a:rPr>
              <a:t>CANREB Upgrades</a:t>
            </a:r>
          </a:p>
        </p:txBody>
      </p:sp>
      <p:sp>
        <p:nvSpPr>
          <p:cNvPr id="319" name="OTLSHAPE_SLT_c9f9aa389b25479e8f607c4815401dde_Title">
            <a:extLst>
              <a:ext uri="{FF2B5EF4-FFF2-40B4-BE49-F238E27FC236}">
                <a16:creationId xmlns:a16="http://schemas.microsoft.com/office/drawing/2014/main" id="{2E6E42FE-D6CE-B7C5-D803-094D480258BD}"/>
              </a:ext>
            </a:extLst>
          </p:cNvPr>
          <p:cNvSpPr txBox="1"/>
          <p:nvPr>
            <p:custDataLst>
              <p:tags r:id="rId227"/>
            </p:custDataLst>
          </p:nvPr>
        </p:nvSpPr>
        <p:spPr>
          <a:xfrm>
            <a:off x="6225226" y="5645255"/>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Installation</a:t>
            </a:r>
          </a:p>
        </p:txBody>
      </p:sp>
      <p:sp>
        <p:nvSpPr>
          <p:cNvPr id="320" name="OTLSHAPE_SLT_fafe5d592c1746fe995305aa100a68aa_Shape">
            <a:extLst>
              <a:ext uri="{FF2B5EF4-FFF2-40B4-BE49-F238E27FC236}">
                <a16:creationId xmlns:a16="http://schemas.microsoft.com/office/drawing/2014/main" id="{B1D484AE-C3C0-2298-3A5F-3961CC7B0B36}"/>
              </a:ext>
            </a:extLst>
          </p:cNvPr>
          <p:cNvSpPr/>
          <p:nvPr>
            <p:custDataLst>
              <p:tags r:id="rId228"/>
            </p:custDataLst>
          </p:nvPr>
        </p:nvSpPr>
        <p:spPr>
          <a:xfrm>
            <a:off x="8043598" y="5334403"/>
            <a:ext cx="2924835" cy="203200"/>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1" name="OTLSHAPE_SLT_c9f9aa389b25479e8f607c4815401dde_Title">
            <a:extLst>
              <a:ext uri="{FF2B5EF4-FFF2-40B4-BE49-F238E27FC236}">
                <a16:creationId xmlns:a16="http://schemas.microsoft.com/office/drawing/2014/main" id="{AC978D37-64EC-2169-16D1-1F9DBE014C03}"/>
              </a:ext>
            </a:extLst>
          </p:cNvPr>
          <p:cNvSpPr txBox="1"/>
          <p:nvPr>
            <p:custDataLst>
              <p:tags r:id="rId229"/>
            </p:custDataLst>
          </p:nvPr>
        </p:nvSpPr>
        <p:spPr>
          <a:xfrm>
            <a:off x="8673068" y="5351364"/>
            <a:ext cx="1891942"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Power &amp; Reliability Ramp-Up</a:t>
            </a:r>
          </a:p>
        </p:txBody>
      </p:sp>
      <p:sp>
        <p:nvSpPr>
          <p:cNvPr id="322" name="OTLSHAPE_SLT_fafe5d592c1746fe995305aa100a68aa_Shape">
            <a:extLst>
              <a:ext uri="{FF2B5EF4-FFF2-40B4-BE49-F238E27FC236}">
                <a16:creationId xmlns:a16="http://schemas.microsoft.com/office/drawing/2014/main" id="{7E2F8E00-1496-7D09-9312-D75517B71067}"/>
              </a:ext>
            </a:extLst>
          </p:cNvPr>
          <p:cNvSpPr/>
          <p:nvPr>
            <p:custDataLst>
              <p:tags r:id="rId230"/>
            </p:custDataLst>
          </p:nvPr>
        </p:nvSpPr>
        <p:spPr>
          <a:xfrm>
            <a:off x="8536585" y="6114478"/>
            <a:ext cx="3096607" cy="203200"/>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3" name="OTLSHAPE_SLT_c9f9aa389b25479e8f607c4815401dde_Title">
            <a:extLst>
              <a:ext uri="{FF2B5EF4-FFF2-40B4-BE49-F238E27FC236}">
                <a16:creationId xmlns:a16="http://schemas.microsoft.com/office/drawing/2014/main" id="{4BBEEBB1-8895-50FE-DBD2-C7C9092940B1}"/>
              </a:ext>
            </a:extLst>
          </p:cNvPr>
          <p:cNvSpPr txBox="1"/>
          <p:nvPr>
            <p:custDataLst>
              <p:tags r:id="rId231"/>
            </p:custDataLst>
          </p:nvPr>
        </p:nvSpPr>
        <p:spPr>
          <a:xfrm>
            <a:off x="8850724" y="6131439"/>
            <a:ext cx="1891942"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Production Ramp Up</a:t>
            </a:r>
          </a:p>
        </p:txBody>
      </p:sp>
      <p:sp>
        <p:nvSpPr>
          <p:cNvPr id="324" name="OTLSHAPE_SLT_fafe5d592c1746fe995305aa100a68aa_Shape">
            <a:extLst>
              <a:ext uri="{FF2B5EF4-FFF2-40B4-BE49-F238E27FC236}">
                <a16:creationId xmlns:a16="http://schemas.microsoft.com/office/drawing/2014/main" id="{5E572FA3-E586-225F-CD52-CF0436E4AF2A}"/>
              </a:ext>
            </a:extLst>
          </p:cNvPr>
          <p:cNvSpPr/>
          <p:nvPr>
            <p:custDataLst>
              <p:tags r:id="rId232"/>
            </p:custDataLst>
          </p:nvPr>
        </p:nvSpPr>
        <p:spPr>
          <a:xfrm>
            <a:off x="7242064" y="5879064"/>
            <a:ext cx="778104" cy="203200"/>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5" name="OTLSHAPE_SLT_c9f9aa389b25479e8f607c4815401dde_Title">
            <a:extLst>
              <a:ext uri="{FF2B5EF4-FFF2-40B4-BE49-F238E27FC236}">
                <a16:creationId xmlns:a16="http://schemas.microsoft.com/office/drawing/2014/main" id="{9924FB29-89FE-38D6-0BB4-839094F0B992}"/>
              </a:ext>
            </a:extLst>
          </p:cNvPr>
          <p:cNvSpPr txBox="1"/>
          <p:nvPr>
            <p:custDataLst>
              <p:tags r:id="rId233"/>
            </p:custDataLst>
          </p:nvPr>
        </p:nvSpPr>
        <p:spPr>
          <a:xfrm>
            <a:off x="7155386" y="5896025"/>
            <a:ext cx="956062"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Installation</a:t>
            </a:r>
          </a:p>
        </p:txBody>
      </p:sp>
      <p:sp>
        <p:nvSpPr>
          <p:cNvPr id="326" name="OTLSHAPE_SLT_384d1e118b444cf18a2defa81c1d4473_Shape">
            <a:extLst>
              <a:ext uri="{FF2B5EF4-FFF2-40B4-BE49-F238E27FC236}">
                <a16:creationId xmlns:a16="http://schemas.microsoft.com/office/drawing/2014/main" id="{3E3C3821-8EF8-7BB0-4F85-F758CA8F06DB}"/>
              </a:ext>
            </a:extLst>
          </p:cNvPr>
          <p:cNvSpPr/>
          <p:nvPr>
            <p:custDataLst>
              <p:tags r:id="rId234"/>
            </p:custDataLst>
          </p:nvPr>
        </p:nvSpPr>
        <p:spPr>
          <a:xfrm>
            <a:off x="4745111" y="5877542"/>
            <a:ext cx="592524"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7" name="OTLSHAPE_SLT_c9f9aa389b25479e8f607c4815401dde_Title">
            <a:extLst>
              <a:ext uri="{FF2B5EF4-FFF2-40B4-BE49-F238E27FC236}">
                <a16:creationId xmlns:a16="http://schemas.microsoft.com/office/drawing/2014/main" id="{44776B22-4414-0845-24E0-66E51157B6FE}"/>
              </a:ext>
            </a:extLst>
          </p:cNvPr>
          <p:cNvSpPr txBox="1"/>
          <p:nvPr>
            <p:custDataLst>
              <p:tags r:id="rId235"/>
            </p:custDataLst>
          </p:nvPr>
        </p:nvSpPr>
        <p:spPr>
          <a:xfrm>
            <a:off x="4371048" y="5901424"/>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Det. Design</a:t>
            </a:r>
          </a:p>
        </p:txBody>
      </p:sp>
      <p:sp>
        <p:nvSpPr>
          <p:cNvPr id="328" name="OTLSHAPE_SLT_c9f9aa389b25479e8f607c4815401dde_Shape">
            <a:extLst>
              <a:ext uri="{FF2B5EF4-FFF2-40B4-BE49-F238E27FC236}">
                <a16:creationId xmlns:a16="http://schemas.microsoft.com/office/drawing/2014/main" id="{BE450E86-9763-7021-BF73-F134E06CBEBE}"/>
              </a:ext>
            </a:extLst>
          </p:cNvPr>
          <p:cNvSpPr/>
          <p:nvPr>
            <p:custDataLst>
              <p:tags r:id="rId236"/>
            </p:custDataLst>
          </p:nvPr>
        </p:nvSpPr>
        <p:spPr>
          <a:xfrm>
            <a:off x="5363417" y="5874008"/>
            <a:ext cx="721676"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9" name="OTLSHAPE_SLT_c9f9aa389b25479e8f607c4815401dde_Title">
            <a:extLst>
              <a:ext uri="{FF2B5EF4-FFF2-40B4-BE49-F238E27FC236}">
                <a16:creationId xmlns:a16="http://schemas.microsoft.com/office/drawing/2014/main" id="{1C41D026-8BD0-307D-7E50-F3EB8D74E548}"/>
              </a:ext>
            </a:extLst>
          </p:cNvPr>
          <p:cNvSpPr txBox="1"/>
          <p:nvPr>
            <p:custDataLst>
              <p:tags r:id="rId237"/>
            </p:custDataLst>
          </p:nvPr>
        </p:nvSpPr>
        <p:spPr>
          <a:xfrm>
            <a:off x="5135756" y="5901424"/>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Manuf.</a:t>
            </a:r>
          </a:p>
        </p:txBody>
      </p:sp>
      <p:sp>
        <p:nvSpPr>
          <p:cNvPr id="330" name="OTLSHAPE_SLT_384d1e118b444cf18a2defa81c1d4473_Shape">
            <a:extLst>
              <a:ext uri="{FF2B5EF4-FFF2-40B4-BE49-F238E27FC236}">
                <a16:creationId xmlns:a16="http://schemas.microsoft.com/office/drawing/2014/main" id="{EECE0276-A8D5-6F20-4DB8-47658D6C5900}"/>
              </a:ext>
            </a:extLst>
          </p:cNvPr>
          <p:cNvSpPr/>
          <p:nvPr>
            <p:custDataLst>
              <p:tags r:id="rId238"/>
            </p:custDataLst>
          </p:nvPr>
        </p:nvSpPr>
        <p:spPr>
          <a:xfrm>
            <a:off x="5218280" y="6129568"/>
            <a:ext cx="992902"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2" name="OTLSHAPE_SLT_c9f9aa389b25479e8f607c4815401dde_Title">
            <a:extLst>
              <a:ext uri="{FF2B5EF4-FFF2-40B4-BE49-F238E27FC236}">
                <a16:creationId xmlns:a16="http://schemas.microsoft.com/office/drawing/2014/main" id="{86BC04FB-9409-FCBC-E086-54D712A620C2}"/>
              </a:ext>
            </a:extLst>
          </p:cNvPr>
          <p:cNvSpPr txBox="1"/>
          <p:nvPr>
            <p:custDataLst>
              <p:tags r:id="rId239"/>
            </p:custDataLst>
          </p:nvPr>
        </p:nvSpPr>
        <p:spPr>
          <a:xfrm>
            <a:off x="5085697" y="6153450"/>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Conv. Chem.</a:t>
            </a:r>
          </a:p>
        </p:txBody>
      </p:sp>
      <p:sp>
        <p:nvSpPr>
          <p:cNvPr id="333" name="OTLSHAPE_SLT_384d1e118b444cf18a2defa81c1d4473_Shape">
            <a:extLst>
              <a:ext uri="{FF2B5EF4-FFF2-40B4-BE49-F238E27FC236}">
                <a16:creationId xmlns:a16="http://schemas.microsoft.com/office/drawing/2014/main" id="{60FEA8C4-713D-4580-C9CA-6964F40C8133}"/>
              </a:ext>
            </a:extLst>
          </p:cNvPr>
          <p:cNvSpPr/>
          <p:nvPr>
            <p:custDataLst>
              <p:tags r:id="rId240"/>
            </p:custDataLst>
          </p:nvPr>
        </p:nvSpPr>
        <p:spPr>
          <a:xfrm>
            <a:off x="6265886" y="6129568"/>
            <a:ext cx="1304543"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4" name="OTLSHAPE_SLT_c9f9aa389b25479e8f607c4815401dde_Title">
            <a:extLst>
              <a:ext uri="{FF2B5EF4-FFF2-40B4-BE49-F238E27FC236}">
                <a16:creationId xmlns:a16="http://schemas.microsoft.com/office/drawing/2014/main" id="{E560ED7E-CE56-EF31-55AC-F73103BAC611}"/>
              </a:ext>
            </a:extLst>
          </p:cNvPr>
          <p:cNvSpPr txBox="1"/>
          <p:nvPr>
            <p:custDataLst>
              <p:tags r:id="rId241"/>
            </p:custDataLst>
          </p:nvPr>
        </p:nvSpPr>
        <p:spPr>
          <a:xfrm>
            <a:off x="6279903" y="6153450"/>
            <a:ext cx="1201959"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Actinide Chemistry</a:t>
            </a:r>
          </a:p>
        </p:txBody>
      </p:sp>
      <p:sp>
        <p:nvSpPr>
          <p:cNvPr id="335" name="OTLSHAPE_SLT_384d1e118b444cf18a2defa81c1d4473_Shape">
            <a:extLst>
              <a:ext uri="{FF2B5EF4-FFF2-40B4-BE49-F238E27FC236}">
                <a16:creationId xmlns:a16="http://schemas.microsoft.com/office/drawing/2014/main" id="{F9B7C8A3-334B-815C-4D6C-65DA4E50CFAA}"/>
              </a:ext>
            </a:extLst>
          </p:cNvPr>
          <p:cNvSpPr/>
          <p:nvPr>
            <p:custDataLst>
              <p:tags r:id="rId242"/>
            </p:custDataLst>
          </p:nvPr>
        </p:nvSpPr>
        <p:spPr>
          <a:xfrm>
            <a:off x="7598287" y="6129568"/>
            <a:ext cx="874924" cy="217043"/>
          </a:xfrm>
          <a:prstGeom prst="roundRect">
            <a:avLst>
              <a:gd name="adj" fmla="val 100000"/>
            </a:avLst>
          </a:prstGeom>
          <a:solidFill>
            <a:schemeClr val="accent1">
              <a:lumMod val="40000"/>
              <a:lumOff val="60000"/>
            </a:schemeClr>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6" name="OTLSHAPE_SLT_c9f9aa389b25479e8f607c4815401dde_Title">
            <a:extLst>
              <a:ext uri="{FF2B5EF4-FFF2-40B4-BE49-F238E27FC236}">
                <a16:creationId xmlns:a16="http://schemas.microsoft.com/office/drawing/2014/main" id="{152C7859-005C-A64D-854F-057F8BED0057}"/>
              </a:ext>
            </a:extLst>
          </p:cNvPr>
          <p:cNvSpPr txBox="1"/>
          <p:nvPr>
            <p:custDataLst>
              <p:tags r:id="rId243"/>
            </p:custDataLst>
          </p:nvPr>
        </p:nvSpPr>
        <p:spPr>
          <a:xfrm>
            <a:off x="7560406" y="6153450"/>
            <a:ext cx="952205" cy="169277"/>
          </a:xfrm>
          <a:prstGeom prst="rect">
            <a:avLst/>
          </a:prstGeom>
          <a:noFill/>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vert="horz" wrap="square" lIns="0" tIns="0" rIns="0" bIns="0" rtlCol="0" anchor="ctr" anchorCtr="0">
            <a:spAutoFit/>
          </a:bodyPr>
          <a:lstStyle/>
          <a:p>
            <a:pPr algn="ctr"/>
            <a:r>
              <a:rPr lang="en-CA" sz="1100" b="1" spc="-6">
                <a:solidFill>
                  <a:schemeClr val="dk1"/>
                </a:solidFill>
                <a:latin typeface="Calibri" panose="020F0502020204030204" pitchFamily="34" charset="0"/>
              </a:rPr>
              <a:t>Assembly Lab</a:t>
            </a:r>
          </a:p>
        </p:txBody>
      </p:sp>
      <p:sp>
        <p:nvSpPr>
          <p:cNvPr id="21" name="OTLSHAPE_SLT_fafe5d592c1746fe995305aa100a68aa_Title">
            <a:extLst>
              <a:ext uri="{FF2B5EF4-FFF2-40B4-BE49-F238E27FC236}">
                <a16:creationId xmlns:a16="http://schemas.microsoft.com/office/drawing/2014/main" id="{FB386193-C8C1-2D04-A60E-A074FEFE4F0A}"/>
              </a:ext>
            </a:extLst>
          </p:cNvPr>
          <p:cNvSpPr txBox="1"/>
          <p:nvPr>
            <p:custDataLst>
              <p:tags r:id="rId244"/>
            </p:custDataLst>
          </p:nvPr>
        </p:nvSpPr>
        <p:spPr>
          <a:xfrm>
            <a:off x="1469053" y="1372101"/>
            <a:ext cx="2552700" cy="217043"/>
          </a:xfrm>
          <a:prstGeom prst="rect">
            <a:avLst/>
          </a:prstGeom>
          <a:noFill/>
        </p:spPr>
        <p:txBody>
          <a:bodyPr vert="horz" wrap="square" lIns="0" tIns="0" rIns="0" bIns="0" rtlCol="0" anchor="ctr" anchorCtr="0">
            <a:spAutoFit/>
          </a:bodyPr>
          <a:lstStyle/>
          <a:p>
            <a:r>
              <a:rPr lang="en-CA" sz="1400" b="1" spc="-4">
                <a:solidFill>
                  <a:schemeClr val="bg1"/>
                </a:solidFill>
                <a:latin typeface="Calibri" panose="020F0502020204030204" pitchFamily="34" charset="0"/>
              </a:rPr>
              <a:t>ARIEL Core Team</a:t>
            </a:r>
          </a:p>
        </p:txBody>
      </p:sp>
      <p:sp>
        <p:nvSpPr>
          <p:cNvPr id="9" name="Right Arrow 8">
            <a:extLst>
              <a:ext uri="{FF2B5EF4-FFF2-40B4-BE49-F238E27FC236}">
                <a16:creationId xmlns:a16="http://schemas.microsoft.com/office/drawing/2014/main" id="{FF3B515B-EE73-19FC-6F2D-244C5F3F8321}"/>
              </a:ext>
            </a:extLst>
          </p:cNvPr>
          <p:cNvSpPr/>
          <p:nvPr/>
        </p:nvSpPr>
        <p:spPr>
          <a:xfrm>
            <a:off x="3500648" y="1278991"/>
            <a:ext cx="1956130" cy="381000"/>
          </a:xfrm>
          <a:prstGeom prst="rightArrow">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ight Arrow 9">
            <a:extLst>
              <a:ext uri="{FF2B5EF4-FFF2-40B4-BE49-F238E27FC236}">
                <a16:creationId xmlns:a16="http://schemas.microsoft.com/office/drawing/2014/main" id="{A3372FE6-3B8B-208C-4FC2-4043EAB4C9AD}"/>
              </a:ext>
            </a:extLst>
          </p:cNvPr>
          <p:cNvSpPr/>
          <p:nvPr/>
        </p:nvSpPr>
        <p:spPr>
          <a:xfrm>
            <a:off x="5433988" y="1284784"/>
            <a:ext cx="2609609" cy="38100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ight Arrow 10">
            <a:extLst>
              <a:ext uri="{FF2B5EF4-FFF2-40B4-BE49-F238E27FC236}">
                <a16:creationId xmlns:a16="http://schemas.microsoft.com/office/drawing/2014/main" id="{5E6D9B77-2B3B-8680-258F-CE26ADAE562D}"/>
              </a:ext>
            </a:extLst>
          </p:cNvPr>
          <p:cNvSpPr/>
          <p:nvPr/>
        </p:nvSpPr>
        <p:spPr>
          <a:xfrm>
            <a:off x="8043598" y="1284784"/>
            <a:ext cx="3997260" cy="381000"/>
          </a:xfrm>
          <a:prstGeom prst="rightArrow">
            <a:avLst/>
          </a:prstGeom>
          <a:gradFill flip="none" rotWithShape="1">
            <a:gsLst>
              <a:gs pos="100000">
                <a:schemeClr val="accent1">
                  <a:lumMod val="5000"/>
                  <a:lumOff val="95000"/>
                </a:schemeClr>
              </a:gs>
              <a:gs pos="68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TLSHAPE_SLT_fafe5d592c1746fe995305aa100a68aa_Title">
            <a:extLst>
              <a:ext uri="{FF2B5EF4-FFF2-40B4-BE49-F238E27FC236}">
                <a16:creationId xmlns:a16="http://schemas.microsoft.com/office/drawing/2014/main" id="{27122EFF-797E-4E09-A475-32B766E23A80}"/>
              </a:ext>
            </a:extLst>
          </p:cNvPr>
          <p:cNvSpPr txBox="1"/>
          <p:nvPr>
            <p:custDataLst>
              <p:tags r:id="rId245"/>
            </p:custDataLst>
          </p:nvPr>
        </p:nvSpPr>
        <p:spPr>
          <a:xfrm>
            <a:off x="3913934" y="1372101"/>
            <a:ext cx="2552700" cy="217043"/>
          </a:xfrm>
          <a:prstGeom prst="rect">
            <a:avLst/>
          </a:prstGeom>
          <a:noFill/>
          <a:ln>
            <a:noFill/>
          </a:ln>
        </p:spPr>
        <p:txBody>
          <a:bodyPr vert="horz" wrap="square" lIns="0" tIns="0" rIns="0" bIns="0" rtlCol="0" anchor="ctr" anchorCtr="0">
            <a:spAutoFit/>
          </a:bodyPr>
          <a:lstStyle/>
          <a:p>
            <a:r>
              <a:rPr lang="en-CA" sz="1400" b="1" spc="-4">
                <a:solidFill>
                  <a:schemeClr val="bg1"/>
                </a:solidFill>
                <a:latin typeface="Calibri" panose="020F0502020204030204" pitchFamily="34" charset="0"/>
              </a:rPr>
              <a:t>Start FTE ramp-up</a:t>
            </a:r>
          </a:p>
        </p:txBody>
      </p:sp>
      <p:sp>
        <p:nvSpPr>
          <p:cNvPr id="23" name="OTLSHAPE_SLT_fafe5d592c1746fe995305aa100a68aa_Title">
            <a:extLst>
              <a:ext uri="{FF2B5EF4-FFF2-40B4-BE49-F238E27FC236}">
                <a16:creationId xmlns:a16="http://schemas.microsoft.com/office/drawing/2014/main" id="{8270E856-AAE6-12B8-F9BC-64272A86B7F4}"/>
              </a:ext>
            </a:extLst>
          </p:cNvPr>
          <p:cNvSpPr txBox="1"/>
          <p:nvPr>
            <p:custDataLst>
              <p:tags r:id="rId246"/>
            </p:custDataLst>
          </p:nvPr>
        </p:nvSpPr>
        <p:spPr>
          <a:xfrm>
            <a:off x="6111496" y="1372101"/>
            <a:ext cx="2552700" cy="217043"/>
          </a:xfrm>
          <a:prstGeom prst="rect">
            <a:avLst/>
          </a:prstGeom>
          <a:noFill/>
          <a:ln>
            <a:noFill/>
          </a:ln>
        </p:spPr>
        <p:txBody>
          <a:bodyPr vert="horz" wrap="square" lIns="0" tIns="0" rIns="0" bIns="0" rtlCol="0" anchor="ctr" anchorCtr="0">
            <a:spAutoFit/>
          </a:bodyPr>
          <a:lstStyle/>
          <a:p>
            <a:r>
              <a:rPr lang="en-CA" sz="1400" b="1" spc="-4">
                <a:solidFill>
                  <a:schemeClr val="bg1"/>
                </a:solidFill>
                <a:latin typeface="Calibri" panose="020F0502020204030204" pitchFamily="34" charset="0"/>
              </a:rPr>
              <a:t>Expanded Team</a:t>
            </a:r>
          </a:p>
        </p:txBody>
      </p:sp>
      <p:sp>
        <p:nvSpPr>
          <p:cNvPr id="24" name="OTLSHAPE_SLT_fafe5d592c1746fe995305aa100a68aa_Title">
            <a:extLst>
              <a:ext uri="{FF2B5EF4-FFF2-40B4-BE49-F238E27FC236}">
                <a16:creationId xmlns:a16="http://schemas.microsoft.com/office/drawing/2014/main" id="{990A2560-7120-C935-6988-4AEE605D0EAC}"/>
              </a:ext>
            </a:extLst>
          </p:cNvPr>
          <p:cNvSpPr txBox="1"/>
          <p:nvPr>
            <p:custDataLst>
              <p:tags r:id="rId247"/>
            </p:custDataLst>
          </p:nvPr>
        </p:nvSpPr>
        <p:spPr>
          <a:xfrm>
            <a:off x="8096483" y="1372900"/>
            <a:ext cx="4198532" cy="215444"/>
          </a:xfrm>
          <a:prstGeom prst="rect">
            <a:avLst/>
          </a:prstGeom>
          <a:noFill/>
        </p:spPr>
        <p:txBody>
          <a:bodyPr vert="horz" wrap="square" lIns="0" tIns="0" rIns="0" bIns="0" rtlCol="0" anchor="ctr" anchorCtr="0">
            <a:spAutoFit/>
          </a:bodyPr>
          <a:lstStyle/>
          <a:p>
            <a:r>
              <a:rPr lang="en-CA" sz="1400" b="1" spc="-4">
                <a:solidFill>
                  <a:schemeClr val="bg1"/>
                </a:solidFill>
                <a:latin typeface="Calibri" panose="020F0502020204030204" pitchFamily="34" charset="0"/>
              </a:rPr>
              <a:t>Transferring resources to ops and other projects</a:t>
            </a:r>
          </a:p>
        </p:txBody>
      </p:sp>
      <p:sp>
        <p:nvSpPr>
          <p:cNvPr id="12" name="TextBox 11">
            <a:extLst>
              <a:ext uri="{FF2B5EF4-FFF2-40B4-BE49-F238E27FC236}">
                <a16:creationId xmlns:a16="http://schemas.microsoft.com/office/drawing/2014/main" id="{5C16D9C2-D686-DD34-350B-29E4FC8DCC79}"/>
              </a:ext>
            </a:extLst>
          </p:cNvPr>
          <p:cNvSpPr txBox="1"/>
          <p:nvPr/>
        </p:nvSpPr>
        <p:spPr>
          <a:xfrm>
            <a:off x="11976102" y="6606118"/>
            <a:ext cx="255198" cy="253916"/>
          </a:xfrm>
          <a:prstGeom prst="rect">
            <a:avLst/>
          </a:prstGeom>
          <a:noFill/>
        </p:spPr>
        <p:txBody>
          <a:bodyPr wrap="none" lIns="91440" tIns="45720" rIns="91440" bIns="45720" rtlCol="0" anchor="t">
            <a:spAutoFit/>
          </a:bodyPr>
          <a:lstStyle/>
          <a:p>
            <a:r>
              <a:rPr lang="en-CA" sz="1050" b="1">
                <a:solidFill>
                  <a:schemeClr val="accent1">
                    <a:lumMod val="75000"/>
                  </a:schemeClr>
                </a:solidFill>
                <a:cs typeface="Calibri"/>
              </a:rPr>
              <a:t>C</a:t>
            </a:r>
          </a:p>
        </p:txBody>
      </p:sp>
    </p:spTree>
    <p:custDataLst>
      <p:tags r:id="rId1"/>
    </p:custDataLst>
    <p:extLst>
      <p:ext uri="{BB962C8B-B14F-4D97-AF65-F5344CB8AC3E}">
        <p14:creationId xmlns:p14="http://schemas.microsoft.com/office/powerpoint/2010/main" val="2741743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A406C-700D-5FB5-235A-5D49972757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3A8871-1038-8DAE-4254-391D500DAD39}"/>
              </a:ext>
            </a:extLst>
          </p:cNvPr>
          <p:cNvSpPr>
            <a:spLocks noGrp="1"/>
          </p:cNvSpPr>
          <p:nvPr>
            <p:ph type="title"/>
          </p:nvPr>
        </p:nvSpPr>
        <p:spPr/>
        <p:txBody>
          <a:bodyPr>
            <a:noAutofit/>
          </a:bodyPr>
          <a:lstStyle/>
          <a:p>
            <a:r>
              <a:rPr lang="en-CA" sz="2600">
                <a:latin typeface="Calibri" panose="020F0502020204030204" pitchFamily="34" charset="0"/>
                <a:cs typeface="Calibri" panose="020F0502020204030204" pitchFamily="34" charset="0"/>
              </a:rPr>
              <a:t>Project Goals for 2025 to 2027</a:t>
            </a:r>
          </a:p>
        </p:txBody>
      </p:sp>
      <p:sp>
        <p:nvSpPr>
          <p:cNvPr id="3" name="Text Placeholder 2">
            <a:extLst>
              <a:ext uri="{FF2B5EF4-FFF2-40B4-BE49-F238E27FC236}">
                <a16:creationId xmlns:a16="http://schemas.microsoft.com/office/drawing/2014/main" id="{3EE55482-AB98-F373-6E8B-2589A0460A34}"/>
              </a:ext>
            </a:extLst>
          </p:cNvPr>
          <p:cNvSpPr>
            <a:spLocks noGrp="1"/>
          </p:cNvSpPr>
          <p:nvPr>
            <p:ph type="body" sz="quarter" idx="10"/>
          </p:nvPr>
        </p:nvSpPr>
        <p:spPr>
          <a:xfrm>
            <a:off x="496614" y="1143759"/>
            <a:ext cx="11175335" cy="4570482"/>
          </a:xfrm>
        </p:spPr>
        <p:txBody>
          <a:bodyPr/>
          <a:lstStyle/>
          <a:p>
            <a:pPr marL="0" indent="0">
              <a:buNone/>
            </a:pPr>
            <a:r>
              <a:rPr lang="en-US" b="1"/>
              <a:t>2025 is the foundation for 2026</a:t>
            </a:r>
          </a:p>
          <a:p>
            <a:r>
              <a:rPr lang="en-US"/>
              <a:t>Complete most of the designs, while keeping the machine shop fully occupied in 2025 and into 2026</a:t>
            </a:r>
          </a:p>
          <a:p>
            <a:r>
              <a:rPr lang="en-US"/>
              <a:t>First equipment needs to be ready to install in TH in October</a:t>
            </a:r>
          </a:p>
          <a:p>
            <a:pPr lvl="1"/>
            <a:endParaRPr lang="en-US"/>
          </a:p>
          <a:p>
            <a:pPr lvl="1"/>
            <a:endParaRPr lang="en-US"/>
          </a:p>
          <a:p>
            <a:pPr marL="0" indent="0">
              <a:buNone/>
            </a:pPr>
            <a:r>
              <a:rPr lang="en-US" b="1"/>
              <a:t>In 2026, people will be ready and available to help</a:t>
            </a:r>
          </a:p>
          <a:p>
            <a:r>
              <a:rPr lang="en-US"/>
              <a:t>Planning is essential: Machine shop finishes items as they are needed</a:t>
            </a:r>
          </a:p>
          <a:p>
            <a:r>
              <a:rPr lang="en-US"/>
              <a:t>In 2026 we need to use the available resources to advance the assembly and installation</a:t>
            </a:r>
          </a:p>
          <a:p>
            <a:r>
              <a:rPr lang="en-US"/>
              <a:t>By the end of 2026, we are aiming at installation completed but not perfected for all the above systems</a:t>
            </a:r>
          </a:p>
          <a:p>
            <a:pPr lvl="1"/>
            <a:endParaRPr lang="en-US"/>
          </a:p>
          <a:p>
            <a:pPr lvl="1"/>
            <a:endParaRPr lang="en-US"/>
          </a:p>
          <a:p>
            <a:pPr marL="0" indent="0">
              <a:buNone/>
            </a:pPr>
            <a:r>
              <a:rPr lang="en-US" b="1"/>
              <a:t>Commissioning in 2027 and start of beam delivery in 2028</a:t>
            </a:r>
            <a:endParaRPr lang="en-US"/>
          </a:p>
        </p:txBody>
      </p:sp>
      <p:sp>
        <p:nvSpPr>
          <p:cNvPr id="4" name="TextBox 3">
            <a:extLst>
              <a:ext uri="{FF2B5EF4-FFF2-40B4-BE49-F238E27FC236}">
                <a16:creationId xmlns:a16="http://schemas.microsoft.com/office/drawing/2014/main" id="{C2922961-E597-3906-C9E9-E407E73EFDB9}"/>
              </a:ext>
            </a:extLst>
          </p:cNvPr>
          <p:cNvSpPr txBox="1"/>
          <p:nvPr/>
        </p:nvSpPr>
        <p:spPr>
          <a:xfrm>
            <a:off x="11976102" y="6606118"/>
            <a:ext cx="255198" cy="253916"/>
          </a:xfrm>
          <a:prstGeom prst="rect">
            <a:avLst/>
          </a:prstGeom>
          <a:noFill/>
        </p:spPr>
        <p:txBody>
          <a:bodyPr wrap="none" lIns="91440" tIns="45720" rIns="91440" bIns="45720" rtlCol="0" anchor="t">
            <a:spAutoFit/>
          </a:bodyPr>
          <a:lstStyle/>
          <a:p>
            <a:r>
              <a:rPr lang="en-CA" sz="1050" b="1">
                <a:solidFill>
                  <a:schemeClr val="accent1">
                    <a:lumMod val="75000"/>
                  </a:schemeClr>
                </a:solidFill>
                <a:cs typeface="Calibri"/>
              </a:rPr>
              <a:t>C</a:t>
            </a:r>
          </a:p>
        </p:txBody>
      </p:sp>
    </p:spTree>
    <p:extLst>
      <p:ext uri="{BB962C8B-B14F-4D97-AF65-F5344CB8AC3E}">
        <p14:creationId xmlns:p14="http://schemas.microsoft.com/office/powerpoint/2010/main" val="4264051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723B6-4BE3-CEDD-B3E5-BA23C367C1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62B75-95AC-6E15-6350-610203DB32D4}"/>
              </a:ext>
            </a:extLst>
          </p:cNvPr>
          <p:cNvSpPr>
            <a:spLocks noGrp="1"/>
          </p:cNvSpPr>
          <p:nvPr>
            <p:ph type="title"/>
          </p:nvPr>
        </p:nvSpPr>
        <p:spPr>
          <a:xfrm>
            <a:off x="769258" y="3253847"/>
            <a:ext cx="10902692" cy="350306"/>
          </a:xfrm>
        </p:spPr>
        <p:txBody>
          <a:bodyPr>
            <a:noAutofit/>
          </a:bodyPr>
          <a:lstStyle/>
          <a:p>
            <a:pPr algn="ctr"/>
            <a:r>
              <a:rPr lang="en-CA" sz="3200">
                <a:latin typeface="Calibri" panose="020F0502020204030204" pitchFamily="34" charset="0"/>
                <a:cs typeface="Calibri" panose="020F0502020204030204" pitchFamily="34" charset="0"/>
              </a:rPr>
              <a:t>Requests for Contributions</a:t>
            </a:r>
          </a:p>
        </p:txBody>
      </p:sp>
      <p:sp>
        <p:nvSpPr>
          <p:cNvPr id="3" name="TextBox 2">
            <a:extLst>
              <a:ext uri="{FF2B5EF4-FFF2-40B4-BE49-F238E27FC236}">
                <a16:creationId xmlns:a16="http://schemas.microsoft.com/office/drawing/2014/main" id="{9290E230-6AAF-E7BF-2AF3-49084C15F400}"/>
              </a:ext>
            </a:extLst>
          </p:cNvPr>
          <p:cNvSpPr txBox="1"/>
          <p:nvPr/>
        </p:nvSpPr>
        <p:spPr>
          <a:xfrm>
            <a:off x="11976102" y="6606118"/>
            <a:ext cx="266420" cy="253916"/>
          </a:xfrm>
          <a:prstGeom prst="rect">
            <a:avLst/>
          </a:prstGeom>
          <a:noFill/>
        </p:spPr>
        <p:txBody>
          <a:bodyPr wrap="none" rtlCol="0">
            <a:spAutoFit/>
          </a:bodyPr>
          <a:lstStyle/>
          <a:p>
            <a:r>
              <a:rPr lang="en-CA" sz="1050" b="1">
                <a:solidFill>
                  <a:schemeClr val="accent1">
                    <a:lumMod val="75000"/>
                  </a:schemeClr>
                </a:solidFill>
              </a:rPr>
              <a:t>A</a:t>
            </a:r>
          </a:p>
        </p:txBody>
      </p:sp>
    </p:spTree>
    <p:extLst>
      <p:ext uri="{BB962C8B-B14F-4D97-AF65-F5344CB8AC3E}">
        <p14:creationId xmlns:p14="http://schemas.microsoft.com/office/powerpoint/2010/main" val="320638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0EA8E-2439-386F-4FE0-929B95F5E0C2}"/>
              </a:ext>
            </a:extLst>
          </p:cNvPr>
          <p:cNvSpPr>
            <a:spLocks noGrp="1"/>
          </p:cNvSpPr>
          <p:nvPr>
            <p:ph type="title"/>
          </p:nvPr>
        </p:nvSpPr>
        <p:spPr/>
        <p:txBody>
          <a:bodyPr>
            <a:noAutofit/>
          </a:bodyPr>
          <a:lstStyle/>
          <a:p>
            <a:r>
              <a:rPr lang="en-CA" sz="2600">
                <a:latin typeface="Calibri" panose="020F0502020204030204" pitchFamily="34" charset="0"/>
                <a:cs typeface="Calibri" panose="020F0502020204030204" pitchFamily="34" charset="0"/>
              </a:rPr>
              <a:t>Expanding the ARIEL Team</a:t>
            </a:r>
          </a:p>
        </p:txBody>
      </p:sp>
      <p:sp>
        <p:nvSpPr>
          <p:cNvPr id="3" name="Text Placeholder 2">
            <a:extLst>
              <a:ext uri="{FF2B5EF4-FFF2-40B4-BE49-F238E27FC236}">
                <a16:creationId xmlns:a16="http://schemas.microsoft.com/office/drawing/2014/main" id="{8C4B4E3A-C41F-5514-3EEC-CCF3A9CDD7F4}"/>
              </a:ext>
            </a:extLst>
          </p:cNvPr>
          <p:cNvSpPr>
            <a:spLocks noGrp="1"/>
          </p:cNvSpPr>
          <p:nvPr>
            <p:ph type="body" sz="quarter" idx="10"/>
          </p:nvPr>
        </p:nvSpPr>
        <p:spPr>
          <a:xfrm>
            <a:off x="379351" y="646240"/>
            <a:ext cx="11682020" cy="2677656"/>
          </a:xfrm>
        </p:spPr>
        <p:txBody>
          <a:bodyPr/>
          <a:lstStyle/>
          <a:p>
            <a:pPr marL="0" indent="0">
              <a:spcBef>
                <a:spcPts val="600"/>
              </a:spcBef>
              <a:buNone/>
            </a:pPr>
            <a:r>
              <a:rPr lang="en-US">
                <a:cs typeface="Calibri" panose="020F0502020204030204" pitchFamily="34" charset="0"/>
              </a:rPr>
              <a:t>Several groups previously outside the core ARIEL team have taken ownership of large work packages. Examples:</a:t>
            </a:r>
          </a:p>
          <a:p>
            <a:pPr>
              <a:lnSpc>
                <a:spcPct val="100000"/>
              </a:lnSpc>
              <a:spcBef>
                <a:spcPts val="600"/>
              </a:spcBef>
              <a:defRPr/>
            </a:pPr>
            <a:r>
              <a:rPr lang="en-CA">
                <a:solidFill>
                  <a:prstClr val="black"/>
                </a:solidFill>
                <a:cs typeface="Calibri" panose="020F0502020204030204" pitchFamily="34" charset="0"/>
              </a:rPr>
              <a:t>SciTech – Target stations mechanical services (secondary gas management, high-active gas storage,…)</a:t>
            </a:r>
          </a:p>
          <a:p>
            <a:pPr>
              <a:lnSpc>
                <a:spcPct val="100000"/>
              </a:lnSpc>
              <a:spcBef>
                <a:spcPts val="600"/>
              </a:spcBef>
              <a:defRPr/>
            </a:pPr>
            <a:r>
              <a:rPr lang="en-CA">
                <a:solidFill>
                  <a:prstClr val="black"/>
                </a:solidFill>
                <a:cs typeface="Calibri" panose="020F0502020204030204" pitchFamily="34" charset="0"/>
              </a:rPr>
              <a:t>SRF - Target hall entrance shielding, Target Pit Services Room entrance shielding, target actuators</a:t>
            </a:r>
          </a:p>
          <a:p>
            <a:pPr>
              <a:lnSpc>
                <a:spcPct val="100000"/>
              </a:lnSpc>
              <a:spcBef>
                <a:spcPts val="600"/>
              </a:spcBef>
              <a:defRPr/>
            </a:pPr>
            <a:r>
              <a:rPr lang="en-CA">
                <a:solidFill>
                  <a:prstClr val="black"/>
                </a:solidFill>
                <a:cs typeface="Calibri" panose="020F0502020204030204" pitchFamily="34" charset="0"/>
              </a:rPr>
              <a:t>TPO – High-voltage chases, high-voltage connections, high-voltage terminals, target production labs</a:t>
            </a:r>
          </a:p>
          <a:p>
            <a:pPr>
              <a:lnSpc>
                <a:spcPct val="100000"/>
              </a:lnSpc>
              <a:spcBef>
                <a:spcPts val="600"/>
              </a:spcBef>
              <a:defRPr/>
            </a:pPr>
            <a:r>
              <a:rPr lang="en-CA">
                <a:solidFill>
                  <a:prstClr val="black"/>
                </a:solidFill>
                <a:cs typeface="Calibri" panose="020F0502020204030204" pitchFamily="34" charset="0"/>
              </a:rPr>
              <a:t>Ops – Overall cable management, installation team support</a:t>
            </a:r>
          </a:p>
          <a:p>
            <a:pPr>
              <a:lnSpc>
                <a:spcPct val="100000"/>
              </a:lnSpc>
              <a:spcBef>
                <a:spcPts val="600"/>
              </a:spcBef>
              <a:defRPr/>
            </a:pPr>
            <a:r>
              <a:rPr lang="en-CA">
                <a:solidFill>
                  <a:prstClr val="black"/>
                </a:solidFill>
                <a:cs typeface="Calibri" panose="020F0502020204030204" pitchFamily="34" charset="0"/>
              </a:rPr>
              <a:t>ATG – Medical target system design support</a:t>
            </a:r>
          </a:p>
          <a:p>
            <a:pPr>
              <a:lnSpc>
                <a:spcPct val="100000"/>
              </a:lnSpc>
              <a:spcBef>
                <a:spcPts val="600"/>
              </a:spcBef>
              <a:defRPr/>
            </a:pPr>
            <a:r>
              <a:rPr lang="en-CA">
                <a:solidFill>
                  <a:prstClr val="black"/>
                </a:solidFill>
                <a:cs typeface="Calibri" panose="020F0502020204030204" pitchFamily="34" charset="0"/>
              </a:rPr>
              <a:t>Nuclear Physics Department – FLUKA support, CANREB support, MPS, operations manuals, TIS development</a:t>
            </a:r>
          </a:p>
        </p:txBody>
      </p:sp>
      <p:pic>
        <p:nvPicPr>
          <p:cNvPr id="69" name="Picture 68">
            <a:extLst>
              <a:ext uri="{FF2B5EF4-FFF2-40B4-BE49-F238E27FC236}">
                <a16:creationId xmlns:a16="http://schemas.microsoft.com/office/drawing/2014/main" id="{38FD0CB5-2A23-26EB-A023-71C891DE8744}"/>
              </a:ext>
            </a:extLst>
          </p:cNvPr>
          <p:cNvPicPr>
            <a:picLocks noChangeAspect="1"/>
          </p:cNvPicPr>
          <p:nvPr/>
        </p:nvPicPr>
        <p:blipFill>
          <a:blip r:embed="rId2"/>
          <a:stretch>
            <a:fillRect/>
          </a:stretch>
        </p:blipFill>
        <p:spPr>
          <a:xfrm>
            <a:off x="526473" y="3551476"/>
            <a:ext cx="3624777" cy="3102429"/>
          </a:xfrm>
          <a:prstGeom prst="rect">
            <a:avLst/>
          </a:prstGeom>
        </p:spPr>
      </p:pic>
      <p:pic>
        <p:nvPicPr>
          <p:cNvPr id="91" name="Picture 90">
            <a:extLst>
              <a:ext uri="{FF2B5EF4-FFF2-40B4-BE49-F238E27FC236}">
                <a16:creationId xmlns:a16="http://schemas.microsoft.com/office/drawing/2014/main" id="{140AE3DB-E38C-2080-E664-B6F02AAA47B7}"/>
              </a:ext>
            </a:extLst>
          </p:cNvPr>
          <p:cNvPicPr>
            <a:picLocks noChangeAspect="1"/>
          </p:cNvPicPr>
          <p:nvPr/>
        </p:nvPicPr>
        <p:blipFill>
          <a:blip r:embed="rId3"/>
          <a:stretch>
            <a:fillRect/>
          </a:stretch>
        </p:blipFill>
        <p:spPr>
          <a:xfrm>
            <a:off x="4527604" y="4688114"/>
            <a:ext cx="3503385" cy="1942925"/>
          </a:xfrm>
          <a:prstGeom prst="rect">
            <a:avLst/>
          </a:prstGeom>
        </p:spPr>
      </p:pic>
      <p:pic>
        <p:nvPicPr>
          <p:cNvPr id="92" name="Picture 91" descr="A cartoon of a machine&#10;&#10;AI-generated content may be incorrect.">
            <a:extLst>
              <a:ext uri="{FF2B5EF4-FFF2-40B4-BE49-F238E27FC236}">
                <a16:creationId xmlns:a16="http://schemas.microsoft.com/office/drawing/2014/main" id="{A4688E00-4A3D-E954-5365-61C4CCAE6A44}"/>
              </a:ext>
            </a:extLst>
          </p:cNvPr>
          <p:cNvPicPr>
            <a:picLocks noChangeAspect="1"/>
          </p:cNvPicPr>
          <p:nvPr/>
        </p:nvPicPr>
        <p:blipFill>
          <a:blip r:embed="rId4">
            <a:extLst>
              <a:ext uri="{28A0092B-C50C-407E-A947-70E740481C1C}">
                <a14:useLocalDpi xmlns:a14="http://schemas.microsoft.com/office/drawing/2010/main" val="0"/>
              </a:ext>
            </a:extLst>
          </a:blip>
          <a:srcRect r="4929"/>
          <a:stretch/>
        </p:blipFill>
        <p:spPr>
          <a:xfrm>
            <a:off x="8420127" y="3551477"/>
            <a:ext cx="3251822" cy="3065048"/>
          </a:xfrm>
          <a:prstGeom prst="rect">
            <a:avLst/>
          </a:prstGeom>
          <a:ln w="28575">
            <a:solidFill>
              <a:srgbClr val="00B0F0"/>
            </a:solidFill>
          </a:ln>
        </p:spPr>
      </p:pic>
      <p:sp>
        <p:nvSpPr>
          <p:cNvPr id="4" name="TextBox 3">
            <a:extLst>
              <a:ext uri="{FF2B5EF4-FFF2-40B4-BE49-F238E27FC236}">
                <a16:creationId xmlns:a16="http://schemas.microsoft.com/office/drawing/2014/main" id="{1CE47918-8FA3-3F50-F33B-B6201607865E}"/>
              </a:ext>
            </a:extLst>
          </p:cNvPr>
          <p:cNvSpPr txBox="1"/>
          <p:nvPr/>
        </p:nvSpPr>
        <p:spPr>
          <a:xfrm>
            <a:off x="11976102" y="6606118"/>
            <a:ext cx="255198" cy="253916"/>
          </a:xfrm>
          <a:prstGeom prst="rect">
            <a:avLst/>
          </a:prstGeom>
          <a:noFill/>
        </p:spPr>
        <p:txBody>
          <a:bodyPr wrap="none" lIns="91440" tIns="45720" rIns="91440" bIns="45720" rtlCol="0" anchor="t">
            <a:spAutoFit/>
          </a:bodyPr>
          <a:lstStyle/>
          <a:p>
            <a:r>
              <a:rPr lang="en-CA" sz="1050" b="1">
                <a:solidFill>
                  <a:schemeClr val="accent1">
                    <a:lumMod val="75000"/>
                  </a:schemeClr>
                </a:solidFill>
                <a:cs typeface="Calibri"/>
              </a:rPr>
              <a:t>C</a:t>
            </a:r>
          </a:p>
        </p:txBody>
      </p:sp>
    </p:spTree>
    <p:extLst>
      <p:ext uri="{BB962C8B-B14F-4D97-AF65-F5344CB8AC3E}">
        <p14:creationId xmlns:p14="http://schemas.microsoft.com/office/powerpoint/2010/main" val="2544291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9CFC0-CAA5-8DDB-71E4-D1E92E9C4542}"/>
              </a:ext>
            </a:extLst>
          </p:cNvPr>
          <p:cNvSpPr>
            <a:spLocks noGrp="1"/>
          </p:cNvSpPr>
          <p:nvPr>
            <p:ph type="title"/>
          </p:nvPr>
        </p:nvSpPr>
        <p:spPr/>
        <p:txBody>
          <a:bodyPr/>
          <a:lstStyle/>
          <a:p>
            <a:r>
              <a:rPr lang="en-CA"/>
              <a:t>Open Work Packages</a:t>
            </a:r>
          </a:p>
        </p:txBody>
      </p:sp>
      <p:sp>
        <p:nvSpPr>
          <p:cNvPr id="3" name="Text Placeholder 2">
            <a:extLst>
              <a:ext uri="{FF2B5EF4-FFF2-40B4-BE49-F238E27FC236}">
                <a16:creationId xmlns:a16="http://schemas.microsoft.com/office/drawing/2014/main" id="{8B7F2BEB-BCCB-5AAC-EE8B-715107463E24}"/>
              </a:ext>
            </a:extLst>
          </p:cNvPr>
          <p:cNvSpPr>
            <a:spLocks noGrp="1"/>
          </p:cNvSpPr>
          <p:nvPr>
            <p:ph type="body" sz="quarter" idx="10"/>
          </p:nvPr>
        </p:nvSpPr>
        <p:spPr>
          <a:xfrm>
            <a:off x="526473" y="1066800"/>
            <a:ext cx="11145476" cy="3695884"/>
          </a:xfrm>
        </p:spPr>
        <p:txBody>
          <a:bodyPr/>
          <a:lstStyle/>
          <a:p>
            <a:r>
              <a:rPr lang="en-CA"/>
              <a:t>There are several design and installation packages that ARIEL is looking for support with. </a:t>
            </a:r>
          </a:p>
          <a:p>
            <a:pPr lvl="1"/>
            <a:r>
              <a:rPr lang="en-CA"/>
              <a:t>Pre-separator integration (support stand)</a:t>
            </a:r>
          </a:p>
          <a:p>
            <a:pPr lvl="1"/>
            <a:r>
              <a:rPr lang="en-CA"/>
              <a:t>ALIS integration (connecting the laser ion source system to the ARIEL pre-separator)</a:t>
            </a:r>
          </a:p>
          <a:p>
            <a:pPr lvl="1"/>
            <a:endParaRPr lang="en-CA"/>
          </a:p>
          <a:p>
            <a:r>
              <a:rPr lang="en-CA"/>
              <a:t>Assembly of Wire Scanners and BPMs could be performed by other TRIUMF technicians to take load off of diagnostics group. Would require training.</a:t>
            </a:r>
          </a:p>
          <a:p>
            <a:endParaRPr lang="en-CA"/>
          </a:p>
          <a:p>
            <a:r>
              <a:rPr lang="en-CA"/>
              <a:t>UHV cleaning of beampipes &amp; vacuum envelope components</a:t>
            </a:r>
          </a:p>
          <a:p>
            <a:endParaRPr lang="en-CA"/>
          </a:p>
          <a:p>
            <a:r>
              <a:rPr lang="en-CA"/>
              <a:t>Mapping Magnet Stray fields of optics</a:t>
            </a:r>
          </a:p>
        </p:txBody>
      </p:sp>
    </p:spTree>
    <p:extLst>
      <p:ext uri="{BB962C8B-B14F-4D97-AF65-F5344CB8AC3E}">
        <p14:creationId xmlns:p14="http://schemas.microsoft.com/office/powerpoint/2010/main" val="2510965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32A1C-DFA2-B459-379A-04EC05D37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FA459F-DAFF-50B7-B1B4-3894C9D3097E}"/>
              </a:ext>
            </a:extLst>
          </p:cNvPr>
          <p:cNvSpPr>
            <a:spLocks noGrp="1"/>
          </p:cNvSpPr>
          <p:nvPr>
            <p:ph type="title"/>
          </p:nvPr>
        </p:nvSpPr>
        <p:spPr/>
        <p:txBody>
          <a:bodyPr/>
          <a:lstStyle/>
          <a:p>
            <a:r>
              <a:rPr lang="en-CA"/>
              <a:t>Development Contributions</a:t>
            </a:r>
          </a:p>
        </p:txBody>
      </p:sp>
      <p:sp>
        <p:nvSpPr>
          <p:cNvPr id="3" name="Text Placeholder 2">
            <a:extLst>
              <a:ext uri="{FF2B5EF4-FFF2-40B4-BE49-F238E27FC236}">
                <a16:creationId xmlns:a16="http://schemas.microsoft.com/office/drawing/2014/main" id="{F3712F28-FAC2-B7FD-8388-BFF2194F9F04}"/>
              </a:ext>
            </a:extLst>
          </p:cNvPr>
          <p:cNvSpPr>
            <a:spLocks noGrp="1"/>
          </p:cNvSpPr>
          <p:nvPr>
            <p:ph type="body" sz="quarter" idx="10"/>
          </p:nvPr>
        </p:nvSpPr>
        <p:spPr>
          <a:xfrm>
            <a:off x="526473" y="1066800"/>
            <a:ext cx="11145476" cy="4057521"/>
          </a:xfrm>
        </p:spPr>
        <p:txBody>
          <a:bodyPr/>
          <a:lstStyle/>
          <a:p>
            <a:r>
              <a:rPr lang="en-CA"/>
              <a:t>The TISA target and ion source test stand will be used to test target ion source front ends before installation in late 2025. After that the system is available for target and ion source development. Stefan </a:t>
            </a:r>
            <a:r>
              <a:rPr lang="en-CA" err="1"/>
              <a:t>Malbrunot</a:t>
            </a:r>
            <a:r>
              <a:rPr lang="en-CA"/>
              <a:t> is interested but needs support. </a:t>
            </a:r>
          </a:p>
          <a:p>
            <a:pPr lvl="1"/>
            <a:r>
              <a:rPr lang="en-CA"/>
              <a:t>Developing mass markers</a:t>
            </a:r>
          </a:p>
          <a:p>
            <a:pPr lvl="1"/>
            <a:r>
              <a:rPr lang="en-CA"/>
              <a:t>Long-term testing and calibration of AETE/APTW target geometry </a:t>
            </a:r>
          </a:p>
          <a:p>
            <a:pPr lvl="1"/>
            <a:r>
              <a:rPr lang="en-CA"/>
              <a:t>Thick target container wall </a:t>
            </a:r>
          </a:p>
          <a:p>
            <a:pPr lvl="1"/>
            <a:r>
              <a:rPr lang="en-CA"/>
              <a:t>Integrate the FEBIAD into ARIEL HTV, including calibrated leak, gas delivery</a:t>
            </a:r>
          </a:p>
          <a:p>
            <a:pPr lvl="1"/>
            <a:r>
              <a:rPr lang="en-CA"/>
              <a:t>IG-LIS, including RF delivery </a:t>
            </a:r>
          </a:p>
          <a:p>
            <a:pPr lvl="1"/>
            <a:r>
              <a:rPr lang="en-CA"/>
              <a:t>CTL, variable transfer line</a:t>
            </a:r>
          </a:p>
          <a:p>
            <a:pPr lvl="1"/>
            <a:endParaRPr lang="en-CA"/>
          </a:p>
          <a:p>
            <a:endParaRPr lang="en-CA"/>
          </a:p>
          <a:p>
            <a:pPr lvl="1"/>
            <a:endParaRPr lang="en-CA"/>
          </a:p>
        </p:txBody>
      </p:sp>
    </p:spTree>
    <p:extLst>
      <p:ext uri="{BB962C8B-B14F-4D97-AF65-F5344CB8AC3E}">
        <p14:creationId xmlns:p14="http://schemas.microsoft.com/office/powerpoint/2010/main" val="4185922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7735B-6C24-2B67-9459-FCD28D088E40}"/>
              </a:ext>
            </a:extLst>
          </p:cNvPr>
          <p:cNvSpPr>
            <a:spLocks noGrp="1"/>
          </p:cNvSpPr>
          <p:nvPr>
            <p:ph type="title"/>
          </p:nvPr>
        </p:nvSpPr>
        <p:spPr/>
        <p:txBody>
          <a:bodyPr/>
          <a:lstStyle/>
          <a:p>
            <a:r>
              <a:rPr lang="en-CA"/>
              <a:t>Individual Contributions</a:t>
            </a:r>
          </a:p>
        </p:txBody>
      </p:sp>
      <p:sp>
        <p:nvSpPr>
          <p:cNvPr id="3" name="Text Placeholder 2">
            <a:extLst>
              <a:ext uri="{FF2B5EF4-FFF2-40B4-BE49-F238E27FC236}">
                <a16:creationId xmlns:a16="http://schemas.microsoft.com/office/drawing/2014/main" id="{66AEBAF6-84F4-8FB5-2651-AA1814FC165E}"/>
              </a:ext>
            </a:extLst>
          </p:cNvPr>
          <p:cNvSpPr>
            <a:spLocks noGrp="1"/>
          </p:cNvSpPr>
          <p:nvPr>
            <p:ph type="body" sz="quarter" idx="10"/>
          </p:nvPr>
        </p:nvSpPr>
        <p:spPr>
          <a:xfrm>
            <a:off x="526473" y="945777"/>
            <a:ext cx="11145476" cy="5486117"/>
          </a:xfrm>
        </p:spPr>
        <p:txBody>
          <a:bodyPr/>
          <a:lstStyle/>
          <a:p>
            <a:r>
              <a:rPr lang="en-CA"/>
              <a:t>In 2025:</a:t>
            </a:r>
          </a:p>
          <a:p>
            <a:pPr lvl="1"/>
            <a:r>
              <a:rPr lang="en-CA"/>
              <a:t>Design and fabrication support (targets, target modules, RIB diagnostics, removable shielding components, waste drum handling tools…)</a:t>
            </a:r>
          </a:p>
          <a:p>
            <a:pPr lvl="1"/>
            <a:r>
              <a:rPr lang="en-CA"/>
              <a:t>Procurement support</a:t>
            </a:r>
          </a:p>
          <a:p>
            <a:pPr lvl="1"/>
            <a:r>
              <a:rPr lang="en-CA"/>
              <a:t>Support in defining controls and interlock documentation</a:t>
            </a:r>
          </a:p>
          <a:p>
            <a:pPr lvl="1"/>
            <a:r>
              <a:rPr lang="en-CA"/>
              <a:t>Electronics development</a:t>
            </a:r>
          </a:p>
          <a:p>
            <a:pPr lvl="1"/>
            <a:r>
              <a:rPr lang="en-CA"/>
              <a:t>Collecting commissioning inputs and support/coordinate/write commissioning documentation</a:t>
            </a:r>
          </a:p>
          <a:p>
            <a:pPr lvl="1"/>
            <a:r>
              <a:rPr lang="en-CA"/>
              <a:t>Collecting licensing inputs and support/coordinate/write commissioning documentation</a:t>
            </a:r>
          </a:p>
          <a:p>
            <a:pPr lvl="1"/>
            <a:r>
              <a:rPr lang="en-CA"/>
              <a:t>Operations manuals</a:t>
            </a:r>
          </a:p>
          <a:p>
            <a:pPr lvl="1"/>
            <a:r>
              <a:rPr lang="en-CA"/>
              <a:t>Module assembly and assembly </a:t>
            </a:r>
            <a:r>
              <a:rPr lang="en-CA" err="1"/>
              <a:t>coordiation</a:t>
            </a:r>
            <a:endParaRPr lang="en-CA"/>
          </a:p>
          <a:p>
            <a:pPr lvl="1"/>
            <a:endParaRPr lang="en-CA"/>
          </a:p>
          <a:p>
            <a:r>
              <a:rPr lang="en-CA"/>
              <a:t>For the installation in 2026:</a:t>
            </a:r>
          </a:p>
          <a:p>
            <a:pPr lvl="1"/>
            <a:r>
              <a:rPr lang="en-CA"/>
              <a:t>Installation technical support</a:t>
            </a:r>
          </a:p>
          <a:p>
            <a:pPr lvl="1"/>
            <a:r>
              <a:rPr lang="en-CA"/>
              <a:t>Cable management and cable pulling</a:t>
            </a:r>
          </a:p>
          <a:p>
            <a:pPr lvl="1"/>
            <a:r>
              <a:rPr lang="en-CA"/>
              <a:t>Coordinate or support subsystem testing</a:t>
            </a:r>
          </a:p>
          <a:p>
            <a:pPr lvl="1"/>
            <a:r>
              <a:rPr lang="en-CA"/>
              <a:t>Support in moving ISAC target laboratories and setting up ARIEL target laboratories</a:t>
            </a:r>
          </a:p>
        </p:txBody>
      </p:sp>
    </p:spTree>
    <p:extLst>
      <p:ext uri="{BB962C8B-B14F-4D97-AF65-F5344CB8AC3E}">
        <p14:creationId xmlns:p14="http://schemas.microsoft.com/office/powerpoint/2010/main" val="86400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32F1BD-709B-E843-9FFD-6E8D7AB0C6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53" r="10296"/>
          <a:stretch/>
        </p:blipFill>
        <p:spPr>
          <a:xfrm>
            <a:off x="4911932" y="-28878"/>
            <a:ext cx="8441604" cy="6917867"/>
          </a:xfrm>
          <a:prstGeom prst="rect">
            <a:avLst/>
          </a:prstGeom>
        </p:spPr>
      </p:pic>
      <p:sp>
        <p:nvSpPr>
          <p:cNvPr id="3" name="Rectangle 2">
            <a:extLst>
              <a:ext uri="{FF2B5EF4-FFF2-40B4-BE49-F238E27FC236}">
                <a16:creationId xmlns:a16="http://schemas.microsoft.com/office/drawing/2014/main" id="{F43D1020-BEAD-AE44-3FB6-50C81BDE9DCB}"/>
              </a:ext>
            </a:extLst>
          </p:cNvPr>
          <p:cNvSpPr/>
          <p:nvPr/>
        </p:nvSpPr>
        <p:spPr>
          <a:xfrm>
            <a:off x="0" y="-28878"/>
            <a:ext cx="6096000" cy="7093551"/>
          </a:xfrm>
          <a:prstGeom prst="rect">
            <a:avLst/>
          </a:prstGeom>
          <a:solidFill>
            <a:schemeClr val="bg1"/>
          </a:soli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5" name="TextBox 4">
            <a:extLst>
              <a:ext uri="{FF2B5EF4-FFF2-40B4-BE49-F238E27FC236}">
                <a16:creationId xmlns:a16="http://schemas.microsoft.com/office/drawing/2014/main" id="{426CFABF-CDF2-1C2E-52F2-F9A729EF5F52}"/>
              </a:ext>
            </a:extLst>
          </p:cNvPr>
          <p:cNvSpPr txBox="1"/>
          <p:nvPr/>
        </p:nvSpPr>
        <p:spPr>
          <a:xfrm rot="16200000">
            <a:off x="4086646" y="4771509"/>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pic>
        <p:nvPicPr>
          <p:cNvPr id="22" name="Picture 21">
            <a:extLst>
              <a:ext uri="{FF2B5EF4-FFF2-40B4-BE49-F238E27FC236}">
                <a16:creationId xmlns:a16="http://schemas.microsoft.com/office/drawing/2014/main" id="{B7B8743E-43EB-7875-8A78-9B86454362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6970" y="5071250"/>
            <a:ext cx="411480" cy="411480"/>
          </a:xfrm>
          <a:prstGeom prst="rect">
            <a:avLst/>
          </a:prstGeom>
        </p:spPr>
      </p:pic>
      <p:pic>
        <p:nvPicPr>
          <p:cNvPr id="23" name="Picture 22">
            <a:extLst>
              <a:ext uri="{FF2B5EF4-FFF2-40B4-BE49-F238E27FC236}">
                <a16:creationId xmlns:a16="http://schemas.microsoft.com/office/drawing/2014/main" id="{2C17EF53-971A-97FD-8FAF-EC76764D98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58807" y="5074298"/>
            <a:ext cx="408432" cy="408432"/>
          </a:xfrm>
          <a:prstGeom prst="rect">
            <a:avLst/>
          </a:prstGeom>
        </p:spPr>
      </p:pic>
      <p:pic>
        <p:nvPicPr>
          <p:cNvPr id="24" name="Picture 23">
            <a:extLst>
              <a:ext uri="{FF2B5EF4-FFF2-40B4-BE49-F238E27FC236}">
                <a16:creationId xmlns:a16="http://schemas.microsoft.com/office/drawing/2014/main" id="{4CA4B3D7-5B01-4697-5E54-0EA63A732F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77596" y="5071250"/>
            <a:ext cx="411480" cy="411480"/>
          </a:xfrm>
          <a:prstGeom prst="rect">
            <a:avLst/>
          </a:prstGeom>
        </p:spPr>
      </p:pic>
      <p:pic>
        <p:nvPicPr>
          <p:cNvPr id="25" name="Picture 24">
            <a:extLst>
              <a:ext uri="{FF2B5EF4-FFF2-40B4-BE49-F238E27FC236}">
                <a16:creationId xmlns:a16="http://schemas.microsoft.com/office/drawing/2014/main" id="{891E1A82-5848-3D60-D5B2-7EDD1BA1B9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99433" y="5071250"/>
            <a:ext cx="411480" cy="411480"/>
          </a:xfrm>
          <a:prstGeom prst="rect">
            <a:avLst/>
          </a:prstGeom>
        </p:spPr>
      </p:pic>
      <p:sp>
        <p:nvSpPr>
          <p:cNvPr id="26" name="Title 1">
            <a:extLst>
              <a:ext uri="{FF2B5EF4-FFF2-40B4-BE49-F238E27FC236}">
                <a16:creationId xmlns:a16="http://schemas.microsoft.com/office/drawing/2014/main" id="{66599AF2-489E-0AAB-0CE0-3F06D2902902}"/>
              </a:ext>
            </a:extLst>
          </p:cNvPr>
          <p:cNvSpPr txBox="1">
            <a:spLocks/>
          </p:cNvSpPr>
          <p:nvPr/>
        </p:nvSpPr>
        <p:spPr>
          <a:xfrm>
            <a:off x="1130016" y="2873040"/>
            <a:ext cx="3938833" cy="1581961"/>
          </a:xfrm>
          <a:prstGeom prst="rect">
            <a:avLst/>
          </a:prstGeom>
        </p:spPr>
        <p:txBody>
          <a:bodyPr anchor="t">
            <a:normAutofit/>
          </a:bodyPr>
          <a:lstStyle>
            <a:lvl1pPr algn="l" defTabSz="914411" rtl="0" eaLnBrk="1" latinLnBrk="0" hangingPunct="1">
              <a:lnSpc>
                <a:spcPct val="90000"/>
              </a:lnSpc>
              <a:spcBef>
                <a:spcPct val="0"/>
              </a:spcBef>
              <a:buNone/>
              <a:defRPr sz="3200" b="0" i="0" kern="1200">
                <a:solidFill>
                  <a:schemeClr val="tx1"/>
                </a:solidFill>
                <a:latin typeface="Arial" charset="0"/>
                <a:ea typeface="Arial" charset="0"/>
                <a:cs typeface="Arial" charset="0"/>
              </a:defRPr>
            </a:lvl1p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charset="0"/>
                <a:cs typeface="Arial" charset="0"/>
              </a:rPr>
              <a:t>Thank you</a:t>
            </a:r>
            <a:br>
              <a:rPr kumimoji="0" lang="en-US" sz="3200" b="0" i="0" u="none" strike="noStrike" kern="1200" cap="none" spc="0" normalizeH="0" baseline="0" noProof="0">
                <a:ln>
                  <a:noFill/>
                </a:ln>
                <a:solidFill>
                  <a:srgbClr val="000000"/>
                </a:solidFill>
                <a:effectLst/>
                <a:uLnTx/>
                <a:uFillTx/>
                <a:latin typeface="Arial" charset="0"/>
                <a:cs typeface="Arial" charset="0"/>
              </a:rPr>
            </a:br>
            <a:r>
              <a:rPr kumimoji="0" lang="en-US" sz="3200" b="0" i="0" u="none" strike="noStrike" kern="1200" cap="none" spc="0" normalizeH="0" baseline="0" noProof="0">
                <a:ln>
                  <a:noFill/>
                </a:ln>
                <a:solidFill>
                  <a:srgbClr val="00B0F0"/>
                </a:solidFill>
                <a:effectLst/>
                <a:uLnTx/>
                <a:uFillTx/>
                <a:latin typeface="Arial" charset="0"/>
                <a:cs typeface="Arial" charset="0"/>
              </a:rPr>
              <a:t>Merci</a:t>
            </a:r>
            <a:endParaRPr kumimoji="0" lang="en-US" sz="3200" b="0" i="0" u="none" strike="noStrike" kern="1200" cap="none" spc="0" normalizeH="0" baseline="0" noProof="0">
              <a:ln>
                <a:noFill/>
              </a:ln>
              <a:solidFill>
                <a:srgbClr val="000000"/>
              </a:solidFill>
              <a:effectLst/>
              <a:uLnTx/>
              <a:uFillTx/>
              <a:latin typeface="Arial" charset="0"/>
              <a:cs typeface="Arial" charset="0"/>
            </a:endParaRPr>
          </a:p>
        </p:txBody>
      </p:sp>
      <p:sp>
        <p:nvSpPr>
          <p:cNvPr id="27" name="Text Placeholder 2">
            <a:extLst>
              <a:ext uri="{FF2B5EF4-FFF2-40B4-BE49-F238E27FC236}">
                <a16:creationId xmlns:a16="http://schemas.microsoft.com/office/drawing/2014/main" id="{05573725-FCAF-34D0-E085-FD7BC2C9BFFC}"/>
              </a:ext>
            </a:extLst>
          </p:cNvPr>
          <p:cNvSpPr txBox="1">
            <a:spLocks/>
          </p:cNvSpPr>
          <p:nvPr/>
        </p:nvSpPr>
        <p:spPr>
          <a:xfrm>
            <a:off x="1130261" y="4616740"/>
            <a:ext cx="3938587" cy="304113"/>
          </a:xfrm>
          <a:prstGeom prst="rect">
            <a:avLst/>
          </a:prstGeom>
        </p:spPr>
        <p:txBody>
          <a:bodyPr/>
          <a:lstStyle>
            <a:lvl1pPr marL="0" indent="0" algn="l" defTabSz="914411" rtl="0" eaLnBrk="1" latinLnBrk="0" hangingPunct="1">
              <a:lnSpc>
                <a:spcPct val="90000"/>
              </a:lnSpc>
              <a:spcBef>
                <a:spcPts val="1001"/>
              </a:spcBef>
              <a:buFontTx/>
              <a:buNone/>
              <a:defRPr sz="1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914400" indent="0" algn="l" defTabSz="914411" rtl="0" eaLnBrk="1" latinLnBrk="0" hangingPunct="1">
              <a:lnSpc>
                <a:spcPct val="90000"/>
              </a:lnSpc>
              <a:spcBef>
                <a:spcPts val="500"/>
              </a:spcBef>
              <a:buFontTx/>
              <a:buNone/>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90000"/>
              </a:lnSpc>
              <a:spcBef>
                <a:spcPts val="1001"/>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a:ea typeface="+mn-ea"/>
                <a:cs typeface="+mn-cs"/>
              </a:rPr>
              <a:t>Follow us </a:t>
            </a: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@TRIUMFLab</a:t>
            </a:r>
          </a:p>
        </p:txBody>
      </p:sp>
      <p:sp>
        <p:nvSpPr>
          <p:cNvPr id="28" name="Text Placeholder 3">
            <a:extLst>
              <a:ext uri="{FF2B5EF4-FFF2-40B4-BE49-F238E27FC236}">
                <a16:creationId xmlns:a16="http://schemas.microsoft.com/office/drawing/2014/main" id="{DE1CD4DC-B643-6654-696C-5A18C5712862}"/>
              </a:ext>
            </a:extLst>
          </p:cNvPr>
          <p:cNvSpPr txBox="1">
            <a:spLocks/>
          </p:cNvSpPr>
          <p:nvPr/>
        </p:nvSpPr>
        <p:spPr>
          <a:xfrm>
            <a:off x="1130016" y="4242120"/>
            <a:ext cx="3938587" cy="374620"/>
          </a:xfrm>
          <a:prstGeom prst="rect">
            <a:avLst/>
          </a:prstGeom>
        </p:spPr>
        <p:txBody>
          <a:bodyPr/>
          <a:lstStyle>
            <a:lvl1pPr marL="0" indent="0" algn="l" defTabSz="914411" rtl="0" eaLnBrk="1" latinLnBrk="0" hangingPunct="1">
              <a:lnSpc>
                <a:spcPct val="90000"/>
              </a:lnSpc>
              <a:spcBef>
                <a:spcPts val="1001"/>
              </a:spcBef>
              <a:buFontTx/>
              <a:buNone/>
              <a:defRPr sz="2000" b="1" kern="1200">
                <a:solidFill>
                  <a:srgbClr val="00B0F0"/>
                </a:solidFill>
                <a:latin typeface="+mn-lt"/>
                <a:ea typeface="+mn-ea"/>
                <a:cs typeface="+mn-cs"/>
              </a:defRPr>
            </a:lvl1pPr>
            <a:lvl2pPr marL="685809" indent="-228604" algn="l" defTabSz="914411"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914400" indent="0" algn="l" defTabSz="914411" rtl="0" eaLnBrk="1" latinLnBrk="0" hangingPunct="1">
              <a:lnSpc>
                <a:spcPct val="90000"/>
              </a:lnSpc>
              <a:spcBef>
                <a:spcPts val="500"/>
              </a:spcBef>
              <a:buFontTx/>
              <a:buNone/>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9pPr>
          </a:lstStyle>
          <a:p>
            <a:pPr marL="0" marR="0" lvl="0" indent="0" algn="l" defTabSz="914411" rtl="0" eaLnBrk="1" fontAlgn="auto" latinLnBrk="0" hangingPunct="1">
              <a:lnSpc>
                <a:spcPct val="90000"/>
              </a:lnSpc>
              <a:spcBef>
                <a:spcPts val="1001"/>
              </a:spcBef>
              <a:spcAft>
                <a:spcPts val="0"/>
              </a:spcAft>
              <a:buClrTx/>
              <a:buSzTx/>
              <a:buFontTx/>
              <a:buNone/>
              <a:tabLst/>
              <a:defRPr/>
            </a:pPr>
            <a:r>
              <a:rPr kumimoji="0" lang="en-US" sz="2000" b="1" i="0" u="none" strike="noStrike" kern="1200" cap="none" spc="0" normalizeH="0" baseline="0" noProof="0">
                <a:ln>
                  <a:noFill/>
                </a:ln>
                <a:solidFill>
                  <a:srgbClr val="00B0F0"/>
                </a:solidFill>
                <a:effectLst/>
                <a:uLnTx/>
                <a:uFillTx/>
                <a:latin typeface="Arial" panose="020B0604020202020204"/>
                <a:ea typeface="+mn-ea"/>
                <a:cs typeface="+mn-cs"/>
              </a:rPr>
              <a:t>www.triumf.ca</a:t>
            </a:r>
          </a:p>
        </p:txBody>
      </p:sp>
    </p:spTree>
    <p:extLst>
      <p:ext uri="{BB962C8B-B14F-4D97-AF65-F5344CB8AC3E}">
        <p14:creationId xmlns:p14="http://schemas.microsoft.com/office/powerpoint/2010/main" val="4227756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C6FB9-CD99-D987-0CDF-02897EF88E9A}"/>
              </a:ext>
            </a:extLst>
          </p:cNvPr>
          <p:cNvSpPr>
            <a:spLocks noGrp="1"/>
          </p:cNvSpPr>
          <p:nvPr>
            <p:ph type="title"/>
          </p:nvPr>
        </p:nvSpPr>
        <p:spPr/>
        <p:txBody>
          <a:bodyPr/>
          <a:lstStyle/>
          <a:p>
            <a:r>
              <a:rPr lang="en-CA"/>
              <a:t>BACKUP</a:t>
            </a:r>
          </a:p>
        </p:txBody>
      </p:sp>
    </p:spTree>
    <p:extLst>
      <p:ext uri="{BB962C8B-B14F-4D97-AF65-F5344CB8AC3E}">
        <p14:creationId xmlns:p14="http://schemas.microsoft.com/office/powerpoint/2010/main" val="1275888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345F-359B-A83B-9298-9327FC4FD5BD}"/>
              </a:ext>
            </a:extLst>
          </p:cNvPr>
          <p:cNvSpPr>
            <a:spLocks noGrp="1"/>
          </p:cNvSpPr>
          <p:nvPr>
            <p:ph type="title"/>
          </p:nvPr>
        </p:nvSpPr>
        <p:spPr>
          <a:xfrm>
            <a:off x="769258" y="3253847"/>
            <a:ext cx="10902692" cy="350306"/>
          </a:xfrm>
        </p:spPr>
        <p:txBody>
          <a:bodyPr>
            <a:noAutofit/>
          </a:bodyPr>
          <a:lstStyle/>
          <a:p>
            <a:pPr algn="ctr"/>
            <a:r>
              <a:rPr lang="en-CA" sz="3200">
                <a:latin typeface="Calibri" panose="020F0502020204030204" pitchFamily="34" charset="0"/>
                <a:cs typeface="Calibri" panose="020F0502020204030204" pitchFamily="34" charset="0"/>
              </a:rPr>
              <a:t>ARIEL Scope and Status</a:t>
            </a:r>
          </a:p>
        </p:txBody>
      </p:sp>
    </p:spTree>
    <p:extLst>
      <p:ext uri="{BB962C8B-B14F-4D97-AF65-F5344CB8AC3E}">
        <p14:creationId xmlns:p14="http://schemas.microsoft.com/office/powerpoint/2010/main" val="2079450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8CB0-4B6F-0D28-2E43-9BE961CCA51E}"/>
              </a:ext>
            </a:extLst>
          </p:cNvPr>
          <p:cNvSpPr>
            <a:spLocks noGrp="1"/>
          </p:cNvSpPr>
          <p:nvPr>
            <p:ph type="title"/>
          </p:nvPr>
        </p:nvSpPr>
        <p:spPr/>
        <p:txBody>
          <a:bodyPr>
            <a:noAutofit/>
          </a:bodyPr>
          <a:lstStyle/>
          <a:p>
            <a:r>
              <a:rPr lang="en-CA" sz="2600">
                <a:latin typeface="Calibri" panose="020F0502020204030204" pitchFamily="34" charset="0"/>
                <a:cs typeface="Calibri" panose="020F0502020204030204" pitchFamily="34" charset="0"/>
              </a:rPr>
              <a:t>Milestone Trend Analysis</a:t>
            </a:r>
          </a:p>
        </p:txBody>
      </p:sp>
      <p:sp>
        <p:nvSpPr>
          <p:cNvPr id="3" name="TextBox 2">
            <a:extLst>
              <a:ext uri="{FF2B5EF4-FFF2-40B4-BE49-F238E27FC236}">
                <a16:creationId xmlns:a16="http://schemas.microsoft.com/office/drawing/2014/main" id="{37AD2C78-1F94-8F6B-58CB-FF11F49A6701}"/>
              </a:ext>
            </a:extLst>
          </p:cNvPr>
          <p:cNvSpPr txBox="1"/>
          <p:nvPr/>
        </p:nvSpPr>
        <p:spPr>
          <a:xfrm>
            <a:off x="11976102" y="6606118"/>
            <a:ext cx="255198" cy="253916"/>
          </a:xfrm>
          <a:prstGeom prst="rect">
            <a:avLst/>
          </a:prstGeom>
          <a:noFill/>
        </p:spPr>
        <p:txBody>
          <a:bodyPr wrap="none" lIns="91440" tIns="45720" rIns="91440" bIns="45720" rtlCol="0" anchor="t">
            <a:spAutoFit/>
          </a:bodyPr>
          <a:lstStyle/>
          <a:p>
            <a:r>
              <a:rPr lang="en-CA" sz="1050" b="1">
                <a:solidFill>
                  <a:schemeClr val="accent1">
                    <a:lumMod val="75000"/>
                  </a:schemeClr>
                </a:solidFill>
                <a:cs typeface="Calibri"/>
              </a:rPr>
              <a:t>C</a:t>
            </a:r>
          </a:p>
        </p:txBody>
      </p:sp>
      <p:graphicFrame>
        <p:nvGraphicFramePr>
          <p:cNvPr id="7" name="Chart 6">
            <a:extLst>
              <a:ext uri="{FF2B5EF4-FFF2-40B4-BE49-F238E27FC236}">
                <a16:creationId xmlns:a16="http://schemas.microsoft.com/office/drawing/2014/main" id="{9C6FE9DC-C2AA-4E99-9ADA-6A3024766890}"/>
              </a:ext>
            </a:extLst>
          </p:cNvPr>
          <p:cNvGraphicFramePr>
            <a:graphicFrameLocks noGrp="1"/>
          </p:cNvGraphicFramePr>
          <p:nvPr>
            <p:extLst>
              <p:ext uri="{D42A27DB-BD31-4B8C-83A1-F6EECF244321}">
                <p14:modId xmlns:p14="http://schemas.microsoft.com/office/powerpoint/2010/main" val="522179688"/>
              </p:ext>
            </p:extLst>
          </p:nvPr>
        </p:nvGraphicFramePr>
        <p:xfrm>
          <a:off x="228601" y="680807"/>
          <a:ext cx="11119103" cy="568341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20D755E-A7BD-AD0A-4AAC-82AE55177BAB}"/>
              </a:ext>
            </a:extLst>
          </p:cNvPr>
          <p:cNvSpPr txBox="1"/>
          <p:nvPr/>
        </p:nvSpPr>
        <p:spPr>
          <a:xfrm>
            <a:off x="1417320" y="5921740"/>
            <a:ext cx="8580939" cy="338554"/>
          </a:xfrm>
          <a:prstGeom prst="rect">
            <a:avLst/>
          </a:prstGeom>
          <a:noFill/>
        </p:spPr>
        <p:txBody>
          <a:bodyPr wrap="none" rtlCol="0">
            <a:spAutoFit/>
          </a:bodyPr>
          <a:lstStyle/>
          <a:p>
            <a:r>
              <a:rPr lang="en-CA" sz="1600" i="1"/>
              <a:t>The sequencing of AETE and APTW installation in a result of resource leveling, not technical limitation.</a:t>
            </a:r>
          </a:p>
        </p:txBody>
      </p:sp>
    </p:spTree>
    <p:extLst>
      <p:ext uri="{BB962C8B-B14F-4D97-AF65-F5344CB8AC3E}">
        <p14:creationId xmlns:p14="http://schemas.microsoft.com/office/powerpoint/2010/main" val="1095664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1995F-9C96-6E50-E0D9-CA1C7103C6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28750-00F7-001C-1053-8F3A9FED87B7}"/>
              </a:ext>
            </a:extLst>
          </p:cNvPr>
          <p:cNvSpPr>
            <a:spLocks noGrp="1"/>
          </p:cNvSpPr>
          <p:nvPr>
            <p:ph type="title"/>
          </p:nvPr>
        </p:nvSpPr>
        <p:spPr/>
        <p:txBody>
          <a:bodyPr>
            <a:noAutofit/>
          </a:bodyPr>
          <a:lstStyle/>
          <a:p>
            <a:r>
              <a:rPr lang="en-US" sz="2600">
                <a:latin typeface="Calibri" panose="020F0502020204030204" pitchFamily="34" charset="0"/>
                <a:cs typeface="Calibri" panose="020F0502020204030204" pitchFamily="34" charset="0"/>
              </a:rPr>
              <a:t>ARIEL Technical Deliverables</a:t>
            </a:r>
          </a:p>
        </p:txBody>
      </p:sp>
      <p:pic>
        <p:nvPicPr>
          <p:cNvPr id="55" name="Picture 13">
            <a:extLst>
              <a:ext uri="{FF2B5EF4-FFF2-40B4-BE49-F238E27FC236}">
                <a16:creationId xmlns:a16="http://schemas.microsoft.com/office/drawing/2014/main" id="{1D2A352E-DEB1-B80C-89C9-7C6656413A3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b="3737"/>
          <a:stretch/>
        </p:blipFill>
        <p:spPr bwMode="auto">
          <a:xfrm>
            <a:off x="6555863" y="1070332"/>
            <a:ext cx="5505652" cy="475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C74BFBD1-F780-971D-666E-0EDAAB14BB7D}"/>
              </a:ext>
            </a:extLst>
          </p:cNvPr>
          <p:cNvGrpSpPr/>
          <p:nvPr/>
        </p:nvGrpSpPr>
        <p:grpSpPr>
          <a:xfrm>
            <a:off x="7575548" y="2463801"/>
            <a:ext cx="1228726" cy="2679700"/>
            <a:chOff x="3863509" y="2290883"/>
            <a:chExt cx="1482921" cy="3234066"/>
          </a:xfrm>
        </p:grpSpPr>
        <p:cxnSp>
          <p:nvCxnSpPr>
            <p:cNvPr id="61" name="Straight Connector 60">
              <a:extLst>
                <a:ext uri="{FF2B5EF4-FFF2-40B4-BE49-F238E27FC236}">
                  <a16:creationId xmlns:a16="http://schemas.microsoft.com/office/drawing/2014/main" id="{51C1BFE7-B305-C186-82D2-FC653FAAA530}"/>
                </a:ext>
              </a:extLst>
            </p:cNvPr>
            <p:cNvCxnSpPr>
              <a:cxnSpLocks/>
            </p:cNvCxnSpPr>
            <p:nvPr/>
          </p:nvCxnSpPr>
          <p:spPr>
            <a:xfrm>
              <a:off x="5013062" y="4447956"/>
              <a:ext cx="33336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1985DCE-169D-DE75-0090-C779D0ADE66F}"/>
                </a:ext>
              </a:extLst>
            </p:cNvPr>
            <p:cNvCxnSpPr>
              <a:cxnSpLocks/>
            </p:cNvCxnSpPr>
            <p:nvPr/>
          </p:nvCxnSpPr>
          <p:spPr>
            <a:xfrm>
              <a:off x="5048680" y="2436298"/>
              <a:ext cx="0" cy="201704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C3A547-B8D3-7389-F6DF-1C735D4895A4}"/>
                </a:ext>
              </a:extLst>
            </p:cNvPr>
            <p:cNvCxnSpPr>
              <a:cxnSpLocks/>
            </p:cNvCxnSpPr>
            <p:nvPr/>
          </p:nvCxnSpPr>
          <p:spPr>
            <a:xfrm>
              <a:off x="4625810" y="2450258"/>
              <a:ext cx="44343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16D2F23-0A0E-4BD6-3F8E-FE9D5AD60B57}"/>
                </a:ext>
              </a:extLst>
            </p:cNvPr>
            <p:cNvCxnSpPr>
              <a:cxnSpLocks/>
            </p:cNvCxnSpPr>
            <p:nvPr/>
          </p:nvCxnSpPr>
          <p:spPr>
            <a:xfrm>
              <a:off x="4388470" y="2324616"/>
              <a:ext cx="25333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667CD39-1BC9-C5B1-7F1C-28A497D40A2E}"/>
                </a:ext>
              </a:extLst>
            </p:cNvPr>
            <p:cNvCxnSpPr>
              <a:cxnSpLocks/>
            </p:cNvCxnSpPr>
            <p:nvPr/>
          </p:nvCxnSpPr>
          <p:spPr>
            <a:xfrm>
              <a:off x="4655763" y="2290883"/>
              <a:ext cx="0" cy="1593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D2F127F-C909-927F-C46C-AD9040FCFAAC}"/>
                </a:ext>
              </a:extLst>
            </p:cNvPr>
            <p:cNvCxnSpPr>
              <a:cxnSpLocks/>
            </p:cNvCxnSpPr>
            <p:nvPr/>
          </p:nvCxnSpPr>
          <p:spPr>
            <a:xfrm>
              <a:off x="4421818" y="2299903"/>
              <a:ext cx="0" cy="18257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AC5E3D4-1809-69AB-2A0F-EDC0BF1D5A0E}"/>
                </a:ext>
              </a:extLst>
            </p:cNvPr>
            <p:cNvCxnSpPr>
              <a:cxnSpLocks/>
            </p:cNvCxnSpPr>
            <p:nvPr/>
          </p:nvCxnSpPr>
          <p:spPr>
            <a:xfrm>
              <a:off x="4193047" y="2450258"/>
              <a:ext cx="22876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048E9D3-1C7A-8D8E-97BA-D51CC062378A}"/>
                </a:ext>
              </a:extLst>
            </p:cNvPr>
            <p:cNvCxnSpPr>
              <a:cxnSpLocks/>
            </p:cNvCxnSpPr>
            <p:nvPr/>
          </p:nvCxnSpPr>
          <p:spPr>
            <a:xfrm>
              <a:off x="4222994" y="2436298"/>
              <a:ext cx="0" cy="4255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BD722F7-E554-1752-6B4D-10999C67C8B1}"/>
                </a:ext>
              </a:extLst>
            </p:cNvPr>
            <p:cNvCxnSpPr>
              <a:cxnSpLocks/>
            </p:cNvCxnSpPr>
            <p:nvPr/>
          </p:nvCxnSpPr>
          <p:spPr>
            <a:xfrm>
              <a:off x="4202054" y="2828603"/>
              <a:ext cx="3243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62094B6-EA9B-BD6D-9776-F767F328D419}"/>
                </a:ext>
              </a:extLst>
            </p:cNvPr>
            <p:cNvCxnSpPr>
              <a:cxnSpLocks/>
            </p:cNvCxnSpPr>
            <p:nvPr/>
          </p:nvCxnSpPr>
          <p:spPr>
            <a:xfrm>
              <a:off x="4502199" y="2806808"/>
              <a:ext cx="0" cy="41904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1D42FD7-58EF-A775-4234-42BEDD659A0E}"/>
                </a:ext>
              </a:extLst>
            </p:cNvPr>
            <p:cNvCxnSpPr>
              <a:cxnSpLocks/>
            </p:cNvCxnSpPr>
            <p:nvPr/>
          </p:nvCxnSpPr>
          <p:spPr>
            <a:xfrm>
              <a:off x="4124074" y="3192919"/>
              <a:ext cx="37812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C0D6A34-8C83-DDBD-C991-71F6F77EE4EC}"/>
                </a:ext>
              </a:extLst>
            </p:cNvPr>
            <p:cNvCxnSpPr>
              <a:cxnSpLocks/>
            </p:cNvCxnSpPr>
            <p:nvPr/>
          </p:nvCxnSpPr>
          <p:spPr>
            <a:xfrm>
              <a:off x="4158496" y="3178959"/>
              <a:ext cx="0" cy="128833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9B54C84-7671-B4A0-7797-2227F807AB2E}"/>
                </a:ext>
              </a:extLst>
            </p:cNvPr>
            <p:cNvCxnSpPr>
              <a:cxnSpLocks/>
            </p:cNvCxnSpPr>
            <p:nvPr/>
          </p:nvCxnSpPr>
          <p:spPr>
            <a:xfrm>
              <a:off x="3894925" y="4453338"/>
              <a:ext cx="0" cy="107161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9874AA4-034B-8897-5D3A-4D3DE0FC8E8C}"/>
                </a:ext>
              </a:extLst>
            </p:cNvPr>
            <p:cNvCxnSpPr>
              <a:cxnSpLocks/>
            </p:cNvCxnSpPr>
            <p:nvPr/>
          </p:nvCxnSpPr>
          <p:spPr>
            <a:xfrm>
              <a:off x="3863509" y="4467298"/>
              <a:ext cx="32953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F8E05A1-B2C7-66B8-812D-966647084ACD}"/>
                </a:ext>
              </a:extLst>
            </p:cNvPr>
            <p:cNvCxnSpPr>
              <a:cxnSpLocks/>
            </p:cNvCxnSpPr>
            <p:nvPr/>
          </p:nvCxnSpPr>
          <p:spPr>
            <a:xfrm>
              <a:off x="3893561" y="5490682"/>
              <a:ext cx="103006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13A8CF4-D1CC-55E4-E8D5-C2E1F5292E5D}"/>
                </a:ext>
              </a:extLst>
            </p:cNvPr>
            <p:cNvCxnSpPr>
              <a:cxnSpLocks/>
            </p:cNvCxnSpPr>
            <p:nvPr/>
          </p:nvCxnSpPr>
          <p:spPr>
            <a:xfrm>
              <a:off x="5315010" y="4453338"/>
              <a:ext cx="0" cy="37421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5CEC98-CBC0-4739-2908-331C2943B89F}"/>
                </a:ext>
              </a:extLst>
            </p:cNvPr>
            <p:cNvCxnSpPr>
              <a:cxnSpLocks/>
            </p:cNvCxnSpPr>
            <p:nvPr/>
          </p:nvCxnSpPr>
          <p:spPr>
            <a:xfrm>
              <a:off x="4855956" y="4796652"/>
              <a:ext cx="49047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684607-46C8-2327-CBEF-F57E5A03B3A7}"/>
                </a:ext>
              </a:extLst>
            </p:cNvPr>
            <p:cNvCxnSpPr>
              <a:cxnSpLocks/>
            </p:cNvCxnSpPr>
            <p:nvPr/>
          </p:nvCxnSpPr>
          <p:spPr>
            <a:xfrm>
              <a:off x="4892976" y="4796652"/>
              <a:ext cx="0" cy="72328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9" name="Rectangle 78">
            <a:extLst>
              <a:ext uri="{FF2B5EF4-FFF2-40B4-BE49-F238E27FC236}">
                <a16:creationId xmlns:a16="http://schemas.microsoft.com/office/drawing/2014/main" id="{7C512095-6D61-4817-A4F5-2485DC7E4E69}"/>
              </a:ext>
            </a:extLst>
          </p:cNvPr>
          <p:cNvSpPr/>
          <p:nvPr/>
        </p:nvSpPr>
        <p:spPr>
          <a:xfrm>
            <a:off x="6958125" y="1356362"/>
            <a:ext cx="1319042" cy="1004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 Placeholder 2">
            <a:extLst>
              <a:ext uri="{FF2B5EF4-FFF2-40B4-BE49-F238E27FC236}">
                <a16:creationId xmlns:a16="http://schemas.microsoft.com/office/drawing/2014/main" id="{6F603059-B921-6465-8387-8F698EBF8D4A}"/>
              </a:ext>
            </a:extLst>
          </p:cNvPr>
          <p:cNvSpPr>
            <a:spLocks noGrp="1"/>
          </p:cNvSpPr>
          <p:nvPr>
            <p:ph type="body" sz="quarter" idx="4294967295"/>
          </p:nvPr>
        </p:nvSpPr>
        <p:spPr>
          <a:xfrm>
            <a:off x="261248" y="576279"/>
            <a:ext cx="6792608" cy="6410025"/>
          </a:xfrm>
          <a:prstGeom prst="rect">
            <a:avLst/>
          </a:prstGeom>
        </p:spPr>
        <p:txBody>
          <a:bodyPr wrap="square" lIns="91440" tIns="45720" rIns="91440" bIns="45720" anchor="t">
            <a:spAutoFit/>
          </a:bodyPr>
          <a:lstStyle/>
          <a:p>
            <a:pPr marL="0" indent="0">
              <a:spcBef>
                <a:spcPts val="0"/>
              </a:spcBef>
              <a:buNone/>
            </a:pPr>
            <a:r>
              <a:rPr lang="en-US" sz="2400">
                <a:solidFill>
                  <a:srgbClr val="00B0F0"/>
                </a:solidFill>
                <a:latin typeface="Calibri" panose="020F0502020204030204" pitchFamily="34" charset="0"/>
                <a:cs typeface="Calibri" panose="020F0502020204030204" pitchFamily="34" charset="0"/>
              </a:rPr>
              <a:t>Driver beams</a:t>
            </a:r>
          </a:p>
          <a:p>
            <a:pPr>
              <a:spcBef>
                <a:spcPts val="0"/>
              </a:spcBef>
              <a:buClr>
                <a:srgbClr val="00B0F0"/>
              </a:buClr>
            </a:pPr>
            <a:r>
              <a:rPr lang="en-US" sz="2400">
                <a:latin typeface="Calibri" panose="020F0502020204030204" pitchFamily="34" charset="0"/>
                <a:cs typeface="Calibri" panose="020F0502020204030204" pitchFamily="34" charset="0"/>
              </a:rPr>
              <a:t>30 MeV, 100 kW electron linac</a:t>
            </a:r>
          </a:p>
          <a:p>
            <a:pPr>
              <a:spcBef>
                <a:spcPts val="0"/>
              </a:spcBef>
              <a:buClr>
                <a:srgbClr val="00B0F0"/>
              </a:buClr>
            </a:pPr>
            <a:r>
              <a:rPr lang="en-US" sz="2400">
                <a:latin typeface="Calibri" panose="020F0502020204030204" pitchFamily="34" charset="0"/>
                <a:cs typeface="Calibri" panose="020F0502020204030204" pitchFamily="34" charset="0"/>
              </a:rPr>
              <a:t>BL4N 500 MeV extraction probe from main cyclotron</a:t>
            </a:r>
          </a:p>
          <a:p>
            <a:pPr>
              <a:spcBef>
                <a:spcPts val="0"/>
              </a:spcBef>
              <a:buClr>
                <a:srgbClr val="00B0F0"/>
              </a:buClr>
            </a:pPr>
            <a:r>
              <a:rPr lang="en-US" sz="2400">
                <a:latin typeface="Calibri" panose="020F0502020204030204" pitchFamily="34" charset="0"/>
                <a:cs typeface="Calibri" panose="020F0502020204030204" pitchFamily="34" charset="0"/>
              </a:rPr>
              <a:t>Shared driver beam transport tunnel</a:t>
            </a:r>
          </a:p>
          <a:p>
            <a:pPr>
              <a:spcBef>
                <a:spcPts val="0"/>
              </a:spcBef>
              <a:buClr>
                <a:srgbClr val="00B0F0"/>
              </a:buClr>
            </a:pPr>
            <a:r>
              <a:rPr lang="en-US" sz="2400">
                <a:latin typeface="Calibri" panose="020F0502020204030204" pitchFamily="34" charset="0"/>
                <a:cs typeface="Calibri" panose="020F0502020204030204" pitchFamily="34" charset="0"/>
              </a:rPr>
              <a:t>Electron beamline to AETE</a:t>
            </a:r>
          </a:p>
          <a:p>
            <a:pPr>
              <a:spcBef>
                <a:spcPts val="0"/>
              </a:spcBef>
              <a:buClr>
                <a:srgbClr val="00B0F0"/>
              </a:buClr>
            </a:pPr>
            <a:r>
              <a:rPr lang="en-US" sz="2400">
                <a:latin typeface="Calibri" panose="020F0502020204030204" pitchFamily="34" charset="0"/>
                <a:cs typeface="Calibri" panose="020F0502020204030204" pitchFamily="34" charset="0"/>
              </a:rPr>
              <a:t>Proton beamline (cyclotron to APTW)</a:t>
            </a:r>
          </a:p>
          <a:p>
            <a:pPr>
              <a:spcBef>
                <a:spcPts val="0"/>
              </a:spcBef>
              <a:buClr>
                <a:srgbClr val="00B0F0"/>
              </a:buClr>
            </a:pPr>
            <a:r>
              <a:rPr lang="en-US" sz="2400">
                <a:latin typeface="Calibri" panose="020F0502020204030204" pitchFamily="34" charset="0"/>
                <a:cs typeface="Calibri" panose="020F0502020204030204" pitchFamily="34" charset="0"/>
              </a:rPr>
              <a:t>Proton and electron beam entrance modules</a:t>
            </a:r>
          </a:p>
          <a:p>
            <a:pPr marL="0" indent="0">
              <a:spcBef>
                <a:spcPts val="0"/>
              </a:spcBef>
              <a:buNone/>
            </a:pPr>
            <a:endParaRPr lang="en-US" sz="2400">
              <a:solidFill>
                <a:srgbClr val="00B0F0"/>
              </a:solidFill>
              <a:latin typeface="Calibri" panose="020F0502020204030204" pitchFamily="34" charset="0"/>
              <a:cs typeface="Calibri" panose="020F0502020204030204" pitchFamily="34" charset="0"/>
            </a:endParaRPr>
          </a:p>
          <a:p>
            <a:pPr marL="0" indent="0">
              <a:spcBef>
                <a:spcPts val="0"/>
              </a:spcBef>
              <a:buNone/>
            </a:pPr>
            <a:endParaRPr lang="en-US" sz="2400">
              <a:solidFill>
                <a:srgbClr val="00B0F0"/>
              </a:solidFill>
              <a:latin typeface="Calibri" panose="020F0502020204030204" pitchFamily="34" charset="0"/>
              <a:cs typeface="Calibri" panose="020F0502020204030204" pitchFamily="34" charset="0"/>
            </a:endParaRPr>
          </a:p>
          <a:p>
            <a:pPr marL="0" indent="0">
              <a:spcBef>
                <a:spcPts val="0"/>
              </a:spcBef>
              <a:buNone/>
            </a:pPr>
            <a:r>
              <a:rPr lang="en-US" sz="2400">
                <a:solidFill>
                  <a:srgbClr val="00B0F0"/>
                </a:solidFill>
                <a:latin typeface="Calibri" panose="020F0502020204030204" pitchFamily="34" charset="0"/>
                <a:cs typeface="Calibri" panose="020F0502020204030204" pitchFamily="34" charset="0"/>
              </a:rPr>
              <a:t>Two new radioisotope production target stations</a:t>
            </a:r>
            <a:r>
              <a:rPr lang="en-US" sz="2400">
                <a:latin typeface="Calibri" panose="020F0502020204030204" pitchFamily="34" charset="0"/>
                <a:cs typeface="Calibri" panose="020F0502020204030204" pitchFamily="34" charset="0"/>
              </a:rPr>
              <a:t> </a:t>
            </a:r>
          </a:p>
          <a:p>
            <a:pPr>
              <a:spcBef>
                <a:spcPts val="0"/>
              </a:spcBef>
              <a:buClr>
                <a:srgbClr val="00B0F0"/>
              </a:buClr>
            </a:pPr>
            <a:r>
              <a:rPr lang="en-US" sz="2400">
                <a:latin typeface="Calibri" panose="020F0502020204030204" pitchFamily="34" charset="0"/>
                <a:cs typeface="Calibri" panose="020F0502020204030204" pitchFamily="34" charset="0"/>
              </a:rPr>
              <a:t>AETE 100 kW electron target and APTW 50 kW protons, </a:t>
            </a:r>
          </a:p>
          <a:p>
            <a:pPr>
              <a:spcBef>
                <a:spcPts val="0"/>
              </a:spcBef>
              <a:buClr>
                <a:srgbClr val="00B0F0"/>
              </a:buClr>
            </a:pPr>
            <a:r>
              <a:rPr lang="en-US" sz="2400">
                <a:latin typeface="Calibri" panose="020F0502020204030204" pitchFamily="34" charset="0"/>
                <a:cs typeface="Calibri" panose="020F0502020204030204" pitchFamily="34" charset="0"/>
              </a:rPr>
              <a:t>Target auxiliary systems, mechanical and electrical services</a:t>
            </a:r>
          </a:p>
          <a:p>
            <a:pPr>
              <a:spcBef>
                <a:spcPts val="0"/>
              </a:spcBef>
              <a:buClr>
                <a:srgbClr val="00B0F0"/>
              </a:buClr>
            </a:pPr>
            <a:r>
              <a:rPr lang="en-US" sz="2400">
                <a:latin typeface="Calibri" panose="020F0502020204030204" pitchFamily="34" charset="0"/>
                <a:cs typeface="Calibri" panose="020F0502020204030204" pitchFamily="34" charset="0"/>
              </a:rPr>
              <a:t>Shielding, remote handling, target production laboratories, waste management</a:t>
            </a:r>
          </a:p>
          <a:p>
            <a:pPr>
              <a:spcBef>
                <a:spcPts val="0"/>
              </a:spcBef>
              <a:buClr>
                <a:srgbClr val="00B0F0"/>
              </a:buClr>
            </a:pPr>
            <a:r>
              <a:rPr lang="en-US" sz="2400">
                <a:latin typeface="Calibri" panose="020F0502020204030204" pitchFamily="34" charset="0"/>
                <a:cs typeface="Calibri" panose="020F0502020204030204" pitchFamily="34" charset="0"/>
              </a:rPr>
              <a:t>Beam dump module…</a:t>
            </a:r>
          </a:p>
          <a:p>
            <a:pPr>
              <a:spcBef>
                <a:spcPts val="0"/>
              </a:spcBef>
              <a:buClr>
                <a:srgbClr val="00B0F0"/>
              </a:buClr>
            </a:pPr>
            <a:endParaRPr 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2590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28F54-5759-1D6D-1945-5A6BA7CC4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04BC19-AE86-FA27-D751-FEB10F40238E}"/>
              </a:ext>
            </a:extLst>
          </p:cNvPr>
          <p:cNvSpPr>
            <a:spLocks noGrp="1"/>
          </p:cNvSpPr>
          <p:nvPr>
            <p:ph type="title"/>
          </p:nvPr>
        </p:nvSpPr>
        <p:spPr/>
        <p:txBody>
          <a:bodyPr>
            <a:noAutofit/>
          </a:bodyPr>
          <a:lstStyle/>
          <a:p>
            <a:r>
              <a:rPr lang="en-US" sz="2600">
                <a:latin typeface="Calibri" panose="020F0502020204030204" pitchFamily="34" charset="0"/>
                <a:cs typeface="Calibri" panose="020F0502020204030204" pitchFamily="34" charset="0"/>
              </a:rPr>
              <a:t>ARIEL Technical Deliverables</a:t>
            </a:r>
          </a:p>
        </p:txBody>
      </p:sp>
      <p:pic>
        <p:nvPicPr>
          <p:cNvPr id="55" name="Picture 13">
            <a:extLst>
              <a:ext uri="{FF2B5EF4-FFF2-40B4-BE49-F238E27FC236}">
                <a16:creationId xmlns:a16="http://schemas.microsoft.com/office/drawing/2014/main" id="{4F69F0AA-3EA0-5A0D-D4DB-2D0BF6A252F2}"/>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a:ext>
            </a:extLst>
          </a:blip>
          <a:srcRect b="3737"/>
          <a:stretch/>
        </p:blipFill>
        <p:spPr bwMode="auto">
          <a:xfrm>
            <a:off x="6555863" y="1070332"/>
            <a:ext cx="5505652" cy="475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AF767194-4EB0-E489-CA8B-E4CA500336F7}"/>
              </a:ext>
            </a:extLst>
          </p:cNvPr>
          <p:cNvGrpSpPr/>
          <p:nvPr/>
        </p:nvGrpSpPr>
        <p:grpSpPr>
          <a:xfrm>
            <a:off x="7575548" y="2463801"/>
            <a:ext cx="1228726" cy="2679700"/>
            <a:chOff x="3863509" y="2290883"/>
            <a:chExt cx="1482921" cy="3234066"/>
          </a:xfrm>
        </p:grpSpPr>
        <p:cxnSp>
          <p:nvCxnSpPr>
            <p:cNvPr id="61" name="Straight Connector 60">
              <a:extLst>
                <a:ext uri="{FF2B5EF4-FFF2-40B4-BE49-F238E27FC236}">
                  <a16:creationId xmlns:a16="http://schemas.microsoft.com/office/drawing/2014/main" id="{AE6008EE-5BF4-42A9-761F-7BF70ACF1CD5}"/>
                </a:ext>
              </a:extLst>
            </p:cNvPr>
            <p:cNvCxnSpPr>
              <a:cxnSpLocks/>
            </p:cNvCxnSpPr>
            <p:nvPr/>
          </p:nvCxnSpPr>
          <p:spPr>
            <a:xfrm>
              <a:off x="5013062" y="4447956"/>
              <a:ext cx="33336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354B78C-D1EE-2D05-3512-371CEB9FEDD3}"/>
                </a:ext>
              </a:extLst>
            </p:cNvPr>
            <p:cNvCxnSpPr>
              <a:cxnSpLocks/>
            </p:cNvCxnSpPr>
            <p:nvPr/>
          </p:nvCxnSpPr>
          <p:spPr>
            <a:xfrm>
              <a:off x="5048680" y="2436298"/>
              <a:ext cx="0" cy="201704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ECBAA8D-EB2E-D8F5-FD8C-90F292B7C430}"/>
                </a:ext>
              </a:extLst>
            </p:cNvPr>
            <p:cNvCxnSpPr>
              <a:cxnSpLocks/>
            </p:cNvCxnSpPr>
            <p:nvPr/>
          </p:nvCxnSpPr>
          <p:spPr>
            <a:xfrm>
              <a:off x="4625810" y="2450258"/>
              <a:ext cx="44343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63A3CEC-29DD-CA86-C1B9-71C0DAB64142}"/>
                </a:ext>
              </a:extLst>
            </p:cNvPr>
            <p:cNvCxnSpPr>
              <a:cxnSpLocks/>
            </p:cNvCxnSpPr>
            <p:nvPr/>
          </p:nvCxnSpPr>
          <p:spPr>
            <a:xfrm>
              <a:off x="4388470" y="2324616"/>
              <a:ext cx="25333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163B5CF-9274-9DD4-7599-DFC8F2595E7F}"/>
                </a:ext>
              </a:extLst>
            </p:cNvPr>
            <p:cNvCxnSpPr>
              <a:cxnSpLocks/>
            </p:cNvCxnSpPr>
            <p:nvPr/>
          </p:nvCxnSpPr>
          <p:spPr>
            <a:xfrm>
              <a:off x="4655763" y="2290883"/>
              <a:ext cx="0" cy="1593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DF1767A-4E59-D758-0538-30C50A5377F2}"/>
                </a:ext>
              </a:extLst>
            </p:cNvPr>
            <p:cNvCxnSpPr>
              <a:cxnSpLocks/>
            </p:cNvCxnSpPr>
            <p:nvPr/>
          </p:nvCxnSpPr>
          <p:spPr>
            <a:xfrm>
              <a:off x="4421818" y="2299903"/>
              <a:ext cx="0" cy="18257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13AA381-56EF-B5D2-D26C-DD24D560A537}"/>
                </a:ext>
              </a:extLst>
            </p:cNvPr>
            <p:cNvCxnSpPr>
              <a:cxnSpLocks/>
            </p:cNvCxnSpPr>
            <p:nvPr/>
          </p:nvCxnSpPr>
          <p:spPr>
            <a:xfrm>
              <a:off x="4193047" y="2450258"/>
              <a:ext cx="22876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3B36ADE-3E9F-CF80-81AE-D0EC906A65B5}"/>
                </a:ext>
              </a:extLst>
            </p:cNvPr>
            <p:cNvCxnSpPr>
              <a:cxnSpLocks/>
            </p:cNvCxnSpPr>
            <p:nvPr/>
          </p:nvCxnSpPr>
          <p:spPr>
            <a:xfrm>
              <a:off x="4222994" y="2436298"/>
              <a:ext cx="0" cy="4255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70FBD10-2B36-EA31-E802-E3B4A2200AF0}"/>
                </a:ext>
              </a:extLst>
            </p:cNvPr>
            <p:cNvCxnSpPr>
              <a:cxnSpLocks/>
            </p:cNvCxnSpPr>
            <p:nvPr/>
          </p:nvCxnSpPr>
          <p:spPr>
            <a:xfrm>
              <a:off x="4202054" y="2828603"/>
              <a:ext cx="32436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6A9BAA6-634E-FF5B-66A1-4108C03AC683}"/>
                </a:ext>
              </a:extLst>
            </p:cNvPr>
            <p:cNvCxnSpPr>
              <a:cxnSpLocks/>
            </p:cNvCxnSpPr>
            <p:nvPr/>
          </p:nvCxnSpPr>
          <p:spPr>
            <a:xfrm>
              <a:off x="4502199" y="2806808"/>
              <a:ext cx="0" cy="41904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6A0B5A3-F3BC-2803-529C-36020B23C0DC}"/>
                </a:ext>
              </a:extLst>
            </p:cNvPr>
            <p:cNvCxnSpPr>
              <a:cxnSpLocks/>
            </p:cNvCxnSpPr>
            <p:nvPr/>
          </p:nvCxnSpPr>
          <p:spPr>
            <a:xfrm>
              <a:off x="4124074" y="3192919"/>
              <a:ext cx="37812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BC15C41-364E-17C0-C216-D894DEE7CD39}"/>
                </a:ext>
              </a:extLst>
            </p:cNvPr>
            <p:cNvCxnSpPr>
              <a:cxnSpLocks/>
            </p:cNvCxnSpPr>
            <p:nvPr/>
          </p:nvCxnSpPr>
          <p:spPr>
            <a:xfrm>
              <a:off x="4158496" y="3178959"/>
              <a:ext cx="0" cy="128833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CD3839E-B80A-44F2-9F24-F9595405A211}"/>
                </a:ext>
              </a:extLst>
            </p:cNvPr>
            <p:cNvCxnSpPr>
              <a:cxnSpLocks/>
            </p:cNvCxnSpPr>
            <p:nvPr/>
          </p:nvCxnSpPr>
          <p:spPr>
            <a:xfrm>
              <a:off x="3894925" y="4453338"/>
              <a:ext cx="0" cy="107161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085BA0A-CCD4-469D-15E4-F02A161B8AF5}"/>
                </a:ext>
              </a:extLst>
            </p:cNvPr>
            <p:cNvCxnSpPr>
              <a:cxnSpLocks/>
            </p:cNvCxnSpPr>
            <p:nvPr/>
          </p:nvCxnSpPr>
          <p:spPr>
            <a:xfrm>
              <a:off x="3863509" y="4467298"/>
              <a:ext cx="32953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2D4B65B-2986-2411-E070-30785EA7ED2D}"/>
                </a:ext>
              </a:extLst>
            </p:cNvPr>
            <p:cNvCxnSpPr>
              <a:cxnSpLocks/>
            </p:cNvCxnSpPr>
            <p:nvPr/>
          </p:nvCxnSpPr>
          <p:spPr>
            <a:xfrm>
              <a:off x="3893561" y="5490682"/>
              <a:ext cx="103006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6C0CC7B-6B27-EFEC-8175-1358E98E9E2B}"/>
                </a:ext>
              </a:extLst>
            </p:cNvPr>
            <p:cNvCxnSpPr>
              <a:cxnSpLocks/>
            </p:cNvCxnSpPr>
            <p:nvPr/>
          </p:nvCxnSpPr>
          <p:spPr>
            <a:xfrm>
              <a:off x="5315010" y="4453338"/>
              <a:ext cx="0" cy="37421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ABB5E4-DAC7-6412-D3B5-D75D788BE9FD}"/>
                </a:ext>
              </a:extLst>
            </p:cNvPr>
            <p:cNvCxnSpPr>
              <a:cxnSpLocks/>
            </p:cNvCxnSpPr>
            <p:nvPr/>
          </p:nvCxnSpPr>
          <p:spPr>
            <a:xfrm>
              <a:off x="4855956" y="4796652"/>
              <a:ext cx="49047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E1B94D5-CBE2-9458-6E5D-1B73F9FCC1ED}"/>
                </a:ext>
              </a:extLst>
            </p:cNvPr>
            <p:cNvCxnSpPr>
              <a:cxnSpLocks/>
            </p:cNvCxnSpPr>
            <p:nvPr/>
          </p:nvCxnSpPr>
          <p:spPr>
            <a:xfrm>
              <a:off x="4892976" y="4796652"/>
              <a:ext cx="0" cy="72328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9" name="Rectangle 78">
            <a:extLst>
              <a:ext uri="{FF2B5EF4-FFF2-40B4-BE49-F238E27FC236}">
                <a16:creationId xmlns:a16="http://schemas.microsoft.com/office/drawing/2014/main" id="{9277EE9C-2E37-29D3-4DA5-1F051BC06DC9}"/>
              </a:ext>
            </a:extLst>
          </p:cNvPr>
          <p:cNvSpPr/>
          <p:nvPr/>
        </p:nvSpPr>
        <p:spPr>
          <a:xfrm>
            <a:off x="6958125" y="1356362"/>
            <a:ext cx="1319042" cy="1004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 Placeholder 2">
            <a:extLst>
              <a:ext uri="{FF2B5EF4-FFF2-40B4-BE49-F238E27FC236}">
                <a16:creationId xmlns:a16="http://schemas.microsoft.com/office/drawing/2014/main" id="{B16E1602-CA01-FDE6-47A8-313AF780B91E}"/>
              </a:ext>
            </a:extLst>
          </p:cNvPr>
          <p:cNvSpPr>
            <a:spLocks noGrp="1"/>
          </p:cNvSpPr>
          <p:nvPr>
            <p:ph type="body" sz="quarter" idx="4294967295"/>
          </p:nvPr>
        </p:nvSpPr>
        <p:spPr>
          <a:xfrm>
            <a:off x="261248" y="554401"/>
            <a:ext cx="7092182" cy="6075509"/>
          </a:xfrm>
          <a:prstGeom prst="rect">
            <a:avLst/>
          </a:prstGeom>
        </p:spPr>
        <p:txBody>
          <a:bodyPr wrap="square" lIns="91440" tIns="45720" rIns="91440" bIns="45720" anchor="t">
            <a:spAutoFit/>
          </a:bodyPr>
          <a:lstStyle/>
          <a:p>
            <a:pPr marL="0" indent="0">
              <a:spcBef>
                <a:spcPts val="0"/>
              </a:spcBef>
              <a:buNone/>
            </a:pPr>
            <a:r>
              <a:rPr lang="en-US" sz="2400">
                <a:solidFill>
                  <a:srgbClr val="00B0F0"/>
                </a:solidFill>
                <a:latin typeface="Calibri" panose="020F0502020204030204" pitchFamily="34" charset="0"/>
                <a:cs typeface="Calibri" panose="020F0502020204030204" pitchFamily="34" charset="0"/>
              </a:rPr>
              <a:t>RIB Beam transport</a:t>
            </a:r>
          </a:p>
          <a:p>
            <a:pPr>
              <a:spcBef>
                <a:spcPts val="0"/>
              </a:spcBef>
              <a:buClr>
                <a:srgbClr val="00B0F0"/>
              </a:buClr>
            </a:pPr>
            <a:r>
              <a:rPr lang="en-US" sz="2400">
                <a:latin typeface="Calibri" panose="020F0502020204030204" pitchFamily="34" charset="0"/>
                <a:cs typeface="Calibri" panose="020F0502020204030204" pitchFamily="34" charset="0"/>
              </a:rPr>
              <a:t>RIB extraction modules</a:t>
            </a:r>
          </a:p>
          <a:p>
            <a:pPr>
              <a:spcBef>
                <a:spcPts val="0"/>
              </a:spcBef>
              <a:buClr>
                <a:srgbClr val="00B0F0"/>
              </a:buClr>
            </a:pPr>
            <a:r>
              <a:rPr lang="en-US" sz="2400">
                <a:latin typeface="Calibri" panose="020F0502020204030204" pitchFamily="34" charset="0"/>
                <a:cs typeface="Calibri" panose="020F0502020204030204" pitchFamily="34" charset="0"/>
              </a:rPr>
              <a:t>RIB switchyard </a:t>
            </a:r>
            <a:br>
              <a:rPr lang="en-US" sz="2400">
                <a:latin typeface="Calibri" panose="020F0502020204030204" pitchFamily="34" charset="0"/>
                <a:cs typeface="Calibri" panose="020F0502020204030204" pitchFamily="34" charset="0"/>
              </a:rPr>
            </a:br>
            <a:r>
              <a:rPr lang="en-US" sz="2400">
                <a:latin typeface="Calibri" panose="020F0502020204030204" pitchFamily="34" charset="0"/>
                <a:cs typeface="Calibri" panose="020F0502020204030204" pitchFamily="34" charset="0"/>
              </a:rPr>
              <a:t>(ARIEL target stations to ISAC and CANREB)</a:t>
            </a:r>
          </a:p>
          <a:p>
            <a:pPr>
              <a:spcBef>
                <a:spcPts val="0"/>
              </a:spcBef>
              <a:buClr>
                <a:srgbClr val="00B0F0"/>
              </a:buClr>
            </a:pPr>
            <a:r>
              <a:rPr lang="en-US" sz="2400">
                <a:latin typeface="Calibri" panose="020F0502020204030204" pitchFamily="34" charset="0"/>
                <a:cs typeface="Calibri" panose="020F0502020204030204" pitchFamily="34" charset="0"/>
              </a:rPr>
              <a:t>CANREB (HRS, EBIS, RFQ) and ARIEL yield station</a:t>
            </a:r>
          </a:p>
          <a:p>
            <a:pPr>
              <a:spcBef>
                <a:spcPts val="0"/>
              </a:spcBef>
              <a:buClr>
                <a:srgbClr val="00B0F0"/>
              </a:buClr>
            </a:pPr>
            <a:endParaRPr lang="en-US" sz="2400">
              <a:latin typeface="Calibri" panose="020F0502020204030204" pitchFamily="34" charset="0"/>
              <a:cs typeface="Calibri" panose="020F0502020204030204" pitchFamily="34" charset="0"/>
            </a:endParaRPr>
          </a:p>
          <a:p>
            <a:pPr>
              <a:spcBef>
                <a:spcPts val="0"/>
              </a:spcBef>
            </a:pPr>
            <a:endParaRPr lang="en-US" sz="2400">
              <a:solidFill>
                <a:srgbClr val="00B0F0"/>
              </a:solidFill>
              <a:latin typeface="Calibri" panose="020F0502020204030204" pitchFamily="34" charset="0"/>
              <a:cs typeface="Calibri" panose="020F0502020204030204" pitchFamily="34" charset="0"/>
            </a:endParaRPr>
          </a:p>
          <a:p>
            <a:pPr marL="0" indent="0">
              <a:spcBef>
                <a:spcPts val="0"/>
              </a:spcBef>
              <a:buNone/>
            </a:pPr>
            <a:r>
              <a:rPr lang="en-US" sz="2400">
                <a:solidFill>
                  <a:srgbClr val="00B0F0"/>
                </a:solidFill>
                <a:latin typeface="Calibri" panose="020F0502020204030204" pitchFamily="34" charset="0"/>
                <a:cs typeface="Calibri" panose="020F0502020204030204" pitchFamily="34" charset="0"/>
              </a:rPr>
              <a:t>Medical Isotopes</a:t>
            </a:r>
          </a:p>
          <a:p>
            <a:pPr>
              <a:spcBef>
                <a:spcPts val="0"/>
              </a:spcBef>
              <a:buClr>
                <a:srgbClr val="00B0F0"/>
              </a:buClr>
            </a:pPr>
            <a:r>
              <a:rPr lang="en-US" sz="2400">
                <a:latin typeface="Calibri" panose="020F0502020204030204" pitchFamily="34" charset="0"/>
                <a:cs typeface="Calibri" panose="020F0502020204030204" pitchFamily="34" charset="0"/>
              </a:rPr>
              <a:t>Medical target irradiation module, </a:t>
            </a:r>
          </a:p>
          <a:p>
            <a:pPr>
              <a:spcBef>
                <a:spcPts val="0"/>
              </a:spcBef>
              <a:buClr>
                <a:srgbClr val="00B0F0"/>
              </a:buClr>
            </a:pPr>
            <a:r>
              <a:rPr lang="en-US" sz="2400">
                <a:latin typeface="Calibri" panose="020F0502020204030204" pitchFamily="34" charset="0"/>
                <a:cs typeface="Calibri" panose="020F0502020204030204" pitchFamily="34" charset="0"/>
              </a:rPr>
              <a:t>Medical target transfer system, </a:t>
            </a:r>
          </a:p>
          <a:p>
            <a:pPr>
              <a:spcBef>
                <a:spcPts val="0"/>
              </a:spcBef>
              <a:buClr>
                <a:srgbClr val="00B0F0"/>
              </a:buClr>
            </a:pPr>
            <a:r>
              <a:rPr lang="en-US" sz="2400">
                <a:latin typeface="Calibri" panose="020F0502020204030204" pitchFamily="34" charset="0"/>
                <a:cs typeface="Calibri" panose="020F0502020204030204" pitchFamily="34" charset="0"/>
              </a:rPr>
              <a:t>Target send/receive station and packaging infrastructure</a:t>
            </a:r>
          </a:p>
          <a:p>
            <a:pPr>
              <a:spcBef>
                <a:spcPts val="0"/>
              </a:spcBef>
              <a:buClr>
                <a:srgbClr val="00B0F0"/>
              </a:buClr>
            </a:pPr>
            <a:endParaRPr lang="en-US" sz="2400">
              <a:latin typeface="Calibri" panose="020F0502020204030204" pitchFamily="34" charset="0"/>
              <a:cs typeface="Calibri" panose="020F0502020204030204" pitchFamily="34" charset="0"/>
            </a:endParaRPr>
          </a:p>
          <a:p>
            <a:pPr marL="0" indent="0">
              <a:spcBef>
                <a:spcPts val="0"/>
              </a:spcBef>
              <a:buNone/>
            </a:pPr>
            <a:r>
              <a:rPr lang="en-US" sz="2400">
                <a:solidFill>
                  <a:srgbClr val="00B0F0"/>
                </a:solidFill>
                <a:latin typeface="Calibri" panose="020F0502020204030204" pitchFamily="34" charset="0"/>
                <a:cs typeface="Calibri" panose="020F0502020204030204" pitchFamily="34" charset="0"/>
              </a:rPr>
              <a:t>Integration </a:t>
            </a:r>
          </a:p>
          <a:p>
            <a:pPr>
              <a:spcBef>
                <a:spcPts val="0"/>
              </a:spcBef>
              <a:buClr>
                <a:srgbClr val="00B0F0"/>
              </a:buClr>
            </a:pPr>
            <a:r>
              <a:rPr lang="en-US" sz="2400">
                <a:latin typeface="Calibri" panose="020F0502020204030204" pitchFamily="34" charset="0"/>
                <a:cs typeface="Calibri" panose="020F0502020204030204" pitchFamily="34" charset="0"/>
              </a:rPr>
              <a:t>Mechanical, electrical, ventilation, safety systems, </a:t>
            </a:r>
          </a:p>
          <a:p>
            <a:pPr>
              <a:spcBef>
                <a:spcPts val="0"/>
              </a:spcBef>
              <a:buClr>
                <a:srgbClr val="00B0F0"/>
              </a:buClr>
            </a:pPr>
            <a:r>
              <a:rPr lang="en-US" sz="2400">
                <a:latin typeface="Calibri" panose="020F0502020204030204" pitchFamily="34" charset="0"/>
                <a:cs typeface="Calibri" panose="020F0502020204030204" pitchFamily="34" charset="0"/>
              </a:rPr>
              <a:t>Control system</a:t>
            </a:r>
          </a:p>
          <a:p>
            <a:pPr>
              <a:spcBef>
                <a:spcPts val="0"/>
              </a:spcBef>
              <a:buClr>
                <a:srgbClr val="00B0F0"/>
              </a:buClr>
            </a:pPr>
            <a:r>
              <a:rPr lang="en-US" sz="2400">
                <a:latin typeface="Calibri" panose="020F0502020204030204" pitchFamily="34" charset="0"/>
                <a:cs typeface="Calibri" panose="020F0502020204030204" pitchFamily="34" charset="0"/>
              </a:rPr>
              <a:t>Safety and regulatory documentation</a:t>
            </a:r>
          </a:p>
          <a:p>
            <a:pPr>
              <a:spcBef>
                <a:spcPts val="0"/>
              </a:spcBef>
            </a:pPr>
            <a:endParaRPr lang="en-US" sz="24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277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C9C1-BBD4-5036-D28A-E76E9F159DE1}"/>
              </a:ext>
            </a:extLst>
          </p:cNvPr>
          <p:cNvSpPr>
            <a:spLocks noGrp="1"/>
          </p:cNvSpPr>
          <p:nvPr>
            <p:ph type="title"/>
          </p:nvPr>
        </p:nvSpPr>
        <p:spPr/>
        <p:txBody>
          <a:bodyPr>
            <a:noAutofit/>
          </a:bodyPr>
          <a:lstStyle/>
          <a:p>
            <a:r>
              <a:rPr lang="en-CA" sz="2600">
                <a:latin typeface="Calibri" panose="020F0502020204030204" pitchFamily="34" charset="0"/>
                <a:cs typeface="Calibri" panose="020F0502020204030204" pitchFamily="34" charset="0"/>
              </a:rPr>
              <a:t>Status of Electron and Proton Driver Beams</a:t>
            </a:r>
          </a:p>
        </p:txBody>
      </p:sp>
      <p:sp>
        <p:nvSpPr>
          <p:cNvPr id="3" name="Text Placeholder 2">
            <a:extLst>
              <a:ext uri="{FF2B5EF4-FFF2-40B4-BE49-F238E27FC236}">
                <a16:creationId xmlns:a16="http://schemas.microsoft.com/office/drawing/2014/main" id="{68C893AE-8908-3F75-8B56-CEDF4CA5EDE5}"/>
              </a:ext>
            </a:extLst>
          </p:cNvPr>
          <p:cNvSpPr>
            <a:spLocks noGrp="1"/>
          </p:cNvSpPr>
          <p:nvPr>
            <p:ph type="body" sz="quarter" idx="10"/>
          </p:nvPr>
        </p:nvSpPr>
        <p:spPr>
          <a:xfrm>
            <a:off x="346591" y="941139"/>
            <a:ext cx="7601802" cy="4975721"/>
          </a:xfrm>
        </p:spPr>
        <p:txBody>
          <a:bodyPr/>
          <a:lstStyle/>
          <a:p>
            <a:pPr marL="0" indent="0">
              <a:buNone/>
            </a:pPr>
            <a:r>
              <a:rPr lang="en-CA" b="1"/>
              <a:t>Completed: </a:t>
            </a:r>
          </a:p>
          <a:p>
            <a:r>
              <a:rPr lang="en-CA"/>
              <a:t>High-intensity 30 MeV electron linac</a:t>
            </a:r>
          </a:p>
          <a:p>
            <a:r>
              <a:rPr lang="en-CA"/>
              <a:t>Produced nominal electron beam at the e-linac and delivered beam to high-energy beam dump for several days at a time</a:t>
            </a:r>
          </a:p>
          <a:p>
            <a:r>
              <a:rPr lang="en-CA"/>
              <a:t>500 MeV BL4N extraction probe in the cyclotron</a:t>
            </a:r>
          </a:p>
          <a:p>
            <a:r>
              <a:rPr lang="en-CA"/>
              <a:t>Construction of driver-beam transport tunnel</a:t>
            </a:r>
          </a:p>
          <a:p>
            <a:endParaRPr lang="en-CA"/>
          </a:p>
          <a:p>
            <a:pPr marL="0" indent="0">
              <a:buNone/>
            </a:pPr>
            <a:r>
              <a:rPr lang="en-CA" b="1"/>
              <a:t>Ongoing: </a:t>
            </a:r>
          </a:p>
          <a:p>
            <a:r>
              <a:rPr lang="en-CA"/>
              <a:t>Electron and proton beam lines</a:t>
            </a:r>
          </a:p>
          <a:p>
            <a:r>
              <a:rPr lang="en-CA"/>
              <a:t>Integration and testing of the joint machine protection system</a:t>
            </a:r>
          </a:p>
          <a:p>
            <a:r>
              <a:rPr lang="en-CA"/>
              <a:t>Commissioning electron linac, proton beam extraction and initial transport to AETE and APTW</a:t>
            </a:r>
          </a:p>
          <a:p>
            <a:r>
              <a:rPr lang="en-CA"/>
              <a:t>Electron and proton target stations beam entrance modules</a:t>
            </a:r>
          </a:p>
        </p:txBody>
      </p:sp>
      <p:pic>
        <p:nvPicPr>
          <p:cNvPr id="4" name="Picture 3" descr="A group of men in hard hats on a ladders holding a large yellow cube&#10;&#10;Description automatically generated">
            <a:extLst>
              <a:ext uri="{FF2B5EF4-FFF2-40B4-BE49-F238E27FC236}">
                <a16:creationId xmlns:a16="http://schemas.microsoft.com/office/drawing/2014/main" id="{F8BF25C5-49BF-45DF-1CC1-6DAEBA3D94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10326" y="4262876"/>
            <a:ext cx="1784593" cy="2408905"/>
          </a:xfrm>
          <a:prstGeom prst="rect">
            <a:avLst/>
          </a:prstGeom>
          <a:ln w="28575">
            <a:solidFill>
              <a:srgbClr val="00B0F0"/>
            </a:solidFill>
          </a:ln>
        </p:spPr>
      </p:pic>
      <p:pic>
        <p:nvPicPr>
          <p:cNvPr id="5" name="Picture 4" descr="Diagram of a diagram of a machine&#10;&#10;Description automatically generated">
            <a:extLst>
              <a:ext uri="{FF2B5EF4-FFF2-40B4-BE49-F238E27FC236}">
                <a16:creationId xmlns:a16="http://schemas.microsoft.com/office/drawing/2014/main" id="{8D8165DA-1D0F-184B-D640-B0B678922905}"/>
              </a:ext>
            </a:extLst>
          </p:cNvPr>
          <p:cNvPicPr>
            <a:picLocks noChangeAspect="1"/>
          </p:cNvPicPr>
          <p:nvPr/>
        </p:nvPicPr>
        <p:blipFill>
          <a:blip r:embed="rId3"/>
          <a:stretch>
            <a:fillRect/>
          </a:stretch>
        </p:blipFill>
        <p:spPr>
          <a:xfrm>
            <a:off x="8034612" y="2421046"/>
            <a:ext cx="3810797" cy="1664991"/>
          </a:xfrm>
          <a:prstGeom prst="rect">
            <a:avLst/>
          </a:prstGeom>
        </p:spPr>
      </p:pic>
      <p:pic>
        <p:nvPicPr>
          <p:cNvPr id="6" name="Picture 5" descr="A large blue machines in a room&#10;&#10;Description automatically generated">
            <a:extLst>
              <a:ext uri="{FF2B5EF4-FFF2-40B4-BE49-F238E27FC236}">
                <a16:creationId xmlns:a16="http://schemas.microsoft.com/office/drawing/2014/main" id="{C9EC8BB3-4525-C245-18F8-0662F768988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56852" y="4266981"/>
            <a:ext cx="1804594" cy="2404800"/>
          </a:xfrm>
          <a:prstGeom prst="rect">
            <a:avLst/>
          </a:prstGeom>
          <a:ln w="28575">
            <a:solidFill>
              <a:srgbClr val="00B0F0"/>
            </a:solidFill>
          </a:ln>
        </p:spPr>
      </p:pic>
      <p:pic>
        <p:nvPicPr>
          <p:cNvPr id="7" name="Picture 2">
            <a:extLst>
              <a:ext uri="{FF2B5EF4-FFF2-40B4-BE49-F238E27FC236}">
                <a16:creationId xmlns:a16="http://schemas.microsoft.com/office/drawing/2014/main" id="{8A2A63CA-9FB0-DC40-0D3A-FA115D51B4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2463" y="654345"/>
            <a:ext cx="2014150" cy="1510613"/>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C31EDE3-426A-F927-5DC5-1402EF0F8EFB}"/>
              </a:ext>
            </a:extLst>
          </p:cNvPr>
          <p:cNvSpPr txBox="1"/>
          <p:nvPr/>
        </p:nvSpPr>
        <p:spPr>
          <a:xfrm>
            <a:off x="9872463" y="1908036"/>
            <a:ext cx="1936171" cy="307777"/>
          </a:xfrm>
          <a:prstGeom prst="rect">
            <a:avLst/>
          </a:prstGeom>
          <a:noFill/>
        </p:spPr>
        <p:txBody>
          <a:bodyPr wrap="none" rtlCol="0">
            <a:spAutoFit/>
          </a:bodyPr>
          <a:lstStyle/>
          <a:p>
            <a:r>
              <a:rPr lang="en-CA" sz="1400" b="1">
                <a:solidFill>
                  <a:schemeClr val="bg1"/>
                </a:solidFill>
              </a:rPr>
              <a:t>Nominal electron beam</a:t>
            </a:r>
          </a:p>
        </p:txBody>
      </p:sp>
      <p:pic>
        <p:nvPicPr>
          <p:cNvPr id="11" name="Picture 10">
            <a:extLst>
              <a:ext uri="{FF2B5EF4-FFF2-40B4-BE49-F238E27FC236}">
                <a16:creationId xmlns:a16="http://schemas.microsoft.com/office/drawing/2014/main" id="{AA9D530A-0AC3-8583-62BD-7A7A4F243841}"/>
              </a:ext>
            </a:extLst>
          </p:cNvPr>
          <p:cNvPicPr>
            <a:picLocks/>
          </p:cNvPicPr>
          <p:nvPr/>
        </p:nvPicPr>
        <p:blipFill rotWithShape="1">
          <a:blip r:embed="rId6">
            <a:extLst>
              <a:ext uri="{28A0092B-C50C-407E-A947-70E740481C1C}">
                <a14:useLocalDpi xmlns:a14="http://schemas.microsoft.com/office/drawing/2010/main"/>
              </a:ext>
            </a:extLst>
          </a:blip>
          <a:srcRect l="55138" t="51372" r="4230" b="1129"/>
          <a:stretch/>
        </p:blipFill>
        <p:spPr>
          <a:xfrm>
            <a:off x="8110326" y="654345"/>
            <a:ext cx="1623210" cy="1510613"/>
          </a:xfrm>
          <a:prstGeom prst="rect">
            <a:avLst/>
          </a:prstGeom>
          <a:noFill/>
          <a:ln w="28575">
            <a:solidFill>
              <a:srgbClr val="00B0F0"/>
            </a:solidFill>
          </a:ln>
        </p:spPr>
      </p:pic>
    </p:spTree>
    <p:extLst>
      <p:ext uri="{BB962C8B-B14F-4D97-AF65-F5344CB8AC3E}">
        <p14:creationId xmlns:p14="http://schemas.microsoft.com/office/powerpoint/2010/main" val="3895397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42741-4EE9-26C1-7580-8935034269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5F9BF-E4FF-3FD3-510D-6229BF7844C4}"/>
              </a:ext>
            </a:extLst>
          </p:cNvPr>
          <p:cNvSpPr>
            <a:spLocks noGrp="1"/>
          </p:cNvSpPr>
          <p:nvPr>
            <p:ph type="title"/>
          </p:nvPr>
        </p:nvSpPr>
        <p:spPr/>
        <p:txBody>
          <a:bodyPr>
            <a:noAutofit/>
          </a:bodyPr>
          <a:lstStyle/>
          <a:p>
            <a:r>
              <a:rPr lang="en-CA" sz="2600">
                <a:latin typeface="Calibri" panose="020F0502020204030204" pitchFamily="34" charset="0"/>
                <a:cs typeface="Calibri" panose="020F0502020204030204" pitchFamily="34" charset="0"/>
              </a:rPr>
              <a:t>Status of Target Systems</a:t>
            </a:r>
          </a:p>
        </p:txBody>
      </p:sp>
      <p:sp>
        <p:nvSpPr>
          <p:cNvPr id="3" name="Text Placeholder 2">
            <a:extLst>
              <a:ext uri="{FF2B5EF4-FFF2-40B4-BE49-F238E27FC236}">
                <a16:creationId xmlns:a16="http://schemas.microsoft.com/office/drawing/2014/main" id="{1D066E1F-6BE8-26E6-0028-C82C9A33F34F}"/>
              </a:ext>
            </a:extLst>
          </p:cNvPr>
          <p:cNvSpPr>
            <a:spLocks noGrp="1"/>
          </p:cNvSpPr>
          <p:nvPr>
            <p:ph type="body" sz="quarter" idx="10"/>
          </p:nvPr>
        </p:nvSpPr>
        <p:spPr>
          <a:xfrm>
            <a:off x="300199" y="783742"/>
            <a:ext cx="6752237" cy="5519460"/>
          </a:xfrm>
        </p:spPr>
        <p:txBody>
          <a:bodyPr/>
          <a:lstStyle/>
          <a:p>
            <a:pPr marL="0" indent="0">
              <a:spcBef>
                <a:spcPts val="400"/>
              </a:spcBef>
              <a:buNone/>
            </a:pPr>
            <a:r>
              <a:rPr lang="en-CA" b="1"/>
              <a:t>Completed: </a:t>
            </a:r>
          </a:p>
          <a:p>
            <a:pPr>
              <a:spcBef>
                <a:spcPts val="400"/>
              </a:spcBef>
            </a:pPr>
            <a:r>
              <a:rPr lang="en-CA"/>
              <a:t>Target building and building systems</a:t>
            </a:r>
          </a:p>
          <a:p>
            <a:pPr>
              <a:spcBef>
                <a:spcPts val="400"/>
              </a:spcBef>
            </a:pPr>
            <a:r>
              <a:rPr lang="en-CA"/>
              <a:t>Target ion source systems designed and prototyped</a:t>
            </a:r>
          </a:p>
          <a:p>
            <a:pPr>
              <a:spcBef>
                <a:spcPts val="400"/>
              </a:spcBef>
            </a:pPr>
            <a:r>
              <a:rPr lang="en-CA">
                <a:solidFill>
                  <a:schemeClr val="tx1">
                    <a:lumMod val="85000"/>
                    <a:lumOff val="15000"/>
                  </a:schemeClr>
                </a:solidFill>
              </a:rPr>
              <a:t>Target shielding and embedded services, last fixed shielding installation ongoing</a:t>
            </a:r>
            <a:endParaRPr lang="en-US">
              <a:solidFill>
                <a:schemeClr val="tx1">
                  <a:lumMod val="85000"/>
                  <a:lumOff val="15000"/>
                </a:schemeClr>
              </a:solidFill>
            </a:endParaRPr>
          </a:p>
          <a:p>
            <a:pPr>
              <a:spcBef>
                <a:spcPts val="400"/>
              </a:spcBef>
            </a:pPr>
            <a:r>
              <a:rPr lang="en-US">
                <a:solidFill>
                  <a:schemeClr val="tx1">
                    <a:lumMod val="85000"/>
                    <a:lumOff val="15000"/>
                  </a:schemeClr>
                </a:solidFill>
              </a:rPr>
              <a:t>Hot cells and module storage structure</a:t>
            </a:r>
          </a:p>
          <a:p>
            <a:pPr>
              <a:spcBef>
                <a:spcPts val="400"/>
              </a:spcBef>
            </a:pPr>
            <a:r>
              <a:rPr lang="en-US">
                <a:solidFill>
                  <a:schemeClr val="tx1">
                    <a:lumMod val="85000"/>
                    <a:lumOff val="15000"/>
                  </a:schemeClr>
                </a:solidFill>
              </a:rPr>
              <a:t>ARIEL laser ion source installation</a:t>
            </a:r>
            <a:endParaRPr lang="en-CA"/>
          </a:p>
          <a:p>
            <a:pPr>
              <a:spcBef>
                <a:spcPts val="400"/>
              </a:spcBef>
            </a:pPr>
            <a:endParaRPr lang="en-CA"/>
          </a:p>
          <a:p>
            <a:pPr>
              <a:spcBef>
                <a:spcPts val="400"/>
              </a:spcBef>
            </a:pPr>
            <a:endParaRPr lang="en-CA"/>
          </a:p>
          <a:p>
            <a:pPr marL="0" indent="0">
              <a:spcBef>
                <a:spcPts val="400"/>
              </a:spcBef>
              <a:buNone/>
            </a:pPr>
            <a:r>
              <a:rPr lang="en-CA" b="1"/>
              <a:t>Ongoing: </a:t>
            </a:r>
          </a:p>
          <a:p>
            <a:pPr>
              <a:spcBef>
                <a:spcPts val="400"/>
              </a:spcBef>
            </a:pPr>
            <a:r>
              <a:rPr lang="en-US"/>
              <a:t>Target production laboratories</a:t>
            </a:r>
            <a:endParaRPr lang="en-US">
              <a:solidFill>
                <a:schemeClr val="tx1">
                  <a:lumMod val="85000"/>
                  <a:lumOff val="15000"/>
                </a:schemeClr>
              </a:solidFill>
            </a:endParaRPr>
          </a:p>
          <a:p>
            <a:pPr>
              <a:spcBef>
                <a:spcPts val="400"/>
              </a:spcBef>
            </a:pPr>
            <a:r>
              <a:rPr lang="en-US">
                <a:solidFill>
                  <a:schemeClr val="tx1">
                    <a:lumMod val="85000"/>
                    <a:lumOff val="15000"/>
                  </a:schemeClr>
                </a:solidFill>
              </a:rPr>
              <a:t>High-active water, gas supply, radioactive gas decay systems, target pit services room installation</a:t>
            </a:r>
          </a:p>
          <a:p>
            <a:pPr>
              <a:spcBef>
                <a:spcPts val="400"/>
              </a:spcBef>
            </a:pPr>
            <a:r>
              <a:rPr lang="en-US">
                <a:solidFill>
                  <a:schemeClr val="tx1">
                    <a:lumMod val="85000"/>
                    <a:lumOff val="15000"/>
                  </a:schemeClr>
                </a:solidFill>
              </a:rPr>
              <a:t>Target station modules assembly and installation</a:t>
            </a:r>
          </a:p>
          <a:p>
            <a:pPr>
              <a:spcBef>
                <a:spcPts val="400"/>
              </a:spcBef>
            </a:pPr>
            <a:r>
              <a:rPr lang="en-US">
                <a:solidFill>
                  <a:schemeClr val="tx1">
                    <a:lumMod val="85000"/>
                    <a:lumOff val="15000"/>
                  </a:schemeClr>
                </a:solidFill>
              </a:rPr>
              <a:t>Medical target transfer/send/receive station installation</a:t>
            </a:r>
          </a:p>
          <a:p>
            <a:pPr>
              <a:spcBef>
                <a:spcPts val="400"/>
              </a:spcBef>
            </a:pPr>
            <a:r>
              <a:rPr lang="en-US">
                <a:solidFill>
                  <a:schemeClr val="tx1">
                    <a:lumMod val="85000"/>
                    <a:lumOff val="15000"/>
                  </a:schemeClr>
                </a:solidFill>
              </a:rPr>
              <a:t>Removable and entrance shielding</a:t>
            </a:r>
            <a:endParaRPr lang="en-CA">
              <a:solidFill>
                <a:schemeClr val="tx1">
                  <a:lumMod val="85000"/>
                  <a:lumOff val="15000"/>
                </a:schemeClr>
              </a:solidFill>
            </a:endParaRPr>
          </a:p>
          <a:p>
            <a:pPr>
              <a:spcBef>
                <a:spcPts val="400"/>
              </a:spcBef>
            </a:pPr>
            <a:r>
              <a:rPr lang="en-CA">
                <a:solidFill>
                  <a:schemeClr val="tx1">
                    <a:lumMod val="85000"/>
                    <a:lumOff val="15000"/>
                  </a:schemeClr>
                </a:solidFill>
              </a:rPr>
              <a:t>Target decay storage vault</a:t>
            </a:r>
            <a:endParaRPr lang="en-US">
              <a:solidFill>
                <a:schemeClr val="tx1">
                  <a:lumMod val="85000"/>
                  <a:lumOff val="15000"/>
                </a:schemeClr>
              </a:solidFill>
            </a:endParaRPr>
          </a:p>
        </p:txBody>
      </p:sp>
      <p:pic>
        <p:nvPicPr>
          <p:cNvPr id="4" name="Picture 3" descr="A close-up of a machine&#10;&#10;Description automatically generated with low confidence">
            <a:extLst>
              <a:ext uri="{FF2B5EF4-FFF2-40B4-BE49-F238E27FC236}">
                <a16:creationId xmlns:a16="http://schemas.microsoft.com/office/drawing/2014/main" id="{9AC22607-08F8-E970-C28B-1B74C6AE1B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9902" y="637572"/>
            <a:ext cx="2255292" cy="2197100"/>
          </a:xfrm>
          <a:prstGeom prst="rect">
            <a:avLst/>
          </a:prstGeom>
          <a:ln w="28575">
            <a:solidFill>
              <a:srgbClr val="00B0F0"/>
            </a:solidFill>
          </a:ln>
        </p:spPr>
      </p:pic>
      <p:pic>
        <p:nvPicPr>
          <p:cNvPr id="5" name="Picture 2" descr="May be an image of 3 people, people standing and indoor">
            <a:extLst>
              <a:ext uri="{FF2B5EF4-FFF2-40B4-BE49-F238E27FC236}">
                <a16:creationId xmlns:a16="http://schemas.microsoft.com/office/drawing/2014/main" id="{2BEDB37F-49C1-C5B6-C860-941D7CE12D3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159902" y="2956072"/>
            <a:ext cx="2255292" cy="2161930"/>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B47520C-3435-F009-7686-C44B0DFF10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82443" y="2951577"/>
            <a:ext cx="2257200" cy="2170921"/>
          </a:xfrm>
          <a:prstGeom prst="rect">
            <a:avLst/>
          </a:prstGeom>
          <a:ln w="28575">
            <a:solidFill>
              <a:srgbClr val="00B0F0"/>
            </a:solidFill>
          </a:ln>
        </p:spPr>
      </p:pic>
      <p:pic>
        <p:nvPicPr>
          <p:cNvPr id="7" name="Picture 6" descr="Shape&#10;&#10;Description automatically generated with medium confidence">
            <a:extLst>
              <a:ext uri="{FF2B5EF4-FFF2-40B4-BE49-F238E27FC236}">
                <a16:creationId xmlns:a16="http://schemas.microsoft.com/office/drawing/2014/main" id="{12BEDAC0-95EE-117B-59A7-C1832CB317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00155" y="4770492"/>
            <a:ext cx="435806" cy="353548"/>
          </a:xfrm>
          <a:prstGeom prst="rect">
            <a:avLst/>
          </a:prstGeom>
        </p:spPr>
      </p:pic>
      <p:pic>
        <p:nvPicPr>
          <p:cNvPr id="8" name="Picture 7" descr="A picture containing blue, subway, opened&#10;&#10;Description automatically generated">
            <a:extLst>
              <a:ext uri="{FF2B5EF4-FFF2-40B4-BE49-F238E27FC236}">
                <a16:creationId xmlns:a16="http://schemas.microsoft.com/office/drawing/2014/main" id="{C17EFD6B-7477-EF9C-9BD6-FD250AAA3780}"/>
              </a:ext>
            </a:extLst>
          </p:cNvPr>
          <p:cNvPicPr>
            <a:picLocks/>
          </p:cNvPicPr>
          <p:nvPr/>
        </p:nvPicPr>
        <p:blipFill rotWithShape="1">
          <a:blip r:embed="rId6" cstate="screen">
            <a:extLst>
              <a:ext uri="{28A0092B-C50C-407E-A947-70E740481C1C}">
                <a14:useLocalDpi xmlns:a14="http://schemas.microsoft.com/office/drawing/2010/main"/>
              </a:ext>
            </a:extLst>
          </a:blip>
          <a:srcRect/>
          <a:stretch/>
        </p:blipFill>
        <p:spPr>
          <a:xfrm>
            <a:off x="9582443" y="638122"/>
            <a:ext cx="2257200" cy="2196000"/>
          </a:xfrm>
          <a:prstGeom prst="rect">
            <a:avLst/>
          </a:prstGeom>
          <a:ln w="28575">
            <a:solidFill>
              <a:srgbClr val="00B0F0"/>
            </a:solidFill>
          </a:ln>
        </p:spPr>
      </p:pic>
      <p:pic>
        <p:nvPicPr>
          <p:cNvPr id="9" name="Picture 8" descr="A room with a floor and a few pipes&#10;&#10;AI-generated content may be incorrect.">
            <a:extLst>
              <a:ext uri="{FF2B5EF4-FFF2-40B4-BE49-F238E27FC236}">
                <a16:creationId xmlns:a16="http://schemas.microsoft.com/office/drawing/2014/main" id="{A70349BD-1B5F-1E86-FF3A-702A69ED652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582443" y="5254467"/>
            <a:ext cx="2263673" cy="1442781"/>
          </a:xfrm>
          <a:prstGeom prst="rect">
            <a:avLst/>
          </a:prstGeom>
          <a:noFill/>
          <a:ln w="28575">
            <a:solidFill>
              <a:srgbClr val="00B0F0"/>
            </a:solidFill>
          </a:ln>
        </p:spPr>
      </p:pic>
      <p:pic>
        <p:nvPicPr>
          <p:cNvPr id="11" name="Picture 10" descr="A room with a large building&#10;&#10;AI-generated content may be incorrect.">
            <a:extLst>
              <a:ext uri="{FF2B5EF4-FFF2-40B4-BE49-F238E27FC236}">
                <a16:creationId xmlns:a16="http://schemas.microsoft.com/office/drawing/2014/main" id="{E1EDF76C-F76F-C9CA-9B48-09B144F5398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7156118" y="5253916"/>
            <a:ext cx="2255292" cy="1442780"/>
          </a:xfrm>
          <a:prstGeom prst="rect">
            <a:avLst/>
          </a:prstGeom>
          <a:noFill/>
          <a:ln w="28575">
            <a:solidFill>
              <a:srgbClr val="00B0F0"/>
            </a:solidFill>
          </a:ln>
        </p:spPr>
      </p:pic>
    </p:spTree>
    <p:extLst>
      <p:ext uri="{BB962C8B-B14F-4D97-AF65-F5344CB8AC3E}">
        <p14:creationId xmlns:p14="http://schemas.microsoft.com/office/powerpoint/2010/main" val="2942966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FCF37-7389-E15E-2EC5-E43A9CD216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55C031-542E-1FD3-2DA7-381A0B09E5D4}"/>
              </a:ext>
            </a:extLst>
          </p:cNvPr>
          <p:cNvSpPr>
            <a:spLocks noGrp="1"/>
          </p:cNvSpPr>
          <p:nvPr>
            <p:ph type="title"/>
          </p:nvPr>
        </p:nvSpPr>
        <p:spPr/>
        <p:txBody>
          <a:bodyPr>
            <a:noAutofit/>
          </a:bodyPr>
          <a:lstStyle/>
          <a:p>
            <a:r>
              <a:rPr lang="en-CA" sz="2600">
                <a:latin typeface="Calibri" panose="020F0502020204030204" pitchFamily="34" charset="0"/>
                <a:cs typeface="Calibri" panose="020F0502020204030204" pitchFamily="34" charset="0"/>
              </a:rPr>
              <a:t>Status of Beam Delivery Systems</a:t>
            </a:r>
          </a:p>
        </p:txBody>
      </p:sp>
      <p:pic>
        <p:nvPicPr>
          <p:cNvPr id="10" name="Picture 9">
            <a:extLst>
              <a:ext uri="{FF2B5EF4-FFF2-40B4-BE49-F238E27FC236}">
                <a16:creationId xmlns:a16="http://schemas.microsoft.com/office/drawing/2014/main" id="{70318078-921C-1775-3C35-F06A47E77E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3505" y="5463043"/>
            <a:ext cx="2255292" cy="1042173"/>
          </a:xfrm>
          <a:prstGeom prst="rect">
            <a:avLst/>
          </a:prstGeom>
          <a:ln w="28575">
            <a:solidFill>
              <a:srgbClr val="00B0F0"/>
            </a:solidFill>
          </a:ln>
        </p:spPr>
      </p:pic>
      <p:pic>
        <p:nvPicPr>
          <p:cNvPr id="11" name="Picture 10" descr="A large room with many machines&#10;&#10;Description automatically generated">
            <a:extLst>
              <a:ext uri="{FF2B5EF4-FFF2-40B4-BE49-F238E27FC236}">
                <a16:creationId xmlns:a16="http://schemas.microsoft.com/office/drawing/2014/main" id="{97D98BB1-921C-6C46-DB7A-648E504269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7202" y="3164745"/>
            <a:ext cx="2614568" cy="1470694"/>
          </a:xfrm>
          <a:prstGeom prst="rect">
            <a:avLst/>
          </a:prstGeom>
          <a:ln w="28575">
            <a:solidFill>
              <a:srgbClr val="00B0F0"/>
            </a:solidFill>
          </a:ln>
        </p:spPr>
      </p:pic>
      <p:sp>
        <p:nvSpPr>
          <p:cNvPr id="13" name="Text Placeholder 2">
            <a:extLst>
              <a:ext uri="{FF2B5EF4-FFF2-40B4-BE49-F238E27FC236}">
                <a16:creationId xmlns:a16="http://schemas.microsoft.com/office/drawing/2014/main" id="{716EBF1A-2243-0550-90F2-9CC66E132F4A}"/>
              </a:ext>
            </a:extLst>
          </p:cNvPr>
          <p:cNvSpPr txBox="1">
            <a:spLocks/>
          </p:cNvSpPr>
          <p:nvPr/>
        </p:nvSpPr>
        <p:spPr>
          <a:xfrm>
            <a:off x="549079" y="747195"/>
            <a:ext cx="8188520" cy="361124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rgbClr val="00B0F0"/>
              </a:buClr>
              <a:buFont typeface="Arial" panose="020B0604020202020204" pitchFamily="34" charset="0"/>
              <a:buChar char="•"/>
              <a:defRPr sz="200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200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0B0F0"/>
              </a:buClr>
              <a:buFont typeface="Arial" panose="020B0604020202020204" pitchFamily="34" charset="0"/>
              <a:buChar char="•"/>
              <a:defRPr sz="200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b="1"/>
              <a:t>Completed: </a:t>
            </a:r>
          </a:p>
          <a:p>
            <a:r>
              <a:rPr lang="en-US">
                <a:solidFill>
                  <a:schemeClr val="tx1">
                    <a:lumMod val="85000"/>
                    <a:lumOff val="15000"/>
                  </a:schemeClr>
                </a:solidFill>
              </a:rPr>
              <a:t>250 m of RIB beam distribution switchyard</a:t>
            </a:r>
          </a:p>
          <a:p>
            <a:r>
              <a:rPr lang="en-US">
                <a:solidFill>
                  <a:schemeClr val="tx1">
                    <a:lumMod val="85000"/>
                    <a:lumOff val="15000"/>
                  </a:schemeClr>
                </a:solidFill>
              </a:rPr>
              <a:t>CANREB HRS with world-record mass resolving power</a:t>
            </a:r>
          </a:p>
          <a:p>
            <a:r>
              <a:rPr lang="en-US">
                <a:solidFill>
                  <a:schemeClr val="tx1">
                    <a:lumMod val="85000"/>
                    <a:lumOff val="15000"/>
                  </a:schemeClr>
                </a:solidFill>
              </a:rPr>
              <a:t>ARIEL yield station</a:t>
            </a:r>
          </a:p>
          <a:p>
            <a:pPr marL="0" indent="0">
              <a:buNone/>
            </a:pPr>
            <a:endParaRPr lang="en-CA"/>
          </a:p>
          <a:p>
            <a:pPr marL="0" indent="0">
              <a:buFont typeface="Arial" panose="020B0604020202020204" pitchFamily="34" charset="0"/>
              <a:buNone/>
            </a:pPr>
            <a:r>
              <a:rPr lang="en-CA" b="1"/>
              <a:t>Ongoing: </a:t>
            </a:r>
          </a:p>
          <a:p>
            <a:r>
              <a:rPr lang="en-CA"/>
              <a:t>Address remaining issues with CANREB EBIS and CANREB RFQ</a:t>
            </a:r>
          </a:p>
          <a:p>
            <a:r>
              <a:rPr lang="en-CA"/>
              <a:t>HRS HV enclosure</a:t>
            </a:r>
          </a:p>
          <a:p>
            <a:r>
              <a:rPr lang="en-CA"/>
              <a:t>Target station RIB modules</a:t>
            </a:r>
          </a:p>
        </p:txBody>
      </p:sp>
      <p:pic>
        <p:nvPicPr>
          <p:cNvPr id="16" name="Picture 15">
            <a:extLst>
              <a:ext uri="{FF2B5EF4-FFF2-40B4-BE49-F238E27FC236}">
                <a16:creationId xmlns:a16="http://schemas.microsoft.com/office/drawing/2014/main" id="{664D628D-8B66-9859-0FB7-85A7A0685E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466" y="4954451"/>
            <a:ext cx="11521304" cy="1699454"/>
          </a:xfrm>
          <a:prstGeom prst="rect">
            <a:avLst/>
          </a:prstGeom>
          <a:ln w="28575">
            <a:solidFill>
              <a:srgbClr val="00B0F0"/>
            </a:solidFill>
          </a:ln>
        </p:spPr>
      </p:pic>
      <p:pic>
        <p:nvPicPr>
          <p:cNvPr id="18" name="Picture 17">
            <a:extLst>
              <a:ext uri="{FF2B5EF4-FFF2-40B4-BE49-F238E27FC236}">
                <a16:creationId xmlns:a16="http://schemas.microsoft.com/office/drawing/2014/main" id="{A739E9C0-7775-882C-6A85-7919BEEFB44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59"/>
          <a:stretch/>
        </p:blipFill>
        <p:spPr>
          <a:xfrm>
            <a:off x="9195779" y="872073"/>
            <a:ext cx="2645991" cy="2053170"/>
          </a:xfrm>
          <a:prstGeom prst="rect">
            <a:avLst/>
          </a:prstGeom>
          <a:ln w="28575">
            <a:solidFill>
              <a:srgbClr val="00B0F0"/>
            </a:solidFill>
          </a:ln>
        </p:spPr>
      </p:pic>
    </p:spTree>
    <p:extLst>
      <p:ext uri="{BB962C8B-B14F-4D97-AF65-F5344CB8AC3E}">
        <p14:creationId xmlns:p14="http://schemas.microsoft.com/office/powerpoint/2010/main" val="2150414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E0E30-0B94-4402-D87C-5E09BBF3F9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ED25AF-2CD4-193D-3961-8B0D3C76771E}"/>
              </a:ext>
            </a:extLst>
          </p:cNvPr>
          <p:cNvSpPr>
            <a:spLocks noGrp="1"/>
          </p:cNvSpPr>
          <p:nvPr>
            <p:ph type="title"/>
          </p:nvPr>
        </p:nvSpPr>
        <p:spPr>
          <a:xfrm>
            <a:off x="769258" y="3253847"/>
            <a:ext cx="10902692" cy="350306"/>
          </a:xfrm>
        </p:spPr>
        <p:txBody>
          <a:bodyPr>
            <a:noAutofit/>
          </a:bodyPr>
          <a:lstStyle/>
          <a:p>
            <a:pPr algn="ctr"/>
            <a:r>
              <a:rPr lang="en-CA" sz="3200">
                <a:latin typeface="Calibri" panose="020F0502020204030204" pitchFamily="34" charset="0"/>
                <a:cs typeface="Calibri" panose="020F0502020204030204" pitchFamily="34" charset="0"/>
              </a:rPr>
              <a:t>ARIEL Organization</a:t>
            </a:r>
          </a:p>
        </p:txBody>
      </p:sp>
      <p:sp>
        <p:nvSpPr>
          <p:cNvPr id="3" name="TextBox 2">
            <a:extLst>
              <a:ext uri="{FF2B5EF4-FFF2-40B4-BE49-F238E27FC236}">
                <a16:creationId xmlns:a16="http://schemas.microsoft.com/office/drawing/2014/main" id="{6C59B9F2-1968-80F0-1C0B-DA3E5A7E19BC}"/>
              </a:ext>
            </a:extLst>
          </p:cNvPr>
          <p:cNvSpPr txBox="1"/>
          <p:nvPr/>
        </p:nvSpPr>
        <p:spPr>
          <a:xfrm>
            <a:off x="11976102" y="6606118"/>
            <a:ext cx="266420" cy="253916"/>
          </a:xfrm>
          <a:prstGeom prst="rect">
            <a:avLst/>
          </a:prstGeom>
          <a:noFill/>
        </p:spPr>
        <p:txBody>
          <a:bodyPr wrap="none" rtlCol="0">
            <a:spAutoFit/>
          </a:bodyPr>
          <a:lstStyle/>
          <a:p>
            <a:r>
              <a:rPr lang="en-CA" sz="1050" b="1">
                <a:solidFill>
                  <a:schemeClr val="accent1">
                    <a:lumMod val="75000"/>
                  </a:schemeClr>
                </a:solidFill>
              </a:rPr>
              <a:t>A</a:t>
            </a:r>
          </a:p>
        </p:txBody>
      </p:sp>
    </p:spTree>
    <p:extLst>
      <p:ext uri="{BB962C8B-B14F-4D97-AF65-F5344CB8AC3E}">
        <p14:creationId xmlns:p14="http://schemas.microsoft.com/office/powerpoint/2010/main" val="4152067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C50C233D-36B4-AF41-B93D-9058BB51E740}"/>
              </a:ext>
            </a:extLst>
          </p:cNvPr>
          <p:cNvPicPr>
            <a:picLocks noChangeAspect="1"/>
          </p:cNvPicPr>
          <p:nvPr/>
        </p:nvPicPr>
        <p:blipFill rotWithShape="1">
          <a:blip r:embed="rId3"/>
          <a:srcRect l="17690" r="9910"/>
          <a:stretch/>
        </p:blipFill>
        <p:spPr>
          <a:xfrm rot="5400000">
            <a:off x="-1006062" y="1006061"/>
            <a:ext cx="6874408" cy="4862286"/>
          </a:xfrm>
          <a:prstGeom prst="rect">
            <a:avLst/>
          </a:prstGeom>
        </p:spPr>
      </p:pic>
      <p:sp>
        <p:nvSpPr>
          <p:cNvPr id="47" name="Rectangle 46">
            <a:extLst>
              <a:ext uri="{FF2B5EF4-FFF2-40B4-BE49-F238E27FC236}">
                <a16:creationId xmlns:a16="http://schemas.microsoft.com/office/drawing/2014/main" id="{DCA6FF59-A333-AE40-9C6C-A4BBA7DA45C6}"/>
              </a:ext>
            </a:extLst>
          </p:cNvPr>
          <p:cNvSpPr/>
          <p:nvPr/>
        </p:nvSpPr>
        <p:spPr>
          <a:xfrm>
            <a:off x="4862285" y="6052457"/>
            <a:ext cx="6705601" cy="805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tle 1">
            <a:extLst>
              <a:ext uri="{FF2B5EF4-FFF2-40B4-BE49-F238E27FC236}">
                <a16:creationId xmlns:a16="http://schemas.microsoft.com/office/drawing/2014/main" id="{EB87FA9B-6FDE-684A-ADE9-E025E160CA77}"/>
              </a:ext>
            </a:extLst>
          </p:cNvPr>
          <p:cNvSpPr txBox="1">
            <a:spLocks/>
          </p:cNvSpPr>
          <p:nvPr/>
        </p:nvSpPr>
        <p:spPr>
          <a:xfrm>
            <a:off x="5459727" y="296562"/>
            <a:ext cx="6354510" cy="999575"/>
          </a:xfrm>
          <a:prstGeom prst="rect">
            <a:avLst/>
          </a:prstGeom>
        </p:spPr>
        <p:txBody>
          <a:bodyPr/>
          <a:lstStyle>
            <a:lvl1pPr algn="l" defTabSz="914400" rtl="0" eaLnBrk="1" latinLnBrk="0" hangingPunct="1">
              <a:lnSpc>
                <a:spcPct val="90000"/>
              </a:lnSpc>
              <a:spcBef>
                <a:spcPct val="0"/>
              </a:spcBef>
              <a:buNone/>
              <a:defRPr sz="3600" kern="1200">
                <a:solidFill>
                  <a:srgbClr val="00B0F0"/>
                </a:solidFill>
                <a:latin typeface="+mn-lt"/>
                <a:ea typeface="+mj-ea"/>
                <a:cs typeface="+mj-cs"/>
              </a:defRPr>
            </a:lvl1pPr>
          </a:lstStyle>
          <a:p>
            <a:r>
              <a:rPr lang="en-CA" sz="2400"/>
              <a:t>Tripling TRIUMF ‘s Radioisotope Science Program </a:t>
            </a:r>
          </a:p>
          <a:p>
            <a:endParaRPr lang="en-CA" sz="2400"/>
          </a:p>
          <a:p>
            <a:r>
              <a:rPr lang="en-CA" sz="2400"/>
              <a:t>Advanced Radioisotope Laboratory (ARIEL)</a:t>
            </a:r>
          </a:p>
          <a:p>
            <a:endParaRPr lang="en-CA" sz="1800"/>
          </a:p>
          <a:p>
            <a:pPr marL="342900" indent="-342900">
              <a:buClr>
                <a:srgbClr val="00B0F0"/>
              </a:buClr>
              <a:buFont typeface="Arial" panose="020B0604020202020204" pitchFamily="34" charset="0"/>
              <a:buChar char="•"/>
            </a:pPr>
            <a:r>
              <a:rPr lang="en-CA" sz="2000">
                <a:solidFill>
                  <a:schemeClr val="tx1">
                    <a:lumMod val="85000"/>
                    <a:lumOff val="15000"/>
                  </a:schemeClr>
                </a:solidFill>
              </a:rPr>
              <a:t>ARIEL-I (2012 - 2014)</a:t>
            </a:r>
            <a:br>
              <a:rPr lang="en-CA" sz="2000">
                <a:solidFill>
                  <a:schemeClr val="tx1">
                    <a:lumMod val="85000"/>
                    <a:lumOff val="15000"/>
                  </a:schemeClr>
                </a:solidFill>
              </a:rPr>
            </a:br>
            <a:r>
              <a:rPr lang="en-CA" sz="2000">
                <a:solidFill>
                  <a:schemeClr val="tx1">
                    <a:lumMod val="85000"/>
                    <a:lumOff val="15000"/>
                  </a:schemeClr>
                </a:solidFill>
              </a:rPr>
              <a:t>e-linac, beam tunnel, target building</a:t>
            </a:r>
            <a:br>
              <a:rPr lang="en-CA" sz="2000">
                <a:solidFill>
                  <a:schemeClr val="tx1">
                    <a:lumMod val="85000"/>
                    <a:lumOff val="15000"/>
                  </a:schemeClr>
                </a:solidFill>
              </a:rPr>
            </a:br>
            <a:endParaRPr lang="en-CA" sz="2000">
              <a:solidFill>
                <a:schemeClr val="tx1">
                  <a:lumMod val="85000"/>
                  <a:lumOff val="15000"/>
                </a:schemeClr>
              </a:solidFill>
            </a:endParaRPr>
          </a:p>
          <a:p>
            <a:pPr marL="342900" indent="-342900">
              <a:buClr>
                <a:srgbClr val="00B0F0"/>
              </a:buClr>
              <a:buFont typeface="Arial" panose="020B0604020202020204" pitchFamily="34" charset="0"/>
              <a:buChar char="•"/>
            </a:pPr>
            <a:r>
              <a:rPr lang="en-CA" sz="2000">
                <a:solidFill>
                  <a:schemeClr val="tx1">
                    <a:lumMod val="85000"/>
                    <a:lumOff val="15000"/>
                  </a:schemeClr>
                </a:solidFill>
              </a:rPr>
              <a:t>ARIEL-II (2017 - 2027) </a:t>
            </a:r>
            <a:br>
              <a:rPr lang="en-CA" sz="2000">
                <a:solidFill>
                  <a:schemeClr val="tx1">
                    <a:lumMod val="85000"/>
                    <a:lumOff val="15000"/>
                  </a:schemeClr>
                </a:solidFill>
              </a:rPr>
            </a:br>
            <a:r>
              <a:rPr lang="en-CA" sz="2000">
                <a:solidFill>
                  <a:schemeClr val="tx1">
                    <a:lumMod val="85000"/>
                    <a:lumOff val="15000"/>
                  </a:schemeClr>
                </a:solidFill>
              </a:rPr>
              <a:t>target stations, shielding, hot cells, RIB distribution</a:t>
            </a:r>
            <a:br>
              <a:rPr lang="en-CA" sz="2000">
                <a:solidFill>
                  <a:schemeClr val="tx1">
                    <a:lumMod val="85000"/>
                    <a:lumOff val="15000"/>
                  </a:schemeClr>
                </a:solidFill>
              </a:rPr>
            </a:br>
            <a:endParaRPr lang="en-CA" sz="2000">
              <a:solidFill>
                <a:schemeClr val="tx1">
                  <a:lumMod val="85000"/>
                  <a:lumOff val="15000"/>
                </a:schemeClr>
              </a:solidFill>
            </a:endParaRPr>
          </a:p>
          <a:p>
            <a:pPr marL="342900" indent="-342900">
              <a:buClr>
                <a:srgbClr val="00B0F0"/>
              </a:buClr>
              <a:buFont typeface="Arial" panose="020B0604020202020204" pitchFamily="34" charset="0"/>
              <a:buChar char="•"/>
            </a:pPr>
            <a:r>
              <a:rPr lang="en-CA" sz="2000">
                <a:solidFill>
                  <a:schemeClr val="tx1">
                    <a:lumMod val="85000"/>
                    <a:lumOff val="15000"/>
                  </a:schemeClr>
                </a:solidFill>
              </a:rPr>
              <a:t>CANREB (2014 - 2019) </a:t>
            </a:r>
            <a:br>
              <a:rPr lang="en-CA" sz="2000">
                <a:solidFill>
                  <a:schemeClr val="tx1">
                    <a:lumMod val="85000"/>
                    <a:lumOff val="15000"/>
                  </a:schemeClr>
                </a:solidFill>
              </a:rPr>
            </a:br>
            <a:r>
              <a:rPr lang="en-CA" sz="2000">
                <a:solidFill>
                  <a:schemeClr val="tx1">
                    <a:lumMod val="85000"/>
                    <a:lumOff val="15000"/>
                  </a:schemeClr>
                </a:solidFill>
              </a:rPr>
              <a:t>charge state breeding and purification for post-acceleration in ISAC II</a:t>
            </a:r>
          </a:p>
          <a:p>
            <a:pPr marL="342900" indent="-342900">
              <a:buClr>
                <a:srgbClr val="00B0F0"/>
              </a:buClr>
              <a:buFont typeface="Arial" panose="020B0604020202020204" pitchFamily="34" charset="0"/>
              <a:buChar char="•"/>
            </a:pPr>
            <a:endParaRPr lang="en-CA" sz="2000">
              <a:solidFill>
                <a:schemeClr val="tx1">
                  <a:lumMod val="85000"/>
                  <a:lumOff val="15000"/>
                </a:schemeClr>
              </a:solidFill>
            </a:endParaRPr>
          </a:p>
          <a:p>
            <a:pPr marL="342900" indent="-342900">
              <a:buClr>
                <a:srgbClr val="00B0F0"/>
              </a:buClr>
              <a:buFont typeface="Arial" panose="020B0604020202020204" pitchFamily="34" charset="0"/>
              <a:buChar char="•"/>
            </a:pPr>
            <a:r>
              <a:rPr lang="en-CA" sz="2000">
                <a:solidFill>
                  <a:schemeClr val="tx1">
                    <a:lumMod val="85000"/>
                    <a:lumOff val="15000"/>
                  </a:schemeClr>
                </a:solidFill>
              </a:rPr>
              <a:t>Therapeutic Isotopes (2020 - 2027)</a:t>
            </a:r>
            <a:br>
              <a:rPr lang="en-CA" sz="2000">
                <a:solidFill>
                  <a:schemeClr val="tx1">
                    <a:lumMod val="85000"/>
                    <a:lumOff val="15000"/>
                  </a:schemeClr>
                </a:solidFill>
              </a:rPr>
            </a:br>
            <a:r>
              <a:rPr lang="en-CA" sz="2000">
                <a:solidFill>
                  <a:schemeClr val="tx1">
                    <a:lumMod val="85000"/>
                    <a:lumOff val="15000"/>
                  </a:schemeClr>
                </a:solidFill>
              </a:rPr>
              <a:t>production and processing of medical isotopes at ARIEL proton target station</a:t>
            </a:r>
            <a:br>
              <a:rPr lang="en-CA" sz="2000">
                <a:solidFill>
                  <a:schemeClr val="tx1">
                    <a:lumMod val="85000"/>
                    <a:lumOff val="15000"/>
                  </a:schemeClr>
                </a:solidFill>
              </a:rPr>
            </a:br>
            <a:endParaRPr lang="en-CA" sz="2000">
              <a:solidFill>
                <a:schemeClr val="tx1">
                  <a:lumMod val="85000"/>
                  <a:lumOff val="15000"/>
                </a:schemeClr>
              </a:solidFill>
            </a:endParaRPr>
          </a:p>
          <a:p>
            <a:r>
              <a:rPr lang="en-CA" sz="2000">
                <a:solidFill>
                  <a:schemeClr val="tx1">
                    <a:lumMod val="85000"/>
                    <a:lumOff val="15000"/>
                  </a:schemeClr>
                </a:solidFill>
              </a:rPr>
              <a:t>$200 million investment by federal and 6 provincial governments; supported by 21 universities across Canada, about 700 FTE years total effort. </a:t>
            </a:r>
          </a:p>
        </p:txBody>
      </p:sp>
      <p:sp>
        <p:nvSpPr>
          <p:cNvPr id="3" name="TextBox 2">
            <a:extLst>
              <a:ext uri="{FF2B5EF4-FFF2-40B4-BE49-F238E27FC236}">
                <a16:creationId xmlns:a16="http://schemas.microsoft.com/office/drawing/2014/main" id="{54B4087E-FD02-B9B0-4E26-72838D365F4A}"/>
              </a:ext>
            </a:extLst>
          </p:cNvPr>
          <p:cNvSpPr txBox="1"/>
          <p:nvPr/>
        </p:nvSpPr>
        <p:spPr>
          <a:xfrm>
            <a:off x="11976102" y="6606118"/>
            <a:ext cx="266420" cy="253916"/>
          </a:xfrm>
          <a:prstGeom prst="rect">
            <a:avLst/>
          </a:prstGeom>
          <a:noFill/>
        </p:spPr>
        <p:txBody>
          <a:bodyPr wrap="none" rtlCol="0">
            <a:spAutoFit/>
          </a:bodyPr>
          <a:lstStyle/>
          <a:p>
            <a:r>
              <a:rPr lang="en-CA" sz="1050" b="1">
                <a:solidFill>
                  <a:schemeClr val="accent1">
                    <a:lumMod val="75000"/>
                  </a:schemeClr>
                </a:solidFill>
              </a:rPr>
              <a:t>A</a:t>
            </a:r>
          </a:p>
        </p:txBody>
      </p:sp>
    </p:spTree>
    <p:extLst>
      <p:ext uri="{BB962C8B-B14F-4D97-AF65-F5344CB8AC3E}">
        <p14:creationId xmlns:p14="http://schemas.microsoft.com/office/powerpoint/2010/main" val="1825677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X3N3aW1sYW5lc1YyIjpbeyIkaWQiOiIyIiwiX2FjdGl2aXRpZXMiOlt7IiRpZCI6IjMiLCJfcm93cyI6W3siJGlkIjoiNCIsIl90YXNrcyI6W3siJGlkIjoiNSIsIl9hdHRhY2hlZE1pbGVzdG9uZXMiOltdLCJUYXNrRGVmaW5pdGlvbiI6eyIkaWQiOiI2IiwiR3JvdXBOYW1lIjpudWxsLCJTdGFydERhdGUiOiIyMDEyLTAxLTAxVDAwOjAwOjAwWiIsIkVuZERhdGUiOiIyMDE0LTEyLTMxVDIzOjU5OjAwWiIsIlBlcmNlbnRhZ2VDb21wbGV0ZSI6bnVsbCwiU3R5bGUiOnsiJGlkIjoiNyIsIlNoYXBlIjoyLCJTaGFwZVRoaWNrbmVzcyI6MSwiRHVyYXRpb25Gb3JtYXQiOjAsIkluY2x1ZGVOb25Xb3JraW5nRGF5c0luRHVyYXRpb24iOmZhbHNlLCJQZXJjZW50YWdlQ29tcGxldGVTdHlsZSI6eyIkaWQiOiI4IiwiRm9udFNldHRpbmdzIjp7IiRpZCI6IjkiLCJGb250U2l6ZSI6MTAsIkZvbnROYW1lIjoiQ2FsaWJyaSIsIklzQm9sZCI6ZmFsc2UsIklzSXRhbGljIjpmYWxzZSwiSXNVbmRlcmxpbmVkIjpmYWxzZSwiUGFyZW50U3R5bGUiOm51bGx9LCJBdXRvU2l6ZSI6MCwiRm9yZWdyb3VuZCI6eyIkaWQiOiIxMCIsIkNvbG9yIjp7IiRpZCI6IjEx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MTIiLCJUb3AiOjAuMCwiTGVmdCI6MC4wLCJSaWdodCI6MC4wLCJCb3R0b20iOjAuMH0sIlBhZGRpbmciOnsiJGlkIjoiMTMiLCJUb3AiOjAuMCwiTGVmdCI6MC4wLCJSaWdodCI6MC4wLCJCb3R0b20iOjAuMH0sIkJhY2tncm91bmQiOnsiJGlkIjoiMTQiLCJDb2xvciI6eyIkaWQiOiIxNSIsIkEiOjg5LCJSIjowLCJHIjowLCJCIjowfX0sIklzVmlzaWJsZSI6dHJ1ZSwiV2lkdGgiOjAuMCwiSGVpZ2h0IjowLjAsIkJvcmRlclN0eWxlIjp7IiRpZCI6IjE2IiwiTGluZUNvbG9yIjpudWxsLCJMaW5lV2VpZ2h0IjowLjAsIkxpbmVUeXBlIjowLCJQYXJlbnRTdHlsZSI6bnVsbH0sIlBhcmVudFN0eWxlIjpudWxsfSwiRHVyYXRpb25TdHlsZSI6eyIkaWQiOiIxNyIsIkZvbnRTZXR0aW5ncyI6eyIkaWQiOiIxOCIsIkZvbnRTaXplIjoxMCwiRm9udE5hbWUiOiJDYWxpYnJpIiwiSXNCb2xkIjpmYWxzZSwiSXNJdGFsaWMiOmZhbHNlLCJJc1VuZGVybGluZWQiOmZhbHNlLCJQYXJlbnRTdHlsZSI6bnVsbH0sIkF1dG9TaXplIjowLCJGb3JlZ3JvdW5kIjp7IiRpZCI6IjE5IiwiQ29sb3IiOnsiJGlkIjoiMjA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yMSIsIlRvcCI6MC4wLCJMZWZ0IjowLjAsIlJpZ2h0IjowLjAsIkJvdHRvbSI6MC4wfSwiUGFkZGluZyI6eyIkaWQiOiIyMiIsIlRvcCI6MC4wLCJMZWZ0IjowLjAsIlJpZ2h0IjowLjAsIkJvdHRvbSI6MC4wfSwiQmFja2dyb3VuZCI6eyIkaWQiOiIyMyIsIkNvbG9yIjp7IiRpZCI6IjI0IiwiQSI6MCwiUiI6MCwiRyI6MCwiQiI6MH19LCJJc1Zpc2libGUiOnRydWUsIldpZHRoIjowLjAsIkhlaWdodCI6MC4wLCJCb3JkZXJTdHlsZSI6eyIkaWQiOiIyNSIsIkxpbmVDb2xvciI6bnVsbCwiTGluZVdlaWdodCI6MC4wLCJMaW5lVHlwZSI6MCwiUGFyZW50U3R5bGUiOm51bGx9LCJQYXJlbnRTdHlsZSI6bnVsbH0sIkhvcml6b250YWxDb25uZWN0b3JTdHlsZSI6eyIkaWQiOiIyNiIsIkxpbmVDb2xvciI6eyIkaWQiOiIyNyIsIiR0eXBlIjoiTkxSRS5Db21tb24uRG9tLlNvbGlkQ29sb3JCcnVzaCwgTkxSRS5Db21tb24iLCJDb2xvciI6eyIkaWQiOiIyOCIsIkEiOjI1NSwiUiI6MjA0LCJHIjoyMDQsIkIiOjIwNH19LCJMaW5lV2VpZ2h0IjoxLjAsIkxpbmVUeXBlIjowLCJQYXJlbnRTdHlsZSI6bnVsbH0sIlZlcnRpY2FsQ29ubmVjdG9yU3R5bGUiOnsiJGlkIjoiMjkiLCJMaW5lQ29sb3IiOnsiJGlkIjoiMzAiLCIkdHlwZSI6Ik5MUkUuQ29tbW9uLkRvbS5Tb2xpZENvbG9yQnJ1c2gsIE5MUkUuQ29tbW9uIiwiQ29sb3IiOnsiJGlkIjoiMzEiLCJBIjoyNTUsIlIiOjIwNCwiRyI6MjA0LCJCIjoyMDR9fSwiTGluZVdlaWdodCI6MC4wLCJMaW5lVHlwZSI6MCwiUGFyZW50U3R5bGUiOm51bGx9LCJNYXJnaW4iOm51bGwsIlN0YXJ0RGF0ZVBvc2l0aW9uIjo2LCJFbmREYXRlUG9zaXRpb24iOjYsIkRhdGVJc1Zpc2libGUiOmZhbHNlLCJUaXRsZVBvc2l0aW9uIjoxLCJEdXJhdGlvblBvc2l0aW9uIjo2LCJQZXJjZW50YWdlQ29tcGxldGVkUG9zaXRpb24iOjYsIlNwYWNpbmciOjUsIklzQmVsb3dUaW1lYmFuZCI6dHJ1ZSwiUGVyY2VudGFnZUNvbXBsZXRlU2hhcGVPcGFjaXR5IjozNSwiU2hhcGVTdHlsZSI6eyIkaWQiOiIzMiIsIk1hcmdpbiI6eyIkaWQiOiIzMyIsIlRvcCI6MC4wLCJMZWZ0Ijo0LjAsIlJpZ2h0Ijo0LjAsIkJvdHRvbSI6MC4wfSwiUGFkZGluZyI6eyIkaWQiOiIzNCIsIlRvcCI6MC4wLCJMZWZ0IjowLjAsIlJpZ2h0IjowLjAsIkJvdHRvbSI6MC4wfSwiQmFja2dyb3VuZCI6eyIkaWQiOiIzNSIsIkNvbG9yIjp7IiRpZCI6IjM2IiwiQSI6MjU1LCJSIjo5MSwiRyI6MTU1LCJCIjoyMTN9fSwiSXNWaXNpYmxlIjp0cnVlLCJXaWR0aCI6MC4wLCJIZWlnaHQiOjE2LjAsIkJvcmRlclN0eWxlIjp7IiRpZCI6IjM3IiwiTGluZUNvbG9yIjp7IiRpZCI6IjM4IiwiJHR5cGUiOiJOTFJFLkNvbW1vbi5Eb20uU29saWRDb2xvckJydXNoLCBOTFJFLkNvbW1vbiIsIkNvbG9yIjp7IiRpZCI6IjM5IiwiQSI6MjU1LCJSIjoyNTUsIkciOjAsIkIiOjB9fSwiTGluZVdlaWdodCI6MC4wLCJMaW5lVHlwZSI6MCwiUGFyZW50U3R5bGUiOm51bGx9LCJQYXJlbnRTdHlsZSI6bnVsbH0sIlRpdGxlU3R5bGUiOnsiJGlkIjoiNDAiLCJGb250U2V0dGluZ3MiOnsiJGlkIjoiNDEiLCJGb250U2l6ZSI6MTQsIkZvbnROYW1lIjoiQ2FsaWJyaSIsIklzQm9sZCI6ZmFsc2UsIklzSXRhbGljIjp0cnVlLCJJc1VuZGVybGluZWQiOmZhbHNlLCJQYXJlbnRTdHlsZSI6bnVsbH0sIkF1dG9TaXplIjowLCJGb3JlZ3JvdW5kIjp7IiRpZCI6IjQyIiwiQ29sb3IiOnsiJGlkIjoiNDMiLCJBIjoyNTUsIlIiOjAsIkciOjAsIkIiOjB9fSwiTWF4V2lkdGgiOjcyMC4wLCJNYXhIZWlnaHQiOiJJbmZpbml0eSIsIlNtYXJ0Rm9yZWdyb3VuZElzQWN0aXZlIjpmYWxzZSwiSG9yaXpvbnRhbEFsaWdubWVudCI6MCwiVmVydGljYWxBbGlnbm1lbnQiOjAsIlNtYXJ0Rm9yZWdyb3VuZCI6bnVsbCwiQmFja2dyb3VuZEZpbGxUeXBlIjowLCJNYXJnaW4iOnsiJGlkIjoiNDQiLCJUb3AiOjAuMCwiTGVmdCI6MC4wLCJSaWdodCI6MC4wLCJCb3R0b20iOjAuMH0sIlBhZGRpbmciOnsiJGlkIjoiNDUiLCJUb3AiOjAuMCwiTGVmdCI6MC4wLCJSaWdodCI6MC4wLCJCb3R0b20iOjAuMH0sIkJhY2tncm91bmQiOnsiJGlkIjoiNDYiLCJDb2xvciI6eyIkaWQiOiI0NyIsIkEiOjAsIlIiOjI1NSwiRyI6MjU1LCJCIjoyNTV9fSwiSXNWaXNpYmxlIjp0cnVlLCJXaWR0aCI6MC4wLCJIZWlnaHQiOjAuMCwiQm9yZGVyU3R5bGUiOnsiJGlkIjoiNDgiLCJMaW5lQ29sb3IiOm51bGwsIkxpbmVXZWlnaHQiOjAuMCwiTGluZVR5cGUiOjAsIlBhcmVudFN0eWxlIjpudWxsfSwiUGFyZW50U3R5bGUiOm51bGx9LCJEYXRlU3R5bGUiOnsiJGlkIjoiNDkiLCJGb250U2V0dGluZ3MiOnsiJGlkIjoiNTAiLCJGb250U2l6ZSI6MTAsIkZvbnROYW1lIjoiQ2FsaWJyaSIsIklzQm9sZCI6ZmFsc2UsIklzSXRhbGljIjpmYWxzZSwiSXNVbmRlcmxpbmVkIjpmYWxzZSwiUGFyZW50U3R5bGUiOm51bGx9LCJBdXRvU2l6ZSI6MCwiRm9yZWdyb3VuZCI6eyIkaWQiOiI1MSIsIkNvbG9yIjp7IiRpZCI6IjUy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1MyIsIlRvcCI6MC4wLCJMZWZ0IjowLjAsIlJpZ2h0IjowLjAsIkJvdHRvbSI6MC4wfSwiUGFkZGluZyI6eyIkaWQiOiI1NCIsIlRvcCI6MC4wLCJMZWZ0IjowLjAsIlJpZ2h0IjowLjAsIkJvdHRvbSI6MC4wfSwiQmFja2dyb3VuZCI6eyIkaWQiOiI1NSIsIkNvbG9yIjp7IiRpZCI6IjU2IiwiQSI6MCwiUiI6MjU1LCJHIjoyNTUsIkIiOjI1NX19LCJJc1Zpc2libGUiOnRydWUsIldpZHRoIjowLjAsIkhlaWdodCI6MC4wLCJCb3JkZXJTdHlsZSI6eyIkaWQiOiI1NyIsIkxpbmVDb2xvciI6bnVsbCwiTGluZVdlaWdodCI6MC4wLCJMaW5lVHlwZSI6MCwiUGFyZW50U3R5bGUiOm51bGx9LCJQYXJlbnRTdHlsZSI6bnVsbH0sIkRhdGVGb3JtYXQiOnsiJGlkIjoiNTg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TkiLCJGb3JtYXQiOjAsIklzVmlzaWJsZSI6ZmFsc2UsIkxhc3RLbm93blZpc2liaWxpdHlTdGF0ZSI6ZmFsc2V9LCJJc1Zpc2libGUiOnRydWUsIlBhcmVudFN0eWxlIjpudWxsfSwiSW5kZXgiOjAsIlNtYXJ0RHVyYXRpb25BY3RpdmF0ZWQiOmZhbHNlLCJEYXRlRm9ybWF0Ijp7IiRyZWYiOiI1OCJ9LCJXZWVrTnVtYmVyaW5nIjp7IiRpZCI6IjYwIiwiRm9ybWF0IjowLCJJc1Zpc2libGUiOmZhbHNlLCJMYXN0S25vd25WaXNpYmlsaXR5U3RhdGUiOmZhbHNlfSwiSWQiOiJhMTE1ZWZhMS1lZGRmLTRlYjktYWRlZi1kMGZmMGVlNmQ4OTMiLCJJbXBvcnRJZCI6bnVsbCwiVGl0bGUiOiJUYXJnZXQgQnVpbGRpbmcgY29uc3RydWN0aW9uLCBiZWFtIHR1bm5lbCwgZS1saW5hYyIsIk5vdGUiOm51bGwsIkh5cGVybGluayI6eyIkaWQiOiI2MSIsIkFkZHJlc3MiOm51bGwsIlN1YkFkZHJlc3MiOm51bGx9LCJJc0NoYW5nZWQiOmZhbHNlLCJJc05ldyI6ZmFsc2V9fV0sIl9taWxlc3RvbmVzIjpbXSwiSWQiOiIwMDAwMDAwMC0wMDAwLTAwMDAtMDAwMC0wMDAwMDAwMDAwMDAiLCJJc1NpbmdsZUl0ZW1Sb3ciOnRydWV9XSwiSW5kZXgiOjAsIklkIjoiYjAxNDZhMGUtYjBjZC00MzhiLWE1ZjQtZmQ3NTZlZGQ3MDA3IiwiSGVhZGVyVGV4dCI6bnVsbCwiSXNEZWZhdWx0Ijp0cnVlLCJTdHlsZSI6eyIkaWQiOiI2MiIsIkhlYWRlclN0eWxlIjp7IiRpZCI6IjYzIiwiVGV4dFN0eWxlIjp7IiRpZCI6IjY0IiwiRm9udFNldHRpbmdzIjp7IiRpZCI6IjY1IiwiRm9udFNpemUiOjExLCJGb250TmFtZSI6IkNhbGlicmkiLCJJc0JvbGQiOmZhbHNlLCJJc0l0YWxpYyI6ZmFsc2UsIklzVW5kZXJsaW5lZCI6ZmFsc2UsIlBhcmVudFN0eWxlIjpudWxsfSwiQXV0b1NpemUiOjIsIkZvcmVncm91bmQiOnsiJGlkIjoiNjYiLCJDb2xvciI6eyIkaWQiOiI2NyIsIkEiOjI1NSwiUiI6MCwiRyI6MCwiQiI6MH19LCJNYXhXaWR0aCI6MC4wLCJNYXhIZWlnaHQiOiJJbmZpbml0eSIsIlNtYXJ0Rm9yZWdyb3VuZElzQWN0aXZlIjpmYWxzZSwiSG9yaXpvbnRhbEFsaWdubWVudCI6MCwiVmVydGljYWxBbGlnbm1lbnQiOjAsIlNtYXJ0Rm9yZWdyb3VuZCI6bnVsbCwiQmFja2dyb3VuZEZpbGxUeXBlIjowLCJNYXJnaW4iOnsiJGlkIjoiNjgiLCJUb3AiOjAuMCwiTGVmdCI6MC4wLCJSaWdodCI6MC4wLCJCb3R0b20iOjAuMH0sIlBhZGRpbmciOnsiJGlkIjoiNjkiLCJUb3AiOjAuMCwiTGVmdCI6MC4wLCJSaWdodCI6MC4wLCJCb3R0b20iOjAuMH0sIkJhY2tncm91bmQiOm51bGwsIklzVmlzaWJsZSI6dHJ1ZSwiV2lkdGgiOjAuMCwiSGVpZ2h0IjowLjAsIkJvcmRlclN0eWxlIjpudWxsLCJQYXJlbnRTdHlsZSI6bnVsbH0sIlJlY3RhbmdsZVN0eWxlIjp7IiRpZCI6IjcwIiwiTWFyZ2luIjp7IiRpZCI6IjcxIiwiVG9wIjowLjAsIkxlZnQiOjAuMCwiUmlnaHQiOjAuMCwiQm90dG9tIjowLjB9LCJQYWRkaW5nIjp7IiRpZCI6IjcyIiwiVG9wIjowLjAsIkxlZnQiOjAuMCwiUmlnaHQiOjAuMCwiQm90dG9tIjowLjB9LCJCYWNrZ3JvdW5kIjp7IiRpZCI6IjczIiwiQ29sb3IiOnsiJGlkIjoiNzQiLCJBIjo2MywiUiI6NjgsIkciOjExNCwiQiI6MTk2fX0sIklzVmlzaWJsZSI6dHJ1ZSwiV2lkdGgiOjAuMCwiSGVpZ2h0IjowLjAsIkJvcmRlclN0eWxlIjp7IiRpZCI6Ijc1IiwiTGluZUNvbG9yIjp7IiRpZCI6Ijc2IiwiJHR5cGUiOiJOTFJFLkNvbW1vbi5Eb20uU29saWRDb2xvckJydXNoLCBOTFJFLkNvbW1vbiIsIkNvbG9yIjp7IiRpZCI6Ijc3IiwiQSI6MjU1LCJSIjoyNTUsIkciOjAsIkIiOjB9fSwiTGluZVdlaWdodCI6MC4wLCJMaW5lVHlwZSI6MCwiUGFyZW50U3R5bGUiOm51bGx9LCJQYXJlbnRTdHlsZSI6bnVsbH0sIk1hcmdpbiI6eyIkaWQiOiI3OCIsIlRvcCI6MC4wLCJMZWZ0IjowLjAsIlJpZ2h0IjowLjAsIkJvdHRvbSI6MC4wfSwiUGFkZGluZyI6eyIkaWQiOiI3OSIsIlRvcCI6MC4wLCJMZWZ0IjowLjAsIlJpZ2h0IjowLjAsIkJvdHRvbSI6MC4wfSwiQmFja2dyb3VuZCI6bnVsbCwiSXNWaXNpYmxlIjp0cnVlLCJXaWR0aCI6MC4wLCJIZWlnaHQiOjAuMCwiQm9yZGVyU3R5bGUiOm51bGwsIlBhcmVudFN0eWxlIjpudWxsfSwiQmFja2dyb3VuZFN0eWxlIjp7IiRpZCI6IjgwIiwiTWFyZ2luIjp7IiRpZCI6IjgxIiwiVG9wIjowLjAsIkxlZnQiOjAuMCwiUmlnaHQiOjAuMCwiQm90dG9tIjowLjB9LCJQYWRkaW5nIjp7IiRpZCI6IjgyIiwiVG9wIjowLjAsIkxlZnQiOjAuMCwiUmlnaHQiOjAuMCwiQm90dG9tIjowLjB9LCJCYWNrZ3JvdW5kIjp7IiRpZCI6IjgzIiwiQ29sb3IiOnsiJGlkIjoiODQiLCJBIjo1MSwiUiI6MTY1LCJHIjoxNjUsIkIiOjE2NX19LCJJc1Zpc2libGUiOnRydWUsIldpZHRoIjowLjAsIkhlaWdodCI6MC4wLCJCb3JkZXJTdHlsZSI6eyIkaWQiOiI4NSIsIkxpbmVDb2xvciI6eyIkaWQiOiI4NiIsIiR0eXBlIjoiTkxSRS5Db21tb24uRG9tLlNvbGlkQ29sb3JCcnVzaCwgTkxSRS5Db21tb24iLCJDb2xvciI6eyIkaWQiOiI4NyIsIkEiOjI1NSwiUiI6MjU1LCJHIjowLCJCIjowfX0sIkxpbmVXZWlnaHQiOjAuMCwiTGluZVR5cGUiOjAsIlBhcmVudFN0eWxlIjpudWxsfSwiUGFyZW50U3R5bGUiOm51bGx9LCJNYXJnaW4iOnsiJGlkIjoiODgiLCJUb3AiOjAuMCwiTGVmdCI6MC4wLCJSaWdodCI6MC4wLCJCb3R0b20iOjAuMH0sIlBhZGRpbmciOnsiJGlkIjoiODkiLCJUb3AiOjAuMCwiTGVmdCI6MC4wLCJSaWdodCI6MC4wLCJCb3R0b20iOjAuMH0sIklzVmlzaWJsZSI6ZmFsc2UsIldpZHRoIjowLjAsIkhlaWdodCI6MC4wLCJCb3JkZXJTdHlsZSI6bnVsbCwiUGFyZW50U3R5bGUiOm51bGx9fV0sIklkIjoiYWNkYTNmNzMtNzVhMi00YjdiLTk5MTItZmQxZDE0ZjFjMTBmIiwiSW5kZXgiOjAsIkhlYWRlclRleHQiOiJBUklFTC1JIiwiU3R5bGUiOnsiJGlkIjoiOTAiLCJTdHlsZUlkIjoiMDAwMDAwMDAtMDAwMC0wMDAwLTAwMDAtMDAwMDAwMDAwMDAwIiwiSGVhZGVyU3R5bGUiOnsiJGlkIjoiOTEiLCJUZXh0SXNWZXJ0aWNhbCI6ZmFsc2UsIlRleHRTdHlsZSI6eyIkaWQiOiI5MiIsIkZvbnRTZXR0aW5ncyI6eyIkaWQiOiI5MyIsIkZvbnRTaXplIjoxNCwiRm9udE5hbWUiOiJDYWxpYnJpIiwiSXNCb2xkIjpmYWxzZSwiSXNJdGFsaWMiOmZhbHNlLCJJc1VuZGVybGluZWQiOmZhbHNlLCJQYXJlbnRTdHlsZSI6bnVsbH0sIkF1dG9TaXplIjoyLCJGb3JlZ3JvdW5kIjp7IiRpZCI6Ijk0IiwiQ29sb3IiOnsiJGlkIjoiOTUiLCJBIjoyNTUsIlIiOjI1NSwiRyI6MjU1LCJCIjoyNTV9fSwiTWF4V2lkdGgiOjg0LjAsIk1heEhlaWdodCI6IkluZmluaXR5IiwiU21hcnRGb3JlZ3JvdW5kSXNBY3RpdmUiOmZhbHNlLCJIb3Jpem9udGFsQWxpZ25tZW50IjowLCJWZXJ0aWNhbEFsaWdubWVudCI6MCwiU21hcnRGb3JlZ3JvdW5kIjpudWxsLCJCYWNrZ3JvdW5kRmlsbFR5cGUiOjAsIk1hcmdpbiI6eyIkaWQiOiI5NiIsIlRvcCI6MC4wLCJMZWZ0IjowLjAsIlJpZ2h0IjowLjAsIkJvdHRvbSI6MC4wfSwiUGFkZGluZyI6eyIkaWQiOiI5NyIsIlRvcCI6MC4wLCJMZWZ0IjowLjAsIlJpZ2h0IjowLjAsIkJvdHRvbSI6MC4wfSwiQmFja2dyb3VuZCI6bnVsbCwiSXNWaXNpYmxlIjp0cnVlLCJXaWR0aCI6MC4wLCJIZWlnaHQiOjAuMCwiQm9yZGVyU3R5bGUiOm51bGwsIlBhcmVudFN0eWxlIjpudWxsfSwiUmVjdGFuZ2xlU3R5bGUiOnsiJGlkIjoiOTgiLCJNYXJnaW4iOnsiJGlkIjoiOTkiLCJUb3AiOjAuMCwiTGVmdCI6MC4wLCJSaWdodCI6MC4wLCJCb3R0b20iOjAuMH0sIlBhZGRpbmciOnsiJGlkIjoiMTAwIiwiVG9wIjowLjAsIkxlZnQiOjAuMCwiUmlnaHQiOjAuMCwiQm90dG9tIjowLjB9LCJCYWNrZ3JvdW5kIjp7IiRpZCI6IjEwMSIsIkNvbG9yIjp7IiRpZCI6IjEwMiIsIkEiOjI1NSwiUiI6MTEyLCJHIjoxNzMsIkIiOjcxfX0sIklzVmlzaWJsZSI6dHJ1ZSwiV2lkdGgiOjAuMCwiSGVpZ2h0IjowLjAsIkJvcmRlclN0eWxlIjp7IiRpZCI6IjEwMyIsIkxpbmVDb2xvciI6eyIkaWQiOiIxMDQiLCIkdHlwZSI6Ik5MUkUuQ29tbW9uLkRvbS5Tb2xpZENvbG9yQnJ1c2gsIE5MUkUuQ29tbW9uIiwiQ29sb3IiOnsiJGlkIjoiMTA1IiwiQSI6MjU1LCJSIjoyNTUsIkciOjAsIkIiOjB9fSwiTGluZVdlaWdodCI6MC4wLCJMaW5lVHlwZSI6MCwiUGFyZW50U3R5bGUiOm51bGx9LCJQYXJlbnRTdHlsZSI6bnVsbH0sIk1hcmdpbiI6eyIkaWQiOiIxMDYiLCJUb3AiOjAuMCwiTGVmdCI6MC4wLCJSaWdodCI6MC4wLCJCb3R0b20iOjAuMH0sIlBhZGRpbmciOnsiJGlkIjoiMTA3IiwiVG9wIjowLjAsIkxlZnQiOjAuMCwiUmlnaHQiOjAuMCwiQm90dG9tIjowLjB9LCJCYWNrZ3JvdW5kIjpudWxsLCJJc1Zpc2libGUiOnRydWUsIldpZHRoIjowLjAsIkhlaWdodCI6MC4wLCJCb3JkZXJTdHlsZSI6bnVsbCwiUGFyZW50U3R5bGUiOm51bGx9LCJCYWNrZ3JvdW5kU3R5bGUiOnsiJGlkIjoiMTA4IiwiTWFyZ2luIjp7IiRpZCI6IjEwOSIsIlRvcCI6MC4wLCJMZWZ0IjowLjAsIlJpZ2h0IjowLjAsIkJvdHRvbSI6MC4wfSwiUGFkZGluZyI6eyIkaWQiOiIxMTAiLCJUb3AiOjAuMCwiTGVmdCI6MC4wLCJSaWdodCI6MC4wLCJCb3R0b20iOjAuMH0sIkJhY2tncm91bmQiOnsiJGlkIjoiMTExIiwiQ29sb3IiOnsiJGlkIjoiMTEyIiwiQSI6NTEsIlIiOjE2NSwiRyI6MTY1LCJCIjoxNjV9fSwiSXNWaXNpYmxlIjp0cnVlLCJXaWR0aCI6MC4wLCJIZWlnaHQiOjAuMCwiQm9yZGVyU3R5bGUiOnsiJGlkIjoiMTEzIiwiTGluZUNvbG9yIjp7IiRpZCI6IjExNCIsIiR0eXBlIjoiTkxSRS5Db21tb24uRG9tLlNvbGlkQ29sb3JCcnVzaCwgTkxSRS5Db21tb24iLCJDb2xvciI6eyIkaWQiOiIxMTUiLCJBIjoyNTUsIlIiOjI1NSwiRyI6MCwiQiI6MH19LCJMaW5lV2VpZ2h0IjowLjAsIkxpbmVUeXBlIjowLCJQYXJlbnRTdHlsZSI6bnVsbH0sIlBhcmVudFN0eWxlIjpudWxsfSwiSXNBYm92ZVRpbWViYW5kIjpmYWxzZSwiU3BhY2luZyI6NSwiRGVmYXVsdFN3aW1sYW5lVGFza1N0eWxlIjp7IiRpZCI6IjExNiIsIiR0eXBlIjoiTkxSRS5Db21tb24uRG9tLlN0eWxlcy5FeHBsaWNpdFNldGFibGVUYXNrU3R5bGUsIE5MUkUuQ29tbW9uIiwiU2hhcGUiOjIsIlNoYXBlVGhpY2tuZXNzIjoxLCJEdXJhdGlvbkZvcm1hdCI6MCwiSW5jbHVkZU5vbldvcmtpbmdEYXlzSW5EdXJhdGlvbiI6ZmFsc2UsIlBlcmNlbnRhZ2VDb21wbGV0ZVN0eWxlIjp7IiRpZCI6IjExNyIsIkZvbnRTZXR0aW5ncyI6eyIkaWQiOiIxMTgiLCJGb250U2l6ZSI6MTAsIkZvbnROYW1lIjoiQ2FsaWJyaSIsIklzQm9sZCI6ZmFsc2UsIklzSXRhbGljIjpmYWxzZSwiSXNVbmRlcmxpbmVkIjpmYWxzZSwiUGFyZW50U3R5bGUiOm51bGx9LCJBdXRvU2l6ZSI6MCwiRm9yZWdyb3VuZCI6eyIkaWQiOiIxMTkiLCJDb2xvciI6eyIkaWQiOiIxMjA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xMjEiLCJUb3AiOjAuMCwiTGVmdCI6MC4wLCJSaWdodCI6MC4wLCJCb3R0b20iOjAuMH0sIlBhZGRpbmciOnsiJGlkIjoiMTIyIiwiVG9wIjowLjAsIkxlZnQiOjAuMCwiUmlnaHQiOjAuMCwiQm90dG9tIjowLjB9LCJCYWNrZ3JvdW5kIjp7IiRpZCI6IjEyMyIsIkNvbG9yIjp7IiRpZCI6IjEyNCIsIkEiOjg5LCJSIjowLCJHIjowLCJCIjowfX0sIklzVmlzaWJsZSI6dHJ1ZSwiV2lkdGgiOjAuMCwiSGVpZ2h0IjowLjAsIkJvcmRlclN0eWxlIjpudWxsLCJQYXJlbnRTdHlsZSI6bnVsbH0sIkR1cmF0aW9uU3R5bGUiOnsiJGlkIjoiMTI1IiwiRm9udFNldHRpbmdzIjp7IiRpZCI6IjEyNiIsIkZvbnRTaXplIjoxMCwiRm9udE5hbWUiOiJDYWxpYnJpIiwiSXNCb2xkIjpmYWxzZSwiSXNJdGFsaWMiOmZhbHNlLCJJc1VuZGVybGluZWQiOmZhbHNlLCJQYXJlbnRTdHlsZSI6bnVsbH0sIkF1dG9TaXplIjowLCJGb3JlZ3JvdW5kIjp7IiRpZCI6IjEyNyIsIkNvbG9yIjp7IiRpZCI6IjEyOC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EyOSIsIlRvcCI6MC4wLCJMZWZ0IjowLjAsIlJpZ2h0IjowLjAsIkJvdHRvbSI6MC4wfSwiUGFkZGluZyI6eyIkaWQiOiIxMzAiLCJUb3AiOjAuMCwiTGVmdCI6MC4wLCJSaWdodCI6MC4wLCJCb3R0b20iOjAuMH0sIkJhY2tncm91bmQiOnsiJGlkIjoiMTMxIiwiQ29sb3IiOnsiJGlkIjoiMTMyIiwiQSI6MCwiUiI6MCwiRyI6MCwiQiI6MH19LCJJc1Zpc2libGUiOnRydWUsIldpZHRoIjowLjAsIkhlaWdodCI6MC4wLCJCb3JkZXJTdHlsZSI6bnVsbCwiUGFyZW50U3R5bGUiOm51bGx9LCJIb3Jpem9udGFsQ29ubmVjdG9yU3R5bGUiOnsiJGlkIjoiMTMzIiwiTGluZUNvbG9yIjp7IiRpZCI6IjEzNCIsIiR0eXBlIjoiTkxSRS5Db21tb24uRG9tLlNvbGlkQ29sb3JCcnVzaCwgTkxSRS5Db21tb24iLCJDb2xvciI6eyIkaWQiOiIxMzUiLCJBIjoyNTUsIlIiOjIwNCwiRyI6MjA0LCJCIjoyMDR9fSwiTGluZVdlaWdodCI6MS4wLCJMaW5lVHlwZSI6MCwiUGFyZW50U3R5bGUiOm51bGx9LCJWZXJ0aWNhbENvbm5lY3RvclN0eWxlIjp7IiRpZCI6IjEzNiIsIkxpbmVDb2xvciI6eyIkaWQiOiIxMzciLCIkdHlwZSI6Ik5MUkUuQ29tbW9uLkRvbS5Tb2xpZENvbG9yQnJ1c2gsIE5MUkUuQ29tbW9uIiwiQ29sb3IiOnsiJGlkIjoiMTM4IiwiQSI6MjU1LCJSIjoyMDQsIkciOjIwNCwiQiI6MjA0fX0sIkxpbmVXZWlnaHQiOjAuMCwiTGluZVR5cGUiOjAsIlBhcmVudFN0eWxlIjpudWxsfSwiTWFyZ2luIjpudWxsLCJTdGFydERhdGVQb3NpdGlvbiI6NiwiRW5kRGF0ZVBvc2l0aW9uIjo2LCJEYXRlSXNWaXNpYmxlIjpmYWxzZSwiVGl0bGVQb3NpdGlvbiI6MSwiRHVyYXRpb25Qb3NpdGlvbiI6NiwiUGVyY2VudGFnZUNvbXBsZXRlZFBvc2l0aW9uIjo2LCJTcGFjaW5nIjo1LCJJc0JlbG93VGltZWJhbmQiOnRydWUsIlBlcmNlbnRhZ2VDb21wbGV0ZVNoYXBlT3BhY2l0eSI6MzUsIlNoYXBlU3R5bGUiOnsiJGlkIjoiMTM5IiwiTWFyZ2luIjp7IiRpZCI6IjE0MCIsIlRvcCI6MC4wLCJMZWZ0Ijo0LjAsIlJpZ2h0Ijo0LjAsIkJvdHRvbSI6MC4wfSwiUGFkZGluZyI6eyIkaWQiOiIxNDEiLCJUb3AiOjAuMCwiTGVmdCI6MC4wLCJSaWdodCI6MC4wLCJCb3R0b20iOjAuMH0sIkJhY2tncm91bmQiOnsiJGlkIjoiMTQyIiwiQ29sb3IiOnsiJGlkIjoiMTQzIiwiQSI6MjU1LCJSIjo5MSwiRyI6MTU1LCJCIjoyMTN9fSwiSXNWaXNpYmxlIjp0cnVlLCJXaWR0aCI6MC4wLCJIZWlnaHQiOjE2LjAsIkJvcmRlclN0eWxlIjp7IiRpZCI6IjE0NCIsIkxpbmVDb2xvciI6eyIkaWQiOiIxNDUiLCIkdHlwZSI6Ik5MUkUuQ29tbW9uLkRvbS5Tb2xpZENvbG9yQnJ1c2gsIE5MUkUuQ29tbW9uIiwiQ29sb3IiOnsiJGlkIjoiMTQ2IiwiQSI6MjU1LCJSIjoyMzQsIkciOjIyLCJCIjozMH19LCJMaW5lV2VpZ2h0IjowLjAsIkxpbmVUeXBlIjowLCJQYXJlbnRTdHlsZSI6bnVsbH0sIlBhcmVudFN0eWxlIjpudWxsfSwiVGl0bGVTdHlsZSI6eyIkaWQiOiIxNDciLCJGb250U2V0dGluZ3MiOnsiJGlkIjoiMTQ4IiwiRm9udFNpemUiOjE0LCJGb250TmFtZSI6IkNhbGlicmkiLCJJc0JvbGQiOmZhbHNlLCJJc0l0YWxpYyI6dHJ1ZSwiSXNVbmRlcmxpbmVkIjpmYWxzZSwiUGFyZW50U3R5bGUiOm51bGx9LCJBdXRvU2l6ZSI6MCwiRm9yZWdyb3VuZCI6eyIkaWQiOiIxNDkiLCJDb2xvciI6eyIkaWQiOiIxNT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MTUxIiwiVG9wIjowLjAsIkxlZnQiOjAuMCwiUmlnaHQiOjAuMCwiQm90dG9tIjowLjB9LCJQYWRkaW5nIjp7IiRpZCI6IjE1MiIsIlRvcCI6MC4wLCJMZWZ0IjowLjAsIlJpZ2h0IjowLjAsIkJvdHRvbSI6MC4wfSwiQmFja2dyb3VuZCI6eyIkaWQiOiIxNTMiLCJDb2xvciI6eyIkaWQiOiIxNTQiLCJBIjowLCJSIjoyNTUsIkciOjI1NSwiQiI6MjU1fX0sIklzVmlzaWJsZSI6dHJ1ZSwiV2lkdGgiOjAuMCwiSGVpZ2h0IjowLjAsIkJvcmRlclN0eWxlIjpudWxsLCJQYXJlbnRTdHlsZSI6bnVsbH0sIkRhdGVTdHlsZSI6eyIkaWQiOiIxNTUiLCJGb250U2V0dGluZ3MiOnsiJGlkIjoiMTU2IiwiRm9udFNpemUiOjEwLCJGb250TmFtZSI6IkNhbGlicmkiLCJJc0JvbGQiOmZhbHNlLCJJc0l0YWxpYyI6ZmFsc2UsIklzVW5kZXJsaW5lZCI6ZmFsc2UsIlBhcmVudFN0eWxlIjpudWxsfSwiQXV0b1NpemUiOjAsIkZvcmVncm91bmQiOnsiJGlkIjoiMTU3IiwiQ29sb3IiOnsiJGlkIjoiMTU4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xNTkiLCJUb3AiOjAuMCwiTGVmdCI6MC4wLCJSaWdodCI6MC4wLCJCb3R0b20iOjAuMH0sIlBhZGRpbmciOnsiJGlkIjoiMTYwIiwiVG9wIjowLjAsIkxlZnQiOjAuMCwiUmlnaHQiOjAuMCwiQm90dG9tIjowLjB9LCJCYWNrZ3JvdW5kIjp7IiRpZCI6IjE2MSIsIkNvbG9yIjp7IiRpZCI6IjE2MiIsIkEiOjAsIlIiOjI1NSwiRyI6MjU1LCJCIjoyNTV9fSwiSXNWaXNpYmxlIjp0cnVlLCJXaWR0aCI6MC4wLCJIZWlnaHQiOjAuMCwiQm9yZGVyU3R5bGUiOm51bGwsIlBhcmVudFN0eWxlIjpudWxsfSwiRGF0ZUZvcm1hdCI6eyIkaWQiOiIxNjM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Y0IiwiRm9ybWF0IjowLCJJc1Zpc2libGUiOmZhbHNlLCJMYXN0S25vd25WaXNpYmlsaXR5U3RhdGUiOmZhbHNlfSwiSXNWaXNpYmxlIjp0cnVlLCJQYXJlbnRTdHlsZSI6bnVsbCwiX2V4cGxpY2l0bHlTZXQiOnsiJGlkIjoiMTY1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RlZmF1bHRTd2ltbGFuZU1vdFN0eWxlIjp7IiRpZCI6IjE2NiIsIlNoYXBlIjowLCJDb25uZWN0b3JNYXJnaW4iOnsiJGlkIjoiMTY3IiwiVG9wIjowLjAsIkxlZnQiOjIuMCwiUmlnaHQiOjIuMCwiQm90dG9tIjowLjB9LCJDb25uZWN0b3JTdHlsZSI6eyIkaWQiOiIxNjgiLCJMaW5lQ29sb3IiOnsiJGlkIjoiMTY5IiwiJHR5cGUiOiJOTFJFLkNvbW1vbi5Eb20uU29saWRDb2xvckJydXNoLCBOTFJFLkNvbW1vbiIsIkNvbG9yIjp7IiRpZCI6IjE3MCIsIkEiOjEyNywiUiI6MzEsIkciOjczLCJCIjoxMjZ9fSwiTGluZVdlaWdodCI6MS4wLCJMaW5lVHlwZSI6MCwiUGFyZW50U3R5bGUiOm51bGx9LCJJc0JlbG93VGltZWJhbmQiOmZhbHNlLCJQb3NpdGlvbk9uVGFzayI6MSwiSGlkZURhdGUiOmZhbHNlLCJTaGFwZVNpemUiOjEsIlNwYWNpbmciOjIuMCwiUGFkZGluZyI6eyIkaWQiOiIxNzEiLCJUb3AiOjcuMCwiTGVmdCI6My4wLCJSaWdodCI6MC4wLCJCb3R0b20iOjIuMH0sIlNoYXBlU3R5bGUiOnsiJGlkIjoiMTcyIiwiTWFyZ2luIjp7IiRpZCI6IjE3MyIsIlRvcCI6MC4wLCJMZWZ0IjowLjAsIlJpZ2h0IjowLjAsIkJvdHRvbSI6MC4wfSwiUGFkZGluZyI6eyIkaWQiOiIxNzQiLCJUb3AiOjAuMCwiTGVmdCI6MC4wLCJSaWdodCI6MC4wLCJCb3R0b20iOjAuMH0sIkJhY2tncm91bmQiOnsiJGlkIjoiMTc1IiwiQ29sb3IiOnsiJGlkIjoiMTc2IiwiQSI6MjU1LCJSIjoxMTIsIkciOjE3MywiQiI6NzF9fSwiSXNWaXNpYmxlIjp0cnVlLCJXaWR0aCI6MTguMCwiSGVpZ2h0IjoyMC4wLCJCb3JkZXJTdHlsZSI6eyIkaWQiOiIxNzciLCJMaW5lQ29sb3IiOnsiJGlkIjoiMTc4IiwiJHR5cGUiOiJOTFJFLkNvbW1vbi5Eb20uU29saWRDb2xvckJydXNoLCBOTFJFLkNvbW1vbiIsIkNvbG9yIjp7IiRpZCI6IjE3OSIsIkEiOjI1NSwiUiI6MjM0LCJHIjoyMiwiQiI6MzB9fSwiTGluZVdlaWdodCI6MC4wLCJMaW5lVHlwZSI6MCwiUGFyZW50U3R5bGUiOm51bGx9LCJQYXJlbnRTdHlsZSI6bnVsbH0sIlRpdGxlU3R5bGUiOnsiJGlkIjoiMTgwIiwiRm9udFNldHRpbmdzIjp7IiRpZCI6IjE4MSIsIkZvbnRTaXplIjoxMSwiRm9udE5hbWUiOiJDYWxpYnJpIiwiSXNCb2xkIjp0cnVlLCJJc0l0YWxpYyI6ZmFsc2UsIklzVW5kZXJsaW5lZCI6ZmFsc2UsIlBhcmVudFN0eWxlIjpudWxsfSwiQXV0b1NpemUiOjAsIkZvcmVncm91bmQiOnsiJGlkIjoiMTgyIiwiQ29sb3IiOnsiJGlkIjoiMTgz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E4NCIsIlRvcCI6MC4wLCJMZWZ0IjowLjAsIlJpZ2h0IjowLjAsIkJvdHRvbSI6MC4wfSwiUGFkZGluZyI6eyIkaWQiOiIxODUiLCJUb3AiOjAuMCwiTGVmdCI6MC4wLCJSaWdodCI6MC4wLCJCb3R0b20iOjAuMH0sIkJhY2tncm91bmQiOnsiJGlkIjoiMTg2IiwiQ29sb3IiOnsiJGlkIjoiMTg3IiwiQSI6MCwiUiI6MCwiRyI6MCwiQiI6MH19LCJJc1Zpc2libGUiOnRydWUsIldpZHRoIjowLjAsIkhlaWdodCI6MC4wLCJCb3JkZXJTdHlsZSI6bnVsbCwiUGFyZW50U3R5bGUiOm51bGx9LCJEYXRlU3R5bGUiOnsiJGlkIjoiMTg4IiwiRm9udFNldHRpbmdzIjp7IiRpZCI6IjE4OSIsIkZvbnRTaXplIjoxMCwiRm9udE5hbWUiOiJDYWxpYnJpIiwiSXNCb2xkIjpmYWxzZSwiSXNJdGFsaWMiOmZhbHNlLCJJc1VuZGVybGluZWQiOmZhbHNlLCJQYXJlbnRTdHlsZSI6bnVsbH0sIkF1dG9TaXplIjowLCJGb3JlZ3JvdW5kIjp7IiRpZCI6IjE5MCIsIkNvbG9yIjp7IiRpZCI6IjE5M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TkyIiwiVG9wIjowLjAsIkxlZnQiOjAuMCwiUmlnaHQiOjAuMCwiQm90dG9tIjowLjB9LCJQYWRkaW5nIjp7IiRpZCI6IjE5MyIsIlRvcCI6MC4wLCJMZWZ0IjowLjAsIlJpZ2h0IjowLjAsIkJvdHRvbSI6MC4wfSwiQmFja2dyb3VuZCI6eyIkaWQiOiIxOTQiLCJDb2xvciI6eyIkaWQiOiIxOTUiLCJBIjowLCJSIjowLCJHIjowLCJCIjowfX0sIklzVmlzaWJsZSI6dHJ1ZSwiV2lkdGgiOjAuMCwiSGVpZ2h0IjowLjAsIkJvcmRlclN0eWxlIjpudWxsLCJQYXJlbnRTdHlsZSI6bnVsbH0sIkRhdGVGb3JtYXQiOnsiJGlkIjoiMTk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5NyIsIkZvcm1hdCI6MCwiSXNWaXNpYmxlIjpmYWxzZSwiTGFzdEtub3duVmlzaWJpbGl0eVN0YXRlIjpmYWxzZX0sIklzVmlzaWJsZSI6dHJ1ZSwiUGFyZW50U3R5bGUiOm51bGx9LCJEZWZhdWx0U3dpbWxhbmVNaWxlc3RvbmVTdHlsZSI6eyIkaWQiOiIxOTgiLCJUaXRsZVBvc2l0aW9uIjoiUmlnaHQiLCJEYXRlUG9zaXRpb24iOiJMZWZ0IiwiU2hhcGVUeXBlIjowLCJTaGFwZVNpemUiOjEsIlNwYWNpbmciOjUsIlNoYXBlU3R5bGUiOnsiJGlkIjoiMTk5IiwiTWFyZ2luIjp7IiRpZCI6IjIwMCIsIlRvcCI6MC4wLCJMZWZ0IjowLjAsIlJpZ2h0IjowLjAsIkJvdHRvbSI6MC4wfSwiUGFkZGluZyI6eyIkaWQiOiIyMDEiLCJUb3AiOjAuMCwiTGVmdCI6MC4wLCJSaWdodCI6MC4wLCJCb3R0b20iOjAuMH0sIkJhY2tncm91bmQiOnsiJGlkIjoiMjAyIiwiQ29sb3IiOnsiJGlkIjoiMjAzIiwiQSI6MjU1LCJSIjoxMTIsIkciOjE3MywiQiI6NzF9fSwiSXNWaXNpYmxlIjp0cnVlLCJXaWR0aCI6MTguMCwiSGVpZ2h0IjoyMC4wLCJCb3JkZXJTdHlsZSI6eyIkaWQiOiIyMDQiLCJMaW5lQ29sb3IiOnsiJGlkIjoiMjA1IiwiJHR5cGUiOiJOTFJFLkNvbW1vbi5Eb20uU29saWRDb2xvckJydXNoLCBOTFJFLkNvbW1vbiIsIkNvbG9yIjp7IiRpZCI6IjIwNiIsIkEiOjI1NSwiUiI6MjM0LCJHIjoyMiwiQiI6MzB9fSwiTGluZVdlaWdodCI6MC4wLCJMaW5lVHlwZSI6MCwiUGFyZW50U3R5bGUiOm51bGx9LCJQYXJlbnRTdHlsZSI6bnVsbH0sIlRpdGxlU3R5bGUiOnsiJGlkIjoiMjA3IiwiRm9udFNldHRpbmdzIjp7IiRpZCI6IjIwOCIsIkZvbnRTaXplIjoxMSwiRm9udE5hbWUiOiJDYWxpYnJpIiwiSXNCb2xkIjp0cnVlLCJJc0l0YWxpYyI6ZmFsc2UsIklzVW5kZXJsaW5lZCI6ZmFsc2UsIlBhcmVudFN0eWxlIjpudWxsfSwiQXV0b1NpemUiOjAsIkZvcmVncm91bmQiOnsiJGlkIjoiMjA5IiwiQ29sb3IiOnsiJGlkIjoiMjEw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IxMSIsIlRvcCI6MC4wLCJMZWZ0IjowLjAsIlJpZ2h0IjowLjAsIkJvdHRvbSI6MC4wfSwiUGFkZGluZyI6eyIkaWQiOiIyMTIiLCJUb3AiOjAuMCwiTGVmdCI6MC4wLCJSaWdodCI6MC4wLCJCb3R0b20iOjAuMH0sIkJhY2tncm91bmQiOnsiJGlkIjoiMjEzIiwiQ29sb3IiOnsiJGlkIjoiMjE0IiwiQSI6MCwiUiI6MCwiRyI6MCwiQiI6MH19LCJJc1Zpc2libGUiOnRydWUsIldpZHRoIjowLjAsIkhlaWdodCI6MC4wLCJCb3JkZXJTdHlsZSI6bnVsbCwiUGFyZW50U3R5bGUiOm51bGx9LCJEYXRlU3R5bGUiOnsiJGlkIjoiMjE1IiwiRm9udFNldHRpbmdzIjp7IiRpZCI6IjIxNiIsIkZvbnRTaXplIjoxMCwiRm9udE5hbWUiOiJDYWxpYnJpIiwiSXNCb2xkIjpmYWxzZSwiSXNJdGFsaWMiOmZhbHNlLCJJc1VuZGVybGluZWQiOmZhbHNlLCJQYXJlbnRTdHlsZSI6bnVsbH0sIkF1dG9TaXplIjowLCJGb3JlZ3JvdW5kIjp7IiRpZCI6IjIxNyIsIkNvbG9yIjp7IiRpZCI6IjIxOC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jE5IiwiVG9wIjowLjAsIkxlZnQiOjAuMCwiUmlnaHQiOjAuMCwiQm90dG9tIjowLjB9LCJQYWRkaW5nIjp7IiRpZCI6IjIyMCIsIlRvcCI6MC4wLCJMZWZ0IjowLjAsIlJpZ2h0IjowLjAsIkJvdHRvbSI6MC4wfSwiQmFja2dyb3VuZCI6eyIkaWQiOiIyMjEiLCJDb2xvciI6eyIkaWQiOiIyMjIiLCJBIjowLCJSIjowLCJHIjowLCJCIjowfX0sIklzVmlzaWJsZSI6dHJ1ZSwiV2lkdGgiOjAuMCwiSGVpZ2h0IjowLjAsIkJvcmRlclN0eWxlIjpudWxsLCJQYXJlbnRTdHlsZSI6bnVsbH0sIkRhdGVGb3JtYXQiOnsiJGlkIjoiMjIz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IyNCIsIkZvcm1hdCI6MCwiSXNWaXNpYmxlIjpmYWxzZSwiTGFzdEtub3duVmlzaWJpbGl0eVN0YXRlIjpmYWxzZX0sIklzVmlzaWJsZSI6dHJ1ZSwiUGFyZW50U3R5bGUiOm51bGx9LCJEZWZhdWx0U3dpbWxhbmVBY3Rpdml0eVN0eWxlIjp7IiRpZCI6IjIyNSIsIkhlYWRlclN0eWxlIjp7IiRpZCI6IjIyNiIsIlRleHRTdHlsZSI6eyIkaWQiOiIyMjciLCJGb250U2V0dGluZ3MiOnsiJGlkIjoiMjI4IiwiRm9udFNpemUiOjExLCJGb250TmFtZSI6IkNhbGlicmkiLCJJc0JvbGQiOmZhbHNlLCJJc0l0YWxpYyI6ZmFsc2UsIklzVW5kZXJsaW5lZCI6ZmFsc2UsIlBhcmVudFN0eWxlIjpudWxsfSwiQXV0b1NpemUiOjIsIkZvcmVncm91bmQiOnsiJGlkIjoiMjI5IiwiQ29sb3IiOnsiJGlkIjoiMjMwIiwiQSI6MjU1LCJSIjowLCJHIjowLCJCIjowfX0sIk1heFdpZHRoIjowLjAsIk1heEhlaWdodCI6IkluZmluaXR5IiwiU21hcnRGb3JlZ3JvdW5kSXNBY3RpdmUiOmZhbHNlLCJIb3Jpem9udGFsQWxpZ25tZW50IjowLCJWZXJ0aWNhbEFsaWdubWVudCI6MCwiU21hcnRGb3JlZ3JvdW5kIjpudWxsLCJCYWNrZ3JvdW5kRmlsbFR5cGUiOjAsIk1hcmdpbiI6eyIkaWQiOiIyMzEiLCJUb3AiOjAuMCwiTGVmdCI6MC4wLCJSaWdodCI6MC4wLCJCb3R0b20iOjAuMH0sIlBhZGRpbmciOnsiJGlkIjoiMjMyIiwiVG9wIjowLjAsIkxlZnQiOjAuMCwiUmlnaHQiOjAuMCwiQm90dG9tIjowLjB9LCJCYWNrZ3JvdW5kIjpudWxsLCJJc1Zpc2libGUiOnRydWUsIldpZHRoIjowLjAsIkhlaWdodCI6MC4wLCJCb3JkZXJTdHlsZSI6bnVsbCwiUGFyZW50U3R5bGUiOm51bGx9LCJSZWN0YW5nbGVTdHlsZSI6eyIkaWQiOiIyMzMiLCJNYXJnaW4iOnsiJGlkIjoiMjM0IiwiVG9wIjowLjAsIkxlZnQiOjAuMCwiUmlnaHQiOjAuMCwiQm90dG9tIjowLjB9LCJQYWRkaW5nIjp7IiRpZCI6IjIzNSIsIlRvcCI6MC4wLCJMZWZ0IjowLjAsIlJpZ2h0IjowLjAsIkJvdHRvbSI6MC4wfSwiQmFja2dyb3VuZCI6eyIkaWQiOiIyMzYiLCJDb2xvciI6eyIkaWQiOiIyMzciLCJBIjo2MywiUiI6MTEyLCJHIjoxNzMsIkIiOjcxfX0sIklzVmlzaWJsZSI6dHJ1ZSwiV2lkdGgiOjAuMCwiSGVpZ2h0IjowLjAsIkJvcmRlclN0eWxlIjp7IiRpZCI6IjIzOCIsIkxpbmVDb2xvciI6eyIkaWQiOiIyMzkiLCIkdHlwZSI6Ik5MUkUuQ29tbW9uLkRvbS5Tb2xpZENvbG9yQnJ1c2gsIE5MUkUuQ29tbW9uIiwiQ29sb3IiOnsiJGlkIjoiMjQwIiwiQSI6MjU1LCJSIjoyNTUsIkciOjAsIkIiOjB9fSwiTGluZVdlaWdodCI6MC4wLCJMaW5lVHlwZSI6MCwiUGFyZW50U3R5bGUiOm51bGx9LCJQYXJlbnRTdHlsZSI6bnVsbH0sIk1hcmdpbiI6eyIkaWQiOiIyNDEiLCJUb3AiOjAuMCwiTGVmdCI6MC4wLCJSaWdodCI6MC4wLCJCb3R0b20iOjAuMH0sIlBhZGRpbmciOnsiJGlkIjoiMjQyIiwiVG9wIjowLjAsIkxlZnQiOjAuMCwiUmlnaHQiOjAuMCwiQm90dG9tIjowLjB9LCJCYWNrZ3JvdW5kIjpudWxsLCJJc1Zpc2libGUiOnRydWUsIldpZHRoIjowLjAsIkhlaWdodCI6MC4wLCJCb3JkZXJTdHlsZSI6bnVsbCwiUGFyZW50U3R5bGUiOm51bGx9LCJCYWNrZ3JvdW5kU3R5bGUiOnsiJGlkIjoiMjQzIiwiTWFyZ2luIjp7IiRpZCI6IjI0NCIsIlRvcCI6MC4wLCJMZWZ0IjowLjAsIlJpZ2h0IjowLjAsIkJvdHRvbSI6MC4wfSwiUGFkZGluZyI6eyIkaWQiOiIyNDUiLCJUb3AiOjAuMCwiTGVmdCI6MC4wLCJSaWdodCI6MC4wLCJCb3R0b20iOjAuMH0sIkJhY2tncm91bmQiOnsiJHJlZiI6IjExMSJ9LCJJc1Zpc2libGUiOnRydWUsIldpZHRoIjowLjAsIkhlaWdodCI6MC4wLCJCb3JkZXJTdHlsZSI6eyIkaWQiOiIyNDYiLCJMaW5lQ29sb3IiOnsiJGlkIjoiMjQ3IiwiJHR5cGUiOiJOTFJFLkNvbW1vbi5Eb20uU29saWRDb2xvckJydXNoLCBOTFJFLkNvbW1vbiIsIkNvbG9yIjp7IiRpZCI6IjI0OCIsIkEiOjI1NSwiUiI6MjM0LCJHIjoyMiwiQiI6MzB9fSwiTGluZVdlaWdodCI6MC4wLCJMaW5lVHlwZSI6MCwiUGFyZW50U3R5bGUiOm51bGx9LCJQYXJlbnRTdHlsZSI6bnVsbH0sIk1hcmdpbiI6eyIkaWQiOiIyNDkiLCJUb3AiOjAuMCwiTGVmdCI6MC4wLCJSaWdodCI6MC4wLCJCb3R0b20iOjAuMH0sIlBhZGRpbmciOnsiJGlkIjoiMjUwIiwiVG9wIjowLjAsIkxlZnQiOjAuMCwiUmlnaHQiOjAuMCwiQm90dG9tIjowLjB9LCJJc1Zpc2libGUiOnRydWUsIldpZHRoIjowLjAsIkhlaWdodCI6MC4wLCJCb3JkZXJTdHlsZSI6bnVsbCwiUGFyZW50U3R5bGUiOm51bGx9LCJNYXJnaW4iOnsiJGlkIjoiMjUxIiwiVG9wIjowLjAsIkxlZnQiOjAuMCwiUmlnaHQiOjAuMCwiQm90dG9tIjowLjB9LCJQYWRkaW5nIjp7IiRpZCI6IjI1MiIsIlRvcCI6MC4wLCJMZWZ0IjowLjAsIlJpZ2h0IjowLjAsIkJvdHRvbSI6MC4wfSwiSXNWaXNpYmxlIjp0cnVlLCJXaWR0aCI6MC4wLCJIZWlnaHQiOjAuMCwiQm9yZGVyU3R5bGUiOnsiJGlkIjoiMjUzIiwiTGluZUNvbG9yIjpudWxsLCJMaW5lV2VpZ2h0IjowLjAsIkxpbmVUeXBlIjowLCJQYXJlbnRTdHlsZSI6bnVsbH0sIlBhcmVudFN0eWxlIjpudWxsfX0seyIkaWQiOiIyNTQiLCJfYWN0aXZpdGllcyI6W3siJGlkIjoiMjU1IiwiX3Jvd3MiOlt7IiRpZCI6IjI1NiIsIl90YXNrcyI6W3siJGlkIjoiMjU3IiwiX2F0dGFjaGVkTWlsZXN0b25lcyI6W10sIlRhc2tEZWZpbml0aW9uIjp7IiRpZCI6IjI1OCIsIkdyb3VwTmFtZSI6bnVsbCwiU3RhcnREYXRlIjoiMjAxNC0wMS0wMVQwMDowMDowMFoiLCJFbmREYXRlIjoiMjAxOS0xMS0wMVQyMzo1OTowMFoiLCJQZXJjZW50YWdlQ29tcGxldGUiOm51bGwsIlN0eWxlIjp7IiRpZCI6IjI1OSIsIlNoYXBlIjoyLCJTaGFwZVRoaWNrbmVzcyI6MSwiRHVyYXRpb25Gb3JtYXQiOjAsIkluY2x1ZGVOb25Xb3JraW5nRGF5c0luRHVyYXRpb24iOmZhbHNlLCJQZXJjZW50YWdlQ29tcGxldGVTdHlsZSI6eyIkaWQiOiIyNjAiLCJGb250U2V0dGluZ3MiOnsiJGlkIjoiMjYx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yZWYiOiIxMiJ9LCJQYWRkaW5nIjp7IiRyZWYiOiIxMyJ9LCJCYWNrZ3JvdW5kIjp7IiRyZWYiOiIxNCJ9LCJJc1Zpc2libGUiOnRydWUsIldpZHRoIjowLjAsIkhlaWdodCI6MC4wLCJCb3JkZXJTdHlsZSI6eyIkaWQiOiIyNjIiLCJMaW5lQ29sb3IiOm51bGwsIkxpbmVXZWlnaHQiOjAuMCwiTGluZVR5cGUiOjAsIlBhcmVudFN0eWxlIjpudWxsfSwiUGFyZW50U3R5bGUiOm51bGx9LCJEdXJhdGlvblN0eWxlIjp7IiRpZCI6IjI2MyIsIkZvbnRTZXR0aW5ncyI6eyIkaWQiOiIyNjQiLCJGb250U2l6ZSI6MTAsIkZvbnROYW1lIjoiQ2FsaWJyaSIsIklzQm9sZCI6ZmFsc2UsIklzSXRhbGljIjpmYWxzZSwiSXNVbmRlcmxpbmVkIjpmYWxzZSwiUGFyZW50U3R5bGUiOm51bGx9LCJBdXRvU2l6ZSI6MCwiRm9yZWdyb3VuZCI6eyIkcmVmIjoiMTkifSwiTWF4V2lkdGgiOjIwMC4wLCJNYXhIZWlnaHQiOiJJbmZpbml0eSIsIlNtYXJ0Rm9yZWdyb3VuZElzQWN0aXZlIjpmYWxzZSwiSG9yaXpvbnRhbEFsaWdubWVudCI6MCwiVmVydGljYWxBbGlnbm1lbnQiOjAsIlNtYXJ0Rm9yZWdyb3VuZCI6bnVsbCwiQmFja2dyb3VuZEZpbGxUeXBlIjowLCJNYXJnaW4iOnsiJHJlZiI6IjIxIn0sIlBhZGRpbmciOnsiJHJlZiI6IjIyIn0sIkJhY2tncm91bmQiOnsiJHJlZiI6IjIzIn0sIklzVmlzaWJsZSI6dHJ1ZSwiV2lkdGgiOjAuMCwiSGVpZ2h0IjowLjAsIkJvcmRlclN0eWxlIjp7IiRpZCI6IjI2NSIsIkxpbmVDb2xvciI6bnVsbCwiTGluZVdlaWdodCI6MC4wLCJMaW5lVHlwZSI6MCwiUGFyZW50U3R5bGUiOm51bGx9LCJQYXJlbnRTdHlsZSI6bnVsbH0sIkhvcml6b250YWxDb25uZWN0b3JTdHlsZSI6eyIkaWQiOiIyNjYiLCJMaW5lQ29sb3IiOnsiJHJlZiI6IjI3In0sIkxpbmVXZWlnaHQiOjEuMCwiTGluZVR5cGUiOjAsIlBhcmVudFN0eWxlIjpudWxsfSwiVmVydGljYWxDb25uZWN0b3JTdHlsZSI6eyIkaWQiOiIyNjciLCJMaW5lQ29sb3IiOnsiJHJlZiI6IjMwIn0sIkxpbmVXZWlnaHQiOjAuMCwiTGluZVR5cGUiOjAsIlBhcmVudFN0eWxlIjpudWxsfSwiTWFyZ2luIjpudWxsLCJTdGFydERhdGVQb3NpdGlvbiI6NiwiRW5kRGF0ZVBvc2l0aW9uIjo2LCJEYXRlSXNWaXNpYmxlIjpmYWxzZSwiVGl0bGVQb3NpdGlvbiI6MSwiRHVyYXRpb25Qb3NpdGlvbiI6NiwiUGVyY2VudGFnZUNvbXBsZXRlZFBvc2l0aW9uIjo2LCJTcGFjaW5nIjo1LCJJc0JlbG93VGltZWJhbmQiOnRydWUsIlBlcmNlbnRhZ2VDb21wbGV0ZVNoYXBlT3BhY2l0eSI6MzUsIlNoYXBlU3R5bGUiOnsiJGlkIjoiMjY4IiwiTWFyZ2luIjp7IiRyZWYiOiIzMyJ9LCJQYWRkaW5nIjp7IiRyZWYiOiIzNCJ9LCJCYWNrZ3JvdW5kIjp7IiRpZCI6IjI2OSIsIkNvbG9yIjp7IiRpZCI6IjI3MCIsIkEiOjI1NSwiUiI6OTEsIkciOjE1NSwiQiI6MjEzfX0sIklzVmlzaWJsZSI6dHJ1ZSwiV2lkdGgiOjAuMCwiSGVpZ2h0IjoxNi4wLCJCb3JkZXJTdHlsZSI6eyIkaWQiOiIyNzEiLCJMaW5lQ29sb3IiOnsiJHJlZiI6IjM4In0sIkxpbmVXZWlnaHQiOjAuMCwiTGluZVR5cGUiOjAsIlBhcmVudFN0eWxlIjpudWxsfSwiUGFyZW50U3R5bGUiOm51bGx9LCJUaXRsZVN0eWxlIjp7IiRpZCI6IjI3MiIsIkZvbnRTZXR0aW5ncyI6eyIkaWQiOiIyNzMiLCJGb250U2l6ZSI6MTQsIkZvbnROYW1lIjoiQ2FsaWJyaSIsIklzQm9sZCI6ZmFsc2UsIklzSXRhbGljIjp0cnVlLCJJc1VuZGVybGluZWQiOmZhbHNlLCJQYXJlbnRTdHlsZSI6bnVsbH0sIkF1dG9TaXplIjowLCJGb3JlZ3JvdW5kIjp7IiRpZCI6IjI3NCIsIkNvbG9yIjp7IiRpZCI6IjI3NSIsIkEiOjI1NSwiUiI6MCwiRyI6MCwiQiI6MH19LCJNYXhXaWR0aCI6NzIwLjAsIk1heEhlaWdodCI6IkluZmluaXR5IiwiU21hcnRGb3JlZ3JvdW5kSXNBY3RpdmUiOmZhbHNlLCJIb3Jpem9udGFsQWxpZ25tZW50IjowLCJWZXJ0aWNhbEFsaWdubWVudCI6MCwiU21hcnRGb3JlZ3JvdW5kIjpudWxsLCJCYWNrZ3JvdW5kRmlsbFR5cGUiOjAsIk1hcmdpbiI6eyIkcmVmIjoiNDQifSwiUGFkZGluZyI6eyIkcmVmIjoiNDUifSwiQmFja2dyb3VuZCI6eyIkaWQiOiIyNzYiLCJDb2xvciI6eyIkaWQiOiIyNzciLCJBIjowLCJSIjoyNTUsIkciOjI1NSwiQiI6MjU1fX0sIklzVmlzaWJsZSI6dHJ1ZSwiV2lkdGgiOjAuMCwiSGVpZ2h0IjowLjAsIkJvcmRlclN0eWxlIjp7IiRpZCI6IjI3OCIsIkxpbmVDb2xvciI6bnVsbCwiTGluZVdlaWdodCI6MC4wLCJMaW5lVHlwZSI6MCwiUGFyZW50U3R5bGUiOm51bGx9LCJQYXJlbnRTdHlsZSI6bnVsbH0sIkRhdGVTdHlsZSI6eyIkaWQiOiIyNzkiLCJGb250U2V0dGluZ3MiOnsiJGlkIjoiMjgwIiwiRm9udFNpemUiOjEwLCJGb250TmFtZSI6IkNhbGlicmkiLCJJc0JvbGQiOmZhbHNlLCJJc0l0YWxpYyI6ZmFsc2UsIklzVW5kZXJsaW5lZCI6ZmFsc2UsIlBhcmVudFN0eWxlIjpudWxsfSwiQXV0b1NpemUiOjAsIkZvcmVncm91bmQiOnsiJGlkIjoiMjgxIiwiQ29sb3IiOnsiJGlkIjoiMjgy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NTMifSwiUGFkZGluZyI6eyIkcmVmIjoiNTQifSwiQmFja2dyb3VuZCI6eyIkaWQiOiIyODMiLCJDb2xvciI6eyIkaWQiOiIyODQiLCJBIjowLCJSIjoyNTUsIkciOjI1NSwiQiI6MjU1fX0sIklzVmlzaWJsZSI6dHJ1ZSwiV2lkdGgiOjAuMCwiSGVpZ2h0IjowLjAsIkJvcmRlclN0eWxlIjp7IiRpZCI6IjI4NSIsIkxpbmVDb2xvciI6bnVsbCwiTGluZVdlaWdodCI6MC4wLCJMaW5lVHlwZSI6MCwiUGFyZW50U3R5bGUiOm51bGx9LCJQYXJlbnRTdHlsZSI6bnVsbH0sIkRhdGVGb3JtYXQiOnsiJHJlZiI6IjU4In0sIldlZWtOdW1iZXJpbmciOnsiJGlkIjoiMjg2IiwiRm9ybWF0IjowLCJJc1Zpc2libGUiOmZhbHNlLCJMYXN0S25vd25WaXNpYmlsaXR5U3RhdGUiOmZhbHNlfSwiSXNWaXNpYmxlIjp0cnVlLCJQYXJlbnRTdHlsZSI6bnVsbH0sIkluZGV4IjowLCJTbWFydER1cmF0aW9uQWN0aXZhdGVkIjpmYWxzZSwiRGF0ZUZvcm1hdCI6eyIkcmVmIjoiNTgifSwiV2Vla051bWJlcmluZyI6eyIkaWQiOiIyODciLCJGb3JtYXQiOjAsIklzVmlzaWJsZSI6ZmFsc2UsIkxhc3RLbm93blZpc2liaWxpdHlTdGF0ZSI6ZmFsc2V9LCJJZCI6IjY5ZmUzMGJjLTlhMjctNDU2YS04YzA0LTQ0OTYyMmM5NTFmOSIsIkltcG9ydElkIjpudWxsLCJUaXRsZSI6ImNoYXJnZSBzdGF0ZSBicmVlZGluZyBhbmQgcHVyaWZpY2F0aW9uIGZvciBwb3N0LWFjY2VsZXJhdGlvbiBpbiBJU0FDIElJIiwiTm90ZSI6bnVsbCwiSHlwZXJsaW5rIjp7IiRpZCI6IjI4OCIsIkFkZHJlc3MiOm51bGwsIlN1YkFkZHJlc3MiOm51bGx9LCJJc0NoYW5nZWQiOmZhbHNlLCJJc05ldyI6ZmFsc2V9fV0sIl9taWxlc3RvbmVzIjpbXSwiSWQiOiIwMDAwMDAwMC0wMDAwLTAwMDAtMDAwMC0wMDAwMDAwMDAwMDAiLCJJc1NpbmdsZUl0ZW1Sb3ciOnRydWV9XSwiSW5kZXgiOjAsIklkIjoiMGEzNDNiYWUtYjY4My00MWJlLTk0OTAtNDIzMWJjN2RhMzNkIiwiSGVhZGVyVGV4dCI6bnVsbCwiSXNEZWZhdWx0Ijp0cnVlLCJTdHlsZSI6eyIkaWQiOiIyODkiLCJIZWFkZXJTdHlsZSI6eyIkaWQiOiIyOTAiLCJUZXh0U3R5bGUiOnsiJGlkIjoiMjkxIiwiRm9udFNldHRpbmdzIjp7IiRpZCI6IjI5MiIsIkZvbnRTaXplIjoxMSwiRm9udE5hbWUiOiJDYWxpYnJpIiwiSXNCb2xkIjpmYWxzZSwiSXNJdGFsaWMiOmZhbHNlLCJJc1VuZGVybGluZWQiOmZhbHNlLCJQYXJlbnRTdHlsZSI6bnVsbH0sIkF1dG9TaXplIjoyLCJGb3JlZ3JvdW5kIjp7IiRpZCI6IjI5MyIsIkNvbG9yIjp7IiRpZCI6IjI5NCIsIkEiOjI1NSwiUiI6MCwiRyI6MCwiQiI6MH19LCJNYXhXaWR0aCI6MC4wLCJNYXhIZWlnaHQiOiJJbmZpbml0eSIsIlNtYXJ0Rm9yZWdyb3VuZElzQWN0aXZlIjpmYWxzZSwiSG9yaXpvbnRhbEFsaWdubWVudCI6MCwiVmVydGljYWxBbGlnbm1lbnQiOjAsIlNtYXJ0Rm9yZWdyb3VuZCI6bnVsbCwiQmFja2dyb3VuZEZpbGxUeXBlIjowLCJNYXJnaW4iOnsiJGlkIjoiMjk1IiwiVG9wIjowLjAsIkxlZnQiOjAuMCwiUmlnaHQiOjAuMCwiQm90dG9tIjowLjB9LCJQYWRkaW5nIjp7IiRpZCI6IjI5NiIsIlRvcCI6MC4wLCJMZWZ0IjowLjAsIlJpZ2h0IjowLjAsIkJvdHRvbSI6MC4wfSwiQmFja2dyb3VuZCI6bnVsbCwiSXNWaXNpYmxlIjp0cnVlLCJXaWR0aCI6MC4wLCJIZWlnaHQiOjAuMCwiQm9yZGVyU3R5bGUiOm51bGwsIlBhcmVudFN0eWxlIjpudWxsfSwiUmVjdGFuZ2xlU3R5bGUiOnsiJGlkIjoiMjk3IiwiTWFyZ2luIjp7IiRpZCI6IjI5OCIsIlRvcCI6MC4wLCJMZWZ0IjowLjAsIlJpZ2h0IjowLjAsIkJvdHRvbSI6MC4wfSwiUGFkZGluZyI6eyIkaWQiOiIyOTkiLCJUb3AiOjAuMCwiTGVmdCI6MC4wLCJSaWdodCI6MC4wLCJCb3R0b20iOjAuMH0sIkJhY2tncm91bmQiOnsiJGlkIjoiMzAwIiwiQ29sb3IiOnsiJGlkIjoiMzAxIiwiQSI6NjMsIlIiOjIzNywiRyI6MTI1LCJCIjo0OX19LCJJc1Zpc2libGUiOnRydWUsIldpZHRoIjowLjAsIkhlaWdodCI6MC4wLCJCb3JkZXJTdHlsZSI6eyIkaWQiOiIzMDIiLCJMaW5lQ29sb3IiOnsiJGlkIjoiMzAzIiwiJHR5cGUiOiJOTFJFLkNvbW1vbi5Eb20uU29saWRDb2xvckJydXNoLCBOTFJFLkNvbW1vbiIsIkNvbG9yIjp7IiRpZCI6IjMwNCIsIkEiOjI1NSwiUiI6MjU1LCJHIjowLCJCIjowfX0sIkxpbmVXZWlnaHQiOjAuMCwiTGluZVR5cGUiOjAsIlBhcmVudFN0eWxlIjpudWxsfSwiUGFyZW50U3R5bGUiOm51bGx9LCJNYXJnaW4iOnsiJGlkIjoiMzA1IiwiVG9wIjowLjAsIkxlZnQiOjAuMCwiUmlnaHQiOjAuMCwiQm90dG9tIjowLjB9LCJQYWRkaW5nIjp7IiRpZCI6IjMwNiIsIlRvcCI6MC4wLCJMZWZ0IjowLjAsIlJpZ2h0IjowLjAsIkJvdHRvbSI6MC4wfSwiQmFja2dyb3VuZCI6bnVsbCwiSXNWaXNpYmxlIjp0cnVlLCJXaWR0aCI6MC4wLCJIZWlnaHQiOjAuMCwiQm9yZGVyU3R5bGUiOm51bGwsIlBhcmVudFN0eWxlIjpudWxsfSwiQmFja2dyb3VuZFN0eWxlIjp7IiRpZCI6IjMwNyIsIk1hcmdpbiI6eyIkaWQiOiIzMDgiLCJUb3AiOjAuMCwiTGVmdCI6MC4wLCJSaWdodCI6MC4wLCJCb3R0b20iOjAuMH0sIlBhZGRpbmciOnsiJGlkIjoiMzA5IiwiVG9wIjowLjAsIkxlZnQiOjAuMCwiUmlnaHQiOjAuMCwiQm90dG9tIjowLjB9LCJCYWNrZ3JvdW5kIjp7IiRpZCI6IjMxMCIsIkNvbG9yIjp7IiRpZCI6IjMxMSIsIkEiOjUxLCJSIjoxNjUsIkciOjE2NSwiQiI6MTY1fX0sIklzVmlzaWJsZSI6dHJ1ZSwiV2lkdGgiOjAuMCwiSGVpZ2h0IjowLjAsIkJvcmRlclN0eWxlIjp7IiRpZCI6IjMxMiIsIkxpbmVDb2xvciI6eyIkaWQiOiIzMTMiLCIkdHlwZSI6Ik5MUkUuQ29tbW9uLkRvbS5Tb2xpZENvbG9yQnJ1c2gsIE5MUkUuQ29tbW9uIiwiQ29sb3IiOnsiJGlkIjoiMzE0IiwiQSI6MjU1LCJSIjoyNTUsIkciOjAsIkIiOjB9fSwiTGluZVdlaWdodCI6MC4wLCJMaW5lVHlwZSI6MCwiUGFyZW50U3R5bGUiOm51bGx9LCJQYXJlbnRTdHlsZSI6bnVsbH0sIk1hcmdpbiI6eyIkaWQiOiIzMTUiLCJUb3AiOjAuMCwiTGVmdCI6MC4wLCJSaWdodCI6MC4wLCJCb3R0b20iOjAuMH0sIlBhZGRpbmciOnsiJGlkIjoiMzE2IiwiVG9wIjowLjAsIkxlZnQiOjAuMCwiUmlnaHQiOjAuMCwiQm90dG9tIjowLjB9LCJJc1Zpc2libGUiOmZhbHNlLCJXaWR0aCI6MC4wLCJIZWlnaHQiOjAuMCwiQm9yZGVyU3R5bGUiOm51bGwsIlBhcmVudFN0eWxlIjpudWxsfX1dLCJJZCI6IjA3NmU0YzI4LTg0MjgtNDJkMy04Mjg2LTBmNTExZTYzMjkyZiIsIkluZGV4IjoxLCJIZWFkZXJUZXh0IjoiQ0FOUkVCIiwiU3R5bGUiOnsiJGlkIjoiMzE3IiwiU3R5bGVJZCI6IjAwMDAwMDAwLTAwMDAtMDAwMC0wMDAwLTAwMDAwMDAwMDAwMCIsIkhlYWRlclN0eWxlIjp7IiRpZCI6IjMxOCIsIlRleHRJc1ZlcnRpY2FsIjpmYWxzZSwiVGV4dFN0eWxlIjp7IiRpZCI6IjMxOSIsIkZvbnRTZXR0aW5ncyI6eyIkaWQiOiIzMjAiLCJGb250U2l6ZSI6MTIsIkZvbnROYW1lIjoiQ2FsaWJyaSIsIklzQm9sZCI6dHJ1ZSwiSXNJdGFsaWMiOmZhbHNlLCJJc1VuZGVybGluZWQiOmZhbHNlLCJQYXJlbnRTdHlsZSI6bnVsbH0sIkF1dG9TaXplIjoyLCJGb3JlZ3JvdW5kIjp7IiRyZWYiOiI5NCJ9LCJNYXhXaWR0aCI6ODQuMCwiTWF4SGVpZ2h0IjoiSW5maW5pdHkiLCJTbWFydEZvcmVncm91bmRJc0FjdGl2ZSI6ZmFsc2UsIkhvcml6b250YWxBbGlnbm1lbnQiOjAsIlZlcnRpY2FsQWxpZ25tZW50IjowLCJTbWFydEZvcmVncm91bmQiOm51bGwsIkJhY2tncm91bmRGaWxsVHlwZSI6MCwiTWFyZ2luIjp7IiRyZWYiOiI5NiJ9LCJQYWRkaW5nIjp7IiRyZWYiOiI5NyJ9LCJCYWNrZ3JvdW5kIjpudWxsLCJJc1Zpc2libGUiOnRydWUsIldpZHRoIjowLjAsIkhlaWdodCI6MC4wLCJCb3JkZXJTdHlsZSI6bnVsbCwiUGFyZW50U3R5bGUiOm51bGx9LCJSZWN0YW5nbGVTdHlsZSI6eyIkaWQiOiIzMjEiLCJNYXJnaW4iOnsiJGlkIjoiMzIyIiwiVG9wIjowLjAsIkxlZnQiOjAuMCwiUmlnaHQiOjAuMCwiQm90dG9tIjowLjB9LCJQYWRkaW5nIjp7IiRpZCI6IjMyMyIsIlRvcCI6MC4wLCJMZWZ0IjowLjAsIlJpZ2h0IjowLjAsIkJvdHRvbSI6MC4wfSwiQmFja2dyb3VuZCI6eyIkaWQiOiIzMjQiLCJDb2xvciI6eyIkaWQiOiIzMjUiLCJBIjoyNTUsIlIiOjIzNywiRyI6MTI1LCJCIjo0OX19LCJJc1Zpc2libGUiOnRydWUsIldpZHRoIjowLjAsIkhlaWdodCI6MC4wLCJCb3JkZXJTdHlsZSI6eyIkaWQiOiIzMjYiLCJMaW5lQ29sb3IiOnsiJGlkIjoiMzI3IiwiJHR5cGUiOiJOTFJFLkNvbW1vbi5Eb20uU29saWRDb2xvckJydXNoLCBOTFJFLkNvbW1vbiIsIkNvbG9yIjp7IiRpZCI6IjMyOCIsIkEiOjI1NSwiUiI6MjU1LCJHIjowLCJCIjowfX0sIkxpbmVXZWlnaHQiOjAuMCwiTGluZVR5cGUiOjAsIlBhcmVudFN0eWxlIjpudWxsfSwiUGFyZW50U3R5bGUiOm51bGx9LCJNYXJnaW4iOnsiJGlkIjoiMzI5IiwiVG9wIjowLjAsIkxlZnQiOjAuMCwiUmlnaHQiOjAuMCwiQm90dG9tIjowLjB9LCJQYWRkaW5nIjp7IiRpZCI6IjMzMCIsIlRvcCI6MC4wLCJMZWZ0IjowLjAsIlJpZ2h0IjowLjAsIkJvdHRvbSI6MC4wfSwiQmFja2dyb3VuZCI6bnVsbCwiSXNWaXNpYmxlIjp0cnVlLCJXaWR0aCI6MC4wLCJIZWlnaHQiOjAuMCwiQm9yZGVyU3R5bGUiOm51bGwsIlBhcmVudFN0eWxlIjpudWxsfSwiQmFja2dyb3VuZFN0eWxlIjp7IiRpZCI6IjMzMSIsIk1hcmdpbiI6eyIkaWQiOiIzMzIiLCJUb3AiOjAuMCwiTGVmdCI6MC4wLCJSaWdodCI6MC4wLCJCb3R0b20iOjAuMH0sIlBhZGRpbmciOnsiJGlkIjoiMzMzIiwiVG9wIjowLjAsIkxlZnQiOjAuMCwiUmlnaHQiOjAuMCwiQm90dG9tIjowLjB9LCJCYWNrZ3JvdW5kIjp7IiRpZCI6IjMzNCIsIkNvbG9yIjp7IiRpZCI6IjMzNSIsIkEiOjUxLCJSIjoxNjUsIkciOjE2NSwiQiI6MTY1fX0sIklzVmlzaWJsZSI6dHJ1ZSwiV2lkdGgiOjAuMCwiSGVpZ2h0IjowLjAsIkJvcmRlclN0eWxlIjp7IiRpZCI6IjMzNiIsIkxpbmVDb2xvciI6eyIkaWQiOiIzMzciLCIkdHlwZSI6Ik5MUkUuQ29tbW9uLkRvbS5Tb2xpZENvbG9yQnJ1c2gsIE5MUkUuQ29tbW9uIiwiQ29sb3IiOnsiJGlkIjoiMzM4IiwiQSI6MjU1LCJSIjoyNTUsIkciOjAsIkIiOjB9fSwiTGluZVdlaWdodCI6MC4wLCJMaW5lVHlwZSI6MCwiUGFyZW50U3R5bGUiOm51bGx9LCJQYXJlbnRTdHlsZSI6bnVsbH0sIklzQWJvdmVUaW1lYmFuZCI6ZmFsc2UsIlNwYWNpbmciOjUsIkRlZmF1bHRTd2ltbGFuZVRhc2tTdHlsZSI6eyIkaWQiOiIzMzkiLCIkdHlwZSI6Ik5MUkUuQ29tbW9uLkRvbS5TdHlsZXMuRXhwbGljaXRTZXRhYmxlVGFza1N0eWxlLCBOTFJFLkNvbW1vbiIsIlNoYXBlIjoyLCJTaGFwZVRoaWNrbmVzcyI6MSwiRHVyYXRpb25Gb3JtYXQiOjAsIkluY2x1ZGVOb25Xb3JraW5nRGF5c0luRHVyYXRpb24iOmZhbHNlLCJQZXJjZW50YWdlQ29tcGxldGVTdHlsZSI6eyIkaWQiOiIzNDAiLCJGb250U2V0dGluZ3MiOnsiJGlkIjoiMzQxIiwiRm9udFNpemUiOjEwLCJGb250TmFtZSI6IkNhbGlicmkiLCJJc0JvbGQiOmZhbHNlLCJJc0l0YWxpYyI6ZmFsc2UsIklzVW5kZXJsaW5lZCI6ZmFsc2UsIlBhcmVudFN0eWxlIjpudWxsfSwiQXV0b1NpemUiOjAsIkZvcmVncm91bmQiOnsiJGlkIjoiMzQyIiwiQ29sb3IiOnsiJGlkIjoiMzQz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MzQ0IiwiVG9wIjowLjAsIkxlZnQiOjAuMCwiUmlnaHQiOjAuMCwiQm90dG9tIjowLjB9LCJQYWRkaW5nIjp7IiRpZCI6IjM0NSIsIlRvcCI6MC4wLCJMZWZ0IjowLjAsIlJpZ2h0IjowLjAsIkJvdHRvbSI6MC4wfSwiQmFja2dyb3VuZCI6eyIkaWQiOiIzNDYiLCJDb2xvciI6eyIkaWQiOiIzNDciLCJBIjo4OSwiUiI6MCwiRyI6MCwiQiI6MH19LCJJc1Zpc2libGUiOnRydWUsIldpZHRoIjowLjAsIkhlaWdodCI6MC4wLCJCb3JkZXJTdHlsZSI6bnVsbCwiUGFyZW50U3R5bGUiOm51bGx9LCJEdXJhdGlvblN0eWxlIjp7IiRpZCI6IjM0OCIsIkZvbnRTZXR0aW5ncyI6eyIkaWQiOiIzNDkiLCJGb250U2l6ZSI6MTAsIkZvbnROYW1lIjoiQ2FsaWJyaSIsIklzQm9sZCI6ZmFsc2UsIklzSXRhbGljIjpmYWxzZSwiSXNVbmRlcmxpbmVkIjpmYWxzZSwiUGFyZW50U3R5bGUiOm51bGx9LCJBdXRvU2l6ZSI6MCwiRm9yZWdyb3VuZCI6eyIkaWQiOiIzNTAiLCJDb2xvciI6eyIkaWQiOiIzNTE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zNTIiLCJUb3AiOjAuMCwiTGVmdCI6MC4wLCJSaWdodCI6MC4wLCJCb3R0b20iOjAuMH0sIlBhZGRpbmciOnsiJGlkIjoiMzUzIiwiVG9wIjowLjAsIkxlZnQiOjAuMCwiUmlnaHQiOjAuMCwiQm90dG9tIjowLjB9LCJCYWNrZ3JvdW5kIjp7IiRpZCI6IjM1NCIsIkNvbG9yIjp7IiRpZCI6IjM1NSIsIkEiOjAsIlIiOjAsIkciOjAsIkIiOjB9fSwiSXNWaXNpYmxlIjp0cnVlLCJXaWR0aCI6MC4wLCJIZWlnaHQiOjAuMCwiQm9yZGVyU3R5bGUiOm51bGwsIlBhcmVudFN0eWxlIjpudWxsfSwiSG9yaXpvbnRhbENvbm5lY3RvclN0eWxlIjp7IiRpZCI6IjM1NiIsIkxpbmVDb2xvciI6eyIkaWQiOiIzNTciLCIkdHlwZSI6Ik5MUkUuQ29tbW9uLkRvbS5Tb2xpZENvbG9yQnJ1c2gsIE5MUkUuQ29tbW9uIiwiQ29sb3IiOnsiJGlkIjoiMzU4IiwiQSI6MjU1LCJSIjoyMDQsIkciOjIwNCwiQiI6MjA0fX0sIkxpbmVXZWlnaHQiOjEuMCwiTGluZVR5cGUiOjAsIlBhcmVudFN0eWxlIjpudWxsfSwiVmVydGljYWxDb25uZWN0b3JTdHlsZSI6eyIkaWQiOiIzNTkiLCJMaW5lQ29sb3IiOnsiJGlkIjoiMzYwIiwiJHR5cGUiOiJOTFJFLkNvbW1vbi5Eb20uU29saWRDb2xvckJydXNoLCBOTFJFLkNvbW1vbiIsIkNvbG9yIjp7IiRpZCI6IjM2MSIsIkEiOjI1NSwiUiI6MjA0LCJHIjoyMDQsIkIiOjIwNH19LCJMaW5lV2VpZ2h0IjowLjAsIkxpbmVUeXBlIjowLCJQYXJlbnRTdHlsZSI6bnVsbH0sIk1hcmdpbiI6bnVsbCwiU3RhcnREYXRlUG9zaXRpb24iOjYsIkVuZERhdGVQb3NpdGlvbiI6NiwiRGF0ZUlzVmlzaWJsZSI6ZmFsc2UsIlRpdGxlUG9zaXRpb24iOjEsIkR1cmF0aW9uUG9zaXRpb24iOjYsIlBlcmNlbnRhZ2VDb21wbGV0ZWRQb3NpdGlvbiI6NiwiU3BhY2luZyI6NSwiSXNCZWxvd1RpbWViYW5kIjp0cnVlLCJQZXJjZW50YWdlQ29tcGxldGVTaGFwZU9wYWNpdHkiOjM1LCJTaGFwZVN0eWxlIjp7IiRpZCI6IjM2MiIsIk1hcmdpbiI6eyIkaWQiOiIzNjMiLCJUb3AiOjAuMCwiTGVmdCI6NC4wLCJSaWdodCI6NC4wLCJCb3R0b20iOjAuMH0sIlBhZGRpbmciOnsiJGlkIjoiMzY0IiwiVG9wIjowLjAsIkxlZnQiOjAuMCwiUmlnaHQiOjAuMCwiQm90dG9tIjowLjB9LCJCYWNrZ3JvdW5kIjp7IiRpZCI6IjM2NSIsIkNvbG9yIjp7IiRpZCI6IjM2NiIsIkEiOjI1NSwiUiI6OTEsIkciOjE1NSwiQiI6MjEzfX0sIklzVmlzaWJsZSI6dHJ1ZSwiV2lkdGgiOjAuMCwiSGVpZ2h0IjoxNi4wLCJCb3JkZXJTdHlsZSI6eyIkaWQiOiIzNjciLCJMaW5lQ29sb3IiOnsiJGlkIjoiMzY4IiwiJHR5cGUiOiJOTFJFLkNvbW1vbi5Eb20uU29saWRDb2xvckJydXNoLCBOTFJFLkNvbW1vbiIsIkNvbG9yIjp7IiRpZCI6IjM2OSIsIkEiOjI1NSwiUiI6MjM0LCJHIjoyMiwiQiI6MzB9fSwiTGluZVdlaWdodCI6MC4wLCJMaW5lVHlwZSI6MCwiUGFyZW50U3R5bGUiOm51bGx9LCJQYXJlbnRTdHlsZSI6bnVsbH0sIlRpdGxlU3R5bGUiOnsiJGlkIjoiMzcwIiwiRm9udFNldHRpbmdzIjp7IiRpZCI6IjM3MSIsIkZvbnRTaXplIjoxNCwiRm9udE5hbWUiOiJDYWxpYnJpIiwiSXNCb2xkIjpmYWxzZSwiSXNJdGFsaWMiOnRydWUsIklzVW5kZXJsaW5lZCI6ZmFsc2UsIlBhcmVudFN0eWxlIjpudWxsfSwiQXV0b1NpemUiOjAsIkZvcmVncm91bmQiOnsiJGlkIjoiMzcyIiwiQ29sb3IiOnsiJGlkIjoiMzczIiwiQSI6MjU1LCJSIjowLCJHIjowLCJCIjowfX0sIk1heFdpZHRoIjoyMDAuMCwiTWF4SGVpZ2h0IjoiSW5maW5pdHkiLCJTbWFydEZvcmVncm91bmRJc0FjdGl2ZSI6ZmFsc2UsIkhvcml6b250YWxBbGlnbm1lbnQiOjAsIlZlcnRpY2FsQWxpZ25tZW50IjowLCJTbWFydEZvcmVncm91bmQiOm51bGwsIkJhY2tncm91bmRGaWxsVHlwZSI6MCwiTWFyZ2luIjp7IiRpZCI6IjM3NCIsIlRvcCI6MC4wLCJMZWZ0IjowLjAsIlJpZ2h0IjowLjAsIkJvdHRvbSI6MC4wfSwiUGFkZGluZyI6eyIkaWQiOiIzNzUiLCJUb3AiOjAuMCwiTGVmdCI6MC4wLCJSaWdodCI6MC4wLCJCb3R0b20iOjAuMH0sIkJhY2tncm91bmQiOnsiJGlkIjoiMzc2IiwiQ29sb3IiOnsiJGlkIjoiMzc3IiwiQSI6MCwiUiI6MjU1LCJHIjoyNTUsIkIiOjI1NX19LCJJc1Zpc2libGUiOnRydWUsIldpZHRoIjowLjAsIkhlaWdodCI6MC4wLCJCb3JkZXJTdHlsZSI6bnVsbCwiUGFyZW50U3R5bGUiOm51bGx9LCJEYXRlU3R5bGUiOnsiJGlkIjoiMzc4IiwiRm9udFNldHRpbmdzIjp7IiRpZCI6IjM3OSIsIkZvbnRTaXplIjoxMCwiRm9udE5hbWUiOiJDYWxpYnJpIiwiSXNCb2xkIjpmYWxzZSwiSXNJdGFsaWMiOmZhbHNlLCJJc1VuZGVybGluZWQiOmZhbHNlLCJQYXJlbnRTdHlsZSI6bnVsbH0sIkF1dG9TaXplIjowLCJGb3JlZ3JvdW5kIjp7IiRpZCI6IjM4MCIsIkNvbG9yIjp7IiRpZCI6IjM4M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zgyIiwiVG9wIjowLjAsIkxlZnQiOjAuMCwiUmlnaHQiOjAuMCwiQm90dG9tIjowLjB9LCJQYWRkaW5nIjp7IiRpZCI6IjM4MyIsIlRvcCI6MC4wLCJMZWZ0IjowLjAsIlJpZ2h0IjowLjAsIkJvdHRvbSI6MC4wfSwiQmFja2dyb3VuZCI6eyIkaWQiOiIzODQiLCJDb2xvciI6eyIkaWQiOiIzODUiLCJBIjowLCJSIjoyNTUsIkciOjI1NSwiQiI6MjU1fX0sIklzVmlzaWJsZSI6dHJ1ZSwiV2lkdGgiOjAuMCwiSGVpZ2h0IjowLjAsIkJvcmRlclN0eWxlIjpudWxsLCJQYXJlbnRTdHlsZSI6bnVsbH0sIkRhdGVGb3JtYXQiOnsiJGlkIjoiMzg2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M4NyIsIkZvcm1hdCI6MCwiSXNWaXNpYmxlIjpmYWxzZSwiTGFzdEtub3duVmlzaWJpbGl0eVN0YXRlIjpmYWxzZX0sIklzVmlzaWJsZSI6dHJ1ZSwiUGFyZW50U3R5bGUiOm51bGwsIl9leHBsaWNpdGx5U2V0Ijp7IiRpZCI6IjM4OC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EZWZhdWx0U3dpbWxhbmVNb3RTdHlsZSI6eyIkaWQiOiIzODkiLCJTaGFwZSI6MCwiQ29ubmVjdG9yTWFyZ2luIjp7IiRpZCI6IjM5MCIsIlRvcCI6MC4wLCJMZWZ0IjoyLjAsIlJpZ2h0IjoyLjAsIkJvdHRvbSI6MC4wfSwiQ29ubmVjdG9yU3R5bGUiOnsiJGlkIjoiMzkxIiwiTGluZUNvbG9yIjp7IiRpZCI6IjM5MiIsIiR0eXBlIjoiTkxSRS5Db21tb24uRG9tLlNvbGlkQ29sb3JCcnVzaCwgTkxSRS5Db21tb24iLCJDb2xvciI6eyIkaWQiOiIzOTMiLCJBIjoxMjcsIlIiOjMxLCJHIjo3MywiQiI6MTI2fX0sIkxpbmVXZWlnaHQiOjEuMCwiTGluZVR5cGUiOjAsIlBhcmVudFN0eWxlIjpudWxsfSwiSXNCZWxvd1RpbWViYW5kIjpmYWxzZSwiUG9zaXRpb25PblRhc2siOjEsIkhpZGVEYXRlIjpmYWxzZSwiU2hhcGVTaXplIjoxLCJTcGFjaW5nIjoyLjAsIlBhZGRpbmciOnsiJGlkIjoiMzk0IiwiVG9wIjo3LjAsIkxlZnQiOjMuMCwiUmlnaHQiOjAuMCwiQm90dG9tIjoyLjB9LCJTaGFwZVN0eWxlIjp7IiRpZCI6IjM5NSIsIk1hcmdpbiI6eyIkaWQiOiIzOTYiLCJUb3AiOjAuMCwiTGVmdCI6MC4wLCJSaWdodCI6MC4wLCJCb3R0b20iOjAuMH0sIlBhZGRpbmciOnsiJGlkIjoiMzk3IiwiVG9wIjowLjAsIkxlZnQiOjAuMCwiUmlnaHQiOjAuMCwiQm90dG9tIjowLjB9LCJCYWNrZ3JvdW5kIjp7IiRpZCI6IjM5OCIsIkNvbG9yIjp7IiRpZCI6IjM5OSIsIkEiOjI1NSwiUiI6MjM3LCJHIjoxMjUsIkIiOjQ5fX0sIklzVmlzaWJsZSI6dHJ1ZSwiV2lkdGgiOjE4LjAsIkhlaWdodCI6MjAuMCwiQm9yZGVyU3R5bGUiOnsiJGlkIjoiNDAwIiwiTGluZUNvbG9yIjp7IiRpZCI6IjQwMSIsIiR0eXBlIjoiTkxSRS5Db21tb24uRG9tLlNvbGlkQ29sb3JCcnVzaCwgTkxSRS5Db21tb24iLCJDb2xvciI6eyIkaWQiOiI0MDIiLCJBIjoyNTUsIlIiOjIzNCwiRyI6MjIsIkIiOjMwfX0sIkxpbmVXZWlnaHQiOjAuMCwiTGluZVR5cGUiOjAsIlBhcmVudFN0eWxlIjpudWxsfSwiUGFyZW50U3R5bGUiOm51bGx9LCJUaXRsZVN0eWxlIjp7IiRpZCI6IjQwMyIsIkZvbnRTZXR0aW5ncyI6eyIkaWQiOiI0MDQiLCJGb250U2l6ZSI6MTEsIkZvbnROYW1lIjoiQ2FsaWJyaSIsIklzQm9sZCI6dHJ1ZSwiSXNJdGFsaWMiOmZhbHNlLCJJc1VuZGVybGluZWQiOmZhbHNlLCJQYXJlbnRTdHlsZSI6bnVsbH0sIkF1dG9TaXplIjowLCJGb3JlZ3JvdW5kIjp7IiRpZCI6IjQwNSIsIkNvbG9yIjp7IiRpZCI6IjQwNiIsIkEiOjI1NSwiUiI6MCwiRyI6MCwiQiI6MH19LCJNYXhXaWR0aCI6MjAwLjAsIk1heEhlaWdodCI6IkluZmluaXR5IiwiU21hcnRGb3JlZ3JvdW5kSXNBY3RpdmUiOmZhbHNlLCJIb3Jpem9udGFsQWxpZ25tZW50IjoxLCJWZXJ0aWNhbEFsaWdubWVudCI6MCwiU21hcnRGb3JlZ3JvdW5kIjpudWxsLCJCYWNrZ3JvdW5kRmlsbFR5cGUiOjAsIk1hcmdpbiI6eyIkaWQiOiI0MDciLCJUb3AiOjAuMCwiTGVmdCI6MC4wLCJSaWdodCI6MC4wLCJCb3R0b20iOjAuMH0sIlBhZGRpbmciOnsiJGlkIjoiNDA4IiwiVG9wIjowLjAsIkxlZnQiOjAuMCwiUmlnaHQiOjAuMCwiQm90dG9tIjowLjB9LCJCYWNrZ3JvdW5kIjp7IiRpZCI6IjQwOSIsIkNvbG9yIjp7IiRpZCI6IjQxMCIsIkEiOjAsIlIiOjAsIkciOjAsIkIiOjB9fSwiSXNWaXNpYmxlIjp0cnVlLCJXaWR0aCI6MC4wLCJIZWlnaHQiOjAuMCwiQm9yZGVyU3R5bGUiOm51bGwsIlBhcmVudFN0eWxlIjpudWxsfSwiRGF0ZVN0eWxlIjp7IiRpZCI6IjQxMSIsIkZvbnRTZXR0aW5ncyI6eyIkaWQiOiI0MTIiLCJGb250U2l6ZSI6MTAsIkZvbnROYW1lIjoiQ2FsaWJyaSIsIklzQm9sZCI6ZmFsc2UsIklzSXRhbGljIjpmYWxzZSwiSXNVbmRlcmxpbmVkIjpmYWxzZSwiUGFyZW50U3R5bGUiOm51bGx9LCJBdXRvU2l6ZSI6MCwiRm9yZWdyb3VuZCI6eyIkaWQiOiI0MTMiLCJDb2xvciI6eyIkaWQiOiI0MTQ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QxNSIsIlRvcCI6MC4wLCJMZWZ0IjowLjAsIlJpZ2h0IjowLjAsIkJvdHRvbSI6MC4wfSwiUGFkZGluZyI6eyIkaWQiOiI0MTYiLCJUb3AiOjAuMCwiTGVmdCI6MC4wLCJSaWdodCI6MC4wLCJCb3R0b20iOjAuMH0sIkJhY2tncm91bmQiOnsiJGlkIjoiNDE3IiwiQ29sb3IiOnsiJGlkIjoiNDE4IiwiQSI6MCwiUiI6MCwiRyI6MCwiQiI6MH19LCJJc1Zpc2libGUiOnRydWUsIldpZHRoIjowLjAsIkhlaWdodCI6MC4wLCJCb3JkZXJTdHlsZSI6bnVsbCwiUGFyZW50U3R5bGUiOm51bGx9LCJEYXRlRm9ybWF0Ijp7IiRpZCI6IjQxO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0MjAiLCJGb3JtYXQiOjAsIklzVmlzaWJsZSI6ZmFsc2UsIkxhc3RLbm93blZpc2liaWxpdHlTdGF0ZSI6ZmFsc2V9LCJJc1Zpc2libGUiOnRydWUsIlBhcmVudFN0eWxlIjpudWxsfSwiRGVmYXVsdFN3aW1sYW5lTWlsZXN0b25lU3R5bGUiOnsiJGlkIjoiNDIxIiwiVGl0bGVQb3NpdGlvbiI6IlJpZ2h0IiwiRGF0ZVBvc2l0aW9uIjoiTGVmdCIsIlNoYXBlVHlwZSI6MCwiU2hhcGVTaXplIjoxLCJTcGFjaW5nIjo1LCJTaGFwZVN0eWxlIjp7IiRpZCI6IjQyMiIsIk1hcmdpbiI6eyIkaWQiOiI0MjMiLCJUb3AiOjAuMCwiTGVmdCI6MC4wLCJSaWdodCI6MC4wLCJCb3R0b20iOjAuMH0sIlBhZGRpbmciOnsiJGlkIjoiNDI0IiwiVG9wIjowLjAsIkxlZnQiOjAuMCwiUmlnaHQiOjAuMCwiQm90dG9tIjowLjB9LCJCYWNrZ3JvdW5kIjp7IiRpZCI6IjQyNSIsIkNvbG9yIjp7IiRpZCI6IjQyNiIsIkEiOjI1NSwiUiI6MjM3LCJHIjoxMjUsIkIiOjQ5fX0sIklzVmlzaWJsZSI6dHJ1ZSwiV2lkdGgiOjE4LjAsIkhlaWdodCI6MjAuMCwiQm9yZGVyU3R5bGUiOnsiJGlkIjoiNDI3IiwiTGluZUNvbG9yIjp7IiRpZCI6IjQyOCIsIiR0eXBlIjoiTkxSRS5Db21tb24uRG9tLlNvbGlkQ29sb3JCcnVzaCwgTkxSRS5Db21tb24iLCJDb2xvciI6eyIkaWQiOiI0MjkiLCJBIjoyNTUsIlIiOjIzNCwiRyI6MjIsIkIiOjMwfX0sIkxpbmVXZWlnaHQiOjAuMCwiTGluZVR5cGUiOjAsIlBhcmVudFN0eWxlIjpudWxsfSwiUGFyZW50U3R5bGUiOm51bGx9LCJUaXRsZVN0eWxlIjp7IiRpZCI6IjQzMCIsIkZvbnRTZXR0aW5ncyI6eyIkaWQiOiI0MzEiLCJGb250U2l6ZSI6MTEsIkZvbnROYW1lIjoiQ2FsaWJyaSIsIklzQm9sZCI6dHJ1ZSwiSXNJdGFsaWMiOmZhbHNlLCJJc1VuZGVybGluZWQiOmZhbHNlLCJQYXJlbnRTdHlsZSI6bnVsbH0sIkF1dG9TaXplIjowLCJGb3JlZ3JvdW5kIjp7IiRpZCI6IjQzMiIsIkNvbG9yIjp7IiRpZCI6IjQzMyIsIkEiOjI1NSwiUiI6MCwiRyI6MCwiQiI6MH19LCJNYXhXaWR0aCI6MjAwLjAsIk1heEhlaWdodCI6IkluZmluaXR5IiwiU21hcnRGb3JlZ3JvdW5kSXNBY3RpdmUiOmZhbHNlLCJIb3Jpem9udGFsQWxpZ25tZW50IjoxLCJWZXJ0aWNhbEFsaWdubWVudCI6MCwiU21hcnRGb3JlZ3JvdW5kIjpudWxsLCJCYWNrZ3JvdW5kRmlsbFR5cGUiOjAsIk1hcmdpbiI6eyIkaWQiOiI0MzQiLCJUb3AiOjAuMCwiTGVmdCI6MC4wLCJSaWdodCI6MC4wLCJCb3R0b20iOjAuMH0sIlBhZGRpbmciOnsiJGlkIjoiNDM1IiwiVG9wIjowLjAsIkxlZnQiOjAuMCwiUmlnaHQiOjAuMCwiQm90dG9tIjowLjB9LCJCYWNrZ3JvdW5kIjp7IiRpZCI6IjQzNiIsIkNvbG9yIjp7IiRpZCI6IjQzNyIsIkEiOjAsIlIiOjAsIkciOjAsIkIiOjB9fSwiSXNWaXNpYmxlIjp0cnVlLCJXaWR0aCI6MC4wLCJIZWlnaHQiOjAuMCwiQm9yZGVyU3R5bGUiOm51bGwsIlBhcmVudFN0eWxlIjpudWxsfSwiRGF0ZVN0eWxlIjp7IiRpZCI6IjQzOCIsIkZvbnRTZXR0aW5ncyI6eyIkaWQiOiI0MzkiLCJGb250U2l6ZSI6MTAsIkZvbnROYW1lIjoiQ2FsaWJyaSIsIklzQm9sZCI6ZmFsc2UsIklzSXRhbGljIjpmYWxzZSwiSXNVbmRlcmxpbmVkIjpmYWxzZSwiUGFyZW50U3R5bGUiOm51bGx9LCJBdXRvU2l6ZSI6MCwiRm9yZWdyb3VuZCI6eyIkaWQiOiI0NDAiLCJDb2xvciI6eyIkaWQiOiI0NDE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Q0MiIsIlRvcCI6MC4wLCJMZWZ0IjowLjAsIlJpZ2h0IjowLjAsIkJvdHRvbSI6MC4wfSwiUGFkZGluZyI6eyIkaWQiOiI0NDMiLCJUb3AiOjAuMCwiTGVmdCI6MC4wLCJSaWdodCI6MC4wLCJCb3R0b20iOjAuMH0sIkJhY2tncm91bmQiOnsiJGlkIjoiNDQ0IiwiQ29sb3IiOnsiJGlkIjoiNDQ1IiwiQSI6MCwiUiI6MCwiRyI6MCwiQiI6MH19LCJJc1Zpc2libGUiOnRydWUsIldpZHRoIjowLjAsIkhlaWdodCI6MC4wLCJCb3JkZXJTdHlsZSI6bnVsbCwiUGFyZW50U3R5bGUiOm51bGx9LCJEYXRlRm9ybWF0Ijp7IiRpZCI6IjQ0Ni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0NDciLCJGb3JtYXQiOjAsIklzVmlzaWJsZSI6ZmFsc2UsIkxhc3RLbm93blZpc2liaWxpdHlTdGF0ZSI6ZmFsc2V9LCJJc1Zpc2libGUiOnRydWUsIlBhcmVudFN0eWxlIjpudWxsfSwiRGVmYXVsdFN3aW1sYW5lQWN0aXZpdHlTdHlsZSI6eyIkaWQiOiI0NDgiLCJIZWFkZXJTdHlsZSI6eyIkaWQiOiI0NDkiLCJUZXh0U3R5bGUiOnsiJGlkIjoiNDUwIiwiRm9udFNldHRpbmdzIjp7IiRpZCI6IjQ1MSIsIkZvbnRTaXplIjoxMSwiRm9udE5hbWUiOiJDYWxpYnJpIiwiSXNCb2xkIjpmYWxzZSwiSXNJdGFsaWMiOmZhbHNlLCJJc1VuZGVybGluZWQiOmZhbHNlLCJQYXJlbnRTdHlsZSI6bnVsbH0sIkF1dG9TaXplIjoyLCJGb3JlZ3JvdW5kIjp7IiRpZCI6IjQ1MiIsIkNvbG9yIjp7IiRpZCI6IjQ1MyIsIkEiOjI1NSwiUiI6MCwiRyI6MCwiQiI6MH19LCJNYXhXaWR0aCI6MC4wLCJNYXhIZWlnaHQiOiJJbmZpbml0eSIsIlNtYXJ0Rm9yZWdyb3VuZElzQWN0aXZlIjpmYWxzZSwiSG9yaXpvbnRhbEFsaWdubWVudCI6MCwiVmVydGljYWxBbGlnbm1lbnQiOjAsIlNtYXJ0Rm9yZWdyb3VuZCI6bnVsbCwiQmFja2dyb3VuZEZpbGxUeXBlIjowLCJNYXJnaW4iOnsiJGlkIjoiNDU0IiwiVG9wIjowLjAsIkxlZnQiOjAuMCwiUmlnaHQiOjAuMCwiQm90dG9tIjowLjB9LCJQYWRkaW5nIjp7IiRpZCI6IjQ1NSIsIlRvcCI6MC4wLCJMZWZ0IjowLjAsIlJpZ2h0IjowLjAsIkJvdHRvbSI6MC4wfSwiQmFja2dyb3VuZCI6bnVsbCwiSXNWaXNpYmxlIjp0cnVlLCJXaWR0aCI6MC4wLCJIZWlnaHQiOjAuMCwiQm9yZGVyU3R5bGUiOm51bGwsIlBhcmVudFN0eWxlIjpudWxsfSwiUmVjdGFuZ2xlU3R5bGUiOnsiJGlkIjoiNDU2IiwiTWFyZ2luIjp7IiRpZCI6IjQ1NyIsIlRvcCI6MC4wLCJMZWZ0IjowLjAsIlJpZ2h0IjowLjAsIkJvdHRvbSI6MC4wfSwiUGFkZGluZyI6eyIkaWQiOiI0NTgiLCJUb3AiOjAuMCwiTGVmdCI6MC4wLCJSaWdodCI6MC4wLCJCb3R0b20iOjAuMH0sIkJhY2tncm91bmQiOnsiJGlkIjoiNDU5IiwiQ29sb3IiOnsiJGlkIjoiNDYwIiwiQSI6NjMsIlIiOjIzNywiRyI6MTI1LCJCIjo0OX19LCJJc1Zpc2libGUiOnRydWUsIldpZHRoIjowLjAsIkhlaWdodCI6MC4wLCJCb3JkZXJTdHlsZSI6eyIkaWQiOiI0NjEiLCJMaW5lQ29sb3IiOnsiJGlkIjoiNDYyIiwiJHR5cGUiOiJOTFJFLkNvbW1vbi5Eb20uU29saWRDb2xvckJydXNoLCBOTFJFLkNvbW1vbiIsIkNvbG9yIjp7IiRpZCI6IjQ2MyIsIkEiOjI1NSwiUiI6MjU1LCJHIjowLCJCIjowfX0sIkxpbmVXZWlnaHQiOjAuMCwiTGluZVR5cGUiOjAsIlBhcmVudFN0eWxlIjpudWxsfSwiUGFyZW50U3R5bGUiOm51bGx9LCJNYXJnaW4iOnsiJGlkIjoiNDY0IiwiVG9wIjowLjAsIkxlZnQiOjAuMCwiUmlnaHQiOjAuMCwiQm90dG9tIjowLjB9LCJQYWRkaW5nIjp7IiRpZCI6IjQ2NSIsIlRvcCI6MC4wLCJMZWZ0IjowLjAsIlJpZ2h0IjowLjAsIkJvdHRvbSI6MC4wfSwiQmFja2dyb3VuZCI6bnVsbCwiSXNWaXNpYmxlIjp0cnVlLCJXaWR0aCI6MC4wLCJIZWlnaHQiOjAuMCwiQm9yZGVyU3R5bGUiOm51bGwsIlBhcmVudFN0eWxlIjpudWxsfSwiQmFja2dyb3VuZFN0eWxlIjp7IiRpZCI6IjQ2NiIsIk1hcmdpbiI6eyIkaWQiOiI0NjciLCJUb3AiOjAuMCwiTGVmdCI6MC4wLCJSaWdodCI6MC4wLCJCb3R0b20iOjAuMH0sIlBhZGRpbmciOnsiJGlkIjoiNDY4IiwiVG9wIjowLjAsIkxlZnQiOjAuMCwiUmlnaHQiOjAuMCwiQm90dG9tIjowLjB9LCJCYWNrZ3JvdW5kIjp7IiRyZWYiOiIzMzQifSwiSXNWaXNpYmxlIjp0cnVlLCJXaWR0aCI6MC4wLCJIZWlnaHQiOjAuMCwiQm9yZGVyU3R5bGUiOnsiJGlkIjoiNDY5IiwiTGluZUNvbG9yIjp7IiRpZCI6IjQ3MCIsIiR0eXBlIjoiTkxSRS5Db21tb24uRG9tLlNvbGlkQ29sb3JCcnVzaCwgTkxSRS5Db21tb24iLCJDb2xvciI6eyIkaWQiOiI0NzEiLCJBIjoyNTUsIlIiOjIzNCwiRyI6MjIsIkIiOjMwfX0sIkxpbmVXZWlnaHQiOjAuMCwiTGluZVR5cGUiOjAsIlBhcmVudFN0eWxlIjpudWxsfSwiUGFyZW50U3R5bGUiOm51bGx9LCJNYXJnaW4iOnsiJGlkIjoiNDcyIiwiVG9wIjowLjAsIkxlZnQiOjAuMCwiUmlnaHQiOjAuMCwiQm90dG9tIjowLjB9LCJQYWRkaW5nIjp7IiRpZCI6IjQ3MyIsIlRvcCI6MC4wLCJMZWZ0IjowLjAsIlJpZ2h0IjowLjAsIkJvdHRvbSI6MC4wfSwiSXNWaXNpYmxlIjp0cnVlLCJXaWR0aCI6MC4wLCJIZWlnaHQiOjAuMCwiQm9yZGVyU3R5bGUiOm51bGwsIlBhcmVudFN0eWxlIjpudWxsfSwiTWFyZ2luIjp7IiRpZCI6IjQ3NCIsIlRvcCI6MC4wLCJMZWZ0IjowLjAsIlJpZ2h0IjowLjAsIkJvdHRvbSI6MC4wfSwiUGFkZGluZyI6eyIkaWQiOiI0NzUiLCJUb3AiOjAuMCwiTGVmdCI6MC4wLCJSaWdodCI6MC4wLCJCb3R0b20iOjAuMH0sIklzVmlzaWJsZSI6dHJ1ZSwiV2lkdGgiOjAuMCwiSGVpZ2h0IjowLjAsIkJvcmRlclN0eWxlIjp7IiRpZCI6IjQ3NiIsIkxpbmVDb2xvciI6bnVsbCwiTGluZVdlaWdodCI6MC4wLCJMaW5lVHlwZSI6MCwiUGFyZW50U3R5bGUiOm51bGx9LCJQYXJlbnRTdHlsZSI6bnVsbH19LHsiJGlkIjoiNDc3IiwiX2FjdGl2aXRpZXMiOlt7IiRpZCI6IjQ3OCIsIl9yb3dzIjpbeyIkaWQiOiI0NzkiLCJfdGFza3MiOlt7IiRpZCI6IjQ4MCIsIl9hdHRhY2hlZE1pbGVzdG9uZXMiOltdLCJUYXNrRGVmaW5pdGlvbiI6eyIkaWQiOiI0ODEiLCJHcm91cE5hbWUiOm51bGwsIlN0YXJ0RGF0ZSI6IjIwMTUtMDgtMDFUMDA6MDA6MDBaIiwiRW5kRGF0ZSI6IjIwMjUtMDQtMDFUMjM6NTk6MDBaIiwiUGVyY2VudGFnZUNvbXBsZXRlIjpudWxsLCJTdHlsZSI6eyIkaWQiOiI0ODIiLCJTaGFwZSI6MiwiU2hhcGVUaGlja25lc3MiOjEsIkR1cmF0aW9uRm9ybWF0IjowLCJJbmNsdWRlTm9uV29ya2luZ0RheXNJbkR1cmF0aW9uIjpmYWxzZSwiUGVyY2VudGFnZUNvbXBsZXRlU3R5bGUiOnsiJGlkIjoiNDgzIiwiRm9udFNldHRpbmdzIjp7IiRpZCI6IjQ4NC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nsiJGlkIjoiNDg1IiwiTGluZUNvbG9yIjpudWxsLCJMaW5lV2VpZ2h0IjowLjAsIkxpbmVUeXBlIjowLCJQYXJlbnRTdHlsZSI6bnVsbH0sIlBhcmVudFN0eWxlIjpudWxsfSwiRHVyYXRpb25TdHlsZSI6eyIkaWQiOiI0ODYiLCJGb250U2V0dGluZ3MiOnsiJGlkIjoiNDg3IiwiRm9udFNpemUiOjEwLCJGb250TmFtZSI6IkNhbGlicmkiLCJJc0JvbGQiOmZhbHNlLCJJc0l0YWxpYyI6ZmFsc2UsIklzVW5kZXJsaW5lZCI6ZmFsc2UsIlBhcmVudFN0eWxlIjpudWxsfSwiQXV0b1NpemUiOjAsIkZvcmVncm91bmQiOnsiJHJlZiI6IjE5In0sIk1heFdpZHRoIjoyMDAuMCwiTWF4SGVpZ2h0IjoiSW5maW5pdHkiLCJTbWFydEZvcmVncm91bmRJc0FjdGl2ZSI6ZmFsc2UsIkhvcml6b250YWxBbGlnbm1lbnQiOjAsIlZlcnRpY2FsQWxpZ25tZW50IjowLCJTbWFydEZvcmVncm91bmQiOm51bGwsIkJhY2tncm91bmRGaWxsVHlwZSI6MCwiTWFyZ2luIjp7IiRyZWYiOiIyMSJ9LCJQYWRkaW5nIjp7IiRyZWYiOiIyMiJ9LCJCYWNrZ3JvdW5kIjp7IiRyZWYiOiIyMyJ9LCJJc1Zpc2libGUiOnRydWUsIldpZHRoIjowLjAsIkhlaWdodCI6MC4wLCJCb3JkZXJTdHlsZSI6eyIkaWQiOiI0ODgiLCJMaW5lQ29sb3IiOm51bGwsIkxpbmVXZWlnaHQiOjAuMCwiTGluZVR5cGUiOjAsIlBhcmVudFN0eWxlIjpudWxsfSwiUGFyZW50U3R5bGUiOm51bGx9LCJIb3Jpem9udGFsQ29ubmVjdG9yU3R5bGUiOnsiJGlkIjoiNDg5IiwiTGluZUNvbG9yIjp7IiRyZWYiOiIyNyJ9LCJMaW5lV2VpZ2h0IjoxLjAsIkxpbmVUeXBlIjowLCJQYXJlbnRTdHlsZSI6bnVsbH0sIlZlcnRpY2FsQ29ubmVjdG9yU3R5bGUiOnsiJGlkIjoiNDkwIiwiTGluZUNvbG9yIjp7IiRyZWYiOiIzMC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Q5MSIsIk1hcmdpbiI6eyIkcmVmIjoiMzMifSwiUGFkZGluZyI6eyIkcmVmIjoiMzQifSwiQmFja2dyb3VuZCI6eyIkaWQiOiI0OTIiLCJDb2xvciI6eyIkaWQiOiI0OTMiLCJBIjoyNTUsIlIiOjkxLCJHIjoxNTUsIkIiOjIxM319LCJJc1Zpc2libGUiOnRydWUsIldpZHRoIjowLjAsIkhlaWdodCI6MTYuMCwiQm9yZGVyU3R5bGUiOnsiJGlkIjoiNDk0IiwiTGluZUNvbG9yIjp7IiRyZWYiOiIzOCJ9LCJMaW5lV2VpZ2h0IjowLjAsIkxpbmVUeXBlIjowLCJQYXJlbnRTdHlsZSI6bnVsbH0sIlBhcmVudFN0eWxlIjpudWxsfSwiVGl0bGVTdHlsZSI6eyIkaWQiOiI0OTUiLCJGb250U2V0dGluZ3MiOnsiJGlkIjoiNDk2IiwiRm9udFNpemUiOjE0LCJGb250TmFtZSI6IkNhbGlicmkiLCJJc0JvbGQiOnRydWUsIklzSXRhbGljIjpmYWxzZSwiSXNVbmRlcmxpbmVkIjpmYWxzZSwiUGFyZW50U3R5bGUiOm51bGx9LCJBdXRvU2l6ZSI6MCwiRm9yZWdyb3VuZCI6eyIkaWQiOiI0OTciLCJDb2xvciI6eyIkaWQiOiI0OTgiLCJBIjoyNTUsIlIiOjAsIkciOjAsIkIiOjB9fSwiTWF4V2lkdGgiOjcyMC4wLCJNYXhIZWlnaHQiOiJJbmZpbml0eSIsIlNtYXJ0Rm9yZWdyb3VuZElzQWN0aXZlIjpmYWxzZSwiSG9yaXpvbnRhbEFsaWdubWVudCI6MSwiVmVydGljYWxBbGlnbm1lbnQiOjAsIlNtYXJ0Rm9yZWdyb3VuZCI6bnVsbCwiQmFja2dyb3VuZEZpbGxUeXBlIjowLCJNYXJnaW4iOnsiJHJlZiI6IjQ0In0sIlBhZGRpbmciOnsiJHJlZiI6IjQ1In0sIkJhY2tncm91bmQiOnsiJGlkIjoiNDk5IiwiQ29sb3IiOnsiJGlkIjoiNTAwIiwiQSI6MCwiUiI6MjU1LCJHIjoyNTUsIkIiOjI1NX19LCJJc1Zpc2libGUiOnRydWUsIldpZHRoIjowLjAsIkhlaWdodCI6MC4wLCJCb3JkZXJTdHlsZSI6eyIkaWQiOiI1MDEiLCJMaW5lQ29sb3IiOm51bGwsIkxpbmVXZWlnaHQiOjAuMCwiTGluZVR5cGUiOjAsIlBhcmVudFN0eWxlIjpudWxsfSwiUGFyZW50U3R5bGUiOm51bGx9LCJEYXRlU3R5bGUiOnsiJGlkIjoiNTAyIiwiRm9udFNldHRpbmdzIjp7IiRpZCI6IjUwMyIsIkZvbnRTaXplIjoxMCwiRm9udE5hbWUiOiJDYWxpYnJpIiwiSXNCb2xkIjpmYWxzZSwiSXNJdGFsaWMiOmZhbHNlLCJJc1VuZGVybGluZWQiOmZhbHNlLCJQYXJlbnRTdHlsZSI6bnVsbH0sIkF1dG9TaXplIjowLCJGb3JlZ3JvdW5kIjp7IiRpZCI6IjUwNCIsIkNvbG9yIjp7IiRpZCI6IjUwNSIsIkEiOjI1NSwiUiI6NjgsIkciOjg0LCJCIjoxMDZ9fSwiTWF4V2lkdGgiOjIwMC4wLCJNYXhIZWlnaHQiOiJJbmZpbml0eSIsIlNtYXJ0Rm9yZWdyb3VuZElzQWN0aXZlIjpmYWxzZSwiSG9yaXpvbnRhbEFsaWdubWVudCI6MCwiVmVydGljYWxBbGlnbm1lbnQiOjAsIlNtYXJ0Rm9yZWdyb3VuZCI6bnVsbCwiQmFja2dyb3VuZEZpbGxUeXBlIjowLCJNYXJnaW4iOnsiJHJlZiI6IjUzIn0sIlBhZGRpbmciOnsiJHJlZiI6IjU0In0sIkJhY2tncm91bmQiOnsiJGlkIjoiNTA2IiwiQ29sb3IiOnsiJGlkIjoiNTA3IiwiQSI6MCwiUiI6MjU1LCJHIjoyNTUsIkIiOjI1NX19LCJJc1Zpc2libGUiOnRydWUsIldpZHRoIjowLjAsIkhlaWdodCI6MC4wLCJCb3JkZXJTdHlsZSI6eyIkaWQiOiI1MDgiLCJMaW5lQ29sb3IiOm51bGwsIkxpbmVXZWlnaHQiOjAuMCwiTGluZVR5cGUiOjAsIlBhcmVudFN0eWxlIjpudWxsfSwiUGFyZW50U3R5bGUiOm51bGx9LCJEYXRlRm9ybWF0Ijp7IiRyZWYiOiI1OCJ9LCJXZWVrTnVtYmVyaW5nIjp7IiRpZCI6IjUwOSIsIkZvcm1hdCI6MCwiSXNWaXNpYmxlIjpmYWxzZSwiTGFzdEtub3duVmlzaWJpbGl0eVN0YXRlIjpmYWxzZX0sIklzVmlzaWJsZSI6dHJ1ZSwiUGFyZW50U3R5bGUiOm51bGx9LCJJbmRleCI6MCwiU21hcnREdXJhdGlvbkFjdGl2YXRlZCI6ZmFsc2UsIkRhdGVGb3JtYXQiOnsiJHJlZiI6IjU4In0sIldlZWtOdW1iZXJpbmciOnsiJGlkIjoiNTEwIiwiRm9ybWF0IjowLCJJc1Zpc2libGUiOmZhbHNlLCJMYXN0S25vd25WaXNpYmlsaXR5U3RhdGUiOmZhbHNlfSwiSWQiOiI3ZjJiY2VkZi1kNGZjLTRmNGQtYTRiNS03OGRiZTA4MjczZmQiLCJJbXBvcnRJZCI6bnVsbCwiVGl0bGUiOiJDb25jZXB0ICYgRGVzaWduIiwiTm90ZSI6bnVsbCwiSHlwZXJsaW5rIjp7IiRpZCI6IjUxMSIsIkFkZHJlc3MiOiIiLCJTdWJBZGRyZXNzIjoiIn0sIklzQ2hhbmdlZCI6ZmFsc2UsIklzTmV3IjpmYWxzZX19XSwiX21pbGVzdG9uZXMiOltdLCJJZCI6IjAwMDAwMDAwLTAwMDAtMDAwMC0wMDAwLTAwMDAwMDAwMDAwMCIsIklzU2luZ2xlSXRlbVJvdyI6dHJ1ZX0seyIkaWQiOiI1MTIiLCJfdGFza3MiOlt7IiRpZCI6IjUxMyIsIl9hdHRhY2hlZE1pbGVzdG9uZXMiOltdLCJUYXNrRGVmaW5pdGlvbiI6eyIkaWQiOiI1MTQiLCJHcm91cE5hbWUiOm51bGwsIlN0YXJ0RGF0ZSI6IjIwMjItMDEtMDFUMDA6MDA6MDBaIiwiRW5kRGF0ZSI6IjIwMjYtMDUtMDFUMjM6NTk6MDBaIiwiUGVyY2VudGFnZUNvbXBsZXRlIjpudWxsLCJTdHlsZSI6eyIkaWQiOiI1MTUiLCJTaGFwZSI6MiwiU2hhcGVUaGlja25lc3MiOjEsIkR1cmF0aW9uRm9ybWF0IjowLCJJbmNsdWRlTm9uV29ya2luZ0RheXNJbkR1cmF0aW9uIjpmYWxzZSwiUGVyY2VudGFnZUNvbXBsZXRlU3R5bGUiOnsiJGlkIjoiNTE2IiwiRm9udFNldHRpbmdzIjp7IiRpZCI6IjUxNy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nsiJGlkIjoiNTE4IiwiTGluZUNvbG9yIjpudWxsLCJMaW5lV2VpZ2h0IjowLjAsIkxpbmVUeXBlIjowLCJQYXJlbnRTdHlsZSI6bnVsbH0sIlBhcmVudFN0eWxlIjpudWxsfSwiRHVyYXRpb25TdHlsZSI6eyIkaWQiOiI1MTkiLCJGb250U2V0dGluZ3MiOnsiJGlkIjoiNTIwIiwiRm9udFNpemUiOjEwLCJGb250TmFtZSI6IkNhbGlicmkiLCJJc0JvbGQiOmZhbHNlLCJJc0l0YWxpYyI6ZmFsc2UsIklzVW5kZXJsaW5lZCI6ZmFsc2UsIlBhcmVudFN0eWxlIjpudWxsfSwiQXV0b1NpemUiOjAsIkZvcmVncm91bmQiOnsiJHJlZiI6IjE5In0sIk1heFdpZHRoIjoyMDAuMCwiTWF4SGVpZ2h0IjoiSW5maW5pdHkiLCJTbWFydEZvcmVncm91bmRJc0FjdGl2ZSI6ZmFsc2UsIkhvcml6b250YWxBbGlnbm1lbnQiOjAsIlZlcnRpY2FsQWxpZ25tZW50IjowLCJTbWFydEZvcmVncm91bmQiOm51bGwsIkJhY2tncm91bmRGaWxsVHlwZSI6MCwiTWFyZ2luIjp7IiRyZWYiOiIyMSJ9LCJQYWRkaW5nIjp7IiRyZWYiOiIyMiJ9LCJCYWNrZ3JvdW5kIjp7IiRyZWYiOiIyMyJ9LCJJc1Zpc2libGUiOnRydWUsIldpZHRoIjowLjAsIkhlaWdodCI6MC4wLCJCb3JkZXJTdHlsZSI6eyIkaWQiOiI1MjEiLCJMaW5lQ29sb3IiOm51bGwsIkxpbmVXZWlnaHQiOjAuMCwiTGluZVR5cGUiOjAsIlBhcmVudFN0eWxlIjpudWxsfSwiUGFyZW50U3R5bGUiOm51bGx9LCJIb3Jpem9udGFsQ29ubmVjdG9yU3R5bGUiOnsiJGlkIjoiNTIyIiwiTGluZUNvbG9yIjp7IiRyZWYiOiIyNyJ9LCJMaW5lV2VpZ2h0IjoxLjAsIkxpbmVUeXBlIjowLCJQYXJlbnRTdHlsZSI6bnVsbH0sIlZlcnRpY2FsQ29ubmVjdG9yU3R5bGUiOnsiJGlkIjoiNTIzIiwiTGluZUNvbG9yIjp7IiRyZWYiOiIzMCJ9LCJMaW5lV2VpZ2h0IjowLjAsIkxpbmVUeXBlIjowLCJQYXJlbnRTdHlsZSI6bnVsbH0sIk1hcmdpbiI6bnVsbCwiU3RhcnREYXRlUG9zaXRpb24iOjYsIkVuZERhdGVQb3NpdGlvbiI6NiwiRGF0ZUlzVmlzaWJsZSI6ZmFsc2UsIlRpdGxlUG9zaXRpb24iOjIsIkR1cmF0aW9uUG9zaXRpb24iOjYsIlBlcmNlbnRhZ2VDb21wbGV0ZWRQb3NpdGlvbiI6NiwiU3BhY2luZyI6NSwiSXNCZWxvd1RpbWViYW5kIjp0cnVlLCJQZXJjZW50YWdlQ29tcGxldGVTaGFwZU9wYWNpdHkiOjM1LCJTaGFwZVN0eWxlIjp7IiRpZCI6IjUyNCIsIk1hcmdpbiI6eyIkcmVmIjoiMzMifSwiUGFkZGluZyI6eyIkcmVmIjoiMzQifSwiQmFja2dyb3VuZCI6eyIkaWQiOiI1MjUiLCJDb2xvciI6eyIkaWQiOiI1MjYiLCJBIjoyNTUsIlIiOjEzMSwiRyI6MjAzLCJCIjoyMzV9fSwiSXNWaXNpYmxlIjp0cnVlLCJXaWR0aCI6MC4wLCJIZWlnaHQiOjE2LjAsIkJvcmRlclN0eWxlIjp7IiRpZCI6IjUyNyIsIkxpbmVDb2xvciI6eyIkaWQiOiI1MjgiLCIkdHlwZSI6Ik5MUkUuQ29tbW9uLkRvbS5Tb2xpZENvbG9yQnJ1c2gsIE5MUkUuQ29tbW9uIiwiQ29sb3IiOnsiJGlkIjoiNTI5IiwiQSI6MjU1LCJSIjoyNTUsIkciOjI1NSwiQiI6MjU1fX0sIkxpbmVXZWlnaHQiOjAuMCwiTGluZVR5cGUiOjAsIlBhcmVudFN0eWxlIjpudWxsfSwiUGFyZW50U3R5bGUiOm51bGx9LCJUaXRsZVN0eWxlIjp7IiRpZCI6IjUzMCIsIkZvbnRTZXR0aW5ncyI6eyIkaWQiOiI1MzEiLCJGb250U2l6ZSI6MTQsIkZvbnROYW1lIjoiQ2FsaWJyaSIsIklzQm9sZCI6dHJ1ZSwiSXNJdGFsaWMiOmZhbHNlLCJJc1VuZGVybGluZWQiOmZhbHNlLCJQYXJlbnRTdHlsZSI6bnVsbH0sIkF1dG9TaXplIjowLCJGb3JlZ3JvdW5kIjp7IiRpZCI6IjUzMiIsIkNvbG9yIjp7IiRpZCI6IjUzMyIsIkEiOjI1NSwiUiI6MCwiRyI6MCwiQiI6MH19LCJNYXhXaWR0aCI6NzIwLjAsIk1heEhlaWdodCI6IkluZmluaXR5IiwiU21hcnRGb3JlZ3JvdW5kSXNBY3RpdmUiOmZhbHNlLCJIb3Jpem9udGFsQWxpZ25tZW50IjoxLCJWZXJ0aWNhbEFsaWdubWVudCI6MCwiU21hcnRGb3JlZ3JvdW5kIjpudWxsLCJCYWNrZ3JvdW5kRmlsbFR5cGUiOjAsIk1hcmdpbiI6eyIkcmVmIjoiNDQifSwiUGFkZGluZyI6eyIkcmVmIjoiNDUifSwiQmFja2dyb3VuZCI6eyIkaWQiOiI1MzQiLCJDb2xvciI6eyIkaWQiOiI1MzUiLCJBIjowLCJSIjoyNTUsIkciOjI1NSwiQiI6MjU1fX0sIklzVmlzaWJsZSI6dHJ1ZSwiV2lkdGgiOjAuMCwiSGVpZ2h0IjowLjAsIkJvcmRlclN0eWxlIjp7IiRpZCI6IjUzNiIsIkxpbmVDb2xvciI6bnVsbCwiTGluZVdlaWdodCI6MC4wLCJMaW5lVHlwZSI6MCwiUGFyZW50U3R5bGUiOm51bGx9LCJQYXJlbnRTdHlsZSI6bnVsbH0sIkRhdGVTdHlsZSI6eyIkaWQiOiI1MzciLCJGb250U2V0dGluZ3MiOnsiJGlkIjoiNTM4IiwiRm9udFNpemUiOjEwLCJGb250TmFtZSI6IkNhbGlicmkiLCJJc0JvbGQiOmZhbHNlLCJJc0l0YWxpYyI6ZmFsc2UsIklzVW5kZXJsaW5lZCI6ZmFsc2UsIlBhcmVudFN0eWxlIjpudWxsfSwiQXV0b1NpemUiOjAsIkZvcmVncm91bmQiOnsiJGlkIjoiNTM5IiwiQ29sb3IiOnsiJGlkIjoiNTQw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NTMifSwiUGFkZGluZyI6eyIkcmVmIjoiNTQifSwiQmFja2dyb3VuZCI6eyIkaWQiOiI1NDEiLCJDb2xvciI6eyIkaWQiOiI1NDIiLCJBIjowLCJSIjowLCJHIjowLCJCIjowfX0sIklzVmlzaWJsZSI6dHJ1ZSwiV2lkdGgiOjAuMCwiSGVpZ2h0IjowLjAsIkJvcmRlclN0eWxlIjp7IiRpZCI6IjU0MyIsIkxpbmVDb2xvciI6bnVsbCwiTGluZVdlaWdodCI6MC4wLCJMaW5lVHlwZSI6MCwiUGFyZW50U3R5bGUiOm51bGx9LCJQYXJlbnRTdHlsZSI6bnVsbH0sIkRhdGVGb3JtYXQiOnsiJGlkIjoiNTQ0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U0NSIsIkZvcm1hdCI6MCwiSXNWaXNpYmxlIjpmYWxzZSwiTGFzdEtub3duVmlzaWJpbGl0eVN0YXRlIjpmYWxzZX0sIklzVmlzaWJsZSI6dHJ1ZSwiUGFyZW50U3R5bGUiOm51bGx9LCJJbmRleCI6MSwiU21hcnREdXJhdGlvbkFjdGl2YXRlZCI6ZmFsc2UsIkRhdGVGb3JtYXQiOnsiJHJlZiI6IjU0NCJ9LCJXZWVrTnVtYmVyaW5nIjp7IiRpZCI6IjU0NiIsIkZvcm1hdCI6MCwiSXNWaXNpYmxlIjpmYWxzZSwiTGFzdEtub3duVmlzaWJpbGl0eVN0YXRlIjpmYWxzZX0sIklkIjoiYzlmOWFhMzgtOWIyNS00NzllLThmNjAtN2M0ODE1NDAxZGRlIiwiSW1wb3J0SWQiOm51bGwsIlRpdGxlIjoiQmVhbSBMaW5lIEluc3RhbGxhdGlvbnMiLCJOb3RlIjpudWxsLCJIeXBlcmxpbmsiOnsiJGlkIjoiNTQ3IiwiQWRkcmVzcyI6IiIsIlN1YkFkZHJlc3MiOiIifSwiSXNDaGFuZ2VkIjpmYWxzZSwiSXNOZXciOmZhbHNlfX1dLCJfbWlsZXN0b25lcyI6W10sIklkIjoiMDAwMDAwMDAtMDAwMC0wMDAwLTAwMDAtMDAwMDAwMDAwMDAwIiwiSXNTaW5nbGVJdGVtUm93Ijp0cnVlfSx7IiRpZCI6IjU0OCIsIl90YXNrcyI6W3siJGlkIjoiNTQ5IiwiX2F0dGFjaGVkTWlsZXN0b25lcyI6W10sIlRhc2tEZWZpbml0aW9uIjp7IiRpZCI6IjU1MCIsIkdyb3VwTmFtZSI6bnVsbCwiU3RhcnREYXRlIjoiMjAyMC0wNS0wMVQwMDowMDowMFoiLCJFbmREYXRlIjoiMjAyNC0xMi0yN1QyMzo1OTowMFoiLCJQZXJjZW50YWdlQ29tcGxldGUiOm51bGwsIlN0eWxlIjp7IiRpZCI6IjU1MSIsIlNoYXBlIjoyLCJTaGFwZVRoaWNrbmVzcyI6MSwiRHVyYXRpb25Gb3JtYXQiOjAsIkluY2x1ZGVOb25Xb3JraW5nRGF5c0luRHVyYXRpb24iOmZhbHNlLCJQZXJjZW50YWdlQ29tcGxldGVTdHlsZSI6eyIkaWQiOiI1NTIiLCJGb250U2V0dGluZ3MiOnsiJGlkIjoiNTUz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yZWYiOiIxMiJ9LCJQYWRkaW5nIjp7IiRyZWYiOiIxMyJ9LCJCYWNrZ3JvdW5kIjp7IiRyZWYiOiIxNCJ9LCJJc1Zpc2libGUiOnRydWUsIldpZHRoIjowLjAsIkhlaWdodCI6MC4wLCJCb3JkZXJTdHlsZSI6eyIkaWQiOiI1NTQiLCJMaW5lQ29sb3IiOm51bGwsIkxpbmVXZWlnaHQiOjAuMCwiTGluZVR5cGUiOjAsIlBhcmVudFN0eWxlIjpudWxsfSwiUGFyZW50U3R5bGUiOm51bGx9LCJEdXJhdGlvblN0eWxlIjp7IiRpZCI6IjU1NSIsIkZvbnRTZXR0aW5ncyI6eyIkaWQiOiI1NTYiLCJGb250U2l6ZSI6MTAsIkZvbnROYW1lIjoiQ2FsaWJyaSIsIklzQm9sZCI6ZmFsc2UsIklzSXRhbGljIjpmYWxzZSwiSXNVbmRlcmxpbmVkIjpmYWxzZSwiUGFyZW50U3R5bGUiOm51bGx9LCJBdXRvU2l6ZSI6MCwiRm9yZWdyb3VuZCI6eyIkcmVmIjoiMTkifSwiTWF4V2lkdGgiOjIwMC4wLCJNYXhIZWlnaHQiOiJJbmZpbml0eSIsIlNtYXJ0Rm9yZWdyb3VuZElzQWN0aXZlIjpmYWxzZSwiSG9yaXpvbnRhbEFsaWdubWVudCI6MCwiVmVydGljYWxBbGlnbm1lbnQiOjAsIlNtYXJ0Rm9yZWdyb3VuZCI6bnVsbCwiQmFja2dyb3VuZEZpbGxUeXBlIjowLCJNYXJnaW4iOnsiJHJlZiI6IjIxIn0sIlBhZGRpbmciOnsiJHJlZiI6IjIyIn0sIkJhY2tncm91bmQiOnsiJHJlZiI6IjIzIn0sIklzVmlzaWJsZSI6dHJ1ZSwiV2lkdGgiOjAuMCwiSGVpZ2h0IjowLjAsIkJvcmRlclN0eWxlIjp7IiRpZCI6IjU1NyIsIkxpbmVDb2xvciI6bnVsbCwiTGluZVdlaWdodCI6MC4wLCJMaW5lVHlwZSI6MCwiUGFyZW50U3R5bGUiOm51bGx9LCJQYXJlbnRTdHlsZSI6bnVsbH0sIkhvcml6b250YWxDb25uZWN0b3JTdHlsZSI6eyIkaWQiOiI1NTgiLCJMaW5lQ29sb3IiOnsiJHJlZiI6IjI3In0sIkxpbmVXZWlnaHQiOjEuMCwiTGluZVR5cGUiOjAsIlBhcmVudFN0eWxlIjpudWxsfSwiVmVydGljYWxDb25uZWN0b3JTdHlsZSI6eyIkaWQiOiI1NTkiLCJMaW5lQ29sb3IiOnsiJHJlZiI6IjMw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1LCJJc0JlbG93VGltZWJhbmQiOnRydWUsIlBlcmNlbnRhZ2VDb21wbGV0ZVNoYXBlT3BhY2l0eSI6MzUsIlNoYXBlU3R5bGUiOnsiJGlkIjoiNTYwIiwiTWFyZ2luIjp7IiRyZWYiOiIzMyJ9LCJQYWRkaW5nIjp7IiRyZWYiOiIzNCJ9LCJCYWNrZ3JvdW5kIjp7IiRpZCI6IjU2MSIsIkNvbG9yIjp7IiRpZCI6IjU2MiIsIkEiOjI1NSwiUiI6OTEsIkciOjE1NSwiQiI6MjEzfX0sIklzVmlzaWJsZSI6dHJ1ZSwiV2lkdGgiOjAuMCwiSGVpZ2h0IjoxNi4wLCJCb3JkZXJTdHlsZSI6eyIkaWQiOiI1NjMiLCJMaW5lQ29sb3IiOnsiJHJlZiI6IjM4In0sIkxpbmVXZWlnaHQiOjAuMCwiTGluZVR5cGUiOjAsIlBhcmVudFN0eWxlIjpudWxsfSwiUGFyZW50U3R5bGUiOm51bGx9LCJUaXRsZVN0eWxlIjp7IiRpZCI6IjU2NCIsIkZvbnRTZXR0aW5ncyI6eyIkaWQiOiI1NjUiLCJGb250U2l6ZSI6MTQsIkZvbnROYW1lIjoiQ2FsaWJyaSIsIklzQm9sZCI6dHJ1ZSwiSXNJdGFsaWMiOmZhbHNlLCJJc1VuZGVybGluZWQiOmZhbHNlLCJQYXJlbnRTdHlsZSI6bnVsbH0sIkF1dG9TaXplIjowLCJGb3JlZ3JvdW5kIjp7IiRpZCI6IjU2NiIsIkNvbG9yIjp7IiRpZCI6IjU2NyIsIkEiOjI1NSwiUiI6MCwiRyI6MCwiQiI6MH19LCJNYXhXaWR0aCI6NzIwLjAsIk1heEhlaWdodCI6IkluZmluaXR5IiwiU21hcnRGb3JlZ3JvdW5kSXNBY3RpdmUiOmZhbHNlLCJIb3Jpem9udGFsQWxpZ25tZW50IjoxLCJWZXJ0aWNhbEFsaWdubWVudCI6MCwiU21hcnRGb3JlZ3JvdW5kIjpudWxsLCJCYWNrZ3JvdW5kRmlsbFR5cGUiOjAsIk1hcmdpbiI6eyIkcmVmIjoiNDQifSwiUGFkZGluZyI6eyIkcmVmIjoiNDUifSwiQmFja2dyb3VuZCI6eyIkaWQiOiI1NjgiLCJDb2xvciI6eyIkaWQiOiI1NjkiLCJBIjowLCJSIjoyNTUsIkciOjI1NSwiQiI6MjU1fX0sIklzVmlzaWJsZSI6dHJ1ZSwiV2lkdGgiOjAuMCwiSGVpZ2h0IjowLjAsIkJvcmRlclN0eWxlIjp7IiRpZCI6IjU3MCIsIkxpbmVDb2xvciI6bnVsbCwiTGluZVdlaWdodCI6MC4wLCJMaW5lVHlwZSI6MCwiUGFyZW50U3R5bGUiOm51bGx9LCJQYXJlbnRTdHlsZSI6bnVsbH0sIkRhdGVTdHlsZSI6eyIkaWQiOiI1NzEiLCJGb250U2V0dGluZ3MiOnsiJGlkIjoiNTcyIiwiRm9udFNpemUiOjEwLCJGb250TmFtZSI6IkNhbGlicmkiLCJJc0JvbGQiOmZhbHNlLCJJc0l0YWxpYyI6ZmFsc2UsIklzVW5kZXJsaW5lZCI6ZmFsc2UsIlBhcmVudFN0eWxlIjpudWxsfSwiQXV0b1NpemUiOjAsIkZvcmVncm91bmQiOnsiJGlkIjoiNTczIiwiQ29sb3IiOnsiJGlkIjoiNTc0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NTMifSwiUGFkZGluZyI6eyIkcmVmIjoiNTQifSwiQmFja2dyb3VuZCI6eyIkaWQiOiI1NzUiLCJDb2xvciI6eyIkaWQiOiI1NzYiLCJBIjowLCJSIjoyNTUsIkciOjI1NSwiQiI6MjU1fX0sIklzVmlzaWJsZSI6dHJ1ZSwiV2lkdGgiOjAuMCwiSGVpZ2h0IjowLjAsIkJvcmRlclN0eWxlIjp7IiRpZCI6IjU3NyIsIkxpbmVDb2xvciI6bnVsbCwiTGluZVdlaWdodCI6MC4wLCJMaW5lVHlwZSI6MCwiUGFyZW50U3R5bGUiOm51bGx9LCJQYXJlbnRTdHlsZSI6bnVsbH0sIkRhdGVGb3JtYXQiOnsiJHJlZiI6IjU4In0sIldlZWtOdW1iZXJpbmciOnsiJGlkIjoiNTc4IiwiRm9ybWF0IjowLCJJc1Zpc2libGUiOmZhbHNlLCJMYXN0S25vd25WaXNpYmlsaXR5U3RhdGUiOmZhbHNlfSwiSXNWaXNpYmxlIjp0cnVlLCJQYXJlbnRTdHlsZSI6bnVsbH0sIkluZGV4IjoyLCJTbWFydER1cmF0aW9uQWN0aXZhdGVkIjpmYWxzZSwiRGF0ZUZvcm1hdCI6eyIkcmVmIjoiNTgifSwiV2Vla051bWJlcmluZyI6eyIkaWQiOiI1NzkiLCJGb3JtYXQiOjAsIklzVmlzaWJsZSI6ZmFsc2UsIkxhc3RLbm93blZpc2liaWxpdHlTdGF0ZSI6ZmFsc2V9LCJJZCI6IjM4NGQxZTExLThiNDQtNGNmMS04YTJkLWVmYTgxYzFkNDQ3MyIsIkltcG9ydElkIjpudWxsLCJUaXRsZSI6IlRhcmdldCBIYWxsIENvbnN0cnVjdGlvbiIsIk5vdGUiOm51bGwsIkh5cGVybGluayI6eyIkaWQiOiI1ODAiLCJBZGRyZXNzIjpudWxsLCJTdWJBZGRyZXNzIjpudWxsfSwiSXNDaGFuZ2VkIjpmYWxzZSwiSXNOZXciOmZhbHNlfX1dLCJfbWlsZXN0b25lcyI6W10sIklkIjoiMDAwMDAwMDAtMDAwMC0wMDAwLTAwMDAtMDAwMDAwMDAwMDAwIiwiSXNTaW5nbGVJdGVtUm93Ijp0cnVlfSx7IiRpZCI6IjU4MSIsIl90YXNrcyI6W3siJGlkIjoiNTgyIiwiX2F0dGFjaGVkTWlsZXN0b25lcyI6W10sIlRhc2tEZWZpbml0aW9uIjp7IiRpZCI6IjU4MyIsIkdyb3VwTmFtZSI6bnVsbCwiU3RhcnREYXRlIjoiMjAyNS0wMS0wMVQwMDowMDowMFoiLCJFbmREYXRlIjoiMjAyNi0wMi0yNFQyMzo1OTowMFoiLCJQZXJjZW50YWdlQ29tcGxldGUiOm51bGwsIlN0eWxlIjp7IiRpZCI6IjU4NCIsIlNoYXBlIjoyLCJTaGFwZVRoaWNrbmVzcyI6MSwiRHVyYXRpb25Gb3JtYXQiOjAsIkluY2x1ZGVOb25Xb3JraW5nRGF5c0luRHVyYXRpb24iOmZhbHNlLCJQZXJjZW50YWdlQ29tcGxldGVTdHlsZSI6eyIkaWQiOiI1ODUiLCJGb250U2V0dGluZ3MiOnsiJGlkIjoiNTg2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yZWYiOiIxMiJ9LCJQYWRkaW5nIjp7IiRyZWYiOiIxMyJ9LCJCYWNrZ3JvdW5kIjp7IiRyZWYiOiIxNCJ9LCJJc1Zpc2libGUiOnRydWUsIldpZHRoIjowLjAsIkhlaWdodCI6MC4wLCJCb3JkZXJTdHlsZSI6eyIkaWQiOiI1ODciLCJMaW5lQ29sb3IiOm51bGwsIkxpbmVXZWlnaHQiOjAuMCwiTGluZVR5cGUiOjAsIlBhcmVudFN0eWxlIjpudWxsfSwiUGFyZW50U3R5bGUiOm51bGx9LCJEdXJhdGlvblN0eWxlIjp7IiRpZCI6IjU4OCIsIkZvbnRTZXR0aW5ncyI6eyIkaWQiOiI1ODkiLCJGb250U2l6ZSI6MTAsIkZvbnROYW1lIjoiQ2FsaWJyaSIsIklzQm9sZCI6ZmFsc2UsIklzSXRhbGljIjpmYWxzZSwiSXNVbmRlcmxpbmVkIjpmYWxzZSwiUGFyZW50U3R5bGUiOm51bGx9LCJBdXRvU2l6ZSI6MCwiRm9yZWdyb3VuZCI6eyIkcmVmIjoiMTkifSwiTWF4V2lkdGgiOjIwMC4wLCJNYXhIZWlnaHQiOiJJbmZpbml0eSIsIlNtYXJ0Rm9yZWdyb3VuZElzQWN0aXZlIjpmYWxzZSwiSG9yaXpvbnRhbEFsaWdubWVudCI6MCwiVmVydGljYWxBbGlnbm1lbnQiOjAsIlNtYXJ0Rm9yZWdyb3VuZCI6bnVsbCwiQmFja2dyb3VuZEZpbGxUeXBlIjowLCJNYXJnaW4iOnsiJHJlZiI6IjIxIn0sIlBhZGRpbmciOnsiJHJlZiI6IjIyIn0sIkJhY2tncm91bmQiOnsiJHJlZiI6IjIzIn0sIklzVmlzaWJsZSI6dHJ1ZSwiV2lkdGgiOjAuMCwiSGVpZ2h0IjowLjAsIkJvcmRlclN0eWxlIjp7IiRpZCI6IjU5MCIsIkxpbmVDb2xvciI6bnVsbCwiTGluZVdlaWdodCI6MC4wLCJMaW5lVHlwZSI6MCwiUGFyZW50U3R5bGUiOm51bGx9LCJQYXJlbnRTdHlsZSI6bnVsbH0sIkhvcml6b250YWxDb25uZWN0b3JTdHlsZSI6eyIkaWQiOiI1OTEiLCJMaW5lQ29sb3IiOnsiJHJlZiI6IjI3In0sIkxpbmVXZWlnaHQiOjEuMCwiTGluZVR5cGUiOjAsIlBhcmVudFN0eWxlIjpudWxsfSwiVmVydGljYWxDb25uZWN0b3JTdHlsZSI6eyIkaWQiOiI1OTIiLCJMaW5lQ29sb3IiOnsiJHJlZiI6IjMw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1LCJJc0JlbG93VGltZWJhbmQiOnRydWUsIlBlcmNlbnRhZ2VDb21wbGV0ZVNoYXBlT3BhY2l0eSI6MzUsIlNoYXBlU3R5bGUiOnsiJGlkIjoiNTkzIiwiTWFyZ2luIjp7IiRyZWYiOiIzMyJ9LCJQYWRkaW5nIjp7IiRyZWYiOiIzNCJ9LCJCYWNrZ3JvdW5kIjp7IiRpZCI6IjU5NCIsIkNvbG9yIjp7IiRpZCI6IjU5NSIsIkEiOjI1NSwiUiI6OTEsIkciOjE1NSwiQiI6MjEzfX0sIklzVmlzaWJsZSI6dHJ1ZSwiV2lkdGgiOjAuMCwiSGVpZ2h0IjoxNi4wLCJCb3JkZXJTdHlsZSI6eyIkaWQiOiI1OTYiLCJMaW5lQ29sb3IiOnsiJHJlZiI6IjM4In0sIkxpbmVXZWlnaHQiOjAuMCwiTGluZVR5cGUiOjAsIlBhcmVudFN0eWxlIjpudWxsfSwiUGFyZW50U3R5bGUiOm51bGx9LCJUaXRsZVN0eWxlIjp7IiRpZCI6IjU5NyIsIkZvbnRTZXR0aW5ncyI6eyIkaWQiOiI1OTgiLCJGb250U2l6ZSI6MTQsIkZvbnROYW1lIjoiQ2FsaWJyaSIsIklzQm9sZCI6dHJ1ZSwiSXNJdGFsaWMiOmZhbHNlLCJJc1VuZGVybGluZWQiOmZhbHNlLCJQYXJlbnRTdHlsZSI6bnVsbH0sIkF1dG9TaXplIjowLCJGb3JlZ3JvdW5kIjp7IiRpZCI6IjU5OSIsIkNvbG9yIjp7IiRpZCI6IjYwMCIsIkEiOjI1NSwiUiI6MCwiRyI6MCwiQiI6MH19LCJNYXhXaWR0aCI6NzIwLjAsIk1heEhlaWdodCI6IkluZmluaXR5IiwiU21hcnRGb3JlZ3JvdW5kSXNBY3RpdmUiOmZhbHNlLCJIb3Jpem9udGFsQWxpZ25tZW50IjoyLCJWZXJ0aWNhbEFsaWdubWVudCI6MCwiU21hcnRGb3JlZ3JvdW5kIjpudWxsLCJCYWNrZ3JvdW5kRmlsbFR5cGUiOjAsIk1hcmdpbiI6eyIkcmVmIjoiNDQifSwiUGFkZGluZyI6eyIkcmVmIjoiNDUifSwiQmFja2dyb3VuZCI6eyIkaWQiOiI2MDEiLCJDb2xvciI6eyIkaWQiOiI2MDIiLCJBIjowLCJSIjoyNTUsIkciOjI1NSwiQiI6MjU1fX0sIklzVmlzaWJsZSI6dHJ1ZSwiV2lkdGgiOjAuMCwiSGVpZ2h0IjowLjAsIkJvcmRlclN0eWxlIjp7IiRpZCI6IjYwMyIsIkxpbmVDb2xvciI6bnVsbCwiTGluZVdlaWdodCI6MC4wLCJMaW5lVHlwZSI6MCwiUGFyZW50U3R5bGUiOm51bGx9LCJQYXJlbnRTdHlsZSI6bnVsbH0sIkRhdGVTdHlsZSI6eyIkaWQiOiI2MDQiLCJGb250U2V0dGluZ3MiOnsiJGlkIjoiNjA1IiwiRm9udFNpemUiOjEwLCJGb250TmFtZSI6IkNhbGlicmkiLCJJc0JvbGQiOmZhbHNlLCJJc0l0YWxpYyI6ZmFsc2UsIklzVW5kZXJsaW5lZCI6ZmFsc2UsIlBhcmVudFN0eWxlIjpudWxsfSwiQXV0b1NpemUiOjAsIkZvcmVncm91bmQiOnsiJGlkIjoiNjA2IiwiQ29sb3IiOnsiJGlkIjoiNjA3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NTMifSwiUGFkZGluZyI6eyIkcmVmIjoiNTQifSwiQmFja2dyb3VuZCI6eyIkaWQiOiI2MDgiLCJDb2xvciI6eyIkaWQiOiI2MDkiLCJBIjowLCJSIjoyNTUsIkciOjI1NSwiQiI6MjU1fX0sIklzVmlzaWJsZSI6dHJ1ZSwiV2lkdGgiOjAuMCwiSGVpZ2h0IjowLjAsIkJvcmRlclN0eWxlIjp7IiRpZCI6IjYxMCIsIkxpbmVDb2xvciI6bnVsbCwiTGluZVdlaWdodCI6MC4wLCJMaW5lVHlwZSI6MCwiUGFyZW50U3R5bGUiOm51bGx9LCJQYXJlbnRTdHlsZSI6bnVsbH0sIkRhdGVGb3JtYXQiOnsiJHJlZiI6IjU4In0sIldlZWtOdW1iZXJpbmciOnsiJGlkIjoiNjExIiwiRm9ybWF0IjowLCJJc1Zpc2libGUiOmZhbHNlLCJMYXN0S25vd25WaXNpYmlsaXR5U3RhdGUiOmZhbHNlfSwiSXNWaXNpYmxlIjp0cnVlLCJQYXJlbnRTdHlsZSI6bnVsbH0sIkluZGV4IjozLCJTbWFydER1cmF0aW9uQWN0aXZhdGVkIjpmYWxzZSwiRGF0ZUZvcm1hdCI6eyIkcmVmIjoiNTgifSwiV2Vla051bWJlcmluZyI6eyIkaWQiOiI2MTIiLCJGb3JtYXQiOjAsIklzVmlzaWJsZSI6ZmFsc2UsIkxhc3RLbm93blZpc2liaWxpdHlTdGF0ZSI6ZmFsc2V9LCJJZCI6ImQxYTUzZjM1LTM1ZWYtNDYzOS1iNDdlLWI5Y2JkZDRiZGViNiIsIkltcG9ydElkIjpudWxsLCJUaXRsZSI6IlRhcmdldCBTdGF0aW9uIEluc3RhbGxhdGlvbiIsIk5vdGUiOm51bGwsIkh5cGVybGluayI6eyIkaWQiOiI2MTMiLCJBZGRyZXNzIjpudWxsLCJTdWJBZGRyZXNzIjpudWxsfSwiSXNDaGFuZ2VkIjpmYWxzZSwiSXNOZXciOmZhbHNlfX1dLCJfbWlsZXN0b25lcyI6W10sIklkIjoiMDAwMDAwMDAtMDAwMC0wMDAwLTAwMDAtMDAwMDAwMDAwMDAwIiwiSXNTaW5nbGVJdGVtUm93Ijp0cnVlfSx7IiRpZCI6IjYxNCIsIl90YXNrcyI6W3siJGlkIjoiNjE1IiwiX2F0dGFjaGVkTWlsZXN0b25lcyI6W10sIlRhc2tEZWZpbml0aW9uIjp7IiRpZCI6IjYxNiIsIkdyb3VwTmFtZSI6bnVsbCwiU3RhcnREYXRlIjoiMjAyNi0wMi0wMVQwMDowMDowMFoiLCJFbmREYXRlIjoiMjAyNi0xMC0wMlQyMzo1OTowMFoiLCJQZXJjZW50YWdlQ29tcGxldGUiOm51bGwsIlN0eWxlIjp7IiRpZCI6IjYxNyIsIlNoYXBlIjoyLCJTaGFwZVRoaWNrbmVzcyI6MSwiRHVyYXRpb25Gb3JtYXQiOjAsIkluY2x1ZGVOb25Xb3JraW5nRGF5c0luRHVyYXRpb24iOmZhbHNlLCJQZXJjZW50YWdlQ29tcGxldGVTdHlsZSI6eyIkaWQiOiI2MTgiLCJGb250U2V0dGluZ3MiOnsiJGlkIjoiNjE5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yZWYiOiIxMiJ9LCJQYWRkaW5nIjp7IiRyZWYiOiIxMyJ9LCJCYWNrZ3JvdW5kIjp7IiRyZWYiOiIxNCJ9LCJJc1Zpc2libGUiOnRydWUsIldpZHRoIjowLjAsIkhlaWdodCI6MC4wLCJCb3JkZXJTdHlsZSI6eyIkaWQiOiI2MjAiLCJMaW5lQ29sb3IiOm51bGwsIkxpbmVXZWlnaHQiOjAuMCwiTGluZVR5cGUiOjAsIlBhcmVudFN0eWxlIjpudWxsfSwiUGFyZW50U3R5bGUiOm51bGx9LCJEdXJhdGlvblN0eWxlIjp7IiRpZCI6IjYyMSIsIkZvbnRTZXR0aW5ncyI6eyIkaWQiOiI2MjIiLCJGb250U2l6ZSI6MTAsIkZvbnROYW1lIjoiQ2FsaWJyaSIsIklzQm9sZCI6ZmFsc2UsIklzSXRhbGljIjpmYWxzZSwiSXNVbmRlcmxpbmVkIjpmYWxzZSwiUGFyZW50U3R5bGUiOm51bGx9LCJBdXRvU2l6ZSI6MCwiRm9yZWdyb3VuZCI6eyIkcmVmIjoiMTkifSwiTWF4V2lkdGgiOjIwMC4wLCJNYXhIZWlnaHQiOiJJbmZpbml0eSIsIlNtYXJ0Rm9yZWdyb3VuZElzQWN0aXZlIjpmYWxzZSwiSG9yaXpvbnRhbEFsaWdubWVudCI6MCwiVmVydGljYWxBbGlnbm1lbnQiOjAsIlNtYXJ0Rm9yZWdyb3VuZCI6bnVsbCwiQmFja2dyb3VuZEZpbGxUeXBlIjowLCJNYXJnaW4iOnsiJHJlZiI6IjIxIn0sIlBhZGRpbmciOnsiJHJlZiI6IjIyIn0sIkJhY2tncm91bmQiOnsiJHJlZiI6IjIzIn0sIklzVmlzaWJsZSI6dHJ1ZSwiV2lkdGgiOjAuMCwiSGVpZ2h0IjowLjAsIkJvcmRlclN0eWxlIjp7IiRpZCI6IjYyMyIsIkxpbmVDb2xvciI6bnVsbCwiTGluZVdlaWdodCI6MC4wLCJMaW5lVHlwZSI6MCwiUGFyZW50U3R5bGUiOm51bGx9LCJQYXJlbnRTdHlsZSI6bnVsbH0sIkhvcml6b250YWxDb25uZWN0b3JTdHlsZSI6eyIkaWQiOiI2MjQiLCJMaW5lQ29sb3IiOnsiJHJlZiI6IjI3In0sIkxpbmVXZWlnaHQiOjEuMCwiTGluZVR5cGUiOjAsIlBhcmVudFN0eWxlIjpudWxsfSwiVmVydGljYWxDb25uZWN0b3JTdHlsZSI6eyIkaWQiOiI2MjUiLCJMaW5lQ29sb3IiOnsiJHJlZiI6IjMw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1LCJJc0JlbG93VGltZWJhbmQiOnRydWUsIlBlcmNlbnRhZ2VDb21wbGV0ZVNoYXBlT3BhY2l0eSI6MzUsIlNoYXBlU3R5bGUiOnsiJGlkIjoiNjI2IiwiTWFyZ2luIjp7IiRyZWYiOiIzMyJ9LCJQYWRkaW5nIjp7IiRyZWYiOiIzNCJ9LCJCYWNrZ3JvdW5kIjp7IiRpZCI6IjYyNyIsIkNvbG9yIjp7IiRpZCI6IjYyOCIsIkEiOjI1NSwiUiI6OTEsIkciOjE1NSwiQiI6MjEzfX0sIklzVmlzaWJsZSI6dHJ1ZSwiV2lkdGgiOjAuMCwiSGVpZ2h0IjoxNi4wLCJCb3JkZXJTdHlsZSI6eyIkaWQiOiI2MjkiLCJMaW5lQ29sb3IiOnsiJHJlZiI6IjM4In0sIkxpbmVXZWlnaHQiOjAuMCwiTGluZVR5cGUiOjAsIlBhcmVudFN0eWxlIjpudWxsfSwiUGFyZW50U3R5bGUiOm51bGx9LCJUaXRsZVN0eWxlIjp7IiRpZCI6IjYzMCIsIkZvbnRTZXR0aW5ncyI6eyIkaWQiOiI2MzEiLCJGb250U2l6ZSI6MTQsIkZvbnROYW1lIjoiQ2FsaWJyaSIsIklzQm9sZCI6dHJ1ZSwiSXNJdGFsaWMiOmZhbHNlLCJJc1VuZGVybGluZWQiOmZhbHNlLCJQYXJlbnRTdHlsZSI6bnVsbH0sIkF1dG9TaXplIjowLCJGb3JlZ3JvdW5kIjp7IiRpZCI6IjYzMiIsIkNvbG9yIjp7IiRpZCI6IjYzMyIsIkEiOjI1NSwiUiI6MCwiRyI6MCwiQiI6MH19LCJNYXhXaWR0aCI6NzIwLjAsIk1heEhlaWdodCI6IkluZmluaXR5IiwiU21hcnRGb3JlZ3JvdW5kSXNBY3RpdmUiOmZhbHNlLCJIb3Jpem9udGFsQWxpZ25tZW50IjoyLCJWZXJ0aWNhbEFsaWdubWVudCI6MCwiU21hcnRGb3JlZ3JvdW5kIjpudWxsLCJCYWNrZ3JvdW5kRmlsbFR5cGUiOjAsIk1hcmdpbiI6eyIkcmVmIjoiNDQifSwiUGFkZGluZyI6eyIkcmVmIjoiNDUifSwiQmFja2dyb3VuZCI6eyIkaWQiOiI2MzQiLCJDb2xvciI6eyIkaWQiOiI2MzUiLCJBIjowLCJSIjoyNTUsIkciOjI1NSwiQiI6MjU1fX0sIklzVmlzaWJsZSI6dHJ1ZSwiV2lkdGgiOjAuMCwiSGVpZ2h0IjowLjAsIkJvcmRlclN0eWxlIjp7IiRpZCI6IjYzNiIsIkxpbmVDb2xvciI6bnVsbCwiTGluZVdlaWdodCI6MC4wLCJMaW5lVHlwZSI6MCwiUGFyZW50U3R5bGUiOm51bGx9LCJQYXJlbnRTdHlsZSI6bnVsbH0sIkRhdGVTdHlsZSI6eyIkaWQiOiI2MzciLCJGb250U2V0dGluZ3MiOnsiJGlkIjoiNjM4IiwiRm9udFNpemUiOjEwLCJGb250TmFtZSI6IkNhbGlicmkiLCJJc0JvbGQiOmZhbHNlLCJJc0l0YWxpYyI6ZmFsc2UsIklzVW5kZXJsaW5lZCI6ZmFsc2UsIlBhcmVudFN0eWxlIjpudWxsfSwiQXV0b1NpemUiOjAsIkZvcmVncm91bmQiOnsiJGlkIjoiNjM5IiwiQ29sb3IiOnsiJGlkIjoiNjQw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cmVmIjoiNTMifSwiUGFkZGluZyI6eyIkcmVmIjoiNTQifSwiQmFja2dyb3VuZCI6eyIkaWQiOiI2NDEiLCJDb2xvciI6eyIkaWQiOiI2NDIiLCJBIjowLCJSIjoyNTUsIkciOjI1NSwiQiI6MjU1fX0sIklzVmlzaWJsZSI6dHJ1ZSwiV2lkdGgiOjAuMCwiSGVpZ2h0IjowLjAsIkJvcmRlclN0eWxlIjp7IiRpZCI6IjY0MyIsIkxpbmVDb2xvciI6bnVsbCwiTGluZVdlaWdodCI6MC4wLCJMaW5lVHlwZSI6MCwiUGFyZW50U3R5bGUiOm51bGx9LCJQYXJlbnRTdHlsZSI6bnVsbH0sIkRhdGVGb3JtYXQiOnsiJHJlZiI6IjU4In0sIldlZWtOdW1iZXJpbmciOnsiJGlkIjoiNjQ0IiwiRm9ybWF0IjowLCJJc1Zpc2libGUiOmZhbHNlLCJMYXN0S25vd25WaXNpYmlsaXR5U3RhdGUiOmZhbHNlfSwiSXNWaXNpYmxlIjp0cnVlLCJQYXJlbnRTdHlsZSI6bnVsbH0sIkluZGV4IjozLCJTbWFydER1cmF0aW9uQWN0aXZhdGVkIjpmYWxzZSwiRGF0ZUZvcm1hdCI6eyIkcmVmIjoiNTgifSwiV2Vla051bWJlcmluZyI6eyIkaWQiOiI2NDUiLCJGb3JtYXQiOjAsIklzVmlzaWJsZSI6ZmFsc2UsIkxhc3RLbm93blZpc2liaWxpdHlTdGF0ZSI6ZmFsc2V9LCJJZCI6ImZhZmU1ZDU5LTJjMTctNDZmZS05OTUzLTA1YWExMDBhNjhhYSIsIkltcG9ydElkIjpudWxsLCJUaXRsZSI6IkFFVEUgSW50ZWdyYXRpb24gJiBDb21taXNzaW9uaW5nIiwiTm90ZSI6bnVsbCwiSHlwZXJsaW5rIjp7IiRpZCI6IjY0NiIsIkFkZHJlc3MiOm51bGwsIlN1YkFkZHJlc3MiOm51bGx9LCJJc0NoYW5nZWQiOmZhbHNlLCJJc05ldyI6ZmFsc2V9fV0sIl9taWxlc3RvbmVzIjpbXSwiSWQiOiIwMDAwMDAwMC0wMDAwLTAwMDAtMDAwMC0wMDAwMDAwMDAwMDAiLCJJc1NpbmdsZUl0ZW1Sb3ciOnRydWV9LHsiJGlkIjoiNjQ3IiwiX3Rhc2tzIjpbeyIkaWQiOiI2NDgiLCJfYXR0YWNoZWRNaWxlc3RvbmVzIjpbXSwiVGFza0RlZmluaXRpb24iOnsiJGlkIjoiNjQ5IiwiR3JvdXBOYW1lIjpudWxsLCJTdGFydERhdGUiOiIyMDI3LTA2LTMwVDAwOjAwOjAwWiIsIkVuZERhdGUiOiIyMDI3LTEyLTMxVDIzOjU5OjAwWiIsIlBlcmNlbnRhZ2VDb21wbGV0ZSI6bnVsbCwiU3R5bGUiOnsiJGlkIjoiNjUwIiwiU2hhcGUiOjIsIlNoYXBlVGhpY2tuZXNzIjoxLCJEdXJhdGlvbkZvcm1hdCI6MCwiSW5jbHVkZU5vbldvcmtpbmdEYXlzSW5EdXJhdGlvbiI6ZmFsc2UsIlBlcmNlbnRhZ2VDb21wbGV0ZVN0eWxlIjp7IiRpZCI6IjY1MSIsIkZvbnRTZXR0aW5ncyI6eyIkaWQiOiI2NTIiLCJGb250U2l6ZSI6MTAsIkZvbnROYW1lIjoiQ2FsaWJyaSIsIklzQm9sZCI6ZmFsc2UsIklzSXRhbGljIjpmYWxzZSwiSXNVbmRlcmxpbmVkIjpmYWxzZSwiUGFyZW50U3R5bGUiOm51bGx9LCJBdXRvU2l6ZSI6MCwiRm9yZWdyb3VuZCI6eyIkcmVmIjoiMTAifSwiTWF4V2lkdGgiOjIwMC4wLCJNYXhIZWlnaHQiOiJJbmZpbml0eSIsIlNtYXJ0Rm9yZWdyb3VuZElzQWN0aXZlIjpmYWxzZSwiSG9yaXpvbnRhbEFsaWdubWVudCI6MCwiVmVydGljYWxBbGlnbm1lbnQiOjAsIlNtYXJ0Rm9yZWdyb3VuZCI6bnVsbCwiQmFja2dyb3VuZEZpbGxUeXBlIjowLCJNYXJnaW4iOnsiJHJlZiI6IjEyIn0sIlBhZGRpbmciOnsiJHJlZiI6IjEzIn0sIkJhY2tncm91bmQiOnsiJHJlZiI6IjE0In0sIklzVmlzaWJsZSI6dHJ1ZSwiV2lkdGgiOjAuMCwiSGVpZ2h0IjowLjAsIkJvcmRlclN0eWxlIjp7IiRpZCI6IjY1MyIsIkxpbmVDb2xvciI6bnVsbCwiTGluZVdlaWdodCI6MC4wLCJMaW5lVHlwZSI6MCwiUGFyZW50U3R5bGUiOm51bGx9LCJQYXJlbnRTdHlsZSI6bnVsbH0sIkR1cmF0aW9uU3R5bGUiOnsiJGlkIjoiNjU0IiwiRm9udFNldHRpbmdzIjp7IiRpZCI6IjY1NSIsIkZvbnRTaXplIjoxMCwiRm9udE5hbWUiOiJDYWxpYnJpIiwiSXNCb2xkIjpmYWxzZSwiSXNJdGFsaWMiOmZhbHNlLCJJc1VuZGVybGluZWQiOmZhbHNlLCJQYXJlbnRTdHlsZSI6bnVsbH0sIkF1dG9TaXplIjowLCJGb3JlZ3JvdW5kIjp7IiRyZWYiOiIxOSJ9LCJNYXhXaWR0aCI6MjAwLjAsIk1heEhlaWdodCI6IkluZmluaXR5IiwiU21hcnRGb3JlZ3JvdW5kSXNBY3RpdmUiOmZhbHNlLCJIb3Jpem9udGFsQWxpZ25tZW50IjowLCJWZXJ0aWNhbEFsaWdubWVudCI6MCwiU21hcnRGb3JlZ3JvdW5kIjpudWxsLCJCYWNrZ3JvdW5kRmlsbFR5cGUiOjAsIk1hcmdpbiI6eyIkcmVmIjoiMjEifSwiUGFkZGluZyI6eyIkcmVmIjoiMjIifSwiQmFja2dyb3VuZCI6eyIkcmVmIjoiMjMifSwiSXNWaXNpYmxlIjp0cnVlLCJXaWR0aCI6MC4wLCJIZWlnaHQiOjAuMCwiQm9yZGVyU3R5bGUiOnsiJGlkIjoiNjU2IiwiTGluZUNvbG9yIjpudWxsLCJMaW5lV2VpZ2h0IjowLjAsIkxpbmVUeXBlIjowLCJQYXJlbnRTdHlsZSI6bnVsbH0sIlBhcmVudFN0eWxlIjpudWxsfSwiSG9yaXpvbnRhbENvbm5lY3RvclN0eWxlIjp7IiRpZCI6IjY1NyIsIkxpbmVDb2xvciI6eyIkcmVmIjoiMjcifSwiTGluZVdlaWdodCI6MS4wLCJMaW5lVHlwZSI6MCwiUGFyZW50U3R5bGUiOm51bGx9LCJWZXJ0aWNhbENvbm5lY3RvclN0eWxlIjp7IiRpZCI6IjY1OCIsIkxpbmVDb2xvciI6eyIkcmVmIjoiMzAi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2NTkiLCJNYXJnaW4iOnsiJHJlZiI6IjMzIn0sIlBhZGRpbmciOnsiJHJlZiI6IjM0In0sIkJhY2tncm91bmQiOnsiJGlkIjoiNjYwIiwiQ29sb3IiOnsiJGlkIjoiNjYxIiwiQSI6MjU1LCJSIjo5MSwiRyI6MTU1LCJCIjoyMTN9fSwiSXNWaXNpYmxlIjp0cnVlLCJXaWR0aCI6MC4wLCJIZWlnaHQiOjE2LjAsIkJvcmRlclN0eWxlIjp7IiRpZCI6IjY2MiIsIkxpbmVDb2xvciI6eyIkcmVmIjoiMzgifSwiTGluZVdlaWdodCI6MC4wLCJMaW5lVHlwZSI6MCwiUGFyZW50U3R5bGUiOm51bGx9LCJQYXJlbnRTdHlsZSI6bnVsbH0sIlRpdGxlU3R5bGUiOnsiJGlkIjoiNjYzIiwiRm9udFNldHRpbmdzIjp7IiRpZCI6IjY2NCIsIkZvbnRTaXplIjoxNCwiRm9udE5hbWUiOiJDYWxpYnJpIiwiSXNCb2xkIjp0cnVlLCJJc0l0YWxpYyI6ZmFsc2UsIklzVW5kZXJsaW5lZCI6ZmFsc2UsIlBhcmVudFN0eWxlIjpudWxsfSwiQXV0b1NpemUiOjAsIkZvcmVncm91bmQiOnsiJGlkIjoiNjY1IiwiQ29sb3IiOnsiJGlkIjoiNjY2IiwiQSI6MjU1LCJSIjowLCJHIjowLCJCIjowfX0sIk1heFdpZHRoIjo3MjAuMCwiTWF4SGVpZ2h0IjoiSW5maW5pdHkiLCJTbWFydEZvcmVncm91bmRJc0FjdGl2ZSI6ZmFsc2UsIkhvcml6b250YWxBbGlnbm1lbnQiOjIsIlZlcnRpY2FsQWxpZ25tZW50IjowLCJTbWFydEZvcmVncm91bmQiOm51bGwsIkJhY2tncm91bmRGaWxsVHlwZSI6MCwiTWFyZ2luIjp7IiRyZWYiOiI0NCJ9LCJQYWRkaW5nIjp7IiRyZWYiOiI0NSJ9LCJCYWNrZ3JvdW5kIjp7IiRpZCI6IjY2NyIsIkNvbG9yIjp7IiRpZCI6IjY2OCIsIkEiOjAsIlIiOjI1NSwiRyI6MjU1LCJCIjoyNTV9fSwiSXNWaXNpYmxlIjp0cnVlLCJXaWR0aCI6MC4wLCJIZWlnaHQiOjAuMCwiQm9yZGVyU3R5bGUiOnsiJGlkIjoiNjY5IiwiTGluZUNvbG9yIjpudWxsLCJMaW5lV2VpZ2h0IjowLjAsIkxpbmVUeXBlIjowLCJQYXJlbnRTdHlsZSI6bnVsbH0sIlBhcmVudFN0eWxlIjpudWxsfSwiRGF0ZVN0eWxlIjp7IiRpZCI6IjY3MCIsIkZvbnRTZXR0aW5ncyI6eyIkaWQiOiI2NzEiLCJGb250U2l6ZSI6MTAsIkZvbnROYW1lIjoiQ2FsaWJyaSIsIklzQm9sZCI6ZmFsc2UsIklzSXRhbGljIjpmYWxzZSwiSXNVbmRlcmxpbmVkIjpmYWxzZSwiUGFyZW50U3R5bGUiOm51bGx9LCJBdXRvU2l6ZSI6MCwiRm9yZWdyb3VuZCI6eyIkaWQiOiI2NzIiLCJDb2xvciI6eyIkaWQiOiI2NzMiLCJBIjoyNTUsIlIiOjY4LCJHIjo4NCwiQiI6MTA2fX0sIk1heFdpZHRoIjoyMD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pZCI6IjY3NCIsIkNvbG9yIjp7IiRpZCI6IjY3NSIsIkEiOjAsIlIiOjI1NSwiRyI6MjU1LCJCIjoyNTV9fSwiSXNWaXNpYmxlIjp0cnVlLCJXaWR0aCI6MC4wLCJIZWlnaHQiOjAuMCwiQm9yZGVyU3R5bGUiOnsiJGlkIjoiNjc2IiwiTGluZUNvbG9yIjpudWxsLCJMaW5lV2VpZ2h0IjowLjAsIkxpbmVUeXBlIjowLCJQYXJlbnRTdHlsZSI6bnVsbH0sIlBhcmVudFN0eWxlIjpudWxsfSwiRGF0ZUZvcm1hdCI6eyIkcmVmIjoiNTgifSwiV2Vla051bWJlcmluZyI6eyIkaWQiOiI2NzciLCJGb3JtYXQiOjAsIklzVmlzaWJsZSI6ZmFsc2UsIkxhc3RLbm93blZpc2liaWxpdHlTdGF0ZSI6ZmFsc2V9LCJJc1Zpc2libGUiOnRydWUsIlBhcmVudFN0eWxlIjpudWxsfSwiSW5kZXgiOjQsIlNtYXJ0RHVyYXRpb25BY3RpdmF0ZWQiOmZhbHNlLCJEYXRlRm9ybWF0Ijp7IiRyZWYiOiI1OCJ9LCJXZWVrTnVtYmVyaW5nIjp7IiRpZCI6IjY3OCIsIkZvcm1hdCI6MCwiSXNWaXNpYmxlIjpmYWxzZSwiTGFzdEtub3duVmlzaWJpbGl0eVN0YXRlIjpmYWxzZX0sIklkIjoiMDQyMjljNjUtOTA3MC00ZDMyLWJkYjYtYWNmYTNiMTdiYWYyIiwiSW1wb3J0SWQiOm51bGwsIlRpdGxlIjoiQVBUVyBJbnRlZ3JhdGlvbiAmIENvbW1pc3Npb25pbmciLCJOb3RlIjpudWxsLCJIeXBlcmxpbmsiOnsiJGlkIjoiNjc5IiwiQWRkcmVzcyI6bnVsbCwiU3ViQWRkcmVzcyI6bnVsbH0sIklzQ2hhbmdlZCI6ZmFsc2UsIklzTmV3IjpmYWxzZX19XSwiX21pbGVzdG9uZXMiOltdLCJJZCI6IjAwMDAwMDAwLTAwMDAtMDAwMC0wMDAwLTAwMDAwMDAwMDAwMCIsIklzU2luZ2xlSXRlbVJvdyI6dHJ1ZX1dLCJJbmRleCI6MCwiSWQiOiJlMTUyN2YxOS0zYzZiLTRiMWUtODc5ZC0yYzY5MjhlNTFiNzciLCJIZWFkZXJUZXh0IjpudWxsLCJJc0RlZmF1bHQiOnRydWUsIlN0eWxlIjp7IiRpZCI6IjY4MCIsIkhlYWRlclN0eWxlIjp7IiRpZCI6IjY4MSIsIlRleHRTdHlsZSI6eyIkaWQiOiI2ODIiLCJGb250U2V0dGluZ3MiOnsiJGlkIjoiNjgzIiwiRm9udFNpemUiOjExLCJGb250TmFtZSI6IkNhbGlicmkiLCJJc0JvbGQiOmZhbHNlLCJJc0l0YWxpYyI6ZmFsc2UsIklzVW5kZXJsaW5lZCI6ZmFsc2UsIlBhcmVudFN0eWxlIjpudWxsfSwiQXV0b1NpemUiOjIsIkZvcmVncm91bmQiOnsiJGlkIjoiNjg0IiwiQ29sb3IiOnsiJGlkIjoiNjg1IiwiQSI6MjU1LCJSIjowLCJHIjowLCJCIjowfX0sIk1heFdpZHRoIjowLjAsIk1heEhlaWdodCI6IkluZmluaXR5IiwiU21hcnRGb3JlZ3JvdW5kSXNBY3RpdmUiOmZhbHNlLCJIb3Jpem9udGFsQWxpZ25tZW50IjowLCJWZXJ0aWNhbEFsaWdubWVudCI6MCwiU21hcnRGb3JlZ3JvdW5kIjpudWxsLCJCYWNrZ3JvdW5kRmlsbFR5cGUiOjAsIk1hcmdpbiI6eyIkaWQiOiI2ODYiLCJUb3AiOjAuMCwiTGVmdCI6MC4wLCJSaWdodCI6MC4wLCJCb3R0b20iOjAuMH0sIlBhZGRpbmciOnsiJGlkIjoiNjg3IiwiVG9wIjowLjAsIkxlZnQiOjAuMCwiUmlnaHQiOjAuMCwiQm90dG9tIjowLjB9LCJCYWNrZ3JvdW5kIjpudWxsLCJJc1Zpc2libGUiOnRydWUsIldpZHRoIjowLjAsIkhlaWdodCI6MC4wLCJCb3JkZXJTdHlsZSI6bnVsbCwiUGFyZW50U3R5bGUiOm51bGx9LCJSZWN0YW5nbGVTdHlsZSI6eyIkaWQiOiI2ODgiLCJNYXJnaW4iOnsiJGlkIjoiNjg5IiwiVG9wIjowLjAsIkxlZnQiOjAuMCwiUmlnaHQiOjAuMCwiQm90dG9tIjowLjB9LCJQYWRkaW5nIjp7IiRpZCI6IjY5MCIsIlRvcCI6MC4wLCJMZWZ0IjowLjAsIlJpZ2h0IjowLjAsIkJvdHRvbSI6MC4wfSwiQmFja2dyb3VuZCI6eyIkaWQiOiI2OTEiLCJDb2xvciI6eyIkaWQiOiI2OTIiLCJBIjo2MywiUiI6MTY1LCJHIjoxNjUsIkIiOjE2NX19LCJJc1Zpc2libGUiOnRydWUsIldpZHRoIjowLjAsIkhlaWdodCI6MC4wLCJCb3JkZXJTdHlsZSI6eyIkaWQiOiI2OTMiLCJMaW5lQ29sb3IiOnsiJGlkIjoiNjk0IiwiJHR5cGUiOiJOTFJFLkNvbW1vbi5Eb20uU29saWRDb2xvckJydXNoLCBOTFJFLkNvbW1vbiIsIkNvbG9yIjp7IiRpZCI6IjY5NSIsIkEiOjI1NSwiUiI6MjU1LCJHIjowLCJCIjowfX0sIkxpbmVXZWlnaHQiOjAuMCwiTGluZVR5cGUiOjAsIlBhcmVudFN0eWxlIjpudWxsfSwiUGFyZW50U3R5bGUiOm51bGx9LCJNYXJnaW4iOnsiJGlkIjoiNjk2IiwiVG9wIjowLjAsIkxlZnQiOjAuMCwiUmlnaHQiOjAuMCwiQm90dG9tIjowLjB9LCJQYWRkaW5nIjp7IiRpZCI6IjY5NyIsIlRvcCI6MC4wLCJMZWZ0IjowLjAsIlJpZ2h0IjowLjAsIkJvdHRvbSI6MC4wfSwiQmFja2dyb3VuZCI6bnVsbCwiSXNWaXNpYmxlIjp0cnVlLCJXaWR0aCI6MC4wLCJIZWlnaHQiOjAuMCwiQm9yZGVyU3R5bGUiOm51bGwsIlBhcmVudFN0eWxlIjpudWxsfSwiQmFja2dyb3VuZFN0eWxlIjp7IiRpZCI6IjY5OCIsIk1hcmdpbiI6eyIkaWQiOiI2OTkiLCJUb3AiOjAuMCwiTGVmdCI6MC4wLCJSaWdodCI6MC4wLCJCb3R0b20iOjAuMH0sIlBhZGRpbmciOnsiJGlkIjoiNzAwIiwiVG9wIjowLjAsIkxlZnQiOjAuMCwiUmlnaHQiOjAuMCwiQm90dG9tIjowLjB9LCJCYWNrZ3JvdW5kIjp7IiRpZCI6IjcwMSIsIkNvbG9yIjp7IiRpZCI6IjcwMiIsIkEiOjUxLCJSIjoxNjUsIkciOjE2NSwiQiI6MTY1fX0sIklzVmlzaWJsZSI6dHJ1ZSwiV2lkdGgiOjAuMCwiSGVpZ2h0IjowLjAsIkJvcmRlclN0eWxlIjp7IiRpZCI6IjcwMyIsIkxpbmVDb2xvciI6eyIkaWQiOiI3MDQiLCIkdHlwZSI6Ik5MUkUuQ29tbW9uLkRvbS5Tb2xpZENvbG9yQnJ1c2gsIE5MUkUuQ29tbW9uIiwiQ29sb3IiOnsiJGlkIjoiNzA1IiwiQSI6MjU1LCJSIjoyNTUsIkciOjAsIkIiOjB9fSwiTGluZVdlaWdodCI6MC4wLCJMaW5lVHlwZSI6MCwiUGFyZW50U3R5bGUiOm51bGx9LCJQYXJlbnRTdHlsZSI6bnVsbH0sIk1hcmdpbiI6eyIkaWQiOiI3MDYiLCJUb3AiOjAuMCwiTGVmdCI6MC4wLCJSaWdodCI6MC4wLCJCb3R0b20iOjAuMH0sIlBhZGRpbmciOnsiJGlkIjoiNzA3IiwiVG9wIjowLjAsIkxlZnQiOjAuMCwiUmlnaHQiOjAuMCwiQm90dG9tIjowLjB9LCJJc1Zpc2libGUiOmZhbHNlLCJXaWR0aCI6MC4wLCJIZWlnaHQiOjAuMCwiQm9yZGVyU3R5bGUiOm51bGwsIlBhcmVudFN0eWxlIjpudWxsfX1dLCJJZCI6IjNmNGQxNDk1LWRjMjEtNGM3Ny04MTY3LTBiNDQyZjVmNjFiZiIsIkluZGV4IjoyLCJIZWFkZXJUZXh0IjoiQVJJRUwtSUk6IFByb3RvbiAmIEVsZWN0cm9uIFN0YXRpb25zIiwiU3R5bGUiOnsiJGlkIjoiNzA4IiwiU3R5bGVJZCI6IjAwMDAwMDAwLTAwMDAtMDAwMC0wMDAwLTAwMDAwMDAwMDAwMCIsIkhlYWRlclN0eWxlIjp7IiRpZCI6IjcwOSIsIlRleHRJc1ZlcnRpY2FsIjpmYWxzZSwiVGV4dFN0eWxlIjp7IiRpZCI6IjcxMCIsIkZvbnRTZXR0aW5ncyI6eyIkaWQiOiI3MTEiLCJGb250U2l6ZSI6MTQsIkZvbnROYW1lIjoiQ2FsaWJyaSIsIklzQm9sZCI6dHJ1ZSwiSXNJdGFsaWMiOmZhbHNlLCJJc1VuZGVybGluZWQiOmZhbHNlLCJQYXJlbnRTdHlsZSI6bnVsbH0sIkF1dG9TaXplIjoyLCJGb3JlZ3JvdW5kIjp7IiRyZWYiOiI5NCJ9LCJNYXhXaWR0aCI6ODQuMCwiTWF4SGVpZ2h0IjoiSW5maW5pdHkiLCJTbWFydEZvcmVncm91bmRJc0FjdGl2ZSI6ZmFsc2UsIkhvcml6b250YWxBbGlnbm1lbnQiOjAsIlZlcnRpY2FsQWxpZ25tZW50IjowLCJTbWFydEZvcmVncm91bmQiOm51bGwsIkJhY2tncm91bmRGaWxsVHlwZSI6MCwiTWFyZ2luIjp7IiRyZWYiOiI5NiJ9LCJQYWRkaW5nIjp7IiRyZWYiOiI5NyJ9LCJCYWNrZ3JvdW5kIjpudWxsLCJJc1Zpc2libGUiOnRydWUsIldpZHRoIjowLjAsIkhlaWdodCI6MC4wLCJCb3JkZXJTdHlsZSI6bnVsbCwiUGFyZW50U3R5bGUiOm51bGx9LCJSZWN0YW5nbGVTdHlsZSI6eyIkaWQiOiI3MTIiLCJNYXJnaW4iOnsiJGlkIjoiNzEzIiwiVG9wIjowLjAsIkxlZnQiOjAuMCwiUmlnaHQiOjAuMCwiQm90dG9tIjowLjB9LCJQYWRkaW5nIjp7IiRpZCI6IjcxNCIsIlRvcCI6MC4wLCJMZWZ0IjowLjAsIlJpZ2h0IjowLjAsIkJvdHRvbSI6MC4wfSwiQmFja2dyb3VuZCI6eyIkaWQiOiI3MTUiLCJDb2xvciI6eyIkaWQiOiI3MTYiLCJBIjoyNTUsIlIiOjIsIkciOjE3OCwiQiI6MjM4fX0sIklzVmlzaWJsZSI6dHJ1ZSwiV2lkdGgiOjAuMCwiSGVpZ2h0IjowLjAsIkJvcmRlclN0eWxlIjp7IiRpZCI6IjcxNyIsIkxpbmVDb2xvciI6eyIkaWQiOiI3MTgiLCIkdHlwZSI6Ik5MUkUuQ29tbW9uLkRvbS5Tb2xpZENvbG9yQnJ1c2gsIE5MUkUuQ29tbW9uIiwiQ29sb3IiOnsiJGlkIjoiNzE5IiwiQSI6MjU1LCJSIjoyNTUsIkciOjAsIkIiOjB9fSwiTGluZVdlaWdodCI6MC4wLCJMaW5lVHlwZSI6MCwiUGFyZW50U3R5bGUiOm51bGx9LCJQYXJlbnRTdHlsZSI6bnVsbH0sIk1hcmdpbiI6eyIkaWQiOiI3MjAiLCJUb3AiOjAuMCwiTGVmdCI6MC4wLCJSaWdodCI6MC4wLCJCb3R0b20iOjAuMH0sIlBhZGRpbmciOnsiJGlkIjoiNzIxIiwiVG9wIjowLjAsIkxlZnQiOjAuMCwiUmlnaHQiOjAuMCwiQm90dG9tIjowLjB9LCJCYWNrZ3JvdW5kIjpudWxsLCJJc1Zpc2libGUiOnRydWUsIldpZHRoIjowLjAsIkhlaWdodCI6MC4wLCJCb3JkZXJTdHlsZSI6bnVsbCwiUGFyZW50U3R5bGUiOm51bGx9LCJCYWNrZ3JvdW5kU3R5bGUiOnsiJGlkIjoiNzIyIiwiTWFyZ2luIjp7IiRpZCI6IjcyMyIsIlRvcCI6MC4wLCJMZWZ0IjowLjAsIlJpZ2h0IjowLjAsIkJvdHRvbSI6MC4wfSwiUGFkZGluZyI6eyIkaWQiOiI3MjQiLCJUb3AiOjAuMCwiTGVmdCI6MC4wLCJSaWdodCI6MC4wLCJCb3R0b20iOjAuMH0sIkJhY2tncm91bmQiOnsiJGlkIjoiNzI1IiwiQ29sb3IiOnsiJGlkIjoiNzI2IiwiQSI6NTEsIlIiOjE2NSwiRyI6MTY1LCJCIjoxNjV9fSwiSXNWaXNpYmxlIjp0cnVlLCJXaWR0aCI6MC4wLCJIZWlnaHQiOjAuMCwiQm9yZGVyU3R5bGUiOnsiJGlkIjoiNzI3IiwiTGluZUNvbG9yIjp7IiRpZCI6IjcyOCIsIiR0eXBlIjoiTkxSRS5Db21tb24uRG9tLlNvbGlkQ29sb3JCcnVzaCwgTkxSRS5Db21tb24iLCJDb2xvciI6eyIkaWQiOiI3MjkiLCJBIjoyNTUsIlIiOjI1NSwiRyI6MCwiQiI6MH19LCJMaW5lV2VpZ2h0IjowLjAsIkxpbmVUeXBlIjowLCJQYXJlbnRTdHlsZSI6bnVsbH0sIlBhcmVudFN0eWxlIjpudWxsfSwiSXNBYm92ZVRpbWViYW5kIjpmYWxzZSwiU3BhY2luZyI6NSwiRGVmYXVsdFN3aW1sYW5lVGFza1N0eWxlIjp7IiRpZCI6IjczMCIsIiR0eXBlIjoiTkxSRS5Db21tb24uRG9tLlN0eWxlcy5FeHBsaWNpdFNldGFibGVUYXNrU3R5bGUsIE5MUkUuQ29tbW9uIiwiU2hhcGUiOjIsIlNoYXBlVGhpY2tuZXNzIjoxLCJEdXJhdGlvbkZvcm1hdCI6MCwiSW5jbHVkZU5vbldvcmtpbmdEYXlzSW5EdXJhdGlvbiI6ZmFsc2UsIlBlcmNlbnRhZ2VDb21wbGV0ZVN0eWxlIjp7IiRpZCI6IjczMSIsIkZvbnRTZXR0aW5ncyI6eyIkaWQiOiI3MzIiLCJGb250U2l6ZSI6MTAsIkZvbnROYW1lIjoiQ2FsaWJyaSIsIklzQm9sZCI6ZmFsc2UsIklzSXRhbGljIjpmYWxzZSwiSXNVbmRlcmxpbmVkIjpmYWxzZSwiUGFyZW50U3R5bGUiOm51bGx9LCJBdXRvU2l6ZSI6MCwiRm9yZWdyb3VuZCI6eyIkaWQiOiI3MzMiLCJDb2xvciI6eyIkaWQiOiI3MzQ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3MzUiLCJUb3AiOjAuMCwiTGVmdCI6MC4wLCJSaWdodCI6MC4wLCJCb3R0b20iOjAuMH0sIlBhZGRpbmciOnsiJGlkIjoiNzM2IiwiVG9wIjowLjAsIkxlZnQiOjAuMCwiUmlnaHQiOjAuMCwiQm90dG9tIjowLjB9LCJCYWNrZ3JvdW5kIjp7IiRpZCI6IjczNyIsIkNvbG9yIjp7IiRpZCI6IjczOCIsIkEiOjg5LCJSIjowLCJHIjowLCJCIjowfX0sIklzVmlzaWJsZSI6dHJ1ZSwiV2lkdGgiOjAuMCwiSGVpZ2h0IjowLjAsIkJvcmRlclN0eWxlIjpudWxsLCJQYXJlbnRTdHlsZSI6bnVsbH0sIkR1cmF0aW9uU3R5bGUiOnsiJGlkIjoiNzM5IiwiRm9udFNldHRpbmdzIjp7IiRpZCI6Ijc0MCIsIkZvbnRTaXplIjoxMCwiRm9udE5hbWUiOiJDYWxpYnJpIiwiSXNCb2xkIjpmYWxzZSwiSXNJdGFsaWMiOmZhbHNlLCJJc1VuZGVybGluZWQiOmZhbHNlLCJQYXJlbnRTdHlsZSI6bnVsbH0sIkF1dG9TaXplIjowLCJGb3JlZ3JvdW5kIjp7IiRpZCI6Ijc0MSIsIkNvbG9yIjp7IiRpZCI6Ijc0Mi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c0MyIsIlRvcCI6MC4wLCJMZWZ0IjowLjAsIlJpZ2h0IjowLjAsIkJvdHRvbSI6MC4wfSwiUGFkZGluZyI6eyIkaWQiOiI3NDQiLCJUb3AiOjAuMCwiTGVmdCI6MC4wLCJSaWdodCI6MC4wLCJCb3R0b20iOjAuMH0sIkJhY2tncm91bmQiOnsiJGlkIjoiNzQ1IiwiQ29sb3IiOnsiJGlkIjoiNzQ2IiwiQSI6MCwiUiI6MCwiRyI6MCwiQiI6MH19LCJJc1Zpc2libGUiOnRydWUsIldpZHRoIjowLjAsIkhlaWdodCI6MC4wLCJCb3JkZXJTdHlsZSI6bnVsbCwiUGFyZW50U3R5bGUiOm51bGx9LCJIb3Jpem9udGFsQ29ubmVjdG9yU3R5bGUiOnsiJGlkIjoiNzQ3IiwiTGluZUNvbG9yIjp7IiRpZCI6Ijc0OCIsIiR0eXBlIjoiTkxSRS5Db21tb24uRG9tLlNvbGlkQ29sb3JCcnVzaCwgTkxSRS5Db21tb24iLCJDb2xvciI6eyIkaWQiOiI3NDkiLCJBIjoyNTUsIlIiOjIwNCwiRyI6MjA0LCJCIjoyMDR9fSwiTGluZVdlaWdodCI6MS4wLCJMaW5lVHlwZSI6MCwiUGFyZW50U3R5bGUiOm51bGx9LCJWZXJ0aWNhbENvbm5lY3RvclN0eWxlIjp7IiRpZCI6Ijc1MCIsIkxpbmVDb2xvciI6eyIkaWQiOiI3NTEiLCIkdHlwZSI6Ik5MUkUuQ29tbW9uLkRvbS5Tb2xpZENvbG9yQnJ1c2gsIE5MUkUuQ29tbW9uIiwiQ29sb3IiOnsiJGlkIjoiNzUyIiwiQSI6MjU1LCJSIjoyMDQsIkciOjIwNCwiQiI6MjA0fX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1LCJJc0JlbG93VGltZWJhbmQiOnRydWUsIlBlcmNlbnRhZ2VDb21wbGV0ZVNoYXBlT3BhY2l0eSI6MzUsIlNoYXBlU3R5bGUiOnsiJGlkIjoiNzUzIiwiTWFyZ2luIjp7IiRpZCI6Ijc1NCIsIlRvcCI6MC4wLCJMZWZ0Ijo0LjAsIlJpZ2h0Ijo0LjAsIkJvdHRvbSI6MC4wfSwiUGFkZGluZyI6eyIkaWQiOiI3NTUiLCJUb3AiOjAuMCwiTGVmdCI6MC4wLCJSaWdodCI6MC4wLCJCb3R0b20iOjAuMH0sIkJhY2tncm91bmQiOnsiJGlkIjoiNzU2IiwiQ29sb3IiOnsiJGlkIjoiNzU3IiwiQSI6MjU1LCJSIjo5MSwiRyI6MTU1LCJCIjoyMTN9fSwiSXNWaXNpYmxlIjp0cnVlLCJXaWR0aCI6MC4wLCJIZWlnaHQiOjE2LjAsIkJvcmRlclN0eWxlIjp7IiRpZCI6Ijc1OCIsIkxpbmVDb2xvciI6eyIkaWQiOiI3NTkiLCIkdHlwZSI6Ik5MUkUuQ29tbW9uLkRvbS5Tb2xpZENvbG9yQnJ1c2gsIE5MUkUuQ29tbW9uIiwiQ29sb3IiOnsiJGlkIjoiNzYwIiwiQSI6MjU1LCJSIjoyMzQsIkciOjIyLCJCIjozMH19LCJMaW5lV2VpZ2h0IjowLjAsIkxpbmVUeXBlIjowLCJQYXJlbnRTdHlsZSI6bnVsbH0sIlBhcmVudFN0eWxlIjpudWxsfSwiVGl0bGVTdHlsZSI6eyIkaWQiOiI3NjEiLCJGb250U2V0dGluZ3MiOnsiJGlkIjoiNzYyIiwiRm9udFNpemUiOjE0LCJGb250TmFtZSI6IkNhbGlicmkiLCJJc0JvbGQiOnRydWUsIklzSXRhbGljIjpmYWxzZSwiSXNVbmRlcmxpbmVkIjpmYWxzZSwiUGFyZW50U3R5bGUiOm51bGx9LCJBdXRvU2l6ZSI6MCwiRm9yZWdyb3VuZCI6eyIkaWQiOiI3NjMiLCJDb2xvciI6eyIkaWQiOiI3NjQ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zY1IiwiVG9wIjowLjAsIkxlZnQiOjAuMCwiUmlnaHQiOjAuMCwiQm90dG9tIjowLjB9LCJQYWRkaW5nIjp7IiRpZCI6Ijc2NiIsIlRvcCI6MC4wLCJMZWZ0IjowLjAsIlJpZ2h0IjowLjAsIkJvdHRvbSI6MC4wfSwiQmFja2dyb3VuZCI6eyIkaWQiOiI3NjciLCJDb2xvciI6eyIkaWQiOiI3NjgiLCJBIjowLCJSIjoyNTUsIkciOjI1NSwiQiI6MjU1fX0sIklzVmlzaWJsZSI6dHJ1ZSwiV2lkdGgiOjAuMCwiSGVpZ2h0IjowLjAsIkJvcmRlclN0eWxlIjpudWxsLCJQYXJlbnRTdHlsZSI6bnVsbH0sIkRhdGVTdHlsZSI6eyIkaWQiOiI3NjkiLCJGb250U2V0dGluZ3MiOnsiJGlkIjoiNzcwIiwiRm9udFNpemUiOjEwLCJGb250TmFtZSI6IkNhbGlicmkiLCJJc0JvbGQiOmZhbHNlLCJJc0l0YWxpYyI6ZmFsc2UsIklzVW5kZXJsaW5lZCI6ZmFsc2UsIlBhcmVudFN0eWxlIjpudWxsfSwiQXV0b1NpemUiOjAsIkZvcmVncm91bmQiOnsiJGlkIjoiNzcxIiwiQ29sb3IiOnsiJGlkIjoiNzcy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3NzMiLCJUb3AiOjAuMCwiTGVmdCI6MC4wLCJSaWdodCI6MC4wLCJCb3R0b20iOjAuMH0sIlBhZGRpbmciOnsiJGlkIjoiNzc0IiwiVG9wIjowLjAsIkxlZnQiOjAuMCwiUmlnaHQiOjAuMCwiQm90dG9tIjowLjB9LCJCYWNrZ3JvdW5kIjp7IiRpZCI6Ijc3NSIsIkNvbG9yIjp7IiRpZCI6Ijc3NiIsIkEiOjAsIlIiOjI1NSwiRyI6MjU1LCJCIjoyNTV9fSwiSXNWaXNpYmxlIjp0cnVlLCJXaWR0aCI6MC4wLCJIZWlnaHQiOjAuMCwiQm9yZGVyU3R5bGUiOm51bGwsIlBhcmVudFN0eWxlIjpudWxsfSwiRGF0ZUZvcm1hdCI6eyIkaWQiOiI3Nzc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Nzc4IiwiRm9ybWF0IjowLCJJc1Zpc2libGUiOmZhbHNlLCJMYXN0S25vd25WaXNpYmlsaXR5U3RhdGUiOmZhbHNlfSwiSXNWaXNpYmxlIjp0cnVlLCJQYXJlbnRTdHlsZSI6bnVsbCwiX2V4cGxpY2l0bHlTZXQiOnsiJGlkIjoiNzc5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RlZmF1bHRTd2ltbGFuZU1vdFN0eWxlIjp7IiRpZCI6Ijc4MCIsIlNoYXBlIjowLCJDb25uZWN0b3JNYXJnaW4iOnsiJGlkIjoiNzgxIiwiVG9wIjowLjAsIkxlZnQiOjIuMCwiUmlnaHQiOjIuMCwiQm90dG9tIjowLjB9LCJDb25uZWN0b3JTdHlsZSI6eyIkaWQiOiI3ODIiLCJMaW5lQ29sb3IiOnsiJGlkIjoiNzgzIiwiJHR5cGUiOiJOTFJFLkNvbW1vbi5Eb20uU29saWRDb2xvckJydXNoLCBOTFJFLkNvbW1vbiIsIkNvbG9yIjp7IiRpZCI6Ijc4NCIsIkEiOjEyNywiUiI6MzEsIkciOjczLCJCIjoxMjZ9fSwiTGluZVdlaWdodCI6MS4wLCJMaW5lVHlwZSI6MCwiUGFyZW50U3R5bGUiOm51bGx9LCJJc0JlbG93VGltZWJhbmQiOmZhbHNlLCJQb3NpdGlvbk9uVGFzayI6MSwiSGlkZURhdGUiOmZhbHNlLCJTaGFwZVNpemUiOjEsIlNwYWNpbmciOjIuMCwiUGFkZGluZyI6eyIkaWQiOiI3ODUiLCJUb3AiOjcuMCwiTGVmdCI6My4wLCJSaWdodCI6MC4wLCJCb3R0b20iOjIuMH0sIlNoYXBlU3R5bGUiOnsiJGlkIjoiNzg2IiwiTWFyZ2luIjp7IiRpZCI6Ijc4NyIsIlRvcCI6MC4wLCJMZWZ0IjowLjAsIlJpZ2h0IjowLjAsIkJvdHRvbSI6MC4wfSwiUGFkZGluZyI6eyIkaWQiOiI3ODgiLCJUb3AiOjAuMCwiTGVmdCI6MC4wLCJSaWdodCI6MC4wLCJCb3R0b20iOjAuMH0sIkJhY2tncm91bmQiOnsiJGlkIjoiNzg5IiwiQ29sb3IiOnsiJGlkIjoiNzkwIiwiQSI6MjU1LCJSIjoyLCJHIjoxNzgsIkIiOjIzOH19LCJJc1Zpc2libGUiOnRydWUsIldpZHRoIjoxOC4wLCJIZWlnaHQiOjIwLjAsIkJvcmRlclN0eWxlIjp7IiRpZCI6Ijc5MSIsIkxpbmVDb2xvciI6eyIkaWQiOiI3OTIiLCIkdHlwZSI6Ik5MUkUuQ29tbW9uLkRvbS5Tb2xpZENvbG9yQnJ1c2gsIE5MUkUuQ29tbW9uIiwiQ29sb3IiOnsiJGlkIjoiNzkzIiwiQSI6MjU1LCJSIjoyMzQsIkciOjIyLCJCIjozMH19LCJMaW5lV2VpZ2h0IjowLjAsIkxpbmVUeXBlIjowLCJQYXJlbnRTdHlsZSI6bnVsbH0sIlBhcmVudFN0eWxlIjpudWxsfSwiVGl0bGVTdHlsZSI6eyIkaWQiOiI3OTQiLCJGb250U2V0dGluZ3MiOnsiJGlkIjoiNzk1IiwiRm9udFNpemUiOjExLCJGb250TmFtZSI6IkNhbGlicmkiLCJJc0JvbGQiOnRydWUsIklzSXRhbGljIjpmYWxzZSwiSXNVbmRlcmxpbmVkIjpmYWxzZSwiUGFyZW50U3R5bGUiOm51bGx9LCJBdXRvU2l6ZSI6MCwiRm9yZWdyb3VuZCI6eyIkaWQiOiI3OTYiLCJDb2xvciI6eyIkaWQiOiI3OTc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Nzk4IiwiVG9wIjowLjAsIkxlZnQiOjAuMCwiUmlnaHQiOjAuMCwiQm90dG9tIjowLjB9LCJQYWRkaW5nIjp7IiRpZCI6Ijc5OSIsIlRvcCI6MC4wLCJMZWZ0IjowLjAsIlJpZ2h0IjowLjAsIkJvdHRvbSI6MC4wfSwiQmFja2dyb3VuZCI6eyIkaWQiOiI4MDAiLCJDb2xvciI6eyIkaWQiOiI4MDEiLCJBIjowLCJSIjowLCJHIjowLCJCIjowfX0sIklzVmlzaWJsZSI6dHJ1ZSwiV2lkdGgiOjAuMCwiSGVpZ2h0IjowLjAsIkJvcmRlclN0eWxlIjpudWxsLCJQYXJlbnRTdHlsZSI6bnVsbH0sIkRhdGVTdHlsZSI6eyIkaWQiOiI4MDIiLCJGb250U2V0dGluZ3MiOnsiJGlkIjoiODAzIiwiRm9udFNpemUiOjEwLCJGb250TmFtZSI6IkNhbGlicmkiLCJJc0JvbGQiOmZhbHNlLCJJc0l0YWxpYyI6ZmFsc2UsIklzVW5kZXJsaW5lZCI6ZmFsc2UsIlBhcmVudFN0eWxlIjpudWxsfSwiQXV0b1NpemUiOjAsIkZvcmVncm91bmQiOnsiJGlkIjoiODA0IiwiQ29sb3IiOnsiJGlkIjoiODA1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4MDYiLCJUb3AiOjAuMCwiTGVmdCI6MC4wLCJSaWdodCI6MC4wLCJCb3R0b20iOjAuMH0sIlBhZGRpbmciOnsiJGlkIjoiODA3IiwiVG9wIjowLjAsIkxlZnQiOjAuMCwiUmlnaHQiOjAuMCwiQm90dG9tIjowLjB9LCJCYWNrZ3JvdW5kIjp7IiRpZCI6IjgwOCIsIkNvbG9yIjp7IiRpZCI6IjgwOSIsIkEiOjAsIlIiOjAsIkciOjAsIkIiOjB9fSwiSXNWaXNpYmxlIjp0cnVlLCJXaWR0aCI6MC4wLCJIZWlnaHQiOjAuMCwiQm9yZGVyU3R5bGUiOm51bGwsIlBhcmVudFN0eWxlIjpudWxsfSwiRGF0ZUZvcm1hdCI6eyIkaWQiOiI4MTA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ODExIiwiRm9ybWF0IjowLCJJc1Zpc2libGUiOmZhbHNlLCJMYXN0S25vd25WaXNpYmlsaXR5U3RhdGUiOmZhbHNlfSwiSXNWaXNpYmxlIjp0cnVlLCJQYXJlbnRTdHlsZSI6bnVsbH0sIkRlZmF1bHRTd2ltbGFuZU1pbGVzdG9uZVN0eWxlIjp7IiRpZCI6IjgxMiIsIlRpdGxlUG9zaXRpb24iOiJSaWdodCIsIkRhdGVQb3NpdGlvbiI6IkxlZnQiLCJTaGFwZVR5cGUiOjAsIlNoYXBlU2l6ZSI6MSwiU3BhY2luZyI6NSwiU2hhcGVTdHlsZSI6eyIkaWQiOiI4MTMiLCJNYXJnaW4iOnsiJGlkIjoiODE0IiwiVG9wIjowLjAsIkxlZnQiOjAuMCwiUmlnaHQiOjAuMCwiQm90dG9tIjowLjB9LCJQYWRkaW5nIjp7IiRpZCI6IjgxNSIsIlRvcCI6MC4wLCJMZWZ0IjowLjAsIlJpZ2h0IjowLjAsIkJvdHRvbSI6MC4wfSwiQmFja2dyb3VuZCI6eyIkaWQiOiI4MTYiLCJDb2xvciI6eyIkaWQiOiI4MTciLCJBIjoyNTUsIlIiOjIsIkciOjE3OCwiQiI6MjM4fX0sIklzVmlzaWJsZSI6dHJ1ZSwiV2lkdGgiOjE4LjAsIkhlaWdodCI6MjAuMCwiQm9yZGVyU3R5bGUiOnsiJGlkIjoiODE4IiwiTGluZUNvbG9yIjp7IiRpZCI6IjgxOSIsIiR0eXBlIjoiTkxSRS5Db21tb24uRG9tLlNvbGlkQ29sb3JCcnVzaCwgTkxSRS5Db21tb24iLCJDb2xvciI6eyIkaWQiOiI4MjAiLCJBIjoyNTUsIlIiOjIzNCwiRyI6MjIsIkIiOjMwfX0sIkxpbmVXZWlnaHQiOjAuMCwiTGluZVR5cGUiOjAsIlBhcmVudFN0eWxlIjpudWxsfSwiUGFyZW50U3R5bGUiOm51bGx9LCJUaXRsZVN0eWxlIjp7IiRpZCI6IjgyMSIsIkZvbnRTZXR0aW5ncyI6eyIkaWQiOiI4MjIiLCJGb250U2l6ZSI6MTEsIkZvbnROYW1lIjoiQ2FsaWJyaSIsIklzQm9sZCI6dHJ1ZSwiSXNJdGFsaWMiOmZhbHNlLCJJc1VuZGVybGluZWQiOmZhbHNlLCJQYXJlbnRTdHlsZSI6bnVsbH0sIkF1dG9TaXplIjowLCJGb3JlZ3JvdW5kIjp7IiRpZCI6IjgyMyIsIkNvbG9yIjp7IiRpZCI6IjgyNCIsIkEiOjI1NSwiUiI6MCwiRyI6MCwiQiI6MH19LCJNYXhXaWR0aCI6MjAwLjAsIk1heEhlaWdodCI6IkluZmluaXR5IiwiU21hcnRGb3JlZ3JvdW5kSXNBY3RpdmUiOmZhbHNlLCJIb3Jpem9udGFsQWxpZ25tZW50IjoxLCJWZXJ0aWNhbEFsaWdubWVudCI6MCwiU21hcnRGb3JlZ3JvdW5kIjpudWxsLCJCYWNrZ3JvdW5kRmlsbFR5cGUiOjAsIk1hcmdpbiI6eyIkaWQiOiI4MjUiLCJUb3AiOjAuMCwiTGVmdCI6MC4wLCJSaWdodCI6MC4wLCJCb3R0b20iOjAuMH0sIlBhZGRpbmciOnsiJGlkIjoiODI2IiwiVG9wIjowLjAsIkxlZnQiOjAuMCwiUmlnaHQiOjAuMCwiQm90dG9tIjowLjB9LCJCYWNrZ3JvdW5kIjp7IiRpZCI6IjgyNyIsIkNvbG9yIjp7IiRpZCI6IjgyOCIsIkEiOjAsIlIiOjAsIkciOjAsIkIiOjB9fSwiSXNWaXNpYmxlIjp0cnVlLCJXaWR0aCI6MC4wLCJIZWlnaHQiOjAuMCwiQm9yZGVyU3R5bGUiOm51bGwsIlBhcmVudFN0eWxlIjpudWxsfSwiRGF0ZVN0eWxlIjp7IiRpZCI6IjgyOSIsIkZvbnRTZXR0aW5ncyI6eyIkaWQiOiI4MzAiLCJGb250U2l6ZSI6MTAsIkZvbnROYW1lIjoiQ2FsaWJyaSIsIklzQm9sZCI6ZmFsc2UsIklzSXRhbGljIjpmYWxzZSwiSXNVbmRlcmxpbmVkIjpmYWxzZSwiUGFyZW50U3R5bGUiOm51bGx9LCJBdXRvU2l6ZSI6MCwiRm9yZWdyb3VuZCI6eyIkaWQiOiI4MzEiLCJDb2xvciI6eyIkaWQiOiI4MzI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gzMyIsIlRvcCI6MC4wLCJMZWZ0IjowLjAsIlJpZ2h0IjowLjAsIkJvdHRvbSI6MC4wfSwiUGFkZGluZyI6eyIkaWQiOiI4MzQiLCJUb3AiOjAuMCwiTGVmdCI6MC4wLCJSaWdodCI6MC4wLCJCb3R0b20iOjAuMH0sIkJhY2tncm91bmQiOnsiJGlkIjoiODM1IiwiQ29sb3IiOnsiJGlkIjoiODM2IiwiQSI6MCwiUiI6MCwiRyI6MCwiQiI6MH19LCJJc1Zpc2libGUiOnRydWUsIldpZHRoIjowLjAsIkhlaWdodCI6MC4wLCJCb3JkZXJTdHlsZSI6bnVsbCwiUGFyZW50U3R5bGUiOm51bGx9LCJEYXRlRm9ybWF0Ijp7IiRpZCI6IjgzNy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4MzgiLCJGb3JtYXQiOjAsIklzVmlzaWJsZSI6ZmFsc2UsIkxhc3RLbm93blZpc2liaWxpdHlTdGF0ZSI6ZmFsc2V9LCJJc1Zpc2libGUiOnRydWUsIlBhcmVudFN0eWxlIjpudWxsfSwiRGVmYXVsdFN3aW1sYW5lQWN0aXZpdHlTdHlsZSI6eyIkaWQiOiI4MzkiLCJIZWFkZXJTdHlsZSI6eyIkaWQiOiI4NDAiLCJUZXh0U3R5bGUiOnsiJGlkIjoiODQxIiwiRm9udFNldHRpbmdzIjp7IiRpZCI6Ijg0MiIsIkZvbnRTaXplIjoxMSwiRm9udE5hbWUiOiJDYWxpYnJpIiwiSXNCb2xkIjpmYWxzZSwiSXNJdGFsaWMiOmZhbHNlLCJJc1VuZGVybGluZWQiOmZhbHNlLCJQYXJlbnRTdHlsZSI6bnVsbH0sIkF1dG9TaXplIjoyLCJGb3JlZ3JvdW5kIjp7IiRpZCI6Ijg0MyIsIkNvbG9yIjp7IiRpZCI6Ijg0NCIsIkEiOjI1NSwiUiI6MCwiRyI6MCwiQiI6MH19LCJNYXhXaWR0aCI6MC4wLCJNYXhIZWlnaHQiOiJJbmZpbml0eSIsIlNtYXJ0Rm9yZWdyb3VuZElzQWN0aXZlIjpmYWxzZSwiSG9yaXpvbnRhbEFsaWdubWVudCI6MCwiVmVydGljYWxBbGlnbm1lbnQiOjAsIlNtYXJ0Rm9yZWdyb3VuZCI6bnVsbCwiQmFja2dyb3VuZEZpbGxUeXBlIjowLCJNYXJnaW4iOnsiJGlkIjoiODQ1IiwiVG9wIjowLjAsIkxlZnQiOjAuMCwiUmlnaHQiOjAuMCwiQm90dG9tIjowLjB9LCJQYWRkaW5nIjp7IiRpZCI6Ijg0NiIsIlRvcCI6MC4wLCJMZWZ0IjowLjAsIlJpZ2h0IjowLjAsIkJvdHRvbSI6MC4wfSwiQmFja2dyb3VuZCI6bnVsbCwiSXNWaXNpYmxlIjp0cnVlLCJXaWR0aCI6MC4wLCJIZWlnaHQiOjAuMCwiQm9yZGVyU3R5bGUiOm51bGwsIlBhcmVudFN0eWxlIjpudWxsfSwiUmVjdGFuZ2xlU3R5bGUiOnsiJGlkIjoiODQ3IiwiTWFyZ2luIjp7IiRpZCI6Ijg0OCIsIlRvcCI6MC4wLCJMZWZ0IjowLjAsIlJpZ2h0IjowLjAsIkJvdHRvbSI6MC4wfSwiUGFkZGluZyI6eyIkaWQiOiI4NDkiLCJUb3AiOjAuMCwiTGVmdCI6MC4wLCJSaWdodCI6MC4wLCJCb3R0b20iOjAuMH0sIkJhY2tncm91bmQiOnsiJGlkIjoiODUwIiwiQ29sb3IiOnsiJGlkIjoiODUxIiwiQSI6NjMsIlIiOjIsIkciOjE3OCwiQiI6MjM4fX0sIklzVmlzaWJsZSI6dHJ1ZSwiV2lkdGgiOjAuMCwiSGVpZ2h0IjowLjAsIkJvcmRlclN0eWxlIjp7IiRpZCI6Ijg1MiIsIkxpbmVDb2xvciI6eyIkaWQiOiI4NTMiLCIkdHlwZSI6Ik5MUkUuQ29tbW9uLkRvbS5Tb2xpZENvbG9yQnJ1c2gsIE5MUkUuQ29tbW9uIiwiQ29sb3IiOnsiJGlkIjoiODU0IiwiQSI6MjU1LCJSIjoyNTUsIkciOjAsIkIiOjB9fSwiTGluZVdlaWdodCI6MC4wLCJMaW5lVHlwZSI6MCwiUGFyZW50U3R5bGUiOm51bGx9LCJQYXJlbnRTdHlsZSI6bnVsbH0sIk1hcmdpbiI6eyIkaWQiOiI4NTUiLCJUb3AiOjAuMCwiTGVmdCI6MC4wLCJSaWdodCI6MC4wLCJCb3R0b20iOjAuMH0sIlBhZGRpbmciOnsiJGlkIjoiODU2IiwiVG9wIjowLjAsIkxlZnQiOjAuMCwiUmlnaHQiOjAuMCwiQm90dG9tIjowLjB9LCJCYWNrZ3JvdW5kIjpudWxsLCJJc1Zpc2libGUiOnRydWUsIldpZHRoIjowLjAsIkhlaWdodCI6MC4wLCJCb3JkZXJTdHlsZSI6bnVsbCwiUGFyZW50U3R5bGUiOm51bGx9LCJCYWNrZ3JvdW5kU3R5bGUiOnsiJGlkIjoiODU3IiwiTWFyZ2luIjp7IiRpZCI6Ijg1OCIsIlRvcCI6MC4wLCJMZWZ0IjowLjAsIlJpZ2h0IjowLjAsIkJvdHRvbSI6MC4wfSwiUGFkZGluZyI6eyIkaWQiOiI4NTkiLCJUb3AiOjAuMCwiTGVmdCI6MC4wLCJSaWdodCI6MC4wLCJCb3R0b20iOjAuMH0sIkJhY2tncm91bmQiOnsiJHJlZiI6IjcyNSJ9LCJJc1Zpc2libGUiOnRydWUsIldpZHRoIjowLjAsIkhlaWdodCI6MC4wLCJCb3JkZXJTdHlsZSI6eyIkaWQiOiI4NjAiLCJMaW5lQ29sb3IiOnsiJGlkIjoiODYxIiwiJHR5cGUiOiJOTFJFLkNvbW1vbi5Eb20uU29saWRDb2xvckJydXNoLCBOTFJFLkNvbW1vbiIsIkNvbG9yIjp7IiRpZCI6Ijg2MiIsIkEiOjI1NSwiUiI6MjM0LCJHIjoyMiwiQiI6MzB9fSwiTGluZVdlaWdodCI6MC4wLCJMaW5lVHlwZSI6MCwiUGFyZW50U3R5bGUiOm51bGx9LCJQYXJlbnRTdHlsZSI6bnVsbH0sIk1hcmdpbiI6eyIkaWQiOiI4NjMiLCJUb3AiOjAuMCwiTGVmdCI6MC4wLCJSaWdodCI6MC4wLCJCb3R0b20iOjAuMH0sIlBhZGRpbmciOnsiJGlkIjoiODY0IiwiVG9wIjowLjAsIkxlZnQiOjAuMCwiUmlnaHQiOjAuMCwiQm90dG9tIjowLjB9LCJJc1Zpc2libGUiOnRydWUsIldpZHRoIjowLjAsIkhlaWdodCI6MC4wLCJCb3JkZXJTdHlsZSI6bnVsbCwiUGFyZW50U3R5bGUiOm51bGx9LCJNYXJnaW4iOnsiJGlkIjoiODY1IiwiVG9wIjowLjAsIkxlZnQiOjAuMCwiUmlnaHQiOjAuMCwiQm90dG9tIjowLjB9LCJQYWRkaW5nIjp7IiRpZCI6Ijg2NiIsIlRvcCI6MC4wLCJMZWZ0IjowLjAsIlJpZ2h0IjowLjAsIkJvdHRvbSI6MC4wfSwiSXNWaXNpYmxlIjp0cnVlLCJXaWR0aCI6MC4wLCJIZWlnaHQiOjAuMCwiQm9yZGVyU3R5bGUiOnsiJGlkIjoiODY3IiwiTGluZUNvbG9yIjpudWxsLCJMaW5lV2VpZ2h0IjowLjAsIkxpbmVUeXBlIjowLCJQYXJlbnRTdHlsZSI6bnVsbH0sIlBhcmVudFN0eWxlIjpudWxsfX0seyIkaWQiOiI4NjgiLCJfYWN0aXZpdGllcyI6W3siJGlkIjoiODY5IiwiX3Jvd3MiOlt7IiRpZCI6Ijg3MCIsIl90YXNrcyI6W3siJGlkIjoiODcxIiwiX2F0dGFjaGVkTWlsZXN0b25lcyI6W10sIlRhc2tEZWZpbml0aW9uIjp7IiRpZCI6Ijg3MiIsIkdyb3VwTmFtZSI6bnVsbCwiU3RhcnREYXRlIjoiMjAyNy0xMS0wMVQwMDowMDowMFoiLCJFbmREYXRlIjoiMjAyOC0wMi0xM1QyMzo1OTowMFoiLCJQZXJjZW50YWdlQ29tcGxldGUiOm51bGwsIlN0eWxlIjp7IiRpZCI6Ijg3MyIsIlNoYXBlIjoyLCJTaGFwZVRoaWNrbmVzcyI6MSwiRHVyYXRpb25Gb3JtYXQiOjAsIkluY2x1ZGVOb25Xb3JraW5nRGF5c0luRHVyYXRpb24iOmZhbHNlLCJQZXJjZW50YWdlQ29tcGxldGVTdHlsZSI6eyIkaWQiOiI4NzQiLCJGb250U2V0dGluZ3MiOnsiJGlkIjoiODc1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yZWYiOiIxMiJ9LCJQYWRkaW5nIjp7IiRyZWYiOiIxMyJ9LCJCYWNrZ3JvdW5kIjp7IiRyZWYiOiIxNCJ9LCJJc1Zpc2libGUiOnRydWUsIldpZHRoIjowLjAsIkhlaWdodCI6MC4wLCJCb3JkZXJTdHlsZSI6eyIkaWQiOiI4NzYiLCJMaW5lQ29sb3IiOm51bGwsIkxpbmVXZWlnaHQiOjAuMCwiTGluZVR5cGUiOjAsIlBhcmVudFN0eWxlIjpudWxsfSwiUGFyZW50U3R5bGUiOm51bGx9LCJEdXJhdGlvblN0eWxlIjp7IiRpZCI6Ijg3NyIsIkZvbnRTZXR0aW5ncyI6eyIkaWQiOiI4NzgiLCJGb250U2l6ZSI6MTAsIkZvbnROYW1lIjoiQ2FsaWJyaSIsIklzQm9sZCI6ZmFsc2UsIklzSXRhbGljIjpmYWxzZSwiSXNVbmRlcmxpbmVkIjpmYWxzZSwiUGFyZW50U3R5bGUiOm51bGx9LCJBdXRvU2l6ZSI6MCwiRm9yZWdyb3VuZCI6eyIkcmVmIjoiMTkifSwiTWF4V2lkdGgiOjIwMC4wLCJNYXhIZWlnaHQiOiJJbmZpbml0eSIsIlNtYXJ0Rm9yZWdyb3VuZElzQWN0aXZlIjpmYWxzZSwiSG9yaXpvbnRhbEFsaWdubWVudCI6MCwiVmVydGljYWxBbGlnbm1lbnQiOjAsIlNtYXJ0Rm9yZWdyb3VuZCI6bnVsbCwiQmFja2dyb3VuZEZpbGxUeXBlIjowLCJNYXJnaW4iOnsiJHJlZiI6IjIxIn0sIlBhZGRpbmciOnsiJHJlZiI6IjIyIn0sIkJhY2tncm91bmQiOnsiJHJlZiI6IjIzIn0sIklzVmlzaWJsZSI6dHJ1ZSwiV2lkdGgiOjAuMCwiSGVpZ2h0IjowLjAsIkJvcmRlclN0eWxlIjp7IiRpZCI6Ijg3OSIsIkxpbmVDb2xvciI6bnVsbCwiTGluZVdlaWdodCI6MC4wLCJMaW5lVHlwZSI6MCwiUGFyZW50U3R5bGUiOm51bGx9LCJQYXJlbnRTdHlsZSI6bnVsbH0sIkhvcml6b250YWxDb25uZWN0b3JTdHlsZSI6eyIkaWQiOiI4ODAiLCJMaW5lQ29sb3IiOnsiJHJlZiI6IjI3In0sIkxpbmVXZWlnaHQiOjEuMCwiTGluZVR5cGUiOjAsIlBhcmVudFN0eWxlIjpudWxsfSwiVmVydGljYWxDb25uZWN0b3JTdHlsZSI6eyIkaWQiOiI4ODEiLCJMaW5lQ29sb3IiOnsiJHJlZiI6IjMw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1LCJJc0JlbG93VGltZWJhbmQiOnRydWUsIlBlcmNlbnRhZ2VDb21wbGV0ZVNoYXBlT3BhY2l0eSI6MzUsIlNoYXBlU3R5bGUiOnsiJGlkIjoiODgyIiwiTWFyZ2luIjp7IiRyZWYiOiIzMyJ9LCJQYWRkaW5nIjp7IiRyZWYiOiIzNCJ9LCJCYWNrZ3JvdW5kIjp7IiRpZCI6Ijg4MyIsIkNvbG9yIjp7IiRpZCI6Ijg4NCIsIkEiOjI1NSwiUiI6OTEsIkciOjE1NSwiQiI6MjEzfX0sIklzVmlzaWJsZSI6dHJ1ZSwiV2lkdGgiOjAuMCwiSGVpZ2h0IjoxNi4wLCJCb3JkZXJTdHlsZSI6eyIkaWQiOiI4ODUiLCJMaW5lQ29sb3IiOnsiJGlkIjoiODg2IiwiJHR5cGUiOiJOTFJFLkNvbW1vbi5Eb20uU29saWRDb2xvckJydXNoLCBOTFJFLkNvbW1vbiIsIkNvbG9yIjp7IiRpZCI6Ijg4NyIsIkEiOjI1NSwiUiI6MjU1LCJHIjowLCJCIjowfX0sIkxpbmVXZWlnaHQiOjAuMCwiTGluZVR5cGUiOjAsIlBhcmVudFN0eWxlIjpudWxsfSwiUGFyZW50U3R5bGUiOm51bGx9LCJUaXRsZVN0eWxlIjp7IiRpZCI6Ijg4OCIsIkZvbnRTZXR0aW5ncyI6eyIkaWQiOiI4ODkiLCJGb250U2l6ZSI6MTQsIkZvbnROYW1lIjoiQ2FsaWJyaSIsIklzQm9sZCI6dHJ1ZSwiSXNJdGFsaWMiOmZhbHNlLCJJc1VuZGVybGluZWQiOmZhbHNlLCJQYXJlbnRTdHlsZSI6bnVsbH0sIkF1dG9TaXplIjowLCJGb3JlZ3JvdW5kIjp7IiRpZCI6Ijg5MCIsIkNvbG9yIjp7IiRpZCI6Ijg5MSIsIkEiOjI1NSwiUiI6MCwiRyI6MCwiQiI6MH19LCJNYXhXaWR0aCI6NzIwLjAsIk1heEhlaWdodCI6IkluZmluaXR5IiwiU21hcnRGb3JlZ3JvdW5kSXNBY3RpdmUiOmZhbHNlLCJIb3Jpem9udGFsQWxpZ25tZW50IjoyLCJWZXJ0aWNhbEFsaWdubWVudCI6MCwiU21hcnRGb3JlZ3JvdW5kIjpudWxsLCJCYWNrZ3JvdW5kRmlsbFR5cGUiOjAsIk1hcmdpbiI6eyIkcmVmIjoiNDQifSwiUGFkZGluZyI6eyIkcmVmIjoiNDUifSwiQmFja2dyb3VuZCI6eyIkaWQiOiI4OTIiLCJDb2xvciI6eyIkaWQiOiI4OTMiLCJBIjowLCJSIjoyNTUsIkciOjI1NSwiQiI6MjU1fX0sIklzVmlzaWJsZSI6dHJ1ZSwiV2lkdGgiOjAuMCwiSGVpZ2h0IjowLjAsIkJvcmRlclN0eWxlIjp7IiRpZCI6Ijg5NCIsIkxpbmVDb2xvciI6bnVsbCwiTGluZVdlaWdodCI6MC4wLCJMaW5lVHlwZSI6MCwiUGFyZW50U3R5bGUiOm51bGx9LCJQYXJlbnRTdHlsZSI6bnVsbH0sIkRhdGVTdHlsZSI6eyIkaWQiOiI4OTUiLCJGb250U2V0dGluZ3MiOnsiJGlkIjoiODk2IiwiRm9udFNpemUiOjEwLCJGb250TmFtZSI6IkNhbGlicmkiLCJJc0JvbGQiOmZhbHNlLCJJc0l0YWxpYyI6ZmFsc2UsIklzVW5kZXJsaW5lZCI6ZmFsc2UsIlBhcmVudFN0eWxlIjpudWxsfSwiQXV0b1NpemUiOjAsIkZvcmVncm91bmQiOnsiJHJlZiI6IjUzOSJ9LCJNYXhXaWR0aCI6MjAwLjAsIk1heEhlaWdodCI6IkluZmluaXR5IiwiU21hcnRGb3JlZ3JvdW5kSXNBY3RpdmUiOmZhbHNlLCJIb3Jpem9udGFsQWxpZ25tZW50IjowLCJWZXJ0aWNhbEFsaWdubWVudCI6MCwiU21hcnRGb3JlZ3JvdW5kIjpudWxsLCJCYWNrZ3JvdW5kRmlsbFR5cGUiOjAsIk1hcmdpbiI6eyIkcmVmIjoiNTMifSwiUGFkZGluZyI6eyIkcmVmIjoiNTQifSwiQmFja2dyb3VuZCI6eyIkcmVmIjoiNTQxIn0sIklzVmlzaWJsZSI6dHJ1ZSwiV2lkdGgiOjAuMCwiSGVpZ2h0IjowLjAsIkJvcmRlclN0eWxlIjp7IiRpZCI6Ijg5NyIsIkxpbmVDb2xvciI6bnVsbCwiTGluZVdlaWdodCI6MC4wLCJMaW5lVHlwZSI6MCwiUGFyZW50U3R5bGUiOm51bGx9LCJQYXJlbnRTdHlsZSI6bnVsbH0sIkRhdGVGb3JtYXQiOnsiJHJlZiI6IjU0NCJ9LCJXZWVrTnVtYmVyaW5nIjp7IiRpZCI6Ijg5OCIsIkZvcm1hdCI6MCwiSXNWaXNpYmxlIjpmYWxzZSwiTGFzdEtub3duVmlzaWJpbGl0eVN0YXRlIjpmYWxzZX0sIklzVmlzaWJsZSI6dHJ1ZSwiUGFyZW50U3R5bGUiOm51bGx9LCJJbmRleCI6MCwiU21hcnREdXJhdGlvbkFjdGl2YXRlZCI6ZmFsc2UsIkRhdGVGb3JtYXQiOnsiJHJlZiI6IjU0NCJ9LCJXZWVrTnVtYmVyaW5nIjp7IiRpZCI6Ijg5OSIsIkZvcm1hdCI6MCwiSXNWaXNpYmxlIjpmYWxzZSwiTGFzdEtub3duVmlzaWJpbGl0eVN0YXRlIjpmYWxzZX0sIklkIjoiYjAxYWY1ODItNDIyZC00YjZkLWI5M2EtZDZjZDU1M2MxZGYxIiwiSW1wb3J0SWQiOm51bGwsIlRpdGxlIjoiSW50ZWdyYXRpb24gXHImIENvbW1pc3Npb25pbmciLCJOb3RlIjpudWxsLCJIeXBlcmxpbmsiOnsiJGlkIjoiOTAwIiwiQWRkcmVzcyI6bnVsbCwiU3ViQWRkcmVzcyI6bnVsbH0sIklzQ2hhbmdlZCI6ZmFsc2UsIklzTmV3IjpmYWxzZX19XSwiX21pbGVzdG9uZXMiOltdLCJJZCI6IjAwMDAwMDAwLTAwMDAtMDAwMC0wMDAwLTAwMDAwMDAwMDAwMCIsIklzU2luZ2xlSXRlbVJvdyI6dHJ1ZX1dLCJJbmRleCI6MCwiSWQiOiJhZDI0ZmRhYy00NjlmLTRjODgtODQwNS00NjZmM2Q1YjYzMWMiLCJIZWFkZXJUZXh0IjpudWxsLCJJc0RlZmF1bHQiOnRydWUsIlN0eWxlIjp7IiRpZCI6IjkwMSIsIkhlYWRlclN0eWxlIjp7IiRpZCI6IjkwMiIsIlRleHRTdHlsZSI6eyIkaWQiOiI5MDMiLCJGb250U2V0dGluZ3MiOnsiJGlkIjoiOTA0IiwiRm9udFNpemUiOjExLCJGb250TmFtZSI6IkNhbGlicmkiLCJJc0JvbGQiOmZhbHNlLCJJc0l0YWxpYyI6ZmFsc2UsIklzVW5kZXJsaW5lZCI6ZmFsc2UsIlBhcmVudFN0eWxlIjpudWxsfSwiQXV0b1NpemUiOjIsIkZvcmVncm91bmQiOnsiJGlkIjoiOTA1IiwiQ29sb3IiOnsiJGlkIjoiOTA2IiwiQSI6MjU1LCJSIjowLCJHIjowLCJCIjowfX0sIk1heFdpZHRoIjowLjAsIk1heEhlaWdodCI6IkluZmluaXR5IiwiU21hcnRGb3JlZ3JvdW5kSXNBY3RpdmUiOmZhbHNlLCJIb3Jpem9udGFsQWxpZ25tZW50IjowLCJWZXJ0aWNhbEFsaWdubWVudCI6MCwiU21hcnRGb3JlZ3JvdW5kIjpudWxsLCJCYWNrZ3JvdW5kRmlsbFR5cGUiOjAsIk1hcmdpbiI6eyIkaWQiOiI5MDciLCJUb3AiOjAuMCwiTGVmdCI6MC4wLCJSaWdodCI6MC4wLCJCb3R0b20iOjAuMH0sIlBhZGRpbmciOnsiJGlkIjoiOTA4IiwiVG9wIjowLjAsIkxlZnQiOjAuMCwiUmlnaHQiOjAuMCwiQm90dG9tIjowLjB9LCJCYWNrZ3JvdW5kIjpudWxsLCJJc1Zpc2libGUiOnRydWUsIldpZHRoIjowLjAsIkhlaWdodCI6MC4wLCJCb3JkZXJTdHlsZSI6bnVsbCwiUGFyZW50U3R5bGUiOm51bGx9LCJSZWN0YW5nbGVTdHlsZSI6eyIkaWQiOiI5MDkiLCJNYXJnaW4iOnsiJGlkIjoiOTEwIiwiVG9wIjowLjAsIkxlZnQiOjAuMCwiUmlnaHQiOjAuMCwiQm90dG9tIjowLjB9LCJQYWRkaW5nIjp7IiRpZCI6IjkxMSIsIlRvcCI6MC4wLCJMZWZ0IjowLjAsIlJpZ2h0IjowLjAsIkJvdHRvbSI6MC4wfSwiQmFja2dyb3VuZCI6eyIkaWQiOiI5MTIiLCJDb2xvciI6eyIkaWQiOiI5MTMiLCJBIjo2MywiUiI6NjgsIkciOjExNCwiQiI6MTk2fX0sIklzVmlzaWJsZSI6dHJ1ZSwiV2lkdGgiOjAuMCwiSGVpZ2h0IjowLjAsIkJvcmRlclN0eWxlIjp7IiRpZCI6IjkxNCIsIkxpbmVDb2xvciI6eyIkaWQiOiI5MTUiLCIkdHlwZSI6Ik5MUkUuQ29tbW9uLkRvbS5Tb2xpZENvbG9yQnJ1c2gsIE5MUkUuQ29tbW9uIiwiQ29sb3IiOnsiJGlkIjoiOTE2IiwiQSI6MjU1LCJSIjoyNTUsIkciOjAsIkIiOjB9fSwiTGluZVdlaWdodCI6MC4wLCJMaW5lVHlwZSI6MCwiUGFyZW50U3R5bGUiOm51bGx9LCJQYXJlbnRTdHlsZSI6bnVsbH0sIk1hcmdpbiI6eyIkaWQiOiI5MTciLCJUb3AiOjAuMCwiTGVmdCI6MC4wLCJSaWdodCI6MC4wLCJCb3R0b20iOjAuMH0sIlBhZGRpbmciOnsiJGlkIjoiOTE4IiwiVG9wIjowLjAsIkxlZnQiOjAuMCwiUmlnaHQiOjAuMCwiQm90dG9tIjowLjB9LCJCYWNrZ3JvdW5kIjpudWxsLCJJc1Zpc2libGUiOnRydWUsIldpZHRoIjowLjAsIkhlaWdodCI6MC4wLCJCb3JkZXJTdHlsZSI6bnVsbCwiUGFyZW50U3R5bGUiOm51bGx9LCJCYWNrZ3JvdW5kU3R5bGUiOnsiJGlkIjoiOTE5IiwiTWFyZ2luIjp7IiRpZCI6IjkyMCIsIlRvcCI6MC4wLCJMZWZ0IjowLjAsIlJpZ2h0IjowLjAsIkJvdHRvbSI6MC4wfSwiUGFkZGluZyI6eyIkaWQiOiI5MjEiLCJUb3AiOjAuMCwiTGVmdCI6MC4wLCJSaWdodCI6MC4wLCJCb3R0b20iOjAuMH0sIkJhY2tncm91bmQiOnsiJGlkIjoiOTIyIiwiQ29sb3IiOnsiJGlkIjoiOTIzIiwiQSI6NTEsIlIiOjE2NSwiRyI6MTY1LCJCIjoxNjV9fSwiSXNWaXNpYmxlIjp0cnVlLCJXaWR0aCI6MC4wLCJIZWlnaHQiOjAuMCwiQm9yZGVyU3R5bGUiOnsiJGlkIjoiOTI0IiwiTGluZUNvbG9yIjp7IiRpZCI6IjkyNSIsIiR0eXBlIjoiTkxSRS5Db21tb24uRG9tLlNvbGlkQ29sb3JCcnVzaCwgTkxSRS5Db21tb24iLCJDb2xvciI6eyIkaWQiOiI5MjYiLCJBIjoyNTUsIlIiOjI1NSwiRyI6MCwiQiI6MH19LCJMaW5lV2VpZ2h0IjowLjAsIkxpbmVUeXBlIjowLCJQYXJlbnRTdHlsZSI6bnVsbH0sIlBhcmVudFN0eWxlIjpudWxsfSwiTWFyZ2luIjp7IiRpZCI6IjkyNyIsIlRvcCI6MC4wLCJMZWZ0IjowLjAsIlJpZ2h0IjowLjAsIkJvdHRvbSI6MC4wfSwiUGFkZGluZyI6eyIkaWQiOiI5MjgiLCJUb3AiOjAuMCwiTGVmdCI6MC4wLCJSaWdodCI6MC4wLCJCb3R0b20iOjAuMH0sIklzVmlzaWJsZSI6ZmFsc2UsIldpZHRoIjowLjAsIkhlaWdodCI6MC4wLCJCb3JkZXJTdHlsZSI6bnVsbCwiUGFyZW50U3R5bGUiOm51bGx9fV0sIklkIjoiYTU5ZDI5ZWUtNDFkNy00MmJmLWFhMDEtMTBhMjMwODVhNTc5IiwiSW5kZXgiOjMsIkhlYWRlclRleHQiOiJUaGVyYXBldXRpYyBJc290b3BlcyIsIlN0eWxlIjp7IiRpZCI6IjkyOSIsIlN0eWxlSWQiOiIwMDAwMDAwMC0wMDAwLTAwMDAtMDAwMC0wMDAwMDAwMDAwMDAiLCJIZWFkZXJTdHlsZSI6eyIkaWQiOiI5MzAiLCJUZXh0SXNWZXJ0aWNhbCI6ZmFsc2UsIlRleHRTdHlsZSI6eyIkaWQiOiI5MzEiLCJGb250U2V0dGluZ3MiOnsiJGlkIjoiOTMyIiwiRm9udFNpemUiOjE0LCJGb250TmFtZSI6IkNhbGlicmkiLCJJc0JvbGQiOnRydWUsIklzSXRhbGljIjpmYWxzZSwiSXNVbmRlcmxpbmVkIjpmYWxzZSwiUGFyZW50U3R5bGUiOm51bGx9LCJBdXRvU2l6ZSI6MiwiRm9yZWdyb3VuZCI6eyIkcmVmIjoiOTQifSwiTWF4V2lkdGgiOjg0LjAsIk1heEhlaWdodCI6IkluZmluaXR5IiwiU21hcnRGb3JlZ3JvdW5kSXNBY3RpdmUiOmZhbHNlLCJIb3Jpem9udGFsQWxpZ25tZW50IjowLCJWZXJ0aWNhbEFsaWdubWVudCI6MCwiU21hcnRGb3JlZ3JvdW5kIjpudWxsLCJCYWNrZ3JvdW5kRmlsbFR5cGUiOjAsIk1hcmdpbiI6eyIkcmVmIjoiOTYifSwiUGFkZGluZyI6eyIkcmVmIjoiOTcifSwiQmFja2dyb3VuZCI6bnVsbCwiSXNWaXNpYmxlIjp0cnVlLCJXaWR0aCI6MC4wLCJIZWlnaHQiOjAuMCwiQm9yZGVyU3R5bGUiOm51bGwsIlBhcmVudFN0eWxlIjpudWxsfSwiUmVjdGFuZ2xlU3R5bGUiOnsiJGlkIjoiOTMzIiwiTWFyZ2luIjp7IiRpZCI6IjkzNCIsIlRvcCI6MC4wLCJMZWZ0IjowLjAsIlJpZ2h0IjowLjAsIkJvdHRvbSI6MC4wfSwiUGFkZGluZyI6eyIkaWQiOiI5MzUiLCJUb3AiOjAuMCwiTGVmdCI6MC4wLCJSaWdodCI6MC4wLCJCb3R0b20iOjAuMH0sIkJhY2tncm91bmQiOnsiJGlkIjoiOTM2IiwiQ29sb3IiOnsiJGlkIjoiOTM3IiwiQSI6MjU1LCJSIjo2OCwiRyI6MTE0LCJCIjoxOTZ9fSwiSXNWaXNpYmxlIjp0cnVlLCJXaWR0aCI6MC4wLCJIZWlnaHQiOjAuMCwiQm9yZGVyU3R5bGUiOnsiJGlkIjoiOTM4IiwiTGluZUNvbG9yIjp7IiRpZCI6IjkzOSIsIiR0eXBlIjoiTkxSRS5Db21tb24uRG9tLlNvbGlkQ29sb3JCcnVzaCwgTkxSRS5Db21tb24iLCJDb2xvciI6eyIkaWQiOiI5NDAiLCJBIjoyNTUsIlIiOjI1NSwiRyI6MCwiQiI6MH19LCJMaW5lV2VpZ2h0IjowLjAsIkxpbmVUeXBlIjowLCJQYXJlbnRTdHlsZSI6bnVsbH0sIlBhcmVudFN0eWxlIjpudWxsfSwiTWFyZ2luIjp7IiRpZCI6Ijk0MSIsIlRvcCI6MC4wLCJMZWZ0IjowLjAsIlJpZ2h0IjowLjAsIkJvdHRvbSI6MC4wfSwiUGFkZGluZyI6eyIkaWQiOiI5NDIiLCJUb3AiOjAuMCwiTGVmdCI6MC4wLCJSaWdodCI6MC4wLCJCb3R0b20iOjAuMH0sIkJhY2tncm91bmQiOm51bGwsIklzVmlzaWJsZSI6dHJ1ZSwiV2lkdGgiOjAuMCwiSGVpZ2h0IjowLjAsIkJvcmRlclN0eWxlIjpudWxsLCJQYXJlbnRTdHlsZSI6bnVsbH0sIkJhY2tncm91bmRTdHlsZSI6eyIkaWQiOiI5NDMiLCJNYXJnaW4iOnsiJGlkIjoiOTQ0IiwiVG9wIjowLjAsIkxlZnQiOjAuMCwiUmlnaHQiOjAuMCwiQm90dG9tIjowLjB9LCJQYWRkaW5nIjp7IiRpZCI6Ijk0NSIsIlRvcCI6MC4wLCJMZWZ0IjowLjAsIlJpZ2h0IjowLjAsIkJvdHRvbSI6MC4wfSwiQmFja2dyb3VuZCI6eyIkaWQiOiI5NDYiLCJDb2xvciI6eyIkaWQiOiI5NDciLCJBIjo1MSwiUiI6MTY1LCJHIjoxNjUsIkIiOjE2NX19LCJJc1Zpc2libGUiOnRydWUsIldpZHRoIjowLjAsIkhlaWdodCI6MC4wLCJCb3JkZXJTdHlsZSI6eyIkaWQiOiI5NDgiLCJMaW5lQ29sb3IiOnsiJGlkIjoiOTQ5IiwiJHR5cGUiOiJOTFJFLkNvbW1vbi5Eb20uU29saWRDb2xvckJydXNoLCBOTFJFLkNvbW1vbiIsIkNvbG9yIjp7IiRpZCI6Ijk1MCIsIkEiOjI1NSwiUiI6MjU1LCJHIjowLCJCIjowfX0sIkxpbmVXZWlnaHQiOjAuMCwiTGluZVR5cGUiOjAsIlBhcmVudFN0eWxlIjpudWxsfSwiUGFyZW50U3R5bGUiOm51bGx9LCJJc0Fib3ZlVGltZWJhbmQiOmZhbHNlLCJTcGFjaW5nIjo1LCJEZWZhdWx0U3dpbWxhbmVUYXNrU3R5bGUiOnsiJGlkIjoiOTUxIiwiJHR5cGUiOiJOTFJFLkNvbW1vbi5Eb20uU3R5bGVzLkV4cGxpY2l0U2V0YWJsZVRhc2tTdHlsZSwgTkxSRS5Db21tb24iLCJTaGFwZSI6MiwiU2hhcGVUaGlja25lc3MiOjEsIkR1cmF0aW9uRm9ybWF0IjowLCJJbmNsdWRlTm9uV29ya2luZ0RheXNJbkR1cmF0aW9uIjpmYWxzZSwiUGVyY2VudGFnZUNvbXBsZXRlU3R5bGUiOnsiJGlkIjoiOTUyIiwiRm9udFNldHRpbmdzIjp7IiRpZCI6Ijk1MyIsIkZvbnRTaXplIjoxMCwiRm9udE5hbWUiOiJDYWxpYnJpIiwiSXNCb2xkIjpmYWxzZSwiSXNJdGFsaWMiOmZhbHNlLCJJc1VuZGVybGluZWQiOmZhbHNlLCJQYXJlbnRTdHlsZSI6bnVsbH0sIkF1dG9TaXplIjowLCJGb3JlZ3JvdW5kIjp7IiRpZCI6Ijk1NCIsIkNvbG9yIjp7IiRpZCI6Ijk1NSIsIkEiOjI1NSwiUiI6MjM3LCJHIjoxMjUsIkIiOjQ5fX0sIk1heFdpZHRoIjoyMDAuMCwiTWF4SGVpZ2h0IjoiSW5maW5pdHkiLCJTbWFydEZvcmVncm91bmRJc0FjdGl2ZSI6ZmFsc2UsIkhvcml6b250YWxBbGlnbm1lbnQiOjAsIlZlcnRpY2FsQWxpZ25tZW50IjowLCJTbWFydEZvcmVncm91bmQiOm51bGwsIkJhY2tncm91bmRGaWxsVHlwZSI6MCwiTWFyZ2luIjp7IiRpZCI6Ijk1NiIsIlRvcCI6MC4wLCJMZWZ0IjowLjAsIlJpZ2h0IjowLjAsIkJvdHRvbSI6MC4wfSwiUGFkZGluZyI6eyIkaWQiOiI5NTciLCJUb3AiOjAuMCwiTGVmdCI6MC4wLCJSaWdodCI6MC4wLCJCb3R0b20iOjAuMH0sIkJhY2tncm91bmQiOnsiJGlkIjoiOTU4IiwiQ29sb3IiOnsiJGlkIjoiOTU5IiwiQSI6ODksIlIiOjAsIkciOjAsIkIiOjB9fSwiSXNWaXNpYmxlIjp0cnVlLCJXaWR0aCI6MC4wLCJIZWlnaHQiOjAuMCwiQm9yZGVyU3R5bGUiOm51bGwsIlBhcmVudFN0eWxlIjpudWxsfSwiRHVyYXRpb25TdHlsZSI6eyIkaWQiOiI5NjAiLCJGb250U2V0dGluZ3MiOnsiJGlkIjoiOTYxIiwiRm9udFNpemUiOjEwLCJGb250TmFtZSI6IkNhbGlicmkiLCJJc0JvbGQiOmZhbHNlLCJJc0l0YWxpYyI6ZmFsc2UsIklzVW5kZXJsaW5lZCI6ZmFsc2UsIlBhcmVudFN0eWxlIjpudWxsfSwiQXV0b1NpemUiOjAsIkZvcmVncm91bmQiOnsiJGlkIjoiOTYyIiwiQ29sb3IiOnsiJGlkIjoiOTYz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TY0IiwiVG9wIjowLjAsIkxlZnQiOjAuMCwiUmlnaHQiOjAuMCwiQm90dG9tIjowLjB9LCJQYWRkaW5nIjp7IiRpZCI6Ijk2NSIsIlRvcCI6MC4wLCJMZWZ0IjowLjAsIlJpZ2h0IjowLjAsIkJvdHRvbSI6MC4wfSwiQmFja2dyb3VuZCI6eyIkaWQiOiI5NjYiLCJDb2xvciI6eyIkaWQiOiI5NjciLCJBIjowLCJSIjowLCJHIjowLCJCIjowfX0sIklzVmlzaWJsZSI6dHJ1ZSwiV2lkdGgiOjAuMCwiSGVpZ2h0IjowLjAsIkJvcmRlclN0eWxlIjpudWxsLCJQYXJlbnRTdHlsZSI6bnVsbH0sIkhvcml6b250YWxDb25uZWN0b3JTdHlsZSI6eyIkaWQiOiI5NjgiLCJMaW5lQ29sb3IiOnsiJGlkIjoiOTY5IiwiJHR5cGUiOiJOTFJFLkNvbW1vbi5Eb20uU29saWRDb2xvckJydXNoLCBOTFJFLkNvbW1vbiIsIkNvbG9yIjp7IiRpZCI6Ijk3MCIsIkEiOjI1NSwiUiI6MjA0LCJHIjoyMDQsIkIiOjIwNH19LCJMaW5lV2VpZ2h0IjoxLjAsIkxpbmVUeXBlIjowLCJQYXJlbnRTdHlsZSI6bnVsbH0sIlZlcnRpY2FsQ29ubmVjdG9yU3R5bGUiOnsiJGlkIjoiOTcxIiwiTGluZUNvbG9yIjp7IiRpZCI6Ijk3MiIsIiR0eXBlIjoiTkxSRS5Db21tb24uRG9tLlNvbGlkQ29sb3JCcnVzaCwgTkxSRS5Db21tb24iLCJDb2xvciI6eyIkaWQiOiI5NzMiLCJBIjoyNTUsIlIiOjIwNCwiRyI6MjA0LCJCIjoyMDR9fSwiTGluZVdlaWdodCI6MC4wLCJMaW5lVHlwZSI6MCwiUGFyZW50U3R5bGUiOm51bGx9LCJNYXJnaW4iOm51bGwsIlN0YXJ0RGF0ZVBvc2l0aW9uIjo2LCJFbmREYXRlUG9zaXRpb24iOjYsIkRhdGVJc1Zpc2libGUiOmZhbHNlLCJUaXRsZVBvc2l0aW9uIjozLCJEdXJhdGlvblBvc2l0aW9uIjo2LCJQZXJjZW50YWdlQ29tcGxldGVkUG9zaXRpb24iOjYsIlNwYWNpbmciOjUsIklzQmVsb3dUaW1lYmFuZCI6dHJ1ZSwiUGVyY2VudGFnZUNvbXBsZXRlU2hhcGVPcGFjaXR5IjozNSwiU2hhcGVTdHlsZSI6eyIkaWQiOiI5NzQiLCJNYXJnaW4iOnsiJGlkIjoiOTc1IiwiVG9wIjowLjAsIkxlZnQiOjQuMCwiUmlnaHQiOjQuMCwiQm90dG9tIjowLjB9LCJQYWRkaW5nIjp7IiRpZCI6Ijk3NiIsIlRvcCI6MC4wLCJMZWZ0IjowLjAsIlJpZ2h0IjowLjAsIkJvdHRvbSI6MC4wfSwiQmFja2dyb3VuZCI6eyIkaWQiOiI5NzciLCJDb2xvciI6eyIkaWQiOiI5NzgiLCJBIjoyNTUsIlIiOjkxLCJHIjoxNTUsIkIiOjIxM319LCJJc1Zpc2libGUiOnRydWUsIldpZHRoIjowLjAsIkhlaWdodCI6MTYuMCwiQm9yZGVyU3R5bGUiOnsiJGlkIjoiOTc5IiwiTGluZUNvbG9yIjp7IiRpZCI6Ijk4MCIsIiR0eXBlIjoiTkxSRS5Db21tb24uRG9tLlNvbGlkQ29sb3JCcnVzaCwgTkxSRS5Db21tb24iLCJDb2xvciI6eyIkaWQiOiI5ODEiLCJBIjoyNTUsIlIiOjIzNCwiRyI6MjIsIkIiOjMwfX0sIkxpbmVXZWlnaHQiOjAuMCwiTGluZVR5cGUiOjAsIlBhcmVudFN0eWxlIjpudWxsfSwiUGFyZW50U3R5bGUiOm51bGx9LCJUaXRsZVN0eWxlIjp7IiRpZCI6Ijk4MiIsIkZvbnRTZXR0aW5ncyI6eyIkaWQiOiI5ODMiLCJGb250U2l6ZSI6MTQsIkZvbnROYW1lIjoiQ2FsaWJyaSIsIklzQm9sZCI6dHJ1ZSwiSXNJdGFsaWMiOmZhbHNlLCJJc1VuZGVybGluZWQiOmZhbHNlLCJQYXJlbnRTdHlsZSI6bnVsbH0sIkF1dG9TaXplIjowLCJGb3JlZ3JvdW5kIjp7IiRpZCI6Ijk4NCIsIkNvbG9yIjp7IiRpZCI6Ijk4NSIsIkEiOjI1NSwiUiI6MCwiRyI6MCwiQiI6MH19LCJNYXhXaWR0aCI6MjAwLjAsIk1heEhlaWdodCI6IkluZmluaXR5IiwiU21hcnRGb3JlZ3JvdW5kSXNBY3RpdmUiOmZhbHNlLCJIb3Jpem9udGFsQWxpZ25tZW50IjoyLCJWZXJ0aWNhbEFsaWdubWVudCI6MCwiU21hcnRGb3JlZ3JvdW5kIjpudWxsLCJCYWNrZ3JvdW5kRmlsbFR5cGUiOjAsIk1hcmdpbiI6eyIkaWQiOiI5ODYiLCJUb3AiOjAuMCwiTGVmdCI6MC4wLCJSaWdodCI6MC4wLCJCb3R0b20iOjAuMH0sIlBhZGRpbmciOnsiJGlkIjoiOTg3IiwiVG9wIjowLjAsIkxlZnQiOjAuMCwiUmlnaHQiOjAuMCwiQm90dG9tIjowLjB9LCJCYWNrZ3JvdW5kIjp7IiRpZCI6Ijk4OCIsIkNvbG9yIjp7IiRpZCI6Ijk4OSIsIkEiOjAsIlIiOjI1NSwiRyI6MjU1LCJCIjoyNTV9fSwiSXNWaXNpYmxlIjp0cnVlLCJXaWR0aCI6MC4wLCJIZWlnaHQiOjAuMCwiQm9yZGVyU3R5bGUiOm51bGwsIlBhcmVudFN0eWxlIjpudWxsfSwiRGF0ZVN0eWxlIjp7IiRpZCI6Ijk5MCIsIkZvbnRTZXR0aW5ncyI6eyIkaWQiOiI5OTEiLCJGb250U2l6ZSI6MTAsIkZvbnROYW1lIjoiQ2FsaWJyaSIsIklzQm9sZCI6ZmFsc2UsIklzSXRhbGljIjpmYWxzZSwiSXNVbmRlcmxpbmVkIjpmYWxzZSwiUGFyZW50U3R5bGUiOm51bGx9LCJBdXRvU2l6ZSI6MCwiRm9yZWdyb3VuZCI6eyIkaWQiOiI5OTIiLCJDb2xvciI6eyIkaWQiOiI5OTM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k5NCIsIlRvcCI6MC4wLCJMZWZ0IjowLjAsIlJpZ2h0IjowLjAsIkJvdHRvbSI6MC4wfSwiUGFkZGluZyI6eyIkaWQiOiI5OTUiLCJUb3AiOjAuMCwiTGVmdCI6MC4wLCJSaWdodCI6MC4wLCJCb3R0b20iOjAuMH0sIkJhY2tncm91bmQiOnsiJGlkIjoiOTk2IiwiQ29sb3IiOnsiJGlkIjoiOTk3IiwiQSI6MCwiUiI6MCwiRyI6MCwiQiI6MH19LCJJc1Zpc2libGUiOnRydWUsIldpZHRoIjowLjAsIkhlaWdodCI6MC4wLCJCb3JkZXJTdHlsZSI6bnVsbCwiUGFyZW50U3R5bGUiOm51bGx9LCJEYXRlRm9ybWF0Ijp7IiRpZCI6Ijk5O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5OTkiLCJGb3JtYXQiOjAsIklzVmlzaWJsZSI6ZmFsc2UsIkxhc3RLbm93blZpc2liaWxpdHlTdGF0ZSI6ZmFsc2V9LCJJc1Zpc2libGUiOnRydWUsIlBhcmVudFN0eWxlIjpudWxsLCJfZXhwbGljaXRseVNldCI6eyIkaWQiOiIxMDAw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RlZmF1bHRTd2ltbGFuZU1vdFN0eWxlIjp7IiRpZCI6IjEwMDEiLCJTaGFwZSI6MCwiQ29ubmVjdG9yTWFyZ2luIjp7IiRpZCI6IjEwMDIiLCJUb3AiOjAuMCwiTGVmdCI6Mi4wLCJSaWdodCI6Mi4wLCJCb3R0b20iOjAuMH0sIkNvbm5lY3RvclN0eWxlIjp7IiRpZCI6IjEwMDMiLCJMaW5lQ29sb3IiOnsiJGlkIjoiMTAwNCIsIiR0eXBlIjoiTkxSRS5Db21tb24uRG9tLlNvbGlkQ29sb3JCcnVzaCwgTkxSRS5Db21tb24iLCJDb2xvciI6eyIkaWQiOiIxMDA1IiwiQSI6MTI3LCJSIjozMSwiRyI6NzMsIkIiOjEyNn19LCJMaW5lV2VpZ2h0IjoxLjAsIkxpbmVUeXBlIjowLCJQYXJlbnRTdHlsZSI6bnVsbH0sIklzQmVsb3dUaW1lYmFuZCI6ZmFsc2UsIlBvc2l0aW9uT25UYXNrIjoxLCJIaWRlRGF0ZSI6ZmFsc2UsIlNoYXBlU2l6ZSI6MSwiU3BhY2luZyI6Mi4wLCJQYWRkaW5nIjp7IiRpZCI6IjEwMDYiLCJUb3AiOjcuMCwiTGVmdCI6My4wLCJSaWdodCI6MC4wLCJCb3R0b20iOjIuMH0sIlNoYXBlU3R5bGUiOnsiJGlkIjoiMTAwNyIsIk1hcmdpbiI6eyIkaWQiOiIxMDA4IiwiVG9wIjowLjAsIkxlZnQiOjAuMCwiUmlnaHQiOjAuMCwiQm90dG9tIjowLjB9LCJQYWRkaW5nIjp7IiRpZCI6IjEwMDkiLCJUb3AiOjAuMCwiTGVmdCI6MC4wLCJSaWdodCI6MC4wLCJCb3R0b20iOjAuMH0sIkJhY2tncm91bmQiOnsiJGlkIjoiMTAxMCIsIkNvbG9yIjp7IiRpZCI6IjEwMTEiLCJBIjoyNTUsIlIiOjY4LCJHIjoxMTQsIkIiOjE5Nn19LCJJc1Zpc2libGUiOnRydWUsIldpZHRoIjoxOC4wLCJIZWlnaHQiOjIwLjAsIkJvcmRlclN0eWxlIjp7IiRpZCI6IjEwMTIiLCJMaW5lQ29sb3IiOnsiJGlkIjoiMTAxMyIsIiR0eXBlIjoiTkxSRS5Db21tb24uRG9tLlNvbGlkQ29sb3JCcnVzaCwgTkxSRS5Db21tb24iLCJDb2xvciI6eyIkaWQiOiIxMDE0IiwiQSI6MjU1LCJSIjoyMzQsIkciOjIyLCJCIjozMH19LCJMaW5lV2VpZ2h0IjowLjAsIkxpbmVUeXBlIjowLCJQYXJlbnRTdHlsZSI6bnVsbH0sIlBhcmVudFN0eWxlIjpudWxsfSwiVGl0bGVTdHlsZSI6eyIkaWQiOiIxMDE1IiwiRm9udFNldHRpbmdzIjp7IiRpZCI6IjEwMTYiLCJGb250U2l6ZSI6MTEsIkZvbnROYW1lIjoiQ2FsaWJyaSIsIklzQm9sZCI6dHJ1ZSwiSXNJdGFsaWMiOmZhbHNlLCJJc1VuZGVybGluZWQiOmZhbHNlLCJQYXJlbnRTdHlsZSI6bnVsbH0sIkF1dG9TaXplIjowLCJGb3JlZ3JvdW5kIjp7IiRpZCI6IjEwMTciLCJDb2xvciI6eyIkaWQiOiIxMDE4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EwMTkiLCJUb3AiOjAuMCwiTGVmdCI6MC4wLCJSaWdodCI6MC4wLCJCb3R0b20iOjAuMH0sIlBhZGRpbmciOnsiJGlkIjoiMTAyMCIsIlRvcCI6MC4wLCJMZWZ0IjowLjAsIlJpZ2h0IjowLjAsIkJvdHRvbSI6MC4wfSwiQmFja2dyb3VuZCI6eyIkaWQiOiIxMDIxIiwiQ29sb3IiOnsiJGlkIjoiMTAyMiIsIkEiOjAsIlIiOjAsIkciOjAsIkIiOjB9fSwiSXNWaXNpYmxlIjp0cnVlLCJXaWR0aCI6MC4wLCJIZWlnaHQiOjAuMCwiQm9yZGVyU3R5bGUiOm51bGwsIlBhcmVudFN0eWxlIjpudWxsfSwiRGF0ZVN0eWxlIjp7IiRpZCI6IjEwMjMiLCJGb250U2V0dGluZ3MiOnsiJGlkIjoiMTAyNCIsIkZvbnRTaXplIjoxMCwiRm9udE5hbWUiOiJDYWxpYnJpIiwiSXNCb2xkIjpmYWxzZSwiSXNJdGFsaWMiOmZhbHNlLCJJc1VuZGVybGluZWQiOmZhbHNlLCJQYXJlbnRTdHlsZSI6bnVsbH0sIkF1dG9TaXplIjowLCJGb3JlZ3JvdW5kIjp7IiRpZCI6IjEwMjUiLCJDb2xvciI6eyIkaWQiOiIxMDI2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xMDI3IiwiVG9wIjowLjAsIkxlZnQiOjAuMCwiUmlnaHQiOjAuMCwiQm90dG9tIjowLjB9LCJQYWRkaW5nIjp7IiRpZCI6IjEwMjgiLCJUb3AiOjAuMCwiTGVmdCI6MC4wLCJSaWdodCI6MC4wLCJCb3R0b20iOjAuMH0sIkJhY2tncm91bmQiOnsiJGlkIjoiMTAyOSIsIkNvbG9yIjp7IiRpZCI6IjEwMzAiLCJBIjowLCJSIjowLCJHIjowLCJCIjowfX0sIklzVmlzaWJsZSI6dHJ1ZSwiV2lkdGgiOjAuMCwiSGVpZ2h0IjowLjAsIkJvcmRlclN0eWxlIjpudWxsLCJQYXJlbnRTdHlsZSI6bnVsbH0sIkRhdGVGb3JtYXQiOnsiJGlkIjoiMTAzMS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DMyIiwiRm9ybWF0IjowLCJJc1Zpc2libGUiOmZhbHNlLCJMYXN0S25vd25WaXNpYmlsaXR5U3RhdGUiOmZhbHNlfSwiSXNWaXNpYmxlIjp0cnVlLCJQYXJlbnRTdHlsZSI6bnVsbH0sIkRlZmF1bHRTd2ltbGFuZU1pbGVzdG9uZVN0eWxlIjp7IiRpZCI6IjEwMzMiLCJUaXRsZVBvc2l0aW9uIjoiUmlnaHQiLCJEYXRlUG9zaXRpb24iOiJMZWZ0IiwiU2hhcGVUeXBlIjowLCJTaGFwZVNpemUiOjEsIlNwYWNpbmciOjUsIlNoYXBlU3R5bGUiOnsiJGlkIjoiMTAzNCIsIk1hcmdpbiI6eyIkaWQiOiIxMDM1IiwiVG9wIjowLjAsIkxlZnQiOjAuMCwiUmlnaHQiOjAuMCwiQm90dG9tIjowLjB9LCJQYWRkaW5nIjp7IiRpZCI6IjEwMzYiLCJUb3AiOjAuMCwiTGVmdCI6MC4wLCJSaWdodCI6MC4wLCJCb3R0b20iOjAuMH0sIkJhY2tncm91bmQiOnsiJGlkIjoiMTAzNyIsIkNvbG9yIjp7IiRpZCI6IjEwMzgiLCJBIjoyNTUsIlIiOjY4LCJHIjoxMTQsIkIiOjE5Nn19LCJJc1Zpc2libGUiOnRydWUsIldpZHRoIjoxOC4wLCJIZWlnaHQiOjIwLjAsIkJvcmRlclN0eWxlIjp7IiRpZCI6IjEwMzkiLCJMaW5lQ29sb3IiOnsiJGlkIjoiMTA0MCIsIiR0eXBlIjoiTkxSRS5Db21tb24uRG9tLlNvbGlkQ29sb3JCcnVzaCwgTkxSRS5Db21tb24iLCJDb2xvciI6eyIkaWQiOiIxMDQxIiwiQSI6MjU1LCJSIjoyMzQsIkciOjIyLCJCIjozMH19LCJMaW5lV2VpZ2h0IjowLjAsIkxpbmVUeXBlIjowLCJQYXJlbnRTdHlsZSI6bnVsbH0sIlBhcmVudFN0eWxlIjpudWxsfSwiVGl0bGVTdHlsZSI6eyIkaWQiOiIxMDQyIiwiRm9udFNldHRpbmdzIjp7IiRpZCI6IjEwNDMiLCJGb250U2l6ZSI6MTEsIkZvbnROYW1lIjoiQ2FsaWJyaSIsIklzQm9sZCI6dHJ1ZSwiSXNJdGFsaWMiOmZhbHNlLCJJc1VuZGVybGluZWQiOmZhbHNlLCJQYXJlbnRTdHlsZSI6bnVsbH0sIkF1dG9TaXplIjowLCJGb3JlZ3JvdW5kIjp7IiRpZCI6IjEwNDQiLCJDb2xvciI6eyIkaWQiOiIxMDQ1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EwNDYiLCJUb3AiOjAuMCwiTGVmdCI6MC4wLCJSaWdodCI6MC4wLCJCb3R0b20iOjAuMH0sIlBhZGRpbmciOnsiJGlkIjoiMTA0NyIsIlRvcCI6MC4wLCJMZWZ0IjowLjAsIlJpZ2h0IjowLjAsIkJvdHRvbSI6MC4wfSwiQmFja2dyb3VuZCI6eyIkaWQiOiIxMDQ4IiwiQ29sb3IiOnsiJGlkIjoiMTA0OSIsIkEiOjAsIlIiOjAsIkciOjAsIkIiOjB9fSwiSXNWaXNpYmxlIjp0cnVlLCJXaWR0aCI6MC4wLCJIZWlnaHQiOjAuMCwiQm9yZGVyU3R5bGUiOm51bGwsIlBhcmVudFN0eWxlIjpudWxsfSwiRGF0ZVN0eWxlIjp7IiRpZCI6IjEwNTAiLCJGb250U2V0dGluZ3MiOnsiJGlkIjoiMTA1MSIsIkZvbnRTaXplIjoxMCwiRm9udE5hbWUiOiJDYWxpYnJpIiwiSXNCb2xkIjpmYWxzZSwiSXNJdGFsaWMiOmZhbHNlLCJJc1VuZGVybGluZWQiOmZhbHNlLCJQYXJlbnRTdHlsZSI6bnVsbH0sIkF1dG9TaXplIjowLCJGb3JlZ3JvdW5kIjp7IiRpZCI6IjEwNTIiLCJDb2xvciI6eyIkaWQiOiIxMDUz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xMDU0IiwiVG9wIjowLjAsIkxlZnQiOjAuMCwiUmlnaHQiOjAuMCwiQm90dG9tIjowLjB9LCJQYWRkaW5nIjp7IiRpZCI6IjEwNTUiLCJUb3AiOjAuMCwiTGVmdCI6MC4wLCJSaWdodCI6MC4wLCJCb3R0b20iOjAuMH0sIkJhY2tncm91bmQiOnsiJGlkIjoiMTA1NiIsIkNvbG9yIjp7IiRpZCI6IjEwNTciLCJBIjowLCJSIjowLCJHIjowLCJCIjowfX0sIklzVmlzaWJsZSI6dHJ1ZSwiV2lkdGgiOjAuMCwiSGVpZ2h0IjowLjAsIkJvcmRlclN0eWxlIjpudWxsLCJQYXJlbnRTdHlsZSI6bnVsbH0sIkRhdGVGb3JtYXQiOnsiJGlkIjoiMTA1O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DU5IiwiRm9ybWF0IjowLCJJc1Zpc2libGUiOmZhbHNlLCJMYXN0S25vd25WaXNpYmlsaXR5U3RhdGUiOmZhbHNlfSwiSXNWaXNpYmxlIjp0cnVlLCJQYXJlbnRTdHlsZSI6bnVsbH0sIkRlZmF1bHRTd2ltbGFuZUFjdGl2aXR5U3R5bGUiOnsiJGlkIjoiMTA2MCIsIkhlYWRlclN0eWxlIjp7IiRpZCI6IjEwNjEiLCJUZXh0U3R5bGUiOnsiJGlkIjoiMTA2MiIsIkZvbnRTZXR0aW5ncyI6eyIkaWQiOiIxMDYzIiwiRm9udFNpemUiOjExLCJGb250TmFtZSI6IkNhbGlicmkiLCJJc0JvbGQiOmZhbHNlLCJJc0l0YWxpYyI6ZmFsc2UsIklzVW5kZXJsaW5lZCI6ZmFsc2UsIlBhcmVudFN0eWxlIjpudWxsfSwiQXV0b1NpemUiOjIsIkZvcmVncm91bmQiOnsiJGlkIjoiMTA2NCIsIkNvbG9yIjp7IiRpZCI6IjEwNjUiLCJBIjoyNTUsIlIiOjAsIkciOjAsIkIiOjB9fSwiTWF4V2lkdGgiOjAuMCwiTWF4SGVpZ2h0IjoiSW5maW5pdHkiLCJTbWFydEZvcmVncm91bmRJc0FjdGl2ZSI6ZmFsc2UsIkhvcml6b250YWxBbGlnbm1lbnQiOjAsIlZlcnRpY2FsQWxpZ25tZW50IjowLCJTbWFydEZvcmVncm91bmQiOm51bGwsIkJhY2tncm91bmRGaWxsVHlwZSI6MCwiTWFyZ2luIjp7IiRpZCI6IjEwNjYiLCJUb3AiOjAuMCwiTGVmdCI6MC4wLCJSaWdodCI6MC4wLCJCb3R0b20iOjAuMH0sIlBhZGRpbmciOnsiJGlkIjoiMTA2NyIsIlRvcCI6MC4wLCJMZWZ0IjowLjAsIlJpZ2h0IjowLjAsIkJvdHRvbSI6MC4wfSwiQmFja2dyb3VuZCI6bnVsbCwiSXNWaXNpYmxlIjp0cnVlLCJXaWR0aCI6MC4wLCJIZWlnaHQiOjAuMCwiQm9yZGVyU3R5bGUiOm51bGwsIlBhcmVudFN0eWxlIjpudWxsfSwiUmVjdGFuZ2xlU3R5bGUiOnsiJGlkIjoiMTA2OCIsIk1hcmdpbiI6eyIkaWQiOiIxMDY5IiwiVG9wIjowLjAsIkxlZnQiOjAuMCwiUmlnaHQiOjAuMCwiQm90dG9tIjowLjB9LCJQYWRkaW5nIjp7IiRpZCI6IjEwNzAiLCJUb3AiOjAuMCwiTGVmdCI6MC4wLCJSaWdodCI6MC4wLCJCb3R0b20iOjAuMH0sIkJhY2tncm91bmQiOnsiJGlkIjoiMTA3MSIsIkNvbG9yIjp7IiRpZCI6IjEwNzIiLCJBIjo2MywiUiI6NjgsIkciOjExNCwiQiI6MTk2fX0sIklzVmlzaWJsZSI6dHJ1ZSwiV2lkdGgiOjAuMCwiSGVpZ2h0IjowLjAsIkJvcmRlclN0eWxlIjp7IiRpZCI6IjEwNzMiLCJMaW5lQ29sb3IiOnsiJGlkIjoiMTA3NCIsIiR0eXBlIjoiTkxSRS5Db21tb24uRG9tLlNvbGlkQ29sb3JCcnVzaCwgTkxSRS5Db21tb24iLCJDb2xvciI6eyIkaWQiOiIxMDc1IiwiQSI6MjU1LCJSIjoyNTUsIkciOjAsIkIiOjB9fSwiTGluZVdlaWdodCI6MC4wLCJMaW5lVHlwZSI6MCwiUGFyZW50U3R5bGUiOm51bGx9LCJQYXJlbnRTdHlsZSI6bnVsbH0sIk1hcmdpbiI6eyIkaWQiOiIxMDc2IiwiVG9wIjowLjAsIkxlZnQiOjAuMCwiUmlnaHQiOjAuMCwiQm90dG9tIjowLjB9LCJQYWRkaW5nIjp7IiRpZCI6IjEwNzciLCJUb3AiOjAuMCwiTGVmdCI6MC4wLCJSaWdodCI6MC4wLCJCb3R0b20iOjAuMH0sIkJhY2tncm91bmQiOm51bGwsIklzVmlzaWJsZSI6dHJ1ZSwiV2lkdGgiOjAuMCwiSGVpZ2h0IjowLjAsIkJvcmRlclN0eWxlIjpudWxsLCJQYXJlbnRTdHlsZSI6bnVsbH0sIkJhY2tncm91bmRTdHlsZSI6eyIkaWQiOiIxMDc4IiwiTWFyZ2luIjp7IiRpZCI6IjEwNzkiLCJUb3AiOjAuMCwiTGVmdCI6MC4wLCJSaWdodCI6MC4wLCJCb3R0b20iOjAuMH0sIlBhZGRpbmciOnsiJGlkIjoiMTA4MCIsIlRvcCI6MC4wLCJMZWZ0IjowLjAsIlJpZ2h0IjowLjAsIkJvdHRvbSI6MC4wfSwiQmFja2dyb3VuZCI6eyIkcmVmIjoiOTQ2In0sIklzVmlzaWJsZSI6dHJ1ZSwiV2lkdGgiOjAuMCwiSGVpZ2h0IjowLjAsIkJvcmRlclN0eWxlIjp7IiRpZCI6IjEwODEiLCJMaW5lQ29sb3IiOnsiJGlkIjoiMTA4MiIsIiR0eXBlIjoiTkxSRS5Db21tb24uRG9tLlNvbGlkQ29sb3JCcnVzaCwgTkxSRS5Db21tb24iLCJDb2xvciI6eyIkaWQiOiIxMDgzIiwiQSI6MjU1LCJSIjoyMzQsIkciOjIyLCJCIjozMH19LCJMaW5lV2VpZ2h0IjowLjAsIkxpbmVUeXBlIjowLCJQYXJlbnRTdHlsZSI6bnVsbH0sIlBhcmVudFN0eWxlIjpudWxsfSwiTWFyZ2luIjp7IiRpZCI6IjEwODQiLCJUb3AiOjAuMCwiTGVmdCI6MC4wLCJSaWdodCI6MC4wLCJCb3R0b20iOjAuMH0sIlBhZGRpbmciOnsiJGlkIjoiMTA4NSIsIlRvcCI6MC4wLCJMZWZ0IjowLjAsIlJpZ2h0IjowLjAsIkJvdHRvbSI6MC4wfSwiSXNWaXNpYmxlIjp0cnVlLCJXaWR0aCI6MC4wLCJIZWlnaHQiOjAuMCwiQm9yZGVyU3R5bGUiOm51bGwsIlBhcmVudFN0eWxlIjpudWxsfSwiTWFyZ2luIjp7IiRpZCI6IjEwODYiLCJUb3AiOjAuMCwiTGVmdCI6MC4wLCJSaWdodCI6MC4wLCJCb3R0b20iOjAuMH0sIlBhZGRpbmciOnsiJGlkIjoiMTA4NyIsIlRvcCI6MC4wLCJMZWZ0IjowLjAsIlJpZ2h0IjowLjAsIkJvdHRvbSI6MC4wfSwiSXNWaXNpYmxlIjp0cnVlLCJXaWR0aCI6MC4wLCJIZWlnaHQiOjAuMCwiQm9yZGVyU3R5bGUiOnsiJGlkIjoiMTA4OCIsIkxpbmVDb2xvciI6bnVsbCwiTGluZVdlaWdodCI6MC4wLCJMaW5lVHlwZSI6MCwiUGFyZW50U3R5bGUiOm51bGx9LCJQYXJlbnRTdHlsZSI6bnVsbH19XSwiQ3VsdHVyZUluZm9OYW1lIjoiZW4tVVMiLCJTdHlsZU5hbWUiOm51bGwsIlZlcnNpb24iOnsiJGlkIjoiMTA4OSIsIlZlcnNpb24iOiI0LjQuMCIsIk9yaWdpbmFsQXNzZW1ibHlWZXJzaW9uIjoiNy4wMC4xNi4wMCIsIkVkaXRpb24iOm51bGwsIkxhc3RTYXZlZEVkaXRpb24iOjMsIklzUGx1c0VkaXRpb24iOmZhbHNlLCJJc1Byb0VkaXRpb24iOmZhbHNlfSwiRWZmZWN0IjoxLCJTdHlsZSI6eyIkaWQiOiIxMDkwIiwiRGVmYXVsdERlcGVuZGVuY3lTdHlsZSI6eyIkaWQiOiIxMDkxIiwiTGluZVN0eWxlIjp7IiRpZCI6IjEwOTIiLCJMaW5lQ29sb3IiOnsiJGlkIjoiMTA5MyIsIiR0eXBlIjoiTkxSRS5Db21tb24uRG9tLlNvbGlkQ29sb3JCcnVzaCwgTkxSRS5Db21tb24iLCJDb2xvciI6eyIkaWQiOiIxMDk0IiwiQSI6MjU1LCJSIjowLCJHIjowLCJCIjowfX0sIkxpbmVXZWlnaHQiOjEuMCwiTGluZVR5cGUiOjAsIlBhcmVudFN0eWxlIjpudWxsfSwiRW5kQXJyb3doZWFkTGluZVN0eWxlIjp7IiRpZCI6IjEwOTUiLCJLaW5kIjoxLCJXaWR0aCI6MSwiTGVuZ3RoIjowLCJQYXJlbnRTdHlsZSI6bnVsbH0sIkJyaW5nVG9Gcm9udCI6dHJ1ZSwiRWxib3dSYWRpdXMiOjAuMCwiTWFyZ2luIjp7IiRpZCI6IjEwOTYiLCJUb3AiOjAuMCwiTGVmdCI6MC4wLCJSaWdodCI6MC4wLCJCb3R0b20iOjAuMH0sIlBhZGRpbmciOnsiJGlkIjoiMTA5NyIsIlRvcCI6MC4wLCJMZWZ0IjowLjAsIlJpZ2h0IjowLjAsIkJvdHRvbSI6MC4wfSwiQmFja2dyb3VuZCI6bnVsbCwiSXNWaXNpYmxlIjp0cnVlLCJXaWR0aCI6MC4wLCJIZWlnaHQiOjAuMCwiQm9yZGVyU3R5bGUiOm51bGwsIlBhcmVudFN0eWxlIjpudWxsfSwiQ3JpdGljYWxQYXRoU3R5bGUiOnsiJGlkIjoiMTA5OCIsIkNyaXRpY2FsUGF0aFN0eWxlT3B0aW9ucyI6MTUsIkxpbmVTdHlsZSI6eyIkaWQiOiIxMDk5IiwiTGluZUNvbG9yIjp7IiRpZCI6IjExMDAiLCIkdHlwZSI6Ik5MUkUuQ29tbW9uLkRvbS5Tb2xpZENvbG9yQnJ1c2gsIE5MUkUuQ29tbW9uIiwiQ29sb3IiOnsiJGlkIjoiMTEwMSIsIkEiOjI1NSwiUiI6MjIyLCJHIjo1MCwiQiI6NTB9fSwiTGluZVdlaWdodCI6MS4wLCJMaW5lVHlwZSI6MCwiUGFyZW50U3R5bGUiOm51bGx9LCJUaXRsZUZvcmVncm91bmQiOnsiJGlkIjoiMTEwMiIsIkNvbG9yIjp7IiRpZCI6IjExMDMiLCJBIjoyNTUsIlIiOjE3NiwiRyI6MTksIkIiOjI1fX0sIlNoYXBlc0JhY2tncm91bmQiOnsiJGlkIjoiMTEwNCIsIkNvbG9yIjp7IiRpZCI6IjExMDUiLCJBIjoyNTUsIlIiOjI1MywiRyI6MjAzLCJCIjoyMDh9fSwiU2hhcGVzQm9yZGVyU3R5bGUiOnsiJGlkIjoiMTEwNiIsIkxpbmVDb2xvciI6eyIkaWQiOiIxMTA3IiwiJHR5cGUiOiJOTFJFLkNvbW1vbi5Eb20uU29saWRDb2xvckJydXNoLCBOTFJFLkNvbW1vbiIsIkNvbG9yIjp7IiRpZCI6IjExMDgiLCJBIjoyNTUsIlIiOjIyMiwiRyI6NTAsIkIiOjUwfX0sIkxpbmVXZWlnaHQiOjEuNSwiTGluZVR5cGUiOjAsIlBhcmVudFN0eWxlIjpudWxsfSwiTWFyZ2luIjp7IiRpZCI6IjExMDkiLCJUb3AiOjAuMCwiTGVmdCI6MC4wLCJSaWdodCI6MC4wLCJCb3R0b20iOjAuMH0sIlBhZGRpbmciOnsiJGlkIjoiMTExMCIsIlRvcCI6MC4wLCJMZWZ0IjowLjAsIlJpZ2h0IjowLjAsIkJvdHRvbSI6MC4wfSwiQmFja2dyb3VuZCI6bnVsbCwiSXNWaXNpYmxlIjpmYWxzZSwiV2lkdGgiOjAuMCwiSGVpZ2h0IjowLjAsIkJvcmRlclN0eWxlIjpudWxsLCJQYXJlbnRTdHlsZSI6bnVsbH0sIlBhbmVsc1NwYWNpbmdEZWZpbml0aW9uIjp7IiRpZCI6IjExMTEiLCJTcGFjaW5nQWJvdmVUaW1lYmFuZCI6MTYsIlNwYWNpbmdCZWxvd1RpbWViYW5kIjoxNiwiU3BhY2luZ0Fib3ZlQmV0d2VlblN3aW1sYW5lc0FuZFRhc2tzIjoxNiwiU3BhY2luZ0JlbG93QmV0d2VlblN3aW1sYW5lc0FuZFRhc2tzIjoxNn0sIlRpbWViYW5kU3R5bGUiOnsiJGlkIjoiMTExMiIsIlNjYWxlTWFya2luZyI6MCwiU2hhcGUiOjAsIlNoYXBlU3R5bGUiOnsiJGlkIjoiMTExMyIsIk1hcmdpbiI6eyIkaWQiOiIxMTE0IiwiVG9wIjowLjAsIkxlZnQiOjEwLjAsIlJpZ2h0IjoxMC4wLCJCb3R0b20iOjAuMH0sIlBhZGRpbmciOnsiJGlkIjoiMTExNSIsIlRvcCI6MC4wLCJMZWZ0IjoxMy4wLCJSaWdodCI6MTMuMCwiQm90dG9tIjowLjB9LCJCYWNrZ3JvdW5kIjp7IiRpZCI6IjExMTYiLCJDb2xvciI6eyIkaWQiOiIxMTE3IiwiQSI6MjU1LCJSIjoxNjUsIkciOjE2NSwiQiI6MTY1fX0sIklzVmlzaWJsZSI6dHJ1ZSwiV2lkdGgiOjg1OC4wLCJIZWlnaHQiOjMwLjAsIkJvcmRlclN0eWxlIjp7IiRpZCI6IjExMTgiLCJMaW5lQ29sb3IiOnsiJGlkIjoiMTExOSIsIiR0eXBlIjoiTkxSRS5Db21tb24uRG9tLlNvbGlkQ29sb3JCcnVzaCwgTkxSRS5Db21tb24iLCJDb2xvciI6eyIkaWQiOiIxMTIwIiwiQSI6MjU1LCJSIjoyNTUsIkciOjAsIkIiOjB9fSwiTGluZVdlaWdodCI6MC4wLCJMaW5lVHlwZSI6MCwiUGFyZW50U3R5bGUiOm51bGx9LCJQYXJlbnRTdHlsZSI6bnVsbH0sIk1pZGRsZVRpZXJTaGFwZVN0eWxlIjp7IiRpZCI6IjExMjEiLCJNYXJnaW4iOnsiJGlkIjoiMTEyMiIsIlRvcCI6MC4wLCJMZWZ0IjoxMC4wLCJSaWdodCI6MTAuMCwiQm90dG9tIjowLjB9LCJQYWRkaW5nIjp7IiRpZCI6IjExMjMiLCJUb3AiOjAuMCwiTGVmdCI6MTMuMCwiUmlnaHQiOjEzLjAsIkJvdHRvbSI6MC4wfSwiQmFja2dyb3VuZCI6eyIkaWQiOiIxMTI0IiwiQ29sb3IiOnsiJGlkIjoiMTEyNSIsIkEiOjI1NSwiUiI6NjgsIkciOjg0LCJCIjoxMDZ9fSwiSXNWaXNpYmxlIjp0cnVlLCJXaWR0aCI6ODU4LjAsIkhlaWdodCI6MzAuMCwiQm9yZGVyU3R5bGUiOnsiJGlkIjoiMTEyNiIsIkxpbmVDb2xvciI6eyIkaWQiOiIxMTI3IiwiJHR5cGUiOiJOTFJFLkNvbW1vbi5Eb20uU29saWRDb2xvckJydXNoLCBOTFJFLkNvbW1vbiIsIkNvbG9yIjp7IiRpZCI6IjExMjgiLCJBIjoyNTUsIlIiOjI1NSwiRyI6MCwiQiI6MH19LCJMaW5lV2VpZ2h0IjowLjAsIkxpbmVUeXBlIjowLCJQYXJlbnRTdHlsZSI6bnVsbH0sIlBhcmVudFN0eWxlIjpudWxsfSwiQm90dG9tVGllclNoYXBlU3R5bGUiOnsiJGlkIjoiMTEyOSIsIk1hcmdpbiI6eyIkaWQiOiIxMTMwIiwiVG9wIjowLjAsIkxlZnQiOjEwLjAsIlJpZ2h0IjoxMC4wLCJCb3R0b20iOjAuMH0sIlBhZGRpbmciOnsiJGlkIjoiMTEzMSIsIlRvcCI6MC4wLCJMZWZ0IjoxMy4wLCJSaWdodCI6MTMuMCwiQm90dG9tIjowLjB9LCJCYWNrZ3JvdW5kIjp7IiRpZCI6IjExMzIiLCJDb2xvciI6eyIkaWQiOiIxMTMzIiwiQSI6MjU1LCJSIjo2OCwiRyI6ODQsIkIiOjEwNn19LCJJc1Zpc2libGUiOnRydWUsIldpZHRoIjo4NTguMCwiSGVpZ2h0IjozMC4wLCJCb3JkZXJTdHlsZSI6eyIkaWQiOiIxMTM0IiwiTGluZUNvbG9yIjp7IiRpZCI6IjExMzUiLCIkdHlwZSI6Ik5MUkUuQ29tbW9uLkRvbS5Tb2xpZENvbG9yQnJ1c2gsIE5MUkUuQ29tbW9uIiwiQ29sb3IiOnsiJGlkIjoiMTEzNiIsIkEiOjI1NSwiUiI6MjU1LCJHIjowLCJCIjowfX0sIkxpbmVXZWlnaHQiOjAuMCwiTGluZVR5cGUiOjAsIlBhcmVudFN0eWxlIjpudWxsfSwiUGFyZW50U3R5bGUiOm51bGx9LCJSaWdodEVuZENhcHNTdHlsZSI6eyIkaWQiOiIxMTM3IiwiRm9udFNldHRpbmdzIjp7IiRpZCI6IjExMzgiLCJGb250U2l6ZSI6MTgsIkZvbnROYW1lIjoiQ2FsaWJyaSIsIklzQm9sZCI6dHJ1ZSwiSXNJdGFsaWMiOmZhbHNlLCJJc1VuZGVybGluZWQiOmZhbHNlLCJQYXJlbnRTdHlsZSI6bnVsbH0sIkF1dG9TaXplIjowLCJGb3JlZ3JvdW5kIjp7IiRpZCI6IjExMzkiLCJDb2xvciI6eyIkaWQiOiIxMTQw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MTQxIiwiVG9wIjowLjAsIkxlZnQiOjAuMCwiUmlnaHQiOjIwLjAsIkJvdHRvbSI6MC4wfSwiUGFkZGluZyI6eyIkaWQiOiIxMTQyIiwiVG9wIjowLjAsIkxlZnQiOjAuMCwiUmlnaHQiOjAuMCwiQm90dG9tIjowLjB9LCJCYWNrZ3JvdW5kIjp7IiRpZCI6IjExNDMiLCJDb2xvciI6eyIkaWQiOiIxMTQ0IiwiQSI6MCwiUiI6MCwiRyI6MCwiQiI6MH19LCJJc1Zpc2libGUiOmZhbHNlLCJXaWR0aCI6MC4wLCJIZWlnaHQiOjAuMCwiQm9yZGVyU3R5bGUiOm51bGwsIlBhcmVudFN0eWxlIjpudWxsfSwiTGVmdEVuZENhcHNTdHlsZSI6eyIkaWQiOiIxMTQ1IiwiRm9udFNldHRpbmdzIjp7IiRpZCI6IjExNDYiLCJGb250U2l6ZSI6MTgsIkZvbnROYW1lIjoiQ2FsaWJyaSIsIklzQm9sZCI6dHJ1ZSwiSXNJdGFsaWMiOmZhbHNlLCJJc1VuZGVybGluZWQiOmZhbHNlLCJQYXJlbnRTdHlsZSI6bnVsbH0sIkF1dG9TaXplIjowLCJGb3JlZ3JvdW5kIjp7IiRpZCI6IjExNDciLCJDb2xvciI6eyIkaWQiOiIxMTQ4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MTQ5IiwiVG9wIjowLjAsIkxlZnQiOjM5LjUwNjY2NjY2NjY2NjY2MSwiUmlnaHQiOjAuMCwiQm90dG9tIjowLjB9LCJQYWRkaW5nIjp7IiRpZCI6IjExNTAiLCJUb3AiOjAuMCwiTGVmdCI6MC4wLCJSaWdodCI6MC4wLCJCb3R0b20iOjAuMH0sIkJhY2tncm91bmQiOnsiJGlkIjoiMTE1MSIsIkNvbG9yIjp7IiRpZCI6IjExNTIiLCJBIjowLCJSIjowLCJHIjowLCJCIjowfX0sIklzVmlzaWJsZSI6ZmFsc2UsIldpZHRoIjowLjAsIkhlaWdodCI6MC4wLCJCb3JkZXJTdHlsZSI6bnVsbCwiUGFyZW50U3R5bGUiOm51bGx9LCJUb2RheVRleHRTdHlsZSI6eyIkaWQiOiIxMTUzIiwiRm9udFNldHRpbmdzIjp7IiRpZCI6IjExNTQiLCJGb250U2l6ZSI6MTIsIkZvbnROYW1lIjoiQ2FsaWJyaSIsIklzQm9sZCI6ZmFsc2UsIklzSXRhbGljIjpmYWxzZSwiSXNVbmRlcmxpbmVkIjpmYWxzZSwiUGFyZW50U3R5bGUiOm51bGx9LCJBdXRvU2l6ZSI6MCwiRm9yZWdyb3VuZCI6eyIkaWQiOiIxMTU1IiwiQ29sb3IiOnsiJGlkIjoiMTE1Ni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xMTU3IiwiVG9wIjowLjAsIkxlZnQiOjAuMCwiUmlnaHQiOjAuMCwiQm90dG9tIjowLjB9LCJQYWRkaW5nIjp7IiRpZCI6IjExNTgiLCJUb3AiOjAuMCwiTGVmdCI6MC4wLCJSaWdodCI6MC4wLCJCb3R0b20iOjAuMH0sIkJhY2tncm91bmQiOnsiJGlkIjoiMTE1OSIsIkNvbG9yIjp7IiRpZCI6IjExNjAiLCJBIjowLCJSIjowLCJHIjowLCJCIjowfX0sIklzVmlzaWJsZSI6dHJ1ZSwiV2lkdGgiOjAuMCwiSGVpZ2h0IjowLjAsIkJvcmRlclN0eWxlIjpudWxsLCJQYXJlbnRTdHlsZSI6bnVsbH0sIlRvZGF5TWFya2VyU3R5bGUiOnsiJGlkIjoiMTE2MSIsIk1hcmdpbiI6eyIkaWQiOiIxMTYyIiwiVG9wIjowLjAsIkxlZnQiOjAuMCwiUmlnaHQiOjAuMCwiQm90dG9tIjowLjB9LCJQYWRkaW5nIjp7IiRpZCI6IjExNjMiLCJUb3AiOjAuMCwiTGVmdCI6MC4wLCJSaWdodCI6MC4wLCJCb3R0b20iOjAuMH0sIkJhY2tncm91bmQiOnsiJGlkIjoiMTE2NCIsIkNvbG9yIjp7IiRpZCI6IjExNjUiLCJBIjoyNTUsIlIiOjI1NSwiRyI6MCwiQiI6MH19LCJJc1Zpc2libGUiOnRydWUsIldpZHRoIjowLjAsIkhlaWdodCI6MC4wLCJCb3JkZXJTdHlsZSI6bnVsbCwiUGFyZW50U3R5bGUiOm51bGx9LCJTY2FsZVN0eWxlIjp7IiRpZCI6IjExNjYiLCJTaGFwZSI6NCwiU2hvd1NlZ21lbnRTZXBhcmF0b3JzIjp0cnVlLCJTZWdtZW50U2VwYXJhdG9yT3BhY2l0eSI6MzAsIkhhc0JlZW5WaXNpYmxlQmVmb3JlIjp0cnVlLCJGb250U2V0dGluZ3MiOnsiJGlkIjoiMTE2NyIsIkZvbnRTaXplIjoxNCwiRm9udE5hbWUiOiJDYWxpYnJpIiwiSXNCb2xkIjpmYWxzZSwiSXNJdGFsaWMiOmZhbHNlLCJJc1VuZGVybGluZWQiOmZhbHNlLCJQYXJlbnRTdHlsZSI6bnVsbH0sIkF1dG9TaXplIjowLCJGb3JlZ3JvdW5kIjp7IiRpZCI6IjExNjgiLCJDb2xvciI6eyIkaWQiOiIxMTY5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NzAiLCJUb3AiOjAuMCwiTGVmdCI6NC4wLCJSaWdodCI6NC4wLCJCb3R0b20iOjAuMH0sIlBhZGRpbmciOnsiJGlkIjoiMTE3MSIsIlRvcCI6MC4wLCJMZWZ0IjowLjAsIlJpZ2h0IjowLjAsIkJvdHRvbSI6MC4wfSwiQmFja2dyb3VuZCI6eyIkaWQiOiIxMTcyIiwiQ29sb3IiOnsiJGlkIjoiMTE3MyIsIkEiOjAsIlIiOjAsIkciOjAsIkIiOjB9fSwiSXNWaXNpYmxlIjp0cnVlLCJXaWR0aCI6MC4wLCJIZWlnaHQiOjAuMCwiQm9yZGVyU3R5bGUiOm51bGwsIlBhcmVudFN0eWxlIjpudWxsfSwiU2luZ2xlU2NhbGVTaGFwZVN0eWxlIjp7IiRpZCI6IjExNzQiLCJTaGFwZSI6MCwiSGVpZ2h0IjowLjB9LCJNaWRkbGVUaWVyU2NhbGVTdHlsZSI6eyIkaWQiOiIxMTc1IiwiU2hhcGUiOjQsIlNob3dTZWdtZW50U2VwYXJhdG9ycyI6dHJ1ZSwiU2VnbWVudFNlcGFyYXRvck9wYWNpdHkiOjMwLCJIYXNCZWVuVmlzaWJsZUJlZm9yZSI6ZmFsc2UsIkZvbnRTZXR0aW5ncyI6eyIkaWQiOiIxMTc2IiwiRm9udFNpemUiOjEyLCJGb250TmFtZSI6IkNhbGlicmkiLCJJc0JvbGQiOmZhbHNlLCJJc0l0YWxpYyI6ZmFsc2UsIklzVW5kZXJsaW5lZCI6ZmFsc2UsIlBhcmVudFN0eWxlIjpudWxsfSwiQXV0b1NpemUiOjAsIkZvcmVncm91bmQiOnsiJGlkIjoiMTE3NyIsIkNvbG9yIjp7IiRpZCI6IjExNzgiLCJBIjoyNTUsIlIiOjI1NSwiRyI6MjU1LCJCIjoyNTV9fSwiTWF4V2lkdGgiOjIwMC4wLCJNYXhIZWlnaHQiOiJJbmZpbml0eSIsIlNtYXJ0Rm9yZWdyb3VuZElzQWN0aXZlIjpmYWxzZSwiSG9yaXpvbnRhbEFsaWdubWVudCI6MCwiVmVydGljYWxBbGlnbm1lbnQiOjEsIlNtYXJ0Rm9yZWdyb3VuZCI6bnVsbCwiQmFja2dyb3VuZEZpbGxUeXBlIjowLCJNYXJnaW4iOnsiJGlkIjoiMTE3OSIsIlRvcCI6MC4wLCJMZWZ0Ijo0LjAsIlJpZ2h0Ijo0LjAsIkJvdHRvbSI6MC4wfSwiUGFkZGluZyI6eyIkaWQiOiIxMTgwIiwiVG9wIjowLjAsIkxlZnQiOjAuMCwiUmlnaHQiOjAuMCwiQm90dG9tIjowLjB9LCJCYWNrZ3JvdW5kIjp7IiRpZCI6IjExODEiLCJDb2xvciI6eyIkaWQiOiIxMTgyIiwiQSI6MCwiUiI6MCwiRyI6MCwiQiI6MH19LCJJc1Zpc2libGUiOmZhbHNlLCJXaWR0aCI6MC4wLCJIZWlnaHQiOjAuMCwiQm9yZGVyU3R5bGUiOm51bGwsIlBhcmVudFN0eWxlIjpudWxsfSwiQm90dG9tVGllclNjYWxlU3R5bGUiOnsiJGlkIjoiMTE4MyIsIlNoYXBlIjo0LCJTaG93U2VnbWVudFNlcGFyYXRvcnMiOnRydWUsIlNlZ21lbnRTZXBhcmF0b3JPcGFjaXR5IjozMCwiSGFzQmVlblZpc2libGVCZWZvcmUiOmZhbHNlLCJGb250U2V0dGluZ3MiOnsiJGlkIjoiMTE4NCIsIkZvbnRTaXplIjoxMiwiRm9udE5hbWUiOiJDYWxpYnJpIiwiSXNCb2xkIjpmYWxzZSwiSXNJdGFsaWMiOmZhbHNlLCJJc1VuZGVybGluZWQiOmZhbHNlLCJQYXJlbnRTdHlsZSI6bnVsbH0sIkF1dG9TaXplIjowLCJGb3JlZ3JvdW5kIjp7IiRpZCI6IjExODUiLCJDb2xvciI6eyIkaWQiOiIxMTg2IiwiQSI6MjU1LCJSIjoyNTUsIkciOjI1NSwiQiI6MjU1fX0sIk1heFdpZHRoIjoyMDAuMCwiTWF4SGVpZ2h0IjoiSW5maW5pdHkiLCJTbWFydEZvcmVncm91bmRJc0FjdGl2ZSI6ZmFsc2UsIkhvcml6b250YWxBbGlnbm1lbnQiOjAsIlZlcnRpY2FsQWxpZ25tZW50IjoxLCJTbWFydEZvcmVncm91bmQiOm51bGwsIkJhY2tncm91bmRGaWxsVHlwZSI6MCwiTWFyZ2luIjp7IiRpZCI6IjExODciLCJUb3AiOjAuMCwiTGVmdCI6NC4wLCJSaWdodCI6NC4wLCJCb3R0b20iOjAuMH0sIlBhZGRpbmciOnsiJGlkIjoiMTE4OCIsIlRvcCI6MC4wLCJMZWZ0IjowLjAsIlJpZ2h0IjowLjAsIkJvdHRvbSI6MC4wfSwiQmFja2dyb3VuZCI6eyIkaWQiOiIxMTg5IiwiQ29sb3IiOnsiJGlkIjoiMTE5MCIsIkEiOjAsIlIiOjAsIkciOjAsIkIiOjB9fSwiSXNWaXNpYmxlIjpmYWxzZSwiV2lkdGgiOjAuMCwiSGVpZ2h0IjowLjAsIkJvcmRlclN0eWxlIjpudWxsLCJQYXJlbnRTdHlsZSI6bnVsbH0sIkVsYXBzZWRUaW1lQmFja2dyb3VuZCI6eyIkaWQiOiIxMTkxIiwiQ29sb3IiOnsiJGlkIjoiMTE5MiIsIkEiOjc3LCJSIjo0NywiRyI6NTQsIkIiOjE1M319LCJBcHBlbmRZZWFyT25ZZWFyQ2hhbmdlIjp0cnVlLCJFbGFwc2VkVGltZUZvcm1hdCI6MSwiVG9kYXlNYXJrZXJQb3NpdGlvbiI6MywiUXVpY2tQb3NpdGlvbiI6MywiQWJzb2x1dGVQb3NpdGlvbiI6MTEwLjY2OTI4MSwiTWFyZ2luIjp7IiRpZCI6IjExOTMiLCJUb3AiOjAuMCwiTGVmdCI6MTAuMCwiUmlnaHQiOjEwLjAsIkJvdHRvbSI6MC4wfSwiUGFkZGluZyI6eyIkaWQiOiIxMTk0IiwiVG9wIjowLjAsIkxlZnQiOjAuMCwiUmlnaHQiOjAuMCwiQm90dG9tIjowLjB9LCJCYWNrZ3JvdW5kIjp7IiRpZCI6IjExOTUiLCJDb2xvciI6eyIkaWQiOiIxMTk2IiwiQSI6MjU1LCJSIjoxMTUsIkciOjExNSwiQiI6MTE1fX0sIklzVmlzaWJsZSI6dHJ1ZSwiV2lkdGgiOjAuMCwiSGVpZ2h0IjowLjAsIkJvcmRlclN0eWxlIjpudWxsLCJQYXJlbnRTdHlsZSI6bnVsbH0sIkRlZmF1bHRNaWxlc3RvbmVTdHlsZSI6eyIkaWQiOiIxMTk3IiwiU2hhcGUiOjAsIkNvbm5lY3Rvck1hcmdpbiI6eyIkaWQiOiIxMTk4IiwiVG9wIjowLjAsIkxlZnQiOjIuMCwiUmlnaHQiOjIuMCwiQm90dG9tIjowLjB9LCJDb25uZWN0b3JTdHlsZSI6eyIkaWQiOiIxMTk5IiwiTGluZUNvbG9yIjp7IiRpZCI6IjEyMDAiLCIkdHlwZSI6Ik5MUkUuQ29tbW9uLkRvbS5Tb2xpZENvbG9yQnJ1c2gsIE5MUkUuQ29tbW9uIiwiQ29sb3IiOnsiJGlkIjoiMTIwMSIsIkEiOjEyNywiUiI6MzEsIkciOjczLCJCIjoxMjZ9fSwiTGluZVdlaWdodCI6MS4wLCJMaW5lVHlwZSI6MCwiUGFyZW50U3R5bGUiOm51bGx9LCJJc0JlbG93VGltZWJhbmQiOmZhbHNlLCJQb3NpdGlvbk9uVGFzayI6MCwiSGlkZURhdGUiOmZhbHNlLCJTaGFwZVNpemUiOjEsIlNwYWNpbmciOjIuMCwiUGFkZGluZyI6eyIkaWQiOiIxMjAyIiwiVG9wIjo3LjAsIkxlZnQiOjMuMCwiUmlnaHQiOjAuMCwiQm90dG9tIjoyLjB9LCJTaGFwZVN0eWxlIjp7IiRpZCI6IjEyMDMiLCJNYXJnaW4iOnsiJGlkIjoiMTIwNCIsIlRvcCI6MC4wLCJMZWZ0IjowLjAsIlJpZ2h0IjowLjAsIkJvdHRvbSI6MC4wfSwiUGFkZGluZyI6eyIkaWQiOiIxMjA1IiwiVG9wIjowLjAsIkxlZnQiOjAuMCwiUmlnaHQiOjAuMCwiQm90dG9tIjowLjB9LCJCYWNrZ3JvdW5kIjp7IiRpZCI6IjEyMDYiLCJDb2xvciI6eyIkaWQiOiIxMjA3IiwiQSI6MjU1LCJSIjoxMTIsIkciOjE3MywiQiI6NzF9fSwiSXNWaXNpYmxlIjp0cnVlLCJXaWR0aCI6MTguMCwiSGVpZ2h0IjoyMC4wLCJCb3JkZXJTdHlsZSI6eyIkaWQiOiIxMjA4IiwiTGluZUNvbG9yIjp7IiRpZCI6IjEyMDkiLCIkdHlwZSI6Ik5MUkUuQ29tbW9uLkRvbS5Tb2xpZENvbG9yQnJ1c2gsIE5MUkUuQ29tbW9uIiwiQ29sb3IiOnsiJGlkIjoiMTIxMCIsIkEiOjI1NSwiUiI6MjM0LCJHIjoyMiwiQiI6MzB9fSwiTGluZVdlaWdodCI6MC4wLCJMaW5lVHlwZSI6MCwiUGFyZW50U3R5bGUiOm51bGx9LCJQYXJlbnRTdHlsZSI6bnVsbH0sIlRpdGxlU3R5bGUiOnsiJGlkIjoiMTIxMSIsIkZvbnRTZXR0aW5ncyI6eyIkaWQiOiIxMjEyIiwiRm9udFNpemUiOjExLCJGb250TmFtZSI6IkNhbGlicmkiLCJJc0JvbGQiOnRydWUsIklzSXRhbGljIjpmYWxzZSwiSXNVbmRlcmxpbmVkIjpmYWxzZSwiUGFyZW50U3R5bGUiOm51bGx9LCJBdXRvU2l6ZSI6MCwiRm9yZWdyb3VuZCI6eyIkaWQiOiIxMjEzIiwiQ29sb3IiOnsiJGlkIjoiMTIxNCIsIkEiOjI1NSwiUiI6MCwiRyI6MCwiQiI6MH19LCJNYXhXaWR0aCI6MjAwLjAsIk1heEhlaWdodCI6IkluZmluaXR5IiwiU21hcnRGb3JlZ3JvdW5kSXNBY3RpdmUiOmZhbHNlLCJIb3Jpem9udGFsQWxpZ25tZW50IjoxLCJWZXJ0aWNhbEFsaWdubWVudCI6MCwiU21hcnRGb3JlZ3JvdW5kIjpudWxsLCJCYWNrZ3JvdW5kRmlsbFR5cGUiOjAsIk1hcmdpbiI6eyIkaWQiOiIxMjE1IiwiVG9wIjowLjAsIkxlZnQiOjAuMCwiUmlnaHQiOjAuMCwiQm90dG9tIjowLjB9LCJQYWRkaW5nIjp7IiRpZCI6IjEyMTYiLCJUb3AiOjAuMCwiTGVmdCI6MC4wLCJSaWdodCI6MC4wLCJCb3R0b20iOjAuMH0sIkJhY2tncm91bmQiOnsiJGlkIjoiMTIxNyIsIkNvbG9yIjp7IiRpZCI6IjEyMTgiLCJBIjowLCJSIjowLCJHIjowLCJCIjowfX0sIklzVmlzaWJsZSI6dHJ1ZSwiV2lkdGgiOjAuMCwiSGVpZ2h0IjowLjAsIkJvcmRlclN0eWxlIjpudWxsLCJQYXJlbnRTdHlsZSI6bnVsbH0sIkRhdGVTdHlsZSI6eyIkaWQiOiIxMjE5IiwiRm9udFNldHRpbmdzIjp7IiRpZCI6IjEyMjAiLCJGb250U2l6ZSI6MTAsIkZvbnROYW1lIjoiQ2FsaWJyaSIsIklzQm9sZCI6ZmFsc2UsIklzSXRhbGljIjpmYWxzZSwiSXNVbmRlcmxpbmVkIjpmYWxzZSwiUGFyZW50U3R5bGUiOm51bGx9LCJBdXRvU2l6ZSI6MCwiRm9yZWdyb3VuZCI6eyIkaWQiOiIxMjIxIiwiQ29sb3IiOnsiJGlkIjoiMTIyMi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MTIyMyIsIlRvcCI6MC4wLCJMZWZ0IjowLjAsIlJpZ2h0IjowLjAsIkJvdHRvbSI6MC4wfSwiUGFkZGluZyI6eyIkaWQiOiIxMjI0IiwiVG9wIjowLjAsIkxlZnQiOjAuMCwiUmlnaHQiOjAuMCwiQm90dG9tIjowLjB9LCJCYWNrZ3JvdW5kIjp7IiRpZCI6IjEyMjUiLCJDb2xvciI6eyIkaWQiOiIxMjI2IiwiQSI6MCwiUiI6MCwiRyI6MCwiQiI6MH19LCJJc1Zpc2libGUiOnRydWUsIldpZHRoIjowLjAsIkhlaWdodCI6MC4wLCJCb3JkZXJTdHlsZSI6bnVsbCwiUGFyZW50U3R5bGUiOm51bGx9LCJEYXRlRm9ybWF0Ijp7IiRpZCI6IjEyMjc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IyOCIsIkZvcm1hdCI6MCwiSXNWaXNpYmxlIjpmYWxzZSwiTGFzdEtub3duVmlzaWJpbGl0eVN0YXRlIjpmYWxzZX0sIklzVmlzaWJsZSI6dHJ1ZSwiUGFyZW50U3R5bGUiOm51bGx9LCJEZWZhdWx0TW90U3R5bGUiOnsiJGlkIjoiMTIyOSIsIlNoYXBlIjowLCJDb25uZWN0b3JNYXJnaW4iOnsiJGlkIjoiMTIzMCIsIlRvcCI6MC4wLCJMZWZ0IjoyLjAsIlJpZ2h0IjoyLjAsIkJvdHRvbSI6MC4wfSwiQ29ubmVjdG9yU3R5bGUiOnsiJGlkIjoiMTIzMSIsIkxpbmVDb2xvciI6eyIkaWQiOiIxMjMyIiwiJHR5cGUiOiJOTFJFLkNvbW1vbi5Eb20uU29saWRDb2xvckJydXNoLCBOTFJFLkNvbW1vbiIsIkNvbG9yIjp7IiRpZCI6IjEyMzMiLCJBIjoxMjcsIlIiOjMxLCJHIjo3MywiQiI6MTI2fX0sIkxpbmVXZWlnaHQiOjEuMCwiTGluZVR5cGUiOjAsIlBhcmVudFN0eWxlIjpudWxsfSwiSXNCZWxvd1RpbWViYW5kIjpmYWxzZSwiUG9zaXRpb25PblRhc2siOjEsIkhpZGVEYXRlIjpmYWxzZSwiU2hhcGVTaXplIjoxLCJTcGFjaW5nIjoyLjAsIlBhZGRpbmciOnsiJGlkIjoiMTIzNCIsIlRvcCI6Ny4wLCJMZWZ0IjozLjAsIlJpZ2h0IjowLjAsIkJvdHRvbSI6Mi4wfSwiU2hhcGVTdHlsZSI6eyIkaWQiOiIxMjM1IiwiTWFyZ2luIjp7IiRpZCI6IjEyMzYiLCJUb3AiOjAuMCwiTGVmdCI6MC4wLCJSaWdodCI6MC4wLCJCb3R0b20iOjAuMH0sIlBhZGRpbmciOnsiJGlkIjoiMTIzNyIsIlRvcCI6MC4wLCJMZWZ0IjowLjAsIlJpZ2h0IjowLjAsIkJvdHRvbSI6MC4wfSwiQmFja2dyb3VuZCI6eyIkaWQiOiIxMjM4IiwiQ29sb3IiOnsiJGlkIjoiMTIzOSIsIkEiOjI1NSwiUiI6MTEyLCJHIjoxNzMsIkIiOjcxfX0sIklzVmlzaWJsZSI6dHJ1ZSwiV2lkdGgiOjE4LjAsIkhlaWdodCI6MjAuMCwiQm9yZGVyU3R5bGUiOnsiJGlkIjoiMTI0MCIsIkxpbmVDb2xvciI6eyIkaWQiOiIxMjQxIiwiJHR5cGUiOiJOTFJFLkNvbW1vbi5Eb20uU29saWRDb2xvckJydXNoLCBOTFJFLkNvbW1vbiIsIkNvbG9yIjp7IiRpZCI6IjEyNDIiLCJBIjoyNTUsIlIiOjIzNCwiRyI6MjIsIkIiOjMwfX0sIkxpbmVXZWlnaHQiOjAuMCwiTGluZVR5cGUiOjAsIlBhcmVudFN0eWxlIjpudWxsfSwiUGFyZW50U3R5bGUiOm51bGx9LCJUaXRsZVN0eWxlIjp7IiRpZCI6IjEyNDMiLCJGb250U2V0dGluZ3MiOnsiJGlkIjoiMTI0NCIsIkZvbnRTaXplIjoxMSwiRm9udE5hbWUiOiJDYWxpYnJpIiwiSXNCb2xkIjp0cnVlLCJJc0l0YWxpYyI6ZmFsc2UsIklzVW5kZXJsaW5lZCI6ZmFsc2UsIlBhcmVudFN0eWxlIjpudWxsfSwiQXV0b1NpemUiOjAsIkZvcmVncm91bmQiOnsiJGlkIjoiMTI0NSIsIkNvbG9yIjp7IiRpZCI6IjEyNDYiLCJBIjoyNTUsIlIiOjAsIkciOjAsIkIiOjB9fSwiTWF4V2lkdGgiOjIwMC4wLCJNYXhIZWlnaHQiOiJJbmZpbml0eSIsIlNtYXJ0Rm9yZWdyb3VuZElzQWN0aXZlIjpmYWxzZSwiSG9yaXpvbnRhbEFsaWdubWVudCI6MSwiVmVydGljYWxBbGlnbm1lbnQiOjAsIlNtYXJ0Rm9yZWdyb3VuZCI6bnVsbCwiQmFja2dyb3VuZEZpbGxUeXBlIjowLCJNYXJnaW4iOnsiJGlkIjoiMTI0NyIsIlRvcCI6MC4wLCJMZWZ0IjowLjAsIlJpZ2h0IjowLjAsIkJvdHRvbSI6MC4wfSwiUGFkZGluZyI6eyIkaWQiOiIxMjQ4IiwiVG9wIjowLjAsIkxlZnQiOjAuMCwiUmlnaHQiOjAuMCwiQm90dG9tIjowLjB9LCJCYWNrZ3JvdW5kIjp7IiRpZCI6IjEyNDkiLCJDb2xvciI6eyIkaWQiOiIxMjUwIiwiQSI6MCwiUiI6MCwiRyI6MCwiQiI6MH19LCJJc1Zpc2libGUiOnRydWUsIldpZHRoIjowLjAsIkhlaWdodCI6MC4wLCJCb3JkZXJTdHlsZSI6bnVsbCwiUGFyZW50U3R5bGUiOm51bGx9LCJEYXRlU3R5bGUiOnsiJGlkIjoiMTI1MSIsIkZvbnRTZXR0aW5ncyI6eyIkaWQiOiIxMjUyIiwiRm9udFNpemUiOjEwLCJGb250TmFtZSI6IkNhbGlicmkiLCJJc0JvbGQiOmZhbHNlLCJJc0l0YWxpYyI6ZmFsc2UsIklzVW5kZXJsaW5lZCI6ZmFsc2UsIlBhcmVudFN0eWxlIjpudWxsfSwiQXV0b1NpemUiOjAsIkZvcmVncm91bmQiOnsiJGlkIjoiMTI1MyIsIkNvbG9yIjp7IiRpZCI6IjEyNTQiLCJBIjoyNTUsIlIiOjY4LCJHIjo4NCwiQiI6MTA2fX0sIk1heFdpZHRoIjoyMDAuMCwiTWF4SGVpZ2h0IjoiSW5maW5pdHkiLCJTbWFydEZvcmVncm91bmRJc0FjdGl2ZSI6ZmFsc2UsIkhvcml6b250YWxBbGlnbm1lbnQiOjAsIlZlcnRpY2FsQWxpZ25tZW50IjowLCJTbWFydEZvcmVncm91bmQiOm51bGwsIkJhY2tncm91bmRGaWxsVHlwZSI6MCwiTWFyZ2luIjp7IiRpZCI6IjEyNTUiLCJUb3AiOjAuMCwiTGVmdCI6MC4wLCJSaWdodCI6MC4wLCJCb3R0b20iOjAuMH0sIlBhZGRpbmciOnsiJGlkIjoiMTI1NiIsIlRvcCI6MC4wLCJMZWZ0IjowLjAsIlJpZ2h0IjowLjAsIkJvdHRvbSI6MC4wfSwiQmFja2dyb3VuZCI6eyIkaWQiOiIxMjU3IiwiQ29sb3IiOnsiJGlkIjoiMTI1OCIsIkEiOjAsIlIiOjAsIkciOjAsIkIiOjB9fSwiSXNWaXNpYmxlIjp0cnVlLCJXaWR0aCI6MC4wLCJIZWlnaHQiOjAuMCwiQm9yZGVyU3R5bGUiOm51bGwsIlBhcmVudFN0eWxlIjpudWxsfSwiRGF0ZUZvcm1hdCI6eyIkaWQiOiIxMjU5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yNjAiLCJGb3JtYXQiOjAsIklzVmlzaWJsZSI6ZmFsc2UsIkxhc3RLbm93blZpc2liaWxpdHlTdGF0ZSI6ZmFsc2V9LCJJc1Zpc2libGUiOnRydWUsIlBhcmVudFN0eWxlIjpudWxsfSwiRGVmYXVsdFRhc2tTdHlsZSI6eyIkaWQiOiIxMjYxIiwiU2hhcGUiOjIsIlNoYXBlVGhpY2tuZXNzIjoxLCJEdXJhdGlvbkZvcm1hdCI6MCwiSW5jbHVkZU5vbldvcmtpbmdEYXlzSW5EdXJhdGlvbiI6ZmFsc2UsIlBlcmNlbnRhZ2VDb21wbGV0ZVN0eWxlIjp7IiRpZCI6IjEyNjIiLCJGb250U2V0dGluZ3MiOnsiJGlkIjoiMTI2MyIsIkZvbnRTaXplIjoxMCwiRm9udE5hbWUiOiJDYWxpYnJpIiwiSXNCb2xkIjpmYWxzZSwiSXNJdGFsaWMiOmZhbHNlLCJJc1VuZGVybGluZWQiOmZhbHNlLCJQYXJlbnRTdHlsZSI6bnVsbH0sIkF1dG9TaXplIjowLCJGb3JlZ3JvdW5kIjp7IiRyZWYiOiIxMCJ9LCJNYXhXaWR0aCI6MjAwLjAsIk1heEhlaWdodCI6IkluZmluaXR5IiwiU21hcnRGb3JlZ3JvdW5kSXNBY3RpdmUiOmZhbHNlLCJIb3Jpem9udGFsQWxpZ25tZW50IjowLCJWZXJ0aWNhbEFsaWdubWVudCI6MCwiU21hcnRGb3JlZ3JvdW5kIjpudWxsLCJCYWNrZ3JvdW5kRmlsbFR5cGUiOjAsIk1hcmdpbiI6eyIkcmVmIjoiMTIifSwiUGFkZGluZyI6eyIkcmVmIjoiMTMifSwiQmFja2dyb3VuZCI6eyIkcmVmIjoiMTQifSwiSXNWaXNpYmxlIjp0cnVlLCJXaWR0aCI6MC4wLCJIZWlnaHQiOjAuMCwiQm9yZGVyU3R5bGUiOm51bGwsIlBhcmVudFN0eWxlIjpudWxsfSwiRHVyYXRpb25TdHlsZSI6eyIkaWQiOiIxMjY0IiwiRm9udFNldHRpbmdzIjp7IiRpZCI6IjEyNjUiLCJGb250U2l6ZSI6MTAsIkZvbnROYW1lIjoiQ2FsaWJyaSIsIklzQm9sZCI6ZmFsc2UsIklzSXRhbGljIjpmYWxzZSwiSXNVbmRlcmxpbmVkIjpmYWxzZSwiUGFyZW50U3R5bGUiOm51bGx9LCJBdXRvU2l6ZSI6MCwiRm9yZWdyb3VuZCI6eyIkcmVmIjoiMTkifSwiTWF4V2lkdGgiOjIwMC4wLCJNYXhIZWlnaHQiOiJJbmZpbml0eSIsIlNtYXJ0Rm9yZWdyb3VuZElzQWN0aXZlIjpmYWxzZSwiSG9yaXpvbnRhbEFsaWdubWVudCI6MCwiVmVydGljYWxBbGlnbm1lbnQiOjAsIlNtYXJ0Rm9yZWdyb3VuZCI6bnVsbCwiQmFja2dyb3VuZEZpbGxUeXBlIjowLCJNYXJnaW4iOnsiJHJlZiI6IjIxIn0sIlBhZGRpbmciOnsiJHJlZiI6IjIyIn0sIkJhY2tncm91bmQiOnsiJHJlZiI6IjIzIn0sIklzVmlzaWJsZSI6dHJ1ZSwiV2lkdGgiOjAuMCwiSGVpZ2h0IjowLjAsIkJvcmRlclN0eWxlIjpudWxsLCJQYXJlbnRTdHlsZSI6bnVsbH0sIkhvcml6b250YWxDb25uZWN0b3JTdHlsZSI6eyIkaWQiOiIxMjY2IiwiTGluZUNvbG9yIjp7IiRyZWYiOiIyNyJ9LCJMaW5lV2VpZ2h0IjoxLjAsIkxpbmVUeXBlIjowLCJQYXJlbnRTdHlsZSI6bnVsbH0sIlZlcnRpY2FsQ29ubmVjdG9yU3R5bGUiOnsiJGlkIjoiMTI2NyIsIkxpbmVDb2xvciI6eyIkcmVmIjoiMzAifSwiTGluZVdlaWdodCI6MC4wLCJMaW5lVHlwZSI6MCwiUGFyZW50U3R5bGUiOm51bGx9LCJNYXJnaW4iOm51bGwsIlN0YXJ0RGF0ZVBvc2l0aW9uIjozLCJFbmREYXRlUG9zaXRpb24iOjQsIkRhdGVJc1Zpc2libGUiOnRydWUsIlRpdGxlUG9zaXRpb24iOjIsIkR1cmF0aW9uUG9zaXRpb24iOjYsIlBlcmNlbnRhZ2VDb21wbGV0ZWRQb3NpdGlvbiI6NiwiU3BhY2luZyI6NSwiSXNCZWxvd1RpbWViYW5kIjp0cnVlLCJQZXJjZW50YWdlQ29tcGxldGVTaGFwZU9wYWNpdHkiOjM1LCJTaGFwZVN0eWxlIjp7IiRpZCI6IjEyNjgiLCJNYXJnaW4iOnsiJHJlZiI6IjMzIn0sIlBhZGRpbmciOnsiJHJlZiI6IjM0In0sIkJhY2tncm91bmQiOnsiJGlkIjoiMTI2OSIsIkNvbG9yIjp7IiRpZCI6IjEyNzAiLCJBIjoyNTUsIlIiOjExMiwiRyI6MTczLCJCIjo3MX19LCJJc1Zpc2libGUiOnRydWUsIldpZHRoIjowLjAsIkhlaWdodCI6MTYuMCwiQm9yZGVyU3R5bGUiOnsiJGlkIjoiMTI3MSIsIkxpbmVDb2xvciI6eyIkaWQiOiIxMjcyIiwiJHR5cGUiOiJOTFJFLkNvbW1vbi5Eb20uU29saWRDb2xvckJydXNoLCBOTFJFLkNvbW1vbiIsIkNvbG9yIjp7IiRpZCI6IjEyNzMiLCJBIjoyNTUsIlIiOjIzNCwiRyI6MjIsIkIiOjMwfX0sIkxpbmVXZWlnaHQiOjAuMCwiTGluZVR5cGUiOjAsIlBhcmVudFN0eWxlIjpudWxsfSwiUGFyZW50U3R5bGUiOm51bGx9LCJUaXRsZVN0eWxlIjp7IiRpZCI6IjEyNzQiLCJGb250U2V0dGluZ3MiOnsiJGlkIjoiMTI3NSIsIkZvbnRTaXplIjoxMSwiRm9udE5hbWUiOiJDYWxpYnJpIiwiSXNCb2xkIjp0cnVlLCJJc0l0YWxpYyI6ZmFsc2UsIklzVW5kZXJsaW5lZCI6ZmFsc2UsIlBhcmVudFN0eWxlIjpudWxsfSwiQXV0b1NpemUiOjAsIkZvcmVncm91bmQiOnsiJGlkIjoiMTI3NiIsIkNvbG9yIjp7IiRpZCI6IjEyNzciLCJBIjoyNTUsIlIiOjAsIkciOjAsIkIiOjB9fSwiTWF4V2lkdGgiOjIwMC4wLCJNYXhIZWlnaHQiOiJJbmZpbml0eSIsIlNtYXJ0Rm9yZWdyb3VuZElzQWN0aXZlIjpmYWxzZSwiSG9yaXpvbnRhbEFsaWdubWVudCI6MSwiVmVydGljYWxBbGlnbm1lbnQiOjAsIlNtYXJ0Rm9yZWdyb3VuZCI6bnVsbCwiQmFja2dyb3VuZEZpbGxUeXBlIjowLCJNYXJnaW4iOnsiJHJlZiI6IjQ0In0sIlBhZGRpbmciOnsiJHJlZiI6IjQ1In0sIkJhY2tncm91bmQiOnsiJGlkIjoiMTI3OCIsIkNvbG9yIjp7IiRpZCI6IjEyNzkiLCJBIjowLCJSIjowLCJHIjowLCJCIjowfX0sIklzVmlzaWJsZSI6dHJ1ZSwiV2lkdGgiOjAuMCwiSGVpZ2h0IjowLjAsIkJvcmRlclN0eWxlIjpudWxsLCJQYXJlbnRTdHlsZSI6bnVsbH0sIkRhdGVTdHlsZSI6eyIkaWQiOiIxMjgwIiwiRm9udFNldHRpbmdzIjp7IiRpZCI6IjEyODEiLCJGb250U2l6ZSI6MTAsIkZvbnROYW1lIjoiQ2FsaWJyaSIsIklzQm9sZCI6ZmFsc2UsIklzSXRhbGljIjpmYWxzZSwiSXNVbmRlcmxpbmVkIjpmYWxzZSwiUGFyZW50U3R5bGUiOm51bGx9LCJBdXRvU2l6ZSI6MCwiRm9yZWdyb3VuZCI6eyIkcmVmIjoiNTM5In0sIk1heFdpZHRoIjoyMDAuMCwiTWF4SGVpZ2h0IjoiSW5maW5pdHkiLCJTbWFydEZvcmVncm91bmRJc0FjdGl2ZSI6ZmFsc2UsIkhvcml6b250YWxBbGlnbm1lbnQiOjEsIlZlcnRpY2FsQWxpZ25tZW50IjowLCJTbWFydEZvcmVncm91bmQiOm51bGwsIkJhY2tncm91bmRGaWxsVHlwZSI6MCwiTWFyZ2luIjp7IiRyZWYiOiI1MyJ9LCJQYWRkaW5nIjp7IiRyZWYiOiI1NCJ9LCJCYWNrZ3JvdW5kIjp7IiRyZWYiOiI1NDEifSwiSXNWaXNpYmxlIjp0cnVlLCJXaWR0aCI6MC4wLCJIZWlnaHQiOjAuMCwiQm9yZGVyU3R5bGUiOm51bGwsIlBhcmVudFN0eWxlIjpudWxsfSwiRGF0ZUZvcm1hdCI6eyIkaWQiOiIxMjgyIiwiRm9ybWF0U3RyaW5nIjoiTU1NIGQiLCJTZXBhcmF0b3IiOiIvIiwiVXNlSW50ZXJuYXRpb25hbERhdGVGb3JtYXQiOmZhbHNlLCJEYXRlSXNWaXNpYmxlIjp0cnVlLCJUaW1lSXNWaXNpYmxlIjpmYWxzZSwiSG91ckRpZ2l0cyI6MSwiQW1QbURlc2lnbmF0b3IiOjIsIlRyaW0wME1pbnV0ZXMiOmZhbHNlLCJMYXN0S25vd25WaXNpYmlsaXR5U3RhdGUiOm51bGx9LCJXZWVrTnVtYmVyaW5nIjp7IiRpZCI6IjEyODMiLCJGb3JtYXQiOjAsIklzVmlzaWJsZSI6ZmFsc2UsIkxhc3RLbm93blZpc2liaWxpdHlTdGF0ZSI6ZmFsc2V9LCJJc1Zpc2libGUiOnRydWUsIlBhcmVudFN0eWxlIjpudWxsLCJfZXhwbGljaXRseVNldCI6eyIkaWQiOiIxMjg0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ldlZWtOdW1iZXJpbmciOmZhbHNlLCJJc1Zpc2libGUiOmZhbHNlfX0sIkRlZmF1bHRTd2ltbGFuZU1pbGVzdG9uZVN0eWxlIjp7IiRpZCI6IjEyODUiLCJUaXRsZVBvc2l0aW9uIjoiUmlnaHQiLCJEYXRlUG9zaXRpb24iOiJMZWZ0IiwiU2hhcGVUeXBlIjowLCJTaGFwZVNpemUiOjEsIlNwYWNpbmciOjUsIlNoYXBlU3R5bGUiOnsiJGlkIjoiMTI4NiIsIk1hcmdpbiI6eyIkaWQiOiIxMjg3IiwiVG9wIjowLjAsIkxlZnQiOjAuMCwiUmlnaHQiOjAuMCwiQm90dG9tIjowLjB9LCJQYWRkaW5nIjp7IiRpZCI6IjEyODgiLCJUb3AiOjAuMCwiTGVmdCI6MC4wLCJSaWdodCI6MC4wLCJCb3R0b20iOjAuMH0sIkJhY2tncm91bmQiOnsiJGlkIjoiMTI4OSIsIkNvbG9yIjp7IiRpZCI6IjEyOTAiLCJBIjoyNTUsIlIiOjAsIkciOjExNCwiQiI6MTg4fX0sIklzVmlzaWJsZSI6dHJ1ZSwiV2lkdGgiOjE4LjAsIkhlaWdodCI6MjAuMCwiQm9yZGVyU3R5bGUiOnsiJGlkIjoiMTI5MSIsIkxpbmVDb2xvciI6eyIkaWQiOiIxMjkyIiwiJHR5cGUiOiJOTFJFLkNvbW1vbi5Eb20uU29saWRDb2xvckJydXNoLCBOTFJFLkNvbW1vbiIsIkNvbG9yIjp7IiRpZCI6IjEyOTMiLCJBIjoyNTUsIlIiOjI1NSwiRyI6MCwiQiI6MH19LCJMaW5lV2VpZ2h0IjowLjAsIkxpbmVUeXBlIjowLCJQYXJlbnRTdHlsZSI6bnVsbH0sIlBhcmVudFN0eWxlIjpudWxsfSwiVGl0bGVTdHlsZSI6eyIkaWQiOiIxMjk0IiwiRm9udFNldHRpbmdzIjp7IiRpZCI6IjEyOTUiLCJGb250U2l6ZSI6MTEsIkZvbnROYW1lIjoiQ2FsaWJyaSIsIklzQm9sZCI6dHJ1ZSwiSXNJdGFsaWMiOmZhbHNlLCJJc1VuZGVybGluZWQiOmZhbHNlLCJQYXJlbnRTdHlsZSI6bnVsbH0sIkF1dG9TaXplIjowLCJGb3JlZ3JvdW5kIjp7IiRpZCI6IjEyOTYiLCJDb2xvciI6eyIkaWQiOiIxMjk3IiwiQSI6MjU1LCJSIjowLCJHIjowLCJCIjowfX0sIk1heFdpZHRoIjoyMDAuMCwiTWF4SGVpZ2h0IjoiSW5maW5pdHkiLCJTbWFydEZvcmVncm91bmRJc0FjdGl2ZSI6ZmFsc2UsIkhvcml6b250YWxBbGlnbm1lbnQiOjEsIlZlcnRpY2FsQWxpZ25tZW50IjowLCJTbWFydEZvcmVncm91bmQiOm51bGwsIkJhY2tncm91bmRGaWxsVHlwZSI6MCwiTWFyZ2luIjp7IiRpZCI6IjEyOTgiLCJUb3AiOjAuMCwiTGVmdCI6MC4wLCJSaWdodCI6MC4wLCJCb3R0b20iOjAuMH0sIlBhZGRpbmciOnsiJGlkIjoiMTI5OSIsIlRvcCI6MC4wLCJMZWZ0IjowLjAsIlJpZ2h0IjowLjAsIkJvdHRvbSI6MC4wfSwiQmFja2dyb3VuZCI6eyIkaWQiOiIxMzAwIiwiQ29sb3IiOnsiJGlkIjoiMTMwMSIsIkEiOjAsIlIiOjAsIkciOjAsIkIiOjB9fSwiSXNWaXNpYmxlIjp0cnVlLCJXaWR0aCI6MC4wLCJIZWlnaHQiOjAuMCwiQm9yZGVyU3R5bGUiOm51bGwsIlBhcmVudFN0eWxlIjpudWxsfSwiRGF0ZVN0eWxlIjp7IiRpZCI6IjEzMDIiLCJGb250U2V0dGluZ3MiOnsiJGlkIjoiMTMwMyIsIkZvbnRTaXplIjoxMCwiRm9udE5hbWUiOiJDYWxpYnJpIiwiSXNCb2xkIjpmYWxzZSwiSXNJdGFsaWMiOmZhbHNlLCJJc1VuZGVybGluZWQiOmZhbHNlLCJQYXJlbnRTdHlsZSI6bnVsbH0sIkF1dG9TaXplIjowLCJGb3JlZ3JvdW5kIjp7IiRpZCI6IjEzMDQiLCJDb2xvciI6eyIkaWQiOiIxMzA1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xMzA2IiwiVG9wIjowLjAsIkxlZnQiOjAuMCwiUmlnaHQiOjAuMCwiQm90dG9tIjowLjB9LCJQYWRkaW5nIjp7IiRpZCI6IjEzMDciLCJUb3AiOjAuMCwiTGVmdCI6MC4wLCJSaWdodCI6MC4wLCJCb3R0b20iOjAuMH0sIkJhY2tncm91bmQiOnsiJGlkIjoiMTMwOCIsIkNvbG9yIjp7IiRpZCI6IjEzMDkiLCJBIjowLCJSIjowLCJHIjowLCJCIjowfX0sIklzVmlzaWJsZSI6dHJ1ZSwiV2lkdGgiOjAuMCwiSGVpZ2h0IjowLjAsIkJvcmRlclN0eWxlIjpudWxsLCJQYXJlbnRTdHlsZSI6bnVsbH0sIkRhdGVGb3JtYXQiOnsiJGlkIjoiMTMxMCIsIkZvcm1hdFN0cmluZyI6Ik1NTSBkIiwiU2VwYXJhdG9yIjoiLyIsIlVzZUludGVybmF0aW9uYWxEYXRlRm9ybWF0IjpmYWxzZSwiRGF0ZUlzVmlzaWJsZSI6dHJ1ZSwiVGltZUlzVmlzaWJsZSI6ZmFsc2UsIkhvdXJEaWdpdHMiOjEsIkFtUG1EZXNpZ25hdG9yIjoyLCJUcmltMDBNaW51dGVzIjpmYWxzZSwiTGFzdEtub3duVmlzaWJpbGl0eVN0YXRlIjpudWxsfSwiV2Vla051bWJlcmluZyI6eyIkaWQiOiIxMzExIiwiRm9ybWF0IjowLCJJc1Zpc2libGUiOmZhbHNlLCJMYXN0S25vd25WaXNpYmlsaXR5U3RhdGUiOmZhbHNlfSwiSXNWaXNpYmxlIjp0cnVlLCJQYXJlbnRTdHlsZSI6bnVsbH0sIkdyaWRsaW5lUGFuZWxTdHlsZSI6eyIkaWQiOiIxMzEyIiwiR3JpZGxpbmVTdHlsZSI6eyIkaWQiOiIxMzEzIiwiTGluZUNvbG9yIjp7IiRpZCI6IjEzMTQiLCIkdHlwZSI6Ik5MUkUuQ29tbW9uLkRvbS5Tb2xpZENvbG9yQnJ1c2gsIE5MUkUuQ29tbW9uIiwiQ29sb3IiOnsiJGlkIjoiMTMxNSIsIkEiOjM4LCJSIjo5MSwiRyI6MTU1LCJCIjoyMTN9fSwiTGluZVdlaWdodCI6MS4wLCJMaW5lVHlwZSI6MCwiUGFyZW50U3R5bGUiOm51bGx9LCJNYXJnaW4iOnsiJGlkIjoiMTMxNiIsIlRvcCI6MC4wLCJMZWZ0IjowLjAsIlJpZ2h0IjowLjAsIkJvdHRvbSI6MC4wfSwiUGFkZGluZyI6eyIkaWQiOiIxMzE3IiwiVG9wIjowLjAsIkxlZnQiOjAuMCwiUmlnaHQiOjAuMCwiQm90dG9tIjowLjB9LCJCYWNrZ3JvdW5kIjpudWxsLCJJc1Zpc2libGUiOnRydWUsIldpZHRoIjowLjAsIkhlaWdodCI6MC4wLCJCb3JkZXJTdHlsZSI6eyIkaWQiOiIxMzE4IiwiTGluZUNvbG9yIjpudWxsLCJMaW5lV2VpZ2h0IjowLjAsIkxpbmVUeXBlIjowLCJQYXJlbnRTdHlsZSI6bnVsbH0sIlBhcmVudFN0eWxlIjpudWxsfSwiQWN0aXZpdHlMaW5lUGFuZWxTdHlsZSI6eyIkaWQiOiIxMzE5IiwiQWN0aXZpdHlMaW5lU3R5bGUiOnsiJGlkIjoiMTMyMCIsIkxpbmVDb2xvciI6eyIkaWQiOiIxMzIxIiwiJHR5cGUiOiJOTFJFLkNvbW1vbi5Eb20uU29saWRDb2xvckJydXNoLCBOTFJFLkNvbW1vbiIsIkNvbG9yIjp7IiRpZCI6IjEzMjIiLCJBIjozOCwiUiI6NjgsIkciOjExNCwiQiI6MTk2fX0sIkxpbmVXZWlnaHQiOjEuMCwiTGluZVR5cGUiOjAsIlBhcmVudFN0eWxlIjpudWxsfSwiTWFyZ2luIjp7IiRpZCI6IjEzMjMiLCJUb3AiOjAuMCwiTGVmdCI6MC4wLCJSaWdodCI6MC4wLCJCb3R0b20iOjAuMH0sIlBhZGRpbmciOnsiJGlkIjoiMTMyNCIsIlRvcCI6MC4wLCJMZWZ0IjowLjAsIlJpZ2h0IjowLjAsIkJvdHRvbSI6MC4wfSwiQmFja2dyb3VuZCI6bnVsbCwiSXNWaXNpYmxlIjp0cnVlLCJXaWR0aCI6MC4wLCJIZWlnaHQiOjAuMCwiQm9yZGVyU3R5bGUiOnsiJGlkIjoiMTMyNSIsIkxpbmVDb2xvciI6bnVsbCwiTGluZVdlaWdodCI6MC4wLCJMaW5lVHlwZSI6MCwiUGFyZW50U3R5bGUiOm51bGx9LCJQYXJlbnRTdHlsZSI6bnVsbH0sIl9zZWxlY3RlZFRoZW1lUHJlc2V0Q29sb3JzIjp7IiRpZCI6IjEzMjYiLCJUZXh0TGlnaHQiOnsiJGlkIjoiMTMyNyIsIkEiOjI1NSwiUiI6MjU1LCJHIjoyNTUsIkIiOjI1NX0sIlRleHREYXJrIjp7IiRpZCI6IjEzMjgiLCJBIjoyNTUsIlIiOjAsIkciOjAsIkIiOjB9LCJBY2NlbnQxIjp7IiRyZWYiOiIxMTY5In0sIkFjY2VudDIiOnsiJHJlZiI6IjExMTcifSwiQWNjZW50MyI6eyIkcmVmIjoiMTAyIn0sIkFjY2VudDQiOnsiJHJlZiI6IjMyNSJ9LCJBY2NlbnQ1Ijp7IiRyZWYiOiI3MTYifSwiQWNjZW50NiI6eyIkcmVmIjoiOTM3In0sIkFjY2VudDciOnsiJGlkIjoiMTMyOSIsIkEiOjI1NSwiUiI6MTYwLCJHIjo0MywiQiI6MTQ3fSwiQWNjZW50OCI6eyIkaWQiOiIxMzMwIiwiQSI6MjU1LCJSIjo3OCwiRyI6MTY3LCJCIjo0Nn19LCJTaG93RWxhcHNlZFRpbWVHcmFkaWVudFN0eWxlIjpmYWxzZSwiVGltZWJhbmRSZXNlcnZlZExlZnRBcmVhU3R5bGUiOnsiJGlkIjoiMTMzMSIsIkFjdGl2aXR5SGVhZGVyV2lkdGgiOjAuMCwiSXNTZXQiOmZhbHNlfSwiRGVmYXVsdFN3aW1sYW5lU3R5bGUiOm51bGwsIkRlZmF1bHRTd2ltbGFuZVYyU3R5bGUiOnsiJGlkIjoiMTMzMiIsIlN0eWxlSWQiOiIwMDAwMDAwMC0wMDAwLTAwMDAtMDAwMC0wMDAwMDAwMDAwMDAiLCJIZWFkZXJTdHlsZSI6eyIkaWQiOiIxMzMzIiwiVGV4dElzVmVydGljYWwiOmZhbHNlLCJUZXh0U3R5bGUiOnsiJGlkIjoiMTMzNCIsIkZvbnRTZXR0aW5ncyI6eyIkaWQiOiIxMzM1IiwiRm9udFNpemUiOjE0LCJGb250TmFtZSI6IkNhbGlicmkiLCJJc0JvbGQiOmZhbHNlLCJJc0l0YWxpYyI6ZmFsc2UsIklzVW5kZXJsaW5lZCI6ZmFsc2UsIlBhcmVudFN0eWxlIjpudWxsfSwiQXV0b1NpemUiOjIsIkZvcmVncm91bmQiOnsiJGlkIjoiMTMzNiIsIkNvbG9yIjp7IiRpZCI6IjEzMzciLCJBIjoyNTUsIlIiOjI1NSwiRyI6MjU1LCJCIjoyNTV9fSwiTWF4V2lkdGgiOiJJbmZpbml0eSIsIk1heEhlaWdodCI6IkluZmluaXR5IiwiU21hcnRGb3JlZ3JvdW5kSXNBY3RpdmUiOmZhbHNlLCJIb3Jpem9udGFsQWxpZ25tZW50IjowLCJWZXJ0aWNhbEFsaWdubWVudCI6MCwiU21hcnRGb3JlZ3JvdW5kIjpudWxsLCJCYWNrZ3JvdW5kRmlsbFR5cGUiOjAsIk1hcmdpbiI6eyIkaWQiOiIxMzM4IiwiVG9wIjowLjAsIkxlZnQiOjAuMCwiUmlnaHQiOjAuMCwiQm90dG9tIjowLjB9LCJQYWRkaW5nIjp7IiRpZCI6IjEzMzkiLCJUb3AiOjAuMCwiTGVmdCI6MC4wLCJSaWdodCI6MC4wLCJCb3R0b20iOjAuMH0sIkJhY2tncm91bmQiOm51bGwsIklzVmlzaWJsZSI6dHJ1ZSwiV2lkdGgiOjAuMCwiSGVpZ2h0IjowLjAsIkJvcmRlclN0eWxlIjpudWxsLCJQYXJlbnRTdHlsZSI6bnVsbH0sIlJlY3RhbmdsZVN0eWxlIjp7IiRpZCI6IjEzNDAiLCJNYXJnaW4iOnsiJGlkIjoiMTM0MSIsIlRvcCI6MC4wLCJMZWZ0IjowLjAsIlJpZ2h0IjowLjAsIkJvdHRvbSI6MC4wfSwiUGFkZGluZyI6eyIkaWQiOiIxMzQyIiwiVG9wIjowLjAsIkxlZnQiOjAuMCwiUmlnaHQiOjAuMCwiQm90dG9tIjowLjB9LCJCYWNrZ3JvdW5kIjp7IiRpZCI6IjEzNDMiLCJDb2xvciI6eyIkaWQiOiIxMzQ0IiwiQSI6MjU1LCJSIjoxMTIsIkciOjE3MywiQiI6NzF9fSwiSXNWaXNpYmxlIjp0cnVlLCJXaWR0aCI6MC4wLCJIZWlnaHQiOjAuMCwiQm9yZGVyU3R5bGUiOnsiJGlkIjoiMTM0NSIsIkxpbmVDb2xvciI6eyIkaWQiOiIxMzQ2IiwiJHR5cGUiOiJOTFJFLkNvbW1vbi5Eb20uU29saWRDb2xvckJydXNoLCBOTFJFLkNvbW1vbiIsIkNvbG9yIjp7IiRpZCI6IjEzNDciLCJBIjoyNTUsIlIiOjI1NSwiRyI6MCwiQiI6MH19LCJMaW5lV2VpZ2h0IjowLjAsIkxpbmVUeXBlIjowLCJQYXJlbnRTdHlsZSI6bnVsbH0sIlBhcmVudFN0eWxlIjpudWxsfSwiTWFyZ2luIjp7IiRpZCI6IjEzNDgiLCJUb3AiOjAuMCwiTGVmdCI6MC4wLCJSaWdodCI6MC4wLCJCb3R0b20iOjAuMH0sIlBhZGRpbmciOnsiJGlkIjoiMTM0OSIsIlRvcCI6MC4wLCJMZWZ0IjowLjAsIlJpZ2h0IjowLjAsIkJvdHRvbSI6MC4wfSwiQmFja2dyb3VuZCI6bnVsbCwiSXNWaXNpYmxlIjp0cnVlLCJXaWR0aCI6MC4wLCJIZWlnaHQiOjAuMCwiQm9yZGVyU3R5bGUiOm51bGwsIlBhcmVudFN0eWxlIjpudWxsfSwiQmFja2dyb3VuZFN0eWxlIjp7IiRpZCI6IjEzNTAiLCJNYXJnaW4iOnsiJGlkIjoiMTM1MSIsIlRvcCI6MC4wLCJMZWZ0IjowLjAsIlJpZ2h0IjowLjAsIkJvdHRvbSI6MC4wfSwiUGFkZGluZyI6eyIkaWQiOiIxMzUyIiwiVG9wIjowLjAsIkxlZnQiOjAuMCwiUmlnaHQiOjAuMCwiQm90dG9tIjowLjB9LCJCYWNrZ3JvdW5kIjp7IiRpZCI6IjEzNTMiLCJDb2xvciI6eyIkaWQiOiIxMzU0IiwiQSI6NTEsIlIiOjE2NSwiRyI6MTY1LCJCIjoxNjV9fSwiSXNWaXNpYmxlIjp0cnVlLCJXaWR0aCI6MC4wLCJIZWlnaHQiOjAuMCwiQm9yZGVyU3R5bGUiOnsiJGlkIjoiMTM1NSIsIkxpbmVDb2xvciI6eyIkaWQiOiIxMzU2IiwiJHR5cGUiOiJOTFJFLkNvbW1vbi5Eb20uU29saWRDb2xvckJydXNoLCBOTFJFLkNvbW1vbiIsIkNvbG9yIjp7IiRpZCI6IjEzNTciLCJBIjoyNTUsIlIiOjIzNCwiRyI6MjIsIkIiOjMwfX0sIkxpbmVXZWlnaHQiOjAuMCwiTGluZVR5cGUiOjAsIlBhcmVudFN0eWxlIjpudWxsfSwiUGFyZW50U3R5bGUiOm51bGx9LCJJc0Fib3ZlVGltZWJhbmQiOmZhbHNlLCJTcGFjaW5nIjo1LCJEZWZhdWx0U3dpbWxhbmVUYXNrU3R5bGUiOnsiJGlkIjoiMTM1OCIsIiR0eXBlIjoiTkxSRS5Db21tb24uRG9tLlN0eWxlcy5FeHBsaWNpdFNldGFibGVUYXNrU3R5bGUsIE5MUkUuQ29tbW9uIiwiU2hhcGUiOjIsIlNoYXBlVGhpY2tuZXNzIjoxLCJEdXJhdGlvbkZvcm1hdCI6MCwiSW5jbHVkZU5vbldvcmtpbmdEYXlzSW5EdXJhdGlvbiI6ZmFsc2UsIlBlcmNlbnRhZ2VDb21wbGV0ZVN0eWxlIjp7IiRpZCI6IjEzNTkiLCJGb250U2V0dGluZ3MiOnsiJGlkIjoiMTM2MCIsIkZvbnRTaXplIjoxMCwiRm9udE5hbWUiOiJDYWxpYnJpIiwiSXNCb2xkIjpmYWxzZSwiSXNJdGFsaWMiOmZhbHNlLCJJc1VuZGVybGluZWQiOmZhbHNlLCJQYXJlbnRTdHlsZSI6bnVsbH0sIkF1dG9TaXplIjowLCJGb3JlZ3JvdW5kIjp7IiRyZWYiOiIxMTkifSwiTWF4V2lkdGgiOjIwMC4wLCJNYXhIZWlnaHQiOiJJbmZpbml0eSIsIlNtYXJ0Rm9yZWdyb3VuZElzQWN0aXZlIjpmYWxzZSwiSG9yaXpvbnRhbEFsaWdubWVudCI6MCwiVmVydGljYWxBbGlnbm1lbnQiOjAsIlNtYXJ0Rm9yZWdyb3VuZCI6bnVsbCwiQmFja2dyb3VuZEZpbGxUeXBlIjowLCJNYXJnaW4iOnsiJHJlZiI6IjEyMSJ9LCJQYWRkaW5nIjp7IiRyZWYiOiIxMjIifSwiQmFja2dyb3VuZCI6eyIkcmVmIjoiMTIzIn0sIklzVmlzaWJsZSI6dHJ1ZSwiV2lkdGgiOjAuMCwiSGVpZ2h0IjowLjAsIkJvcmRlclN0eWxlIjpudWxsLCJQYXJlbnRTdHlsZSI6bnVsbH0sIkR1cmF0aW9uU3R5bGUiOnsiJGlkIjoiMTM2MSIsIkZvbnRTZXR0aW5ncyI6eyIkaWQiOiIxMzYyIiwiRm9udFNpemUiOjEwLCJGb250TmFtZSI6IkNhbGlicmkiLCJJc0JvbGQiOmZhbHNlLCJJc0l0YWxpYyI6ZmFsc2UsIklzVW5kZXJsaW5lZCI6ZmFsc2UsIlBhcmVudFN0eWxlIjpudWxsfSwiQXV0b1NpemUiOjAsIkZvcmVncm91bmQiOnsiJHJlZiI6IjEyNyJ9LCJNYXhXaWR0aCI6MjAwLjAsIk1heEhlaWdodCI6IkluZmluaXR5IiwiU21hcnRGb3JlZ3JvdW5kSXNBY3RpdmUiOmZhbHNlLCJIb3Jpem9udGFsQWxpZ25tZW50IjowLCJWZXJ0aWNhbEFsaWdubWVudCI6MCwiU21hcnRGb3JlZ3JvdW5kIjpudWxsLCJCYWNrZ3JvdW5kRmlsbFR5cGUiOjAsIk1hcmdpbiI6eyIkcmVmIjoiMTI5In0sIlBhZGRpbmciOnsiJHJlZiI6IjEzMCJ9LCJCYWNrZ3JvdW5kIjp7IiRyZWYiOiIxMzEifSwiSXNWaXNpYmxlIjp0cnVlLCJXaWR0aCI6MC4wLCJIZWlnaHQiOjAuMCwiQm9yZGVyU3R5bGUiOm51bGwsIlBhcmVudFN0eWxlIjpudWxsfSwiSG9yaXpvbnRhbENvbm5lY3RvclN0eWxlIjp7IiRpZCI6IjEzNjMiLCJMaW5lQ29sb3IiOnsiJHJlZiI6IjEzNCJ9LCJMaW5lV2VpZ2h0IjoxLjAsIkxpbmVUeXBlIjowLCJQYXJlbnRTdHlsZSI6bnVsbH0sIlZlcnRpY2FsQ29ubmVjdG9yU3R5bGUiOnsiJGlkIjoiMTM2NCIsIkxpbmVDb2xvciI6eyIkcmVmIjoiMTM3In0sIkxpbmVXZWlnaHQiOjAuMCwiTGluZVR5cGUiOjAsIlBhcmVudFN0eWxlIjpudWxsfSwiTWFyZ2luIjpudWxsLCJTdGFydERhdGVQb3NpdGlvbiI6NiwiRW5kRGF0ZVBvc2l0aW9uIjo2LCJEYXRlSXNWaXNpYmxlIjpmYWxzZSwiVGl0bGVQb3NpdGlvbiI6MSwiRHVyYXRpb25Qb3NpdGlvbiI6NiwiUGVyY2VudGFnZUNvbXBsZXRlZFBvc2l0aW9uIjo2LCJTcGFjaW5nIjo1LCJJc0JlbG93VGltZWJhbmQiOnRydWUsIlBlcmNlbnRhZ2VDb21wbGV0ZVNoYXBlT3BhY2l0eSI6MzUsIlNoYXBlU3R5bGUiOnsiJGlkIjoiMTM2NSIsIk1hcmdpbiI6eyIkcmVmIjoiMTQwIn0sIlBhZGRpbmciOnsiJHJlZiI6IjE0MSJ9LCJCYWNrZ3JvdW5kIjp7IiRyZWYiOiIxNDIifSwiSXNWaXNpYmxlIjp0cnVlLCJXaWR0aCI6MC4wLCJIZWlnaHQiOjE2LjAsIkJvcmRlclN0eWxlIjp7IiRpZCI6IjEzNjYiLCJMaW5lQ29sb3IiOnsiJHJlZiI6IjE0NSJ9LCJMaW5lV2VpZ2h0IjowLjAsIkxpbmVUeXBlIjowLCJQYXJlbnRTdHlsZSI6bnVsbH0sIlBhcmVudFN0eWxlIjpudWxsfSwiVGl0bGVTdHlsZSI6eyIkaWQiOiIxMzY3IiwiRm9udFNldHRpbmdzIjp7IiRpZCI6IjEzNjgiLCJGb250U2l6ZSI6MTQsIkZvbnROYW1lIjoiQ2FsaWJyaSIsIklzQm9sZCI6ZmFsc2UsIklzSXRhbGljIjp0cnVlLCJJc1VuZGVybGluZWQiOmZhbHNlLCJQYXJlbnRTdHlsZSI6bnVsbH0sIkF1dG9TaXplIjowLCJGb3JlZ3JvdW5kIjp7IiRyZWYiOiIxNDkifSwiTWF4V2lkdGgiOjIwMC4wLCJNYXhIZWlnaHQiOiJJbmZpbml0eSIsIlNtYXJ0Rm9yZWdyb3VuZElzQWN0aXZlIjpmYWxzZSwiSG9yaXpvbnRhbEFsaWdubWVudCI6MCwiVmVydGljYWxBbGlnbm1lbnQiOjAsIlNtYXJ0Rm9yZWdyb3VuZCI6bnVsbCwiQmFja2dyb3VuZEZpbGxUeXBlIjowLCJNYXJnaW4iOnsiJHJlZiI6IjE1MSJ9LCJQYWRkaW5nIjp7IiRyZWYiOiIxNTIifSwiQmFja2dyb3VuZCI6eyIkcmVmIjoiMTUzIn0sIklzVmlzaWJsZSI6dHJ1ZSwiV2lkdGgiOjAuMCwiSGVpZ2h0IjowLjAsIkJvcmRlclN0eWxlIjpudWxsLCJQYXJlbnRTdHlsZSI6bnVsbH0sIkRhdGVTdHlsZSI6eyIkaWQiOiIxMzY5IiwiRm9udFNldHRpbmdzIjp7IiRpZCI6IjEzNzAiLCJGb250U2l6ZSI6MTAsIkZvbnROYW1lIjoiQ2FsaWJyaSIsIklzQm9sZCI6ZmFsc2UsIklzSXRhbGljIjpmYWxzZSwiSXNVbmRlcmxpbmVkIjpmYWxzZSwiUGFyZW50U3R5bGUiOm51bGx9LCJBdXRvU2l6ZSI6MCwiRm9yZWdyb3VuZCI6eyIkcmVmIjoiMTU3In0sIk1heFdpZHRoIjoyMDAuMCwiTWF4SGVpZ2h0IjoiSW5maW5pdHkiLCJTbWFydEZvcmVncm91bmRJc0FjdGl2ZSI6ZmFsc2UsIkhvcml6b250YWxBbGlnbm1lbnQiOjAsIlZlcnRpY2FsQWxpZ25tZW50IjowLCJTbWFydEZvcmVncm91bmQiOm51bGwsIkJhY2tncm91bmRGaWxsVHlwZSI6MCwiTWFyZ2luIjp7IiRyZWYiOiIxNTkifSwiUGFkZGluZyI6eyIkcmVmIjoiMTYwIn0sIkJhY2tncm91bmQiOnsiJHJlZiI6IjE2MSJ9LCJJc1Zpc2libGUiOnRydWUsIldpZHRoIjowLjAsIkhlaWdodCI6MC4wLCJCb3JkZXJTdHlsZSI6bnVsbCwiUGFyZW50U3R5bGUiOm51bGx9LCJEYXRlRm9ybWF0Ijp7IiRyZWYiOiIxNjMifSwiV2Vla051bWJlcmluZyI6eyIkaWQiOiIxMzcxIiwiRm9ybWF0IjowLCJJc1Zpc2libGUiOmZhbHNlLCJMYXN0S25vd25WaXNpYmlsaXR5U3RhdGUiOmZhbHNlfSwiSXNWaXNpYmxlIjp0cnVlLCJQYXJlbnRTdHlsZSI6bnVsbCwiX2V4cGxpY2l0bHlTZXQiOnsiJGlkIjoiMTM3Mi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EZWZhdWx0U3dpbWxhbmVNb3RTdHlsZSI6eyIkaWQiOiIxMzczIiwiU2hhcGUiOjAsIkNvbm5lY3Rvck1hcmdpbiI6eyIkcmVmIjoiMTY3In0sIkNvbm5lY3RvclN0eWxlIjp7IiRpZCI6IjEzNzQiLCJMaW5lQ29sb3IiOnsiJHJlZiI6IjE2OSJ9LCJMaW5lV2VpZ2h0IjoxLjAsIkxpbmVUeXBlIjowLCJQYXJlbnRTdHlsZSI6bnVsbH0sIklzQmVsb3dUaW1lYmFuZCI6ZmFsc2UsIlBvc2l0aW9uT25UYXNrIjoxLCJIaWRlRGF0ZSI6ZmFsc2UsIlNoYXBlU2l6ZSI6MSwiU3BhY2luZyI6Mi4wLCJQYWRkaW5nIjp7IiRyZWYiOiIxNzEifSwiU2hhcGVTdHlsZSI6eyIkaWQiOiIxMzc1IiwiTWFyZ2luIjp7IiRyZWYiOiIxNzMifSwiUGFkZGluZyI6eyIkcmVmIjoiMTc0In0sIkJhY2tncm91bmQiOnsiJHJlZiI6IjE3NSJ9LCJJc1Zpc2libGUiOnRydWUsIldpZHRoIjoxOC4wLCJIZWlnaHQiOjIwLjAsIkJvcmRlclN0eWxlIjp7IiRpZCI6IjEzNzYiLCJMaW5lQ29sb3IiOnsiJHJlZiI6IjE3OCJ9LCJMaW5lV2VpZ2h0IjowLjAsIkxpbmVUeXBlIjowLCJQYXJlbnRTdHlsZSI6bnVsbH0sIlBhcmVudFN0eWxlIjpudWxsfSwiVGl0bGVTdHlsZSI6eyIkaWQiOiIxMzc3IiwiRm9udFNldHRpbmdzIjp7IiRpZCI6IjEzNzgiLCJGb250U2l6ZSI6MTEsIkZvbnROYW1lIjoiQ2FsaWJyaSIsIklzQm9sZCI6dHJ1ZSwiSXNJdGFsaWMiOmZhbHNlLCJJc1VuZGVybGluZWQiOmZhbHNlLCJQYXJlbnRTdHlsZSI6bnVsbH0sIkF1dG9TaXplIjowLCJGb3JlZ3JvdW5kIjp7IiRyZWYiOiIxODIifSwiTWF4V2lkdGgiOjIwMC4wLCJNYXhIZWlnaHQiOiJJbmZpbml0eSIsIlNtYXJ0Rm9yZWdyb3VuZElzQWN0aXZlIjpmYWxzZSwiSG9yaXpvbnRhbEFsaWdubWVudCI6MSwiVmVydGljYWxBbGlnbm1lbnQiOjAsIlNtYXJ0Rm9yZWdyb3VuZCI6bnVsbCwiQmFja2dyb3VuZEZpbGxUeXBlIjowLCJNYXJnaW4iOnsiJHJlZiI6IjE4NCJ9LCJQYWRkaW5nIjp7IiRyZWYiOiIxODUifSwiQmFja2dyb3VuZCI6eyIkcmVmIjoiMTg2In0sIklzVmlzaWJsZSI6dHJ1ZSwiV2lkdGgiOjAuMCwiSGVpZ2h0IjowLjAsIkJvcmRlclN0eWxlIjpudWxsLCJQYXJlbnRTdHlsZSI6bnVsbH0sIkRhdGVTdHlsZSI6eyIkaWQiOiIxMzc5IiwiRm9udFNldHRpbmdzIjp7IiRpZCI6IjEzODAiLCJGb250U2l6ZSI6MTAsIkZvbnROYW1lIjoiQ2FsaWJyaSIsIklzQm9sZCI6ZmFsc2UsIklzSXRhbGljIjpmYWxzZSwiSXNVbmRlcmxpbmVkIjpmYWxzZSwiUGFyZW50U3R5bGUiOm51bGx9LCJBdXRvU2l6ZSI6MCwiRm9yZWdyb3VuZCI6eyIkcmVmIjoiMTkwIn0sIk1heFdpZHRoIjoyMDAuMCwiTWF4SGVpZ2h0IjoiSW5maW5pdHkiLCJTbWFydEZvcmVncm91bmRJc0FjdGl2ZSI6ZmFsc2UsIkhvcml6b250YWxBbGlnbm1lbnQiOjAsIlZlcnRpY2FsQWxpZ25tZW50IjowLCJTbWFydEZvcmVncm91bmQiOm51bGwsIkJhY2tncm91bmRGaWxsVHlwZSI6MCwiTWFyZ2luIjp7IiRyZWYiOiIxOTIifSwiUGFkZGluZyI6eyIkcmVmIjoiMTkzIn0sIkJhY2tncm91bmQiOnsiJHJlZiI6IjE5NCJ9LCJJc1Zpc2libGUiOnRydWUsIldpZHRoIjowLjAsIkhlaWdodCI6MC4wLCJCb3JkZXJTdHlsZSI6bnVsbCwiUGFyZW50U3R5bGUiOm51bGx9LCJEYXRlRm9ybWF0Ijp7IiRyZWYiOiIxOTYifSwiV2Vla051bWJlcmluZyI6eyIkaWQiOiIxMzgxIiwiRm9ybWF0IjowLCJJc1Zpc2libGUiOmZhbHNlLCJMYXN0S25vd25WaXNpYmlsaXR5U3RhdGUiOmZhbHNlfSwiSXNWaXNpYmxlIjp0cnVlLCJQYXJlbnRTdHlsZSI6bnVsbH0sIkRlZmF1bHRTd2ltbGFuZU1pbGVzdG9uZVN0eWxlIjp7IiRpZCI6IjEzODIiLCJUaXRsZVBvc2l0aW9uIjoiUmlnaHQiLCJEYXRlUG9zaXRpb24iOiJMZWZ0IiwiU2hhcGVUeXBlIjowLCJTaGFwZVNpemUiOjEsIlNwYWNpbmciOjUsIlNoYXBlU3R5bGUiOnsiJGlkIjoiMTM4MyIsIk1hcmdpbiI6eyIkcmVmIjoiMjAwIn0sIlBhZGRpbmciOnsiJHJlZiI6IjIwMSJ9LCJCYWNrZ3JvdW5kIjp7IiRyZWYiOiIyMDIifSwiSXNWaXNpYmxlIjp0cnVlLCJXaWR0aCI6MTguMCwiSGVpZ2h0IjoyMC4wLCJCb3JkZXJTdHlsZSI6eyIkaWQiOiIxMzg0IiwiTGluZUNvbG9yIjp7IiRyZWYiOiIyMDUifSwiTGluZVdlaWdodCI6MC4wLCJMaW5lVHlwZSI6MCwiUGFyZW50U3R5bGUiOm51bGx9LCJQYXJlbnRTdHlsZSI6bnVsbH0sIlRpdGxlU3R5bGUiOnsiJGlkIjoiMTM4NSIsIkZvbnRTZXR0aW5ncyI6eyIkaWQiOiIxMzg2IiwiRm9udFNpemUiOjExLCJGb250TmFtZSI6IkNhbGlicmkiLCJJc0JvbGQiOnRydWUsIklzSXRhbGljIjpmYWxzZSwiSXNVbmRlcmxpbmVkIjpmYWxzZSwiUGFyZW50U3R5bGUiOm51bGx9LCJBdXRvU2l6ZSI6MCwiRm9yZWdyb3VuZCI6eyIkcmVmIjoiMjA5In0sIk1heFdpZHRoIjoyMDAuMCwiTWF4SGVpZ2h0IjoiSW5maW5pdHkiLCJTbWFydEZvcmVncm91bmRJc0FjdGl2ZSI6ZmFsc2UsIkhvcml6b250YWxBbGlnbm1lbnQiOjEsIlZlcnRpY2FsQWxpZ25tZW50IjowLCJTbWFydEZvcmVncm91bmQiOm51bGwsIkJhY2tncm91bmRGaWxsVHlwZSI6MCwiTWFyZ2luIjp7IiRyZWYiOiIyMTEifSwiUGFkZGluZyI6eyIkcmVmIjoiMjEyIn0sIkJhY2tncm91bmQiOnsiJHJlZiI6IjIxMyJ9LCJJc1Zpc2libGUiOnRydWUsIldpZHRoIjowLjAsIkhlaWdodCI6MC4wLCJCb3JkZXJTdHlsZSI6bnVsbCwiUGFyZW50U3R5bGUiOm51bGx9LCJEYXRlU3R5bGUiOnsiJGlkIjoiMTM4NyIsIkZvbnRTZXR0aW5ncyI6eyIkaWQiOiIxMzg4IiwiRm9udFNpemUiOjEwLCJGb250TmFtZSI6IkNhbGlicmkiLCJJc0JvbGQiOmZhbHNlLCJJc0l0YWxpYyI6ZmFsc2UsIklzVW5kZXJsaW5lZCI6ZmFsc2UsIlBhcmVudFN0eWxlIjpudWxsfSwiQXV0b1NpemUiOjAsIkZvcmVncm91bmQiOnsiJHJlZiI6IjIxNyJ9LCJNYXhXaWR0aCI6MjAwLjAsIk1heEhlaWdodCI6IkluZmluaXR5IiwiU21hcnRGb3JlZ3JvdW5kSXNBY3RpdmUiOmZhbHNlLCJIb3Jpem9udGFsQWxpZ25tZW50IjowLCJWZXJ0aWNhbEFsaWdubWVudCI6MCwiU21hcnRGb3JlZ3JvdW5kIjpudWxsLCJCYWNrZ3JvdW5kRmlsbFR5cGUiOjAsIk1hcmdpbiI6eyIkcmVmIjoiMjE5In0sIlBhZGRpbmciOnsiJHJlZiI6IjIyMCJ9LCJCYWNrZ3JvdW5kIjp7IiRyZWYiOiIyMjEifSwiSXNWaXNpYmxlIjp0cnVlLCJXaWR0aCI6MC4wLCJIZWlnaHQiOjAuMCwiQm9yZGVyU3R5bGUiOm51bGwsIlBhcmVudFN0eWxlIjpudWxsfSwiRGF0ZUZvcm1hdCI6eyIkcmVmIjoiMjIzIn0sIldlZWtOdW1iZXJpbmciOnsiJGlkIjoiMTM4OSIsIkZvcm1hdCI6MCwiSXNWaXNpYmxlIjpmYWxzZSwiTGFzdEtub3duVmlzaWJpbGl0eVN0YXRlIjpmYWxzZX0sIklzVmlzaWJsZSI6dHJ1ZSwiUGFyZW50U3R5bGUiOm51bGx9LCJEZWZhdWx0U3dpbWxhbmVBY3Rpdml0eVN0eWxlIjp7IiRpZCI6IjEzOTAiLCJIZWFkZXJTdHlsZSI6eyIkaWQiOiIxMzkxIiwiVGV4dFN0eWxlIjp7IiRpZCI6IjEzOTIiLCJGb250U2V0dGluZ3MiOnsiJGlkIjoiMTM5MyIsIkZvbnRTaXplIjoxMSwiRm9udE5hbWUiOiJDYWxpYnJpIiwiSXNCb2xkIjpmYWxzZSwiSXNJdGFsaWMiOmZhbHNlLCJJc1VuZGVybGluZWQiOmZhbHNlLCJQYXJlbnRTdHlsZSI6bnVsbH0sIkF1dG9TaXplIjoyLCJGb3JlZ3JvdW5kIjp7IiRyZWYiOiIyMjkifSwiTWF4V2lkdGgiOjAuMCwiTWF4SGVpZ2h0IjoiSW5maW5pdHkiLCJTbWFydEZvcmVncm91bmRJc0FjdGl2ZSI6ZmFsc2UsIkhvcml6b250YWxBbGlnbm1lbnQiOjAsIlZlcnRpY2FsQWxpZ25tZW50IjowLCJTbWFydEZvcmVncm91bmQiOm51bGwsIkJhY2tncm91bmRGaWxsVHlwZSI6MCwiTWFyZ2luIjp7IiRyZWYiOiIyMzEifSwiUGFkZGluZyI6eyIkcmVmIjoiMjMyIn0sIkJhY2tncm91bmQiOm51bGwsIklzVmlzaWJsZSI6dHJ1ZSwiV2lkdGgiOjAuMCwiSGVpZ2h0IjowLjAsIkJvcmRlclN0eWxlIjpudWxsLCJQYXJlbnRTdHlsZSI6bnVsbH0sIlJlY3RhbmdsZVN0eWxlIjp7IiRpZCI6IjEzOTQiLCJNYXJnaW4iOnsiJHJlZiI6IjIzNCJ9LCJQYWRkaW5nIjp7IiRyZWYiOiIyMzUifSwiQmFja2dyb3VuZCI6eyIkcmVmIjoiMjM2In0sIklzVmlzaWJsZSI6dHJ1ZSwiV2lkdGgiOjAuMCwiSGVpZ2h0IjowLjAsIkJvcmRlclN0eWxlIjp7IiRpZCI6IjEzOTUiLCJMaW5lQ29sb3IiOnsiJHJlZiI6IjIzOSJ9LCJMaW5lV2VpZ2h0IjowLjAsIkxpbmVUeXBlIjowLCJQYXJlbnRTdHlsZSI6bnVsbH0sIlBhcmVudFN0eWxlIjpudWxsfSwiTWFyZ2luIjp7IiRyZWYiOiIyNDEifSwiUGFkZGluZyI6eyIkcmVmIjoiMjQyIn0sIkJhY2tncm91bmQiOm51bGwsIklzVmlzaWJsZSI6dHJ1ZSwiV2lkdGgiOjAuMCwiSGVpZ2h0IjowLjAsIkJvcmRlclN0eWxlIjpudWxsLCJQYXJlbnRTdHlsZSI6bnVsbH0sIkJhY2tncm91bmRTdHlsZSI6eyIkaWQiOiIxMzk2IiwiTWFyZ2luIjp7IiRyZWYiOiIyNDQifSwiUGFkZGluZyI6eyIkcmVmIjoiMjQ1In0sIkJhY2tncm91bmQiOnsiJHJlZiI6IjExMSJ9LCJJc1Zpc2libGUiOnRydWUsIldpZHRoIjowLjAsIkhlaWdodCI6MC4wLCJCb3JkZXJTdHlsZSI6eyIkaWQiOiIxMzk3IiwiTGluZUNvbG9yIjp7IiRyZWYiOiIyNDcifSwiTGluZVdlaWdodCI6MC4wLCJMaW5lVHlwZSI6MCwiUGFyZW50U3R5bGUiOm51bGx9LCJQYXJlbnRTdHlsZSI6bnVsbH0sIk1hcmdpbiI6eyIkcmVmIjoiMjQ5In0sIlBhZGRpbmciOnsiJHJlZiI6IjI1MCJ9LCJJc1Zpc2libGUiOnRydWUsIldpZHRoIjowLjAsIkhlaWdodCI6MC4wLCJCb3JkZXJTdHlsZSI6bnVsbCwiUGFyZW50U3R5bGUiOm51bGx9LCJNYXJnaW4iOnsiJGlkIjoiMTM5OCIsIlRvcCI6MC4wLCJMZWZ0IjowLjAsIlJpZ2h0IjowLjAsIkJvdHRvbSI6MC4wfSwiUGFkZGluZyI6eyIkaWQiOiIxMzk5IiwiVG9wIjowLjAsIkxlZnQiOjAuMCwiUmlnaHQiOjAuMCwiQm90dG9tIjowLjB9LCJJc1Zpc2libGUiOnRydWUsIldpZHRoIjowLjAsIkhlaWdodCI6MC4wLCJCb3JkZXJTdHlsZSI6eyIkaWQiOiIxNDAwIiwiTGluZUNvbG9yIjpudWxsLCJMaW5lV2VpZ2h0IjowLjAsIkxpbmVUeXBlIjowLCJQYXJlbnRTdHlsZSI6bnVsbH0sIlBhcmVudFN0eWxlIjpudWxsfSwiX2FkZGl0aW9uYWxTd2ltbGFuZVYyU3R5bGVzIjpbeyIkaWQiOiIxNDAxIiwiU3R5bGVJZCI6IjAwMDAwMDAwLTAwMDAtMDAwMC0wMDAwLTAwMDAwMDAwMDAwMCIsIkhlYWRlclN0eWxlIjp7IiRpZCI6IjE0MDIiLCJUZXh0SXNWZXJ0aWNhbCI6ZmFsc2UsIlRleHRTdHlsZSI6eyIkaWQiOiIxNDAzIiwiRm9udFNldHRpbmdzIjp7IiRpZCI6IjE0MDQiLCJGb250U2l6ZSI6MTIsIkZvbnROYW1lIjoiQ2FsaWJyaSIsIklzQm9sZCI6dHJ1ZSwiSXNJdGFsaWMiOmZhbHNlLCJJc1VuZGVybGluZWQiOmZhbHNlLCJQYXJlbnRTdHlsZSI6bnVsbH0sIkF1dG9TaXplIjoyLCJGb3JlZ3JvdW5kIjp7IiRpZCI6IjE0MDUiLCJDb2xvciI6eyIkaWQiOiIxNDA2IiwiQSI6MjU1LCJSIjoyNTUsIkciOjI1NSwiQiI6MjU1fX0sIk1heFdpZHRoIjo4NC4wLCJNYXhIZWlnaHQiOiJJbmZpbml0eSIsIlNtYXJ0Rm9yZWdyb3VuZElzQWN0aXZlIjpmYWxzZSwiSG9yaXpvbnRhbEFsaWdubWVudCI6MCwiVmVydGljYWxBbGlnbm1lbnQiOjAsIlNtYXJ0Rm9yZWdyb3VuZCI6bnVsbCwiQmFja2dyb3VuZEZpbGxUeXBlIjowLCJNYXJnaW4iOnsiJGlkIjoiMTQwNyIsIlRvcCI6MC4wLCJMZWZ0IjowLjAsIlJpZ2h0IjowLjAsIkJvdHRvbSI6MC4wfSwiUGFkZGluZyI6eyIkaWQiOiIxNDA4IiwiVG9wIjowLjAsIkxlZnQiOjAuMCwiUmlnaHQiOjAuMCwiQm90dG9tIjowLjB9LCJCYWNrZ3JvdW5kIjpudWxsLCJJc1Zpc2libGUiOnRydWUsIldpZHRoIjowLjAsIkhlaWdodCI6MC4wLCJCb3JkZXJTdHlsZSI6bnVsbCwiUGFyZW50U3R5bGUiOm51bGx9LCJSZWN0YW5nbGVTdHlsZSI6eyIkaWQiOiIxNDA5IiwiTWFyZ2luIjp7IiRpZCI6IjE0MTAiLCJUb3AiOjAuMCwiTGVmdCI6MC4wLCJSaWdodCI6MC4wLCJCb3R0b20iOjAuMH0sIlBhZGRpbmciOnsiJGlkIjoiMTQxMSIsIlRvcCI6MC4wLCJMZWZ0IjowLjAsIlJpZ2h0IjowLjAsIkJvdHRvbSI6MC4wfSwiQmFja2dyb3VuZCI6eyIkaWQiOiIxNDEyIiwiQ29sb3IiOnsiJGlkIjoiMTQxMyIsIkEiOjI1NSwiUiI6MjM3LCJHIjoxMjUsIkIiOjQ5fX0sIklzVmlzaWJsZSI6dHJ1ZSwiV2lkdGgiOjAuMCwiSGVpZ2h0IjowLjAsIkJvcmRlclN0eWxlIjp7IiRpZCI6IjE0MTQiLCJMaW5lQ29sb3IiOnsiJGlkIjoiMTQxNSIsIiR0eXBlIjoiTkxSRS5Db21tb24uRG9tLlNvbGlkQ29sb3JCcnVzaCwgTkxSRS5Db21tb24iLCJDb2xvciI6eyIkaWQiOiIxNDE2IiwiQSI6MjU1LCJSIjoyNTUsIkciOjAsIkIiOjB9fSwiTGluZVdlaWdodCI6MC4wLCJMaW5lVHlwZSI6MCwiUGFyZW50U3R5bGUiOm51bGx9LCJQYXJlbnRTdHlsZSI6bnVsbH0sIk1hcmdpbiI6eyIkaWQiOiIxNDE3IiwiVG9wIjowLjAsIkxlZnQiOjAuMCwiUmlnaHQiOjAuMCwiQm90dG9tIjowLjB9LCJQYWRkaW5nIjp7IiRpZCI6IjE0MTgiLCJUb3AiOjAuMCwiTGVmdCI6MC4wLCJSaWdodCI6MC4wLCJCb3R0b20iOjAuMH0sIkJhY2tncm91bmQiOm51bGwsIklzVmlzaWJsZSI6dHJ1ZSwiV2lkdGgiOjAuMCwiSGVpZ2h0IjowLjAsIkJvcmRlclN0eWxlIjpudWxsLCJQYXJlbnRTdHlsZSI6bnVsbH0sIkJhY2tncm91bmRTdHlsZSI6eyIkaWQiOiIxNDE5IiwiTWFyZ2luIjp7IiRpZCI6IjE0MjAiLCJUb3AiOjAuMCwiTGVmdCI6MC4wLCJSaWdodCI6MC4wLCJCb3R0b20iOjAuMH0sIlBhZGRpbmciOnsiJGlkIjoiMTQyMSIsIlRvcCI6MC4wLCJMZWZ0IjowLjAsIlJpZ2h0IjowLjAsIkJvdHRvbSI6MC4wfSwiQmFja2dyb3VuZCI6eyIkaWQiOiIxNDIyIiwiQ29sb3IiOnsiJGlkIjoiMTQyMyIsIkEiOjUxLCJSIjoxNjUsIkciOjE2NSwiQiI6MTY1fX0sIklzVmlzaWJsZSI6dHJ1ZSwiV2lkdGgiOjAuMCwiSGVpZ2h0IjowLjAsIkJvcmRlclN0eWxlIjp7IiRpZCI6IjE0MjQiLCJMaW5lQ29sb3IiOnsiJGlkIjoiMTQyNSIsIiR0eXBlIjoiTkxSRS5Db21tb24uRG9tLlNvbGlkQ29sb3JCcnVzaCwgTkxSRS5Db21tb24iLCJDb2xvciI6eyIkaWQiOiIxNDI2IiwiQSI6MjU1LCJSIjoyMzQsIkciOjIyLCJCIjozMH19LCJMaW5lV2VpZ2h0IjowLjAsIkxpbmVUeXBlIjowLCJQYXJlbnRTdHlsZSI6bnVsbH0sIlBhcmVudFN0eWxlIjpudWxsfSwiSXNBYm92ZVRpbWViYW5kIjpmYWxzZSwiU3BhY2luZyI6NSwiRGVmYXVsdFN3aW1sYW5lVGFza1N0eWxlIjp7IiRpZCI6IjE0MjciLCIkdHlwZSI6Ik5MUkUuQ29tbW9uLkRvbS5TdHlsZXMuRXhwbGljaXRTZXRhYmxlVGFza1N0eWxlLCBOTFJFLkNvbW1vbiIsIlNoYXBlIjoyLCJTaGFwZVRoaWNrbmVzcyI6MSwiRHVyYXRpb25Gb3JtYXQiOjAsIkluY2x1ZGVOb25Xb3JraW5nRGF5c0luRHVyYXRpb24iOmZhbHNlLCJQZXJjZW50YWdlQ29tcGxldGVTdHlsZSI6eyIkaWQiOiIxNDI4IiwiRm9udFNldHRpbmdzIjp7IiRpZCI6IjE0MjkiLCJGb250U2l6ZSI6MTAsIkZvbnROYW1lIjoiQ2FsaWJyaSIsIklzQm9sZCI6ZmFsc2UsIklzSXRhbGljIjpmYWxzZSwiSXNVbmRlcmxpbmVkIjpmYWxzZSwiUGFyZW50U3R5bGUiOm51bGx9LCJBdXRvU2l6ZSI6MCwiRm9yZWdyb3VuZCI6eyIkcmVmIjoiMzQyIn0sIk1heFdpZHRoIjoyMDAuMCwiTWF4SGVpZ2h0IjoiSW5maW5pdHkiLCJTbWFydEZvcmVncm91bmRJc0FjdGl2ZSI6ZmFsc2UsIkhvcml6b250YWxBbGlnbm1lbnQiOjAsIlZlcnRpY2FsQWxpZ25tZW50IjowLCJTbWFydEZvcmVncm91bmQiOm51bGwsIkJhY2tncm91bmRGaWxsVHlwZSI6MCwiTWFyZ2luIjp7IiRyZWYiOiIzNDQifSwiUGFkZGluZyI6eyIkcmVmIjoiMzQ1In0sIkJhY2tncm91bmQiOnsiJHJlZiI6IjM0NiJ9LCJJc1Zpc2libGUiOnRydWUsIldpZHRoIjowLjAsIkhlaWdodCI6MC4wLCJCb3JkZXJTdHlsZSI6bnVsbCwiUGFyZW50U3R5bGUiOm51bGx9LCJEdXJhdGlvblN0eWxlIjp7IiRpZCI6IjE0MzAiLCJGb250U2V0dGluZ3MiOnsiJGlkIjoiMTQzMSIsIkZvbnRTaXplIjoxMCwiRm9udE5hbWUiOiJDYWxpYnJpIiwiSXNCb2xkIjpmYWxzZSwiSXNJdGFsaWMiOmZhbHNlLCJJc1VuZGVybGluZWQiOmZhbHNlLCJQYXJlbnRTdHlsZSI6bnVsbH0sIkF1dG9TaXplIjowLCJGb3JlZ3JvdW5kIjp7IiRyZWYiOiIzNTAifSwiTWF4V2lkdGgiOjIwMC4wLCJNYXhIZWlnaHQiOiJJbmZpbml0eSIsIlNtYXJ0Rm9yZWdyb3VuZElzQWN0aXZlIjpmYWxzZSwiSG9yaXpvbnRhbEFsaWdubWVudCI6MCwiVmVydGljYWxBbGlnbm1lbnQiOjAsIlNtYXJ0Rm9yZWdyb3VuZCI6bnVsbCwiQmFja2dyb3VuZEZpbGxUeXBlIjowLCJNYXJnaW4iOnsiJHJlZiI6IjM1MiJ9LCJQYWRkaW5nIjp7IiRyZWYiOiIzNTMifSwiQmFja2dyb3VuZCI6eyIkcmVmIjoiMzU0In0sIklzVmlzaWJsZSI6dHJ1ZSwiV2lkdGgiOjAuMCwiSGVpZ2h0IjowLjAsIkJvcmRlclN0eWxlIjpudWxsLCJQYXJlbnRTdHlsZSI6bnVsbH0sIkhvcml6b250YWxDb25uZWN0b3JTdHlsZSI6eyIkaWQiOiIxNDMyIiwiTGluZUNvbG9yIjp7IiRyZWYiOiIzNTcifSwiTGluZVdlaWdodCI6MS4wLCJMaW5lVHlwZSI6MCwiUGFyZW50U3R5bGUiOm51bGx9LCJWZXJ0aWNhbENvbm5lY3RvclN0eWxlIjp7IiRpZCI6IjE0MzMiLCJMaW5lQ29sb3IiOnsiJHJlZiI6IjM2MCJ9LCJMaW5lV2VpZ2h0IjowLjAsIkxpbmVUeXBlIjowLCJQYXJlbnRTdHlsZSI6bnVsbH0sIk1hcmdpbiI6bnVsbCwiU3RhcnREYXRlUG9zaXRpb24iOjYsIkVuZERhdGVQb3NpdGlvbiI6NiwiRGF0ZUlzVmlzaWJsZSI6ZmFsc2UsIlRpdGxlUG9zaXRpb24iOjEsIkR1cmF0aW9uUG9zaXRpb24iOjYsIlBlcmNlbnRhZ2VDb21wbGV0ZWRQb3NpdGlvbiI6NiwiU3BhY2luZyI6NSwiSXNCZWxvd1RpbWViYW5kIjp0cnVlLCJQZXJjZW50YWdlQ29tcGxldGVTaGFwZU9wYWNpdHkiOjM1LCJTaGFwZVN0eWxlIjp7IiRpZCI6IjE0MzQiLCJNYXJnaW4iOnsiJHJlZiI6IjM2MyJ9LCJQYWRkaW5nIjp7IiRyZWYiOiIzNjQifSwiQmFja2dyb3VuZCI6eyIkcmVmIjoiMzY1In0sIklzVmlzaWJsZSI6dHJ1ZSwiV2lkdGgiOjAuMCwiSGVpZ2h0IjoxNi4wLCJCb3JkZXJTdHlsZSI6eyIkaWQiOiIxNDM1IiwiTGluZUNvbG9yIjp7IiRyZWYiOiIzNjgifSwiTGluZVdlaWdodCI6MC4wLCJMaW5lVHlwZSI6MCwiUGFyZW50U3R5bGUiOm51bGx9LCJQYXJlbnRTdHlsZSI6bnVsbH0sIlRpdGxlU3R5bGUiOnsiJGlkIjoiMTQzNiIsIkZvbnRTZXR0aW5ncyI6eyIkaWQiOiIxNDM3IiwiRm9udFNpemUiOjE0LCJGb250TmFtZSI6IkNhbGlicmkiLCJJc0JvbGQiOmZhbHNlLCJJc0l0YWxpYyI6dHJ1ZSwiSXNVbmRlcmxpbmVkIjpmYWxzZSwiUGFyZW50U3R5bGUiOm51bGx9LCJBdXRvU2l6ZSI6MCwiRm9yZWdyb3VuZCI6eyIkcmVmIjoiMzcyIn0sIk1heFdpZHRoIjoyMDAuMCwiTWF4SGVpZ2h0IjoiSW5maW5pdHkiLCJTbWFydEZvcmVncm91bmRJc0FjdGl2ZSI6ZmFsc2UsIkhvcml6b250YWxBbGlnbm1lbnQiOjAsIlZlcnRpY2FsQWxpZ25tZW50IjowLCJTbWFydEZvcmVncm91bmQiOm51bGwsIkJhY2tncm91bmRGaWxsVHlwZSI6MCwiTWFyZ2luIjp7IiRyZWYiOiIzNzQifSwiUGFkZGluZyI6eyIkcmVmIjoiMzc1In0sIkJhY2tncm91bmQiOnsiJHJlZiI6IjM3NiJ9LCJJc1Zpc2libGUiOnRydWUsIldpZHRoIjowLjAsIkhlaWdodCI6MC4wLCJCb3JkZXJTdHlsZSI6bnVsbCwiUGFyZW50U3R5bGUiOm51bGx9LCJEYXRlU3R5bGUiOnsiJGlkIjoiMTQzOCIsIkZvbnRTZXR0aW5ncyI6eyIkaWQiOiIxNDM5IiwiRm9udFNpemUiOjEwLCJGb250TmFtZSI6IkNhbGlicmkiLCJJc0JvbGQiOmZhbHNlLCJJc0l0YWxpYyI6ZmFsc2UsIklzVW5kZXJsaW5lZCI6ZmFsc2UsIlBhcmVudFN0eWxlIjpudWxsfSwiQXV0b1NpemUiOjAsIkZvcmVncm91bmQiOnsiJHJlZiI6IjM4MCJ9LCJNYXhXaWR0aCI6MjAwLjAsIk1heEhlaWdodCI6IkluZmluaXR5IiwiU21hcnRGb3JlZ3JvdW5kSXNBY3RpdmUiOmZhbHNlLCJIb3Jpem9udGFsQWxpZ25tZW50IjowLCJWZXJ0aWNhbEFsaWdubWVudCI6MCwiU21hcnRGb3JlZ3JvdW5kIjpudWxsLCJCYWNrZ3JvdW5kRmlsbFR5cGUiOjAsIk1hcmdpbiI6eyIkcmVmIjoiMzgyIn0sIlBhZGRpbmciOnsiJHJlZiI6IjM4MyJ9LCJCYWNrZ3JvdW5kIjp7IiRyZWYiOiIzODQifSwiSXNWaXNpYmxlIjp0cnVlLCJXaWR0aCI6MC4wLCJIZWlnaHQiOjAuMCwiQm9yZGVyU3R5bGUiOm51bGwsIlBhcmVudFN0eWxlIjpudWxsfSwiRGF0ZUZvcm1hdCI6eyIkcmVmIjoiMzg2In0sIldlZWtOdW1iZXJpbmciOnsiJGlkIjoiMTQ0MCIsIkZvcm1hdCI6MCwiSXNWaXNpYmxlIjpmYWxzZSwiTGFzdEtub3duVmlzaWJpbGl0eVN0YXRlIjpmYWxzZX0sIklzVmlzaWJsZSI6dHJ1ZSwiUGFyZW50U3R5bGUiOm51bGwsIl9leHBsaWNpdGx5U2V0Ijp7IiRpZCI6IjE0NDEiLCJTaGFwZVN0eWxlIjpmYWxzZSwiVGl0bGVTdHlsZSI6ZmFsc2UsIkRhdGVTdHlsZSI6ZmFsc2UsIkhvcml6b250YWxDb25uZWN0b3JTdHlsZSI6ZmFsc2UsIlZlcnRpY2FsQ29ubmVjdG9yU3R5bGUiOmZhbHNlLCJQZXJjZW50YWdlQ29tcGxldGVTaGFwZU9wYWNpdHkiOmZhbHNlLCJTaGFwZSI6ZmFsc2UsIlNoYXBlVGhpY2tuZXNzIjpmYWxzZSwiRHVyYXRpb25Gb3JtYXQiOmZhbHNlLCJJbmNsdWRlTm9uV29ya2luZ0RheXNJbkR1cmF0aW9uIjpmYWxzZSwiTWFyZ2luIjpmYWxzZSwiU3RhcnREYXRlUG9zaXRpb24iOmZhbHNlLCJFbmREYXRlUG9zaXRpb24iOmZhbHNlLCJUaXRsZVBvc2l0aW9uIjpmYWxzZSwiRHVyYXRpb25Qb3NpdGlvbiI6ZmFsc2UsIlBlcmNlbnRhZ2VDb21wbGV0ZWRQb3NpdGlvbiI6ZmFsc2UsIlNwYWNpbmciOmZhbHNlLCJJc0JlbG93VGltZWJhbmQiOmZhbHNlLCJEYXRlRm9ybWF0IjpmYWxzZSwiV2Vla051bWJlcmluZyI6ZmFsc2UsIklzVmlzaWJsZSI6ZmFsc2V9fSwiRGVmYXVsdFN3aW1sYW5lTW90U3R5bGUiOnsiJGlkIjoiMTQ0MiIsIlNoYXBlIjowLCJDb25uZWN0b3JNYXJnaW4iOnsiJHJlZiI6IjM5MCJ9LCJDb25uZWN0b3JTdHlsZSI6eyIkaWQiOiIxNDQzIiwiTGluZUNvbG9yIjp7IiRyZWYiOiIzOTIifSwiTGluZVdlaWdodCI6MS4wLCJMaW5lVHlwZSI6MCwiUGFyZW50U3R5bGUiOm51bGx9LCJJc0JlbG93VGltZWJhbmQiOmZhbHNlLCJQb3NpdGlvbk9uVGFzayI6MSwiSGlkZURhdGUiOmZhbHNlLCJTaGFwZVNpemUiOjEsIlNwYWNpbmciOjIuMCwiUGFkZGluZyI6eyIkcmVmIjoiMzk0In0sIlNoYXBlU3R5bGUiOnsiJGlkIjoiMTQ0NCIsIk1hcmdpbiI6eyIkcmVmIjoiMzk2In0sIlBhZGRpbmciOnsiJHJlZiI6IjM5NyJ9LCJCYWNrZ3JvdW5kIjp7IiRyZWYiOiIzOTgifSwiSXNWaXNpYmxlIjp0cnVlLCJXaWR0aCI6MTguMCwiSGVpZ2h0IjoyMC4wLCJCb3JkZXJTdHlsZSI6eyIkaWQiOiIxNDQ1IiwiTGluZUNvbG9yIjp7IiRyZWYiOiI0MDEifSwiTGluZVdlaWdodCI6MC4wLCJMaW5lVHlwZSI6MCwiUGFyZW50U3R5bGUiOm51bGx9LCJQYXJlbnRTdHlsZSI6bnVsbH0sIlRpdGxlU3R5bGUiOnsiJGlkIjoiMTQ0NiIsIkZvbnRTZXR0aW5ncyI6eyIkaWQiOiIxNDQ3IiwiRm9udFNpemUiOjExLCJGb250TmFtZSI6IkNhbGlicmkiLCJJc0JvbGQiOnRydWUsIklzSXRhbGljIjpmYWxzZSwiSXNVbmRlcmxpbmVkIjpmYWxzZSwiUGFyZW50U3R5bGUiOm51bGx9LCJBdXRvU2l6ZSI6MCwiRm9yZWdyb3VuZCI6eyIkcmVmIjoiNDA1In0sIk1heFdpZHRoIjoyMDAuMCwiTWF4SGVpZ2h0IjoiSW5maW5pdHkiLCJTbWFydEZvcmVncm91bmRJc0FjdGl2ZSI6ZmFsc2UsIkhvcml6b250YWxBbGlnbm1lbnQiOjEsIlZlcnRpY2FsQWxpZ25tZW50IjowLCJTbWFydEZvcmVncm91bmQiOm51bGwsIkJhY2tncm91bmRGaWxsVHlwZSI6MCwiTWFyZ2luIjp7IiRyZWYiOiI0MDcifSwiUGFkZGluZyI6eyIkcmVmIjoiNDA4In0sIkJhY2tncm91bmQiOnsiJHJlZiI6IjQwOSJ9LCJJc1Zpc2libGUiOnRydWUsIldpZHRoIjowLjAsIkhlaWdodCI6MC4wLCJCb3JkZXJTdHlsZSI6bnVsbCwiUGFyZW50U3R5bGUiOm51bGx9LCJEYXRlU3R5bGUiOnsiJGlkIjoiMTQ0OCIsIkZvbnRTZXR0aW5ncyI6eyIkaWQiOiIxNDQ5IiwiRm9udFNpemUiOjEwLCJGb250TmFtZSI6IkNhbGlicmkiLCJJc0JvbGQiOmZhbHNlLCJJc0l0YWxpYyI6ZmFsc2UsIklzVW5kZXJsaW5lZCI6ZmFsc2UsIlBhcmVudFN0eWxlIjpudWxsfSwiQXV0b1NpemUiOjAsIkZvcmVncm91bmQiOnsiJHJlZiI6IjQxMyJ9LCJNYXhXaWR0aCI6MjAwLjAsIk1heEhlaWdodCI6IkluZmluaXR5IiwiU21hcnRGb3JlZ3JvdW5kSXNBY3RpdmUiOmZhbHNlLCJIb3Jpem9udGFsQWxpZ25tZW50IjowLCJWZXJ0aWNhbEFsaWdubWVudCI6MCwiU21hcnRGb3JlZ3JvdW5kIjpudWxsLCJCYWNrZ3JvdW5kRmlsbFR5cGUiOjAsIk1hcmdpbiI6eyIkcmVmIjoiNDE1In0sIlBhZGRpbmciOnsiJHJlZiI6IjQxNiJ9LCJCYWNrZ3JvdW5kIjp7IiRyZWYiOiI0MTcifSwiSXNWaXNpYmxlIjp0cnVlLCJXaWR0aCI6MC4wLCJIZWlnaHQiOjAuMCwiQm9yZGVyU3R5bGUiOm51bGwsIlBhcmVudFN0eWxlIjpudWxsfSwiRGF0ZUZvcm1hdCI6eyIkcmVmIjoiNDE5In0sIldlZWtOdW1iZXJpbmciOnsiJGlkIjoiMTQ1MCIsIkZvcm1hdCI6MCwiSXNWaXNpYmxlIjpmYWxzZSwiTGFzdEtub3duVmlzaWJpbGl0eVN0YXRlIjpmYWxzZX0sIklzVmlzaWJsZSI6dHJ1ZSwiUGFyZW50U3R5bGUiOm51bGx9LCJEZWZhdWx0U3dpbWxhbmVNaWxlc3RvbmVTdHlsZSI6eyIkaWQiOiIxNDUxIiwiVGl0bGVQb3NpdGlvbiI6IlJpZ2h0IiwiRGF0ZVBvc2l0aW9uIjoiTGVmdCIsIlNoYXBlVHlwZSI6MCwiU2hhcGVTaXplIjoxLCJTcGFjaW5nIjo1LCJTaGFwZVN0eWxlIjp7IiRpZCI6IjE0NTIiLCJNYXJnaW4iOnsiJHJlZiI6IjQyMyJ9LCJQYWRkaW5nIjp7IiRyZWYiOiI0MjQifSwiQmFja2dyb3VuZCI6eyIkcmVmIjoiNDI1In0sIklzVmlzaWJsZSI6dHJ1ZSwiV2lkdGgiOjE4LjAsIkhlaWdodCI6MjAuMCwiQm9yZGVyU3R5bGUiOnsiJGlkIjoiMTQ1MyIsIkxpbmVDb2xvciI6eyIkcmVmIjoiNDI4In0sIkxpbmVXZWlnaHQiOjAuMCwiTGluZVR5cGUiOjAsIlBhcmVudFN0eWxlIjpudWxsfSwiUGFyZW50U3R5bGUiOm51bGx9LCJUaXRsZVN0eWxlIjp7IiRpZCI6IjE0NTQiLCJGb250U2V0dGluZ3MiOnsiJGlkIjoiMTQ1NSIsIkZvbnRTaXplIjoxMSwiRm9udE5hbWUiOiJDYWxpYnJpIiwiSXNCb2xkIjp0cnVlLCJJc0l0YWxpYyI6ZmFsc2UsIklzVW5kZXJsaW5lZCI6ZmFsc2UsIlBhcmVudFN0eWxlIjpudWxsfSwiQXV0b1NpemUiOjAsIkZvcmVncm91bmQiOnsiJHJlZiI6IjQzMiJ9LCJNYXhXaWR0aCI6MjAwLjAsIk1heEhlaWdodCI6IkluZmluaXR5IiwiU21hcnRGb3JlZ3JvdW5kSXNBY3RpdmUiOmZhbHNlLCJIb3Jpem9udGFsQWxpZ25tZW50IjoxLCJWZXJ0aWNhbEFsaWdubWVudCI6MCwiU21hcnRGb3JlZ3JvdW5kIjpudWxsLCJCYWNrZ3JvdW5kRmlsbFR5cGUiOjAsIk1hcmdpbiI6eyIkcmVmIjoiNDM0In0sIlBhZGRpbmciOnsiJHJlZiI6IjQzNSJ9LCJCYWNrZ3JvdW5kIjp7IiRyZWYiOiI0MzYifSwiSXNWaXNpYmxlIjp0cnVlLCJXaWR0aCI6MC4wLCJIZWlnaHQiOjAuMCwiQm9yZGVyU3R5bGUiOm51bGwsIlBhcmVudFN0eWxlIjpudWxsfSwiRGF0ZVN0eWxlIjp7IiRpZCI6IjE0NTYiLCJGb250U2V0dGluZ3MiOnsiJGlkIjoiMTQ1NyIsIkZvbnRTaXplIjoxMCwiRm9udE5hbWUiOiJDYWxpYnJpIiwiSXNCb2xkIjpmYWxzZSwiSXNJdGFsaWMiOmZhbHNlLCJJc1VuZGVybGluZWQiOmZhbHNlLCJQYXJlbnRTdHlsZSI6bnVsbH0sIkF1dG9TaXplIjowLCJGb3JlZ3JvdW5kIjp7IiRyZWYiOiI0NDAifSwiTWF4V2lkdGgiOjIwMC4wLCJNYXhIZWlnaHQiOiJJbmZpbml0eSIsIlNtYXJ0Rm9yZWdyb3VuZElzQWN0aXZlIjpmYWxzZSwiSG9yaXpvbnRhbEFsaWdubWVudCI6MCwiVmVydGljYWxBbGlnbm1lbnQiOjAsIlNtYXJ0Rm9yZWdyb3VuZCI6bnVsbCwiQmFja2dyb3VuZEZpbGxUeXBlIjowLCJNYXJnaW4iOnsiJHJlZiI6IjQ0MiJ9LCJQYWRkaW5nIjp7IiRyZWYiOiI0NDMifSwiQmFja2dyb3VuZCI6eyIkcmVmIjoiNDQ0In0sIklzVmlzaWJsZSI6dHJ1ZSwiV2lkdGgiOjAuMCwiSGVpZ2h0IjowLjAsIkJvcmRlclN0eWxlIjpudWxsLCJQYXJlbnRTdHlsZSI6bnVsbH0sIkRhdGVGb3JtYXQiOnsiJHJlZiI6IjQ0NiJ9LCJXZWVrTnVtYmVyaW5nIjp7IiRpZCI6IjE0NTgiLCJGb3JtYXQiOjAsIklzVmlzaWJsZSI6ZmFsc2UsIkxhc3RLbm93blZpc2liaWxpdHlTdGF0ZSI6ZmFsc2V9LCJJc1Zpc2libGUiOnRydWUsIlBhcmVudFN0eWxlIjpudWxsfSwiRGVmYXVsdFN3aW1sYW5lQWN0aXZpdHlTdHlsZSI6eyIkaWQiOiIxNDU5IiwiSGVhZGVyU3R5bGUiOnsiJGlkIjoiMTQ2MCIsIlRleHRTdHlsZSI6eyIkaWQiOiIxNDYxIiwiRm9udFNldHRpbmdzIjp7IiRpZCI6IjE0NjIiLCJGb250U2l6ZSI6MTEsIkZvbnROYW1lIjoiQ2FsaWJyaSIsIklzQm9sZCI6ZmFsc2UsIklzSXRhbGljIjpmYWxzZSwiSXNVbmRlcmxpbmVkIjpmYWxzZSwiUGFyZW50U3R5bGUiOm51bGx9LCJBdXRvU2l6ZSI6MiwiRm9yZWdyb3VuZCI6eyIkcmVmIjoiNDUyIn0sIk1heFdpZHRoIjowLjAsIk1heEhlaWdodCI6IkluZmluaXR5IiwiU21hcnRGb3JlZ3JvdW5kSXNBY3RpdmUiOmZhbHNlLCJIb3Jpem9udGFsQWxpZ25tZW50IjowLCJWZXJ0aWNhbEFsaWdubWVudCI6MCwiU21hcnRGb3JlZ3JvdW5kIjpudWxsLCJCYWNrZ3JvdW5kRmlsbFR5cGUiOjAsIk1hcmdpbiI6eyIkcmVmIjoiNDU0In0sIlBhZGRpbmciOnsiJHJlZiI6IjQ1NSJ9LCJCYWNrZ3JvdW5kIjpudWxsLCJJc1Zpc2libGUiOnRydWUsIldpZHRoIjowLjAsIkhlaWdodCI6MC4wLCJCb3JkZXJTdHlsZSI6bnVsbCwiUGFyZW50U3R5bGUiOm51bGx9LCJSZWN0YW5nbGVTdHlsZSI6eyIkaWQiOiIxNDYzIiwiTWFyZ2luIjp7IiRyZWYiOiI0NTcifSwiUGFkZGluZyI6eyIkcmVmIjoiNDU4In0sIkJhY2tncm91bmQiOnsiJHJlZiI6IjQ1OSJ9LCJJc1Zpc2libGUiOnRydWUsIldpZHRoIjowLjAsIkhlaWdodCI6MC4wLCJCb3JkZXJTdHlsZSI6eyIkaWQiOiIxNDY0IiwiTGluZUNvbG9yIjp7IiRyZWYiOiI0NjIifSwiTGluZVdlaWdodCI6MC4wLCJMaW5lVHlwZSI6MCwiUGFyZW50U3R5bGUiOm51bGx9LCJQYXJlbnRTdHlsZSI6bnVsbH0sIk1hcmdpbiI6eyIkcmVmIjoiNDY0In0sIlBhZGRpbmciOnsiJHJlZiI6IjQ2NSJ9LCJCYWNrZ3JvdW5kIjpudWxsLCJJc1Zpc2libGUiOnRydWUsIldpZHRoIjowLjAsIkhlaWdodCI6MC4wLCJCb3JkZXJTdHlsZSI6bnVsbCwiUGFyZW50U3R5bGUiOm51bGx9LCJCYWNrZ3JvdW5kU3R5bGUiOnsiJGlkIjoiMTQ2NSIsIk1hcmdpbiI6eyIkcmVmIjoiNDY3In0sIlBhZGRpbmciOnsiJHJlZiI6IjQ2OCJ9LCJCYWNrZ3JvdW5kIjp7IiRyZWYiOiIzMzQifSwiSXNWaXNpYmxlIjp0cnVlLCJXaWR0aCI6MC4wLCJIZWlnaHQiOjAuMCwiQm9yZGVyU3R5bGUiOnsiJGlkIjoiMTQ2NiIsIkxpbmVDb2xvciI6eyIkcmVmIjoiNDcwIn0sIkxpbmVXZWlnaHQiOjAuMCwiTGluZVR5cGUiOjAsIlBhcmVudFN0eWxlIjpudWxsfSwiUGFyZW50U3R5bGUiOm51bGx9LCJNYXJnaW4iOnsiJHJlZiI6IjQ3MiJ9LCJQYWRkaW5nIjp7IiRyZWYiOiI0NzMifSwiSXNWaXNpYmxlIjp0cnVlLCJXaWR0aCI6MC4wLCJIZWlnaHQiOjAuMCwiQm9yZGVyU3R5bGUiOm51bGwsIlBhcmVudFN0eWxlIjpudWxsfSwiTWFyZ2luIjp7IiRpZCI6IjE0NjciLCJUb3AiOjAuMCwiTGVmdCI6MC4wLCJSaWdodCI6MC4wLCJCb3R0b20iOjAuMH0sIlBhZGRpbmciOnsiJGlkIjoiMTQ2OCIsIlRvcCI6MC4wLCJMZWZ0IjowLjAsIlJpZ2h0IjowLjAsIkJvdHRvbSI6MC4wfSwiSXNWaXNpYmxlIjp0cnVlLCJXaWR0aCI6MC4wLCJIZWlnaHQiOjAuMCwiQm9yZGVyU3R5bGUiOnsiJGlkIjoiMTQ2OSIsIkxpbmVDb2xvciI6bnVsbCwiTGluZVdlaWdodCI6MC4wLCJMaW5lVHlwZSI6MCwiUGFyZW50U3R5bGUiOm51bGx9LCJQYXJlbnRTdHlsZSI6bnVsbH0seyIkaWQiOiIxNDcwIiwiU3R5bGVJZCI6IjAwMDAwMDAwLTAwMDAtMDAwMC0wMDAwLTAwMDAwMDAwMDAwMCIsIkhlYWRlclN0eWxlIjp7IiRpZCI6IjE0NzEiLCJUZXh0SXNWZXJ0aWNhbCI6ZmFsc2UsIlRleHRTdHlsZSI6eyIkaWQiOiIxNDcyIiwiRm9udFNldHRpbmdzIjp7IiRpZCI6IjE0NzMiLCJGb250U2l6ZSI6MTQsIkZvbnROYW1lIjoiQ2FsaWJyaSIsIklzQm9sZCI6dHJ1ZSwiSXNJdGFsaWMiOmZhbHNlLCJJc1VuZGVybGluZWQiOmZhbHNlLCJQYXJlbnRTdHlsZSI6bnVsbH0sIkF1dG9TaXplIjoyLCJGb3JlZ3JvdW5kIjp7IiRpZCI6IjE0NzQiLCJDb2xvciI6eyIkaWQiOiIxNDc1IiwiQSI6MjU1LCJSIjoyNTUsIkciOjI1NSwiQiI6MjU1fX0sIk1heFdpZHRoIjo4NC4wLCJNYXhIZWlnaHQiOiJJbmZpbml0eSIsIlNtYXJ0Rm9yZWdyb3VuZElzQWN0aXZlIjpmYWxzZSwiSG9yaXpvbnRhbEFsaWdubWVudCI6MCwiVmVydGljYWxBbGlnbm1lbnQiOjAsIlNtYXJ0Rm9yZWdyb3VuZCI6bnVsbCwiQmFja2dyb3VuZEZpbGxUeXBlIjowLCJNYXJnaW4iOnsiJGlkIjoiMTQ3NiIsIlRvcCI6MC4wLCJMZWZ0IjowLjAsIlJpZ2h0IjowLjAsIkJvdHRvbSI6MC4wfSwiUGFkZGluZyI6eyIkaWQiOiIxNDc3IiwiVG9wIjowLjAsIkxlZnQiOjAuMCwiUmlnaHQiOjAuMCwiQm90dG9tIjowLjB9LCJCYWNrZ3JvdW5kIjpudWxsLCJJc1Zpc2libGUiOnRydWUsIldpZHRoIjowLjAsIkhlaWdodCI6MC4wLCJCb3JkZXJTdHlsZSI6bnVsbCwiUGFyZW50U3R5bGUiOm51bGx9LCJSZWN0YW5nbGVTdHlsZSI6eyIkaWQiOiIxNDc4IiwiTWFyZ2luIjp7IiRpZCI6IjE0NzkiLCJUb3AiOjAuMCwiTGVmdCI6MC4wLCJSaWdodCI6MC4wLCJCb3R0b20iOjAuMH0sIlBhZGRpbmciOnsiJGlkIjoiMTQ4MCIsIlRvcCI6MC4wLCJMZWZ0IjowLjAsIlJpZ2h0IjowLjAsIkJvdHRvbSI6MC4wfSwiQmFja2dyb3VuZCI6eyIkaWQiOiIxNDgxIiwiQ29sb3IiOnsiJGlkIjoiMTQ4MiIsIkEiOjI1NSwiUiI6MiwiRyI6MTc4LCJCIjoyMzh9fSwiSXNWaXNpYmxlIjp0cnVlLCJXaWR0aCI6MC4wLCJIZWlnaHQiOjAuMCwiQm9yZGVyU3R5bGUiOnsiJGlkIjoiMTQ4MyIsIkxpbmVDb2xvciI6eyIkaWQiOiIxNDg0IiwiJHR5cGUiOiJOTFJFLkNvbW1vbi5Eb20uU29saWRDb2xvckJydXNoLCBOTFJFLkNvbW1vbiIsIkNvbG9yIjp7IiRpZCI6IjE0ODUiLCJBIjoyNTUsIlIiOjI1NSwiRyI6MCwiQiI6MH19LCJMaW5lV2VpZ2h0IjowLjAsIkxpbmVUeXBlIjowLCJQYXJlbnRTdHlsZSI6bnVsbH0sIlBhcmVudFN0eWxlIjpudWxsfSwiTWFyZ2luIjp7IiRpZCI6IjE0ODYiLCJUb3AiOjAuMCwiTGVmdCI6MC4wLCJSaWdodCI6MC4wLCJCb3R0b20iOjAuMH0sIlBhZGRpbmciOnsiJGlkIjoiMTQ4NyIsIlRvcCI6MC4wLCJMZWZ0IjowLjAsIlJpZ2h0IjowLjAsIkJvdHRvbSI6MC4wfSwiQmFja2dyb3VuZCI6bnVsbCwiSXNWaXNpYmxlIjp0cnVlLCJXaWR0aCI6MC4wLCJIZWlnaHQiOjAuMCwiQm9yZGVyU3R5bGUiOm51bGwsIlBhcmVudFN0eWxlIjpudWxsfSwiQmFja2dyb3VuZFN0eWxlIjp7IiRpZCI6IjE0ODgiLCJNYXJnaW4iOnsiJGlkIjoiMTQ4OSIsIlRvcCI6MC4wLCJMZWZ0IjowLjAsIlJpZ2h0IjowLjAsIkJvdHRvbSI6MC4wfSwiUGFkZGluZyI6eyIkaWQiOiIxNDkwIiwiVG9wIjowLjAsIkxlZnQiOjAuMCwiUmlnaHQiOjAuMCwiQm90dG9tIjowLjB9LCJCYWNrZ3JvdW5kIjp7IiRpZCI6IjE0OTEiLCJDb2xvciI6eyIkaWQiOiIxNDkyIiwiQSI6NTEsIlIiOjE2NSwiRyI6MTY1LCJCIjoxNjV9fSwiSXNWaXNpYmxlIjp0cnVlLCJXaWR0aCI6MC4wLCJIZWlnaHQiOjAuMCwiQm9yZGVyU3R5bGUiOnsiJGlkIjoiMTQ5MyIsIkxpbmVDb2xvciI6eyIkaWQiOiIxNDk0IiwiJHR5cGUiOiJOTFJFLkNvbW1vbi5Eb20uU29saWRDb2xvckJydXNoLCBOTFJFLkNvbW1vbiIsIkNvbG9yIjp7IiRpZCI6IjE0OTUiLCJBIjoyNTUsIlIiOjIzNCwiRyI6MjIsIkIiOjMwfX0sIkxpbmVXZWlnaHQiOjAuMCwiTGluZVR5cGUiOjAsIlBhcmVudFN0eWxlIjpudWxsfSwiUGFyZW50U3R5bGUiOm51bGx9LCJJc0Fib3ZlVGltZWJhbmQiOmZhbHNlLCJTcGFjaW5nIjo1LCJEZWZhdWx0U3dpbWxhbmVUYXNrU3R5bGUiOnsiJGlkIjoiMTQ5NiIsIiR0eXBlIjoiTkxSRS5Db21tb24uRG9tLlN0eWxlcy5FeHBsaWNpdFNldGFibGVUYXNrU3R5bGUsIE5MUkUuQ29tbW9uIiwiU2hhcGUiOjIsIlNoYXBlVGhpY2tuZXNzIjoxLCJEdXJhdGlvbkZvcm1hdCI6MCwiSW5jbHVkZU5vbldvcmtpbmdEYXlzSW5EdXJhdGlvbiI6ZmFsc2UsIlBlcmNlbnRhZ2VDb21wbGV0ZVN0eWxlIjp7IiRpZCI6IjE0OTciLCJGb250U2V0dGluZ3MiOnsiJGlkIjoiMTQ5OCIsIkZvbnRTaXplIjoxMCwiRm9udE5hbWUiOiJDYWxpYnJpIiwiSXNCb2xkIjpmYWxzZSwiSXNJdGFsaWMiOmZhbHNlLCJJc1VuZGVybGluZWQiOmZhbHNlLCJQYXJlbnRTdHlsZSI6bnVsbH0sIkF1dG9TaXplIjowLCJGb3JlZ3JvdW5kIjp7IiRyZWYiOiI3MzMifSwiTWF4V2lkdGgiOjIwMC4wLCJNYXhIZWlnaHQiOiJJbmZpbml0eSIsIlNtYXJ0Rm9yZWdyb3VuZElzQWN0aXZlIjpmYWxzZSwiSG9yaXpvbnRhbEFsaWdubWVudCI6MCwiVmVydGljYWxBbGlnbm1lbnQiOjAsIlNtYXJ0Rm9yZWdyb3VuZCI6bnVsbCwiQmFja2dyb3VuZEZpbGxUeXBlIjowLCJNYXJnaW4iOnsiJHJlZiI6IjczNSJ9LCJQYWRkaW5nIjp7IiRyZWYiOiI3MzYifSwiQmFja2dyb3VuZCI6eyIkcmVmIjoiNzM3In0sIklzVmlzaWJsZSI6dHJ1ZSwiV2lkdGgiOjAuMCwiSGVpZ2h0IjowLjAsIkJvcmRlclN0eWxlIjpudWxsLCJQYXJlbnRTdHlsZSI6bnVsbH0sIkR1cmF0aW9uU3R5bGUiOnsiJGlkIjoiMTQ5OSIsIkZvbnRTZXR0aW5ncyI6eyIkaWQiOiIxNTAwIiwiRm9udFNpemUiOjEwLCJGb250TmFtZSI6IkNhbGlicmkiLCJJc0JvbGQiOmZhbHNlLCJJc0l0YWxpYyI6ZmFsc2UsIklzVW5kZXJsaW5lZCI6ZmFsc2UsIlBhcmVudFN0eWxlIjpudWxsfSwiQXV0b1NpemUiOjAsIkZvcmVncm91bmQiOnsiJHJlZiI6Ijc0MSJ9LCJNYXhXaWR0aCI6MjAwLjAsIk1heEhlaWdodCI6IkluZmluaXR5IiwiU21hcnRGb3JlZ3JvdW5kSXNBY3RpdmUiOmZhbHNlLCJIb3Jpem9udGFsQWxpZ25tZW50IjowLCJWZXJ0aWNhbEFsaWdubWVudCI6MCwiU21hcnRGb3JlZ3JvdW5kIjpudWxsLCJCYWNrZ3JvdW5kRmlsbFR5cGUiOjAsIk1hcmdpbiI6eyIkcmVmIjoiNzQzIn0sIlBhZGRpbmciOnsiJHJlZiI6Ijc0NCJ9LCJCYWNrZ3JvdW5kIjp7IiRyZWYiOiI3NDUifSwiSXNWaXNpYmxlIjp0cnVlLCJXaWR0aCI6MC4wLCJIZWlnaHQiOjAuMCwiQm9yZGVyU3R5bGUiOm51bGwsIlBhcmVudFN0eWxlIjpudWxsfSwiSG9yaXpvbnRhbENvbm5lY3RvclN0eWxlIjp7IiRpZCI6IjE1MDEiLCJMaW5lQ29sb3IiOnsiJHJlZiI6Ijc0OCJ9LCJMaW5lV2VpZ2h0IjoxLjAsIkxpbmVUeXBlIjowLCJQYXJlbnRTdHlsZSI6bnVsbH0sIlZlcnRpY2FsQ29ubmVjdG9yU3R5bGUiOnsiJGlkIjoiMTUwMiIsIkxpbmVDb2xvciI6eyIkcmVmIjoiNzUxIn0sIkxpbmVXZWlnaHQiOjAuMCwiTGluZVR5cGUiOjAsIlBhcmVudFN0eWxlIjpudWxsfSwiTWFyZ2luIjpudWxsLCJTdGFydERhdGVQb3NpdGlvbiI6NiwiRW5kRGF0ZVBvc2l0aW9uIjo2LCJEYXRlSXNWaXNpYmxlIjpmYWxzZSwiVGl0bGVQb3NpdGlvbiI6MiwiRHVyYXRpb25Qb3NpdGlvbiI6NiwiUGVyY2VudGFnZUNvbXBsZXRlZFBvc2l0aW9uIjo2LCJTcGFjaW5nIjo1LCJJc0JlbG93VGltZWJhbmQiOnRydWUsIlBlcmNlbnRhZ2VDb21wbGV0ZVNoYXBlT3BhY2l0eSI6MzUsIlNoYXBlU3R5bGUiOnsiJGlkIjoiMTUwMyIsIk1hcmdpbiI6eyIkcmVmIjoiNzU0In0sIlBhZGRpbmciOnsiJHJlZiI6Ijc1NSJ9LCJCYWNrZ3JvdW5kIjp7IiRyZWYiOiI3NTYifSwiSXNWaXNpYmxlIjp0cnVlLCJXaWR0aCI6MC4wLCJIZWlnaHQiOjE2LjAsIkJvcmRlclN0eWxlIjp7IiRpZCI6IjE1MDQiLCJMaW5lQ29sb3IiOnsiJHJlZiI6Ijc1OSJ9LCJMaW5lV2VpZ2h0IjowLjAsIkxpbmVUeXBlIjowLCJQYXJlbnRTdHlsZSI6bnVsbH0sIlBhcmVudFN0eWxlIjpudWxsfSwiVGl0bGVTdHlsZSI6eyIkaWQiOiIxNTA1IiwiRm9udFNldHRpbmdzIjp7IiRpZCI6IjE1MDYiLCJGb250U2l6ZSI6MTQsIkZvbnROYW1lIjoiQ2FsaWJyaSIsIklzQm9sZCI6dHJ1ZSwiSXNJdGFsaWMiOmZhbHNlLCJJc1VuZGVybGluZWQiOmZhbHNlLCJQYXJlbnRTdHlsZSI6bnVsbH0sIkF1dG9TaXplIjowLCJGb3JlZ3JvdW5kIjp7IiRyZWYiOiI3NjMifSwiTWF4V2lkdGgiOjIwMC4wLCJNYXhIZWlnaHQiOiJJbmZpbml0eSIsIlNtYXJ0Rm9yZWdyb3VuZElzQWN0aXZlIjpmYWxzZSwiSG9yaXpvbnRhbEFsaWdubWVudCI6MSwiVmVydGljYWxBbGlnbm1lbnQiOjAsIlNtYXJ0Rm9yZWdyb3VuZCI6bnVsbCwiQmFja2dyb3VuZEZpbGxUeXBlIjowLCJNYXJnaW4iOnsiJHJlZiI6Ijc2NSJ9LCJQYWRkaW5nIjp7IiRyZWYiOiI3NjYifSwiQmFja2dyb3VuZCI6eyIkcmVmIjoiNzY3In0sIklzVmlzaWJsZSI6dHJ1ZSwiV2lkdGgiOjAuMCwiSGVpZ2h0IjowLjAsIkJvcmRlclN0eWxlIjpudWxsLCJQYXJlbnRTdHlsZSI6bnVsbH0sIkRhdGVTdHlsZSI6eyIkaWQiOiIxNTA3IiwiRm9udFNldHRpbmdzIjp7IiRpZCI6IjE1MDgiLCJGb250U2l6ZSI6MTAsIkZvbnROYW1lIjoiQ2FsaWJyaSIsIklzQm9sZCI6ZmFsc2UsIklzSXRhbGljIjpmYWxzZSwiSXNVbmRlcmxpbmVkIjpmYWxzZSwiUGFyZW50U3R5bGUiOm51bGx9LCJBdXRvU2l6ZSI6MCwiRm9yZWdyb3VuZCI6eyIkcmVmIjoiNzcxIn0sIk1heFdpZHRoIjoyMDAuMCwiTWF4SGVpZ2h0IjoiSW5maW5pdHkiLCJTbWFydEZvcmVncm91bmRJc0FjdGl2ZSI6ZmFsc2UsIkhvcml6b250YWxBbGlnbm1lbnQiOjAsIlZlcnRpY2FsQWxpZ25tZW50IjowLCJTbWFydEZvcmVncm91bmQiOm51bGwsIkJhY2tncm91bmRGaWxsVHlwZSI6MCwiTWFyZ2luIjp7IiRyZWYiOiI3NzMifSwiUGFkZGluZyI6eyIkcmVmIjoiNzc0In0sIkJhY2tncm91bmQiOnsiJHJlZiI6Ijc3NSJ9LCJJc1Zpc2libGUiOnRydWUsIldpZHRoIjowLjAsIkhlaWdodCI6MC4wLCJCb3JkZXJTdHlsZSI6bnVsbCwiUGFyZW50U3R5bGUiOm51bGx9LCJEYXRlRm9ybWF0Ijp7IiRyZWYiOiI3NzcifSwiV2Vla051bWJlcmluZyI6eyIkaWQiOiIxNTA5IiwiRm9ybWF0IjowLCJJc1Zpc2libGUiOmZhbHNlLCJMYXN0S25vd25WaXNpYmlsaXR5U3RhdGUiOmZhbHNlfSwiSXNWaXNpYmxlIjp0cnVlLCJQYXJlbnRTdHlsZSI6bnVsbCwiX2V4cGxpY2l0bHlTZXQiOnsiJGlkIjoiMTUxMC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EZWZhdWx0U3dpbWxhbmVNb3RTdHlsZSI6eyIkaWQiOiIxNTExIiwiU2hhcGUiOjAsIkNvbm5lY3Rvck1hcmdpbiI6eyIkcmVmIjoiNzgxIn0sIkNvbm5lY3RvclN0eWxlIjp7IiRpZCI6IjE1MTIiLCJMaW5lQ29sb3IiOnsiJHJlZiI6Ijc4MyJ9LCJMaW5lV2VpZ2h0IjoxLjAsIkxpbmVUeXBlIjowLCJQYXJlbnRTdHlsZSI6bnVsbH0sIklzQmVsb3dUaW1lYmFuZCI6ZmFsc2UsIlBvc2l0aW9uT25UYXNrIjoxLCJIaWRlRGF0ZSI6ZmFsc2UsIlNoYXBlU2l6ZSI6MSwiU3BhY2luZyI6Mi4wLCJQYWRkaW5nIjp7IiRyZWYiOiI3ODUifSwiU2hhcGVTdHlsZSI6eyIkaWQiOiIxNTEzIiwiTWFyZ2luIjp7IiRyZWYiOiI3ODcifSwiUGFkZGluZyI6eyIkcmVmIjoiNzg4In0sIkJhY2tncm91bmQiOnsiJHJlZiI6Ijc4OSJ9LCJJc1Zpc2libGUiOnRydWUsIldpZHRoIjoxOC4wLCJIZWlnaHQiOjIwLjAsIkJvcmRlclN0eWxlIjp7IiRpZCI6IjE1MTQiLCJMaW5lQ29sb3IiOnsiJHJlZiI6Ijc5MiJ9LCJMaW5lV2VpZ2h0IjowLjAsIkxpbmVUeXBlIjowLCJQYXJlbnRTdHlsZSI6bnVsbH0sIlBhcmVudFN0eWxlIjpudWxsfSwiVGl0bGVTdHlsZSI6eyIkaWQiOiIxNTE1IiwiRm9udFNldHRpbmdzIjp7IiRpZCI6IjE1MTYiLCJGb250U2l6ZSI6MTEsIkZvbnROYW1lIjoiQ2FsaWJyaSIsIklzQm9sZCI6dHJ1ZSwiSXNJdGFsaWMiOmZhbHNlLCJJc1VuZGVybGluZWQiOmZhbHNlLCJQYXJlbnRTdHlsZSI6bnVsbH0sIkF1dG9TaXplIjowLCJGb3JlZ3JvdW5kIjp7IiRyZWYiOiI3OTYifSwiTWF4V2lkdGgiOjIwMC4wLCJNYXhIZWlnaHQiOiJJbmZpbml0eSIsIlNtYXJ0Rm9yZWdyb3VuZElzQWN0aXZlIjpmYWxzZSwiSG9yaXpvbnRhbEFsaWdubWVudCI6MSwiVmVydGljYWxBbGlnbm1lbnQiOjAsIlNtYXJ0Rm9yZWdyb3VuZCI6bnVsbCwiQmFja2dyb3VuZEZpbGxUeXBlIjowLCJNYXJnaW4iOnsiJHJlZiI6Ijc5OCJ9LCJQYWRkaW5nIjp7IiRyZWYiOiI3OTkifSwiQmFja2dyb3VuZCI6eyIkcmVmIjoiODAwIn0sIklzVmlzaWJsZSI6dHJ1ZSwiV2lkdGgiOjAuMCwiSGVpZ2h0IjowLjAsIkJvcmRlclN0eWxlIjpudWxsLCJQYXJlbnRTdHlsZSI6bnVsbH0sIkRhdGVTdHlsZSI6eyIkaWQiOiIxNTE3IiwiRm9udFNldHRpbmdzIjp7IiRpZCI6IjE1MTgiLCJGb250U2l6ZSI6MTAsIkZvbnROYW1lIjoiQ2FsaWJyaSIsIklzQm9sZCI6ZmFsc2UsIklzSXRhbGljIjpmYWxzZSwiSXNVbmRlcmxpbmVkIjpmYWxzZSwiUGFyZW50U3R5bGUiOm51bGx9LCJBdXRvU2l6ZSI6MCwiRm9yZWdyb3VuZCI6eyIkcmVmIjoiODA0In0sIk1heFdpZHRoIjoyMDAuMCwiTWF4SGVpZ2h0IjoiSW5maW5pdHkiLCJTbWFydEZvcmVncm91bmRJc0FjdGl2ZSI6ZmFsc2UsIkhvcml6b250YWxBbGlnbm1lbnQiOjAsIlZlcnRpY2FsQWxpZ25tZW50IjowLCJTbWFydEZvcmVncm91bmQiOm51bGwsIkJhY2tncm91bmRGaWxsVHlwZSI6MCwiTWFyZ2luIjp7IiRyZWYiOiI4MDYifSwiUGFkZGluZyI6eyIkcmVmIjoiODA3In0sIkJhY2tncm91bmQiOnsiJHJlZiI6IjgwOCJ9LCJJc1Zpc2libGUiOnRydWUsIldpZHRoIjowLjAsIkhlaWdodCI6MC4wLCJCb3JkZXJTdHlsZSI6bnVsbCwiUGFyZW50U3R5bGUiOm51bGx9LCJEYXRlRm9ybWF0Ijp7IiRyZWYiOiI4MTAifSwiV2Vla051bWJlcmluZyI6eyIkaWQiOiIxNTE5IiwiRm9ybWF0IjowLCJJc1Zpc2libGUiOmZhbHNlLCJMYXN0S25vd25WaXNpYmlsaXR5U3RhdGUiOmZhbHNlfSwiSXNWaXNpYmxlIjp0cnVlLCJQYXJlbnRTdHlsZSI6bnVsbH0sIkRlZmF1bHRTd2ltbGFuZU1pbGVzdG9uZVN0eWxlIjp7IiRpZCI6IjE1MjAiLCJUaXRsZVBvc2l0aW9uIjoiUmlnaHQiLCJEYXRlUG9zaXRpb24iOiJMZWZ0IiwiU2hhcGVUeXBlIjowLCJTaGFwZVNpemUiOjEsIlNwYWNpbmciOjUsIlNoYXBlU3R5bGUiOnsiJGlkIjoiMTUyMSIsIk1hcmdpbiI6eyIkcmVmIjoiODE0In0sIlBhZGRpbmciOnsiJHJlZiI6IjgxNSJ9LCJCYWNrZ3JvdW5kIjp7IiRyZWYiOiI4MTYifSwiSXNWaXNpYmxlIjp0cnVlLCJXaWR0aCI6MTguMCwiSGVpZ2h0IjoyMC4wLCJCb3JkZXJTdHlsZSI6eyIkaWQiOiIxNTIyIiwiTGluZUNvbG9yIjp7IiRyZWYiOiI4MTkifSwiTGluZVdlaWdodCI6MC4wLCJMaW5lVHlwZSI6MCwiUGFyZW50U3R5bGUiOm51bGx9LCJQYXJlbnRTdHlsZSI6bnVsbH0sIlRpdGxlU3R5bGUiOnsiJGlkIjoiMTUyMyIsIkZvbnRTZXR0aW5ncyI6eyIkaWQiOiIxNTI0IiwiRm9udFNpemUiOjExLCJGb250TmFtZSI6IkNhbGlicmkiLCJJc0JvbGQiOnRydWUsIklzSXRhbGljIjpmYWxzZSwiSXNVbmRlcmxpbmVkIjpmYWxzZSwiUGFyZW50U3R5bGUiOm51bGx9LCJBdXRvU2l6ZSI6MCwiRm9yZWdyb3VuZCI6eyIkcmVmIjoiODIzIn0sIk1heFdpZHRoIjoyMDAuMCwiTWF4SGVpZ2h0IjoiSW5maW5pdHkiLCJTbWFydEZvcmVncm91bmRJc0FjdGl2ZSI6ZmFsc2UsIkhvcml6b250YWxBbGlnbm1lbnQiOjEsIlZlcnRpY2FsQWxpZ25tZW50IjowLCJTbWFydEZvcmVncm91bmQiOm51bGwsIkJhY2tncm91bmRGaWxsVHlwZSI6MCwiTWFyZ2luIjp7IiRyZWYiOiI4MjUifSwiUGFkZGluZyI6eyIkcmVmIjoiODI2In0sIkJhY2tncm91bmQiOnsiJHJlZiI6IjgyNyJ9LCJJc1Zpc2libGUiOnRydWUsIldpZHRoIjowLjAsIkhlaWdodCI6MC4wLCJCb3JkZXJTdHlsZSI6bnVsbCwiUGFyZW50U3R5bGUiOm51bGx9LCJEYXRlU3R5bGUiOnsiJGlkIjoiMTUyNSIsIkZvbnRTZXR0aW5ncyI6eyIkaWQiOiIxNTI2IiwiRm9udFNpemUiOjEwLCJGb250TmFtZSI6IkNhbGlicmkiLCJJc0JvbGQiOmZhbHNlLCJJc0l0YWxpYyI6ZmFsc2UsIklzVW5kZXJsaW5lZCI6ZmFsc2UsIlBhcmVudFN0eWxlIjpudWxsfSwiQXV0b1NpemUiOjAsIkZvcmVncm91bmQiOnsiJHJlZiI6IjgzMSJ9LCJNYXhXaWR0aCI6MjAwLjAsIk1heEhlaWdodCI6IkluZmluaXR5IiwiU21hcnRGb3JlZ3JvdW5kSXNBY3RpdmUiOmZhbHNlLCJIb3Jpem9udGFsQWxpZ25tZW50IjowLCJWZXJ0aWNhbEFsaWdubWVudCI6MCwiU21hcnRGb3JlZ3JvdW5kIjpudWxsLCJCYWNrZ3JvdW5kRmlsbFR5cGUiOjAsIk1hcmdpbiI6eyIkcmVmIjoiODMzIn0sIlBhZGRpbmciOnsiJHJlZiI6IjgzNCJ9LCJCYWNrZ3JvdW5kIjp7IiRyZWYiOiI4MzUifSwiSXNWaXNpYmxlIjp0cnVlLCJXaWR0aCI6MC4wLCJIZWlnaHQiOjAuMCwiQm9yZGVyU3R5bGUiOm51bGwsIlBhcmVudFN0eWxlIjpudWxsfSwiRGF0ZUZvcm1hdCI6eyIkcmVmIjoiODM3In0sIldlZWtOdW1iZXJpbmciOnsiJGlkIjoiMTUyNyIsIkZvcm1hdCI6MCwiSXNWaXNpYmxlIjpmYWxzZSwiTGFzdEtub3duVmlzaWJpbGl0eVN0YXRlIjpmYWxzZX0sIklzVmlzaWJsZSI6dHJ1ZSwiUGFyZW50U3R5bGUiOm51bGx9LCJEZWZhdWx0U3dpbWxhbmVBY3Rpdml0eVN0eWxlIjp7IiRpZCI6IjE1MjgiLCJIZWFkZXJTdHlsZSI6eyIkaWQiOiIxNTI5IiwiVGV4dFN0eWxlIjp7IiRpZCI6IjE1MzAiLCJGb250U2V0dGluZ3MiOnsiJGlkIjoiMTUzMSIsIkZvbnRTaXplIjoxMSwiRm9udE5hbWUiOiJDYWxpYnJpIiwiSXNCb2xkIjpmYWxzZSwiSXNJdGFsaWMiOmZhbHNlLCJJc1VuZGVybGluZWQiOmZhbHNlLCJQYXJlbnRTdHlsZSI6bnVsbH0sIkF1dG9TaXplIjoyLCJGb3JlZ3JvdW5kIjp7IiRyZWYiOiI4NDMifSwiTWF4V2lkdGgiOjAuMCwiTWF4SGVpZ2h0IjoiSW5maW5pdHkiLCJTbWFydEZvcmVncm91bmRJc0FjdGl2ZSI6ZmFsc2UsIkhvcml6b250YWxBbGlnbm1lbnQiOjAsIlZlcnRpY2FsQWxpZ25tZW50IjowLCJTbWFydEZvcmVncm91bmQiOm51bGwsIkJhY2tncm91bmRGaWxsVHlwZSI6MCwiTWFyZ2luIjp7IiRyZWYiOiI4NDUifSwiUGFkZGluZyI6eyIkcmVmIjoiODQ2In0sIkJhY2tncm91bmQiOm51bGwsIklzVmlzaWJsZSI6dHJ1ZSwiV2lkdGgiOjAuMCwiSGVpZ2h0IjowLjAsIkJvcmRlclN0eWxlIjpudWxsLCJQYXJlbnRTdHlsZSI6bnVsbH0sIlJlY3RhbmdsZVN0eWxlIjp7IiRpZCI6IjE1MzIiLCJNYXJnaW4iOnsiJHJlZiI6Ijg0OCJ9LCJQYWRkaW5nIjp7IiRyZWYiOiI4NDkifSwiQmFja2dyb3VuZCI6eyIkcmVmIjoiODUwIn0sIklzVmlzaWJsZSI6dHJ1ZSwiV2lkdGgiOjAuMCwiSGVpZ2h0IjowLjAsIkJvcmRlclN0eWxlIjp7IiRpZCI6IjE1MzMiLCJMaW5lQ29sb3IiOnsiJHJlZiI6Ijg1MyJ9LCJMaW5lV2VpZ2h0IjowLjAsIkxpbmVUeXBlIjowLCJQYXJlbnRTdHlsZSI6bnVsbH0sIlBhcmVudFN0eWxlIjpudWxsfSwiTWFyZ2luIjp7IiRyZWYiOiI4NTUifSwiUGFkZGluZyI6eyIkcmVmIjoiODU2In0sIkJhY2tncm91bmQiOm51bGwsIklzVmlzaWJsZSI6dHJ1ZSwiV2lkdGgiOjAuMCwiSGVpZ2h0IjowLjAsIkJvcmRlclN0eWxlIjpudWxsLCJQYXJlbnRTdHlsZSI6bnVsbH0sIkJhY2tncm91bmRTdHlsZSI6eyIkaWQiOiIxNTM0IiwiTWFyZ2luIjp7IiRyZWYiOiI4NTgifSwiUGFkZGluZyI6eyIkcmVmIjoiODU5In0sIkJhY2tncm91bmQiOnsiJHJlZiI6IjcyNSJ9LCJJc1Zpc2libGUiOnRydWUsIldpZHRoIjowLjAsIkhlaWdodCI6MC4wLCJCb3JkZXJTdHlsZSI6eyIkaWQiOiIxNTM1IiwiTGluZUNvbG9yIjp7IiRyZWYiOiI4NjEifSwiTGluZVdlaWdodCI6MC4wLCJMaW5lVHlwZSI6MCwiUGFyZW50U3R5bGUiOm51bGx9LCJQYXJlbnRTdHlsZSI6bnVsbH0sIk1hcmdpbiI6eyIkcmVmIjoiODYzIn0sIlBhZGRpbmciOnsiJHJlZiI6Ijg2NCJ9LCJJc1Zpc2libGUiOnRydWUsIldpZHRoIjowLjAsIkhlaWdodCI6MC4wLCJCb3JkZXJTdHlsZSI6bnVsbCwiUGFyZW50U3R5bGUiOm51bGx9LCJNYXJnaW4iOnsiJGlkIjoiMTUzNiIsIlRvcCI6MC4wLCJMZWZ0IjowLjAsIlJpZ2h0IjowLjAsIkJvdHRvbSI6MC4wfSwiUGFkZGluZyI6eyIkaWQiOiIxNTM3IiwiVG9wIjowLjAsIkxlZnQiOjAuMCwiUmlnaHQiOjAuMCwiQm90dG9tIjowLjB9LCJJc1Zpc2libGUiOnRydWUsIldpZHRoIjowLjAsIkhlaWdodCI6MC4wLCJCb3JkZXJTdHlsZSI6eyIkaWQiOiIxNTM4IiwiTGluZUNvbG9yIjpudWxsLCJMaW5lV2VpZ2h0IjowLjAsIkxpbmVUeXBlIjowLCJQYXJlbnRTdHlsZSI6bnVsbH0sIlBhcmVudFN0eWxlIjpudWxsfSx7IiRpZCI6IjE1MzkiLCJTdHlsZUlkIjoiMDAwMDAwMDAtMDAwMC0wMDAwLTAwMDAtMDAwMDAwMDAwMDAwIiwiSGVhZGVyU3R5bGUiOnsiJGlkIjoiMTU0MCIsIlRleHRJc1ZlcnRpY2FsIjpmYWxzZSwiVGV4dFN0eWxlIjp7IiRpZCI6IjE1NDEiLCJGb250U2V0dGluZ3MiOnsiJGlkIjoiMTU0MiIsIkZvbnRTaXplIjoxNCwiRm9udE5hbWUiOiJDYWxpYnJpIiwiSXNCb2xkIjp0cnVlLCJJc0l0YWxpYyI6ZmFsc2UsIklzVW5kZXJsaW5lZCI6ZmFsc2UsIlBhcmVudFN0eWxlIjpudWxsfSwiQXV0b1NpemUiOjIsIkZvcmVncm91bmQiOnsiJGlkIjoiMTU0MyIsIkNvbG9yIjp7IiRpZCI6IjE1NDQiLCJBIjoyNTUsIlIiOjI1NSwiRyI6MjU1LCJCIjoyNTV9fSwiTWF4V2lkdGgiOjg0LjAsIk1heEhlaWdodCI6IkluZmluaXR5IiwiU21hcnRGb3JlZ3JvdW5kSXNBY3RpdmUiOmZhbHNlLCJIb3Jpem9udGFsQWxpZ25tZW50IjowLCJWZXJ0aWNhbEFsaWdubWVudCI6MCwiU21hcnRGb3JlZ3JvdW5kIjpudWxsLCJCYWNrZ3JvdW5kRmlsbFR5cGUiOjAsIk1hcmdpbiI6eyIkaWQiOiIxNTQ1IiwiVG9wIjowLjAsIkxlZnQiOjAuMCwiUmlnaHQiOjAuMCwiQm90dG9tIjowLjB9LCJQYWRkaW5nIjp7IiRpZCI6IjE1NDYiLCJUb3AiOjAuMCwiTGVmdCI6MC4wLCJSaWdodCI6MC4wLCJCb3R0b20iOjAuMH0sIkJhY2tncm91bmQiOm51bGwsIklzVmlzaWJsZSI6dHJ1ZSwiV2lkdGgiOjAuMCwiSGVpZ2h0IjowLjAsIkJvcmRlclN0eWxlIjpudWxsLCJQYXJlbnRTdHlsZSI6bnVsbH0sIlJlY3RhbmdsZVN0eWxlIjp7IiRpZCI6IjE1NDciLCJNYXJnaW4iOnsiJGlkIjoiMTU0OCIsIlRvcCI6MC4wLCJMZWZ0IjowLjAsIlJpZ2h0IjowLjAsIkJvdHRvbSI6MC4wfSwiUGFkZGluZyI6eyIkaWQiOiIxNTQ5IiwiVG9wIjowLjAsIkxlZnQiOjAuMCwiUmlnaHQiOjAuMCwiQm90dG9tIjowLjB9LCJCYWNrZ3JvdW5kIjp7IiRpZCI6IjE1NTAiLCJDb2xvciI6eyIkaWQiOiIxNTUxIiwiQSI6MjU1LCJSIjo2OCwiRyI6MTE0LCJCIjoxOTZ9fSwiSXNWaXNpYmxlIjp0cnVlLCJXaWR0aCI6MC4wLCJIZWlnaHQiOjAuMCwiQm9yZGVyU3R5bGUiOnsiJGlkIjoiMTU1MiIsIkxpbmVDb2xvciI6eyIkaWQiOiIxNTUzIiwiJHR5cGUiOiJOTFJFLkNvbW1vbi5Eb20uU29saWRDb2xvckJydXNoLCBOTFJFLkNvbW1vbiIsIkNvbG9yIjp7IiRpZCI6IjE1NTQiLCJBIjoyNTUsIlIiOjI1NSwiRyI6MCwiQiI6MH19LCJMaW5lV2VpZ2h0IjowLjAsIkxpbmVUeXBlIjowLCJQYXJlbnRTdHlsZSI6bnVsbH0sIlBhcmVudFN0eWxlIjpudWxsfSwiTWFyZ2luIjp7IiRpZCI6IjE1NTUiLCJUb3AiOjAuMCwiTGVmdCI6MC4wLCJSaWdodCI6MC4wLCJCb3R0b20iOjAuMH0sIlBhZGRpbmciOnsiJGlkIjoiMTU1NiIsIlRvcCI6MC4wLCJMZWZ0IjowLjAsIlJpZ2h0IjowLjAsIkJvdHRvbSI6MC4wfSwiQmFja2dyb3VuZCI6bnVsbCwiSXNWaXNpYmxlIjp0cnVlLCJXaWR0aCI6MC4wLCJIZWlnaHQiOjAuMCwiQm9yZGVyU3R5bGUiOm51bGwsIlBhcmVudFN0eWxlIjpudWxsfSwiQmFja2dyb3VuZFN0eWxlIjp7IiRpZCI6IjE1NTciLCJNYXJnaW4iOnsiJGlkIjoiMTU1OCIsIlRvcCI6MC4wLCJMZWZ0IjowLjAsIlJpZ2h0IjowLjAsIkJvdHRvbSI6MC4wfSwiUGFkZGluZyI6eyIkaWQiOiIxNTU5IiwiVG9wIjowLjAsIkxlZnQiOjAuMCwiUmlnaHQiOjAuMCwiQm90dG9tIjowLjB9LCJCYWNrZ3JvdW5kIjp7IiRpZCI6IjE1NjAiLCJDb2xvciI6eyIkaWQiOiIxNTYxIiwiQSI6NTEsIlIiOjE2NSwiRyI6MTY1LCJCIjoxNjV9fSwiSXNWaXNpYmxlIjp0cnVlLCJXaWR0aCI6MC4wLCJIZWlnaHQiOjAuMCwiQm9yZGVyU3R5bGUiOnsiJGlkIjoiMTU2MiIsIkxpbmVDb2xvciI6eyIkaWQiOiIxNTYzIiwiJHR5cGUiOiJOTFJFLkNvbW1vbi5Eb20uU29saWRDb2xvckJydXNoLCBOTFJFLkNvbW1vbiIsIkNvbG9yIjp7IiRpZCI6IjE1NjQiLCJBIjoyNTUsIlIiOjIzNCwiRyI6MjIsIkIiOjMwfX0sIkxpbmVXZWlnaHQiOjAuMCwiTGluZVR5cGUiOjAsIlBhcmVudFN0eWxlIjpudWxsfSwiUGFyZW50U3R5bGUiOm51bGx9LCJJc0Fib3ZlVGltZWJhbmQiOmZhbHNlLCJTcGFjaW5nIjo1LCJEZWZhdWx0U3dpbWxhbmVUYXNrU3R5bGUiOnsiJGlkIjoiMTU2NSIsIiR0eXBlIjoiTkxSRS5Db21tb24uRG9tLlN0eWxlcy5FeHBsaWNpdFNldGFibGVUYXNrU3R5bGUsIE5MUkUuQ29tbW9uIiwiU2hhcGUiOjIsIlNoYXBlVGhpY2tuZXNzIjoxLCJEdXJhdGlvbkZvcm1hdCI6MCwiSW5jbHVkZU5vbldvcmtpbmdEYXlzSW5EdXJhdGlvbiI6ZmFsc2UsIlBlcmNlbnRhZ2VDb21wbGV0ZVN0eWxlIjp7IiRpZCI6IjE1NjYiLCJGb250U2V0dGluZ3MiOnsiJGlkIjoiMTU2NyIsIkZvbnRTaXplIjoxMCwiRm9udE5hbWUiOiJDYWxpYnJpIiwiSXNCb2xkIjpmYWxzZSwiSXNJdGFsaWMiOmZhbHNlLCJJc1VuZGVybGluZWQiOmZhbHNlLCJQYXJlbnRTdHlsZSI6bnVsbH0sIkF1dG9TaXplIjowLCJGb3JlZ3JvdW5kIjp7IiRyZWYiOiI5NTQifSwiTWF4V2lkdGgiOjIwMC4wLCJNYXhIZWlnaHQiOiJJbmZpbml0eSIsIlNtYXJ0Rm9yZWdyb3VuZElzQWN0aXZlIjpmYWxzZSwiSG9yaXpvbnRhbEFsaWdubWVudCI6MCwiVmVydGljYWxBbGlnbm1lbnQiOjAsIlNtYXJ0Rm9yZWdyb3VuZCI6bnVsbCwiQmFja2dyb3VuZEZpbGxUeXBlIjowLCJNYXJnaW4iOnsiJHJlZiI6Ijk1NiJ9LCJQYWRkaW5nIjp7IiRyZWYiOiI5NTcifSwiQmFja2dyb3VuZCI6eyIkcmVmIjoiOTU4In0sIklzVmlzaWJsZSI6dHJ1ZSwiV2lkdGgiOjAuMCwiSGVpZ2h0IjowLjAsIkJvcmRlclN0eWxlIjpudWxsLCJQYXJlbnRTdHlsZSI6bnVsbH0sIkR1cmF0aW9uU3R5bGUiOnsiJGlkIjoiMTU2OCIsIkZvbnRTZXR0aW5ncyI6eyIkaWQiOiIxNTY5IiwiRm9udFNpemUiOjEwLCJGb250TmFtZSI6IkNhbGlicmkiLCJJc0JvbGQiOmZhbHNlLCJJc0l0YWxpYyI6ZmFsc2UsIklzVW5kZXJsaW5lZCI6ZmFsc2UsIlBhcmVudFN0eWxlIjpudWxsfSwiQXV0b1NpemUiOjAsIkZvcmVncm91bmQiOnsiJHJlZiI6Ijk2MiJ9LCJNYXhXaWR0aCI6MjAwLjAsIk1heEhlaWdodCI6IkluZmluaXR5IiwiU21hcnRGb3JlZ3JvdW5kSXNBY3RpdmUiOmZhbHNlLCJIb3Jpem9udGFsQWxpZ25tZW50IjowLCJWZXJ0aWNhbEFsaWdubWVudCI6MCwiU21hcnRGb3JlZ3JvdW5kIjpudWxsLCJCYWNrZ3JvdW5kRmlsbFR5cGUiOjAsIk1hcmdpbiI6eyIkcmVmIjoiOTY0In0sIlBhZGRpbmciOnsiJHJlZiI6Ijk2NSJ9LCJCYWNrZ3JvdW5kIjp7IiRyZWYiOiI5NjYifSwiSXNWaXNpYmxlIjp0cnVlLCJXaWR0aCI6MC4wLCJIZWlnaHQiOjAuMCwiQm9yZGVyU3R5bGUiOm51bGwsIlBhcmVudFN0eWxlIjpudWxsfSwiSG9yaXpvbnRhbENvbm5lY3RvclN0eWxlIjp7IiRpZCI6IjE1NzAiLCJMaW5lQ29sb3IiOnsiJHJlZiI6Ijk2OSJ9LCJMaW5lV2VpZ2h0IjoxLjAsIkxpbmVUeXBlIjowLCJQYXJlbnRTdHlsZSI6bnVsbH0sIlZlcnRpY2FsQ29ubmVjdG9yU3R5bGUiOnsiJGlkIjoiMTU3MSIsIkxpbmVDb2xvciI6eyIkcmVmIjoiOTcyIn0sIkxpbmVXZWlnaHQiOjAuMCwiTGluZVR5cGUiOjAsIlBhcmVudFN0eWxlIjpudWxsfSwiTWFyZ2luIjpudWxsLCJTdGFydERhdGVQb3NpdGlvbiI6NiwiRW5kRGF0ZVBvc2l0aW9uIjo2LCJEYXRlSXNWaXNpYmxlIjpmYWxzZSwiVGl0bGVQb3NpdGlvbiI6MywiRHVyYXRpb25Qb3NpdGlvbiI6NiwiUGVyY2VudGFnZUNvbXBsZXRlZFBvc2l0aW9uIjo2LCJTcGFjaW5nIjo1LCJJc0JlbG93VGltZWJhbmQiOnRydWUsIlBlcmNlbnRhZ2VDb21wbGV0ZVNoYXBlT3BhY2l0eSI6MzUsIlNoYXBlU3R5bGUiOnsiJGlkIjoiMTU3MiIsIk1hcmdpbiI6eyIkcmVmIjoiOTc1In0sIlBhZGRpbmciOnsiJHJlZiI6Ijk3NiJ9LCJCYWNrZ3JvdW5kIjp7IiRyZWYiOiI5NzcifSwiSXNWaXNpYmxlIjp0cnVlLCJXaWR0aCI6MC4wLCJIZWlnaHQiOjE2LjAsIkJvcmRlclN0eWxlIjp7IiRpZCI6IjE1NzMiLCJMaW5lQ29sb3IiOnsiJHJlZiI6Ijk4MCJ9LCJMaW5lV2VpZ2h0IjowLjAsIkxpbmVUeXBlIjowLCJQYXJlbnRTdHlsZSI6bnVsbH0sIlBhcmVudFN0eWxlIjpudWxsfSwiVGl0bGVTdHlsZSI6eyIkaWQiOiIxNTc0IiwiRm9udFNldHRpbmdzIjp7IiRpZCI6IjE1NzUiLCJGb250U2l6ZSI6MTQsIkZvbnROYW1lIjoiQ2FsaWJyaSIsIklzQm9sZCI6dHJ1ZSwiSXNJdGFsaWMiOmZhbHNlLCJJc1VuZGVybGluZWQiOmZhbHNlLCJQYXJlbnRTdHlsZSI6bnVsbH0sIkF1dG9TaXplIjowLCJGb3JlZ3JvdW5kIjp7IiRyZWYiOiI5ODQifSwiTWF4V2lkdGgiOjIwMC4wLCJNYXhIZWlnaHQiOiJJbmZpbml0eSIsIlNtYXJ0Rm9yZWdyb3VuZElzQWN0aXZlIjpmYWxzZSwiSG9yaXpvbnRhbEFsaWdubWVudCI6MiwiVmVydGljYWxBbGlnbm1lbnQiOjAsIlNtYXJ0Rm9yZWdyb3VuZCI6bnVsbCwiQmFja2dyb3VuZEZpbGxUeXBlIjowLCJNYXJnaW4iOnsiJHJlZiI6Ijk4NiJ9LCJQYWRkaW5nIjp7IiRyZWYiOiI5ODcifSwiQmFja2dyb3VuZCI6eyIkcmVmIjoiOTg4In0sIklzVmlzaWJsZSI6dHJ1ZSwiV2lkdGgiOjAuMCwiSGVpZ2h0IjowLjAsIkJvcmRlclN0eWxlIjpudWxsLCJQYXJlbnRTdHlsZSI6bnVsbH0sIkRhdGVTdHlsZSI6eyIkaWQiOiIxNTc2IiwiRm9udFNldHRpbmdzIjp7IiRpZCI6IjE1NzciLCJGb250U2l6ZSI6MTAsIkZvbnROYW1lIjoiQ2FsaWJyaSIsIklzQm9sZCI6ZmFsc2UsIklzSXRhbGljIjpmYWxzZSwiSXNVbmRlcmxpbmVkIjpmYWxzZSwiUGFyZW50U3R5bGUiOm51bGx9LCJBdXRvU2l6ZSI6MCwiRm9yZWdyb3VuZCI6eyIkcmVmIjoiOTkyIn0sIk1heFdpZHRoIjoyMDAuMCwiTWF4SGVpZ2h0IjoiSW5maW5pdHkiLCJTbWFydEZvcmVncm91bmRJc0FjdGl2ZSI6ZmFsc2UsIkhvcml6b250YWxBbGlnbm1lbnQiOjAsIlZlcnRpY2FsQWxpZ25tZW50IjowLCJTbWFydEZvcmVncm91bmQiOm51bGwsIkJhY2tncm91bmRGaWxsVHlwZSI6MCwiTWFyZ2luIjp7IiRyZWYiOiI5OTQifSwiUGFkZGluZyI6eyIkcmVmIjoiOTk1In0sIkJhY2tncm91bmQiOnsiJHJlZiI6Ijk5NiJ9LCJJc1Zpc2libGUiOnRydWUsIldpZHRoIjowLjAsIkhlaWdodCI6MC4wLCJCb3JkZXJTdHlsZSI6bnVsbCwiUGFyZW50U3R5bGUiOm51bGx9LCJEYXRlRm9ybWF0Ijp7IiRyZWYiOiI5OTgifSwiV2Vla051bWJlcmluZyI6eyIkaWQiOiIxNTc4IiwiRm9ybWF0IjowLCJJc1Zpc2libGUiOmZhbHNlLCJMYXN0S25vd25WaXNpYmlsaXR5U3RhdGUiOmZhbHNlfSwiSXNWaXNpYmxlIjp0cnVlLCJQYXJlbnRTdHlsZSI6bnVsbCwiX2V4cGxpY2l0bHlTZXQiOnsiJGlkIjoiMTU3OSIsIlNoYXBlU3R5bGUiOmZhbHNlLCJUaXRsZVN0eWxlIjpmYWxzZSwiRGF0ZVN0eWxlIjpmYWxzZSwiSG9yaXpvbnRhbENvbm5lY3RvclN0eWxlIjpmYWxzZSwiVmVydGljYWxDb25uZWN0b3JTdHlsZSI6ZmFsc2UsIlBlcmNlbnRhZ2VDb21wbGV0ZVNoYXBlT3BhY2l0eSI6ZmFsc2UsIlNoYXBlIjpmYWxzZSwiU2hhcGVUaGlja25lc3MiOmZhbHNlLCJEdXJhdGlvbkZvcm1hdCI6ZmFsc2UsIkluY2x1ZGVOb25Xb3JraW5nRGF5c0luRHVyYXRpb24iOmZhbHNlLCJNYXJnaW4iOmZhbHNlLCJTdGFydERhdGVQb3NpdGlvbiI6ZmFsc2UsIkVuZERhdGVQb3NpdGlvbiI6ZmFsc2UsIlRpdGxlUG9zaXRpb24iOmZhbHNlLCJEdXJhdGlvblBvc2l0aW9uIjpmYWxzZSwiUGVyY2VudGFnZUNvbXBsZXRlZFBvc2l0aW9uIjpmYWxzZSwiU3BhY2luZyI6ZmFsc2UsIklzQmVsb3dUaW1lYmFuZCI6ZmFsc2UsIkRhdGVGb3JtYXQiOmZhbHNlLCJXZWVrTnVtYmVyaW5nIjpmYWxzZSwiSXNWaXNpYmxlIjpmYWxzZX19LCJEZWZhdWx0U3dpbWxhbmVNb3RTdHlsZSI6eyIkaWQiOiIxNTgwIiwiU2hhcGUiOjAsIkNvbm5lY3Rvck1hcmdpbiI6eyIkcmVmIjoiMTAwMiJ9LCJDb25uZWN0b3JTdHlsZSI6eyIkaWQiOiIxNTgxIiwiTGluZUNvbG9yIjp7IiRyZWYiOiIxMDA0In0sIkxpbmVXZWlnaHQiOjEuMCwiTGluZVR5cGUiOjAsIlBhcmVudFN0eWxlIjpudWxsfSwiSXNCZWxvd1RpbWViYW5kIjpmYWxzZSwiUG9zaXRpb25PblRhc2siOjEsIkhpZGVEYXRlIjpmYWxzZSwiU2hhcGVTaXplIjoxLCJTcGFjaW5nIjoyLjAsIlBhZGRpbmciOnsiJHJlZiI6IjEwMDYifSwiU2hhcGVTdHlsZSI6eyIkaWQiOiIxNTgyIiwiTWFyZ2luIjp7IiRyZWYiOiIxMDA4In0sIlBhZGRpbmciOnsiJHJlZiI6IjEwMDkifSwiQmFja2dyb3VuZCI6eyIkcmVmIjoiMTAxMCJ9LCJJc1Zpc2libGUiOnRydWUsIldpZHRoIjoxOC4wLCJIZWlnaHQiOjIwLjAsIkJvcmRlclN0eWxlIjp7IiRpZCI6IjE1ODMiLCJMaW5lQ29sb3IiOnsiJHJlZiI6IjEwMTMifSwiTGluZVdlaWdodCI6MC4wLCJMaW5lVHlwZSI6MCwiUGFyZW50U3R5bGUiOm51bGx9LCJQYXJlbnRTdHlsZSI6bnVsbH0sIlRpdGxlU3R5bGUiOnsiJGlkIjoiMTU4NCIsIkZvbnRTZXR0aW5ncyI6eyIkaWQiOiIxNTg1IiwiRm9udFNpemUiOjExLCJGb250TmFtZSI6IkNhbGlicmkiLCJJc0JvbGQiOnRydWUsIklzSXRhbGljIjpmYWxzZSwiSXNVbmRlcmxpbmVkIjpmYWxzZSwiUGFyZW50U3R5bGUiOm51bGx9LCJBdXRvU2l6ZSI6MCwiRm9yZWdyb3VuZCI6eyIkcmVmIjoiMTAxNyJ9LCJNYXhXaWR0aCI6MjAwLjAsIk1heEhlaWdodCI6IkluZmluaXR5IiwiU21hcnRGb3JlZ3JvdW5kSXNBY3RpdmUiOmZhbHNlLCJIb3Jpem9udGFsQWxpZ25tZW50IjoxLCJWZXJ0aWNhbEFsaWdubWVudCI6MCwiU21hcnRGb3JlZ3JvdW5kIjpudWxsLCJCYWNrZ3JvdW5kRmlsbFR5cGUiOjAsIk1hcmdpbiI6eyIkcmVmIjoiMTAxOSJ9LCJQYWRkaW5nIjp7IiRyZWYiOiIxMDIwIn0sIkJhY2tncm91bmQiOnsiJHJlZiI6IjEwMjEifSwiSXNWaXNpYmxlIjp0cnVlLCJXaWR0aCI6MC4wLCJIZWlnaHQiOjAuMCwiQm9yZGVyU3R5bGUiOm51bGwsIlBhcmVudFN0eWxlIjpudWxsfSwiRGF0ZVN0eWxlIjp7IiRpZCI6IjE1ODYiLCJGb250U2V0dGluZ3MiOnsiJGlkIjoiMTU4NyIsIkZvbnRTaXplIjoxMCwiRm9udE5hbWUiOiJDYWxpYnJpIiwiSXNCb2xkIjpmYWxzZSwiSXNJdGFsaWMiOmZhbHNlLCJJc1VuZGVybGluZWQiOmZhbHNlLCJQYXJlbnRTdHlsZSI6bnVsbH0sIkF1dG9TaXplIjowLCJGb3JlZ3JvdW5kIjp7IiRyZWYiOiIxMDI1In0sIk1heFdpZHRoIjoyMDAuMCwiTWF4SGVpZ2h0IjoiSW5maW5pdHkiLCJTbWFydEZvcmVncm91bmRJc0FjdGl2ZSI6ZmFsc2UsIkhvcml6b250YWxBbGlnbm1lbnQiOjAsIlZlcnRpY2FsQWxpZ25tZW50IjowLCJTbWFydEZvcmVncm91bmQiOm51bGwsIkJhY2tncm91bmRGaWxsVHlwZSI6MCwiTWFyZ2luIjp7IiRyZWYiOiIxMDI3In0sIlBhZGRpbmciOnsiJHJlZiI6IjEwMjgifSwiQmFja2dyb3VuZCI6eyIkcmVmIjoiMTAyOSJ9LCJJc1Zpc2libGUiOnRydWUsIldpZHRoIjowLjAsIkhlaWdodCI6MC4wLCJCb3JkZXJTdHlsZSI6bnVsbCwiUGFyZW50U3R5bGUiOm51bGx9LCJEYXRlRm9ybWF0Ijp7IiRyZWYiOiIxMDMxIn0sIldlZWtOdW1iZXJpbmciOnsiJGlkIjoiMTU4OCIsIkZvcm1hdCI6MCwiSXNWaXNpYmxlIjpmYWxzZSwiTGFzdEtub3duVmlzaWJpbGl0eVN0YXRlIjpmYWxzZX0sIklzVmlzaWJsZSI6dHJ1ZSwiUGFyZW50U3R5bGUiOm51bGx9LCJEZWZhdWx0U3dpbWxhbmVNaWxlc3RvbmVTdHlsZSI6eyIkaWQiOiIxNTg5IiwiVGl0bGVQb3NpdGlvbiI6IlJpZ2h0IiwiRGF0ZVBvc2l0aW9uIjoiTGVmdCIsIlNoYXBlVHlwZSI6MCwiU2hhcGVTaXplIjoxLCJTcGFjaW5nIjo1LCJTaGFwZVN0eWxlIjp7IiRpZCI6IjE1OTAiLCJNYXJnaW4iOnsiJHJlZiI6IjEwMzUifSwiUGFkZGluZyI6eyIkcmVmIjoiMTAzNiJ9LCJCYWNrZ3JvdW5kIjp7IiRyZWYiOiIxMDM3In0sIklzVmlzaWJsZSI6dHJ1ZSwiV2lkdGgiOjE4LjAsIkhlaWdodCI6MjAuMCwiQm9yZGVyU3R5bGUiOnsiJGlkIjoiMTU5MSIsIkxpbmVDb2xvciI6eyIkcmVmIjoiMTA0MCJ9LCJMaW5lV2VpZ2h0IjowLjAsIkxpbmVUeXBlIjowLCJQYXJlbnRTdHlsZSI6bnVsbH0sIlBhcmVudFN0eWxlIjpudWxsfSwiVGl0bGVTdHlsZSI6eyIkaWQiOiIxNTkyIiwiRm9udFNldHRpbmdzIjp7IiRpZCI6IjE1OTMiLCJGb250U2l6ZSI6MTEsIkZvbnROYW1lIjoiQ2FsaWJyaSIsIklzQm9sZCI6dHJ1ZSwiSXNJdGFsaWMiOmZhbHNlLCJJc1VuZGVybGluZWQiOmZhbHNlLCJQYXJlbnRTdHlsZSI6bnVsbH0sIkF1dG9TaXplIjowLCJGb3JlZ3JvdW5kIjp7IiRyZWYiOiIxMDQ0In0sIk1heFdpZHRoIjoyMDAuMCwiTWF4SGVpZ2h0IjoiSW5maW5pdHkiLCJTbWFydEZvcmVncm91bmRJc0FjdGl2ZSI6ZmFsc2UsIkhvcml6b250YWxBbGlnbm1lbnQiOjEsIlZlcnRpY2FsQWxpZ25tZW50IjowLCJTbWFydEZvcmVncm91bmQiOm51bGwsIkJhY2tncm91bmRGaWxsVHlwZSI6MCwiTWFyZ2luIjp7IiRyZWYiOiIxMDQ2In0sIlBhZGRpbmciOnsiJHJlZiI6IjEwNDcifSwiQmFja2dyb3VuZCI6eyIkcmVmIjoiMTA0OCJ9LCJJc1Zpc2libGUiOnRydWUsIldpZHRoIjowLjAsIkhlaWdodCI6MC4wLCJCb3JkZXJTdHlsZSI6bnVsbCwiUGFyZW50U3R5bGUiOm51bGx9LCJEYXRlU3R5bGUiOnsiJGlkIjoiMTU5NCIsIkZvbnRTZXR0aW5ncyI6eyIkaWQiOiIxNTk1IiwiRm9udFNpemUiOjEwLCJGb250TmFtZSI6IkNhbGlicmkiLCJJc0JvbGQiOmZhbHNlLCJJc0l0YWxpYyI6ZmFsc2UsIklzVW5kZXJsaW5lZCI6ZmFsc2UsIlBhcmVudFN0eWxlIjpudWxsfSwiQXV0b1NpemUiOjAsIkZvcmVncm91bmQiOnsiJHJlZiI6IjEwNTIifSwiTWF4V2lkdGgiOjIwMC4wLCJNYXhIZWlnaHQiOiJJbmZpbml0eSIsIlNtYXJ0Rm9yZWdyb3VuZElzQWN0aXZlIjpmYWxzZSwiSG9yaXpvbnRhbEFsaWdubWVudCI6MCwiVmVydGljYWxBbGlnbm1lbnQiOjAsIlNtYXJ0Rm9yZWdyb3VuZCI6bnVsbCwiQmFja2dyb3VuZEZpbGxUeXBlIjowLCJNYXJnaW4iOnsiJHJlZiI6IjEwNTQifSwiUGFkZGluZyI6eyIkcmVmIjoiMTA1NSJ9LCJCYWNrZ3JvdW5kIjp7IiRyZWYiOiIxMDU2In0sIklzVmlzaWJsZSI6dHJ1ZSwiV2lkdGgiOjAuMCwiSGVpZ2h0IjowLjAsIkJvcmRlclN0eWxlIjpudWxsLCJQYXJlbnRTdHlsZSI6bnVsbH0sIkRhdGVGb3JtYXQiOnsiJHJlZiI6IjEwNTgifSwiV2Vla051bWJlcmluZyI6eyIkaWQiOiIxNTk2IiwiRm9ybWF0IjowLCJJc1Zpc2libGUiOmZhbHNlLCJMYXN0S25vd25WaXNpYmlsaXR5U3RhdGUiOmZhbHNlfSwiSXNWaXNpYmxlIjp0cnVlLCJQYXJlbnRTdHlsZSI6bnVsbH0sIkRlZmF1bHRTd2ltbGFuZUFjdGl2aXR5U3R5bGUiOnsiJGlkIjoiMTU5NyIsIkhlYWRlclN0eWxlIjp7IiRpZCI6IjE1OTgiLCJUZXh0U3R5bGUiOnsiJGlkIjoiMTU5OSIsIkZvbnRTZXR0aW5ncyI6eyIkaWQiOiIxNjAwIiwiRm9udFNpemUiOjExLCJGb250TmFtZSI6IkNhbGlicmkiLCJJc0JvbGQiOmZhbHNlLCJJc0l0YWxpYyI6ZmFsc2UsIklzVW5kZXJsaW5lZCI6ZmFsc2UsIlBhcmVudFN0eWxlIjpudWxsfSwiQXV0b1NpemUiOjIsIkZvcmVncm91bmQiOnsiJHJlZiI6IjEwNjQifSwiTWF4V2lkdGgiOjAuMCwiTWF4SGVpZ2h0IjoiSW5maW5pdHkiLCJTbWFydEZvcmVncm91bmRJc0FjdGl2ZSI6ZmFsc2UsIkhvcml6b250YWxBbGlnbm1lbnQiOjAsIlZlcnRpY2FsQWxpZ25tZW50IjowLCJTbWFydEZvcmVncm91bmQiOm51bGwsIkJhY2tncm91bmRGaWxsVHlwZSI6MCwiTWFyZ2luIjp7IiRyZWYiOiIxMDY2In0sIlBhZGRpbmciOnsiJHJlZiI6IjEwNjcifSwiQmFja2dyb3VuZCI6bnVsbCwiSXNWaXNpYmxlIjp0cnVlLCJXaWR0aCI6MC4wLCJIZWlnaHQiOjAuMCwiQm9yZGVyU3R5bGUiOm51bGwsIlBhcmVudFN0eWxlIjpudWxsfSwiUmVjdGFuZ2xlU3R5bGUiOnsiJGlkIjoiMTYwMSIsIk1hcmdpbiI6eyIkcmVmIjoiMTA2OSJ9LCJQYWRkaW5nIjp7IiRyZWYiOiIxMDcwIn0sIkJhY2tncm91bmQiOnsiJHJlZiI6IjEwNzEifSwiSXNWaXNpYmxlIjp0cnVlLCJXaWR0aCI6MC4wLCJIZWlnaHQiOjAuMCwiQm9yZGVyU3R5bGUiOnsiJGlkIjoiMTYwMiIsIkxpbmVDb2xvciI6eyIkcmVmIjoiMTA3NCJ9LCJMaW5lV2VpZ2h0IjowLjAsIkxpbmVUeXBlIjowLCJQYXJlbnRTdHlsZSI6bnVsbH0sIlBhcmVudFN0eWxlIjpudWxsfSwiTWFyZ2luIjp7IiRyZWYiOiIxMDc2In0sIlBhZGRpbmciOnsiJHJlZiI6IjEwNzcifSwiQmFja2dyb3VuZCI6bnVsbCwiSXNWaXNpYmxlIjp0cnVlLCJXaWR0aCI6MC4wLCJIZWlnaHQiOjAuMCwiQm9yZGVyU3R5bGUiOm51bGwsIlBhcmVudFN0eWxlIjpudWxsfSwiQmFja2dyb3VuZFN0eWxlIjp7IiRpZCI6IjE2MDMiLCJNYXJnaW4iOnsiJHJlZiI6IjEwNzkifSwiUGFkZGluZyI6eyIkcmVmIjoiMTA4MCJ9LCJCYWNrZ3JvdW5kIjp7IiRyZWYiOiI5NDYifSwiSXNWaXNpYmxlIjp0cnVlLCJXaWR0aCI6MC4wLCJIZWlnaHQiOjAuMCwiQm9yZGVyU3R5bGUiOnsiJGlkIjoiMTYwNCIsIkxpbmVDb2xvciI6eyIkcmVmIjoiMTA4MiJ9LCJMaW5lV2VpZ2h0IjowLjAsIkxpbmVUeXBlIjowLCJQYXJlbnRTdHlsZSI6bnVsbH0sIlBhcmVudFN0eWxlIjpudWxsfSwiTWFyZ2luIjp7IiRyZWYiOiIxMDg0In0sIlBhZGRpbmciOnsiJHJlZiI6IjEwODUifSwiSXNWaXNpYmxlIjp0cnVlLCJXaWR0aCI6MC4wLCJIZWlnaHQiOjAuMCwiQm9yZGVyU3R5bGUiOm51bGwsIlBhcmVudFN0eWxlIjpudWxsfSwiTWFyZ2luIjp7IiRpZCI6IjE2MDUiLCJUb3AiOjAuMCwiTGVmdCI6MC4wLCJSaWdodCI6MC4wLCJCb3R0b20iOjAuMH0sIlBhZGRpbmciOnsiJGlkIjoiMTYwNiIsIlRvcCI6MC4wLCJMZWZ0IjowLjAsIlJpZ2h0IjowLjAsIkJvdHRvbSI6MC4wfSwiSXNWaXNpYmxlIjp0cnVlLCJXaWR0aCI6MC4wLCJIZWlnaHQiOjAuMCwiQm9yZGVyU3R5bGUiOnsiJGlkIjoiMTYwNyIsIkxpbmVDb2xvciI6bnVsbCwiTGluZVdlaWdodCI6MC4wLCJMaW5lVHlwZSI6MCwiUGFyZW50U3R5bGUiOm51bGx9LCJQYXJlbnRTdHlsZSI6bnVsbH1dfSwiU2NhbGUiOm51bGwsIlNjYWxlVjIiOnsiJGlkIjoiMTYwOCIsIlN0YXJ0RGF0ZSI6IjAwMDEtMDEtMDFUMDA6MDA6MDAiLCJFbmREYXRlIjoiMjAyOC0wMi0xM1QyMzo1OTowMCIsIkF1dG9EYXRlUmFuZ2UiOnRydWUsIldvcmtpbmdEYXlzIjozMSwiRmlzY2FsWWVhciI6eyIkaWQiOiIxNjA5IiwiU3RhcnRNb250aCI6MSwiVXNlU3RhcnRpbmdZZWFyRm9yTnVtYmVyaW5nIjp0cnVlLCJTaG93RmlzY2FsWWVhckxhYmVsIjp0cnVlfSwiVG9kYXlNYXJrZXJUZXh0IjoiVG9kYXkiLCJBdXRvU2NhbGVUeXBlIjp0cnVlLCJUaW1lYmFuZFNjYWxlcyI6eyIkaWQiOiIxNjEwIiwiVG9wU2NhbGVMYXllciI6eyIkaWQiOiIxNjExIiwiRm9ybWF0IjoiTU1NIiwiVHlwZSI6NCwiR3JvdXBpbmdJbnRlcnZhbHMiOnsiJGlkIjoiMTYxMiIsIklzU2V0IjpmYWxzZSwiR3JvdXBpbmdTdGVwQ291bnQiOjF9fSwiTWlkZGxlU2NhbGVMYXllciI6eyIkaWQiOiIxNjEzIiwiRm9ybWF0IjpudWxsLCJUeXBlIjowLCJHcm91cGluZ0ludGVydmFscyI6eyIkaWQiOiIxNjE0IiwiSXNTZXQiOmZhbHNlLCJHcm91cGluZ1N0ZXBDb3VudCI6MX19LCJCb3R0b21TY2FsZUxheWVyIjp7IiRpZCI6IjE2MTUiLCJGb3JtYXQiOm51bGwsIlR5cGUiOjAsIkdyb3VwaW5nSW50ZXJ2YWxzIjp7IiRpZCI6IjE2MTYiLCJJc1NldCI6ZmFsc2UsIkdyb3VwaW5nU3RlcENvdW50IjoxfX19fSwiTWlsZXN0b25lcyI6W10sIlRhc2tzIjpbeyIkaWQiOiIxNjE3IiwiR3JvdXBOYW1lIjpudWxsLCJTdGFydERhdGUiOiIyMDIzLTA0LTI3VDAwOjAwOjAwIiwiRW5kRGF0ZSI6IjIwMjMtMDQtMjdUMjM6NTk6MDAiLCJQZXJjZW50YWdlQ29tcGxldGUiOm51bGwsIlN0eWxlIjp7IiRpZCI6IjE2MTgiLCJTaGFwZSI6MiwiU2hhcGVUaGlja25lc3MiOjEsIkR1cmF0aW9uRm9ybWF0IjowLCJJbmNsdWRlTm9uV29ya2luZ0RheXNJbkR1cmF0aW9uIjpmYWxzZSwiUGVyY2VudGFnZUNvbXBsZXRlU3R5bGUiOnsiJGlkIjoiMTYxOSIsIkZvbnRTZXR0aW5ncyI6eyIkaWQiOiIxNjIwIiwiRm9udFNpemUiOjEwLCJGb250TmFtZSI6IkNhbGlicmkiLCJJc0JvbGQiOmZhbHNlLCJJc0l0YWxpYyI6ZmFsc2UsIklzVW5kZXJsaW5lZCI6ZmFsc2UsIlBhcmVudFN0eWxlIjpudWxsfSwiQXV0b1NpemUiOjAsIkZvcmVncm91bmQiOnsiJHJlZiI6IjEwIn0sIk1heFdpZHRoIjoyMDAuMCwiTWF4SGVpZ2h0IjoiSW5maW5pdHkiLCJTbWFydEZvcmVncm91bmRJc0FjdGl2ZSI6ZmFsc2UsIkhvcml6b250YWxBbGlnbm1lbnQiOjAsIlZlcnRpY2FsQWxpZ25tZW50IjowLCJTbWFydEZvcmVncm91bmQiOm51bGwsIkJhY2tncm91bmRGaWxsVHlwZSI6MCwiTWFyZ2luIjp7IiRpZCI6IjE2MjEiLCJUb3AiOjAuMCwiTGVmdCI6MC4wLCJSaWdodCI6MC4wLCJCb3R0b20iOjAuMH0sIlBhZGRpbmciOnsiJGlkIjoiMTYyMiIsIlRvcCI6MC4wLCJMZWZ0IjowLjAsIlJpZ2h0IjowLjAsIkJvdHRvbSI6MC4wfSwiQmFja2dyb3VuZCI6eyIkaWQiOiIxNjIzIiwiQ29sb3IiOnsiJGlkIjoiMTYyNCIsIkEiOjAsIlIiOjAsIkciOjAsIkIiOjB9fSwiSXNWaXNpYmxlIjp0cnVlLCJXaWR0aCI6MC4wLCJIZWlnaHQiOjAuMCwiQm9yZGVyU3R5bGUiOnsiJGlkIjoiMTYyNSIsIkxpbmVDb2xvciI6bnVsbCwiTGluZVdlaWdodCI6MC4wLCJMaW5lVHlwZSI6MCwiUGFyZW50U3R5bGUiOm51bGx9LCJQYXJlbnRTdHlsZSI6bnVsbH0sIkR1cmF0aW9uU3R5bGUiOnsiJGlkIjoiMTYyNiIsIkZvbnRTZXR0aW5ncyI6eyIkaWQiOiIxNjI3IiwiRm9udFNpemUiOjEwLCJGb250TmFtZSI6IkNhbGlicmkiLCJJc0JvbGQiOmZhbHNlLCJJc0l0YWxpYyI6ZmFsc2UsIklzVW5kZXJsaW5lZCI6ZmFsc2UsIlBhcmVudFN0eWxlIjpudWxsfSwiQXV0b1NpemUiOjAsIkZvcmVncm91bmQiOnsiJGlkIjoiMTYyOCIsIkNvbG9yIjp7IiRpZCI6IjE2Mjk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xNjMwIiwiVG9wIjowLjAsIkxlZnQiOjAuMCwiUmlnaHQiOjAuMCwiQm90dG9tIjowLjB9LCJQYWRkaW5nIjp7IiRpZCI6IjE2MzEiLCJUb3AiOjAuMCwiTGVmdCI6MC4wLCJSaWdodCI6MC4wLCJCb3R0b20iOjAuMH0sIkJhY2tncm91bmQiOnsiJGlkIjoiMTYzMiIsIkNvbG9yIjp7IiRpZCI6IjE2MzMiLCJBIjowLCJSIjowLCJHIjowLCJCIjowfX0sIklzVmlzaWJsZSI6dHJ1ZSwiV2lkdGgiOjAuMCwiSGVpZ2h0IjowLjAsIkJvcmRlclN0eWxlIjp7IiRpZCI6IjE2MzQiLCJMaW5lQ29sb3IiOm51bGwsIkxpbmVXZWlnaHQiOjAuMCwiTGluZVR5cGUiOjAsIlBhcmVudFN0eWxlIjpudWxsfSwiUGFyZW50U3R5bGUiOm51bGx9LCJIb3Jpem9udGFsQ29ubmVjdG9yU3R5bGUiOnsiJGlkIjoiMTYzNSIsIkxpbmVDb2xvciI6eyIkaWQiOiIxNjM2IiwiJHR5cGUiOiJOTFJFLkNvbW1vbi5Eb20uU29saWRDb2xvckJydXNoLCBOTFJFLkNvbW1vbiIsIkNvbG9yIjp7IiRpZCI6IjE2MzciLCJBIjoyNTUsIlIiOjIwNCwiRyI6MjA0LCJCIjoyMDR9fSwiTGluZVdlaWdodCI6MS4wLCJMaW5lVHlwZSI6MCwiUGFyZW50U3R5bGUiOm51bGx9LCJWZXJ0aWNhbENvbm5lY3RvclN0eWxlIjp7IiRpZCI6IjE2MzgiLCJMaW5lQ29sb3IiOnsiJGlkIjoiMTYzOSIsIiR0eXBlIjoiTkxSRS5Db21tb24uRG9tLlNvbGlkQ29sb3JCcnVzaCwgTkxSRS5Db21tb24iLCJDb2xvciI6eyIkaWQiOiIxNjQwIiwiQSI6MjU1LCJSIjoyMDQsIkciOjIwNCwiQiI6MjA0fX0sIkxpbmVXZWlnaHQiOjAuMCwiTGluZVR5cGUiOjAsIlBhcmVudFN0eWxlIjpudWxsfSwiTWFyZ2luIjpudWxsLCJTdGFydERhdGVQb3NpdGlvbiI6MywiRW5kRGF0ZVBvc2l0aW9uIjo0LCJEYXRlSXNWaXNpYmxlIjp0cnVlLCJUaXRsZVBvc2l0aW9uIjoyLCJEdXJhdGlvblBvc2l0aW9uIjo2LCJQZXJjZW50YWdlQ29tcGxldGVkUG9zaXRpb24iOjYsIlNwYWNpbmciOjUsIklzQmVsb3dUaW1lYmFuZCI6dHJ1ZSwiUGVyY2VudGFnZUNvbXBsZXRlU2hhcGVPcGFjaXR5IjozNSwiU2hhcGVTdHlsZSI6eyIkaWQiOiIxNjQxIiwiTWFyZ2luIjp7IiRpZCI6IjE2NDIiLCJUb3AiOjAuMCwiTGVmdCI6NC4wLCJSaWdodCI6NC4wLCJCb3R0b20iOjAuMH0sIlBhZGRpbmciOnsiJGlkIjoiMTY0MyIsIlRvcCI6MC4wLCJMZWZ0IjowLjAsIlJpZ2h0IjowLjAsIkJvdHRvbSI6MC4wfSwiQmFja2dyb3VuZCI6eyIkaWQiOiIxNjQ0IiwiQ29sb3IiOnsiJGlkIjoiMTY0NSIsIkEiOjI1NSwiUiI6NjgsIkciOjExNCwiQiI6MTk2fX0sIklzVmlzaWJsZSI6dHJ1ZSwiV2lkdGgiOjAuMCwiSGVpZ2h0IjoxNi4wLCJCb3JkZXJTdHlsZSI6eyIkaWQiOiIxNjQ2IiwiTGluZUNvbG9yIjp7IiRpZCI6IjE2NDciLCIkdHlwZSI6Ik5MUkUuQ29tbW9uLkRvbS5Tb2xpZENvbG9yQnJ1c2gsIE5MUkUuQ29tbW9uIiwiQ29sb3IiOnsiJGlkIjoiMTY0OCIsIkEiOjI1NSwiUiI6MjU1LCJHIjowLCJCIjowfX0sIkxpbmVXZWlnaHQiOjAuMCwiTGluZVR5cGUiOjAsIlBhcmVudFN0eWxlIjpudWxsfSwiUGFyZW50U3R5bGUiOm51bGx9LCJUaXRsZVN0eWxlIjp7IiRpZCI6IjE2NDkiLCJGb250U2V0dGluZ3MiOnsiJGlkIjoiMTY1MCIsIkZvbnRTaXplIjoxMSwiRm9udE5hbWUiOiJDYWxpYnJpIiwiSXNCb2xkIjp0cnVlLCJJc0l0YWxpYyI6ZmFsc2UsIklzVW5kZXJsaW5lZCI6ZmFsc2UsIlBhcmVudFN0eWxlIjpudWxsfSwiQXV0b1NpemUiOjAsIkZvcmVncm91bmQiOnsiJGlkIjoiMTY1MSIsIkNvbG9yIjp7IiRpZCI6IjE2NTIiLCJBIjoyNTUsIlIiOjAsIkciOjAsIkIiOjB9fSwiTWF4V2lkdGgiOjk2MC4wLCJNYXhIZWlnaHQiOiJJbmZpbml0eSIsIlNtYXJ0Rm9yZWdyb3VuZElzQWN0aXZlIjpmYWxzZSwiSG9yaXpvbnRhbEFsaWdubWVudCI6MSwiVmVydGljYWxBbGlnbm1lbnQiOjAsIlNtYXJ0Rm9yZWdyb3VuZCI6bnVsbCwiQmFja2dyb3VuZEZpbGxUeXBlIjowLCJNYXJnaW4iOnsiJGlkIjoiMTY1MyIsIlRvcCI6MC4wLCJMZWZ0IjowLjAsIlJpZ2h0IjowLjAsIkJvdHRvbSI6MC4wfSwiUGFkZGluZyI6eyIkaWQiOiIxNjU0IiwiVG9wIjowLjAsIkxlZnQiOjAuMCwiUmlnaHQiOjAuMCwiQm90dG9tIjowLjB9LCJCYWNrZ3JvdW5kIjp7IiRpZCI6IjE2NTUiLCJDb2xvciI6eyIkaWQiOiIxNjU2IiwiQSI6MCwiUiI6MCwiRyI6MCwiQiI6MH19LCJJc1Zpc2libGUiOnRydWUsIldpZHRoIjowLjAsIkhlaWdodCI6MC4wLCJCb3JkZXJTdHlsZSI6eyIkaWQiOiIxNjU3IiwiTGluZUNvbG9yIjpudWxsLCJMaW5lV2VpZ2h0IjowLjAsIkxpbmVUeXBlIjowLCJQYXJlbnRTdHlsZSI6bnVsbH0sIlBhcmVudFN0eWxlIjpudWxsfSwiRGF0ZVN0eWxlIjp7IiRpZCI6IjE2NTgiLCJGb250U2V0dGluZ3MiOnsiJGlkIjoiMTY1OSIsIkZvbnRTaXplIjoxMCwiRm9udE5hbWUiOiJDYWxpYnJpIiwiSXNCb2xkIjpmYWxzZSwiSXNJdGFsaWMiOmZhbHNlLCJJc1VuZGVybGluZWQiOmZhbHNlLCJQYXJlbnRTdHlsZSI6bnVsbH0sIkF1dG9TaXplIjowLCJGb3JlZ3JvdW5kIjp7IiRpZCI6IjE2NjAiLCJDb2xvciI6eyIkaWQiOiIxNjYxIiwiQSI6MjU1LCJSIjo2OCwiRyI6ODQsIkIiOjEwNn19LCJNYXhXaWR0aCI6MjAwLjAsIk1heEhlaWdodCI6IkluZmluaXR5IiwiU21hcnRGb3JlZ3JvdW5kSXNBY3RpdmUiOmZhbHNlLCJIb3Jpem9udGFsQWxpZ25tZW50IjoxLCJWZXJ0aWNhbEFsaWdubWVudCI6MCwiU21hcnRGb3JlZ3JvdW5kIjpudWxsLCJCYWNrZ3JvdW5kRmlsbFR5cGUiOjAsIk1hcmdpbiI6eyIkaWQiOiIxNjYyIiwiVG9wIjowLjAsIkxlZnQiOjAuMCwiUmlnaHQiOjAuMCwiQm90dG9tIjowLjB9LCJQYWRkaW5nIjp7IiRpZCI6IjE2NjMiLCJUb3AiOjAuMCwiTGVmdCI6MC4wLCJSaWdodCI6MC4wLCJCb3R0b20iOjAuMH0sIkJhY2tncm91bmQiOnsiJGlkIjoiMTY2NCIsIkNvbG9yIjp7IiRpZCI6IjE2NjUiLCJBIjowLCJSIjowLCJHIjowLCJCIjowfX0sIklzVmlzaWJsZSI6dHJ1ZSwiV2lkdGgiOjAuMCwiSGVpZ2h0IjowLjAsIkJvcmRlclN0eWxlIjp7IiRpZCI6IjE2NjYiLCJMaW5lQ29sb3IiOm51bGwsIkxpbmVXZWlnaHQiOjAuMCwiTGluZVR5cGUiOjAsIlBhcmVudFN0eWxlIjpudWxsfSwiUGFyZW50U3R5bGUiOm51bGx9LCJEYXRlRm9ybWF0Ijp7IiRpZCI6IjE2NjciLCJGb3JtYXRTdHJpbmciOiJNTU0gZCIsIlNlcGFyYXRvciI6Ii8iLCJVc2VJbnRlcm5hdGlvbmFsRGF0ZUZvcm1hdCI6ZmFsc2UsIkRhdGVJc1Zpc2libGUiOnRydWUsIlRpbWVJc1Zpc2libGUiOmZhbHNlLCJIb3VyRGlnaXRzIjoxLCJBbVBtRGVzaWduYXRvciI6MiwiVHJpbTAwTWludXRlcyI6ZmFsc2UsIkxhc3RLbm93blZpc2liaWxpdHlTdGF0ZSI6bnVsbH0sIldlZWtOdW1iZXJpbmciOnsiJGlkIjoiMTY2OCIsIkZvcm1hdCI6MCwiSXNWaXNpYmxlIjpmYWxzZSwiTGFzdEtub3duVmlzaWJpbGl0eVN0YXRlIjpmYWxzZX0sIklzVmlzaWJsZSI6dHJ1ZSwiUGFyZW50U3R5bGUiOm51bGx9LCJJbmRleCI6MCwiU21hcnREdXJhdGlvbkFjdGl2YXRlZCI6ZmFsc2UsIkRhdGVGb3JtYXQiOnsiJHJlZiI6IjE2NjcifSwiV2Vla051bWJlcmluZyI6eyIkaWQiOiIxNjY5IiwiRm9ybWF0IjowLCJJc1Zpc2libGUiOmZhbHNlLCJMYXN0S25vd25WaXNpYmlsaXR5U3RhdGUiOmZhbHNlfSwiSWQiOiJlZmExZmE2ZS0zYjYwLTQ0NzEtYmQwNC0xMzUyODdmMTBiODYiLCJJbXBvcnRJZCI6bnVsbCwiVGl0bGUiOm51bGwsIk5vdGUiOm51bGwsIkh5cGVybGluayI6eyIkaWQiOiIxNjcwIiwiQWRkcmVzcyI6IiIsIlN1YkFkZHJlc3MiOiIifSwiSXNDaGFuZ2VkIjpmYWxzZSwiSXNOZXciOmZhbHNlfV0sIlN3aW1sYW5lcyI6W10sIk1zUHJvamVjdEl0ZW1zVHJlZSI6eyIkaWQiOiIxNjcxIiwiUm9vdCI6eyJJbXBvcnRJZCI6bnVsbCwiSXNJbXBvcnRlZCI6ZmFsc2UsIkNoaWxkcmVuIjpbXX19LCJNZXRhZGF0YSI6eyIkaWQiOiIxNjcyIiwiUmVjZW50Q29sb3JzQ29sbGVjdGlvbiI6IltdIiwiU291cmNlVGVtcGxhdGUiOiJ7XCIkaWRcIjpcIjFcIixcIklkXCI6XCJjMTFmNmY0OS03ZGI4LTQ1ZmQtYmEzMi1iZmNhZWE0OTJmMzlcIixcIkN1bHR1cmVJbmZvTmFtZVwiOlwiZW4tVVNcIixcIlZlcnNpb25cIjp7XCIkaWRcIjpcIjJcIixcIlRlbXBsYXRlRG9tVmVyc2lvblwiOlwiMS4zLjFcIn0sXCJFZmZlY3RcIjoxLFwiU3R5bGVcIjp7XCIkaWRcIjpcIjNcIixcIlRpbWViYW5kU3R5bGVcIjp7XCIkaWRcIjpcIjRcIixcIlNjYWxlTWFya2luZ1wiOjAsXCJTaGFwZVwiOjEzLFwiU2hhcGVTdHlsZVwiOntcIiRpZFwiOlwiNVwiLFwiTWFyZ2luXCI6e1wiJGlkXCI6XCI2XCIsXCJUb3BcIjowLjAsXCJMZWZ0XCI6MTAuMCxcIlJpZ2h0XCI6MTAuMCxcIkJvdHRvbVwiOjAuMH0sXCJQYWRkaW5nXCI6e1wiJGlkXCI6XCI3XCIsXCJUb3BcIjo1LjAsXCJMZWZ0XCI6MTMuMCxcIlJpZ2h0XCI6MTMuMCxcIkJvdHRvbVwiOjUuMH0sXCJCYWNrZ3JvdW5kXCI6e1wiJGlkXCI6XCI4XCIsXCJDb2xvclwiOntcIiRpZFwiOlwiOVwiLFwiQVwiOjI1NSxcIlJcIjo2OCxcIkdcIjo4NCxcIkJcIjoxMDZ9fSxcIklzVmlzaWJsZVwiOnRydWUsXCJXaWR0aFwiOjg1OC4wLFwiSGVpZ2h0XCI6MzAuMCxcIkJvcmRlclN0eWxlXCI6e1wiJGlkXCI6XCIxMFwiLFwiTGluZUNvbG9yXCI6e1wiJGlkXCI6XCIxMVwiLFwiJHR5cGVcIjpcIk5MUkUuQ29tbW9uLkRvbS5Tb2xpZENvbG9yQnJ1c2gsIE5MUkUuQ29tbW9uXCIsXCJDb2xvclwiOntcIiRpZFwiOlwiMTJcIixcIkFcIjoyNTUsXCJSXCI6MjU1LFwiR1wiOjAsXCJCXCI6MH19LFwiTGluZVdlaWdodFwiOjAuMCxcIkxpbmVUeXBlXCI6MH19LFwiTWlkZGxlVGllclNoYXBlU3R5bGVcIjp7XCIkaWRcIjpcIjEzXCIsXCJNYXJnaW5cIjp7XCIkaWRcIjpcIjE0XCIsXCJUb3BcIjowLjAsXCJMZWZ0XCI6MTAuMCxcIlJpZ2h0XCI6MTAuMCxcIkJvdHRvbVwiOjAuMH0sXCJQYWRkaW5nXCI6e1wiJGlkXCI6XCIxNVwiLFwiVG9wXCI6NS4wLFwiTGVmdFwiOjEzLjAsXCJSaWdodFwiOjEzLjAsXCJCb3R0b21cIjo1LjB9LFwiQmFja2dyb3VuZFwiOntcIiRpZFwiOlwiMTZcIixcIkNvbG9yXCI6e1wiJGlkXCI6XCIxN1wiLFwiQVwiOjI1NSxcIlJcIjo2OCxcIkdcIjo4NCxcIkJcIjoxMDZ9fSxcIklzVmlzaWJsZVwiOnRydWUsXCJXaWR0aFwiOjg1OC4wLFwiSGVpZ2h0XCI6MzAuMCxcIkJvcmRlclN0eWxlXCI6e1wiJGlkXCI6XCIxOFwiLFwiTGluZUNvbG9yXCI6e1wiJGlkXCI6XCIxOVwiLFwiJHR5cGVcIjpcIk5MUkUuQ29tbW9uLkRvbS5Tb2xpZENvbG9yQnJ1c2gsIE5MUkUuQ29tbW9uXCIsXCJDb2xvclwiOntcIiRpZFwiOlwiMjBcIixcIkFcIjoyNTUsXCJSXCI6MjU1LFwiR1wiOjAsXCJCXCI6MH19LFwiTGluZVdlaWdodFwiOjAuMCxcIkxpbmVUeXBlXCI6MH19LFwiQm90dG9tVGllclNoYXBlU3R5bGVcIjp7XCIkaWRcIjpcIjIxXCIsXCJNYXJnaW5cIjp7XCIkaWRcIjpcIjIyXCIsXCJUb3BcIjowLjAsXCJMZWZ0XCI6MTAuMCxcIlJpZ2h0XCI6MTAuMCxcIkJvdHRvbVwiOjAuMH0sXCJQYWRkaW5nXCI6e1wiJGlkXCI6XCIyM1wiLFwiVG9wXCI6NS4wLFwiTGVmdFwiOjEzLjAsXCJSaWdodFwiOjEzLjAsXCJCb3R0b21cIjo1LjB9LFwiQmFja2dyb3VuZFwiOntcIiRpZFwiOlwiMjRcIixcIkNvbG9yXCI6e1wiJGlkXCI6XCIyNVwiLFwiQVwiOjI1NSxcIlJcIjo2OCxcIkdcIjo4NCxcIkJcIjoxMDZ9fSxcIklzVmlzaWJsZVwiOnRydWUsXCJXaWR0aFwiOjg1OC4wLFwiSGVpZ2h0XCI6MzAuMCxcIkJvcmRlclN0eWxlXCI6e1wiJGlkXCI6XCIyNlwiLFwiTGluZUNvbG9yXCI6e1wiJGlkXCI6XCIyN1wiLFwiJHR5cGVcIjpcIk5MUkUuQ29tbW9uLkRvbS5Tb2xpZENvbG9yQnJ1c2gsIE5MUkUuQ29tbW9uXCIsXCJDb2xvclwiOntcIiRpZFwiOlwiMjhcIixcIkFcIjoyNTUsXCJSXCI6MjU1LFwiR1wiOjAsXCJCXCI6MH19LFwiTGluZVdlaWdodFwiOjAuMCxcIkxpbmVUeXBlXCI6MH19LFwiUmlnaHRFbmRDYXBzU3R5bGVcIjp7XCIkaWRcIjpcIjI5XCIsXCJGb250U2V0dGluZ3NcIjp7XCIkaWRcIjpcIjMwXCIsXCJGb250U2l6ZVwiOjE4LFwiRm9udE5hbWVcIjpcIkNhbGlicmlcIixcIklzQm9sZFwiOnRydWUsXCJJc0l0YWxpY1wiOmZhbHNlLFwiSXNVbmRlcmxpbmVkXCI6ZmFsc2V9LFwiQXV0b1NpemVcIjowLFwiRm9yZWdyb3VuZFwiOntcIiRpZFwiOlwiMzFcIixcIkNvbG9yXCI6e1wiJGlkXCI6XCIzMlwiLFwiQVwiOjI1NSxcIlJcIjoyMzcsXCJHXCI6MTI1LFwiQlwiOjQ5fX0sXCJCYWNrZ3JvdW5kRmlsbFR5cGVcIjowLFwiTWF4V2lkdGhcIjpcIkluZmluaXR5XCIsXCJNYXhIZWlnaHRcIjpcIkluZmluaXR5XCIsXCJTbWFydEZvcmVncm91bmRJc0FjdGl2ZVwiOmZhbHNlLFwiSG9yaXpvbnRhbEFsaWdubWVudFwiOjAsXCJWZXJ0aWNhbEFsaWdubWVudFwiOjAsXCJTbWFydEZvcmVncm91bmRcIjpudWxsLFwiTWFyZ2luXCI6e1wiJGlkXCI6XCIzM1wiLFwiVG9wXCI6MC4wLFwiTGVmdFwiOjAuMCxcIlJpZ2h0XCI6MjAuMCxcIkJvdHRvbVwiOjAuMH0sXCJQYWRkaW5nXCI6e1wiJGlkXCI6XCIzNFwiLFwiVG9wXCI6MC4wLFwiTGVmdFwiOjAuMCxcIlJpZ2h0XCI6MC4wLFwiQm90dG9tXCI6MC4wfSxcIkJhY2tncm91bmRcIjp7XCIkaWRcIjpcIjM1XCIsXCJDb2xvclwiOntcIiRpZFwiOlwiMzZcIixcIkFcIjowLFwiUlwiOjAsXCJHXCI6MCxcIkJcIjowfX0sXCJJc1Zpc2libGVcIjp0cnVlLFwiV2lkdGhcIjowLjAsXCJIZWlnaHRcIjowLjAsXCJCb3JkZXJTdHlsZVwiOm51bGx9LFwiTGVmdEVuZENhcHNTdHlsZVwiOntcIiRpZFwiOlwiMzdcIixcIkZvbnRTZXR0aW5nc1wiOntcIiRpZFwiOlwiMzhcIixcIkZvbnRTaXplXCI6MTgsXCJGb250TmFtZVwiOlwiQ2FsaWJyaVwiLFwiSXNCb2xkXCI6dHJ1ZSxcIklzSXRhbGljXCI6ZmFsc2UsXCJJc1VuZGVybGluZWRcIjpmYWxzZX0sXCJBdXRvU2l6ZVwiOjAsXCJGb3JlZ3JvdW5kXCI6e1wiJGlkXCI6XCIzOVwiLFwiQ29sb3JcIjp7XCIkaWRcIjpcIjQwXCIsXCJBXCI6MjU1LFwiUlwiOjIzNyxcIkdcIjoxMjUsXCJCXCI6NDl9fSxcIkJhY2tncm91bmRGaWxsVHlwZVwiOjAsXCJNYXhXaWR0aFwiOlwiSW5maW5pdHlcIixcIk1heEhlaWdodFwiOlwiSW5maW5pdHlcIixcIlNtYXJ0Rm9yZWdyb3VuZElzQWN0aXZlXCI6ZmFsc2UsXCJIb3Jpem9udGFsQWxpZ25tZW50XCI6MCxcIlZlcnRpY2FsQWxpZ25tZW50XCI6MCxcIlNtYXJ0Rm9yZWdyb3VuZFwiOm51bGwsXCJNYXJnaW5cIjp7XCIkaWRcIjpcIjQxXCIsXCJUb3BcIjowLjAsXCJMZWZ0XCI6MjAuMCxcIlJpZ2h0XCI6MC4wLFwiQm90dG9tXCI6MC4wfSxcIlBhZGRpbmdcIjp7XCIkaWRcIjpcIjQyXCIsXCJUb3BcIjowLjAsXCJMZWZ0XCI6MC4wLFwiUmlnaHRcIjowLjAsXCJCb3R0b21cIjowLjB9LFwiQmFja2dyb3VuZFwiOntcIiRpZFwiOlwiNDNcIixcIkNvbG9yXCI6e1wiJHJlZlwiOlwiMzZcIn19LFwiSXNWaXNpYmxlXCI6ZmFsc2UsXCJXaWR0aFwiOjAuMCxcIkhlaWdodFwiOjAuMCxcIkJvcmRlclN0eWxlXCI6bnVsbH0sXCJUb2RheVRleHRTdHlsZVwiOntcIiRpZFwiOlwiNDRcIixcIkZvbnRTZXR0aW5nc1wiOntcIiRpZFwiOlwiNDVcIixcIkZvbnRTaXplXCI6MTIsXCJGb250TmFtZVwiOlwiQ2FsaWJyaVwiLFwiSXNCb2xkXCI6ZmFsc2UsXCJJc0l0YWxpY1wiOmZhbHNlLFwiSXNVbmRlcmxpbmVkXCI6ZmFsc2V9LFwiQXV0b1NpemVcIjowLFwiRm9yZWdyb3VuZFwiOntcIiRpZFwiOlwiNDZcIixcIkNvbG9yXCI6e1wiJGlkXCI6XCI0N1wiLFwiQVwiOjI1NSxcIlJcIjowLFwiR1wiOjAsXCJCXCI6MH19LFwiQmFja2dyb3VuZEZpbGxUeXBlXCI6MCxcIk1heFdpZHRoXCI6MjAwLjAsXCJNYXhIZWlnaHRcIjpcIkluZmluaXR5XCIsXCJTbWFydEZvcmVncm91bmRJc0FjdGl2ZVwiOmZhbHNlLFwiSG9yaXpvbnRhbEFsaWdubWVudFwiOjAsXCJWZXJ0aWNhbEFsaWdubWVudFwiOjAsXCJTbWFydEZvcmVncm91bmRcIjpudWxsLFwiTWFyZ2luXCI6e1wiJGlkXCI6XCI0OFwiLFwiVG9wXCI6MC4wLFwiTGVmdFwiOjAuMCxcIlJpZ2h0XCI6MC4wLFwiQm90dG9tXCI6MC4wfSxcIlBhZGRpbmdcIjp7XCIkaWRcIjpcIjQ5XCIsXCJUb3BcIjowLjAsXCJMZWZ0XCI6MC4wLFwiUmlnaHRcIjowLjAsXCJCb3R0b21cIjowLjB9LFwiQmFja2dyb3VuZFwiOntcIiRpZFwiOlwiNTBcIixcIkNvbG9yXCI6e1wiJHJlZlwiOlwiMzZcIn19LFwiSXNWaXNpYmxlXCI6dHJ1ZSxcIldpZHRoXCI6MC4wLFwiSGVpZ2h0XCI6MC4wLFwiQm9yZGVyU3R5bGVcIjpudWxsfSxcIlRvZGF5TWFya2VyU3R5bGVcIjp7XCIkaWRcIjpcIjUxXCIsXCJNYXJnaW5cIjp7XCIkaWRcIjpcIjUyXCIsXCJUb3BcIjowLjAsXCJMZWZ0XCI6MC4wLFwiUmlnaHRcIjowLjAsXCJCb3R0b21cIjowLjB9LFwiUGFkZGluZ1wiOntcIiRpZFwiOlwiNTNcIixcIlRvcFwiOjAuMCxcIkxlZnRcIjowLjAsXCJSaWdodFwiOjAuMCxcIkJvdHRvbVwiOjAuMH0sXCJCYWNrZ3JvdW5kXCI6e1wiJGlkXCI6XCI1NFwiLFwiQ29sb3JcIjp7XCIkaWRcIjpcIjU1XCIsXCJBXCI6MjU1LFwiUlwiOjI1NSxcIkdcIjowLFwiQlwiOjB9fSxcIklzVmlzaWJsZVwiOnRydWUsXCJXaWR0aFwiOjAuMCxcIkhlaWdodFwiOjAuMCxcIkJvcmRlclN0eWxlXCI6bnVsbH0sXCJTY2FsZVN0eWxlXCI6e1wiJGlkXCI6XCI1NlwiLFwiU2hvd1NlZ21lbnRTZXBhcmF0b3JzXCI6dHJ1ZSxcIlNlZ21lbnRTZXBhcmF0b3JPcGFjaXR5XCI6MzAsXCJTaGFwZVwiOjQsXCJIYXNCZWVuVmlzaWJsZUJlZm9yZVwiOnRydWUsXCJGb250U2V0dGluZ3NcIjp7XCIkaWRcIjpcIjU3XCIsXCJGb250U2l6ZVwiOjEyLFwiRm9udE5hbWVcIjpcIkNhbGlicmlcIixcIklzQm9sZFwiOmZhbHNlLFwiSXNJdGFsaWNcIjpmYWxzZSxcIklzVW5kZXJsaW5lZFwiOmZhbHNlfSxcIkF1dG9TaXplXCI6MCxcIkZvcmVncm91bmRcIjp7XCIkaWRcIjpcIjU4XCIsXCJDb2xvclwiOntcIiRpZFwiOlwiNTlcIixcIkFcIjoyNTUsXCJSXCI6MjU1LFwiR1wiOjI1NSxcIkJcIjoyNTV9fSxcIkJhY2tncm91bmRGaWxsVHlwZVwiOjAsXCJNYXhXaWR0aFwiOjIwMC4wLFwiTWF4SGVpZ2h0XCI6XCJJbmZpbml0eVwiLFwiU21hcnRGb3JlZ3JvdW5kSXNBY3RpdmVcIjpmYWxzZSxcIkhvcml6b250YWxBbGlnbm1lbnRcIjowLFwiVmVydGljYWxBbGlnbm1lbnRcIjoxLFwiU21hcnRGb3JlZ3JvdW5kXCI6bnVsbCxcIk1hcmdpblwiOntcIiRpZFwiOlwiNjBcIixcIlRvcFwiOjAuMCxcIkxlZnRcIjo1LjAsXCJSaWdodFwiOjAuMCxcIkJvdHRvbVwiOjAuMH0sXCJQYWRkaW5nXCI6e1wiJGlkXCI6XCI2MVwiLFwiVG9wXCI6MC4wLFwiTGVmdFwiOjAuMCxcIlJpZ2h0XCI6MC4wLFwiQm90dG9tXCI6MC4wfSxcIkJhY2tncm91bmRcIjp7XCIkaWRcIjpcIjYyXCIsXCJDb2xvclwiOntcIiRyZWZcIjpcIjM2XCJ9fSxcIklzVmlzaWJsZVwiOnRydWUsXCJXaWR0aFwiOjAuMCxcIkhlaWdodFwiOjAuMCxcIkJvcmRlclN0eWxlXCI6bnVsbH0sXCJNaWRkbGVUaWVyU2NhbGVTdHlsZVwiOntcIiRpZFwiOlwiNjNcIixcIlNob3dTZWdtZW50U2VwYXJhdG9yc1wiOnRydWUsXCJTZWdtZW50U2VwYXJhdG9yT3BhY2l0eVwiOjMwLFwiU2hhcGVcIjo0LFwiSGFzQmVlblZpc2libGVCZWZvcmVcIjpmYWxzZSxcIkZvbnRTZXR0aW5nc1wiOntcIiRpZFwiOlwiNjRcIixcIkZvbnRTaXplXCI6MTIsXCJGb250TmFtZVwiOlwiQ2FsaWJyaVwiLFwiSXNCb2xkXCI6ZmFsc2UsXCJJc0l0YWxpY1wiOmZhbHNlLFwiSXNVbmRlcmxpbmVkXCI6ZmFsc2V9LFwiQXV0b1NpemVcIjowLFwiRm9yZWdyb3VuZFwiOntcIiRpZFwiOlwiNjVcIixcIkNvbG9yXCI6e1wiJGlkXCI6XCI2NlwiLFwiQVwiOjI1NSxcIlJcIjoyNTUsXCJHXCI6MjU1LFwiQlwiOjI1NX19LFwiQmFja2dyb3VuZEZpbGxUeXBlXCI6MCxcIk1heFdpZHRoXCI6MjAwLjAsXCJNYXhIZWlnaHRcIjpcIkluZmluaXR5XCIsXCJTbWFydEZvcmVncm91bmRJc0FjdGl2ZVwiOmZhbHNlLFwiSG9yaXpvbnRhbEFsaWdubWVudFwiOjAsXCJWZXJ0aWNhbEFsaWdubWVudFwiOjEsXCJTbWFydEZvcmVncm91bmRcIjpudWxsLFwiTWFyZ2luXCI6e1wiJGlkXCI6XCI2N1wiLFwiVG9wXCI6MC4wLFwiTGVmdFwiOjUuMCxcIlJpZ2h0XCI6MC4wLFwiQm90dG9tXCI6MC4wfSxcIlBhZGRpbmdcIjp7XCIkaWRcIjpcIjY4XCIsXCJUb3BcIjowLjAsXCJMZWZ0XCI6MC4wLFwiUmlnaHRcIjowLjAsXCJCb3R0b21cIjowLjB9LFwiQmFja2dyb3VuZFwiOntcIiRpZFwiOlwiNjlcIixcIkNvbG9yXCI6e1wiJGlkXCI6XCI3MFwiLFwiQVwiOjAsXCJSXCI6MCxcIkdcIjowLFwiQlwiOjB9fSxcIklzVmlzaWJsZVwiOmZhbHNlLFwiV2lkdGhcIjowLjAsXCJIZWlnaHRcIjowLjAsXCJCb3JkZXJTdHlsZVwiOm51bGx9LFwiQm90dG9tVGllclNjYWxlU3R5bGVcIjp7XCIkaWRcIjpcIjcxXCIsXCJTaG93U2VnbWVudFNlcGFyYXRvcnNcIjp0cnVlLFwiU2VnbWVudFNlcGFyYXRvck9wYWNpdHlcIjozMCxcIlNoYXBlXCI6NCxcIkhhc0JlZW5WaXNpYmxlQmVmb3JlXCI6ZmFsc2UsXCJGb250U2V0dGluZ3NcIjp7XCIkaWRcIjpcIjcyXCIsXCJGb250U2l6ZVwiOjEyLFwiRm9udE5hbWVcIjpcIkNhbGlicmlcIixcIklzQm9sZFwiOmZhbHNlLFwiSXNJdGFsaWNcIjpmYWxzZSxcIklzVW5kZXJsaW5lZFwiOmZhbHNlfSxcIkF1dG9TaXplXCI6MCxcIkZvcmVncm91bmRcIjp7XCIkaWRcIjpcIjczXCIsXCJDb2xvclwiOntcIiRpZFwiOlwiNzRcIixcIkFcIjoyNTUsXCJSXCI6MjU1LFwiR1wiOjI1NSxcIkJcIjoyNTV9fSxcIkJhY2tncm91bmRGaWxsVHlwZVwiOjAsXCJNYXhXaWR0aFwiOjIwMC4wLFwiTWF4SGVpZ2h0XCI6XCJJbmZpbml0eVwiLFwiU21hcnRGb3JlZ3JvdW5kSXNBY3RpdmVcIjpmYWxzZSxcIkhvcml6b250YWxBbGlnbm1lbnRcIjowLFwiVmVydGljYWxBbGlnbm1lbnRcIjoxLFwiU21hcnRGb3JlZ3JvdW5kXCI6bnVsbCxcIk1hcmdpblwiOntcIiRpZFwiOlwiNzVcIixcIlRvcFwiOjAuMCxcIkxlZnRcIjo1LjAsXCJSaWdodFwiOjAuMCxcIkJvdHRvbVwiOjAuMH0sXCJQYWRkaW5nXCI6e1wiJGlkXCI6XCI3NlwiLFwiVG9wXCI6MC4wLFwiTGVmdFwiOjAuMCxcIlJpZ2h0XCI6MC4wLFwiQm90dG9tXCI6MC4wfSxcIkJhY2tncm91bmRcIjp7XCIkaWRcIjpcIjc3XCIsXCJDb2xvclwiOntcIiRpZFwiOlwiNzhcIixcIkFcIjowLFwiUlwiOjAsXCJHXCI6MCxcIkJcIjowfX0sXCJJc1Zpc2libGVcIjpmYWxzZSxcIldpZHRoXCI6MC4wLFwiSGVpZ2h0XCI6MC4wLFwiQm9yZGVyU3R5bGVcIjpudWxsfSxcIlNpbmdsZVNjYWxlU2hhcGVTdHlsZVwiOm51bGwsXCJFbGFwc2VkVGltZUJhY2tncm91bmRcIjp7XCIkaWRcIjpcIjc5XCIsXCJDb2xvclwiOntcIiRpZFwiOlwiODBcIixcIkFcIjo3NyxcIlJcIjoyNTUsXCJHXCI6MCxcIkJcIjowfX0sXCJBcHBlbmRZZWFyT25ZZWFyQ2hhbmdlXCI6dHJ1ZSxcIkVsYXBzZWRUaW1lRm9ybWF0XCI6MSxcIlRvZGF5TWFya2VyUG9zaXRpb25cIjozLFwiUXVpY2tQb3NpdGlvblwiOjEsXCJBYnNvbHV0ZVBvc2l0aW9uXCI6MjQwLjAsXCJNYXJnaW5cIjp7XCIkaWRcIjpcIjgxXCIsXCJUb3BcIjowLjAsXCJMZWZ0XCI6MTAuMCxcIlJpZ2h0XCI6MTAuMCxcIkJvdHRvbVwiOjAuMH0sXCJQYWRkaW5nXCI6e1wiJGlkXCI6XCI4MlwiLFwiVG9wXCI6MC4wLFwiTGVmdFwiOjAuMCxcIlJpZ2h0XCI6MC4wLFwiQm90dG9tXCI6MC4wfSxcIkJhY2tncm91bmRcIjp7XCIkaWRcIjpcIjgzXCIsXCJDb2xvclwiOntcIiRpZFwiOlwiODRcIixcIkFcIjoyNTUsXCJSXCI6MTE1LFwiR1wiOjExNSxcIkJcIjoxMTV9fSxcIklzVmlzaWJsZVwiOnRydWUsXCJXaWR0aFwiOjAuMCxcIkhlaWdodFwiOjAuMCxcIkJvcmRlclN0eWxlXCI6bnVsbH0sXCJEZWZhdWx0TWlsZXN0b25lU3R5bGVcIjp7XCIkaWRcIjpcIjg1XCIsXCJTaGFwZVwiOjAsXCJDb25uZWN0b3JNYXJnaW5cIjp7XCIkaWRcIjpcIjg2XCIsXCJUb3BcIjowLjAsXCJMZWZ0XCI6Mi4wLFwiUmlnaHRcIjoyLjAsXCJCb3R0b21cIjowLjB9LFwiQ29ubmVjdG9yU3R5bGVcIjp7XCIkaWRcIjpcIjg3XCIsXCJMaW5lQ29sb3JcIjp7XCIkaWRcIjpcIjg4XCIsXCIkdHlwZVwiOlwiTkxSRS5Db21tb24uRG9tLlNvbGlkQ29sb3JCcnVzaCwgTkxSRS5Db21tb25cIixcIkNvbG9yXCI6e1wiJGlkXCI6XCI4OVwiLFwiQVwiOjEyNyxcIlJcIjozMSxcIkdcIjo3MyxcIkJcIjoxMjZ9fSxcIkxpbmVXZWlnaHRcIjoxLjAsXCJMaW5lVHlwZVwiOjB9LFwiSXNCZWxvd1RpbWViYW5kXCI6ZmFsc2UsXCJIaWRlRGF0ZVwiOmZhbHNlLFwiU2hhcGVTaXplXCI6MSxcIlNwYWNpbmdcIjoyLjAsXCJQYWRkaW5nXCI6e1wiJGlkXCI6XCI5MFwiLFwiVG9wXCI6Ny4wLFwiTGVmdFwiOjMuMCxcIlJpZ2h0XCI6MC4wLFwiQm90dG9tXCI6Mi4wfSxcIlBvc2l0aW9uXCI6bnVsbCxcIlBvc2l0aW9uT25UYXNrXCI6MCxcIlNoYXBlU3R5bGVcIjp7XCIkaWRcIjpcIjkxXCIsXCJNYXJnaW5cIjp7XCIkaWRcIjpcIjkyXCIsXCJUb3BcIjowLjAsXCJMZWZ0XCI6MC4wLFwiUmlnaHRcIjowLjAsXCJCb3R0b21cIjowLjB9LFwiUGFkZGluZ1wiOntcIiRpZFwiOlwiOTNcIixcIlRvcFwiOjAuMCxcIkxlZnRcIjowLjAsXCJSaWdodFwiOjAuMCxcIkJvdHRvbVwiOjAuMH0sXCJCYWNrZ3JvdW5kXCI6e1wiJGlkXCI6XCI5NFwiLFwiQ29sb3JcIjp7XCIkaWRcIjpcIjk1XCIsXCJBXCI6MjU1LFwiUlwiOjAsXCJHXCI6MTE0LFwiQlwiOjE4OH19LFwiSXNWaXNpYmxlXCI6dHJ1ZSxcIldpZHRoXCI6MTguMCxcIkhlaWdodFwiOjIwLjAsXCJCb3JkZXJTdHlsZVwiOntcIiRpZFwiOlwiOTZcIixcIkxpbmVDb2xvclwiOntcIiRpZFwiOlwiOTdcIixcIiR0eXBlXCI6XCJOTFJFLkNvbW1vbi5Eb20uU29saWRDb2xvckJydXNoLCBOTFJFLkNvbW1vblwiLFwiQ29sb3JcIjp7XCIkaWRcIjpcIjk4XCIsXCJBXCI6MjU1LFwiUlwiOjI1NSxcIkdcIjowLFwiQlwiOjB9fSxcIkxpbmVXZWlnaHRcIjowLjAsXCJMaW5lVHlwZVwiOjB9fSxcIlRpdGxlU3R5bGVcIjp7XCIkaWRcIjpcIjk5XCIsXCJGb250U2V0dGluZ3NcIjp7XCIkaWRcIjpcIjEwMFwiLFwiRm9udFNpemVcIjoxMSxcIkZvbnROYW1lXCI6XCJDYWxpYnJpXCIsXCJJc0JvbGRcIjp0cnVlLFwiSXNJdGFsaWNcIjpmYWxzZSxcIklzVW5kZXJsaW5lZFwiOmZhbHNlfSxcIkF1dG9TaXplXCI6MCxcIkZvcmVncm91bmRcIjp7XCIkaWRcIjpcIjEwMVwiLFwiQ29sb3JcIjp7XCIkaWRcIjpcIjEwMlwiLFwiQVwiOjI1NSxcIlJcIjowLFwiR1wiOjAsXCJCXCI6MH19LFwiQmFja2dyb3VuZEZpbGxUeXBlXCI6MCxcIk1heFdpZHRoXCI6MjAwLjAsXCJNYXhIZWlnaHRcIjpcIkluZmluaXR5XCIsXCJTbWFydEZvcmVncm91bmRJc0FjdGl2ZVwiOmZhbHNlLFwiSG9yaXpvbnRhbEFsaWdubWVudFwiOjEsXCJWZXJ0aWNhbEFsaWdubWVudFwiOjAsXCJTbWFydEZvcmVncm91bmRcIjpudWxsLFwiTWFyZ2luXCI6e1wiJGlkXCI6XCIxMDNcIixcIlRvcFwiOjAuMCxcIkxlZnRcIjowLjAsXCJSaWdodFwiOjAuMCxcIkJvdHRvbVwiOjAuMH0sXCJQYWRkaW5nXCI6e1wiJGlkXCI6XCIxMDRcIixcIlRvcFwiOjAuMCxcIkxlZnRcIjowLjAsXCJSaWdodFwiOjAuMCxcIkJvdHRvbVwiOjAuMH0sXCJCYWNrZ3JvdW5kXCI6e1wiJGlkXCI6XCIxMDVcIixcIkNvbG9yXCI6e1wiJHJlZlwiOlwiMzZcIn19LFwiSXNWaXNpYmxlXCI6dHJ1ZSxcIldpZHRoXCI6MC4wLFwiSGVpZ2h0XCI6MC4wLFwiQm9yZGVyU3R5bGVcIjpudWxsfSxcIkRhdGVTdHlsZVwiOntcIiRpZFwiOlwiMTA2XCIsXCJGb250U2V0dGluZ3NcIjp7XCIkaWRcIjpcIjEwN1wiLFwiRm9udFNpemVcIjoxMCxcIkZvbnROYW1lXCI6XCJDYWxpYnJpXCIsXCJJc0JvbGRcIjpmYWxzZSxcIklzSXRhbGljXCI6ZmFsc2UsXCJJc1VuZGVybGluZWRcIjpmYWxzZX0sXCJBdXRvU2l6ZVwiOjAsXCJGb3JlZ3JvdW5kXCI6e1wiJGlkXCI6XCIxMDhcIixcIkNvbG9yXCI6e1wiJGlkXCI6XCIxMDlcIixcIkFcIjoyNTUsXCJSXCI6NjgsXCJHXCI6ODQsXCJCXCI6MTA2fX0sXCJCYWNrZ3JvdW5kRmlsbFR5cGVcIjowLFwiTWF4V2lkdGhcIjoyMDAuMCxcIk1heEhlaWdodFwiOlwiSW5maW5pdHlcIixcIlNtYXJ0Rm9yZWdyb3VuZElzQWN0aXZlXCI6ZmFsc2UsXCJIb3Jpem9udGFsQWxpZ25tZW50XCI6MCxcIlZlcnRpY2FsQWxpZ25tZW50XCI6MCxcIlNtYXJ0Rm9yZWdyb3VuZFwiOm51bGwsXCJNYXJnaW5cIjp7XCIkaWRcIjpcIjExMFwiLFwiVG9wXCI6MC4wLFwiTGVmdFwiOjAuMCxcIlJpZ2h0XCI6MC4wLFwiQm90dG9tXCI6MC4wfSxcIlBhZGRpbmdcIjp7XCIkaWRcIjpcIjExMVwiLFwiVG9wXCI6MC4wLFwiTGVmdFwiOjAuMCxcIlJpZ2h0XCI6MC4wLFwiQm90dG9tXCI6MC4wfSxcIkJhY2tncm91bmRcIjp7XCIkaWRcIjpcIjExMlwiLFwiQ29sb3JcIjp7XCIkcmVmXCI6XCIzNlwifX0sXCJJc1Zpc2libGVcIjp0cnVlLFwiV2lkdGhcIjowLjAsXCJIZWlnaHRcIjowLjAsXCJCb3JkZXJTdHlsZVwiOm51bGx9LFwiRGF0ZUZvcm1hdFwiOntcIiRpZFwiOlwiMTEzXCIsXCJGb3JtYXRTdHJpbmdcIjpcIk1NTSBkXCIsXCJTZXBhcmF0b3JcIjpcIi9cIixcIlVzZUludGVybmF0aW9uYWxEYXRlRm9ybWF0XCI6ZmFsc2UsXCJEYXRlSXNWaXNpYmxlXCI6dHJ1ZSxcIlRpbWVJc1Zpc2libGVcIjpmYWxzZSxcIkhvdXJEaWdpdHNcIjoxLFwiQW1QbURlc2lnbmF0b3JcIjoyLFwiVHJpbTAwTWludXRlc1wiOmZhbHNlLFwiTGFzdEtub3duVmlzaWJpbGl0eVN0YXRlXCI6bnVsbH0sXCJJc1Zpc2libGVcIjp0cnVlfSxcIkRlZmF1bHRUYXNrU3R5bGVcIjp7XCIkaWRcIjpcIjExNFwiLFwiU2hhcGVcIjoyLFwiU2hhcGVUaGlja25lc3NcIjoxLFwiRHVyYXRpb25Gb3JtYXRcIjowLFwiUGVyY2VudGFnZUNvbXBsZXRlU3R5bGVcIjp7XCIkaWRcIjpcIjExNVwiLFwiRm9udFNldHRpbmdzXCI6e1wiJGlkXCI6XCIxMTZcIixcIkZvbnRTaXplXCI6MTAsXCJGb250TmFtZVwiOlwiQ2FsaWJyaVwiLFwiSXNCb2xkXCI6ZmFsc2UsXCJJc0l0YWxpY1wiOmZhbHNlLFwiSXNVbmRlcmxpbmVkXCI6ZmFsc2V9LFwiQXV0b1NpemVcIjowLFwiRm9yZWdyb3VuZFwiOntcIiRpZFwiOlwiMTE3XCIsXCJDb2xvclwiOntcIiRpZFwiOlwiMTE4XCIsXCJBXCI6MjU1LFwiUlwiOjIzNyxcIkdcIjoxMjUsXCJCXCI6NDl9fSxcIkJhY2tncm91bmRGaWxsVHlwZVwiOjAsXCJNYXhXaWR0aFwiOjIwMC4wLFwiTWF4SGVpZ2h0XCI6XCJJbmZpbml0eVwiLFwiU21hcnRGb3JlZ3JvdW5kSXNBY3RpdmVcIjpmYWxzZSxcIkhvcml6b250YWxBbGlnbm1lbnRcIjowLFwiVmVydGljYWxBbGlnbm1lbnRcIjowLFwiU21hcnRGb3JlZ3JvdW5kXCI6bnVsbCxcIk1hcmdpblwiOntcIiRpZFwiOlwiMTE5XCIsXCJUb3BcIjowLjAsXCJMZWZ0XCI6MC4wLFwiUmlnaHRcIjowLjAsXCJCb3R0b21cIjowLjB9LFwiUGFkZGluZ1wiOntcIiRpZFwiOlwiMTIwXCIsXCJUb3BcIjowLjAsXCJMZWZ0XCI6MC4wLFwiUmlnaHRcIjowLjAsXCJCb3R0b21cIjowLjB9LFwiQmFja2dyb3VuZFwiOntcIiRpZFwiOlwiMTIxXCIsXCJDb2xvclwiOntcIiRyZWZcIjpcIjM2XCJ9fSxcIklzVmlzaWJsZVwiOnRydWUsXCJXaWR0aFwiOjAuMCxcIkhlaWdodFwiOjAuMCxcIkJvcmRlclN0eWxlXCI6bnVsbH0sXCJEdXJhdGlvblN0eWxlXCI6e1wiJGlkXCI6XCIxMjJcIixcIkZvbnRTZXR0aW5nc1wiOntcIiRpZFwiOlwiMTIzXCIsXCJGb250U2l6ZVwiOjEwLFwiRm9udE5hbWVcIjpcIkNhbGlicmlcIixcIklzQm9sZFwiOmZhbHNlLFwiSXNJdGFsaWNcIjpmYWxzZSxcIklzVW5kZXJsaW5lZFwiOmZhbHNlfSxcIkF1dG9TaXplXCI6MCxcIkZvcmVncm91bmRcIjp7XCIkaWRcIjpcIjEyNFwiLFwiQ29sb3JcIjp7XCIkaWRcIjpcIjEyNVwiLFwiQVwiOjI1NSxcIlJcIjoyMzcsXCJHXCI6MTI1LFwiQlwiOjQ5fX0sXCJCYWNrZ3JvdW5kRmlsbFR5cGVcIjowLFwiTWF4V2lkdGhcIjoyMDAuMCxcIk1heEhlaWdodFwiOlwiSW5maW5pdHlcIixcIlNtYXJ0Rm9yZWdyb3VuZElzQWN0aXZlXCI6ZmFsc2UsXCJIb3Jpem9udGFsQWxpZ25tZW50XCI6MCxcIlZlcnRpY2FsQWxpZ25tZW50XCI6MCxcIlNtYXJ0Rm9yZWdyb3VuZFwiOm51bGwsXCJNYXJnaW5cIjp7XCIkaWRcIjpcIjEyNlwiLFwiVG9wXCI6MC4wLFwiTGVmdFwiOjAuMCxcIlJpZ2h0XCI6MC4wLFwiQm90dG9tXCI6MC4wfSxcIlBhZGRpbmdcIjp7XCIkaWRcIjpcIjEyN1wiLFwiVG9wXCI6MC4wLFwiTGVmdFwiOjAuMCxcIlJpZ2h0XCI6MC4wLFwiQm90dG9tXCI6MC4wfSxcIkJhY2tncm91bmRcIjp7XCIkaWRcIjpcIjEyOFwiLFwiQ29sb3JcIjp7XCIkcmVmXCI6XCIzNlwifX0sXCJJc1Zpc2libGVcIjp0cnVlLFwiV2lkdGhcIjowLjAsXCJIZWlnaHRcIjowLjAsXCJCb3JkZXJTdHlsZVwiOm51bGx9LFwiSG9yaXpvbnRhbENvbm5lY3RvclN0eWxlXCI6e1wiJGlkXCI6XCIxMjlcIixcIkxpbmVDb2xvclwiOntcIiRpZFwiOlwiMTMwXCIsXCIkdHlwZVwiOlwiTkxSRS5Db21tb24uRG9tLlNvbGlkQ29sb3JCcnVzaCwgTkxSRS5Db21tb25cIixcIkNvbG9yXCI6e1wiJGlkXCI6XCIxMzFcIixcIkFcIjoyNTUsXCJSXCI6MjA0LFwiR1wiOjIwNCxcIkJcIjoyMDR9fSxcIkxpbmVXZWlnaHRcIjoxLjAsXCJMaW5lVHlwZVwiOjB9LFwiVmVydGljYWxDb25uZWN0b3JTdHlsZVwiOntcIiRpZFwiOlwiMTMyXCIsXCJMaW5lQ29sb3JcIjp7XCIkaWRcIjpcIjEzM1wiLFwiJHR5cGVcIjpcIk5MUkUuQ29tbW9uLkRvbS5Tb2xpZENvbG9yQnJ1c2gsIE5MUkUuQ29tbW9uXCIsXCJDb2xvclwiOntcIiRpZFwiOlwiMTM0XCIsXCJBXCI6MjU1LFwiUlwiOjIwNCxcIkdcIjoyMDQsXCJCXCI6MjA0fX0sXCJMaW5lV2VpZ2h0XCI6MC4wLFwiTGluZVR5cGVcIjowfSxcIk1hcmdpblwiOm51bGwsXCJTdGFydERhdGVQb3NpdGlvblwiOjMsXCJFbmREYXRlUG9zaXRpb25cIjo0LFwiVGl0bGVQb3NpdGlvblwiOjIsXCJEdXJhdGlvblBvc2l0aW9uXCI6NixcIlBlcmNlbnRhZ2VDb21wbGV0ZWRQb3NpdGlvblwiOjYsXCJTcGFjaW5nXCI6NSxcIklzQmVsb3dUaW1lYmFuZFwiOnRydWUsXCJQZXJjZW50YWdlQ29tcGxldGVTaGFwZU9wYWNpdHlcIjozNSxcIkdyb3VwTmFtZVwiOm51bGwsXCJBdHRhY2hlZE1pbGVzdG9uZXNTdHlsZXNcIjpudWxsLFwiU2hhcGVTdHlsZVwiOntcIiRpZFwiOlwiMTM1XCIsXCJNYXJnaW5cIjp7XCIkaWRcIjpcIjEzNlwiLFwiVG9wXCI6MC4wLFwiTGVmdFwiOjQuMCxcIlJpZ2h0XCI6NC4wLFwiQm90dG9tXCI6MC4wfSxcIlBhZGRpbmdcIjp7XCIkaWRcIjpcIjEzN1wiLFwiVG9wXCI6MC4wLFwiTGVmdFwiOjAuMCxcIlJpZ2h0XCI6MC4wLFwiQm90dG9tXCI6MC4wfSxcIkJhY2tncm91bmRcIjp7XCIkaWRcIjpcIjEzOFwiLFwiQ29sb3JcIjp7XCIkaWRcIjpcIjEzOVwiLFwiQVwiOjI1NSxcIlJcIjowLFwiR1wiOjExNCxcIkJcIjoxODh9fSxcIklzVmlzaWJsZVwiOnRydWUsXCJXaWR0aFwiOjAuMCxcIkhlaWdodFwiOjE2LjAsXCJCb3JkZXJTdHlsZVwiOntcIiRpZFwiOlwiMTQwXCIsXCJMaW5lQ29sb3JcIjp7XCIkaWRcIjpcIjE0MVwiLFwiJHR5cGVcIjpcIk5MUkUuQ29tbW9uLkRvbS5Tb2xpZENvbG9yQnJ1c2gsIE5MUkUuQ29tbW9uXCIsXCJDb2xvclwiOntcIiRpZFwiOlwiMTQyXCIsXCJBXCI6MjU1LFwiUlwiOjI1NSxcIkdcIjowLFwiQlwiOjB9fSxcIkxpbmVXZWlnaHRcIjowLjAsXCJMaW5lVHlwZVwiOjB9fSxcIlRpdGxlU3R5bGVcIjp7XCIkaWRcIjpcIjE0M1wiLFwiRm9udFNldHRpbmdzXCI6e1wiJGlkXCI6XCIxNDRcIixcIkZvbnRTaXplXCI6MTEsXCJGb250TmFtZVwiOlwiQ2FsaWJyaVwiLFwiSXNCb2xkXCI6dHJ1ZSxcIklzSXRhbGljXCI6ZmFsc2UsXCJJc1VuZGVybGluZWRcIjpmYWxzZX0sXCJBdXRvU2l6ZVwiOjAsXCJGb3JlZ3JvdW5kXCI6e1wiJGlkXCI6XCIxNDVcIixcIkNvbG9yXCI6e1wiJGlkXCI6XCIxNDZcIixcIkFcIjoyNTUsXCJSXCI6MCxcIkdcIjowLFwiQlwiOjB9fSxcIkJhY2tncm91bmRGaWxsVHlwZVwiOjAsXCJNYXhXaWR0aFwiOjk2MC4wLFwiTWF4SGVpZ2h0XCI6XCJJbmZpbml0eVwiLFwiU21hcnRGb3JlZ3JvdW5kSXNBY3RpdmVcIjpmYWxzZSxcIkhvcml6b250YWxBbGlnbm1lbnRcIjoxLFwiVmVydGljYWxBbGlnbm1lbnRcIjowLFwiU21hcnRGb3JlZ3JvdW5kXCI6bnVsbCxcIk1hcmdpblwiOntcIiRpZFwiOlwiMTQ3XCIsXCJUb3BcIjowLjAsXCJMZWZ0XCI6MC4wLFwiUmlnaHRcIjowLjAsXCJCb3R0b21cIjowLjB9LFwiUGFkZGluZ1wiOntcIiRpZFwiOlwiMTQ4XCIsXCJUb3BcIjowLjAsXCJMZWZ0XCI6MC4wLFwiUmlnaHRcIjowLjAsXCJCb3R0b21cIjowLjB9LFwiQmFja2dyb3VuZFwiOntcIiRpZFwiOlwiMTQ5XCIsXCJDb2xvclwiOntcIiRyZWZcIjpcIjM2XCJ9fSxcIklzVmlzaWJsZVwiOnRydWUsXCJXaWR0aFwiOjAuMCxcIkhlaWdodFwiOjAuMCxcIkJvcmRlclN0eWxlXCI6bnVsbH0sXCJEYXRlU3R5bGVcIjp7XCIkaWRcIjpcIjE1MFwiLFwiRm9udFNldHRpbmdzXCI6e1wiJGlkXCI6XCIxNTFcIixcIkZvbnRTaXplXCI6MTAsXCJGb250TmFtZVwiOlwiQ2FsaWJyaVwiLFwiSXNCb2xkXCI6ZmFsc2UsXCJJc0l0YWxpY1wiOmZhbHNlLFwiSXNVbmRlcmxpbmVkXCI6ZmFsc2V9LFwiQXV0b1NpemVcIjowLFwiRm9yZWdyb3VuZFwiOntcIiRpZFwiOlwiMTUyXCIsXCJDb2xvclwiOntcIiRpZFwiOlwiMTUzXCIsXCJBXCI6MjU1LFwiUlwiOjY4LFwiR1wiOjg0LFwiQlwiOjEwNn19LFwiQmFja2dyb3VuZEZpbGxUeXBlXCI6MCxcIk1heFdpZHRoXCI6MjAwLjAsXCJNYXhIZWlnaHRcIjpcIkluZmluaXR5XCIsXCJTbWFydEZvcmVncm91bmRJc0FjdGl2ZVwiOmZhbHNlLFwiSG9yaXpvbnRhbEFsaWdubWVudFwiOjEsXCJWZXJ0aWNhbEFsaWdubWVudFwiOjAsXCJTbWFydEZvcmVncm91bmRcIjpudWxsLFwiTWFyZ2luXCI6e1wiJGlkXCI6XCIxNTRcIixcIlRvcFwiOjAuMCxcIkxlZnRcIjowLjAsXCJSaWdodFwiOjAuMCxcIkJvdHRvbVwiOjAuMH0sXCJQYWRkaW5nXCI6e1wiJGlkXCI6XCIxNTVcIixcIlRvcFwiOjAuMCxcIkxlZnRcIjowLjAsXCJSaWdodFwiOjAuMCxcIkJvdHRvbVwiOjAuMH0sXCJCYWNrZ3JvdW5kXCI6e1wiJGlkXCI6XCIxNTZcIixcIkNvbG9yXCI6e1wiJHJlZlwiOlwiMzZcIn19LFwiSXNWaXNpYmxlXCI6dHJ1ZSxcIldpZHRoXCI6MC4wLFwiSGVpZ2h0XCI6MC4wLFwiQm9yZGVyU3R5bGVcIjpudWxsfSxcIkRhdGVGb3JtYXRcIjp7XCIkaWRcIjpcIjE1N1wiLFwiRm9ybWF0U3RyaW5nXCI6XCJNTU0gZFwiLFwiU2VwYXJhdG9yXCI6XCIvXCIsXCJVc2VJbnRlcm5hdGlvbmFsRGF0ZUZvcm1hdFwiOmZhbHNlLFwiRGF0ZUlzVmlzaWJsZVwiOnRydWUsXCJUaW1lSXNWaXNpYmxlXCI6ZmFsc2UsXCJIb3VyRGlnaXRzXCI6MSxcIkFtUG1EZXNpZ25hdG9yXCI6MixcIlRyaW0wME1pbnV0ZXNcIjpmYWxzZSxcIkxhc3RLbm93blZpc2liaWxpdHlTdGF0ZVwiOm51bGx9LFwiSXNWaXNpYmxlXCI6dHJ1ZX0sXCJTaG93RWxhcHNlZFRpbWVHcmFkaWVudFN0eWxlXCI6ZmFsc2UsXCJUaW1lYmFuZFJlc2VydmVkTGVmdEFyZWFTdHlsZVwiOm51bGwsXCJEZWZhdWx0U3dpbWxhbmVTdHlsZVwiOntcIiRpZFwiOlwiMTU4XCIsXCJIZWFkZXJTdHlsZVwiOntcIiRpZFwiOlwiMTU5XCIsXCJUZXh0U3R5bGVcIjp7XCIkaWRcIjpcIjE2MFwiLFwiRm9udFNldHRpbmdzXCI6e1wiJGlkXCI6XCIxNjFcIixcIkZvbnRTaXplXCI6MTIsXCJGb250TmFtZVwiOlwiQ2FsaWJyaVwiLFwiSXNCb2xkXCI6ZmFsc2UsXCJJc0l0YWxpY1wiOmZhbHNlLFwiSXNVbmRlcmxpbmVkXCI6ZmFsc2V9LFwiQXV0b1NpemVcIjowLFwiRm9yZWdyb3VuZFwiOntcIiRpZFwiOlwiMTYyXCIsXCJDb2xvclwiOntcIiRpZFwiOlwiMTYzXCIsXCJBXCI6MjU1LFwiUlwiOjMyLFwiR1wiOjU2LFwiQlwiOjEwMH19LFwiQmFja2dyb3VuZEZpbGxUeXBlXCI6MCxcIk1heFdpZHRoXCI6MC4wLFwiTWF4SGVpZ2h0XCI6MC4wLFwiU21hcnRGb3JlZ3JvdW5kSXNBY3RpdmVcIjpmYWxzZSxcIkhvcml6b250YWxBbGlnbm1lbnRcIjowLFwiVmVydGljYWxBbGlnbm1lbnRcIjowLFwiU21hcnRGb3JlZ3JvdW5kXCI6bnVsbCxcIk1hcmdpblwiOntcIiRpZFwiOlwiMTY0XCIsXCJUb3BcIjowLjAsXCJMZWZ0XCI6MC4wLFwiUmlnaHRcIjowLjAsXCJCb3R0b21cIjowLjB9LFwiUGFkZGluZ1wiOntcIiRpZFwiOlwiMTY1XCIsXCJUb3BcIjowLjAsXCJMZWZ0XCI6MC4wLFwiUmlnaHRcIjowLjAsXCJCb3R0b21cIjowLjB9LFwiQmFja2dyb3VuZFwiOm51bGwsXCJJc1Zpc2libGVcIjpmYWxzZSxcIldpZHRoXCI6MC4wLFwiSGVpZ2h0XCI6MC4wLFwiQm9yZGVyU3R5bGVcIjpudWxsfSxcIlJlY3RhbmdsZVN0eWxlXCI6e1wiJGlkXCI6XCIxNjZcIixcIk1hcmdpblwiOntcIiRpZFwiOlwiMTY3XCIsXCJUb3BcIjowLjAsXCJMZWZ0XCI6MC4wLFwiUmlnaHRcIjowLjAsXCJCb3R0b21cIjowLjB9LFwiUGFkZGluZ1wiOntcIiRpZFwiOlwiMTY4XCIsXCJUb3BcIjowLjAsXCJMZWZ0XCI6MC4wLFwiUmlnaHRcIjowLjAsXCJCb3R0b21cIjowLjB9LFwiQmFja2dyb3VuZFwiOntcIiRpZFwiOlwiMTY5XCIsXCJDb2xvclwiOntcIiRpZFwiOlwiMTcwXCIsXCJBXCI6MTI3LFwiUlwiOjkxLFwiR1wiOjE1NSxcIkJcIjoyMTN9fSxcIklzVmlzaWJsZVwiOmZhbHNlLFwiV2lkdGhcIjowLjAsXCJIZWlnaHRcIjowLjAsXCJCb3JkZXJTdHlsZVwiOntcIiRpZFwiOlwiMTcxXCIsXCJMaW5lQ29sb3JcIjp7XCIkaWRcIjpcIjE3MlwiLFwiJHR5cGVcIjpcIk5MUkUuQ29tbW9uLkRvbS5Tb2xpZENvbG9yQnJ1c2gsIE5MUkUuQ29tbW9uXCIsXCJDb2xvclwiOntcIiRpZFwiOlwiMTczXCIsXCJBXCI6MjU1LFwiUlwiOjI1NSxcIkdcIjowLFwiQlwiOjB9fSxcIkxpbmVXZWlnaHRcIjowLjAsXCJMaW5lVHlwZVwiOjB9fSxcIlRleHRJc1ZlcnRpY2FsXCI6ZmFsc2V9LFwiQmFja2dyb3VuZFN0eWxlXCI6e1wiJGlkXCI6XCIxNzRcIixcIk1hcmdpblwiOntcIiRpZFwiOlwiMTc1XCIsXCJUb3BcIjowLjAsXCJMZWZ0XCI6MC4wLFwiUmlnaHRcIjowLjAsXCJCb3R0b21cIjowLjB9LFwiUGFkZGluZ1wiOntcIiRpZFwiOlwiMTc2XCIsXCJUb3BcIjowLjAsXCJMZWZ0XCI6MC4wLFwiUmlnaHRcIjowLjAsXCJCb3R0b21cIjowLjB9LFwiQmFja2dyb3VuZFwiOntcIiRpZFwiOlwiMTc3XCIsXCJDb2xvclwiOntcIiRpZFwiOlwiMTc4XCIsXCJBXCI6MzgsXCJSXCI6OTEsXCJHXCI6MTU1LFwiQlwiOjIxM319LFwiSXNWaXNpYmxlXCI6dHJ1ZSxcIldpZHRoXCI6MC4wLFwiSGVpZ2h0XCI6MC4wLFwiQm9yZGVyU3R5bGVcIjp7XCIkaWRcIjpcIjE3OVwiLFwiTGluZUNvbG9yXCI6e1wiJGlkXCI6XCIxODBcIixcIiR0eXBlXCI6XCJOTFJFLkNvbW1vbi5Eb20uU29saWRDb2xvckJydXNoLCBOTFJFLkNvbW1vblwiLFwiQ29sb3JcIjp7XCIkaWRcIjpcIjE4MVwiLFwiQVwiOjI1NSxcIlJcIjoyNTUsXCJHXCI6MCxcIkJcIjowfX0sXCJMaW5lV2VpZ2h0XCI6MC4wLFwiTGluZVR5cGVcIjowfX0sXCJJc0Fib3ZlVGltZWJhbmRcIjpmYWxzZX0sXCJDdXN0b21NaWxlc3RvbmVTdHlsZUxpc3RcIjpbXSxcIkN1c3RvbVRhc2tTdHlsZUxpc3RcIjpbXSxcIkN1c3RvbVN3aW1sYW5lRGVmaW5pdGlvblN0eWxlTGlzdFwiOltdLFwiQ3VzdG9tU3dpbWxhbmVWMlN0eWxlTGlzdFwiOltdLFwiR3JpZGxpbmVQYW5lbFN0eWxlXCI6e1wiJGlkXCI6XCIxODJcIixcIkdyaWRsaW5lU3R5bGVcIjp7XCIkaWRcIjpcIjE4M1wiLFwiTGluZUNvbG9yXCI6e1wiJGlkXCI6XCIxODRcIixcIiR0eXBlXCI6XCJOTFJFLkNvbW1vbi5Eb20uU29saWRDb2xvckJydXNoLCBOTFJFLkNvbW1vblwiLFwiQ29sb3JcIjp7XCIkaWRcIjpcIjE4NVwiLFwiQVwiOjM4LFwiUlwiOjkxLFwiR1wiOjE1NSxcIkJcIjoyMTN9fSxcIkxpbmVXZWlnaHRcIjoxLjAsXCJMaW5lVHlwZVwiOjB9LFwiSXNWaXNpYmxlXCI6dHJ1ZX0sXCJBY3Rpdml0eUxpbmVQYW5lbFN0eWxlXCI6e1wiJGlkXCI6XCIxODZcIixcIkFjdGl2aXR5TGluZVN0eWxlXCI6e1wiJGlkXCI6XCIxODdcIixcIkxpbmVDb2xvclwiOntcIiRpZFwiOlwiMTg4XCIsXCIkdHlwZVwiOlwiTkxSRS5Db21tb24uRG9tLlNvbGlkQ29sb3JCcnVzaCwgTkxSRS5Db21tb25cIixcIkNvbG9yXCI6e1wiJGlkXCI6XCIxODlcIixcIkFcIjozOCxcIlJcIjo2OCxcIkdcIjoxMTQsXCJCXCI6MTk2fX0sXCJMaW5lV2VpZ2h0XCI6MS4wLFwiTGluZVR5cGVcIjowfSxcIklzVmlzaWJsZVwiOnRydWV9LFwiRGVmYXVsdERlcGVuZGVuY3lTdHlsZVwiOntcIiRpZFwiOlwiMTkwXCIsXCJMaW5lU3R5bGVcIjp7XCIkaWRcIjpcIjE5MVwiLFwiTGluZUNvbG9yXCI6e1wiJGlkXCI6XCIxOTJcIixcIiR0eXBlXCI6XCJOTFJFLkNvbW1vbi5Eb20uU29saWRDb2xvckJydXNoLCBOTFJFLkNvbW1vblwiLFwiQ29sb3JcIjp7XCIkaWRcIjpcIjE5M1wiLFwiQVwiOjI1NSxcIlJcIjowLFwiR1wiOjAsXCJCXCI6MH19LFwiTGluZVdlaWdodFwiOjEuMCxcIkxpbmVUeXBlXCI6MH0sXCJFbmRBcnJvd2hlYWRMaW5lU3R5bGVcIjp7XCIkaWRcIjpcIjE5NFwiLFwiS2luZFwiOjEsXCJXaWR0aFwiOjEsXCJMZW5ndGhcIjowLFwiUGFyZW50U3R5bGVcIjpudWxsfSxcIkJyaW5nVG9Gcm9udFwiOnRydWUsXCJJc1Zpc2libGVcIjp0cnVlLFwiUmFkaXVzXCI6MC4wfSxcIkNyaXRpY2FsUGF0aFN0eWxlXCI6e1wiJGlkXCI6XCIxOTVcIixcIkNyaXRpY2FsUGF0aFN0eWxlT3B0aW9uc1wiOjE1LFwiTGluZVN0eWxlXCI6e1wiJGlkXCI6XCIxOTZcIixcIkxpbmVDb2xvclwiOntcIiRpZFwiOlwiMTk3XCIsXCIkdHlwZVwiOlwiTkxSRS5Db21tb24uRG9tLlNvbGlkQ29sb3JCcnVzaCwgTkxSRS5Db21tb25cIixcIkNvbG9yXCI6e1wiJGlkXCI6XCIxOThcIixcIkFcIjoyNTUsXCJSXCI6MjIyLFwiR1wiOjUwLFwiQlwiOjUwfX0sXCJMaW5lV2VpZ2h0XCI6MS4wLFwiTGluZVR5cGVcIjowfSxcIlRpdGxlRm9yZWdyb3VuZFwiOntcIiRpZFwiOlwiMTk5XCIsXCJDb2xvclwiOntcIiRpZFwiOlwiMjAwXCIsXCJBXCI6MjU1LFwiUlwiOjE3NixcIkdcIjoxOSxcIkJcIjoyNX19LFwiU2hhcGVzQmFja2dyb3VuZFwiOntcIiRpZFwiOlwiMjAxXCIsXCJDb2xvclwiOntcIiRpZFwiOlwiMjAyXCIsXCJBXCI6MjU1LFwiUlwiOjI1MyxcIkdcIjoyMDMsXCJCXCI6MjA4fX0sXCJTaGFwZXNCb3JkZXJTdHlsZVwiOntcIiRpZFwiOlwiMjAzXCIsXCJMaW5lQ29sb3JcIjp7XCIkaWRcIjpcIjIwNFwiLFwiJHR5cGVcIjpcIk5MUkUuQ29tbW9uLkRvbS5Tb2xpZENvbG9yQnJ1c2gsIE5MUkUuQ29tbW9uXCIsXCJDb2xvclwiOntcIiRpZFwiOlwiMjA1XCIsXCJBXCI6MjU1LFwiUlwiOjIyMixcIkdcIjo1MCxcIkJcIjo1MH19LFwiTGluZVdlaWdodFwiOjEuNSxcIkxpbmVUeXBlXCI6MH0sXCJJc1Zpc2libGVcIjpmYWxzZX19LFwiU2NhbGVcIjp7XCIkaWRcIjpcIjIwNlwiLFwiU3RhcnREYXRlXCI6XCIwMDAxLTAxLTAxVDAwOjAwOjAwXCIsXCJFbmREYXRlXCI6XCIwMDAxLTAxLTAxVDAwOjAwOjAwXCIsXCJGb3JtYXRcIjpcIndcIixcIlR5cGVcIjoxLFwiQXV0b0RhdGVSYW5nZVwiOnRydWUsXCJXb3JraW5nRGF5c1wiOjMxLFwiVG9kYXlNYXJrZXJUZXh0XCI6XCJUb2RheVwiLFwiQXV0b1NjYWxlVHlwZVwiOnRydWV9LFwiU2NhbGVWMlwiOntcIiRpZFwiOlwiMjA3XCIsXCJTdGFydERhdGVcIjpcIjAwMDEtMDEtMDFUMDA6MDA6MDBcIixcIkVuZERhdGVcIjpcIjAwMDEtMDEtMDFUMDA6MDA6MDBcIixcIkF1dG9EYXRlUmFuZ2VcIjp0cnVlLFwiV29ya2luZ0RheXNcIjozMSxcIlRvZGF5TWFya2VyVGV4dFwiOlwiVG9kYXlcIixcIkF1dG9TY2FsZVR5cGVcIjp0cnVlLFwiVGltZWJhbmRTY2FsZXNcIjp7XCIkaWRcIjpcIjIwOFwiLFwiVG9wU2NhbGVMYXllclwiOntcIiRpZFwiOlwiMjA5XCIsXCJGb3JtYXRcIjpcIndcIixcIlR5cGVcIjoxfSxcIk1pZGRsZVNjYWxlTGF5ZXJcIjp7XCIkaWRcIjpcIjIxMFwiLFwiRm9ybWF0XCI6bnVsbCxcIlR5cGVcIjowfSxcIkJvdHRvbVNjYWxlTGF5ZXJcIjp7XCIkaWRcIjpcIjIxMVwiLFwiRm9ybWF0XCI6bnVsbCxcIlR5cGVcIjowfX19LFwiTWlsZXN0b25lc1wiOltdLFwiVGFza3NcIjpbXSxcIlN3aW1sYW5lc1wiOltdLFwiU3dpbWxhbmVzVjJcIjpbXSxcIkRlcGVuZGVuY2llc1wiOltdLFwiRGVwZW5kZW5jeVNldHRpbmdzXCI6e1wiJGlkXCI6XCIyMTJcIixcIkRlcGVuZGVuY3lNb2R1bGVFbmFibGVkXCI6ZmFsc2UsXCJTY2hlZHVsaW5nU2V0dGluZ3NcIjp7XCIkaWRcIjpcIjIxM1wiLFwiRGVwZW5kZW5jaWVzU2NoZWR1bGluZ01vZGVTZXR0aW5nXCI6MSxcIkRlcGVuZGVuY2llc1ByZXZpb3VzU2NoZWR1bGluZ01vZGVcIjoxLFwiT25CcmVha2luZ0ZsZXhpYmxlU2NoZWR1bGluZ01vZGVTZXR0aW5nXCI6MCxcIk9uQnJlYWtpbmdTdHJpY3RTY2hlZHVsaW5nTW9kZVNldHRpbmdcIjowfX0sXCJTZXR0aW5nc1wiOntcIiRpZFwiOlwiMjE0XCIsXCJJbXBhT3B0aW9uc1wiOntcIiRpZFwiOlwiMjE1XCIsXCJMZWZ0VG9SaWdodFwiOmZhbHNlLFwiUGF5bG9hZE9wdGlvbnNcIjoyfX0sXCJUaW1lQ29uZmlndXJhdGlvblwiOntcIiRpZFwiOlwiMjE2XCIsXCJVc2VUaW1lXCI6ZmFsc2UsXCJXb3JrRGF5U3RhcnRcIjpcIjAwOjAwOjAwXCIsXCJXb3JrRGF5RW5kXCI6XCIyMzo1OTowMFwifX0iLCJTb3VyY2VUaGVtZSI6IntcIiRpZFwiOlwiMVwiLFwiSWRcIjpcImY3ODkwY2Y1LTEwN2YtNGIwNi1iYTdkLWEzMDA4NzBjZjVhZVwiLFwiQ2F0ZWdvcnlcIjoyLFwiQ3VsdHVyZUluZm9OYW1lXCI6XCJlbi1VU1wiLFwiVmVyc2lvblwiOntcIiRpZFwiOlwiMlwiLFwiVGhlbWVEb21WZXJzaW9uXCI6XCIxLjEuMFwifSxcIlN0eWxlXCI6e1wiJGlkXCI6XCIzXCIsXCJUaW1lYmFuZFN0eWxlXCI6e1wiJGlkXCI6XCI0XCIsXCJSaWdodEVuZENhcHNTdHlsZVwiOntcIiRpZFwiOlwiNVwiLFwiRm9udFNldHRpbmdzXCI6e1wiJGlkXCI6XCI2XCIsXCJGb250U2l6ZVwiOjE4LFwiRm9udE5hbWVcIjpcIkNhbGlicmlcIixcIklzQm9sZFwiOnRydWUsXCJJc0l0YWxpY1wiOmZhbHNlLFwiSXNVbmRlcmxpbmVkXCI6ZmFsc2V9LFwiRm9yZWdyb3VuZFwiOntcIiRpZFwiOlwiN1wiLFwiQ29sb3JcIjp7XCIkaWRcIjpcIjhcIixcIkFcIjoyNTUsXCJSXCI6MjM3LFwiR1wiOjEyNSxcIkJcIjo0OX19LFwiSG9yaXpvbnRhbEFsaWdubWVudFwiOjAsXCJJc1Zpc2libGVcIjpmYWxzZX0sXCJMZWZ0RW5kQ2Fwc1N0eWxlXCI6e1wiJGlkXCI6XCI5XCIsXCJGb250U2V0dGluZ3NcIjp7XCIkaWRcIjpcIjEwXCIsXCJGb250U2l6ZVwiOjE4LFwiRm9udE5hbWVcIjpcIkNhbGlicmlcIixcIklzQm9sZFwiOnRydWUsXCJJc0l0YWxpY1wiOmZhbHNlLFwiSXNVbmRlcmxpbmVkXCI6ZmFsc2V9LFwiRm9yZWdyb3VuZFwiOntcIiRpZFwiOlwiMTFcIixcIkNvbG9yXCI6e1wiJGlkXCI6XCIxMlwiLFwiQVwiOjI1NSxcIlJcIjoyMzcsXCJHXCI6MTI1LFwiQlwiOjQ5fX0sXCJIb3Jpem9udGFsQWxpZ25tZW50XCI6MCxcIklzVmlzaWJsZVwiOmZhbHNlfSxcIlRvZGF5TWFya2VyU3R5bGVcIjp7XCIkaWRcIjpcIjEzXCIsXCJUb2RheVRleHRTdHlsZVwiOntcIiRpZFwiOlwiMTRcIixcIkZvbnRTZXR0aW5nc1wiOntcIiRpZFwiOlwiMTVcIixcIkZvbnRTaXplXCI6MTIsXCJGb250TmFtZVwiOlwiQ2FsaWJyaVwiLFwiSXNCb2xkXCI6ZmFsc2UsXCJJc0l0YWxpY1wiOmZhbHNlLFwiSXNVbmRlcmxpbmVkXCI6ZmFsc2V9LFwiRm9yZWdyb3VuZFwiOntcIiRpZFwiOlwiMTZcIixcIkNvbG9yXCI6e1wiJGlkXCI6XCIxN1wiLFwiQVwiOjI1NSxcIlJcIjowLFwiR1wiOjAsXCJCXCI6MH19LFwiSG9yaXpvbnRhbEFsaWdubWVudFwiOjAsXCJJc1Zpc2libGVcIjp0cnVlfSxcIlRvZGF5TWFya2VyU2hhcGVTdHlsZVwiOntcIiRpZFwiOlwiMThcIixcIk1hcmdpblwiOntcIiRpZFwiOlwiMTlcIixcIlRvcFwiOjAuMCxcIkxlZnRcIjowLjAsXCJSaWdodFwiOjAuMCxcIkJvdHRvbVwiOjAuMH0sXCJQYWRkaW5nXCI6e1wiJGlkXCI6XCIyMFwiLFwiVG9wXCI6MC4wLFwiTGVmdFwiOjAuMCxcIlJpZ2h0XCI6MC4wLFwiQm90dG9tXCI6MC4wfSxcIkJhY2tncm91bmRcIjp7XCIkaWRcIjpcIjIxXCIsXCJDb2xvclwiOntcIiRpZFwiOlwiMjJcIixcIkFcIjoyNTUsXCJSXCI6MjU1LFwiR1wiOjAsXCJCXCI6MH19LFwiSXNWaXNpYmxlXCI6dHJ1ZSxcIldpZHRoXCI6MC4wLFwiSGVpZ2h0XCI6MC4wLFwiQm9yZGVyU3R5bGVcIjpudWxsfSxcIlRvZGF5TWFya2VyUG9zaXRpb25cIjozLFwiSXNWaXNpYmxlXCI6dHJ1ZX0sXCJTY2FsZVN0eWxlXCI6e1wiJGlkXCI6XCIyM1wiLFwiU2hvd1NlZ21lbnRTZXBhcmF0b3JzXCI6dHJ1ZSxcIlNlZ21lbnRTZXBhcmF0b3JPcGFjaXR5XCI6MzAsXCJTaGFwZVwiOjQsXCJTZWdtZW50VGV4dFN0eWxlXCI6e1wiJGlkXCI6XCIyNFwiLFwiRm9udFNldHRpbmdzXCI6e1wiJGlkXCI6XCIyNVwiLFwiRm9udFNpemVcIjoxNCxcIkZvbnROYW1lXCI6XCJDYWxpYnJpXCIsXCJJc0JvbGRcIjpmYWxzZSxcIklzSXRhbGljXCI6ZmFsc2UsXCJJc1VuZGVybGluZWRcIjpmYWxzZX0sXCJGb3JlZ3JvdW5kXCI6e1wiJGlkXCI6XCIyNlwiLFwiQ29sb3JcIjp7XCIkaWRcIjpcIjI3XCIsXCJBXCI6MjU1LFwiUlwiOjI1NSxcIkdcIjoyNTUsXCJCXCI6MjU1fX0sXCJIb3Jpem9udGFsQWxpZ25tZW50XCI6MCxcIklzVmlzaWJsZVwiOnRydWV9LFwiU2hhcGVTdHlsZVwiOntcIiRpZFwiOlwiMjhcIixcIk1hcmdpblwiOntcIiRpZFwiOlwiMjlcIixcIlRvcFwiOjAuMCxcIkxlZnRcIjoxMC4wLFwiUmlnaHRcIjoxMC4wLFwiQm90dG9tXCI6MC4wfSxcIlBhZGRpbmdcIjp7XCIkaWRcIjpcIjMwXCIsXCJUb3BcIjo1LjAsXCJMZWZ0XCI6MTMuMCxcIlJpZ2h0XCI6MTMuMCxcIkJvdHRvbVwiOjUuMH0sXCJCYWNrZ3JvdW5kXCI6e1wiJGlkXCI6XCIzMVwiLFwiQ29sb3JcIjp7XCIkaWRcIjpcIjMyXCIsXCJBXCI6MjU1LFwiUlwiOjE2NSxcIkdcIjoxNjUsXCJCXCI6MTY1fX0sXCJJc1Zpc2libGVcIjp0cnVlLFwiV2lkdGhcIjo4NTguMCxcIkhlaWdodFwiOjMwLjAsXCJCb3JkZXJTdHlsZVwiOntcIiRpZFwiOlwiMzNcIixcIkxpbmVTdHlsZVwiOntcIiRpZFwiOlwiMzRcIixcIkxpbmVDb2xvclwiOntcIiRpZFwiOlwiMzVcIixcIkNvbG9yXCI6e1wiJGlkXCI6XCIzNlwiLFwiQVwiOjI1NSxcIlJcIjoyNTUsXCJHXCI6MCxcIkJcIjowfX0sXCJMaW5lV2VpZ2h0XCI6MC4wLFwiTGluZVR5cGVcIjowfSxcIklzVmlzaWJsZVwiOmZhbHNlfX19LFwiRWxhcHNlZFRpbWVTdHlsZVwiOntcIiRpZFwiOlwiMzdcIixcIkVsYXBzZWRUaW1lQmFja2dyb3VuZFwiOntcIiRpZFwiOlwiMzhcIixcIkNvbG9yXCI6e1wiJGlkXCI6XCIzOVwiLFwiQVwiOjc3LFwiUlwiOjQ3LFwiR1wiOjU0LFwiQlwiOjE1M319LFwiRWxhcHNlZFRpbWVGb3JtYXRcIjoyLFwiSXNWaXNpYmxlXCI6dHJ1ZX0sXCJNYXJnaW5cIjp7XCIkaWRcIjpcIjQwXCIsXCJUb3BcIjowLjAsXCJMZWZ0XCI6MTAuMCxcIlJpZ2h0XCI6MTAuMCxcIkJvdHRvbVwiOjAuMH0sXCJQYWRkaW5nXCI6e1wiJGlkXCI6XCI0MVwiLFwiVG9wXCI6MC4wLFwiTGVmdFwiOjAuMCxcIlJpZ2h0XCI6MC4wLFwiQm90dG9tXCI6MC4wfSxcIkJhY2tncm91bmRcIjp7XCIkaWRcIjpcIjQyXCIsXCJDb2xvclwiOntcIiRpZFwiOlwiNDNcIixcIkFcIjoyNTUsXCJSXCI6MTE1LFwiR1wiOjExNSxcIkJcIjoxMTV9fSxcIklzVmlzaWJsZVwiOmZhbHNlLFwiV2lkdGhcIjowLjAsXCJIZWlnaHRcIjowLjAsXCJCb3JkZXJTdHlsZVwiOm51bGx9LFwiVGFza1N0eWxlXCI6e1wiJGlkXCI6XCI0NFwiLFwiU2hhcGVcIjoyLFwiU2hhcGVUaGlja25lc3NcIjoxLFwiRHVyYXRpb25Gb3JtYXRcIjowLFwiUGVyY2VudGFnZUNvbXBsZXRlVGV4dFN0eWxlXCI6e1wiJGlkXCI6XCI0NVwiLFwiRm9udFNldHRpbmdzXCI6e1wiJGlkXCI6XCI0NlwiLFwiRm9udFNpemVcIjoxMCxcIkZvbnROYW1lXCI6XCJDYWxpYnJpXCIsXCJJc0JvbGRcIjpmYWxzZSxcIklzSXRhbGljXCI6ZmFsc2UsXCJJc1VuZGVybGluZWRcIjpmYWxzZX0sXCJGb3JlZ3JvdW5kXCI6e1wiJGlkXCI6XCI0N1wiLFwiQ29sb3JcIjp7XCIkaWRcIjpcIjQ4XCIsXCJBXCI6MjU1LFwiUlwiOjIzNyxcIkdcIjoxMjUsXCJCXCI6NDl9fSxcIkhvcml6b250YWxBbGlnbm1lbnRcIjowLFwiSXNWaXNpYmxlXCI6ZmFsc2V9LFwiUGVyY2VudGFnZUNvbXBsZXRlSGlnaGxpZ2h0U3R5bGVcIjp7XCIkaWRcIjpcIjQ5XCIsXCJCYWNrZ3JvdW5kXCI6e1wiJGlkXCI6XCI1MFwiLFwiQ29sb3JcIjp7XCIkaWRcIjpcIjUxXCIsXCJBXCI6ODksXCJSXCI6MCxcIkdcIjowLFwiQlwiOjB9fX0sXCJEdXJhdGlvblN0eWxlXCI6e1wiJGlkXCI6XCI1MlwiLFwiRm9udFNldHRpbmdzXCI6e1wiJGlkXCI6XCI1M1wiLFwiRm9udFNpemVcIjoxMCxcIkZvbnROYW1lXCI6XCJDYWxpYnJpXCIsXCJJc0JvbGRcIjpmYWxzZSxcIklzSXRhbGljXCI6ZmFsc2UsXCJJc1VuZGVybGluZWRcIjpmYWxzZX0sXCJGb3JlZ3JvdW5kXCI6e1wiJGlkXCI6XCI1NFwiLFwiQ29sb3JcIjp7XCIkaWRcIjpcIjU1XCIsXCJBXCI6MjU1LFwiUlwiOjIzNyxcIkdcIjoxMjUsXCJCXCI6NDl9fSxcIkhvcml6b250YWxBbGlnbm1lbnRcIjowLFwiSXNWaXNpYmxlXCI6ZmFsc2V9LFwiSG9yaXpvbnRhbENvbm5lY3RvclN0eWxlXCI6e1wiJGlkXCI6XCI1NlwiLFwiTGluZVN0eWxlXCI6e1wiJGlkXCI6XCI1N1wiLFwiTGluZUNvbG9yXCI6e1wiJGlkXCI6XCI1OFwiLFwiQ29sb3JcIjp7XCIkaWRcIjpcIjU5XCIsXCJBXCI6MjU1LFwiUlwiOjIwNCxcIkdcIjoyMDQsXCJCXCI6MjA0fX0sXCJMaW5lV2VpZ2h0XCI6MS4wLFwiTGluZVR5cGVcIjowfSxcIklzVmlzaWJsZVwiOnRydWV9LFwiVmVydGljYWxDb25uZWN0b3JTdHlsZVwiOntcIiRpZFwiOlwiNjBcIixcIkxpbmVTdHlsZVwiOntcIiRpZFwiOlwiNjFcIixcIkxpbmVDb2xvclwiOntcIiRpZFwiOlwiNjJcIixcIkNvbG9yXCI6e1wiJGlkXCI6XCI2M1wiLFwiQVwiOjI1NSxcIlJcIjoyMDQsXCJHXCI6MjA0LFwiQlwiOjIwNH19LFwiTGluZVdlaWdodFwiOjAuMCxcIkxpbmVUeXBlXCI6MH0sXCJJc1Zpc2libGVcIjpmYWxzZX0sXCJNYXJnaW5cIjp7XCIkaWRcIjpcIjY0XCIsXCJUb3BcIjowLjAsXCJMZWZ0XCI6MC4wLFwiUmlnaHRcIjowLjAsXCJCb3R0b21cIjowLjB9LFwiU3RhcnREYXRlUG9zaXRpb25cIjozLFwiRW5kRGF0ZVBvc2l0aW9uXCI6NCxcIlRpdGxlUG9zaXRpb25cIjoyLFwiRHVyYXRpb25Qb3NpdGlvblwiOjAsXCJQZXJjZW50YWdlQ29tcGxldGVkUG9zaXRpb25cIjowLFwiU3BhY2luZ1wiOjUsXCJJc0JlbG93VGltZWJhbmRcIjp0cnVlLFwiU2hhcGVTdHlsZVwiOntcIiRpZFwiOlwiNjVcIixcIk1hcmdpblwiOntcIiRpZFwiOlwiNjZcIixcIlRvcFwiOjAuMCxcIkxlZnRcIjo0LjAsXCJSaWdodFwiOjQuMCxcIkJvdHRvbVwiOjAuMH0sXCJQYWRkaW5nXCI6e1wiJGlkXCI6XCI2N1wiLFwiVG9wXCI6MC4wLFwiTGVmdFwiOjAuMCxcIlJpZ2h0XCI6MC4wLFwiQm90dG9tXCI6MC4wfSxcIkJhY2tncm91bmRcIjp7XCIkaWRcIjpcIjY4XCIsXCJDb2xvclwiOntcIiRpZFwiOlwiNjlcIixcIkFcIjoyNTUsXCJSXCI6MTEyLFwiR1wiOjE3MyxcIkJcIjo3MX19LFwiSXNWaXNpYmxlXCI6dHJ1ZSxcIldpZHRoXCI6MC4wLFwiSGVpZ2h0XCI6MTYuMCxcIkJvcmRlclN0eWxlXCI6e1wiJGlkXCI6XCI3MFwiLFwiTGluZVN0eWxlXCI6e1wiJGlkXCI6XCI3MVwiLFwiTGluZUNvbG9yXCI6e1wiJGlkXCI6XCI3MlwiLFwiQ29sb3JcIjp7XCIkaWRcIjpcIjczXCIsXCJBXCI6MjU1LFwiUlwiOjIzNCxcIkdcIjoyMixcIkJcIjozMH19LFwiTGluZVdlaWdodFwiOjIuMCxcIkxpbmVUeXBlXCI6MH0sXCJJc1Zpc2libGVcIjpmYWxzZX19LFwiVGl0bGVTdHlsZVwiOntcIiRpZFwiOlwiNzRcIixcIkZvbnRTZXR0aW5nc1wiOntcIiRpZFwiOlwiNzVcIixcIkZvbnRTaXplXCI6MTEsXCJGb250TmFtZVwiOlwiQ2FsaWJyaVwiLFwiSXNCb2xkXCI6dHJ1ZSxcIklzSXRhbGljXCI6ZmFsc2UsXCJJc1VuZGVybGluZWRcIjpmYWxzZX0sXCJGb3JlZ3JvdW5kXCI6e1wiJGlkXCI6XCI3NlwiLFwiQ29sb3JcIjp7XCIkaWRcIjpcIjc3XCIsXCJBXCI6MjU1LFwiUlwiOjAsXCJHXCI6MCxcIkJcIjowfX0sXCJIb3Jpem9udGFsQWxpZ25tZW50XCI6MSxcIklzVmlzaWJsZVwiOnRydWV9LFwiRGF0ZVN0eWxlXCI6e1wiJGlkXCI6XCI3OFwiLFwiRm9udFNldHRpbmdzXCI6e1wiJGlkXCI6XCI3OVwiLFwiRm9udFNpemVcIjoxMCxcIkZvbnROYW1lXCI6XCJDYWxpYnJpXCIsXCJJc0JvbGRcIjpmYWxzZSxcIklzSXRhbGljXCI6ZmFsc2UsXCJJc1VuZGVybGluZWRcIjpmYWxzZX0sXCJGb3JlZ3JvdW5kXCI6e1wiJGlkXCI6XCI4MFwiLFwiQ29sb3JcIjp7XCIkaWRcIjpcIjgxXCIsXCJBXCI6MjU1LFwiUlwiOjY4LFwiR1wiOjg0LFwiQlwiOjEwNn19LFwiSG9yaXpvbnRhbEFsaWdubWVudFwiOjEsXCJJc1Zpc2libGVcIjp0cnVlfSxcIkRhdGVGb3JtYXRcIjp7XCIkaWRcIjpcIjgy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gzXCIsXCJGb3JtYXRcIjowLFwiSXNWaXNpYmxlXCI6ZmFsc2UsXCJMYXN0S25vd25WaXNpYmlsaXR5U3RhdGVcIjpmYWxzZX19LFwiTWlsZXN0b25lU3R5bGVcIjp7XCIkaWRcIjpcIjg0XCIsXCJTaGFwZVwiOjAsXCJJc0JlbG93VGltZWJhbmRcIjpmYWxzZSxcIlNoYXBlU2l6ZVwiOjEsXCJQYWRkaW5nXCI6e1wiJGlkXCI6XCI4NVwiLFwiVG9wXCI6Ny4wLFwiTGVmdFwiOjMuMCxcIlJpZ2h0XCI6MC4wLFwiQm90dG9tXCI6Mi4wfSxcIlNoYXBlU3R5bGVcIjp7XCIkaWRcIjpcIjg2XCIsXCJNYXJnaW5cIjp7XCIkaWRcIjpcIjg3XCIsXCJUb3BcIjowLjAsXCJMZWZ0XCI6MC4wLFwiUmlnaHRcIjowLjAsXCJCb3R0b21cIjowLjB9LFwiUGFkZGluZ1wiOntcIiRpZFwiOlwiODhcIixcIlRvcFwiOjAuMCxcIkxlZnRcIjowLjAsXCJSaWdodFwiOjAuMCxcIkJvdHRvbVwiOjAuMH0sXCJCYWNrZ3JvdW5kXCI6e1wiJGlkXCI6XCI4OVwiLFwiQ29sb3JcIjp7XCIkaWRcIjpcIjkwXCIsXCJBXCI6MjU1LFwiUlwiOjExMixcIkdcIjoxNzMsXCJCXCI6NzF9fSxcIklzVmlzaWJsZVwiOnRydWUsXCJXaWR0aFwiOjE4LjAsXCJIZWlnaHRcIjoyMC4wLFwiQm9yZGVyU3R5bGVcIjp7XCIkaWRcIjpcIjkxXCIsXCJMaW5lU3R5bGVcIjp7XCIkaWRcIjpcIjkyXCIsXCJMaW5lQ29sb3JcIjp7XCIkaWRcIjpcIjkzXCIsXCJDb2xvclwiOntcIiRpZFwiOlwiOTRcIixcIkFcIjoyNTUsXCJSXCI6MjM0LFwiR1wiOjIyLFwiQlwiOjMwfX0sXCJMaW5lV2VpZ2h0XCI6Mi4wLFwiTGluZVR5cGVcIjowfSxcIklzVmlzaWJsZVwiOmZhbHNlfX0sXCJUaXRsZVN0eWxlXCI6e1wiJGlkXCI6XCI5NVwiLFwiRm9udFNldHRpbmdzXCI6e1wiJGlkXCI6XCI5NlwiLFwiRm9udFNpemVcIjoxMSxcIkZvbnROYW1lXCI6XCJDYWxpYnJpXCIsXCJJc0JvbGRcIjp0cnVlLFwiSXNJdGFsaWNcIjpmYWxzZSxcIklzVW5kZXJsaW5lZFwiOmZhbHNlfSxcIkZvcmVncm91bmRcIjp7XCIkaWRcIjpcIjk3XCIsXCJDb2xvclwiOntcIiRpZFwiOlwiOThcIixcIkFcIjoyNTUsXCJSXCI6MCxcIkdcIjowLFwiQlwiOjB9fSxcIkhvcml6b250YWxBbGlnbm1lbnRcIjoxLFwiSXNWaXNpYmxlXCI6dHJ1ZX0sXCJEYXRlU3R5bGVcIjp7XCIkaWRcIjpcIjk5XCIsXCJGb250U2V0dGluZ3NcIjp7XCIkaWRcIjpcIjEwMFwiLFwiRm9udFNpemVcIjoxMCxcIkZvbnROYW1lXCI6XCJDYWxpYnJpXCIsXCJJc0JvbGRcIjpmYWxzZSxcIklzSXRhbGljXCI6ZmFsc2UsXCJJc1VuZGVybGluZWRcIjpmYWxzZX0sXCJGb3JlZ3JvdW5kXCI6e1wiJGlkXCI6XCIxMDFcIixcIkNvbG9yXCI6e1wiJGlkXCI6XCIxMDJcIixcIkFcIjoyNTUsXCJSXCI6NjgsXCJHXCI6ODQsXCJCXCI6MTA2fX0sXCJIb3Jpem9udGFsQWxpZ25tZW50XCI6MCxcIklzVmlzaWJsZVwiOnRydWV9LFwiRGF0ZUZvcm1hdFwiOntcIiRpZFwiOlwiMTAz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EwNFwiLFwiRm9ybWF0XCI6MCxcIklzVmlzaWJsZVwiOmZhbHNlLFwiTGFzdEtub3duVmlzaWJpbGl0eVN0YXRlXCI6ZmFsc2V9fSxcIk1vdFN0eWxlXCI6e1wiJGlkXCI6XCIxMDVcIixcIlNoYXBlXCI6MCxcIlNoYXBlU2l6ZVwiOjEsXCJEZXRhaWxzU3BhY2luZ1wiOjIuMCxcIlBhZGRpbmdcIjp7XCIkaWRcIjpcIjEwNlwiLFwiVG9wXCI6Ny4wLFwiTGVmdFwiOjMuMCxcIlJpZ2h0XCI6MC4wLFwiQm90dG9tXCI6Mi4wfSxcIlBvc2l0aW9uT25UYXNrXCI6MSxcIlNoYXBlU3R5bGVcIjp7XCIkaWRcIjpcIjEwN1wiLFwiTWFyZ2luXCI6e1wiJGlkXCI6XCIxMDhcIixcIlRvcFwiOjAuMCxcIkxlZnRcIjowLjAsXCJSaWdodFwiOjAuMCxcIkJvdHRvbVwiOjAuMH0sXCJQYWRkaW5nXCI6e1wiJGlkXCI6XCIxMDlcIixcIlRvcFwiOjAuMCxcIkxlZnRcIjowLjAsXCJSaWdodFwiOjAuMCxcIkJvdHRvbVwiOjAuMH0sXCJCYWNrZ3JvdW5kXCI6e1wiJGlkXCI6XCIxMTBcIixcIkNvbG9yXCI6e1wiJGlkXCI6XCIxMTFcIixcIkFcIjoyNTUsXCJSXCI6MTEyLFwiR1wiOjE3MyxcIkJcIjo3MX19LFwiSXNWaXNpYmxlXCI6dHJ1ZSxcIldpZHRoXCI6MTguMCxcIkhlaWdodFwiOjIwLjAsXCJCb3JkZXJTdHlsZVwiOntcIiRpZFwiOlwiMTEyXCIsXCJMaW5lU3R5bGVcIjp7XCIkaWRcIjpcIjExM1wiLFwiTGluZUNvbG9yXCI6e1wiJGlkXCI6XCIxMTRcIixcIkNvbG9yXCI6e1wiJGlkXCI6XCIxMTVcIixcIkFcIjoyNTUsXCJSXCI6MjM0LFwiR1wiOjIyLFwiQlwiOjMwfX0sXCJMaW5lV2VpZ2h0XCI6MC4wLFwiTGluZVR5cGVcIjowfSxcIklzVmlzaWJsZVwiOmZhbHNlfX0sXCJUaXRsZVN0eWxlXCI6e1wiJGlkXCI6XCIxMTZcIixcIkZvbnRTZXR0aW5nc1wiOntcIiRpZFwiOlwiMTE3XCIsXCJGb250U2l6ZVwiOjExLFwiRm9udE5hbWVcIjpcIkNhbGlicmlcIixcIklzQm9sZFwiOnRydWUsXCJJc0l0YWxpY1wiOmZhbHNlLFwiSXNVbmRlcmxpbmVkXCI6ZmFsc2V9LFwiRm9yZWdyb3VuZFwiOntcIiRpZFwiOlwiMTE4XCIsXCJDb2xvclwiOntcIiRpZFwiOlwiMTE5XCIsXCJBXCI6MjU1LFwiUlwiOjAsXCJHXCI6MCxcIkJcIjowfX0sXCJIb3Jpem9udGFsQWxpZ25tZW50XCI6MSxcIklzVmlzaWJsZVwiOnRydWV9LFwiRGF0ZVN0eWxlXCI6e1wiJGlkXCI6XCIxMjBcIixcIkZvbnRTZXR0aW5nc1wiOntcIiRpZFwiOlwiMTIxXCIsXCJGb250U2l6ZVwiOjEwLFwiRm9udE5hbWVcIjpcIkNhbGlicmlcIixcIklzQm9sZFwiOmZhbHNlLFwiSXNJdGFsaWNcIjpmYWxzZSxcIklzVW5kZXJsaW5lZFwiOmZhbHNlfSxcIkZvcmVncm91bmRcIjp7XCIkaWRcIjpcIjEyMlwiLFwiQ29sb3JcIjp7XCIkaWRcIjpcIjEyM1wiLFwiQVwiOjI1NSxcIlJcIjo2OCxcIkdcIjo4NCxcIkJcIjoxMDZ9fSxcIkhvcml6b250YWxBbGlnbm1lbnRcIjowLFwiSXNWaXNpYmxlXCI6dHJ1ZX0sXCJEYXRlRm9ybWF0XCI6e1wiJGlkXCI6XCIxMjR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MTI1XCIsXCJGb3JtYXRcIjowLFwiSXNWaXNpYmxlXCI6ZmFsc2UsXCJMYXN0S25vd25WaXNpYmlsaXR5U3RhdGVcIjpmYWxzZX19LFwiU3dpbWxhbmVWMlN0eWxlXCI6e1wiJGlkXCI6XCIxMjZcIixcIlN0eWxlSWRcIjpcImUwYjgwNDczLTVjNzMtNDU4MS1hZmMyLTY3YjVjODQ3N2Q3ZVwiLFwiTmFtZVwiOlwiU3dpbWxhbmUgU3R5bGUgMVwiLFwiSGVhZGVyU3R5bGVcIjp7XCIkaWRcIjpcIjEyN1wiLFwiVGV4dFN0eWxlXCI6e1wiJGlkXCI6XCIxMjhcIixcIkZvbnRTZXR0aW5nc1wiOntcIiRpZFwiOlwiMTI5XCIsXCJGb250U2l6ZVwiOjE0LFwiRm9udE5hbWVcIjpcIkNhbGlicmlcIixcIklzQm9sZFwiOmZhbHNlLFwiSXNJdGFsaWNcIjpmYWxzZSxcIklzVW5kZXJsaW5lZFwiOmZhbHNlfSxcIkZvcmVncm91bmRcIjp7XCIkaWRcIjpcIjEzMFwiLFwiQ29sb3JcIjp7XCIkaWRcIjpcIjEzMVwiLFwiQVwiOjI1NSxcIlJcIjoyNTUsXCJHXCI6MjU1LFwiQlwiOjI1NX19LFwiSG9yaXpvbnRhbEFsaWdubWVudFwiOjAsXCJJc1Zpc2libGVcIjp0cnVlfSxcIlJlY3RhbmdsZVN0eWxlXCI6e1wiJGlkXCI6XCIxMzJcIixcIk1hcmdpblwiOntcIiRpZFwiOlwiMTMzXCIsXCJUb3BcIjowLjAsXCJMZWZ0XCI6MC4wLFwiUmlnaHRcIjowLjAsXCJCb3R0b21cIjowLjB9LFwiUGFkZGluZ1wiOntcIiRpZFwiOlwiMTM0XCIsXCJUb3BcIjowLjAsXCJMZWZ0XCI6MC4wLFwiUmlnaHRcIjowLjAsXCJCb3R0b21cIjowLjB9LFwiQmFja2dyb3VuZFwiOntcIiRpZFwiOlwiMTM1XCIsXCJDb2xvclwiOntcIiRpZFwiOlwiMTM2XCIsXCJBXCI6MjU1LFwiUlwiOjExMixcIkdcIjoxNzMsXCJCXCI6NzF9fSxcIklzVmlzaWJsZVwiOnRydWUsXCJXaWR0aFwiOjAuMCxcIkhlaWdodFwiOjAuMCxcIkJvcmRlclN0eWxlXCI6e1wiJGlkXCI6XCIxMzdcIixcIkxpbmVTdHlsZVwiOntcIiRpZFwiOlwiMTM4XCIsXCJMaW5lQ29sb3JcIjp7XCIkaWRcIjpcIjEzOVwiLFwiQ29sb3JcIjp7XCIkaWRcIjpcIjE0MFwiLFwiQVwiOjI1NSxcIlJcIjoyNTUsXCJHXCI6MCxcIkJcIjowfX0sXCJMaW5lV2VpZ2h0XCI6MC4wLFwiTGluZVR5cGVcIjowfSxcIklzVmlzaWJsZVwiOmZhbHNlfX19LFwiQmFja2dyb3VuZFN0eWxlXCI6e1wiJGlkXCI6XCIxNDFcIixcIk1hcmdpblwiOntcIiRpZFwiOlwiMTQyXCIsXCJUb3BcIjowLjAsXCJMZWZ0XCI6MC4wLFwiUmlnaHRcIjowLjAsXCJCb3R0b21cIjowLjB9LFwiUGFkZGluZ1wiOntcIiRpZFwiOlwiMTQzXCIsXCJUb3BcIjowLjAsXCJMZWZ0XCI6MC4wLFwiUmlnaHRcIjowLjAsXCJCb3R0b21cIjowLjB9LFwiQmFja2dyb3VuZFwiOntcIiRpZFwiOlwiMTQ0XCIsXCJDb2xvclwiOntcIiRpZFwiOlwiMTQ1XCIsXCJBXCI6NTEsXCJSXCI6MTY1LFwiR1wiOjE2NSxcIkJcIjoxNjV9fSxcIklzVmlzaWJsZVwiOnRydWUsXCJXaWR0aFwiOjAuMCxcIkhlaWdodFwiOjAuMCxcIkJvcmRlclN0eWxlXCI6e1wiJGlkXCI6XCIxNDZcIixcIkxpbmVTdHlsZVwiOntcIiRpZFwiOlwiMTQ3XCIsXCJMaW5lQ29sb3JcIjp7XCIkaWRcIjpcIjE0OFwiLFwiQ29sb3JcIjp7XCIkaWRcIjpcIjE0OVwiLFwiQVwiOjI1NSxcIlJcIjoyMzQsXCJHXCI6MjIsXCJCXCI6MzB9fSxcIkxpbmVXZWlnaHRcIjowLjAsXCJMaW5lVHlwZVwiOjB9LFwiSXNWaXNpYmxlXCI6ZmFsc2V9fSxcIklzQWJvdmVUaW1lYmFuZFwiOmZhbHNlLFwiU3BhY2luZ1wiOjUsXCJEZWZhdWx0U3dpbWxhbmVBY3Rpdml0eVN0eWxlXCI6e1wiJGlkXCI6XCIxNTBcIixcIkhlYWRlclN0eWxlXCI6e1wiJGlkXCI6XCIxNTFcIixcIlRleHRTdHlsZVwiOntcIiRpZFwiOlwiMTUyXCIsXCJGb250U2V0dGluZ3NcIjp7XCIkaWRcIjpcIjE1M1wiLFwiRm9udFNpemVcIjoxMSxcIkZvbnROYW1lXCI6XCJDYWxpYnJpXCIsXCJJc0JvbGRcIjpmYWxzZSxcIklzSXRhbGljXCI6ZmFsc2UsXCJJc1VuZGVybGluZWRcIjpmYWxzZX0sXCJGb3JlZ3JvdW5kXCI6e1wiJGlkXCI6XCIxNTRcIixcIkNvbG9yXCI6e1wiJGlkXCI6XCIxNTVcIixcIkFcIjoyNTUsXCJSXCI6MCxcIkdcIjowLFwiQlwiOjB9fSxcIkhvcml6b250YWxBbGlnbm1lbnRcIjowLFwiSXNWaXNpYmxlXCI6dHJ1ZX0sXCJSZWN0YW5nbGVTdHlsZVwiOntcIiRpZFwiOlwiMTU2XCIsXCJNYXJnaW5cIjp7XCIkaWRcIjpcIjE1N1wiLFwiVG9wXCI6MC4wLFwiTGVmdFwiOjAuMCxcIlJpZ2h0XCI6MC4wLFwiQm90dG9tXCI6MC4wfSxcIlBhZGRpbmdcIjp7XCIkaWRcIjpcIjE1OFwiLFwiVG9wXCI6MC4wLFwiTGVmdFwiOjAuMCxcIlJpZ2h0XCI6MC4wLFwiQm90dG9tXCI6MC4wfSxcIkJhY2tncm91bmRcIjp7XCIkaWRcIjpcIjE1OVwiLFwiQ29sb3JcIjp7XCIkaWRcIjpcIjE2MFwiLFwiQVwiOjYzLFwiUlwiOjExMixcIkdcIjoxNzMsXCJCXCI6NzF9fSxcIklzVmlzaWJsZVwiOnRydWUsXCJXaWR0aFwiOjAuMCxcIkhlaWdodFwiOjAuMCxcIkJvcmRlclN0eWxlXCI6e1wiJGlkXCI6XCIxNjFcIixcIkxpbmVTdHlsZVwiOntcIiRpZFwiOlwiMTYyXCIsXCJMaW5lQ29sb3JcIjp7XCIkaWRcIjpcIjE2M1wiLFwiQ29sb3JcIjp7XCIkaWRcIjpcIjE2NFwiLFwiQVwiOjI1NSxcIlJcIjoyNTUsXCJHXCI6MCxcIkJcIjowfX0sXCJMaW5lV2VpZ2h0XCI6MC4wLFwiTGluZVR5cGVcIjowfSxcIklzVmlzaWJsZVwiOmZhbHNlfX19LFwiQmFja2dyb3VuZFN0eWxlXCI6e1wiJGlkXCI6XCIxNjVcIixcIk1hcmdpblwiOntcIiRpZFwiOlwiMTY2XCIsXCJUb3BcIjowLjAsXCJMZWZ0XCI6MC4wLFwiUmlnaHRcIjowLjAsXCJCb3R0b21cIjowLjB9LFwiUGFkZGluZ1wiOntcIiRpZFwiOlwiMTY3XCIsXCJUb3BcIjowLjAsXCJMZWZ0XCI6MC4wLFwiUmlnaHRcIjowLjAsXCJCb3R0b21cIjowLjB9LFwiQmFja2dyb3VuZFwiOntcIiRpZFwiOlwiMTY4XCIsXCJDb2xvclwiOntcIiRpZFwiOlwiMTY5XCIsXCJBXCI6NTEsXCJSXCI6MTY1LFwiR1wiOjE2NSxcIkJcIjoxNjV9fSxcIklzVmlzaWJsZVwiOnRydWUsXCJXaWR0aFwiOjAuMCxcIkhlaWdodFwiOjAuMCxcIkJvcmRlclN0eWxlXCI6e1wiJGlkXCI6XCIxNzBcIixcIkxpbmVTdHlsZVwiOntcIiRpZFwiOlwiMTcxXCIsXCJMaW5lQ29sb3JcIjp7XCIkaWRcIjpcIjE3MlwiLFwiQ29sb3JcIjp7XCIkaWRcIjpcIjE3M1wiLFwiQVwiOjI1NSxcIlJcIjoyMzQsXCJHXCI6MjIsXCJCXCI6MzB9fSxcIkxpbmVXZWlnaHRcIjowLjAsXCJMaW5lVHlwZVwiOjB9LFwiSXNWaXNpYmxlXCI6ZmFsc2V9fX0sXCJEZWZhdWx0U3dpbWxhbmVNaWxlc3RvbmVTdHlsZVwiOntcIiRpZFwiOlwiMTc0XCIsXCJUaXRsZVBvc2l0aW9uXCI6MixcIkRhdGVQb3NpdGlvblwiOjAsXCJTaGFwZVR5cGVcIjowLFwiU2hhcGVTaXplXCI6MSxcIlNwYWNpbmdcIjo1LFwiU2hhcGVTdHlsZVwiOntcIiRpZFwiOlwiMTc1XCIsXCJNYXJnaW5cIjp7XCIkaWRcIjpcIjE3NlwiLFwiVG9wXCI6MC4wLFwiTGVmdFwiOjAuMCxcIlJpZ2h0XCI6MC4wLFwiQm90dG9tXCI6MC4wfSxcIlBhZGRpbmdcIjp7XCIkaWRcIjpcIjE3N1wiLFwiVG9wXCI6MC4wLFwiTGVmdFwiOjAuMCxcIlJpZ2h0XCI6MC4wLFwiQm90dG9tXCI6MC4wfSxcIkJhY2tncm91bmRcIjp7XCIkaWRcIjpcIjE3OFwiLFwiQ29sb3JcIjp7XCIkaWRcIjpcIjE3OVwiLFwiQVwiOjI1NSxcIlJcIjoxMTIsXCJHXCI6MTczLFwiQlwiOjcxfX0sXCJJc1Zpc2libGVcIjp0cnVlLFwiV2lkdGhcIjoxOC4wLFwiSGVpZ2h0XCI6MjAuMCxcIkJvcmRlclN0eWxlXCI6e1wiJGlkXCI6XCIxODBcIixcIkxpbmVTdHlsZVwiOntcIiRpZFwiOlwiMTgxXCIsXCJMaW5lQ29sb3JcIjp7XCIkaWRcIjpcIjE4MlwiLFwiQ29sb3JcIjp7XCIkaWRcIjpcIjE4M1wiLFwiQVwiOjI1NSxcIlJcIjoyMzQsXCJHXCI6MjIsXCJCXCI6MzB9fSxcIkxpbmVXZWlnaHRcIjoyLjAsXCJMaW5lVHlwZVwiOjB9LFwiSXNWaXNpYmxlXCI6ZmFsc2V9fSxcIlRpdGxlU3R5bGVcIjp7XCIkaWRcIjpcIjE4NFwiLFwiRm9udFNldHRpbmdzXCI6e1wiJGlkXCI6XCIxODVcIixcIkZvbnRTaXplXCI6MTEsXCJGb250TmFtZVwiOlwiQ2FsaWJyaVwiLFwiSXNCb2xkXCI6dHJ1ZSxcIklzSXRhbGljXCI6ZmFsc2UsXCJJc1VuZGVybGluZWRcIjpmYWxzZX0sXCJGb3JlZ3JvdW5kXCI6e1wiJGlkXCI6XCIxODZcIixcIkNvbG9yXCI6e1wiJGlkXCI6XCIxODdcIixcIkFcIjoyNTUsXCJSXCI6MCxcIkdcIjowLFwiQlwiOjB9fSxcIkhvcml6b250YWxBbGlnbm1lbnRcIjoxLFwiSXNWaXNpYmxlXCI6dHJ1ZX0sXCJEYXRlU3R5bGVcIjp7XCIkaWRcIjpcIjE4OFwiLFwiRm9udFNldHRpbmdzXCI6e1wiJGlkXCI6XCIxODlcIixcIkZvbnRTaXplXCI6MTAsXCJGb250TmFtZVwiOlwiQ2FsaWJyaVwiLFwiSXNCb2xkXCI6ZmFsc2UsXCJJc0l0YWxpY1wiOmZhbHNlLFwiSXNVbmRlcmxpbmVkXCI6ZmFsc2V9LFwiRm9yZWdyb3VuZFwiOntcIiRpZFwiOlwiMTkwXCIsXCJDb2xvclwiOntcIiRpZFwiOlwiMTkxXCIsXCJBXCI6MjU1LFwiUlwiOjY4LFwiR1wiOjg0LFwiQlwiOjEwNn19LFwiSG9yaXpvbnRhbEFsaWdubWVudFwiOjAsXCJJc1Zpc2libGVcIjp0cnVlfSxcIkRhdGVGb3JtYXRcIjp7XCIkaWRcIjpcIjE5Ml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xOTNcIixcIkZvcm1hdFwiOjAsXCJJc1Zpc2libGVcIjpmYWxzZSxcIkxhc3RLbm93blZpc2liaWxpdHlTdGF0ZVwiOmZhbHNlfX0sXCJEZWZhdWx0U3dpbWxhbmVUYXNrU3R5bGVcIjp7XCIkaWRcIjpcIjE5NFwiLFwiU2hhcGVcIjoyLFwiU2hhcGVUaGlja25lc3NcIjoxLFwiRHVyYXRpb25Gb3JtYXRcIjowLFwiUGVyY2VudGFnZUNvbXBsZXRlVGV4dFN0eWxlXCI6e1wiJGlkXCI6XCIxOTVcIixcIkZvbnRTZXR0aW5nc1wiOntcIiRpZFwiOlwiMTk2XCIsXCJGb250U2l6ZVwiOjEwLFwiRm9udE5hbWVcIjpcIkNhbGlicmlcIixcIklzQm9sZFwiOmZhbHNlLFwiSXNJdGFsaWNcIjpmYWxzZSxcIklzVW5kZXJsaW5lZFwiOmZhbHNlfSxcIkZvcmVncm91bmRcIjp7XCIkaWRcIjpcIjE5N1wiLFwiQ29sb3JcIjp7XCIkaWRcIjpcIjE5OFwiLFwiQVwiOjI1NSxcIlJcIjoyMzcsXCJHXCI6MTI1LFwiQlwiOjQ5fX0sXCJIb3Jpem9udGFsQWxpZ25tZW50XCI6MCxcIklzVmlzaWJsZVwiOmZhbHNlfSxcIlBlcmNlbnRhZ2VDb21wbGV0ZUhpZ2hsaWdodFN0eWxlXCI6e1wiJGlkXCI6XCIxOTlcIixcIkJhY2tncm91bmRcIjp7XCIkaWRcIjpcIjIwMFwiLFwiQ29sb3JcIjp7XCIkaWRcIjpcIjIwMVwiLFwiQVwiOjg5LFwiUlwiOjAsXCJHXCI6MCxcIkJcIjowfX19LFwiRHVyYXRpb25TdHlsZVwiOntcIiRpZFwiOlwiMjAyXCIsXCJGb250U2V0dGluZ3NcIjp7XCIkaWRcIjpcIjIwM1wiLFwiRm9udFNpemVcIjoxMCxcIkZvbnROYW1lXCI6XCJDYWxpYnJpXCIsXCJJc0JvbGRcIjpmYWxzZSxcIklzSXRhbGljXCI6ZmFsc2UsXCJJc1VuZGVybGluZWRcIjpmYWxzZX0sXCJGb3JlZ3JvdW5kXCI6e1wiJGlkXCI6XCIyMDRcIixcIkNvbG9yXCI6e1wiJGlkXCI6XCIyMDVcIixcIkFcIjoyNTUsXCJSXCI6MjM3LFwiR1wiOjEyNSxcIkJcIjo0OX19LFwiSG9yaXpvbnRhbEFsaWdubWVudFwiOjAsXCJJc1Zpc2libGVcIjpmYWxzZX0sXCJNYXJnaW5cIjp7XCIkaWRcIjpcIjIwNlwiLFwiVG9wXCI6MC4wLFwiTGVmdFwiOjAuMCxcIlJpZ2h0XCI6MC4wLFwiQm90dG9tXCI6MC4wfSxcIlN0YXJ0RGF0ZVBvc2l0aW9uXCI6MCxcIkVuZERhdGVQb3NpdGlvblwiOjAsXCJUaXRsZVBvc2l0aW9uXCI6MSxcIkR1cmF0aW9uUG9zaXRpb25cIjowLFwiUGVyY2VudGFnZUNvbXBsZXRlZFBvc2l0aW9uXCI6MCxcIlNwYWNpbmdcIjo1LFwiU2hhcGVTdHlsZVwiOntcIiRpZFwiOlwiMjA3XCIsXCJNYXJnaW5cIjp7XCIkaWRcIjpcIjIwOFwiLFwiVG9wXCI6MC4wLFwiTGVmdFwiOjQuMCxcIlJpZ2h0XCI6NC4wLFwiQm90dG9tXCI6MC4wfSxcIlBhZGRpbmdcIjp7XCIkaWRcIjpcIjIwOVwiLFwiVG9wXCI6MC4wLFwiTGVmdFwiOjAuMCxcIlJpZ2h0XCI6MC4wLFwiQm90dG9tXCI6MC4wfSxcIkJhY2tncm91bmRcIjp7XCIkaWRcIjpcIjIxMFwiLFwiQ29sb3JcIjp7XCIkaWRcIjpcIjIxMVwiLFwiQVwiOjI1NSxcIlJcIjo5MSxcIkdcIjoxNTUsXCJCXCI6MjEzfX0sXCJJc1Zpc2libGVcIjp0cnVlLFwiV2lkdGhcIjowLjAsXCJIZWlnaHRcIjoxNi4wLFwiQm9yZGVyU3R5bGVcIjp7XCIkaWRcIjpcIjIxMlwiLFwiTGluZVN0eWxlXCI6e1wiJGlkXCI6XCIyMTNcIixcIkxpbmVDb2xvclwiOntcIiRpZFwiOlwiMjE0XCIsXCJDb2xvclwiOntcIiRpZFwiOlwiMjE1XCIsXCJBXCI6MjU1LFwiUlwiOjIzNCxcIkdcIjoyMixcIkJcIjozMH19LFwiTGluZVdlaWdodFwiOjIuMCxcIkxpbmVUeXBlXCI6MH0sXCJJc1Zpc2libGVcIjpmYWxzZX19LFwiVGl0bGVTdHlsZVwiOntcIiRpZFwiOlwiMjE2XCIsXCJGb250U2V0dGluZ3NcIjp7XCIkaWRcIjpcIjIxN1wiLFwiRm9udFNpemVcIjoxNCxcIkZvbnROYW1lXCI6XCJDYWxpYnJpXCIsXCJJc0JvbGRcIjpmYWxzZSxcIklzSXRhbGljXCI6dHJ1ZSxcIklzVW5kZXJsaW5lZFwiOnRydWV9LFwiRm9yZWdyb3VuZFwiOntcIiRpZFwiOlwiMjE4XCIsXCJDb2xvclwiOntcIiRpZFwiOlwiMjE5XCIsXCJBXCI6MjU1LFwiUlwiOjAsXCJHXCI6MCxcIkJcIjowfX0sXCJIb3Jpem9udGFsQWxpZ25tZW50XCI6MCxcIklzVmlzaWJsZVwiOnRydWV9LFwiRGF0ZVN0eWxlXCI6e1wiJGlkXCI6XCIyMjBcIixcIkZvbnRTZXR0aW5nc1wiOntcIiRpZFwiOlwiMjIxXCIsXCJGb250U2l6ZVwiOjEwLFwiRm9udE5hbWVcIjpcIkNhbGlicmlcIixcIklzQm9sZFwiOmZhbHNlLFwiSXNJdGFsaWNcIjpmYWxzZSxcIklzVW5kZXJsaW5lZFwiOmZhbHNlfSxcIkZvcmVncm91bmRcIjp7XCIkaWRcIjpcIjIyMlwiLFwiQ29sb3JcIjp7XCIkaWRcIjpcIjIyM1wiLFwiQVwiOjI1NSxcIlJcIjo2OCxcIkdcIjo4NCxcIkJcIjoxMDZ9fSxcIkhvcml6b250YWxBbGlnbm1lbnRcIjowLFwiSXNWaXNpYmxlXCI6ZmFsc2V9LFwiRGF0ZUZvcm1hdFwiOntcIiRpZFwiOlwiMjI0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IyNVwiLFwiRm9ybWF0XCI6MCxcIklzVmlzaWJsZVwiOmZhbHNlLFwiTGFzdEtub3duVmlzaWJpbGl0eVN0YXRlXCI6ZmFsc2V9fSxcIkRlZmF1bHRTd2ltbGFuZU1vdFN0eWxlXCI6e1wiJGlkXCI6XCIyMjZcIixcIlNoYXBlXCI6MCxcIlNoYXBlU2l6ZVwiOjEsXCJEZXRhaWxzU3BhY2luZ1wiOjIuMCxcIlBhZGRpbmdcIjp7XCIkaWRcIjpcIjIyN1wiLFwiVG9wXCI6Ny4wLFwiTGVmdFwiOjMuMCxcIlJpZ2h0XCI6MC4wLFwiQm90dG9tXCI6Mi4wfSxcIlBvc2l0aW9uT25UYXNrXCI6MSxcIlNoYXBlU3R5bGVcIjp7XCIkaWRcIjpcIjIyOFwiLFwiTWFyZ2luXCI6e1wiJGlkXCI6XCIyMjlcIixcIlRvcFwiOjAuMCxcIkxlZnRcIjowLjAsXCJSaWdodFwiOjAuMCxcIkJvdHRvbVwiOjAuMH0sXCJQYWRkaW5nXCI6e1wiJGlkXCI6XCIyMzBcIixcIlRvcFwiOjAuMCxcIkxlZnRcIjowLjAsXCJSaWdodFwiOjAuMCxcIkJvdHRvbVwiOjAuMH0sXCJCYWNrZ3JvdW5kXCI6e1wiJGlkXCI6XCIyMzFcIixcIkNvbG9yXCI6e1wiJGlkXCI6XCIyMzJcIixcIkFcIjoyNTUsXCJSXCI6MTEyLFwiR1wiOjE3MyxcIkJcIjo3MX19LFwiSXNWaXNpYmxlXCI6dHJ1ZSxcIldpZHRoXCI6MTguMCxcIkhlaWdodFwiOjIwLjAsXCJCb3JkZXJTdHlsZVwiOntcIiRpZFwiOlwiMjMzXCIsXCJMaW5lU3R5bGVcIjp7XCIkaWRcIjpcIjIzNFwiLFwiTGluZUNvbG9yXCI6e1wiJGlkXCI6XCIyMzVcIixcIkNvbG9yXCI6e1wiJGlkXCI6XCIyMzZcIixcIkFcIjoyNTUsXCJSXCI6MjM0LFwiR1wiOjIyLFwiQlwiOjMwfX0sXCJMaW5lV2VpZ2h0XCI6MC4wLFwiTGluZVR5cGVcIjowfSxcIklzVmlzaWJsZVwiOmZhbHNlfX0sXCJUaXRsZVN0eWxlXCI6e1wiJGlkXCI6XCIyMzdcIixcIkZvbnRTZXR0aW5nc1wiOntcIiRpZFwiOlwiMjM4XCIsXCJGb250U2l6ZVwiOjExLFwiRm9udE5hbWVcIjpcIkNhbGlicmlcIixcIklzQm9sZFwiOnRydWUsXCJJc0l0YWxpY1wiOmZhbHNlLFwiSXNVbmRlcmxpbmVkXCI6ZmFsc2V9LFwiRm9yZWdyb3VuZFwiOntcIiRpZFwiOlwiMjM5XCIsXCJDb2xvclwiOntcIiRpZFwiOlwiMjQwXCIsXCJBXCI6MjU1LFwiUlwiOjAsXCJHXCI6MCxcIkJcIjowfX0sXCJIb3Jpem9udGFsQWxpZ25tZW50XCI6MSxcIklzVmlzaWJsZVwiOnRydWV9LFwiRGF0ZVN0eWxlXCI6e1wiJGlkXCI6XCIyNDFcIixcIkZvbnRTZXR0aW5nc1wiOntcIiRpZFwiOlwiMjQyXCIsXCJGb250U2l6ZVwiOjEwLFwiRm9udE5hbWVcIjpcIkNhbGlicmlcIixcIklzQm9sZFwiOmZhbHNlLFwiSXNJdGFsaWNcIjpmYWxzZSxcIklzVW5kZXJsaW5lZFwiOmZhbHNlfSxcIkZvcmVncm91bmRcIjp7XCIkaWRcIjpcIjI0M1wiLFwiQ29sb3JcIjp7XCIkaWRcIjpcIjI0NFwiLFwiQVwiOjI1NSxcIlJcIjo2OCxcIkdcIjo4NCxcIkJcIjoxMDZ9fSxcIkhvcml6b250YWxBbGlnbm1lbnRcIjowLFwiSXNWaXNpYmxlXCI6dHJ1ZX0sXCJEYXRlRm9ybWF0XCI6e1wiJGlkXCI6XCIyNDV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MjQ2XCIsXCJGb3JtYXRcIjowLFwiSXNWaXNpYmxlXCI6ZmFsc2UsXCJMYXN0S25vd25WaXNpYmlsaXR5U3RhdGVcIjpmYWxzZX19fSxcIl9hZGRpdGlvbmFsU3dpbWxhbmVWMlN0eWxlc1wiOlt7XCIkaWRcIjpcIjI0N1wiLFwiU3R5bGVJZFwiOlwiMWQzNDk1YzktMWU2NC00YTQ3LTg1OTMtN2VjY2E2OTBiYjk2XCIsXCJOYW1lXCI6XCJTd2ltbGFuZSBTdHlsZSAyXCIsXCJIZWFkZXJTdHlsZVwiOntcIiRpZFwiOlwiMjQ4XCIsXCJUZXh0U3R5bGVcIjp7XCIkaWRcIjpcIjI0OVwiLFwiRm9udFNldHRpbmdzXCI6e1wiJGlkXCI6XCIyNTBcIixcIkZvbnRTaXplXCI6MTIsXCJGb250TmFtZVwiOlwiQ2FsaWJyaVwiLFwiSXNCb2xkXCI6dHJ1ZSxcIklzSXRhbGljXCI6ZmFsc2UsXCJJc1VuZGVybGluZWRcIjpmYWxzZX0sXCJGb3JlZ3JvdW5kXCI6e1wiJGlkXCI6XCIyNTFcIixcIkNvbG9yXCI6e1wiJGlkXCI6XCIyNTJcIixcIkFcIjoyNTUsXCJSXCI6MjU1LFwiR1wiOjI1NSxcIkJcIjoyNTV9fSxcIkhvcml6b250YWxBbGlnbm1lbnRcIjowLFwiSXNWaXNpYmxlXCI6dHJ1ZX0sXCJSZWN0YW5nbGVTdHlsZVwiOntcIiRpZFwiOlwiMjUzXCIsXCJNYXJnaW5cIjp7XCIkaWRcIjpcIjI1NFwiLFwiVG9wXCI6MC4wLFwiTGVmdFwiOjAuMCxcIlJpZ2h0XCI6MC4wLFwiQm90dG9tXCI6MC4wfSxcIlBhZGRpbmdcIjp7XCIkaWRcIjpcIjI1NVwiLFwiVG9wXCI6MC4wLFwiTGVmdFwiOjAuMCxcIlJpZ2h0XCI6MC4wLFwiQm90dG9tXCI6MC4wfSxcIkJhY2tncm91bmRcIjp7XCIkaWRcIjpcIjI1NlwiLFwiQ29sb3JcIjp7XCIkaWRcIjpcIjI1N1wiLFwiQVwiOjI1NSxcIlJcIjoyMzcsXCJHXCI6MTI1LFwiQlwiOjQ5fX0sXCJJc1Zpc2libGVcIjp0cnVlLFwiV2lkdGhcIjowLjAsXCJIZWlnaHRcIjowLjAsXCJCb3JkZXJTdHlsZVwiOntcIiRpZFwiOlwiMjU4XCIsXCJMaW5lU3R5bGVcIjp7XCIkaWRcIjpcIjI1OVwiLFwiTGluZUNvbG9yXCI6e1wiJGlkXCI6XCIyNjBcIixcIkNvbG9yXCI6e1wiJGlkXCI6XCIyNjFcIixcIkFcIjoyNTUsXCJSXCI6MjU1LFwiR1wiOjAsXCJCXCI6MH19LFwiTGluZVdlaWdodFwiOjAuMCxcIkxpbmVUeXBlXCI6MH0sXCJJc1Zpc2libGVcIjpmYWxzZX19fSxcIkJhY2tncm91bmRTdHlsZVwiOntcIiRpZFwiOlwiMjYyXCIsXCJNYXJnaW5cIjp7XCIkaWRcIjpcIjI2M1wiLFwiVG9wXCI6MC4wLFwiTGVmdFwiOjAuMCxcIlJpZ2h0XCI6MC4wLFwiQm90dG9tXCI6MC4wfSxcIlBhZGRpbmdcIjp7XCIkaWRcIjpcIjI2NFwiLFwiVG9wXCI6MC4wLFwiTGVmdFwiOjAuMCxcIlJpZ2h0XCI6MC4wLFwiQm90dG9tXCI6MC4wfSxcIkJhY2tncm91bmRcIjp7XCIkaWRcIjpcIjI2NVwiLFwiQ29sb3JcIjp7XCIkaWRcIjpcIjI2NlwiLFwiQVwiOjUxLFwiUlwiOjE2NSxcIkdcIjoxNjUsXCJCXCI6MTY1fX0sXCJJc1Zpc2libGVcIjp0cnVlLFwiV2lkdGhcIjowLjAsXCJIZWlnaHRcIjowLjAsXCJCb3JkZXJTdHlsZVwiOntcIiRpZFwiOlwiMjY3XCIsXCJMaW5lU3R5bGVcIjp7XCIkaWRcIjpcIjI2OFwiLFwiTGluZUNvbG9yXCI6e1wiJGlkXCI6XCIyNjlcIixcIkNvbG9yXCI6e1wiJGlkXCI6XCIyNzBcIixcIkFcIjoyNTUsXCJSXCI6MjM0LFwiR1wiOjIyLFwiQlwiOjMwfX0sXCJMaW5lV2VpZ2h0XCI6MC4wLFwiTGluZVR5cGVcIjowfSxcIklzVmlzaWJsZVwiOmZhbHNlfX0sXCJJc0Fib3ZlVGltZWJhbmRcIjpmYWxzZSxcIlNwYWNpbmdcIjo1LFwiRGVmYXVsdFN3aW1sYW5lQWN0aXZpdHlTdHlsZVwiOntcIiRpZFwiOlwiMjcxXCIsXCJIZWFkZXJTdHlsZVwiOntcIiRpZFwiOlwiMjcyXCIsXCJUZXh0U3R5bGVcIjp7XCIkaWRcIjpcIjI3M1wiLFwiRm9udFNldHRpbmdzXCI6e1wiJGlkXCI6XCIyNzRcIixcIkZvbnRTaXplXCI6MTEsXCJGb250TmFtZVwiOlwiQ2FsaWJyaVwiLFwiSXNCb2xkXCI6ZmFsc2UsXCJJc0l0YWxpY1wiOmZhbHNlLFwiSXNVbmRlcmxpbmVkXCI6ZmFsc2V9LFwiRm9yZWdyb3VuZFwiOntcIiRpZFwiOlwiMjc1XCIsXCJDb2xvclwiOntcIiRpZFwiOlwiMjc2XCIsXCJBXCI6MjU1LFwiUlwiOjAsXCJHXCI6MCxcIkJcIjowfX0sXCJIb3Jpem9udGFsQWxpZ25tZW50XCI6MCxcIklzVmlzaWJsZVwiOnRydWV9LFwiUmVjdGFuZ2xlU3R5bGVcIjp7XCIkaWRcIjpcIjI3N1wiLFwiTWFyZ2luXCI6e1wiJGlkXCI6XCIyNzhcIixcIlRvcFwiOjAuMCxcIkxlZnRcIjowLjAsXCJSaWdodFwiOjAuMCxcIkJvdHRvbVwiOjAuMH0sXCJQYWRkaW5nXCI6e1wiJGlkXCI6XCIyNzlcIixcIlRvcFwiOjAuMCxcIkxlZnRcIjowLjAsXCJSaWdodFwiOjAuMCxcIkJvdHRvbVwiOjAuMH0sXCJCYWNrZ3JvdW5kXCI6e1wiJGlkXCI6XCIyODBcIixcIkNvbG9yXCI6e1wiJGlkXCI6XCIyODFcIixcIkFcIjo2MyxcIlJcIjoyMzcsXCJHXCI6MTI1LFwiQlwiOjQ5fX0sXCJJc1Zpc2libGVcIjp0cnVlLFwiV2lkdGhcIjowLjAsXCJIZWlnaHRcIjowLjAsXCJCb3JkZXJTdHlsZVwiOntcIiRpZFwiOlwiMjgyXCIsXCJMaW5lU3R5bGVcIjp7XCIkaWRcIjpcIjI4M1wiLFwiTGluZUNvbG9yXCI6e1wiJGlkXCI6XCIyODRcIixcIkNvbG9yXCI6e1wiJGlkXCI6XCIyODVcIixcIkFcIjoyNTUsXCJSXCI6MjU1LFwiR1wiOjAsXCJCXCI6MH19LFwiTGluZVdlaWdodFwiOjAuMCxcIkxpbmVUeXBlXCI6MH0sXCJJc1Zpc2libGVcIjpmYWxzZX19fSxcIkJhY2tncm91bmRTdHlsZVwiOntcIiRpZFwiOlwiMjg2XCIsXCJNYXJnaW5cIjp7XCIkaWRcIjpcIjI4N1wiLFwiVG9wXCI6MC4wLFwiTGVmdFwiOjAuMCxcIlJpZ2h0XCI6MC4wLFwiQm90dG9tXCI6MC4wfSxcIlBhZGRpbmdcIjp7XCIkaWRcIjpcIjI4OFwiLFwiVG9wXCI6MC4wLFwiTGVmdFwiOjAuMCxcIlJpZ2h0XCI6MC4wLFwiQm90dG9tXCI6MC4wfSxcIkJhY2tncm91bmRcIjp7XCIkaWRcIjpcIjI4OVwiLFwiQ29sb3JcIjp7XCIkaWRcIjpcIjI5MFwiLFwiQVwiOjUxLFwiUlwiOjE2NSxcIkdcIjoxNjUsXCJCXCI6MTY1fX0sXCJJc1Zpc2libGVcIjp0cnVlLFwiV2lkdGhcIjowLjAsXCJIZWlnaHRcIjowLjAsXCJCb3JkZXJTdHlsZVwiOntcIiRpZFwiOlwiMjkxXCIsXCJMaW5lU3R5bGVcIjp7XCIkaWRcIjpcIjI5MlwiLFwiTGluZUNvbG9yXCI6e1wiJGlkXCI6XCIyOTNcIixcIkNvbG9yXCI6e1wiJGlkXCI6XCIyOTRcIixcIkFcIjoyNTUsXCJSXCI6MjM0LFwiR1wiOjIyLFwiQlwiOjMwfX0sXCJMaW5lV2VpZ2h0XCI6MC4wLFwiTGluZVR5cGVcIjowfSxcIklzVmlzaWJsZVwiOmZhbHNlfX19LFwiRGVmYXVsdFN3aW1sYW5lTWlsZXN0b25lU3R5bGVcIjp7XCIkaWRcIjpcIjI5NVwiLFwiVGl0bGVQb3NpdGlvblwiOjIsXCJEYXRlUG9zaXRpb25cIjowLFwiU2hhcGVUeXBlXCI6MCxcIlNoYXBlU2l6ZVwiOjEsXCJTcGFjaW5nXCI6NSxcIlNoYXBlU3R5bGVcIjp7XCIkaWRcIjpcIjI5NlwiLFwiTWFyZ2luXCI6e1wiJGlkXCI6XCIyOTdcIixcIlRvcFwiOjAuMCxcIkxlZnRcIjowLjAsXCJSaWdodFwiOjAuMCxcIkJvdHRvbVwiOjAuMH0sXCJQYWRkaW5nXCI6e1wiJGlkXCI6XCIyOThcIixcIlRvcFwiOjAuMCxcIkxlZnRcIjowLjAsXCJSaWdodFwiOjAuMCxcIkJvdHRvbVwiOjAuMH0sXCJCYWNrZ3JvdW5kXCI6e1wiJGlkXCI6XCIyOTlcIixcIkNvbG9yXCI6e1wiJGlkXCI6XCIzMDBcIixcIkFcIjoyNTUsXCJSXCI6MjM3LFwiR1wiOjEyNSxcIkJcIjo0OX19LFwiSXNWaXNpYmxlXCI6dHJ1ZSxcIldpZHRoXCI6MTguMCxcIkhlaWdodFwiOjIwLjAsXCJCb3JkZXJTdHlsZVwiOntcIiRpZFwiOlwiMzAxXCIsXCJMaW5lU3R5bGVcIjp7XCIkaWRcIjpcIjMwMlwiLFwiTGluZUNvbG9yXCI6e1wiJGlkXCI6XCIzMDNcIixcIkNvbG9yXCI6e1wiJGlkXCI6XCIzMDRcIixcIkFcIjoyNTUsXCJSXCI6MjM0LFwiR1wiOjIyLFwiQlwiOjMwfX0sXCJMaW5lV2VpZ2h0XCI6Mi4wLFwiTGluZVR5cGVcIjowfSxcIklzVmlzaWJsZVwiOmZhbHNlfX0sXCJUaXRsZVN0eWxlXCI6e1wiJGlkXCI6XCIzMDVcIixcIkZvbnRTZXR0aW5nc1wiOntcIiRpZFwiOlwiMzA2XCIsXCJGb250U2l6ZVwiOjExLFwiRm9udE5hbWVcIjpcIkNhbGlicmlcIixcIklzQm9sZFwiOnRydWUsXCJJc0l0YWxpY1wiOmZhbHNlLFwiSXNVbmRlcmxpbmVkXCI6ZmFsc2V9LFwiRm9yZWdyb3VuZFwiOntcIiRpZFwiOlwiMzA3XCIsXCJDb2xvclwiOntcIiRpZFwiOlwiMzA4XCIsXCJBXCI6MjU1LFwiUlwiOjAsXCJHXCI6MCxcIkJcIjowfX0sXCJIb3Jpem9udGFsQWxpZ25tZW50XCI6MSxcIklzVmlzaWJsZVwiOnRydWV9LFwiRGF0ZVN0eWxlXCI6e1wiJGlkXCI6XCIzMDlcIixcIkZvbnRTZXR0aW5nc1wiOntcIiRpZFwiOlwiMzEwXCIsXCJGb250U2l6ZVwiOjEwLFwiRm9udE5hbWVcIjpcIkNhbGlicmlcIixcIklzQm9sZFwiOmZhbHNlLFwiSXNJdGFsaWNcIjpmYWxzZSxcIklzVW5kZXJsaW5lZFwiOmZhbHNlfSxcIkZvcmVncm91bmRcIjp7XCIkaWRcIjpcIjMxMVwiLFwiQ29sb3JcIjp7XCIkaWRcIjpcIjMxMlwiLFwiQVwiOjI1NSxcIlJcIjo2OCxcIkdcIjo4NCxcIkJcIjoxMDZ9fSxcIkhvcml6b250YWxBbGlnbm1lbnRcIjowLFwiSXNWaXNpYmxlXCI6dHJ1ZX0sXCJEYXRlRm9ybWF0XCI6e1wiJGlkXCI6XCIzMTNcIixcIkZvcm1hdFN0cmluZ1wiOlwiTU1NIGRcIixcIlNlcGFyYXRvclwiOlwiL1wiLFwiVXNlSW50ZXJuYXRpb25hbERhdGVGb3JtYXRcIjpmYWxzZSxcIkRhdGVJc1Zpc2libGVcIjp0cnVlLFwiVGltZUlzVmlzaWJsZVwiOmZhbHNlLFwiSG91ckRpZ2l0c1wiOjEsXCJBbVBtRGVzaWduYXRvclwiOjIsXCJUcmltMDBNaW51dGVzXCI6ZmFsc2V9LFwiV2Vla051bWJlcmluZ1wiOntcIiRpZFwiOlwiMzE0XCIsXCJGb3JtYXRcIjowLFwiSXNWaXNpYmxlXCI6ZmFsc2UsXCJMYXN0S25vd25WaXNpYmlsaXR5U3RhdGVcIjpmYWxzZX19LFwiRGVmYXVsdFN3aW1sYW5lVGFza1N0eWxlXCI6e1wiJGlkXCI6XCIzMTVcIixcIlNoYXBlXCI6MixcIlNoYXBlVGhpY2tuZXNzXCI6MSxcIkR1cmF0aW9uRm9ybWF0XCI6MCxcIlBlcmNlbnRhZ2VDb21wbGV0ZVRleHRTdHlsZVwiOntcIiRpZFwiOlwiMzE2XCIsXCJGb250U2V0dGluZ3NcIjp7XCIkaWRcIjpcIjMxN1wiLFwiRm9udFNpemVcIjoxMCxcIkZvbnROYW1lXCI6XCJDYWxpYnJpXCIsXCJJc0JvbGRcIjpmYWxzZSxcIklzSXRhbGljXCI6ZmFsc2UsXCJJc1VuZGVybGluZWRcIjpmYWxzZX0sXCJGb3JlZ3JvdW5kXCI6e1wiJGlkXCI6XCIzMThcIixcIkNvbG9yXCI6e1wiJGlkXCI6XCIzMTlcIixcIkFcIjoyNTUsXCJSXCI6MjM3LFwiR1wiOjEyNSxcIkJcIjo0OX19LFwiSG9yaXpvbnRhbEFsaWdubWVudFwiOjAsXCJJc1Zpc2libGVcIjpmYWxzZX0sXCJQZXJjZW50YWdlQ29tcGxldGVIaWdobGlnaHRTdHlsZVwiOntcIiRpZFwiOlwiMzIwXCIsXCJCYWNrZ3JvdW5kXCI6e1wiJGlkXCI6XCIzMjFcIixcIkNvbG9yXCI6e1wiJGlkXCI6XCIzMjJcIixcIkFcIjo4OSxcIlJcIjowLFwiR1wiOjAsXCJCXCI6MH19fSxcIkR1cmF0aW9uU3R5bGVcIjp7XCIkaWRcIjpcIjMyM1wiLFwiRm9udFNldHRpbmdzXCI6e1wiJGlkXCI6XCIzMjRcIixcIkZvbnRTaXplXCI6MTAsXCJGb250TmFtZVwiOlwiQ2FsaWJyaVwiLFwiSXNCb2xkXCI6ZmFsc2UsXCJJc0l0YWxpY1wiOmZhbHNlLFwiSXNVbmRlcmxpbmVkXCI6ZmFsc2V9LFwiRm9yZWdyb3VuZFwiOntcIiRpZFwiOlwiMzI1XCIsXCJDb2xvclwiOntcIiRpZFwiOlwiMzI2XCIsXCJBXCI6MjU1LFwiUlwiOjIzNyxcIkdcIjoxMjUsXCJCXCI6NDl9fSxcIkhvcml6b250YWxBbGlnbm1lbnRcIjowLFwiSXNWaXNpYmxlXCI6ZmFsc2V9LFwiTWFyZ2luXCI6e1wiJGlkXCI6XCIzMjdcIixcIlRvcFwiOjAuMCxcIkxlZnRcIjowLjAsXCJSaWdodFwiOjAuMCxcIkJvdHRvbVwiOjAuMH0sXCJTdGFydERhdGVQb3NpdGlvblwiOjAsXCJFbmREYXRlUG9zaXRpb25cIjowLFwiVGl0bGVQb3NpdGlvblwiOjEsXCJEdXJhdGlvblBvc2l0aW9uXCI6MCxcIlBlcmNlbnRhZ2VDb21wbGV0ZWRQb3NpdGlvblwiOjAsXCJTcGFjaW5nXCI6NSxcIlNoYXBlU3R5bGVcIjp7XCIkaWRcIjpcIjMyOFwiLFwiTWFyZ2luXCI6e1wiJGlkXCI6XCIzMjlcIixcIlRvcFwiOjAuMCxcIkxlZnRcIjo0LjAsXCJSaWdodFwiOjQuMCxcIkJvdHRvbVwiOjAuMH0sXCJQYWRkaW5nXCI6e1wiJGlkXCI6XCIzMzBcIixcIlRvcFwiOjAuMCxcIkxlZnRcIjowLjAsXCJSaWdodFwiOjAuMCxcIkJvdHRvbVwiOjAuMH0sXCJCYWNrZ3JvdW5kXCI6e1wiJGlkXCI6XCIzMzFcIixcIkNvbG9yXCI6e1wiJGlkXCI6XCIzMzJcIixcIkFcIjoyNTUsXCJSXCI6OTEsXCJHXCI6MTU1LFwiQlwiOjIxM319LFwiSXNWaXNpYmxlXCI6dHJ1ZSxcIldpZHRoXCI6MC4wLFwiSGVpZ2h0XCI6MTYuMCxcIkJvcmRlclN0eWxlXCI6e1wiJGlkXCI6XCIzMzNcIixcIkxpbmVTdHlsZVwiOntcIiRpZFwiOlwiMzM0XCIsXCJMaW5lQ29sb3JcIjp7XCIkaWRcIjpcIjMzNVwiLFwiQ29sb3JcIjp7XCIkaWRcIjpcIjMzNlwiLFwiQVwiOjI1NSxcIlJcIjoyMzQsXCJHXCI6MjIsXCJCXCI6MzB9fSxcIkxpbmVXZWlnaHRcIjoyLjAsXCJMaW5lVHlwZVwiOjB9LFwiSXNWaXNpYmxlXCI6ZmFsc2V9fSxcIlRpdGxlU3R5bGVcIjp7XCIkaWRcIjpcIjMzN1wiLFwiRm9udFNldHRpbmdzXCI6e1wiJGlkXCI6XCIzMzhcIixcIkZvbnRTaXplXCI6MTQsXCJGb250TmFtZVwiOlwiQ2FsaWJyaVwiLFwiSXNCb2xkXCI6ZmFsc2UsXCJJc0l0YWxpY1wiOnRydWUsXCJJc1VuZGVybGluZWRcIjp0cnVlfSxcIkZvcmVncm91bmRcIjp7XCIkaWRcIjpcIjMzOVwiLFwiQ29sb3JcIjp7XCIkaWRcIjpcIjM0MFwiLFwiQVwiOjI1NSxcIlJcIjowLFwiR1wiOjAsXCJCXCI6MH19LFwiSG9yaXpvbnRhbEFsaWdubWVudFwiOjAsXCJJc1Zpc2libGVcIjp0cnVlfSxcIkRhdGVTdHlsZVwiOntcIiRpZFwiOlwiMzQxXCIsXCJGb250U2V0dGluZ3NcIjp7XCIkaWRcIjpcIjM0MlwiLFwiRm9udFNpemVcIjoxMCxcIkZvbnROYW1lXCI6XCJDYWxpYnJpXCIsXCJJc0JvbGRcIjpmYWxzZSxcIklzSXRhbGljXCI6ZmFsc2UsXCJJc1VuZGVybGluZWRcIjpmYWxzZX0sXCJGb3JlZ3JvdW5kXCI6e1wiJGlkXCI6XCIzNDNcIixcIkNvbG9yXCI6e1wiJGlkXCI6XCIzNDRcIixcIkFcIjoyNTUsXCJSXCI6NjgsXCJHXCI6ODQsXCJCXCI6MTA2fX0sXCJIb3Jpem9udGFsQWxpZ25tZW50XCI6MCxcIklzVmlzaWJsZVwiOmZhbHNlfSxcIkRhdGVGb3JtYXRcIjp7XCIkaWRcIjpcIjM0NV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zNDZcIixcIkZvcm1hdFwiOjAsXCJJc1Zpc2libGVcIjpmYWxzZSxcIkxhc3RLbm93blZpc2liaWxpdHlTdGF0ZVwiOmZhbHNlfX0sXCJEZWZhdWx0U3dpbWxhbmVNb3RTdHlsZVwiOntcIiRpZFwiOlwiMzQ3XCIsXCJTaGFwZVwiOjAsXCJTaGFwZVNpemVcIjoxLFwiRGV0YWlsc1NwYWNpbmdcIjoyLjAsXCJQYWRkaW5nXCI6e1wiJGlkXCI6XCIzNDhcIixcIlRvcFwiOjcuMCxcIkxlZnRcIjozLjAsXCJSaWdodFwiOjAuMCxcIkJvdHRvbVwiOjIuMH0sXCJQb3NpdGlvbk9uVGFza1wiOjEsXCJTaGFwZVN0eWxlXCI6e1wiJGlkXCI6XCIzNDlcIixcIk1hcmdpblwiOntcIiRpZFwiOlwiMzUwXCIsXCJUb3BcIjowLjAsXCJMZWZ0XCI6MC4wLFwiUmlnaHRcIjowLjAsXCJCb3R0b21cIjowLjB9LFwiUGFkZGluZ1wiOntcIiRpZFwiOlwiMzUxXCIsXCJUb3BcIjowLjAsXCJMZWZ0XCI6MC4wLFwiUmlnaHRcIjowLjAsXCJCb3R0b21cIjowLjB9LFwiQmFja2dyb3VuZFwiOntcIiRpZFwiOlwiMzUyXCIsXCJDb2xvclwiOntcIiRpZFwiOlwiMzUzXCIsXCJBXCI6MjU1LFwiUlwiOjIzNyxcIkdcIjoxMjUsXCJCXCI6NDl9fSxcIklzVmlzaWJsZVwiOnRydWUsXCJXaWR0aFwiOjE4LjAsXCJIZWlnaHRcIjoyMC4wLFwiQm9yZGVyU3R5bGVcIjp7XCIkaWRcIjpcIjM1NFwiLFwiTGluZVN0eWxlXCI6e1wiJGlkXCI6XCIzNTVcIixcIkxpbmVDb2xvclwiOntcIiRpZFwiOlwiMzU2XCIsXCJDb2xvclwiOntcIiRpZFwiOlwiMzU3XCIsXCJBXCI6MjU1LFwiUlwiOjIzNCxcIkdcIjoyMixcIkJcIjozMH19LFwiTGluZVdlaWdodFwiOjAuMCxcIkxpbmVUeXBlXCI6MH0sXCJJc1Zpc2libGVcIjpmYWxzZX19LFwiVGl0bGVTdHlsZVwiOntcIiRpZFwiOlwiMzU4XCIsXCJGb250U2V0dGluZ3NcIjp7XCIkaWRcIjpcIjM1OVwiLFwiRm9udFNpemVcIjoxMSxcIkZvbnROYW1lXCI6XCJDYWxpYnJpXCIsXCJJc0JvbGRcIjp0cnVlLFwiSXNJdGFsaWNcIjpmYWxzZSxcIklzVW5kZXJsaW5lZFwiOmZhbHNlfSxcIkZvcmVncm91bmRcIjp7XCIkaWRcIjpcIjM2MFwiLFwiQ29sb3JcIjp7XCIkaWRcIjpcIjM2MVwiLFwiQVwiOjI1NSxcIlJcIjowLFwiR1wiOjAsXCJCXCI6MH19LFwiSG9yaXpvbnRhbEFsaWdubWVudFwiOjEsXCJJc1Zpc2libGVcIjp0cnVlfSxcIkRhdGVTdHlsZVwiOntcIiRpZFwiOlwiMzYyXCIsXCJGb250U2V0dGluZ3NcIjp7XCIkaWRcIjpcIjM2M1wiLFwiRm9udFNpemVcIjoxMCxcIkZvbnROYW1lXCI6XCJDYWxpYnJpXCIsXCJJc0JvbGRcIjpmYWxzZSxcIklzSXRhbGljXCI6ZmFsc2UsXCJJc1VuZGVybGluZWRcIjpmYWxzZX0sXCJGb3JlZ3JvdW5kXCI6e1wiJGlkXCI6XCIzNjRcIixcIkNvbG9yXCI6e1wiJGlkXCI6XCIzNjVcIixcIkFcIjoyNTUsXCJSXCI6NjgsXCJHXCI6ODQsXCJCXCI6MTA2fX0sXCJIb3Jpem9udGFsQWxpZ25tZW50XCI6MCxcIklzVmlzaWJsZVwiOnRydWV9LFwiRGF0ZUZvcm1hdFwiOntcIiRpZFwiOlwiMzY2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M2N1wiLFwiRm9ybWF0XCI6MCxcIklzVmlzaWJsZVwiOmZhbHNlLFwiTGFzdEtub3duVmlzaWJpbGl0eVN0YXRlXCI6ZmFsc2V9fX0se1wiJGlkXCI6XCIzNjhcIixcIlN0eWxlSWRcIjpcIjkxYWU0NjY0LWFiNzYtNDFjNy05Zjc0LWFhZmViMWJhYzlmNlwiLFwiTmFtZVwiOlwiU3dpbWxhbmUgU3R5bGUgM1wiLFwiSGVhZGVyU3R5bGVcIjp7XCIkaWRcIjpcIjM2OVwiLFwiVGV4dFN0eWxlXCI6e1wiJGlkXCI6XCIzNzBcIixcIkZvbnRTZXR0aW5nc1wiOntcIiRpZFwiOlwiMzcxXCIsXCJGb250U2l6ZVwiOjE0LFwiRm9udE5hbWVcIjpcIkNhbGlicmlcIixcIklzQm9sZFwiOnRydWUsXCJJc0l0YWxpY1wiOmZhbHNlLFwiSXNVbmRlcmxpbmVkXCI6ZmFsc2V9LFwiRm9yZWdyb3VuZFwiOntcIiRpZFwiOlwiMzcyXCIsXCJDb2xvclwiOntcIiRpZFwiOlwiMzczXCIsXCJBXCI6MjU1LFwiUlwiOjI1NSxcIkdcIjoyNTUsXCJCXCI6MjU1fX0sXCJIb3Jpem9udGFsQWxpZ25tZW50XCI6MCxcIklzVmlzaWJsZVwiOnRydWV9LFwiUmVjdGFuZ2xlU3R5bGVcIjp7XCIkaWRcIjpcIjM3NFwiLFwiTWFyZ2luXCI6e1wiJGlkXCI6XCIzNzVcIixcIlRvcFwiOjAuMCxcIkxlZnRcIjowLjAsXCJSaWdodFwiOjAuMCxcIkJvdHRvbVwiOjAuMH0sXCJQYWRkaW5nXCI6e1wiJGlkXCI6XCIzNzZcIixcIlRvcFwiOjAuMCxcIkxlZnRcIjowLjAsXCJSaWdodFwiOjAuMCxcIkJvdHRvbVwiOjAuMH0sXCJCYWNrZ3JvdW5kXCI6e1wiJGlkXCI6XCIzNzdcIixcIkNvbG9yXCI6e1wiJGlkXCI6XCIzNzhcIixcIkFcIjoyNTUsXCJSXCI6MixcIkdcIjoxNzgsXCJCXCI6MjM4fX0sXCJJc1Zpc2libGVcIjp0cnVlLFwiV2lkdGhcIjowLjAsXCJIZWlnaHRcIjowLjAsXCJCb3JkZXJTdHlsZVwiOntcIiRpZFwiOlwiMzc5XCIsXCJMaW5lU3R5bGVcIjp7XCIkaWRcIjpcIjM4MFwiLFwiTGluZUNvbG9yXCI6e1wiJGlkXCI6XCIzODFcIixcIkNvbG9yXCI6e1wiJGlkXCI6XCIzODJcIixcIkFcIjoyNTUsXCJSXCI6MjU1LFwiR1wiOjAsXCJCXCI6MH19LFwiTGluZVdlaWdodFwiOjAuMCxcIkxpbmVUeXBlXCI6MH0sXCJJc1Zpc2libGVcIjpmYWxzZX19fSxcIkJhY2tncm91bmRTdHlsZVwiOntcIiRpZFwiOlwiMzgzXCIsXCJNYXJnaW5cIjp7XCIkaWRcIjpcIjM4NFwiLFwiVG9wXCI6MC4wLFwiTGVmdFwiOjAuMCxcIlJpZ2h0XCI6MC4wLFwiQm90dG9tXCI6MC4wfSxcIlBhZGRpbmdcIjp7XCIkaWRcIjpcIjM4NVwiLFwiVG9wXCI6MC4wLFwiTGVmdFwiOjAuMCxcIlJpZ2h0XCI6MC4wLFwiQm90dG9tXCI6MC4wfSxcIkJhY2tncm91bmRcIjp7XCIkaWRcIjpcIjM4NlwiLFwiQ29sb3JcIjp7XCIkaWRcIjpcIjM4N1wiLFwiQVwiOjUxLFwiUlwiOjE2NSxcIkdcIjoxNjUsXCJCXCI6MTY1fX0sXCJJc1Zpc2libGVcIjp0cnVlLFwiV2lkdGhcIjowLjAsXCJIZWlnaHRcIjowLjAsXCJCb3JkZXJTdHlsZVwiOntcIiRpZFwiOlwiMzg4XCIsXCJMaW5lU3R5bGVcIjp7XCIkaWRcIjpcIjM4OVwiLFwiTGluZUNvbG9yXCI6e1wiJGlkXCI6XCIzOTBcIixcIkNvbG9yXCI6e1wiJGlkXCI6XCIzOTFcIixcIkFcIjoyNTUsXCJSXCI6MjM0LFwiR1wiOjIyLFwiQlwiOjMwfX0sXCJMaW5lV2VpZ2h0XCI6MC4wLFwiTGluZVR5cGVcIjowfSxcIklzVmlzaWJsZVwiOmZhbHNlfX0sXCJJc0Fib3ZlVGltZWJhbmRcIjpmYWxzZSxcIlNwYWNpbmdcIjo1LFwiRGVmYXVsdFN3aW1sYW5lQWN0aXZpdHlTdHlsZVwiOntcIiRpZFwiOlwiMzkyXCIsXCJIZWFkZXJTdHlsZVwiOntcIiRpZFwiOlwiMzkzXCIsXCJUZXh0U3R5bGVcIjp7XCIkaWRcIjpcIjM5NFwiLFwiRm9udFNldHRpbmdzXCI6e1wiJGlkXCI6XCIzOTVcIixcIkZvbnRTaXplXCI6MTEsXCJGb250TmFtZVwiOlwiQ2FsaWJyaVwiLFwiSXNCb2xkXCI6ZmFsc2UsXCJJc0l0YWxpY1wiOmZhbHNlLFwiSXNVbmRlcmxpbmVkXCI6ZmFsc2V9LFwiRm9yZWdyb3VuZFwiOntcIiRpZFwiOlwiMzk2XCIsXCJDb2xvclwiOntcIiRpZFwiOlwiMzk3XCIsXCJBXCI6MjU1LFwiUlwiOjAsXCJHXCI6MCxcIkJcIjowfX0sXCJIb3Jpem9udGFsQWxpZ25tZW50XCI6MCxcIklzVmlzaWJsZVwiOnRydWV9LFwiUmVjdGFuZ2xlU3R5bGVcIjp7XCIkaWRcIjpcIjM5OFwiLFwiTWFyZ2luXCI6e1wiJGlkXCI6XCIzOTlcIixcIlRvcFwiOjAuMCxcIkxlZnRcIjowLjAsXCJSaWdodFwiOjAuMCxcIkJvdHRvbVwiOjAuMH0sXCJQYWRkaW5nXCI6e1wiJGlkXCI6XCI0MDBcIixcIlRvcFwiOjAuMCxcIkxlZnRcIjowLjAsXCJSaWdodFwiOjAuMCxcIkJvdHRvbVwiOjAuMH0sXCJCYWNrZ3JvdW5kXCI6e1wiJGlkXCI6XCI0MDFcIixcIkNvbG9yXCI6e1wiJGlkXCI6XCI0MDJcIixcIkFcIjo2MyxcIlJcIjoyLFwiR1wiOjE3OCxcIkJcIjoyMzh9fSxcIklzVmlzaWJsZVwiOnRydWUsXCJXaWR0aFwiOjAuMCxcIkhlaWdodFwiOjAuMCxcIkJvcmRlclN0eWxlXCI6e1wiJGlkXCI6XCI0MDNcIixcIkxpbmVTdHlsZVwiOntcIiRpZFwiOlwiNDA0XCIsXCJMaW5lQ29sb3JcIjp7XCIkaWRcIjpcIjQwNVwiLFwiQ29sb3JcIjp7XCIkaWRcIjpcIjQwNlwiLFwiQVwiOjI1NSxcIlJcIjoyNTUsXCJHXCI6MCxcIkJcIjowfX0sXCJMaW5lV2VpZ2h0XCI6MC4wLFwiTGluZVR5cGVcIjowfSxcIklzVmlzaWJsZVwiOmZhbHNlfX19LFwiQmFja2dyb3VuZFN0eWxlXCI6e1wiJGlkXCI6XCI0MDdcIixcIk1hcmdpblwiOntcIiRpZFwiOlwiNDA4XCIsXCJUb3BcIjowLjAsXCJMZWZ0XCI6MC4wLFwiUmlnaHRcIjowLjAsXCJCb3R0b21cIjowLjB9LFwiUGFkZGluZ1wiOntcIiRpZFwiOlwiNDA5XCIsXCJUb3BcIjowLjAsXCJMZWZ0XCI6MC4wLFwiUmlnaHRcIjowLjAsXCJCb3R0b21cIjowLjB9LFwiQmFja2dyb3VuZFwiOntcIiRpZFwiOlwiNDEwXCIsXCJDb2xvclwiOntcIiRpZFwiOlwiNDExXCIsXCJBXCI6NTEsXCJSXCI6MTY1LFwiR1wiOjE2NSxcIkJcIjoxNjV9fSxcIklzVmlzaWJsZVwiOnRydWUsXCJXaWR0aFwiOjAuMCxcIkhlaWdodFwiOjAuMCxcIkJvcmRlclN0eWxlXCI6e1wiJGlkXCI6XCI0MTJcIixcIkxpbmVTdHlsZVwiOntcIiRpZFwiOlwiNDEzXCIsXCJMaW5lQ29sb3JcIjp7XCIkaWRcIjpcIjQxNFwiLFwiQ29sb3JcIjp7XCIkaWRcIjpcIjQxNVwiLFwiQVwiOjI1NSxcIlJcIjoyMzQsXCJHXCI6MjIsXCJCXCI6MzB9fSxcIkxpbmVXZWlnaHRcIjowLjAsXCJMaW5lVHlwZVwiOjB9LFwiSXNWaXNpYmxlXCI6ZmFsc2V9fX0sXCJEZWZhdWx0U3dpbWxhbmVNaWxlc3RvbmVTdHlsZVwiOntcIiRpZFwiOlwiNDE2XCIsXCJUaXRsZVBvc2l0aW9uXCI6MixcIkRhdGVQb3NpdGlvblwiOjAsXCJTaGFwZVR5cGVcIjowLFwiU2hhcGVTaXplXCI6MSxcIlNwYWNpbmdcIjo1LFwiU2hhcGVTdHlsZVwiOntcIiRpZFwiOlwiNDE3XCIsXCJNYXJnaW5cIjp7XCIkaWRcIjpcIjQxOFwiLFwiVG9wXCI6MC4wLFwiTGVmdFwiOjAuMCxcIlJpZ2h0XCI6MC4wLFwiQm90dG9tXCI6MC4wfSxcIlBhZGRpbmdcIjp7XCIkaWRcIjpcIjQxOVwiLFwiVG9wXCI6MC4wLFwiTGVmdFwiOjAuMCxcIlJpZ2h0XCI6MC4wLFwiQm90dG9tXCI6MC4wfSxcIkJhY2tncm91bmRcIjp7XCIkaWRcIjpcIjQyMFwiLFwiQ29sb3JcIjp7XCIkaWRcIjpcIjQyMVwiLFwiQVwiOjI1NSxcIlJcIjoyLFwiR1wiOjE3OCxcIkJcIjoyMzh9fSxcIklzVmlzaWJsZVwiOnRydWUsXCJXaWR0aFwiOjE4LjAsXCJIZWlnaHRcIjoyMC4wLFwiQm9yZGVyU3R5bGVcIjp7XCIkaWRcIjpcIjQyMlwiLFwiTGluZVN0eWxlXCI6e1wiJGlkXCI6XCI0MjNcIixcIkxpbmVDb2xvclwiOntcIiRpZFwiOlwiNDI0XCIsXCJDb2xvclwiOntcIiRpZFwiOlwiNDI1XCIsXCJBXCI6MjU1LFwiUlwiOjIzNCxcIkdcIjoyMixcIkJcIjozMH19LFwiTGluZVdlaWdodFwiOjIuMCxcIkxpbmVUeXBlXCI6MH0sXCJJc1Zpc2libGVcIjpmYWxzZX19LFwiVGl0bGVTdHlsZVwiOntcIiRpZFwiOlwiNDI2XCIsXCJGb250U2V0dGluZ3NcIjp7XCIkaWRcIjpcIjQyN1wiLFwiRm9udFNpemVcIjoxMSxcIkZvbnROYW1lXCI6XCJDYWxpYnJpXCIsXCJJc0JvbGRcIjp0cnVlLFwiSXNJdGFsaWNcIjpmYWxzZSxcIklzVW5kZXJsaW5lZFwiOmZhbHNlfSxcIkZvcmVncm91bmRcIjp7XCIkaWRcIjpcIjQyOFwiLFwiQ29sb3JcIjp7XCIkaWRcIjpcIjQyOVwiLFwiQVwiOjI1NSxcIlJcIjowLFwiR1wiOjAsXCJCXCI6MH19LFwiSG9yaXpvbnRhbEFsaWdubWVudFwiOjEsXCJJc1Zpc2libGVcIjp0cnVlfSxcIkRhdGVTdHlsZVwiOntcIiRpZFwiOlwiNDMwXCIsXCJGb250U2V0dGluZ3NcIjp7XCIkaWRcIjpcIjQzMVwiLFwiRm9udFNpemVcIjoxMCxcIkZvbnROYW1lXCI6XCJDYWxpYnJpXCIsXCJJc0JvbGRcIjpmYWxzZSxcIklzSXRhbGljXCI6ZmFsc2UsXCJJc1VuZGVybGluZWRcIjpmYWxzZX0sXCJGb3JlZ3JvdW5kXCI6e1wiJGlkXCI6XCI0MzJcIixcIkNvbG9yXCI6e1wiJGlkXCI6XCI0MzNcIixcIkFcIjoyNTUsXCJSXCI6NjgsXCJHXCI6ODQsXCJCXCI6MTA2fX0sXCJIb3Jpem9udGFsQWxpZ25tZW50XCI6MCxcIklzVmlzaWJsZVwiOnRydWV9LFwiRGF0ZUZvcm1hdFwiOntcIiRpZFwiOlwiNDM0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QzNVwiLFwiRm9ybWF0XCI6MCxcIklzVmlzaWJsZVwiOmZhbHNlLFwiTGFzdEtub3duVmlzaWJpbGl0eVN0YXRlXCI6ZmFsc2V9fSxcIkRlZmF1bHRTd2ltbGFuZVRhc2tTdHlsZVwiOntcIiRpZFwiOlwiNDM2XCIsXCJTaGFwZVwiOjIsXCJTaGFwZVRoaWNrbmVzc1wiOjEsXCJEdXJhdGlvbkZvcm1hdFwiOjAsXCJQZXJjZW50YWdlQ29tcGxldGVUZXh0U3R5bGVcIjp7XCIkaWRcIjpcIjQzN1wiLFwiRm9udFNldHRpbmdzXCI6e1wiJGlkXCI6XCI0MzhcIixcIkZvbnRTaXplXCI6MTAsXCJGb250TmFtZVwiOlwiQ2FsaWJyaVwiLFwiSXNCb2xkXCI6ZmFsc2UsXCJJc0l0YWxpY1wiOmZhbHNlLFwiSXNVbmRlcmxpbmVkXCI6ZmFsc2V9LFwiRm9yZWdyb3VuZFwiOntcIiRpZFwiOlwiNDM5XCIsXCJDb2xvclwiOntcIiRpZFwiOlwiNDQwXCIsXCJBXCI6MjU1LFwiUlwiOjIzNyxcIkdcIjoxMjUsXCJCXCI6NDl9fSxcIkhvcml6b250YWxBbGlnbm1lbnRcIjowLFwiSXNWaXNpYmxlXCI6ZmFsc2V9LFwiUGVyY2VudGFnZUNvbXBsZXRlSGlnaGxpZ2h0U3R5bGVcIjp7XCIkaWRcIjpcIjQ0MVwiLFwiQmFja2dyb3VuZFwiOntcIiRpZFwiOlwiNDQyXCIsXCJDb2xvclwiOntcIiRpZFwiOlwiNDQzXCIsXCJBXCI6ODksXCJSXCI6MCxcIkdcIjowLFwiQlwiOjB9fX0sXCJEdXJhdGlvblN0eWxlXCI6e1wiJGlkXCI6XCI0NDRcIixcIkZvbnRTZXR0aW5nc1wiOntcIiRpZFwiOlwiNDQ1XCIsXCJGb250U2l6ZVwiOjEwLFwiRm9udE5hbWVcIjpcIkNhbGlicmlcIixcIklzQm9sZFwiOmZhbHNlLFwiSXNJdGFsaWNcIjpmYWxzZSxcIklzVW5kZXJsaW5lZFwiOmZhbHNlfSxcIkZvcmVncm91bmRcIjp7XCIkaWRcIjpcIjQ0NlwiLFwiQ29sb3JcIjp7XCIkaWRcIjpcIjQ0N1wiLFwiQVwiOjI1NSxcIlJcIjoyMzcsXCJHXCI6MTI1LFwiQlwiOjQ5fX0sXCJIb3Jpem9udGFsQWxpZ25tZW50XCI6MCxcIklzVmlzaWJsZVwiOmZhbHNlfSxcIk1hcmdpblwiOntcIiRpZFwiOlwiNDQ4XCIsXCJUb3BcIjowLjAsXCJMZWZ0XCI6MC4wLFwiUmlnaHRcIjowLjAsXCJCb3R0b21cIjowLjB9LFwiU3RhcnREYXRlUG9zaXRpb25cIjowLFwiRW5kRGF0ZVBvc2l0aW9uXCI6MCxcIlRpdGxlUG9zaXRpb25cIjoyLFwiRHVyYXRpb25Qb3NpdGlvblwiOjAsXCJQZXJjZW50YWdlQ29tcGxldGVkUG9zaXRpb25cIjowLFwiU3BhY2luZ1wiOjUsXCJTaGFwZVN0eWxlXCI6e1wiJGlkXCI6XCI0NDlcIixcIk1hcmdpblwiOntcIiRpZFwiOlwiNDUwXCIsXCJUb3BcIjowLjAsXCJMZWZ0XCI6NC4wLFwiUmlnaHRcIjo0LjAsXCJCb3R0b21cIjowLjB9LFwiUGFkZGluZ1wiOntcIiRpZFwiOlwiNDUxXCIsXCJUb3BcIjowLjAsXCJMZWZ0XCI6MC4wLFwiUmlnaHRcIjowLjAsXCJCb3R0b21cIjowLjB9LFwiQmFja2dyb3VuZFwiOntcIiRpZFwiOlwiNDUyXCIsXCJDb2xvclwiOntcIiRpZFwiOlwiNDUzXCIsXCJBXCI6MjU1LFwiUlwiOjkxLFwiR1wiOjE1NSxcIkJcIjoyMTN9fSxcIklzVmlzaWJsZVwiOnRydWUsXCJXaWR0aFwiOjAuMCxcIkhlaWdodFwiOjE2LjAsXCJCb3JkZXJTdHlsZVwiOntcIiRpZFwiOlwiNDU0XCIsXCJMaW5lU3R5bGVcIjp7XCIkaWRcIjpcIjQ1NVwiLFwiTGluZUNvbG9yXCI6e1wiJGlkXCI6XCI0NTZcIixcIkNvbG9yXCI6e1wiJGlkXCI6XCI0NTdcIixcIkFcIjoyNTUsXCJSXCI6MjM0LFwiR1wiOjIyLFwiQlwiOjMwfX0sXCJMaW5lV2VpZ2h0XCI6Mi4wLFwiTGluZVR5cGVcIjowfSxcIklzVmlzaWJsZVwiOmZhbHNlfX0sXCJUaXRsZVN0eWxlXCI6e1wiJGlkXCI6XCI0NThcIixcIkZvbnRTZXR0aW5nc1wiOntcIiRpZFwiOlwiNDU5XCIsXCJGb250U2l6ZVwiOjE0LFwiRm9udE5hbWVcIjpcIkNhbGlicmlcIixcIklzQm9sZFwiOnRydWUsXCJJc0l0YWxpY1wiOmZhbHNlLFwiSXNVbmRlcmxpbmVkXCI6ZmFsc2V9LFwiRm9yZWdyb3VuZFwiOntcIiRpZFwiOlwiNDYwXCIsXCJDb2xvclwiOntcIiRpZFwiOlwiNDYxXCIsXCJBXCI6MjU1LFwiUlwiOjAsXCJHXCI6MCxcIkJcIjowfX0sXCJIb3Jpem9udGFsQWxpZ25tZW50XCI6MSxcIklzVmlzaWJsZVwiOnRydWV9LFwiRGF0ZVN0eWxlXCI6e1wiJGlkXCI6XCI0NjJcIixcIkZvbnRTZXR0aW5nc1wiOntcIiRpZFwiOlwiNDYzXCIsXCJGb250U2l6ZVwiOjEwLFwiRm9udE5hbWVcIjpcIkNhbGlicmlcIixcIklzQm9sZFwiOmZhbHNlLFwiSXNJdGFsaWNcIjpmYWxzZSxcIklzVW5kZXJsaW5lZFwiOmZhbHNlfSxcIkZvcmVncm91bmRcIjp7XCIkaWRcIjpcIjQ2NFwiLFwiQ29sb3JcIjp7XCIkaWRcIjpcIjQ2NVwiLFwiQVwiOjI1NSxcIlJcIjo2OCxcIkdcIjo4NCxcIkJcIjoxMDZ9fSxcIkhvcml6b250YWxBbGlnbm1lbnRcIjowLFwiSXNWaXNpYmxlXCI6ZmFsc2V9LFwiRGF0ZUZvcm1hdFwiOntcIiRpZFwiOlwiNDY2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Q2N1wiLFwiRm9ybWF0XCI6MCxcIklzVmlzaWJsZVwiOmZhbHNlLFwiTGFzdEtub3duVmlzaWJpbGl0eVN0YXRlXCI6ZmFsc2V9fSxcIkRlZmF1bHRTd2ltbGFuZU1vdFN0eWxlXCI6e1wiJGlkXCI6XCI0NjhcIixcIlNoYXBlXCI6MCxcIlNoYXBlU2l6ZVwiOjEsXCJEZXRhaWxzU3BhY2luZ1wiOjIuMCxcIlBhZGRpbmdcIjp7XCIkaWRcIjpcIjQ2OVwiLFwiVG9wXCI6Ny4wLFwiTGVmdFwiOjMuMCxcIlJpZ2h0XCI6MC4wLFwiQm90dG9tXCI6Mi4wfSxcIlBvc2l0aW9uT25UYXNrXCI6MSxcIlNoYXBlU3R5bGVcIjp7XCIkaWRcIjpcIjQ3MFwiLFwiTWFyZ2luXCI6e1wiJGlkXCI6XCI0NzFcIixcIlRvcFwiOjAuMCxcIkxlZnRcIjowLjAsXCJSaWdodFwiOjAuMCxcIkJvdHRvbVwiOjAuMH0sXCJQYWRkaW5nXCI6e1wiJGlkXCI6XCI0NzJcIixcIlRvcFwiOjAuMCxcIkxlZnRcIjowLjAsXCJSaWdodFwiOjAuMCxcIkJvdHRvbVwiOjAuMH0sXCJCYWNrZ3JvdW5kXCI6e1wiJGlkXCI6XCI0NzNcIixcIkNvbG9yXCI6e1wiJGlkXCI6XCI0NzRcIixcIkFcIjoyNTUsXCJSXCI6MixcIkdcIjoxNzgsXCJCXCI6MjM4fX0sXCJJc1Zpc2libGVcIjp0cnVlLFwiV2lkdGhcIjoxOC4wLFwiSGVpZ2h0XCI6MjAuMCxcIkJvcmRlclN0eWxlXCI6e1wiJGlkXCI6XCI0NzVcIixcIkxpbmVTdHlsZVwiOntcIiRpZFwiOlwiNDc2XCIsXCJMaW5lQ29sb3JcIjp7XCIkaWRcIjpcIjQ3N1wiLFwiQ29sb3JcIjp7XCIkaWRcIjpcIjQ3OFwiLFwiQVwiOjI1NSxcIlJcIjoyMzQsXCJHXCI6MjIsXCJCXCI6MzB9fSxcIkxpbmVXZWlnaHRcIjowLjAsXCJMaW5lVHlwZVwiOjB9LFwiSXNWaXNpYmxlXCI6ZmFsc2V9fSxcIlRpdGxlU3R5bGVcIjp7XCIkaWRcIjpcIjQ3OVwiLFwiRm9udFNldHRpbmdzXCI6e1wiJGlkXCI6XCI0ODBcIixcIkZvbnRTaXplXCI6MTEsXCJGb250TmFtZVwiOlwiQ2FsaWJyaVwiLFwiSXNCb2xkXCI6dHJ1ZSxcIklzSXRhbGljXCI6ZmFsc2UsXCJJc1VuZGVybGluZWRcIjpmYWxzZX0sXCJGb3JlZ3JvdW5kXCI6e1wiJGlkXCI6XCI0ODFcIixcIkNvbG9yXCI6e1wiJGlkXCI6XCI0ODJcIixcIkFcIjoyNTUsXCJSXCI6MCxcIkdcIjowLFwiQlwiOjB9fSxcIkhvcml6b250YWxBbGlnbm1lbnRcIjoxLFwiSXNWaXNpYmxlXCI6dHJ1ZX0sXCJEYXRlU3R5bGVcIjp7XCIkaWRcIjpcIjQ4M1wiLFwiRm9udFNldHRpbmdzXCI6e1wiJGlkXCI6XCI0ODRcIixcIkZvbnRTaXplXCI6MTAsXCJGb250TmFtZVwiOlwiQ2FsaWJyaVwiLFwiSXNCb2xkXCI6ZmFsc2UsXCJJc0l0YWxpY1wiOmZhbHNlLFwiSXNVbmRlcmxpbmVkXCI6ZmFsc2V9LFwiRm9yZWdyb3VuZFwiOntcIiRpZFwiOlwiNDg1XCIsXCJDb2xvclwiOntcIiRpZFwiOlwiNDg2XCIsXCJBXCI6MjU1LFwiUlwiOjY4LFwiR1wiOjg0LFwiQlwiOjEwNn19LFwiSG9yaXpvbnRhbEFsaWdubWVudFwiOjAsXCJJc1Zpc2libGVcIjp0cnVlfSxcIkRhdGVGb3JtYXRcIjp7XCIkaWRcIjpcIjQ4N1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0ODhcIixcIkZvcm1hdFwiOjAsXCJJc1Zpc2libGVcIjpmYWxzZSxcIkxhc3RLbm93blZpc2liaWxpdHlTdGF0ZVwiOmZhbHNlfX19LHtcIiRpZFwiOlwiNDg5XCIsXCJTdHlsZUlkXCI6XCI1M2IxMzBjNC1kMjJjLTQxMjktODExZC1lY2E5YmVlNzQxMDVcIixcIk5hbWVcIjpcIlN3aW1sYW5lIFN0eWxlIDRcIixcIkhlYWRlclN0eWxlXCI6e1wiJGlkXCI6XCI0OTBcIixcIlRleHRTdHlsZVwiOntcIiRpZFwiOlwiNDkxXCIsXCJGb250U2V0dGluZ3NcIjp7XCIkaWRcIjpcIjQ5MlwiLFwiRm9udFNpemVcIjoxNCxcIkZvbnROYW1lXCI6XCJDYWxpYnJpXCIsXCJJc0JvbGRcIjp0cnVlLFwiSXNJdGFsaWNcIjpmYWxzZSxcIklzVW5kZXJsaW5lZFwiOmZhbHNlfSxcIkZvcmVncm91bmRcIjp7XCIkaWRcIjpcIjQ5M1wiLFwiQ29sb3JcIjp7XCIkaWRcIjpcIjQ5NFwiLFwiQVwiOjI1NSxcIlJcIjoyNTUsXCJHXCI6MjU1LFwiQlwiOjI1NX19LFwiSG9yaXpvbnRhbEFsaWdubWVudFwiOjAsXCJJc1Zpc2libGVcIjp0cnVlfSxcIlJlY3RhbmdsZVN0eWxlXCI6e1wiJGlkXCI6XCI0OTVcIixcIk1hcmdpblwiOntcIiRpZFwiOlwiNDk2XCIsXCJUb3BcIjowLjAsXCJMZWZ0XCI6MC4wLFwiUmlnaHRcIjowLjAsXCJCb3R0b21cIjowLjB9LFwiUGFkZGluZ1wiOntcIiRpZFwiOlwiNDk3XCIsXCJUb3BcIjowLjAsXCJMZWZ0XCI6MC4wLFwiUmlnaHRcIjowLjAsXCJCb3R0b21cIjowLjB9LFwiQmFja2dyb3VuZFwiOntcIiRpZFwiOlwiNDk4XCIsXCJDb2xvclwiOntcIiRpZFwiOlwiNDk5XCIsXCJBXCI6MjU1LFwiUlwiOjY4LFwiR1wiOjExNCxcIkJcIjoxOTZ9fSxcIklzVmlzaWJsZVwiOnRydWUsXCJXaWR0aFwiOjAuMCxcIkhlaWdodFwiOjAuMCxcIkJvcmRlclN0eWxlXCI6e1wiJGlkXCI6XCI1MDBcIixcIkxpbmVTdHlsZVwiOntcIiRpZFwiOlwiNTAxXCIsXCJMaW5lQ29sb3JcIjp7XCIkaWRcIjpcIjUwMlwiLFwiQ29sb3JcIjp7XCIkaWRcIjpcIjUwM1wiLFwiQVwiOjI1NSxcIlJcIjoyNTUsXCJHXCI6MCxcIkJcIjowfX0sXCJMaW5lV2VpZ2h0XCI6MC4wLFwiTGluZVR5cGVcIjowfSxcIklzVmlzaWJsZVwiOmZhbHNlfX19LFwiQmFja2dyb3VuZFN0eWxlXCI6e1wiJGlkXCI6XCI1MDRcIixcIk1hcmdpblwiOntcIiRpZFwiOlwiNTA1XCIsXCJUb3BcIjowLjAsXCJMZWZ0XCI6MC4wLFwiUmlnaHRcIjowLjAsXCJCb3R0b21cIjowLjB9LFwiUGFkZGluZ1wiOntcIiRpZFwiOlwiNTA2XCIsXCJUb3BcIjowLjAsXCJMZWZ0XCI6MC4wLFwiUmlnaHRcIjowLjAsXCJCb3R0b21cIjowLjB9LFwiQmFja2dyb3VuZFwiOntcIiRpZFwiOlwiNTA3XCIsXCJDb2xvclwiOntcIiRpZFwiOlwiNTA4XCIsXCJBXCI6NTEsXCJSXCI6MTY1LFwiR1wiOjE2NSxcIkJcIjoxNjV9fSxcIklzVmlzaWJsZVwiOnRydWUsXCJXaWR0aFwiOjAuMCxcIkhlaWdodFwiOjAuMCxcIkJvcmRlclN0eWxlXCI6e1wiJGlkXCI6XCI1MDlcIixcIkxpbmVTdHlsZVwiOntcIiRpZFwiOlwiNTEwXCIsXCJMaW5lQ29sb3JcIjp7XCIkaWRcIjpcIjUxMVwiLFwiQ29sb3JcIjp7XCIkaWRcIjpcIjUxMlwiLFwiQVwiOjI1NSxcIlJcIjoyMzQsXCJHXCI6MjIsXCJCXCI6MzB9fSxcIkxpbmVXZWlnaHRcIjowLjAsXCJMaW5lVHlwZVwiOjB9LFwiSXNWaXNpYmxlXCI6ZmFsc2V9fSxcIklzQWJvdmVUaW1lYmFuZFwiOmZhbHNlLFwiU3BhY2luZ1wiOjUsXCJEZWZhdWx0U3dpbWxhbmVBY3Rpdml0eVN0eWxlXCI6e1wiJGlkXCI6XCI1MTNcIixcIkhlYWRlclN0eWxlXCI6e1wiJGlkXCI6XCI1MTRcIixcIlRleHRTdHlsZVwiOntcIiRpZFwiOlwiNTE1XCIsXCJGb250U2V0dGluZ3NcIjp7XCIkaWRcIjpcIjUxNlwiLFwiRm9udFNpemVcIjoxMSxcIkZvbnROYW1lXCI6XCJDYWxpYnJpXCIsXCJJc0JvbGRcIjpmYWxzZSxcIklzSXRhbGljXCI6ZmFsc2UsXCJJc1VuZGVybGluZWRcIjpmYWxzZX0sXCJGb3JlZ3JvdW5kXCI6e1wiJGlkXCI6XCI1MTdcIixcIkNvbG9yXCI6e1wiJGlkXCI6XCI1MThcIixcIkFcIjoyNTUsXCJSXCI6MCxcIkdcIjowLFwiQlwiOjB9fSxcIkhvcml6b250YWxBbGlnbm1lbnRcIjowLFwiSXNWaXNpYmxlXCI6dHJ1ZX0sXCJSZWN0YW5nbGVTdHlsZVwiOntcIiRpZFwiOlwiNTE5XCIsXCJNYXJnaW5cIjp7XCIkaWRcIjpcIjUyMFwiLFwiVG9wXCI6MC4wLFwiTGVmdFwiOjAuMCxcIlJpZ2h0XCI6MC4wLFwiQm90dG9tXCI6MC4wfSxcIlBhZGRpbmdcIjp7XCIkaWRcIjpcIjUyMVwiLFwiVG9wXCI6MC4wLFwiTGVmdFwiOjAuMCxcIlJpZ2h0XCI6MC4wLFwiQm90dG9tXCI6MC4wfSxcIkJhY2tncm91bmRcIjp7XCIkaWRcIjpcIjUyMlwiLFwiQ29sb3JcIjp7XCIkaWRcIjpcIjUyM1wiLFwiQVwiOjYzLFwiUlwiOjY4LFwiR1wiOjExNCxcIkJcIjoxOTZ9fSxcIklzVmlzaWJsZVwiOnRydWUsXCJXaWR0aFwiOjAuMCxcIkhlaWdodFwiOjAuMCxcIkJvcmRlclN0eWxlXCI6e1wiJGlkXCI6XCI1MjRcIixcIkxpbmVTdHlsZVwiOntcIiRpZFwiOlwiNTI1XCIsXCJMaW5lQ29sb3JcIjp7XCIkaWRcIjpcIjUyNlwiLFwiQ29sb3JcIjp7XCIkaWRcIjpcIjUyN1wiLFwiQVwiOjI1NSxcIlJcIjoyNTUsXCJHXCI6MCxcIkJcIjowfX0sXCJMaW5lV2VpZ2h0XCI6MC4wLFwiTGluZVR5cGVcIjowfSxcIklzVmlzaWJsZVwiOmZhbHNlfX19LFwiQmFja2dyb3VuZFN0eWxlXCI6e1wiJGlkXCI6XCI1MjhcIixcIk1hcmdpblwiOntcIiRpZFwiOlwiNTI5XCIsXCJUb3BcIjowLjAsXCJMZWZ0XCI6MC4wLFwiUmlnaHRcIjowLjAsXCJCb3R0b21cIjowLjB9LFwiUGFkZGluZ1wiOntcIiRpZFwiOlwiNTMwXCIsXCJUb3BcIjowLjAsXCJMZWZ0XCI6MC4wLFwiUmlnaHRcIjowLjAsXCJCb3R0b21cIjowLjB9LFwiQmFja2dyb3VuZFwiOntcIiRpZFwiOlwiNTMxXCIsXCJDb2xvclwiOntcIiRpZFwiOlwiNTMyXCIsXCJBXCI6NTEsXCJSXCI6MTY1LFwiR1wiOjE2NSxcIkJcIjoxNjV9fSxcIklzVmlzaWJsZVwiOnRydWUsXCJXaWR0aFwiOjAuMCxcIkhlaWdodFwiOjAuMCxcIkJvcmRlclN0eWxlXCI6e1wiJGlkXCI6XCI1MzNcIixcIkxpbmVTdHlsZVwiOntcIiRpZFwiOlwiNTM0XCIsXCJMaW5lQ29sb3JcIjp7XCIkaWRcIjpcIjUzNVwiLFwiQ29sb3JcIjp7XCIkaWRcIjpcIjUzNlwiLFwiQVwiOjI1NSxcIlJcIjoyMzQsXCJHXCI6MjIsXCJCXCI6MzB9fSxcIkxpbmVXZWlnaHRcIjowLjAsXCJMaW5lVHlwZVwiOjB9LFwiSXNWaXNpYmxlXCI6ZmFsc2V9fX0sXCJEZWZhdWx0U3dpbWxhbmVNaWxlc3RvbmVTdHlsZVwiOntcIiRpZFwiOlwiNTM3XCIsXCJUaXRsZVBvc2l0aW9uXCI6MixcIkRhdGVQb3NpdGlvblwiOjAsXCJTaGFwZVR5cGVcIjowLFwiU2hhcGVTaXplXCI6MSxcIlNwYWNpbmdcIjo1LFwiU2hhcGVTdHlsZVwiOntcIiRpZFwiOlwiNTM4XCIsXCJNYXJnaW5cIjp7XCIkaWRcIjpcIjUzOVwiLFwiVG9wXCI6MC4wLFwiTGVmdFwiOjAuMCxcIlJpZ2h0XCI6MC4wLFwiQm90dG9tXCI6MC4wfSxcIlBhZGRpbmdcIjp7XCIkaWRcIjpcIjU0MFwiLFwiVG9wXCI6MC4wLFwiTGVmdFwiOjAuMCxcIlJpZ2h0XCI6MC4wLFwiQm90dG9tXCI6MC4wfSxcIkJhY2tncm91bmRcIjp7XCIkaWRcIjpcIjU0MVwiLFwiQ29sb3JcIjp7XCIkaWRcIjpcIjU0MlwiLFwiQVwiOjI1NSxcIlJcIjo2OCxcIkdcIjoxMTQsXCJCXCI6MTk2fX0sXCJJc1Zpc2libGVcIjp0cnVlLFwiV2lkdGhcIjoxOC4wLFwiSGVpZ2h0XCI6MjAuMCxcIkJvcmRlclN0eWxlXCI6e1wiJGlkXCI6XCI1NDNcIixcIkxpbmVTdHlsZVwiOntcIiRpZFwiOlwiNTQ0XCIsXCJMaW5lQ29sb3JcIjp7XCIkaWRcIjpcIjU0NVwiLFwiQ29sb3JcIjp7XCIkaWRcIjpcIjU0NlwiLFwiQVwiOjI1NSxcIlJcIjoyMzQsXCJHXCI6MjIsXCJCXCI6MzB9fSxcIkxpbmVXZWlnaHRcIjoyLjAsXCJMaW5lVHlwZVwiOjB9LFwiSXNWaXNpYmxlXCI6ZmFsc2V9fSxcIlRpdGxlU3R5bGVcIjp7XCIkaWRcIjpcIjU0N1wiLFwiRm9udFNldHRpbmdzXCI6e1wiJGlkXCI6XCI1NDhcIixcIkZvbnRTaXplXCI6MTEsXCJGb250TmFtZVwiOlwiQ2FsaWJyaVwiLFwiSXNCb2xkXCI6dHJ1ZSxcIklzSXRhbGljXCI6ZmFsc2UsXCJJc1VuZGVybGluZWRcIjpmYWxzZX0sXCJGb3JlZ3JvdW5kXCI6e1wiJGlkXCI6XCI1NDlcIixcIkNvbG9yXCI6e1wiJGlkXCI6XCI1NTBcIixcIkFcIjoyNTUsXCJSXCI6MCxcIkdcIjowLFwiQlwiOjB9fSxcIkhvcml6b250YWxBbGlnbm1lbnRcIjoxLFwiSXNWaXNpYmxlXCI6dHJ1ZX0sXCJEYXRlU3R5bGVcIjp7XCIkaWRcIjpcIjU1MVwiLFwiRm9udFNldHRpbmdzXCI6e1wiJGlkXCI6XCI1NTJcIixcIkZvbnRTaXplXCI6MTAsXCJGb250TmFtZVwiOlwiQ2FsaWJyaVwiLFwiSXNCb2xkXCI6ZmFsc2UsXCJJc0l0YWxpY1wiOmZhbHNlLFwiSXNVbmRlcmxpbmVkXCI6ZmFsc2V9LFwiRm9yZWdyb3VuZFwiOntcIiRpZFwiOlwiNTUzXCIsXCJDb2xvclwiOntcIiRpZFwiOlwiNTU0XCIsXCJBXCI6MjU1LFwiUlwiOjY4LFwiR1wiOjg0LFwiQlwiOjEwNn19LFwiSG9yaXpvbnRhbEFsaWdubWVudFwiOjAsXCJJc1Zpc2libGVcIjp0cnVlfSxcIkRhdGVGb3JtYXRcIjp7XCIkaWRcIjpcIjU1NV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1NTZcIixcIkZvcm1hdFwiOjAsXCJJc1Zpc2libGVcIjpmYWxzZSxcIkxhc3RLbm93blZpc2liaWxpdHlTdGF0ZVwiOmZhbHNlfX0sXCJEZWZhdWx0U3dpbWxhbmVUYXNrU3R5bGVcIjp7XCIkaWRcIjpcIjU1N1wiLFwiU2hhcGVcIjoyLFwiU2hhcGVUaGlja25lc3NcIjoxLFwiRHVyYXRpb25Gb3JtYXRcIjowLFwiUGVyY2VudGFnZUNvbXBsZXRlVGV4dFN0eWxlXCI6e1wiJGlkXCI6XCI1NThcIixcIkZvbnRTZXR0aW5nc1wiOntcIiRpZFwiOlwiNTU5XCIsXCJGb250U2l6ZVwiOjEwLFwiRm9udE5hbWVcIjpcIkNhbGlicmlcIixcIklzQm9sZFwiOmZhbHNlLFwiSXNJdGFsaWNcIjpmYWxzZSxcIklzVW5kZXJsaW5lZFwiOmZhbHNlfSxcIkZvcmVncm91bmRcIjp7XCIkaWRcIjpcIjU2MFwiLFwiQ29sb3JcIjp7XCIkaWRcIjpcIjU2MVwiLFwiQVwiOjI1NSxcIlJcIjoyMzcsXCJHXCI6MTI1LFwiQlwiOjQ5fX0sXCJIb3Jpem9udGFsQWxpZ25tZW50XCI6MCxcIklzVmlzaWJsZVwiOmZhbHNlfSxcIlBlcmNlbnRhZ2VDb21wbGV0ZUhpZ2hsaWdodFN0eWxlXCI6e1wiJGlkXCI6XCI1NjJcIixcIkJhY2tncm91bmRcIjp7XCIkaWRcIjpcIjU2M1wiLFwiQ29sb3JcIjp7XCIkaWRcIjpcIjU2NFwiLFwiQVwiOjg5LFwiUlwiOjAsXCJHXCI6MCxcIkJcIjowfX19LFwiRHVyYXRpb25TdHlsZVwiOntcIiRpZFwiOlwiNTY1XCIsXCJGb250U2V0dGluZ3NcIjp7XCIkaWRcIjpcIjU2NlwiLFwiRm9udFNpemVcIjoxMCxcIkZvbnROYW1lXCI6XCJDYWxpYnJpXCIsXCJJc0JvbGRcIjpmYWxzZSxcIklzSXRhbGljXCI6ZmFsc2UsXCJJc1VuZGVybGluZWRcIjpmYWxzZX0sXCJGb3JlZ3JvdW5kXCI6e1wiJGlkXCI6XCI1NjdcIixcIkNvbG9yXCI6e1wiJGlkXCI6XCI1NjhcIixcIkFcIjoyNTUsXCJSXCI6MjM3LFwiR1wiOjEyNSxcIkJcIjo0OX19LFwiSG9yaXpvbnRhbEFsaWdubWVudFwiOjAsXCJJc1Zpc2libGVcIjpmYWxzZX0sXCJNYXJnaW5cIjp7XCIkaWRcIjpcIjU2OVwiLFwiVG9wXCI6MC4wLFwiTGVmdFwiOjAuMCxcIlJpZ2h0XCI6MC4wLFwiQm90dG9tXCI6MC4wfSxcIlN0YXJ0RGF0ZVBvc2l0aW9uXCI6MCxcIkVuZERhdGVQb3NpdGlvblwiOjAsXCJUaXRsZVBvc2l0aW9uXCI6MyxcIkR1cmF0aW9uUG9zaXRpb25cIjowLFwiUGVyY2VudGFnZUNvbXBsZXRlZFBvc2l0aW9uXCI6MCxcIlNwYWNpbmdcIjo1LFwiU2hhcGVTdHlsZVwiOntcIiRpZFwiOlwiNTcwXCIsXCJNYXJnaW5cIjp7XCIkaWRcIjpcIjU3MVwiLFwiVG9wXCI6MC4wLFwiTGVmdFwiOjQuMCxcIlJpZ2h0XCI6NC4wLFwiQm90dG9tXCI6MC4wfSxcIlBhZGRpbmdcIjp7XCIkaWRcIjpcIjU3MlwiLFwiVG9wXCI6MC4wLFwiTGVmdFwiOjAuMCxcIlJpZ2h0XCI6MC4wLFwiQm90dG9tXCI6MC4wfSxcIkJhY2tncm91bmRcIjp7XCIkaWRcIjpcIjU3M1wiLFwiQ29sb3JcIjp7XCIkaWRcIjpcIjU3NFwiLFwiQVwiOjI1NSxcIlJcIjo5MSxcIkdcIjoxNTUsXCJCXCI6MjEzfX0sXCJJc1Zpc2libGVcIjp0cnVlLFwiV2lkdGhcIjowLjAsXCJIZWlnaHRcIjoxNi4wLFwiQm9yZGVyU3R5bGVcIjp7XCIkaWRcIjpcIjU3NVwiLFwiTGluZVN0eWxlXCI6e1wiJGlkXCI6XCI1NzZcIixcIkxpbmVDb2xvclwiOntcIiRpZFwiOlwiNTc3XCIsXCJDb2xvclwiOntcIiRpZFwiOlwiNTc4XCIsXCJBXCI6MjU1LFwiUlwiOjIzNCxcIkdcIjoyMixcIkJcIjozMH19LFwiTGluZVdlaWdodFwiOjIuMCxcIkxpbmVUeXBlXCI6MH0sXCJJc1Zpc2libGVcIjpmYWxzZX19LFwiVGl0bGVTdHlsZVwiOntcIiRpZFwiOlwiNTc5XCIsXCJGb250U2V0dGluZ3NcIjp7XCIkaWRcIjpcIjU4MFwiLFwiRm9udFNpemVcIjoxNCxcIkZvbnROYW1lXCI6XCJDYWxpYnJpXCIsXCJJc0JvbGRcIjp0cnVlLFwiSXNJdGFsaWNcIjpmYWxzZSxcIklzVW5kZXJsaW5lZFwiOmZhbHNlfSxcIkZvcmVncm91bmRcIjp7XCIkaWRcIjpcIjU4MVwiLFwiQ29sb3JcIjp7XCIkaWRcIjpcIjU4MlwiLFwiQVwiOjI1NSxcIlJcIjowLFwiR1wiOjAsXCJCXCI6MH19LFwiSG9yaXpvbnRhbEFsaWdubWVudFwiOjIsXCJJc1Zpc2libGVcIjp0cnVlfSxcIkRhdGVTdHlsZVwiOntcIiRpZFwiOlwiNTgzXCIsXCJGb250U2V0dGluZ3NcIjp7XCIkaWRcIjpcIjU4NFwiLFwiRm9udFNpemVcIjoxMCxcIkZvbnROYW1lXCI6XCJDYWxpYnJpXCIsXCJJc0JvbGRcIjpmYWxzZSxcIklzSXRhbGljXCI6ZmFsc2UsXCJJc1VuZGVybGluZWRcIjpmYWxzZX0sXCJGb3JlZ3JvdW5kXCI6e1wiJGlkXCI6XCI1ODVcIixcIkNvbG9yXCI6e1wiJGlkXCI6XCI1ODZcIixcIkFcIjoyNTUsXCJSXCI6NjgsXCJHXCI6ODQsXCJCXCI6MTA2fX0sXCJIb3Jpem9udGFsQWxpZ25tZW50XCI6MCxcIklzVmlzaWJsZVwiOmZhbHNlfSxcIkRhdGVGb3JtYXRcIjp7XCIkaWRcIjpcIjU4N1wiLFwiRm9ybWF0U3RyaW5nXCI6XCJNTU0gZFwiLFwiU2VwYXJhdG9yXCI6XCIvXCIsXCJVc2VJbnRlcm5hdGlvbmFsRGF0ZUZvcm1hdFwiOmZhbHNlLFwiRGF0ZUlzVmlzaWJsZVwiOnRydWUsXCJUaW1lSXNWaXNpYmxlXCI6ZmFsc2UsXCJIb3VyRGlnaXRzXCI6MSxcIkFtUG1EZXNpZ25hdG9yXCI6MixcIlRyaW0wME1pbnV0ZXNcIjpmYWxzZX0sXCJXZWVrTnVtYmVyaW5nXCI6e1wiJGlkXCI6XCI1ODhcIixcIkZvcm1hdFwiOjAsXCJJc1Zpc2libGVcIjpmYWxzZSxcIkxhc3RLbm93blZpc2liaWxpdHlTdGF0ZVwiOmZhbHNlfX0sXCJEZWZhdWx0U3dpbWxhbmVNb3RTdHlsZVwiOntcIiRpZFwiOlwiNTg5XCIsXCJTaGFwZVwiOjAsXCJTaGFwZVNpemVcIjoxLFwiRGV0YWlsc1NwYWNpbmdcIjoyLjAsXCJQYWRkaW5nXCI6e1wiJGlkXCI6XCI1OTBcIixcIlRvcFwiOjcuMCxcIkxlZnRcIjozLjAsXCJSaWdodFwiOjAuMCxcIkJvdHRvbVwiOjIuMH0sXCJQb3NpdGlvbk9uVGFza1wiOjEsXCJTaGFwZVN0eWxlXCI6e1wiJGlkXCI6XCI1OTFcIixcIk1hcmdpblwiOntcIiRpZFwiOlwiNTkyXCIsXCJUb3BcIjowLjAsXCJMZWZ0XCI6MC4wLFwiUmlnaHRcIjowLjAsXCJCb3R0b21cIjowLjB9LFwiUGFkZGluZ1wiOntcIiRpZFwiOlwiNTkzXCIsXCJUb3BcIjowLjAsXCJMZWZ0XCI6MC4wLFwiUmlnaHRcIjowLjAsXCJCb3R0b21cIjowLjB9LFwiQmFja2dyb3VuZFwiOntcIiRpZFwiOlwiNTk0XCIsXCJDb2xvclwiOntcIiRpZFwiOlwiNTk1XCIsXCJBXCI6MjU1LFwiUlwiOjY4LFwiR1wiOjExNCxcIkJcIjoxOTZ9fSxcIklzVmlzaWJsZVwiOnRydWUsXCJXaWR0aFwiOjE4LjAsXCJIZWlnaHRcIjoyMC4wLFwiQm9yZGVyU3R5bGVcIjp7XCIkaWRcIjpcIjU5NlwiLFwiTGluZVN0eWxlXCI6e1wiJGlkXCI6XCI1OTdcIixcIkxpbmVDb2xvclwiOntcIiRpZFwiOlwiNTk4XCIsXCJDb2xvclwiOntcIiRpZFwiOlwiNTk5XCIsXCJBXCI6MjU1LFwiUlwiOjIzNCxcIkdcIjoyMixcIkJcIjozMH19LFwiTGluZVdlaWdodFwiOjAuMCxcIkxpbmVUeXBlXCI6MH0sXCJJc1Zpc2libGVcIjpmYWxzZX19LFwiVGl0bGVTdHlsZVwiOntcIiRpZFwiOlwiNjAwXCIsXCJGb250U2V0dGluZ3NcIjp7XCIkaWRcIjpcIjYwMVwiLFwiRm9udFNpemVcIjoxMSxcIkZvbnROYW1lXCI6XCJDYWxpYnJpXCIsXCJJc0JvbGRcIjp0cnVlLFwiSXNJdGFsaWNcIjpmYWxzZSxcIklzVW5kZXJsaW5lZFwiOmZhbHNlfSxcIkZvcmVncm91bmRcIjp7XCIkaWRcIjpcIjYwMlwiLFwiQ29sb3JcIjp7XCIkaWRcIjpcIjYwM1wiLFwiQVwiOjI1NSxcIlJcIjowLFwiR1wiOjAsXCJCXCI6MH19LFwiSG9yaXpvbnRhbEFsaWdubWVudFwiOjEsXCJJc1Zpc2libGVcIjp0cnVlfSxcIkRhdGVTdHlsZVwiOntcIiRpZFwiOlwiNjA0XCIsXCJGb250U2V0dGluZ3NcIjp7XCIkaWRcIjpcIjYwNVwiLFwiRm9udFNpemVcIjoxMCxcIkZvbnROYW1lXCI6XCJDYWxpYnJpXCIsXCJJc0JvbGRcIjpmYWxzZSxcIklzSXRhbGljXCI6ZmFsc2UsXCJJc1VuZGVybGluZWRcIjpmYWxzZX0sXCJGb3JlZ3JvdW5kXCI6e1wiJGlkXCI6XCI2MDZcIixcIkNvbG9yXCI6e1wiJGlkXCI6XCI2MDdcIixcIkFcIjoyNTUsXCJSXCI6NjgsXCJHXCI6ODQsXCJCXCI6MTA2fX0sXCJIb3Jpem9udGFsQWxpZ25tZW50XCI6MCxcIklzVmlzaWJsZVwiOnRydWV9LFwiRGF0ZUZvcm1hdFwiOntcIiRpZFwiOlwiNjA4XCIsXCJGb3JtYXRTdHJpbmdcIjpcIk1NTSBkXCIsXCJTZXBhcmF0b3JcIjpcIi9cIixcIlVzZUludGVybmF0aW9uYWxEYXRlRm9ybWF0XCI6ZmFsc2UsXCJEYXRlSXNWaXNpYmxlXCI6dHJ1ZSxcIlRpbWVJc1Zpc2libGVcIjpmYWxzZSxcIkhvdXJEaWdpdHNcIjoxLFwiQW1QbURlc2lnbmF0b3JcIjoyLFwiVHJpbTAwTWludXRlc1wiOmZhbHNlfSxcIldlZWtOdW1iZXJpbmdcIjp7XCIkaWRcIjpcIjYwOVwiLFwiRm9ybWF0XCI6MCxcIklzVmlzaWJsZVwiOmZhbHNlLFwiTGFzdEtub3duVmlzaWJpbGl0eVN0YXRlXCI6ZmFsc2V9fX1dLFwiR3JpZGxpbmVQYW5lbFN0eWxlXCI6e1wiJGlkXCI6XCI2MTBcIixcIkdyaWRsaW5lU3R5bGVcIjp7XCIkaWRcIjpcIjYxMVwiLFwiTGluZUNvbG9yXCI6e1wiJGlkXCI6XCI2MTJcIixcIkNvbG9yXCI6e1wiJGlkXCI6XCI2MTNcIixcIkFcIjozOCxcIlJcIjo5MSxcIkdcIjoxNTUsXCJCXCI6MjEzfX0sXCJMaW5lV2VpZ2h0XCI6MS4wLFwiTGluZVR5cGVcIjowfSxcIklzVmlzaWJsZVwiOnRydWV9LFwiQWN0aXZpdHlMaW5lUGFuZWxTdHlsZVwiOntcIiRpZFwiOlwiNjE0XCIsXCJBY3Rpdml0eUxpbmVTdHlsZVwiOntcIiRpZFwiOlwiNjE1XCIsXCJMaW5lQ29sb3JcIjp7XCIkaWRcIjpcIjYxNlwiLFwiQ29sb3JcIjp7XCIkaWRcIjpcIjYxN1wiLFwiQVwiOjM4LFwiUlwiOjY4LFwiR1wiOjExNCxcIkJcIjoxOTZ9fSxcIkxpbmVXZWlnaHRcIjoxLjAsXCJMaW5lVHlwZVwiOjB9LFwiSXNWaXNpYmxlXCI6dHJ1ZX0sXCJEZWZhdWx0RGVwZW5kZW5jeVN0eWxlXCI6e1wiJGlkXCI6XCI2MThcIixcIkxpbmVTdHlsZVwiOntcIiRpZFwiOlwiNjE5XCIsXCJMaW5lQ29sb3JcIjp7XCIkaWRcIjpcIjYyMFwiLFwiQ29sb3JcIjp7XCIkaWRcIjpcIjYyMVwiLFwiQVwiOjI1NSxcIlJcIjowLFwiR1wiOjAsXCJCXCI6MH19LFwiTGluZVdlaWdodFwiOjEuMCxcIkxpbmVUeXBlXCI6MH0sXCJFbmRBcnJvd2hlYWRMaW5lU3R5bGVcIjp7XCIkaWRcIjpcIjYyMlwiLFwiS2luZFwiOjEsXCJXaWR0aFwiOjEsXCJMZW5ndGhcIjowfSxcIkJyaW5nVG9Gcm9udFwiOnRydWUsXCJSYWRpdXNcIjowLjB9LFwiQ3JpdGljYWxQYXRoU3R5bGVcIjp7XCIkaWRcIjpcIjYyM1wiLFwiQ3JpdGljYWxQYXRoU3R5bGVPcHRpb25zXCI6MTUsXCJMaW5lU3R5bGVcIjp7XCIkaWRcIjpcIjYyNFwiLFwiTGluZUNvbG9yXCI6e1wiJGlkXCI6XCI2MjVcIixcIkNvbG9yXCI6e1wiJGlkXCI6XCI2MjZcIixcIkFcIjoyNTUsXCJSXCI6MjIyLFwiR1wiOjUwLFwiQlwiOjUwfX0sXCJMaW5lV2VpZ2h0XCI6MS4wLFwiTGluZVR5cGVcIjowfSxcIlRpdGxlRm9yZWdyb3VuZFwiOntcIiRpZFwiOlwiNjI3XCIsXCJDb2xvclwiOntcIiRpZFwiOlwiNjI4XCIsXCJBXCI6MjU1LFwiUlwiOjE3NixcIkdcIjoxOSxcIkJcIjoyNX19LFwiU2hhcGVzQmFja2dyb3VuZFwiOntcIiRpZFwiOlwiNjI5XCIsXCJDb2xvclwiOntcIiRpZFwiOlwiNjMwXCIsXCJBXCI6MjU1LFwiUlwiOjI1MyxcIkdcIjoyMDMsXCJCXCI6MjA4fX0sXCJTaGFwZXNCb3JkZXJTdHlsZVwiOntcIiRpZFwiOlwiNjMxXCIsXCJMaW5lQ29sb3JcIjp7XCIkaWRcIjpcIjYzMlwiLFwiQ29sb3JcIjp7XCIkaWRcIjpcIjYzM1wiLFwiQVwiOjI1NSxcIlJcIjoyMjIsXCJHXCI6NTAsXCJCXCI6NTB9fSxcIkxpbmVXZWlnaHRcIjoyLjAsXCJMaW5lVHlwZVwiOjB9fSxcIlBhbmVsc1NwYWNpbmdEZWZpbml0aW9uXCI6e1wiJGlkXCI6XCI2MzRcIixcIlNwYWNpbmdBYm92ZVRpbWViYW5kXCI6MTYsXCJTcGFjaW5nQmVsb3dUaW1lYmFuZFwiOjE2LFwiU3BhY2luZ0Fib3ZlQmV0d2VlblN3aW1sYW5lc0FuZFRhc2tzXCI6MTYsXCJTcGFjaW5nQmVsb3dCZXR3ZWVuU3dpbWxhbmVzQW5kVGFza3NcIjoxNn0sXCJfc2VsZWN0ZWRUaGVtZVByZXNldENvbG9yc1wiOntcIiRpZFwiOlwiNjM1XCIsXCJUZXh0TGlnaHRcIjp7XCIkaWRcIjpcIjYzNlwiLFwiQVwiOjI1NSxcIlJcIjoyNTUsXCJHXCI6MjU1LFwiQlwiOjI1NX0sXCJUZXh0RGFya1wiOntcIiRpZFwiOlwiNjM3XCIsXCJBXCI6MjU1LFwiUlwiOjAsXCJHXCI6MCxcIkJcIjowfSxcIkFjY2VudDFcIjp7XCIkaWRcIjpcIjYzOFwiLFwiQVwiOjI1NSxcIlJcIjoyNTUsXCJHXCI6MjU1LFwiQlwiOjI1NX0sXCJBY2NlbnQyXCI6e1wiJGlkXCI6XCI2MzlcIixcIkFcIjoyNTUsXCJSXCI6MTY1LFwiR1wiOjE2NSxcIkJcIjoxNjV9LFwiQWNjZW50M1wiOntcIiRpZFwiOlwiNjQwXCIsXCJBXCI6MjU1LFwiUlwiOjExMixcIkdcIjoxNzMsXCJCXCI6NzF9LFwiQWNjZW50NFwiOntcIiRpZFwiOlwiNjQxXCIsXCJBXCI6MjU1LFwiUlwiOjIzNyxcIkdcIjoxMjUsXCJCXCI6NDl9LFwiQWNjZW50NVwiOntcIiRpZFwiOlwiNjQyXCIsXCJBXCI6MjU1LFwiUlwiOjIsXCJHXCI6MTc4LFwiQlwiOjIzOH0sXCJBY2NlbnQ2XCI6e1wiJGlkXCI6XCI2NDNcIixcIkFcIjoyNTUsXCJSXCI6NjgsXCJHXCI6MTE0LFwiQlwiOjE5Nn0sXCJBY2NlbnQ3XCI6e1wiJGlkXCI6XCI2NDRcIixcIkFcIjoyNTUsXCJSXCI6MTYwLFwiR1wiOjQzLFwiQlwiOjE0N30sXCJBY2NlbnQ4XCI6e1wiJGlkXCI6XCI2NDVcIixcIkFcIjoyNTUsXCJSXCI6NzgsXCJHXCI6MTY3LFwiQlwiOjQ2fX0sXCJfY3VzdG9tUHJlc2V0Q29sb3JzXCI6e1wiJGlkXCI6XCI2NDZcIn19fSJ9LCJTZXR0aW5ncyI6eyIkaWQiOiIxNjczIiwiSW1wYU9wdGlvbnMiOnsiJGlkIjoiMTY3NCIsIkxlZnRUb1JpZ2h0IjpmYWxzZSwiUGF5bG9hZE9wdGlvbnMiOjJ9LCJVc2VDb21wcmVzc2lvbiI6ZmFsc2UsIkNvbXByZXNpb25QZXJjZW50YWdlIjo1MC4wLCJJbmFjdGl2ZUludGVydmFsV2lkdGhUaHJlc2hvbGQiOjMwLjAsIkluYWN0aXZlSW50ZXJ2YWxXaWR0aCI6MS4wLCJTcGxpdFRhc2tzIjpmYWxzZSwiVXNlQ2x1c3RlciI6ZmFsc2UsIkVwc2lsb24iOjUuMCwiTWluUG9pbnRzVG9Gb3JtQUNsdXN0ZXIiOjIsIkdlbmVyYXRlSW52aXNpYmxlU2hhcGVzIjpmYWxzZSwiU21hcnRUaW1lbGluZVRhc2tQZXJjZW50YWdlRml0IjpmYWxzZX0sIklzTmV3IjpmYWxzZSwiSW1wb3J0VHlwZSI6MCwiRmlsZVBhdGgiOm51bGwsIlRpbWVDb25maWd1cmF0aW9uIjp7IiRpZCI6IjE2NzUiLCJVc2VUaW1lIjpmYWxzZSwiV29ya0RheVN0YXJ0IjoiMDA6MDA6MDAiLCJXb3JrRGF5RW5kIjoiMjM6NTk6MDAifSwiTGFzdFVzZWRUZW1wbGF0ZUlkIjoiYzExZjZmNDktN2RiOC00NWZkLWJhMzItYmZjYWVhNDkyZjM5IiwiTGFzdFVzZWRUaGVtZURldGFpbHMiOnsiJGlkIjoiMTY3NiIsIklkIjoiZjc4OTBjZjUtMTA3Zi00YjA2LWJhN2QtYTMwMDg3MGNmNWFlIiwiVGl0bGUiOiJVbnRpdGxlZCB0aGVtZSIsIkNhdGVnb3J5IjoyfSwiRmlyc3RXZWVrT2ZZZWFyIjowLCJQbGFjZU1pbGVzdG9uZUF0VGhlQmVnaW5uaW5nT2ZUaGVEYXkiOmZhbHNlLCJEZXBlbmRlbmN5U2NoZWR1bGluZ1NldHRpbmdzIjp7IiRpZCI6IjE2NzciLCJEZXBlbmRlbmNpZXNTY2hlZHVsaW5nTW9kZVNldHRpbmciOiJGbGV4aWJsZSIsIkRlcGVuZGVuY2llc1ByZXZpb3VzU2NoZWR1bGluZ01vZGUiOiJGbGV4aWJsZSIsIk9uQnJlYWtpbmdGbGV4aWJsZVNjaGVkdWxpbmdNb2RlU2V0dGluZyI6IkFza0V2ZXJ5dGltZSIsIk9uQnJlYWtpbmdTdHJpY3RTY2hlZHVsaW5nTW9kZVNldHRpbmciOiJBc2tFdmVyeXRpbWUifSwiRGVwZW5kZW5jeU1vZHVsZUVuYWJsZWQiOmZhbHNlLCJPbGRGaXhlZEludGVydmFsc1JlbmRlcmluZ1N0cmF0ZWd5VXNlZEJlZm9yZSI6ZmFsc2UsIkRlcGVuZGVuY2llcyI6eyJfZGVwZW5kZW5jaWVzIjpbXX19"/>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 name="OTLTODAYPOSITION" val="Auto"/>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 name="OTLTODAYPOSITION" val="Auto"/>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 name="OTLTODAYPOSITION" val="Auto"/>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 name="OTLTODAYPOSITION" val="Auto"/>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 name="OTLTODAYPOSITION" val="Auto"/>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5-01T00:00:00.0000000Z"/>
  <p:tag name="OTLDURATIONFORMAT" val="day"/>
  <p:tag name="OTLSPACING" val="5"/>
  <p:tag name="OTLSHAPETHICKNESSTYPE" val="Regular"/>
  <p:tag name="OTLENDDATE" val="2024-12-27T23:59:00.0000000Z"/>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5-01T00:00:00.0000000Z"/>
  <p:tag name="OTLDURATIONFORMAT" val="day"/>
  <p:tag name="OTLSPACING" val="5"/>
  <p:tag name="OTLSHAPETHICKNESSTYPE" val="Regular"/>
  <p:tag name="OTLENDDATE" val="2024-12-27T23:59:00.0000000Z"/>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5-01T00:00:00.0000000Z"/>
  <p:tag name="OTLDURATIONFORMAT" val="day"/>
  <p:tag name="OTLSPACING" val="5"/>
  <p:tag name="OTLSHAPETHICKNESSTYPE" val="Regular"/>
  <p:tag name="OTLENDDATE" val="2024-12-27T23:59:00.0000000Z"/>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62.xml><?xml version="1.0" encoding="utf-8"?>
<p:tagLst xmlns:a="http://schemas.openxmlformats.org/drawingml/2006/main" xmlns:r="http://schemas.openxmlformats.org/officeDocument/2006/relationships" xmlns:p="http://schemas.openxmlformats.org/presentationml/2006/main">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64.xml><?xml version="1.0" encoding="utf-8"?>
<p:tagLst xmlns:a="http://schemas.openxmlformats.org/drawingml/2006/main" xmlns:r="http://schemas.openxmlformats.org/officeDocument/2006/relationships" xmlns:p="http://schemas.openxmlformats.org/presentationml/2006/main">
  <p:tag name="OTLMARKERSHAPE" val="OTL"/>
</p:tagLst>
</file>

<file path=ppt/tags/tag165.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66.xml><?xml version="1.0" encoding="utf-8"?>
<p:tagLst xmlns:a="http://schemas.openxmlformats.org/drawingml/2006/main" xmlns:r="http://schemas.openxmlformats.org/officeDocument/2006/relationships" xmlns:p="http://schemas.openxmlformats.org/presentationml/2006/main">
  <p:tag name="OTLMARKERSHAPE" val="OTL"/>
</p:tagLst>
</file>

<file path=ppt/tags/tag167.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5-01T00:00:00.0000000Z"/>
  <p:tag name="OTLDURATIONFORMAT" val="day"/>
  <p:tag name="OTLSPACING" val="5"/>
  <p:tag name="OTLSHAPETHICKNESSTYPE" val="Regular"/>
  <p:tag name="OTLENDDATE" val="2024-12-27T23:59:00.0000000Z"/>
</p:tagLst>
</file>

<file path=ppt/tags/tag168.xml><?xml version="1.0" encoding="utf-8"?>
<p:tagLst xmlns:a="http://schemas.openxmlformats.org/drawingml/2006/main" xmlns:r="http://schemas.openxmlformats.org/officeDocument/2006/relationships" xmlns:p="http://schemas.openxmlformats.org/presentationml/2006/main">
  <p:tag name="OTLMARKERSHAPE" val="OTL"/>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8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82.xml><?xml version="1.0" encoding="utf-8"?>
<p:tagLst xmlns:a="http://schemas.openxmlformats.org/drawingml/2006/main" xmlns:r="http://schemas.openxmlformats.org/officeDocument/2006/relationships" xmlns:p="http://schemas.openxmlformats.org/presentationml/2006/main">
  <p:tag name="OTLMARKERSHAPE" val="OTL"/>
</p:tagLst>
</file>

<file path=ppt/tags/tag183.xml><?xml version="1.0" encoding="utf-8"?>
<p:tagLst xmlns:a="http://schemas.openxmlformats.org/drawingml/2006/main" xmlns:r="http://schemas.openxmlformats.org/officeDocument/2006/relationships" xmlns:p="http://schemas.openxmlformats.org/presentationml/2006/main">
  <p:tag name="OTLMARKERSHAPE" val="OTL"/>
</p:tagLst>
</file>

<file path=ppt/tags/tag184.xml><?xml version="1.0" encoding="utf-8"?>
<p:tagLst xmlns:a="http://schemas.openxmlformats.org/drawingml/2006/main" xmlns:r="http://schemas.openxmlformats.org/officeDocument/2006/relationships" xmlns:p="http://schemas.openxmlformats.org/presentationml/2006/main">
  <p:tag name="OTLMARKERSHAPE" val="OTL"/>
</p:tagLst>
</file>

<file path=ppt/tags/tag185.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86.xml><?xml version="1.0" encoding="utf-8"?>
<p:tagLst xmlns:a="http://schemas.openxmlformats.org/drawingml/2006/main" xmlns:r="http://schemas.openxmlformats.org/officeDocument/2006/relationships" xmlns:p="http://schemas.openxmlformats.org/presentationml/2006/main">
  <p:tag name="OTLMARKERSHAPE" val="OTL"/>
</p:tagLst>
</file>

<file path=ppt/tags/tag187.xml><?xml version="1.0" encoding="utf-8"?>
<p:tagLst xmlns:a="http://schemas.openxmlformats.org/drawingml/2006/main" xmlns:r="http://schemas.openxmlformats.org/officeDocument/2006/relationships" xmlns:p="http://schemas.openxmlformats.org/presentationml/2006/main">
  <p:tag name="OTLMARKERSHAPE" val="OTL"/>
</p:tagLst>
</file>

<file path=ppt/tags/tag188.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89.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190.xml><?xml version="1.0" encoding="utf-8"?>
<p:tagLst xmlns:a="http://schemas.openxmlformats.org/drawingml/2006/main" xmlns:r="http://schemas.openxmlformats.org/officeDocument/2006/relationships" xmlns:p="http://schemas.openxmlformats.org/presentationml/2006/main">
  <p:tag name="OTLMARKERSHAPE" val="OTL"/>
</p:tagLst>
</file>

<file path=ppt/tags/tag191.xml><?xml version="1.0" encoding="utf-8"?>
<p:tagLst xmlns:a="http://schemas.openxmlformats.org/drawingml/2006/main" xmlns:r="http://schemas.openxmlformats.org/officeDocument/2006/relationships" xmlns:p="http://schemas.openxmlformats.org/presentationml/2006/main">
  <p:tag name="OTLMARKERSHAPE" val="OTL"/>
</p:tagLst>
</file>

<file path=ppt/tags/tag192.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5-01T00:00:00.0000000Z"/>
  <p:tag name="OTLDURATIONFORMAT" val="day"/>
  <p:tag name="OTLSPACING" val="5"/>
  <p:tag name="OTLSHAPETHICKNESSTYPE" val="Regular"/>
  <p:tag name="OTLENDDATE" val="2024-12-27T23:59:00.0000000Z"/>
</p:tagLst>
</file>

<file path=ppt/tags/tag193.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94.xml><?xml version="1.0" encoding="utf-8"?>
<p:tagLst xmlns:a="http://schemas.openxmlformats.org/drawingml/2006/main" xmlns:r="http://schemas.openxmlformats.org/officeDocument/2006/relationships" xmlns:p="http://schemas.openxmlformats.org/presentationml/2006/main">
  <p:tag name="OTLMARKERSHAPE" val="OTL"/>
</p:tagLst>
</file>

<file path=ppt/tags/tag195.xml><?xml version="1.0" encoding="utf-8"?>
<p:tagLst xmlns:a="http://schemas.openxmlformats.org/drawingml/2006/main" xmlns:r="http://schemas.openxmlformats.org/officeDocument/2006/relationships" xmlns:p="http://schemas.openxmlformats.org/presentationml/2006/main">
  <p:tag name="OTLMARKERSHAPE" val="OTL"/>
</p:tagLst>
</file>

<file path=ppt/tags/tag196.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97.xml><?xml version="1.0" encoding="utf-8"?>
<p:tagLst xmlns:a="http://schemas.openxmlformats.org/drawingml/2006/main" xmlns:r="http://schemas.openxmlformats.org/officeDocument/2006/relationships" xmlns:p="http://schemas.openxmlformats.org/presentationml/2006/main">
  <p:tag name="OTLMARKERSHAPE" val="OTL"/>
</p:tagLst>
</file>

<file path=ppt/tags/tag198.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19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00.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201.xml><?xml version="1.0" encoding="utf-8"?>
<p:tagLst xmlns:a="http://schemas.openxmlformats.org/drawingml/2006/main" xmlns:r="http://schemas.openxmlformats.org/officeDocument/2006/relationships" xmlns:p="http://schemas.openxmlformats.org/presentationml/2006/main">
  <p:tag name="OTLMARKERSHAPE" val="OTL"/>
</p:tagLst>
</file>

<file path=ppt/tags/tag202.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203.xml><?xml version="1.0" encoding="utf-8"?>
<p:tagLst xmlns:a="http://schemas.openxmlformats.org/drawingml/2006/main" xmlns:r="http://schemas.openxmlformats.org/officeDocument/2006/relationships" xmlns:p="http://schemas.openxmlformats.org/presentationml/2006/main">
  <p:tag name="OTLMARKERSHAPE" val="OTL"/>
</p:tagLst>
</file>

<file path=ppt/tags/tag204.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205.xml><?xml version="1.0" encoding="utf-8"?>
<p:tagLst xmlns:a="http://schemas.openxmlformats.org/drawingml/2006/main" xmlns:r="http://schemas.openxmlformats.org/officeDocument/2006/relationships" xmlns:p="http://schemas.openxmlformats.org/presentationml/2006/main">
  <p:tag name="OTLMARKERSHAPE" val="OTL"/>
</p:tagLst>
</file>

<file path=ppt/tags/tag206.xml><?xml version="1.0" encoding="utf-8"?>
<p:tagLst xmlns:a="http://schemas.openxmlformats.org/drawingml/2006/main" xmlns:r="http://schemas.openxmlformats.org/officeDocument/2006/relationships" xmlns:p="http://schemas.openxmlformats.org/presentationml/2006/main">
  <p:tag name="OTLMARKERSHAPE" val="OTL"/>
</p:tagLst>
</file>

<file path=ppt/tags/tag207.xml><?xml version="1.0" encoding="utf-8"?>
<p:tagLst xmlns:a="http://schemas.openxmlformats.org/drawingml/2006/main" xmlns:r="http://schemas.openxmlformats.org/officeDocument/2006/relationships" xmlns:p="http://schemas.openxmlformats.org/presentationml/2006/main">
  <p:tag name="OTLMARKERSHAPE" val="OTL"/>
</p:tagLst>
</file>

<file path=ppt/tags/tag208.xml><?xml version="1.0" encoding="utf-8"?>
<p:tagLst xmlns:a="http://schemas.openxmlformats.org/drawingml/2006/main" xmlns:r="http://schemas.openxmlformats.org/officeDocument/2006/relationships" xmlns:p="http://schemas.openxmlformats.org/presentationml/2006/main">
  <p:tag name="OTLMARKERSHAPE" val="OTL"/>
</p:tagLst>
</file>

<file path=ppt/tags/tag209.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10.xml><?xml version="1.0" encoding="utf-8"?>
<p:tagLst xmlns:a="http://schemas.openxmlformats.org/drawingml/2006/main" xmlns:r="http://schemas.openxmlformats.org/officeDocument/2006/relationships" xmlns:p="http://schemas.openxmlformats.org/presentationml/2006/main">
  <p:tag name="OTLMARKERSHAPE" val="OTL"/>
</p:tagLst>
</file>

<file path=ppt/tags/tag21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212.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213.xml><?xml version="1.0" encoding="utf-8"?>
<p:tagLst xmlns:a="http://schemas.openxmlformats.org/drawingml/2006/main" xmlns:r="http://schemas.openxmlformats.org/officeDocument/2006/relationships" xmlns:p="http://schemas.openxmlformats.org/presentationml/2006/main">
  <p:tag name="OTLMARKERSHAPE" val="OTL"/>
</p:tagLst>
</file>

<file path=ppt/tags/tag214.xml><?xml version="1.0" encoding="utf-8"?>
<p:tagLst xmlns:a="http://schemas.openxmlformats.org/drawingml/2006/main" xmlns:r="http://schemas.openxmlformats.org/officeDocument/2006/relationships" xmlns:p="http://schemas.openxmlformats.org/presentationml/2006/main">
  <p:tag name="OTLMARKERSHAPE" val="OTL"/>
</p:tagLst>
</file>

<file path=ppt/tags/tag215.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5-01T00:00:00.0000000Z"/>
  <p:tag name="OTLDURATIONFORMAT" val="day"/>
  <p:tag name="OTLSPACING" val="5"/>
  <p:tag name="OTLSHAPETHICKNESSTYPE" val="Regular"/>
  <p:tag name="OTLENDDATE" val="2024-12-27T23:59:00.0000000Z"/>
</p:tagLst>
</file>

<file path=ppt/tags/tag216.xml><?xml version="1.0" encoding="utf-8"?>
<p:tagLst xmlns:a="http://schemas.openxmlformats.org/drawingml/2006/main" xmlns:r="http://schemas.openxmlformats.org/officeDocument/2006/relationships" xmlns:p="http://schemas.openxmlformats.org/presentationml/2006/main">
  <p:tag name="OTLMARKERSHAPE" val="OTL"/>
</p:tagLst>
</file>

<file path=ppt/tags/tag217.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218.xml><?xml version="1.0" encoding="utf-8"?>
<p:tagLst xmlns:a="http://schemas.openxmlformats.org/drawingml/2006/main" xmlns:r="http://schemas.openxmlformats.org/officeDocument/2006/relationships" xmlns:p="http://schemas.openxmlformats.org/presentationml/2006/main">
  <p:tag name="OTLMARKERSHAPE" val="OTL"/>
</p:tagLst>
</file>

<file path=ppt/tags/tag219.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0.xml><?xml version="1.0" encoding="utf-8"?>
<p:tagLst xmlns:a="http://schemas.openxmlformats.org/drawingml/2006/main" xmlns:r="http://schemas.openxmlformats.org/officeDocument/2006/relationships" xmlns:p="http://schemas.openxmlformats.org/presentationml/2006/main">
  <p:tag name="OTLMARKERSHAPE" val="OTL"/>
</p:tagLst>
</file>

<file path=ppt/tags/tag22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2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3.xml><?xml version="1.0" encoding="utf-8"?>
<p:tagLst xmlns:a="http://schemas.openxmlformats.org/drawingml/2006/main" xmlns:r="http://schemas.openxmlformats.org/officeDocument/2006/relationships" xmlns:p="http://schemas.openxmlformats.org/presentationml/2006/main">
  <p:tag name="OTLMARKERSHAPE" val="OTL"/>
</p:tagLst>
</file>

<file path=ppt/tags/tag224.xml><?xml version="1.0" encoding="utf-8"?>
<p:tagLst xmlns:a="http://schemas.openxmlformats.org/drawingml/2006/main" xmlns:r="http://schemas.openxmlformats.org/officeDocument/2006/relationships" xmlns:p="http://schemas.openxmlformats.org/presentationml/2006/main">
  <p:tag name="OTLMARKERSHAPE" val="OTL"/>
</p:tagLst>
</file>

<file path=ppt/tags/tag225.xml><?xml version="1.0" encoding="utf-8"?>
<p:tagLst xmlns:a="http://schemas.openxmlformats.org/drawingml/2006/main" xmlns:r="http://schemas.openxmlformats.org/officeDocument/2006/relationships" xmlns:p="http://schemas.openxmlformats.org/presentationml/2006/main">
  <p:tag name="OTLMARKERSHAPE" val="OTL"/>
</p:tagLst>
</file>

<file path=ppt/tags/tag226.xml><?xml version="1.0" encoding="utf-8"?>
<p:tagLst xmlns:a="http://schemas.openxmlformats.org/drawingml/2006/main" xmlns:r="http://schemas.openxmlformats.org/officeDocument/2006/relationships" xmlns:p="http://schemas.openxmlformats.org/presentationml/2006/main">
  <p:tag name="OTLMARKERSHAPE" val="OTL"/>
</p:tagLst>
</file>

<file path=ppt/tags/tag227.xml><?xml version="1.0" encoding="utf-8"?>
<p:tagLst xmlns:a="http://schemas.openxmlformats.org/drawingml/2006/main" xmlns:r="http://schemas.openxmlformats.org/officeDocument/2006/relationships" xmlns:p="http://schemas.openxmlformats.org/presentationml/2006/main">
  <p:tag name="OTLMARKERSHAPE" val="OTL"/>
</p:tagLst>
</file>

<file path=ppt/tags/tag228.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5"/>
  <p:tag name="OTLSHAPETHICKNESSTYPE" val="Regular"/>
  <p:tag name="OTLSTARTDATE" val="2026-02-01T00:00:00.0000000Z"/>
  <p:tag name="OTLENDDATE" val="2026-10-02T23:59:00.0000000Z"/>
</p:tagLst>
</file>

<file path=ppt/tags/tag229.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30.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5"/>
  <p:tag name="OTLSHAPETHICKNESSTYPE" val="Regular"/>
  <p:tag name="OTLSTARTDATE" val="2026-02-01T00:00:00.0000000Z"/>
  <p:tag name="OTLENDDATE" val="2026-10-02T23:59:00.0000000Z"/>
</p:tagLst>
</file>

<file path=ppt/tags/tag231.xml><?xml version="1.0" encoding="utf-8"?>
<p:tagLst xmlns:a="http://schemas.openxmlformats.org/drawingml/2006/main" xmlns:r="http://schemas.openxmlformats.org/officeDocument/2006/relationships" xmlns:p="http://schemas.openxmlformats.org/presentationml/2006/main">
  <p:tag name="OTLMARKERSHAPE" val="OTL"/>
</p:tagLst>
</file>

<file path=ppt/tags/tag232.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5"/>
  <p:tag name="OTLSHAPETHICKNESSTYPE" val="Regular"/>
  <p:tag name="OTLSTARTDATE" val="2026-02-01T00:00:00.0000000Z"/>
  <p:tag name="OTLENDDATE" val="2026-10-02T23:59:00.0000000Z"/>
</p:tagLst>
</file>

<file path=ppt/tags/tag233.xml><?xml version="1.0" encoding="utf-8"?>
<p:tagLst xmlns:a="http://schemas.openxmlformats.org/drawingml/2006/main" xmlns:r="http://schemas.openxmlformats.org/officeDocument/2006/relationships" xmlns:p="http://schemas.openxmlformats.org/presentationml/2006/main">
  <p:tag name="OTLMARKERSHAPE" val="OTL"/>
</p:tagLst>
</file>

<file path=ppt/tags/tag234.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5-01T00:00:00.0000000Z"/>
  <p:tag name="OTLDURATIONFORMAT" val="day"/>
  <p:tag name="OTLSPACING" val="5"/>
  <p:tag name="OTLSHAPETHICKNESSTYPE" val="Regular"/>
  <p:tag name="OTLENDDATE" val="2024-12-27T23:59:00.0000000Z"/>
</p:tagLst>
</file>

<file path=ppt/tags/tag235.xml><?xml version="1.0" encoding="utf-8"?>
<p:tagLst xmlns:a="http://schemas.openxmlformats.org/drawingml/2006/main" xmlns:r="http://schemas.openxmlformats.org/officeDocument/2006/relationships" xmlns:p="http://schemas.openxmlformats.org/presentationml/2006/main">
  <p:tag name="OTLMARKERSHAPE" val="OTL"/>
</p:tagLst>
</file>

<file path=ppt/tags/tag236.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237.xml><?xml version="1.0" encoding="utf-8"?>
<p:tagLst xmlns:a="http://schemas.openxmlformats.org/drawingml/2006/main" xmlns:r="http://schemas.openxmlformats.org/officeDocument/2006/relationships" xmlns:p="http://schemas.openxmlformats.org/presentationml/2006/main">
  <p:tag name="OTLMARKERSHAPE" val="OTL"/>
</p:tagLst>
</file>

<file path=ppt/tags/tag238.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5-01T00:00:00.0000000Z"/>
  <p:tag name="OTLDURATIONFORMAT" val="day"/>
  <p:tag name="OTLSPACING" val="5"/>
  <p:tag name="OTLSHAPETHICKNESSTYPE" val="Regular"/>
  <p:tag name="OTLENDDATE" val="2024-12-27T23:59:00.0000000Z"/>
</p:tagLst>
</file>

<file path=ppt/tags/tag239.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40.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5-01T00:00:00.0000000Z"/>
  <p:tag name="OTLDURATIONFORMAT" val="day"/>
  <p:tag name="OTLSPACING" val="5"/>
  <p:tag name="OTLSHAPETHICKNESSTYPE" val="Regular"/>
  <p:tag name="OTLENDDATE" val="2024-12-27T23:59:00.0000000Z"/>
</p:tagLst>
</file>

<file path=ppt/tags/tag241.xml><?xml version="1.0" encoding="utf-8"?>
<p:tagLst xmlns:a="http://schemas.openxmlformats.org/drawingml/2006/main" xmlns:r="http://schemas.openxmlformats.org/officeDocument/2006/relationships" xmlns:p="http://schemas.openxmlformats.org/presentationml/2006/main">
  <p:tag name="OTLMARKERSHAPE" val="OTL"/>
</p:tagLst>
</file>

<file path=ppt/tags/tag242.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0-05-01T00:00:00.0000000Z"/>
  <p:tag name="OTLDURATIONFORMAT" val="day"/>
  <p:tag name="OTLSPACING" val="5"/>
  <p:tag name="OTLSHAPETHICKNESSTYPE" val="Regular"/>
  <p:tag name="OTLENDDATE" val="2024-12-27T23:59:00.0000000Z"/>
</p:tagLst>
</file>

<file path=ppt/tags/tag243.xml><?xml version="1.0" encoding="utf-8"?>
<p:tagLst xmlns:a="http://schemas.openxmlformats.org/drawingml/2006/main" xmlns:r="http://schemas.openxmlformats.org/officeDocument/2006/relationships" xmlns:p="http://schemas.openxmlformats.org/presentationml/2006/main">
  <p:tag name="OTLMARKERSHAPE" val="OTL"/>
</p:tagLst>
</file>

<file path=ppt/tags/tag244.xml><?xml version="1.0" encoding="utf-8"?>
<p:tagLst xmlns:a="http://schemas.openxmlformats.org/drawingml/2006/main" xmlns:r="http://schemas.openxmlformats.org/officeDocument/2006/relationships" xmlns:p="http://schemas.openxmlformats.org/presentationml/2006/main">
  <p:tag name="OTLMARKERSHAPE" val="OTL"/>
</p:tagLst>
</file>

<file path=ppt/tags/tag245.xml><?xml version="1.0" encoding="utf-8"?>
<p:tagLst xmlns:a="http://schemas.openxmlformats.org/drawingml/2006/main" xmlns:r="http://schemas.openxmlformats.org/officeDocument/2006/relationships" xmlns:p="http://schemas.openxmlformats.org/presentationml/2006/main">
  <p:tag name="OTLMARKERSHAPE" val="OTL"/>
</p:tagLst>
</file>

<file path=ppt/tags/tag246.xml><?xml version="1.0" encoding="utf-8"?>
<p:tagLst xmlns:a="http://schemas.openxmlformats.org/drawingml/2006/main" xmlns:r="http://schemas.openxmlformats.org/officeDocument/2006/relationships" xmlns:p="http://schemas.openxmlformats.org/presentationml/2006/main">
  <p:tag name="OTLMARKERSHAPE" val="OTL"/>
</p:tagLst>
</file>

<file path=ppt/tags/tag247.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 name="OTLTIMEBANDSHAPETYPE" val="EllipseTimeband"/>
  <p:tag name="OTLTIMEBANDSHAPEHEIGHT" val="30"/>
  <p:tag name="OTLTIMEBANDSHAPEPADDINGLEFT" val="13"/>
  <p:tag name="OTLTIMEBANDCULTUREINFO" val="en-US"/>
  <p:tag name="OTLTIMEBANDTHREEDEFFECTS" val="Gel"/>
  <p:tag name="OTLTIMEBANDAUTODATERANGE" val="True"/>
  <p:tag name="OTLTIMEBANDSTARTDATE" val="0001-01-01T00:00:00.0000000"/>
  <p:tag name="OTLTIMEBANDWORKINGDAYS" val="Standard"/>
  <p:tag name="OTLTIMEBANDELAPSEDTIMEEXTENSION" val="False"/>
  <p:tag name="OTLTIMEBANDUSETIME" val="False"/>
  <p:tag name="OTLTIMEBANDTIMECONFIGWORKDAYSTART" val="00:00:00"/>
  <p:tag name="OTLTIMEBANDTIMECONFIGWORKDAYEND" val="23:59:00"/>
  <p:tag name="OTLTIMEBANDAPPENDYEARONYEARCHANGE" val="True"/>
  <p:tag name="OTLTIMEBANDSCALEMARKING" val="None"/>
  <p:tag name="OTLRIGHTENDCAPSMARGINRIGHT" val="20"/>
  <p:tag name="OTLTIMEBANDFYSTARTMONTH" val="January"/>
  <p:tag name="OTLTIMEBANDSHOWFYLABEL" val="True"/>
  <p:tag name="OTLTIMEBANDUSESTARTINGOFTHEYEARFORFYNUMBERING" val="True"/>
  <p:tag name="OTLTIMEBANDRESERVEDLEFTAREAWIDTH" val="0"/>
  <p:tag name="OTLTIMEBANDRESERVEDLEFTAREAISSET" val="False"/>
  <p:tag name="OTLTIMEBANDDEPENABLED" val="False"/>
  <p:tag name="OTLTIMEBANDDEPSCHEDULINGMODE" val="Flexible"/>
  <p:tag name="OTLTIMEBANDDEPPREVIOUSSCHEDULINGMODE" val="Flexible"/>
  <p:tag name="OTLTIMEBANDDEPONBREAKINGSTRICTSCHEDULINGMODE" val="AskEverytime"/>
  <p:tag name="OTLTIMEBANDDEPONBREAKINGFLEXIBLESCHEDULINGMODE" val="AskEverytime"/>
  <p:tag name="OTLTIMEBANDSCALETYPE" val="Years"/>
  <p:tag name="OTLTIMEBANDSCALEFORMAT" val="MMM"/>
  <p:tag name="OTLLEFTENDCAPSMARGINLEFT" val="39.5066666666667"/>
  <p:tag name="OTLTIMEBANDQUICKPOSITION" val="Custom"/>
  <p:tag name="OTLTIMEBANDENDDATE" val="2028-02-13T23:59:00.0000000"/>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ENDDATE" val="2025-04-01T23:59:00.0000000Z"/>
  <p:tag name="OTLDURATIONFORMAT" val="day"/>
  <p:tag name="OTLSPACING" val="5"/>
  <p:tag name="OTLSHAPETHICKNESSTYPE" val="Regular"/>
  <p:tag name="OTLSTARTDATE" val="2015-08-01T00:00:00.0000000Z"/>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STARTDATE" val="2022-01-01T00:00:00.0000000Z"/>
  <p:tag name="OTLENDDATE" val="2026-05-01T23:59:00.0000000Z"/>
  <p:tag name="OTLDURATIONFORMAT" val="day"/>
  <p:tag name="OTLSPACING" val="5"/>
  <p:tag name="OTLSHAPETHICKNESSTYPE" val="Regular"/>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 name="OTLELAPSEDSTYLE" val="Thick"/>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 name="OTLTODAYPOSITION" val="Auto"/>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5"/>
  <p:tag name="OTLSHAPETHICKNESSTYPE" val="Regular"/>
  <p:tag name="OTLSTARTDATE" val="2026-02-01T00:00:00.0000000Z"/>
  <p:tag name="OTLENDDATE" val="2026-10-02T23:59:00.0000000Z"/>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 name="OTLDATEFORMATSTRING" val="MMM d"/>
  <p:tag name="OTLDATEFORMATSEPARATOR" val="/"/>
  <p:tag name="OTLDATEFORMATUSEUS" val="True"/>
  <p:tag name="OTLDATEFORMATDATEISVISIBLE" val="True"/>
  <p:tag name="OTLDATEFORMATTIMEISVISIBLE" val="False"/>
  <p:tag name="OTLDATEFORMATAMPMDESIGNATOR" val="AmPmLowerCase"/>
  <p:tag name="OTLDATEFORMATHOURDIGITS" val="H"/>
  <p:tag name="OTLDATEFORMATTRIM00MINUTES" val="False"/>
  <p:tag name="OTLWEEKNUMBERINGFORMAT" val="WNFormat1"/>
  <p:tag name="OTLWEEKNUMBERINGISVISIBLE" val="False"/>
  <p:tag name="OTLDURATIONFORMAT" val="day"/>
  <p:tag name="OTLSPACING" val="5"/>
  <p:tag name="OTLSHAPETHICKNESSTYPE" val="Regular"/>
  <p:tag name="OTLSTARTDATE" val="2027-06-30T00:00:00.0000000Z"/>
  <p:tag name="OTLENDDATE" val="2027-12-31T23:59:00.0000000Z"/>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 name="OTLTODAYPOSITION" val="Auto"/>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 name="OTLTODAYPOSITION" val="Auto"/>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M Template" id="{685D143B-59BA-6F43-BE29-03A8B112DB53}" vid="{A651FFCF-35BE-6C4F-AEE5-12CD5AF2BDEF}"/>
    </a:ext>
  </a:extLst>
</a:theme>
</file>

<file path=ppt/theme/theme4.xml><?xml version="1.0" encoding="utf-8"?>
<a:theme xmlns:a="http://schemas.openxmlformats.org/drawingml/2006/main" name="1_Custom Design">
  <a:themeElements>
    <a:clrScheme name="TRIUMF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Light_03" id="{4D894E19-41A3-8842-A464-3F12065EEF05}" vid="{B960C763-9EE8-8C4A-B0B5-CE3D986AFAE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F5D2946-03A6-4BF0-92CB-9BFD33239FF7}">
  <we:reference id="4b785c87-866c-4bad-85d8-5d1ae467ac9a" version="3.1.0.0" store="EXCatalog" storeType="EXCatalog"/>
  <we:alternateReferences>
    <we:reference id="WA104381909" version="3.1.0.0" store="en-CA"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BC2989382E91746962F0C859D7503F4" ma:contentTypeVersion="13" ma:contentTypeDescription="Create a new document." ma:contentTypeScope="" ma:versionID="31b5e13aef8862bcce5af9cb841bf880">
  <xsd:schema xmlns:xsd="http://www.w3.org/2001/XMLSchema" xmlns:xs="http://www.w3.org/2001/XMLSchema" xmlns:p="http://schemas.microsoft.com/office/2006/metadata/properties" xmlns:ns2="dce16e73-9ace-4c75-91da-503e8264b7ea" xmlns:ns3="eda07789-38b1-46ee-8bcf-54016269a503" targetNamespace="http://schemas.microsoft.com/office/2006/metadata/properties" ma:root="true" ma:fieldsID="e38f8260ceefe45b3e740d0db83c2562" ns2:_="" ns3:_="">
    <xsd:import namespace="dce16e73-9ace-4c75-91da-503e8264b7ea"/>
    <xsd:import namespace="eda07789-38b1-46ee-8bcf-54016269a5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bjectDetectorVersions" minOccurs="0"/>
                <xsd:element ref="ns2:MediaServiceSearchPropertie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16e73-9ace-4c75-91da-503e8264b7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ae3b54c-c226-4f74-9573-cd9558e4dc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a07789-38b1-46ee-8bcf-54016269a5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1ab4e39-232e-4db6-8478-c775f95c62d5}" ma:internalName="TaxCatchAll" ma:showField="CatchAllData" ma:web="eda07789-38b1-46ee-8bcf-54016269a5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da07789-38b1-46ee-8bcf-54016269a503">
      <UserInfo>
        <DisplayName>Peter Bayliss</DisplayName>
        <AccountId>12</AccountId>
        <AccountType/>
      </UserInfo>
      <UserInfo>
        <DisplayName>Alexander Gottberg</DisplayName>
        <AccountId>10</AccountId>
        <AccountType/>
      </UserInfo>
      <UserInfo>
        <DisplayName>Asita Perera</DisplayName>
        <AccountId>21</AccountId>
        <AccountType/>
      </UserInfo>
      <UserInfo>
        <DisplayName>Michael Vogel</DisplayName>
        <AccountId>92</AccountId>
        <AccountType/>
      </UserInfo>
    </SharedWithUsers>
    <TaxCatchAll xmlns="eda07789-38b1-46ee-8bcf-54016269a503" xsi:nil="true"/>
    <lcf76f155ced4ddcb4097134ff3c332f xmlns="dce16e73-9ace-4c75-91da-503e8264b7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F22FD6E-DC23-4753-90AB-83564AE2DF76}">
  <ds:schemaRefs>
    <ds:schemaRef ds:uri="http://schemas.microsoft.com/sharepoint/v3/contenttype/forms"/>
  </ds:schemaRefs>
</ds:datastoreItem>
</file>

<file path=customXml/itemProps2.xml><?xml version="1.0" encoding="utf-8"?>
<ds:datastoreItem xmlns:ds="http://schemas.openxmlformats.org/officeDocument/2006/customXml" ds:itemID="{AD57EA38-BE83-4CD1-AF25-F71E016B4781}">
  <ds:schemaRefs>
    <ds:schemaRef ds:uri="dce16e73-9ace-4c75-91da-503e8264b7ea"/>
    <ds:schemaRef ds:uri="eda07789-38b1-46ee-8bcf-54016269a5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0EF0098-8D15-4C54-89BD-E641737C3864}">
  <ds:schemaRefs>
    <ds:schemaRef ds:uri="dce16e73-9ace-4c75-91da-503e8264b7ea"/>
    <ds:schemaRef ds:uri="eda07789-38b1-46ee-8bcf-54016269a50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Slides>
  <Notes>6</Notes>
  <HiddenSlides>0</HiddenSlides>
  <ScaleCrop>false</ScaleCrop>
  <HeadingPairs>
    <vt:vector size="4" baseType="variant">
      <vt:variant>
        <vt:lpstr>Theme</vt:lpstr>
      </vt:variant>
      <vt:variant>
        <vt:i4>4</vt:i4>
      </vt:variant>
      <vt:variant>
        <vt:lpstr>Slide Titles</vt:lpstr>
      </vt:variant>
      <vt:variant>
        <vt:i4>20</vt:i4>
      </vt:variant>
    </vt:vector>
  </HeadingPairs>
  <TitlesOfParts>
    <vt:vector size="24" baseType="lpstr">
      <vt:lpstr>Office Theme</vt:lpstr>
      <vt:lpstr>1_Office Theme</vt:lpstr>
      <vt:lpstr>Custom Design</vt:lpstr>
      <vt:lpstr>1_Custom Design</vt:lpstr>
      <vt:lpstr> ARIEL Discussion   Particle Physics Meeting</vt:lpstr>
      <vt:lpstr>ARIEL Scope and Status</vt:lpstr>
      <vt:lpstr>ARIEL Technical Deliverables</vt:lpstr>
      <vt:lpstr>ARIEL Technical Deliverables</vt:lpstr>
      <vt:lpstr>Status of Electron and Proton Driver Beams</vt:lpstr>
      <vt:lpstr>Status of Target Systems</vt:lpstr>
      <vt:lpstr>Status of Beam Delivery Systems</vt:lpstr>
      <vt:lpstr>ARIEL Organization</vt:lpstr>
      <vt:lpstr>PowerPoint Presentation</vt:lpstr>
      <vt:lpstr>ARIEL Organization Chart</vt:lpstr>
      <vt:lpstr>Planning towards LS26</vt:lpstr>
      <vt:lpstr>Project Goals for 2025 to 2027</vt:lpstr>
      <vt:lpstr>Requests for Contributions</vt:lpstr>
      <vt:lpstr>Expanding the ARIEL Team</vt:lpstr>
      <vt:lpstr>Open Work Packages</vt:lpstr>
      <vt:lpstr>Development Contributions</vt:lpstr>
      <vt:lpstr>Individual Contributions</vt:lpstr>
      <vt:lpstr>PowerPoint Presentation</vt:lpstr>
      <vt:lpstr>BACKUP</vt:lpstr>
      <vt:lpstr>Milestone Trend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ALM  Nov. 27, 2020</dc:title>
  <dc:creator>Bob Laxdal</dc:creator>
  <cp:revision>1</cp:revision>
  <cp:lastPrinted>2024-04-25T22:37:23Z</cp:lastPrinted>
  <dcterms:created xsi:type="dcterms:W3CDTF">2020-11-27T23:42:20Z</dcterms:created>
  <dcterms:modified xsi:type="dcterms:W3CDTF">2025-05-08T19:36:59Z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0x0101005BC2989382E91746962F0C859D7503F4</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MediaServiceImageTags">
    <vt:lpwstr/>
  </property>
</Properties>
</file>