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389" r:id="rId2"/>
    <p:sldId id="418" r:id="rId3"/>
    <p:sldId id="390" r:id="rId4"/>
    <p:sldId id="412" r:id="rId5"/>
    <p:sldId id="391" r:id="rId6"/>
    <p:sldId id="392" r:id="rId7"/>
    <p:sldId id="413" r:id="rId8"/>
    <p:sldId id="393" r:id="rId9"/>
    <p:sldId id="395" r:id="rId10"/>
    <p:sldId id="396" r:id="rId11"/>
    <p:sldId id="397" r:id="rId12"/>
    <p:sldId id="398" r:id="rId13"/>
    <p:sldId id="399" r:id="rId14"/>
    <p:sldId id="415" r:id="rId15"/>
    <p:sldId id="400" r:id="rId16"/>
    <p:sldId id="401" r:id="rId17"/>
    <p:sldId id="402" r:id="rId18"/>
    <p:sldId id="403" r:id="rId19"/>
    <p:sldId id="404" r:id="rId20"/>
    <p:sldId id="405" r:id="rId21"/>
    <p:sldId id="406" r:id="rId22"/>
    <p:sldId id="407" r:id="rId23"/>
    <p:sldId id="408" r:id="rId24"/>
    <p:sldId id="409" r:id="rId25"/>
    <p:sldId id="410" r:id="rId26"/>
    <p:sldId id="411" r:id="rId27"/>
    <p:sldId id="380" r:id="rId28"/>
    <p:sldId id="414" r:id="rId29"/>
    <p:sldId id="417" r:id="rId30"/>
    <p:sldId id="416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3A68A02-8AA7-4151-9D9E-B722E9C188CD}">
          <p14:sldIdLst>
            <p14:sldId id="389"/>
            <p14:sldId id="418"/>
            <p14:sldId id="390"/>
            <p14:sldId id="412"/>
            <p14:sldId id="391"/>
            <p14:sldId id="392"/>
            <p14:sldId id="413"/>
            <p14:sldId id="393"/>
            <p14:sldId id="395"/>
            <p14:sldId id="396"/>
            <p14:sldId id="397"/>
            <p14:sldId id="398"/>
            <p14:sldId id="399"/>
            <p14:sldId id="415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380"/>
            <p14:sldId id="414"/>
            <p14:sldId id="417"/>
            <p14:sldId id="4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DF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3" autoAdjust="0"/>
    <p:restoredTop sz="90000" autoAdjust="0"/>
  </p:normalViewPr>
  <p:slideViewPr>
    <p:cSldViewPr>
      <p:cViewPr varScale="1">
        <p:scale>
          <a:sx n="100" d="100"/>
          <a:sy n="100" d="100"/>
        </p:scale>
        <p:origin x="14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5" d="100"/>
          <a:sy n="125" d="100"/>
        </p:scale>
        <p:origin x="493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micha\Box%20Sync\NEUP%20HEA%20Project\Additive\CrFeMnNi\190910\XRD\XRD_Summary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micha\Box%20Sync\NEUP%20HEA%20Project\Additive\CrFeMnNi\190910\XRD\XRD_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TR7_before_example!$D$1</c:f>
              <c:strCache>
                <c:ptCount val="1"/>
                <c:pt idx="0">
                  <c:v>Y Generated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TR7_before_example!$C$2:$C$1002</c:f>
              <c:numCache>
                <c:formatCode>General</c:formatCode>
                <c:ptCount val="1001"/>
                <c:pt idx="0">
                  <c:v>3.1</c:v>
                </c:pt>
                <c:pt idx="1">
                  <c:v>3.21725225</c:v>
                </c:pt>
                <c:pt idx="2">
                  <c:v>3.3345045</c:v>
                </c:pt>
                <c:pt idx="3">
                  <c:v>3.4517567499999999</c:v>
                </c:pt>
                <c:pt idx="4">
                  <c:v>3.5690090000000003</c:v>
                </c:pt>
                <c:pt idx="5">
                  <c:v>3.6862612500000003</c:v>
                </c:pt>
                <c:pt idx="6">
                  <c:v>3.8035135000000002</c:v>
                </c:pt>
                <c:pt idx="7">
                  <c:v>3.9207657500000002</c:v>
                </c:pt>
                <c:pt idx="8">
                  <c:v>4.0380180000000001</c:v>
                </c:pt>
                <c:pt idx="9">
                  <c:v>4.1552702500000001</c:v>
                </c:pt>
                <c:pt idx="10">
                  <c:v>4.2725225</c:v>
                </c:pt>
                <c:pt idx="11">
                  <c:v>4.3897747499999999</c:v>
                </c:pt>
                <c:pt idx="12">
                  <c:v>4.5070269999999999</c:v>
                </c:pt>
                <c:pt idx="13">
                  <c:v>4.6242792499999998</c:v>
                </c:pt>
                <c:pt idx="14">
                  <c:v>4.7415314999999998</c:v>
                </c:pt>
                <c:pt idx="15">
                  <c:v>4.8587837499999997</c:v>
                </c:pt>
                <c:pt idx="16">
                  <c:v>4.9760360000000006</c:v>
                </c:pt>
                <c:pt idx="17">
                  <c:v>5.0932882500000005</c:v>
                </c:pt>
                <c:pt idx="18">
                  <c:v>5.2105405000000005</c:v>
                </c:pt>
                <c:pt idx="19">
                  <c:v>5.3277927500000004</c:v>
                </c:pt>
                <c:pt idx="20">
                  <c:v>5.4450450000000004</c:v>
                </c:pt>
                <c:pt idx="21">
                  <c:v>5.5622972500000003</c:v>
                </c:pt>
                <c:pt idx="22">
                  <c:v>5.6795495000000003</c:v>
                </c:pt>
                <c:pt idx="23">
                  <c:v>5.7968017500000002</c:v>
                </c:pt>
                <c:pt idx="24">
                  <c:v>5.9140540000000001</c:v>
                </c:pt>
                <c:pt idx="25">
                  <c:v>6.0313062500000001</c:v>
                </c:pt>
                <c:pt idx="26">
                  <c:v>6.1485585</c:v>
                </c:pt>
                <c:pt idx="27">
                  <c:v>6.26581075</c:v>
                </c:pt>
                <c:pt idx="28">
                  <c:v>6.3830629999999999</c:v>
                </c:pt>
                <c:pt idx="29">
                  <c:v>6.5003152499999999</c:v>
                </c:pt>
                <c:pt idx="30">
                  <c:v>6.6175674999999998</c:v>
                </c:pt>
                <c:pt idx="31">
                  <c:v>6.7348197499999998</c:v>
                </c:pt>
                <c:pt idx="32">
                  <c:v>6.8520719999999997</c:v>
                </c:pt>
                <c:pt idx="33">
                  <c:v>6.9693242500000006</c:v>
                </c:pt>
                <c:pt idx="34">
                  <c:v>7.0865765000000005</c:v>
                </c:pt>
                <c:pt idx="35">
                  <c:v>7.2038287500000004</c:v>
                </c:pt>
                <c:pt idx="36">
                  <c:v>7.3210810000000004</c:v>
                </c:pt>
                <c:pt idx="37">
                  <c:v>7.4383332500000003</c:v>
                </c:pt>
                <c:pt idx="38">
                  <c:v>7.5555855000000003</c:v>
                </c:pt>
                <c:pt idx="39">
                  <c:v>7.6728377500000002</c:v>
                </c:pt>
                <c:pt idx="40">
                  <c:v>7.7900900000000002</c:v>
                </c:pt>
                <c:pt idx="41">
                  <c:v>7.9073422500000001</c:v>
                </c:pt>
                <c:pt idx="42">
                  <c:v>8.024594500000001</c:v>
                </c:pt>
                <c:pt idx="43">
                  <c:v>8.1418467500000009</c:v>
                </c:pt>
                <c:pt idx="44">
                  <c:v>8.2590990000000009</c:v>
                </c:pt>
                <c:pt idx="45">
                  <c:v>8.3763512500000008</c:v>
                </c:pt>
                <c:pt idx="46">
                  <c:v>8.4936035000000007</c:v>
                </c:pt>
                <c:pt idx="47">
                  <c:v>8.6108557500000007</c:v>
                </c:pt>
                <c:pt idx="48">
                  <c:v>8.7281080000000006</c:v>
                </c:pt>
                <c:pt idx="49">
                  <c:v>8.8453602500000006</c:v>
                </c:pt>
                <c:pt idx="50">
                  <c:v>8.9626125000000005</c:v>
                </c:pt>
                <c:pt idx="51">
                  <c:v>9.0798647500000005</c:v>
                </c:pt>
                <c:pt idx="52">
                  <c:v>9.1971170000000004</c:v>
                </c:pt>
                <c:pt idx="53">
                  <c:v>9.3143692500000004</c:v>
                </c:pt>
                <c:pt idx="54">
                  <c:v>9.4316215000000003</c:v>
                </c:pt>
                <c:pt idx="55">
                  <c:v>9.5488737500000003</c:v>
                </c:pt>
                <c:pt idx="56">
                  <c:v>9.6661260000000002</c:v>
                </c:pt>
                <c:pt idx="57">
                  <c:v>9.7833782500000002</c:v>
                </c:pt>
                <c:pt idx="58">
                  <c:v>9.9006305000000001</c:v>
                </c:pt>
                <c:pt idx="59">
                  <c:v>10.01788275</c:v>
                </c:pt>
                <c:pt idx="60">
                  <c:v>10.135135</c:v>
                </c:pt>
                <c:pt idx="61">
                  <c:v>10.25238725</c:v>
                </c:pt>
                <c:pt idx="62">
                  <c:v>10.3696395</c:v>
                </c:pt>
                <c:pt idx="63">
                  <c:v>10.48689175</c:v>
                </c:pt>
                <c:pt idx="64">
                  <c:v>10.604144</c:v>
                </c:pt>
                <c:pt idx="65">
                  <c:v>10.72139625</c:v>
                </c:pt>
                <c:pt idx="66">
                  <c:v>10.8386485</c:v>
                </c:pt>
                <c:pt idx="67">
                  <c:v>10.95590075</c:v>
                </c:pt>
                <c:pt idx="68">
                  <c:v>11.073153</c:v>
                </c:pt>
                <c:pt idx="69">
                  <c:v>11.19040525</c:v>
                </c:pt>
                <c:pt idx="70">
                  <c:v>11.307657499999999</c:v>
                </c:pt>
                <c:pt idx="71">
                  <c:v>11.424909749999999</c:v>
                </c:pt>
                <c:pt idx="72">
                  <c:v>11.542162000000001</c:v>
                </c:pt>
                <c:pt idx="73">
                  <c:v>11.659414250000001</c:v>
                </c:pt>
                <c:pt idx="74">
                  <c:v>11.776666500000001</c:v>
                </c:pt>
                <c:pt idx="75">
                  <c:v>11.893918750000001</c:v>
                </c:pt>
                <c:pt idx="76">
                  <c:v>12.011171000000001</c:v>
                </c:pt>
                <c:pt idx="77">
                  <c:v>12.128423250000001</c:v>
                </c:pt>
                <c:pt idx="78">
                  <c:v>12.245675500000001</c:v>
                </c:pt>
                <c:pt idx="79">
                  <c:v>12.362927750000001</c:v>
                </c:pt>
                <c:pt idx="80">
                  <c:v>12.480180000000001</c:v>
                </c:pt>
                <c:pt idx="81">
                  <c:v>12.597432250000001</c:v>
                </c:pt>
                <c:pt idx="82">
                  <c:v>12.714684500000001</c:v>
                </c:pt>
                <c:pt idx="83">
                  <c:v>12.831936750000001</c:v>
                </c:pt>
                <c:pt idx="84">
                  <c:v>12.949189000000001</c:v>
                </c:pt>
                <c:pt idx="85">
                  <c:v>13.06644125</c:v>
                </c:pt>
                <c:pt idx="86">
                  <c:v>13.1836935</c:v>
                </c:pt>
                <c:pt idx="87">
                  <c:v>13.30094575</c:v>
                </c:pt>
                <c:pt idx="88">
                  <c:v>13.418198</c:v>
                </c:pt>
                <c:pt idx="89">
                  <c:v>13.53545025</c:v>
                </c:pt>
                <c:pt idx="90">
                  <c:v>13.6527025</c:v>
                </c:pt>
                <c:pt idx="91">
                  <c:v>13.76995475</c:v>
                </c:pt>
                <c:pt idx="92">
                  <c:v>13.887207</c:v>
                </c:pt>
                <c:pt idx="93">
                  <c:v>14.00445925</c:v>
                </c:pt>
                <c:pt idx="94">
                  <c:v>14.1217115</c:v>
                </c:pt>
                <c:pt idx="95">
                  <c:v>14.23896375</c:v>
                </c:pt>
                <c:pt idx="96">
                  <c:v>14.356216</c:v>
                </c:pt>
                <c:pt idx="97">
                  <c:v>14.47346825</c:v>
                </c:pt>
                <c:pt idx="98">
                  <c:v>14.5907205</c:v>
                </c:pt>
                <c:pt idx="99">
                  <c:v>14.70797275</c:v>
                </c:pt>
                <c:pt idx="100">
                  <c:v>14.825225</c:v>
                </c:pt>
                <c:pt idx="101">
                  <c:v>14.94247725</c:v>
                </c:pt>
                <c:pt idx="102">
                  <c:v>15.0597295</c:v>
                </c:pt>
                <c:pt idx="103">
                  <c:v>15.176981749999999</c:v>
                </c:pt>
                <c:pt idx="104">
                  <c:v>15.294233999999999</c:v>
                </c:pt>
                <c:pt idx="105">
                  <c:v>15.411486250000001</c:v>
                </c:pt>
                <c:pt idx="106">
                  <c:v>15.528738500000001</c:v>
                </c:pt>
                <c:pt idx="107">
                  <c:v>15.645990750000001</c:v>
                </c:pt>
                <c:pt idx="108">
                  <c:v>15.763243000000001</c:v>
                </c:pt>
                <c:pt idx="109">
                  <c:v>15.880495250000001</c:v>
                </c:pt>
                <c:pt idx="110">
                  <c:v>15.997747500000001</c:v>
                </c:pt>
                <c:pt idx="111">
                  <c:v>16.114999749999999</c:v>
                </c:pt>
                <c:pt idx="112">
                  <c:v>16.232251999999999</c:v>
                </c:pt>
                <c:pt idx="113">
                  <c:v>16.349504249999999</c:v>
                </c:pt>
                <c:pt idx="114">
                  <c:v>16.466756499999999</c:v>
                </c:pt>
                <c:pt idx="115">
                  <c:v>16.584008749999999</c:v>
                </c:pt>
                <c:pt idx="116">
                  <c:v>16.701260999999999</c:v>
                </c:pt>
                <c:pt idx="117">
                  <c:v>16.818513249999999</c:v>
                </c:pt>
                <c:pt idx="118">
                  <c:v>16.935765499999999</c:v>
                </c:pt>
                <c:pt idx="119">
                  <c:v>17.053017749999999</c:v>
                </c:pt>
                <c:pt idx="120">
                  <c:v>17.170270000000002</c:v>
                </c:pt>
                <c:pt idx="121">
                  <c:v>17.287522250000002</c:v>
                </c:pt>
                <c:pt idx="122">
                  <c:v>17.404774500000002</c:v>
                </c:pt>
                <c:pt idx="123">
                  <c:v>17.522026750000002</c:v>
                </c:pt>
                <c:pt idx="124">
                  <c:v>17.639279000000002</c:v>
                </c:pt>
                <c:pt idx="125">
                  <c:v>17.756531250000002</c:v>
                </c:pt>
                <c:pt idx="126">
                  <c:v>17.873783500000002</c:v>
                </c:pt>
                <c:pt idx="127">
                  <c:v>17.991035750000002</c:v>
                </c:pt>
                <c:pt idx="128">
                  <c:v>18.108288000000002</c:v>
                </c:pt>
                <c:pt idx="129">
                  <c:v>18.225540250000002</c:v>
                </c:pt>
                <c:pt idx="130">
                  <c:v>18.342792500000002</c:v>
                </c:pt>
                <c:pt idx="131">
                  <c:v>18.460044750000002</c:v>
                </c:pt>
                <c:pt idx="132">
                  <c:v>18.577297000000002</c:v>
                </c:pt>
                <c:pt idx="133">
                  <c:v>18.694549250000001</c:v>
                </c:pt>
                <c:pt idx="134">
                  <c:v>18.811801500000001</c:v>
                </c:pt>
                <c:pt idx="135">
                  <c:v>18.929053750000001</c:v>
                </c:pt>
                <c:pt idx="136">
                  <c:v>19.046306000000001</c:v>
                </c:pt>
                <c:pt idx="137">
                  <c:v>19.163558250000001</c:v>
                </c:pt>
                <c:pt idx="138">
                  <c:v>19.280810500000001</c:v>
                </c:pt>
                <c:pt idx="139">
                  <c:v>19.398062750000001</c:v>
                </c:pt>
                <c:pt idx="140">
                  <c:v>19.515315000000001</c:v>
                </c:pt>
                <c:pt idx="141">
                  <c:v>19.632567250000001</c:v>
                </c:pt>
                <c:pt idx="142">
                  <c:v>19.749819500000001</c:v>
                </c:pt>
                <c:pt idx="143">
                  <c:v>19.867071750000001</c:v>
                </c:pt>
                <c:pt idx="144">
                  <c:v>19.984324000000001</c:v>
                </c:pt>
                <c:pt idx="145">
                  <c:v>20.101576250000001</c:v>
                </c:pt>
                <c:pt idx="146">
                  <c:v>20.218828500000001</c:v>
                </c:pt>
                <c:pt idx="147">
                  <c:v>20.336080750000001</c:v>
                </c:pt>
                <c:pt idx="148">
                  <c:v>20.453333000000001</c:v>
                </c:pt>
                <c:pt idx="149">
                  <c:v>20.570585250000001</c:v>
                </c:pt>
                <c:pt idx="150">
                  <c:v>20.687837500000001</c:v>
                </c:pt>
                <c:pt idx="151">
                  <c:v>20.80508975</c:v>
                </c:pt>
                <c:pt idx="152">
                  <c:v>20.922342</c:v>
                </c:pt>
                <c:pt idx="153">
                  <c:v>21.03959425</c:v>
                </c:pt>
                <c:pt idx="154">
                  <c:v>21.1568465</c:v>
                </c:pt>
                <c:pt idx="155">
                  <c:v>21.27409875</c:v>
                </c:pt>
                <c:pt idx="156">
                  <c:v>21.391351</c:v>
                </c:pt>
                <c:pt idx="157">
                  <c:v>21.50860325</c:v>
                </c:pt>
                <c:pt idx="158">
                  <c:v>21.6258555</c:v>
                </c:pt>
                <c:pt idx="159">
                  <c:v>21.74310775</c:v>
                </c:pt>
                <c:pt idx="160">
                  <c:v>21.86036</c:v>
                </c:pt>
                <c:pt idx="161">
                  <c:v>21.97761225</c:v>
                </c:pt>
                <c:pt idx="162">
                  <c:v>22.0948645</c:v>
                </c:pt>
                <c:pt idx="163">
                  <c:v>22.21211675</c:v>
                </c:pt>
                <c:pt idx="164">
                  <c:v>22.329369</c:v>
                </c:pt>
                <c:pt idx="165">
                  <c:v>22.44662125</c:v>
                </c:pt>
                <c:pt idx="166">
                  <c:v>22.5638735</c:v>
                </c:pt>
                <c:pt idx="167">
                  <c:v>22.68112575</c:v>
                </c:pt>
                <c:pt idx="168">
                  <c:v>22.798378</c:v>
                </c:pt>
                <c:pt idx="169">
                  <c:v>22.91563025</c:v>
                </c:pt>
                <c:pt idx="170">
                  <c:v>23.032882499999999</c:v>
                </c:pt>
                <c:pt idx="171">
                  <c:v>23.150134749999999</c:v>
                </c:pt>
                <c:pt idx="172">
                  <c:v>23.267386999999999</c:v>
                </c:pt>
                <c:pt idx="173">
                  <c:v>23.384639249999999</c:v>
                </c:pt>
                <c:pt idx="174">
                  <c:v>23.501891499999999</c:v>
                </c:pt>
                <c:pt idx="175">
                  <c:v>23.619143749999999</c:v>
                </c:pt>
                <c:pt idx="176">
                  <c:v>23.736395999999999</c:v>
                </c:pt>
                <c:pt idx="177">
                  <c:v>23.853648249999999</c:v>
                </c:pt>
                <c:pt idx="178">
                  <c:v>23.970900499999999</c:v>
                </c:pt>
                <c:pt idx="179">
                  <c:v>24.088152749999999</c:v>
                </c:pt>
                <c:pt idx="180">
                  <c:v>24.205404999999999</c:v>
                </c:pt>
                <c:pt idx="181">
                  <c:v>24.322657249999999</c:v>
                </c:pt>
                <c:pt idx="182">
                  <c:v>24.439909499999999</c:v>
                </c:pt>
                <c:pt idx="183">
                  <c:v>24.557161749999999</c:v>
                </c:pt>
                <c:pt idx="184">
                  <c:v>24.674413999999999</c:v>
                </c:pt>
                <c:pt idx="185">
                  <c:v>24.791666250000002</c:v>
                </c:pt>
                <c:pt idx="186">
                  <c:v>24.908918500000002</c:v>
                </c:pt>
                <c:pt idx="187">
                  <c:v>25.026170750000002</c:v>
                </c:pt>
                <c:pt idx="188">
                  <c:v>25.143423000000002</c:v>
                </c:pt>
                <c:pt idx="189">
                  <c:v>25.260675250000002</c:v>
                </c:pt>
                <c:pt idx="190">
                  <c:v>25.377927500000002</c:v>
                </c:pt>
                <c:pt idx="191">
                  <c:v>25.495179750000002</c:v>
                </c:pt>
                <c:pt idx="192">
                  <c:v>25.612432000000002</c:v>
                </c:pt>
                <c:pt idx="193">
                  <c:v>25.729684250000002</c:v>
                </c:pt>
                <c:pt idx="194">
                  <c:v>25.846936500000002</c:v>
                </c:pt>
                <c:pt idx="195">
                  <c:v>25.964188750000002</c:v>
                </c:pt>
                <c:pt idx="196">
                  <c:v>26.081441000000002</c:v>
                </c:pt>
                <c:pt idx="197">
                  <c:v>26.198693250000002</c:v>
                </c:pt>
                <c:pt idx="198">
                  <c:v>26.315945500000002</c:v>
                </c:pt>
                <c:pt idx="199">
                  <c:v>26.433197750000001</c:v>
                </c:pt>
                <c:pt idx="200">
                  <c:v>26.550450000000001</c:v>
                </c:pt>
                <c:pt idx="201">
                  <c:v>26.667702250000001</c:v>
                </c:pt>
                <c:pt idx="202">
                  <c:v>26.784954500000001</c:v>
                </c:pt>
                <c:pt idx="203">
                  <c:v>26.902206750000001</c:v>
                </c:pt>
                <c:pt idx="204">
                  <c:v>27.019459000000001</c:v>
                </c:pt>
                <c:pt idx="205">
                  <c:v>27.136711250000001</c:v>
                </c:pt>
                <c:pt idx="206">
                  <c:v>27.253963500000001</c:v>
                </c:pt>
                <c:pt idx="207">
                  <c:v>27.371215750000001</c:v>
                </c:pt>
                <c:pt idx="208">
                  <c:v>27.488468000000001</c:v>
                </c:pt>
                <c:pt idx="209">
                  <c:v>27.605720250000001</c:v>
                </c:pt>
                <c:pt idx="210">
                  <c:v>27.722972500000001</c:v>
                </c:pt>
                <c:pt idx="211">
                  <c:v>27.840224750000001</c:v>
                </c:pt>
                <c:pt idx="212">
                  <c:v>27.957477000000001</c:v>
                </c:pt>
                <c:pt idx="213">
                  <c:v>28.074729250000001</c:v>
                </c:pt>
                <c:pt idx="214">
                  <c:v>28.191981500000001</c:v>
                </c:pt>
                <c:pt idx="215">
                  <c:v>28.309233750000001</c:v>
                </c:pt>
                <c:pt idx="216">
                  <c:v>28.426486000000001</c:v>
                </c:pt>
                <c:pt idx="217">
                  <c:v>28.543738250000001</c:v>
                </c:pt>
                <c:pt idx="218">
                  <c:v>28.6609905</c:v>
                </c:pt>
                <c:pt idx="219">
                  <c:v>28.77824275</c:v>
                </c:pt>
                <c:pt idx="220">
                  <c:v>28.895495</c:v>
                </c:pt>
                <c:pt idx="221">
                  <c:v>29.01274725</c:v>
                </c:pt>
                <c:pt idx="222">
                  <c:v>29.1299995</c:v>
                </c:pt>
                <c:pt idx="223">
                  <c:v>29.24725175</c:v>
                </c:pt>
                <c:pt idx="224">
                  <c:v>29.364504</c:v>
                </c:pt>
                <c:pt idx="225">
                  <c:v>29.48175625</c:v>
                </c:pt>
                <c:pt idx="226">
                  <c:v>29.5990085</c:v>
                </c:pt>
                <c:pt idx="227">
                  <c:v>29.71626075</c:v>
                </c:pt>
                <c:pt idx="228">
                  <c:v>29.833513</c:v>
                </c:pt>
                <c:pt idx="229">
                  <c:v>29.95076525</c:v>
                </c:pt>
                <c:pt idx="230">
                  <c:v>30.0680175</c:v>
                </c:pt>
                <c:pt idx="231">
                  <c:v>30.18526975</c:v>
                </c:pt>
                <c:pt idx="232">
                  <c:v>30.302522</c:v>
                </c:pt>
                <c:pt idx="233">
                  <c:v>30.41977425</c:v>
                </c:pt>
                <c:pt idx="234">
                  <c:v>30.5370265</c:v>
                </c:pt>
                <c:pt idx="235">
                  <c:v>30.65427875</c:v>
                </c:pt>
                <c:pt idx="236">
                  <c:v>30.771531</c:v>
                </c:pt>
                <c:pt idx="237">
                  <c:v>30.888783249999999</c:v>
                </c:pt>
                <c:pt idx="238">
                  <c:v>31.006035499999999</c:v>
                </c:pt>
                <c:pt idx="239">
                  <c:v>31.123287749999999</c:v>
                </c:pt>
                <c:pt idx="240">
                  <c:v>31.240539999999999</c:v>
                </c:pt>
                <c:pt idx="241">
                  <c:v>31.357792249999999</c:v>
                </c:pt>
                <c:pt idx="242">
                  <c:v>31.475044499999999</c:v>
                </c:pt>
                <c:pt idx="243">
                  <c:v>31.592296749999999</c:v>
                </c:pt>
                <c:pt idx="244">
                  <c:v>31.709548999999999</c:v>
                </c:pt>
                <c:pt idx="245">
                  <c:v>31.826801249999999</c:v>
                </c:pt>
                <c:pt idx="246">
                  <c:v>31.944053499999999</c:v>
                </c:pt>
                <c:pt idx="247">
                  <c:v>32.061305750000002</c:v>
                </c:pt>
                <c:pt idx="248">
                  <c:v>32.178558000000002</c:v>
                </c:pt>
                <c:pt idx="249">
                  <c:v>32.295810250000002</c:v>
                </c:pt>
                <c:pt idx="250">
                  <c:v>32.413062500000002</c:v>
                </c:pt>
                <c:pt idx="251">
                  <c:v>32.530314750000002</c:v>
                </c:pt>
                <c:pt idx="252">
                  <c:v>32.647567000000002</c:v>
                </c:pt>
                <c:pt idx="253">
                  <c:v>32.764819250000002</c:v>
                </c:pt>
                <c:pt idx="254">
                  <c:v>32.882071500000002</c:v>
                </c:pt>
                <c:pt idx="255">
                  <c:v>32.999323750000002</c:v>
                </c:pt>
                <c:pt idx="256">
                  <c:v>33.116576000000002</c:v>
                </c:pt>
                <c:pt idx="257">
                  <c:v>33.233828250000002</c:v>
                </c:pt>
                <c:pt idx="258">
                  <c:v>33.351080500000002</c:v>
                </c:pt>
                <c:pt idx="259">
                  <c:v>33.468332750000002</c:v>
                </c:pt>
                <c:pt idx="260">
                  <c:v>33.585585000000002</c:v>
                </c:pt>
                <c:pt idx="261">
                  <c:v>33.702837250000002</c:v>
                </c:pt>
                <c:pt idx="262">
                  <c:v>33.820089500000002</c:v>
                </c:pt>
                <c:pt idx="263">
                  <c:v>33.937341750000002</c:v>
                </c:pt>
                <c:pt idx="264">
                  <c:v>34.054594000000002</c:v>
                </c:pt>
                <c:pt idx="265">
                  <c:v>34.171846250000002</c:v>
                </c:pt>
                <c:pt idx="266">
                  <c:v>34.289098500000001</c:v>
                </c:pt>
                <c:pt idx="267">
                  <c:v>34.406350750000001</c:v>
                </c:pt>
                <c:pt idx="268">
                  <c:v>34.523603000000001</c:v>
                </c:pt>
                <c:pt idx="269">
                  <c:v>34.640855250000001</c:v>
                </c:pt>
                <c:pt idx="270">
                  <c:v>34.758107500000001</c:v>
                </c:pt>
                <c:pt idx="271">
                  <c:v>34.875359750000001</c:v>
                </c:pt>
                <c:pt idx="272">
                  <c:v>34.992612000000001</c:v>
                </c:pt>
                <c:pt idx="273">
                  <c:v>35.109864250000001</c:v>
                </c:pt>
                <c:pt idx="274">
                  <c:v>35.227116500000001</c:v>
                </c:pt>
                <c:pt idx="275">
                  <c:v>35.344368750000001</c:v>
                </c:pt>
                <c:pt idx="276">
                  <c:v>35.461621000000001</c:v>
                </c:pt>
                <c:pt idx="277">
                  <c:v>35.578873250000001</c:v>
                </c:pt>
                <c:pt idx="278">
                  <c:v>35.696125500000001</c:v>
                </c:pt>
                <c:pt idx="279">
                  <c:v>35.813377750000001</c:v>
                </c:pt>
                <c:pt idx="280">
                  <c:v>35.930630000000001</c:v>
                </c:pt>
                <c:pt idx="281">
                  <c:v>36.047882250000001</c:v>
                </c:pt>
                <c:pt idx="282">
                  <c:v>36.165134500000001</c:v>
                </c:pt>
                <c:pt idx="283">
                  <c:v>36.282386750000001</c:v>
                </c:pt>
                <c:pt idx="284">
                  <c:v>36.399639000000001</c:v>
                </c:pt>
                <c:pt idx="285">
                  <c:v>36.51689125</c:v>
                </c:pt>
                <c:pt idx="286">
                  <c:v>36.6341435</c:v>
                </c:pt>
                <c:pt idx="287">
                  <c:v>36.75139575</c:v>
                </c:pt>
                <c:pt idx="288">
                  <c:v>36.868648</c:v>
                </c:pt>
                <c:pt idx="289">
                  <c:v>36.98590025</c:v>
                </c:pt>
                <c:pt idx="290">
                  <c:v>37.1031525</c:v>
                </c:pt>
                <c:pt idx="291">
                  <c:v>37.22040475</c:v>
                </c:pt>
                <c:pt idx="292">
                  <c:v>37.337657</c:v>
                </c:pt>
                <c:pt idx="293">
                  <c:v>37.45490925</c:v>
                </c:pt>
                <c:pt idx="294">
                  <c:v>37.5721615</c:v>
                </c:pt>
                <c:pt idx="295">
                  <c:v>37.68941375</c:v>
                </c:pt>
                <c:pt idx="296">
                  <c:v>37.806666</c:v>
                </c:pt>
                <c:pt idx="297">
                  <c:v>37.92391825</c:v>
                </c:pt>
                <c:pt idx="298">
                  <c:v>38.0411705</c:v>
                </c:pt>
                <c:pt idx="299">
                  <c:v>38.15842275</c:v>
                </c:pt>
                <c:pt idx="300">
                  <c:v>38.275675</c:v>
                </c:pt>
                <c:pt idx="301">
                  <c:v>38.39292725</c:v>
                </c:pt>
                <c:pt idx="302">
                  <c:v>38.5101795</c:v>
                </c:pt>
                <c:pt idx="303">
                  <c:v>38.62743175</c:v>
                </c:pt>
                <c:pt idx="304">
                  <c:v>38.744683999999999</c:v>
                </c:pt>
                <c:pt idx="305">
                  <c:v>38.861936249999999</c:v>
                </c:pt>
                <c:pt idx="306">
                  <c:v>38.979188499999999</c:v>
                </c:pt>
                <c:pt idx="307">
                  <c:v>39.096440749999999</c:v>
                </c:pt>
                <c:pt idx="308">
                  <c:v>39.213692999999999</c:v>
                </c:pt>
                <c:pt idx="309">
                  <c:v>39.330945249999999</c:v>
                </c:pt>
                <c:pt idx="310">
                  <c:v>39.448197499999999</c:v>
                </c:pt>
                <c:pt idx="311">
                  <c:v>39.565449749999999</c:v>
                </c:pt>
                <c:pt idx="312">
                  <c:v>39.682701999999999</c:v>
                </c:pt>
                <c:pt idx="313">
                  <c:v>39.799954249999999</c:v>
                </c:pt>
                <c:pt idx="314">
                  <c:v>39.917206499999999</c:v>
                </c:pt>
                <c:pt idx="315">
                  <c:v>40.034458749999999</c:v>
                </c:pt>
                <c:pt idx="316">
                  <c:v>40.151710999999999</c:v>
                </c:pt>
                <c:pt idx="317">
                  <c:v>40.268963249999999</c:v>
                </c:pt>
                <c:pt idx="318">
                  <c:v>40.386215499999999</c:v>
                </c:pt>
                <c:pt idx="319">
                  <c:v>40.503467749999999</c:v>
                </c:pt>
                <c:pt idx="320">
                  <c:v>40.620719999999999</c:v>
                </c:pt>
                <c:pt idx="321">
                  <c:v>40.737972249999999</c:v>
                </c:pt>
                <c:pt idx="322">
                  <c:v>40.855224499999998</c:v>
                </c:pt>
                <c:pt idx="323">
                  <c:v>40.972476749999998</c:v>
                </c:pt>
                <c:pt idx="324">
                  <c:v>41.089728999999998</c:v>
                </c:pt>
                <c:pt idx="325">
                  <c:v>41.206981249999998</c:v>
                </c:pt>
                <c:pt idx="326">
                  <c:v>41.324233499999998</c:v>
                </c:pt>
                <c:pt idx="327">
                  <c:v>41.441485749999998</c:v>
                </c:pt>
                <c:pt idx="328">
                  <c:v>41.558737999999998</c:v>
                </c:pt>
                <c:pt idx="329">
                  <c:v>41.675990249999998</c:v>
                </c:pt>
                <c:pt idx="330">
                  <c:v>41.793242499999998</c:v>
                </c:pt>
                <c:pt idx="331">
                  <c:v>41.910494749999998</c:v>
                </c:pt>
                <c:pt idx="332">
                  <c:v>42.027746999999998</c:v>
                </c:pt>
                <c:pt idx="333">
                  <c:v>42.144999249999998</c:v>
                </c:pt>
                <c:pt idx="334">
                  <c:v>42.262251499999998</c:v>
                </c:pt>
                <c:pt idx="335">
                  <c:v>42.379503749999998</c:v>
                </c:pt>
                <c:pt idx="336">
                  <c:v>42.496755999999998</c:v>
                </c:pt>
                <c:pt idx="337">
                  <c:v>42.614008249999998</c:v>
                </c:pt>
                <c:pt idx="338">
                  <c:v>42.731260499999998</c:v>
                </c:pt>
                <c:pt idx="339">
                  <c:v>42.848512749999998</c:v>
                </c:pt>
                <c:pt idx="340">
                  <c:v>42.965764999999998</c:v>
                </c:pt>
                <c:pt idx="341">
                  <c:v>43.083017249999997</c:v>
                </c:pt>
                <c:pt idx="342">
                  <c:v>43.200269499999997</c:v>
                </c:pt>
                <c:pt idx="343">
                  <c:v>43.317521749999997</c:v>
                </c:pt>
                <c:pt idx="344">
                  <c:v>43.434774000000004</c:v>
                </c:pt>
                <c:pt idx="345">
                  <c:v>43.552026250000004</c:v>
                </c:pt>
                <c:pt idx="346">
                  <c:v>43.669278500000004</c:v>
                </c:pt>
                <c:pt idx="347">
                  <c:v>43.786530750000004</c:v>
                </c:pt>
                <c:pt idx="348">
                  <c:v>43.903783000000004</c:v>
                </c:pt>
                <c:pt idx="349">
                  <c:v>44.021035250000004</c:v>
                </c:pt>
                <c:pt idx="350">
                  <c:v>44.138287500000004</c:v>
                </c:pt>
                <c:pt idx="351">
                  <c:v>44.255539750000004</c:v>
                </c:pt>
                <c:pt idx="352">
                  <c:v>44.372792000000004</c:v>
                </c:pt>
                <c:pt idx="353">
                  <c:v>44.490044250000004</c:v>
                </c:pt>
                <c:pt idx="354">
                  <c:v>44.607296500000004</c:v>
                </c:pt>
                <c:pt idx="355">
                  <c:v>44.724548750000004</c:v>
                </c:pt>
                <c:pt idx="356">
                  <c:v>44.841801000000004</c:v>
                </c:pt>
                <c:pt idx="357">
                  <c:v>44.959053250000004</c:v>
                </c:pt>
                <c:pt idx="358">
                  <c:v>45.076305500000004</c:v>
                </c:pt>
                <c:pt idx="359">
                  <c:v>45.193557750000004</c:v>
                </c:pt>
                <c:pt idx="360">
                  <c:v>45.310810000000004</c:v>
                </c:pt>
                <c:pt idx="361">
                  <c:v>45.428062250000004</c:v>
                </c:pt>
                <c:pt idx="362">
                  <c:v>45.545314500000003</c:v>
                </c:pt>
                <c:pt idx="363">
                  <c:v>45.662566750000003</c:v>
                </c:pt>
                <c:pt idx="364">
                  <c:v>45.779819000000003</c:v>
                </c:pt>
                <c:pt idx="365">
                  <c:v>45.897071250000003</c:v>
                </c:pt>
                <c:pt idx="366">
                  <c:v>46.014323500000003</c:v>
                </c:pt>
                <c:pt idx="367">
                  <c:v>46.131575750000003</c:v>
                </c:pt>
                <c:pt idx="368">
                  <c:v>46.248828000000003</c:v>
                </c:pt>
                <c:pt idx="369">
                  <c:v>46.366080250000003</c:v>
                </c:pt>
                <c:pt idx="370">
                  <c:v>46.483332500000003</c:v>
                </c:pt>
                <c:pt idx="371">
                  <c:v>46.600584750000003</c:v>
                </c:pt>
                <c:pt idx="372">
                  <c:v>46.717837000000003</c:v>
                </c:pt>
                <c:pt idx="373">
                  <c:v>46.835089250000003</c:v>
                </c:pt>
                <c:pt idx="374">
                  <c:v>46.952341500000003</c:v>
                </c:pt>
                <c:pt idx="375">
                  <c:v>47.069593750000003</c:v>
                </c:pt>
                <c:pt idx="376">
                  <c:v>47.186846000000003</c:v>
                </c:pt>
                <c:pt idx="377">
                  <c:v>47.304098250000003</c:v>
                </c:pt>
                <c:pt idx="378">
                  <c:v>47.421350500000003</c:v>
                </c:pt>
                <c:pt idx="379">
                  <c:v>47.538602750000003</c:v>
                </c:pt>
                <c:pt idx="380">
                  <c:v>47.655855000000003</c:v>
                </c:pt>
                <c:pt idx="381">
                  <c:v>47.773107250000002</c:v>
                </c:pt>
                <c:pt idx="382">
                  <c:v>47.890359500000002</c:v>
                </c:pt>
                <c:pt idx="383">
                  <c:v>48.007611750000002</c:v>
                </c:pt>
                <c:pt idx="384">
                  <c:v>48.124864000000002</c:v>
                </c:pt>
                <c:pt idx="385">
                  <c:v>48.242116250000002</c:v>
                </c:pt>
                <c:pt idx="386">
                  <c:v>48.359368500000002</c:v>
                </c:pt>
                <c:pt idx="387">
                  <c:v>48.476620750000002</c:v>
                </c:pt>
                <c:pt idx="388">
                  <c:v>48.593873000000002</c:v>
                </c:pt>
                <c:pt idx="389">
                  <c:v>48.711125250000002</c:v>
                </c:pt>
                <c:pt idx="390">
                  <c:v>48.828377500000002</c:v>
                </c:pt>
                <c:pt idx="391">
                  <c:v>48.945629750000002</c:v>
                </c:pt>
                <c:pt idx="392">
                  <c:v>49.062882000000002</c:v>
                </c:pt>
                <c:pt idx="393">
                  <c:v>49.180134250000002</c:v>
                </c:pt>
                <c:pt idx="394">
                  <c:v>49.297386500000002</c:v>
                </c:pt>
                <c:pt idx="395">
                  <c:v>49.414638750000002</c:v>
                </c:pt>
                <c:pt idx="396">
                  <c:v>49.531891000000002</c:v>
                </c:pt>
                <c:pt idx="397">
                  <c:v>49.649143250000002</c:v>
                </c:pt>
                <c:pt idx="398">
                  <c:v>49.766395500000002</c:v>
                </c:pt>
                <c:pt idx="399">
                  <c:v>49.883647750000002</c:v>
                </c:pt>
                <c:pt idx="400">
                  <c:v>50.000900000000001</c:v>
                </c:pt>
                <c:pt idx="401">
                  <c:v>50.118152250000001</c:v>
                </c:pt>
                <c:pt idx="402">
                  <c:v>50.235404500000001</c:v>
                </c:pt>
                <c:pt idx="403">
                  <c:v>50.352656750000001</c:v>
                </c:pt>
                <c:pt idx="404">
                  <c:v>50.469909000000001</c:v>
                </c:pt>
                <c:pt idx="405">
                  <c:v>50.587161250000001</c:v>
                </c:pt>
                <c:pt idx="406">
                  <c:v>50.704413500000001</c:v>
                </c:pt>
                <c:pt idx="407">
                  <c:v>50.821665750000001</c:v>
                </c:pt>
                <c:pt idx="408">
                  <c:v>50.938918000000001</c:v>
                </c:pt>
                <c:pt idx="409">
                  <c:v>51.056170250000001</c:v>
                </c:pt>
                <c:pt idx="410">
                  <c:v>51.173422500000001</c:v>
                </c:pt>
                <c:pt idx="411">
                  <c:v>51.290674750000001</c:v>
                </c:pt>
                <c:pt idx="412">
                  <c:v>51.407927000000001</c:v>
                </c:pt>
                <c:pt idx="413">
                  <c:v>51.525179250000001</c:v>
                </c:pt>
                <c:pt idx="414">
                  <c:v>51.642431500000001</c:v>
                </c:pt>
                <c:pt idx="415">
                  <c:v>51.759683750000001</c:v>
                </c:pt>
                <c:pt idx="416">
                  <c:v>51.876936000000001</c:v>
                </c:pt>
                <c:pt idx="417">
                  <c:v>51.994188250000001</c:v>
                </c:pt>
                <c:pt idx="418">
                  <c:v>52.1114405</c:v>
                </c:pt>
                <c:pt idx="419">
                  <c:v>52.22869275</c:v>
                </c:pt>
                <c:pt idx="420">
                  <c:v>52.345945</c:v>
                </c:pt>
                <c:pt idx="421">
                  <c:v>52.46319725</c:v>
                </c:pt>
                <c:pt idx="422">
                  <c:v>52.5804495</c:v>
                </c:pt>
                <c:pt idx="423">
                  <c:v>52.69770175</c:v>
                </c:pt>
                <c:pt idx="424">
                  <c:v>52.814954</c:v>
                </c:pt>
                <c:pt idx="425">
                  <c:v>52.93220625</c:v>
                </c:pt>
                <c:pt idx="426">
                  <c:v>53.0494585</c:v>
                </c:pt>
                <c:pt idx="427">
                  <c:v>53.16671075</c:v>
                </c:pt>
                <c:pt idx="428">
                  <c:v>53.283963</c:v>
                </c:pt>
                <c:pt idx="429">
                  <c:v>53.40121525</c:v>
                </c:pt>
                <c:pt idx="430">
                  <c:v>53.5184675</c:v>
                </c:pt>
                <c:pt idx="431">
                  <c:v>53.63571975</c:v>
                </c:pt>
                <c:pt idx="432">
                  <c:v>53.752972</c:v>
                </c:pt>
                <c:pt idx="433">
                  <c:v>53.87022425</c:v>
                </c:pt>
                <c:pt idx="434">
                  <c:v>53.9874765</c:v>
                </c:pt>
                <c:pt idx="435">
                  <c:v>54.10472875</c:v>
                </c:pt>
                <c:pt idx="436">
                  <c:v>54.221981</c:v>
                </c:pt>
                <c:pt idx="437">
                  <c:v>54.339233249999999</c:v>
                </c:pt>
                <c:pt idx="438">
                  <c:v>54.456485499999999</c:v>
                </c:pt>
                <c:pt idx="439">
                  <c:v>54.573737749999999</c:v>
                </c:pt>
                <c:pt idx="440">
                  <c:v>54.690989999999999</c:v>
                </c:pt>
                <c:pt idx="441">
                  <c:v>54.808242249999999</c:v>
                </c:pt>
                <c:pt idx="442">
                  <c:v>54.925494499999999</c:v>
                </c:pt>
                <c:pt idx="443">
                  <c:v>55.042746749999999</c:v>
                </c:pt>
                <c:pt idx="444">
                  <c:v>55.159998999999999</c:v>
                </c:pt>
                <c:pt idx="445">
                  <c:v>55.277251249999999</c:v>
                </c:pt>
                <c:pt idx="446">
                  <c:v>55.394503499999999</c:v>
                </c:pt>
                <c:pt idx="447">
                  <c:v>55.511755749999999</c:v>
                </c:pt>
                <c:pt idx="448">
                  <c:v>55.629007999999999</c:v>
                </c:pt>
                <c:pt idx="449">
                  <c:v>55.746260249999999</c:v>
                </c:pt>
                <c:pt idx="450">
                  <c:v>55.863512499999999</c:v>
                </c:pt>
                <c:pt idx="451">
                  <c:v>55.980764749999999</c:v>
                </c:pt>
                <c:pt idx="452">
                  <c:v>56.098016999999999</c:v>
                </c:pt>
                <c:pt idx="453">
                  <c:v>56.215269249999999</c:v>
                </c:pt>
                <c:pt idx="454">
                  <c:v>56.332521499999999</c:v>
                </c:pt>
                <c:pt idx="455">
                  <c:v>56.449773749999999</c:v>
                </c:pt>
                <c:pt idx="456">
                  <c:v>56.567025999999998</c:v>
                </c:pt>
                <c:pt idx="457">
                  <c:v>56.684278249999998</c:v>
                </c:pt>
                <c:pt idx="458">
                  <c:v>56.801530499999998</c:v>
                </c:pt>
                <c:pt idx="459">
                  <c:v>56.918782749999998</c:v>
                </c:pt>
                <c:pt idx="460">
                  <c:v>57.036034999999998</c:v>
                </c:pt>
                <c:pt idx="461">
                  <c:v>57.153287249999998</c:v>
                </c:pt>
                <c:pt idx="462">
                  <c:v>57.270539499999998</c:v>
                </c:pt>
                <c:pt idx="463">
                  <c:v>57.387791749999998</c:v>
                </c:pt>
                <c:pt idx="464">
                  <c:v>57.505043999999998</c:v>
                </c:pt>
                <c:pt idx="465">
                  <c:v>57.622296249999998</c:v>
                </c:pt>
                <c:pt idx="466">
                  <c:v>57.739548499999998</c:v>
                </c:pt>
                <c:pt idx="467">
                  <c:v>57.856800749999998</c:v>
                </c:pt>
                <c:pt idx="468">
                  <c:v>57.974052999999998</c:v>
                </c:pt>
                <c:pt idx="469">
                  <c:v>58.091305249999998</c:v>
                </c:pt>
                <c:pt idx="470">
                  <c:v>58.208557499999998</c:v>
                </c:pt>
                <c:pt idx="471">
                  <c:v>58.325809749999998</c:v>
                </c:pt>
                <c:pt idx="472">
                  <c:v>58.443061999999998</c:v>
                </c:pt>
                <c:pt idx="473">
                  <c:v>58.560314250000005</c:v>
                </c:pt>
                <c:pt idx="474">
                  <c:v>58.677566500000005</c:v>
                </c:pt>
                <c:pt idx="475">
                  <c:v>58.794818750000005</c:v>
                </c:pt>
                <c:pt idx="476">
                  <c:v>58.912071000000005</c:v>
                </c:pt>
                <c:pt idx="477">
                  <c:v>59.029323250000004</c:v>
                </c:pt>
                <c:pt idx="478">
                  <c:v>59.146575500000004</c:v>
                </c:pt>
                <c:pt idx="479">
                  <c:v>59.263827750000004</c:v>
                </c:pt>
                <c:pt idx="480">
                  <c:v>59.381080000000004</c:v>
                </c:pt>
                <c:pt idx="481">
                  <c:v>59.498332250000004</c:v>
                </c:pt>
                <c:pt idx="482">
                  <c:v>59.615584500000004</c:v>
                </c:pt>
                <c:pt idx="483">
                  <c:v>59.732836750000004</c:v>
                </c:pt>
                <c:pt idx="484">
                  <c:v>59.850089000000004</c:v>
                </c:pt>
                <c:pt idx="485">
                  <c:v>59.967341250000004</c:v>
                </c:pt>
                <c:pt idx="486">
                  <c:v>60.084593500000004</c:v>
                </c:pt>
                <c:pt idx="487">
                  <c:v>60.201845750000004</c:v>
                </c:pt>
                <c:pt idx="488">
                  <c:v>60.319098000000004</c:v>
                </c:pt>
                <c:pt idx="489">
                  <c:v>60.436350250000004</c:v>
                </c:pt>
                <c:pt idx="490">
                  <c:v>60.553602500000004</c:v>
                </c:pt>
                <c:pt idx="491">
                  <c:v>60.670854750000004</c:v>
                </c:pt>
                <c:pt idx="492">
                  <c:v>60.788107000000004</c:v>
                </c:pt>
                <c:pt idx="493">
                  <c:v>60.905359250000004</c:v>
                </c:pt>
                <c:pt idx="494">
                  <c:v>61.022611500000004</c:v>
                </c:pt>
                <c:pt idx="495">
                  <c:v>61.139863750000004</c:v>
                </c:pt>
                <c:pt idx="496">
                  <c:v>61.257116000000003</c:v>
                </c:pt>
                <c:pt idx="497">
                  <c:v>61.374368250000003</c:v>
                </c:pt>
                <c:pt idx="498">
                  <c:v>61.491620500000003</c:v>
                </c:pt>
                <c:pt idx="499">
                  <c:v>61.608872750000003</c:v>
                </c:pt>
                <c:pt idx="500">
                  <c:v>61.726125000000003</c:v>
                </c:pt>
                <c:pt idx="501">
                  <c:v>61.843377250000003</c:v>
                </c:pt>
                <c:pt idx="502">
                  <c:v>61.960629500000003</c:v>
                </c:pt>
                <c:pt idx="503">
                  <c:v>62.077881750000003</c:v>
                </c:pt>
                <c:pt idx="504">
                  <c:v>62.195134000000003</c:v>
                </c:pt>
                <c:pt idx="505">
                  <c:v>62.312386250000003</c:v>
                </c:pt>
                <c:pt idx="506">
                  <c:v>62.429638500000003</c:v>
                </c:pt>
                <c:pt idx="507">
                  <c:v>62.546890750000003</c:v>
                </c:pt>
                <c:pt idx="508">
                  <c:v>62.664143000000003</c:v>
                </c:pt>
                <c:pt idx="509">
                  <c:v>62.781395250000003</c:v>
                </c:pt>
                <c:pt idx="510">
                  <c:v>62.898647500000003</c:v>
                </c:pt>
                <c:pt idx="511">
                  <c:v>63.015899750000003</c:v>
                </c:pt>
                <c:pt idx="512">
                  <c:v>63.133152000000003</c:v>
                </c:pt>
                <c:pt idx="513">
                  <c:v>63.250404250000003</c:v>
                </c:pt>
                <c:pt idx="514">
                  <c:v>63.367656500000002</c:v>
                </c:pt>
                <c:pt idx="515">
                  <c:v>63.484908750000002</c:v>
                </c:pt>
                <c:pt idx="516">
                  <c:v>63.602161000000002</c:v>
                </c:pt>
                <c:pt idx="517">
                  <c:v>63.719413250000002</c:v>
                </c:pt>
                <c:pt idx="518">
                  <c:v>63.836665500000002</c:v>
                </c:pt>
                <c:pt idx="519">
                  <c:v>63.953917750000002</c:v>
                </c:pt>
                <c:pt idx="520">
                  <c:v>64.071169999999995</c:v>
                </c:pt>
                <c:pt idx="521">
                  <c:v>64.188422250000002</c:v>
                </c:pt>
                <c:pt idx="522">
                  <c:v>64.305674499999995</c:v>
                </c:pt>
                <c:pt idx="523">
                  <c:v>64.422926750000002</c:v>
                </c:pt>
                <c:pt idx="524">
                  <c:v>64.540178999999995</c:v>
                </c:pt>
                <c:pt idx="525">
                  <c:v>64.657431250000002</c:v>
                </c:pt>
                <c:pt idx="526">
                  <c:v>64.774683499999995</c:v>
                </c:pt>
                <c:pt idx="527">
                  <c:v>64.891935750000002</c:v>
                </c:pt>
                <c:pt idx="528">
                  <c:v>65.009187999999995</c:v>
                </c:pt>
                <c:pt idx="529">
                  <c:v>65.126440250000002</c:v>
                </c:pt>
                <c:pt idx="530">
                  <c:v>65.243692499999995</c:v>
                </c:pt>
                <c:pt idx="531">
                  <c:v>65.360944750000002</c:v>
                </c:pt>
                <c:pt idx="532">
                  <c:v>65.478196999999994</c:v>
                </c:pt>
                <c:pt idx="533">
                  <c:v>65.595449250000001</c:v>
                </c:pt>
                <c:pt idx="534">
                  <c:v>65.712701499999994</c:v>
                </c:pt>
                <c:pt idx="535">
                  <c:v>65.829953750000001</c:v>
                </c:pt>
                <c:pt idx="536">
                  <c:v>65.947205999999994</c:v>
                </c:pt>
                <c:pt idx="537">
                  <c:v>66.064458250000001</c:v>
                </c:pt>
                <c:pt idx="538">
                  <c:v>66.181710500000008</c:v>
                </c:pt>
                <c:pt idx="539">
                  <c:v>66.298962750000001</c:v>
                </c:pt>
                <c:pt idx="540">
                  <c:v>66.416215000000008</c:v>
                </c:pt>
                <c:pt idx="541">
                  <c:v>66.533467250000001</c:v>
                </c:pt>
                <c:pt idx="542">
                  <c:v>66.650719500000008</c:v>
                </c:pt>
                <c:pt idx="543">
                  <c:v>66.767971750000001</c:v>
                </c:pt>
                <c:pt idx="544">
                  <c:v>66.885224000000008</c:v>
                </c:pt>
                <c:pt idx="545">
                  <c:v>67.002476250000001</c:v>
                </c:pt>
                <c:pt idx="546">
                  <c:v>67.119728500000008</c:v>
                </c:pt>
                <c:pt idx="547">
                  <c:v>67.236980750000001</c:v>
                </c:pt>
                <c:pt idx="548">
                  <c:v>67.354233000000008</c:v>
                </c:pt>
                <c:pt idx="549">
                  <c:v>67.471485250000001</c:v>
                </c:pt>
                <c:pt idx="550">
                  <c:v>67.588737500000008</c:v>
                </c:pt>
                <c:pt idx="551">
                  <c:v>67.705989750000001</c:v>
                </c:pt>
                <c:pt idx="552">
                  <c:v>67.823242000000008</c:v>
                </c:pt>
                <c:pt idx="553">
                  <c:v>67.94049425</c:v>
                </c:pt>
                <c:pt idx="554">
                  <c:v>68.057746500000007</c:v>
                </c:pt>
                <c:pt idx="555">
                  <c:v>68.17499875</c:v>
                </c:pt>
                <c:pt idx="556">
                  <c:v>68.292251000000007</c:v>
                </c:pt>
                <c:pt idx="557">
                  <c:v>68.40950325</c:v>
                </c:pt>
                <c:pt idx="558">
                  <c:v>68.526755500000007</c:v>
                </c:pt>
                <c:pt idx="559">
                  <c:v>68.64400775</c:v>
                </c:pt>
                <c:pt idx="560">
                  <c:v>68.761260000000007</c:v>
                </c:pt>
                <c:pt idx="561">
                  <c:v>68.87851225</c:v>
                </c:pt>
                <c:pt idx="562">
                  <c:v>68.995764500000007</c:v>
                </c:pt>
                <c:pt idx="563">
                  <c:v>69.11301675</c:v>
                </c:pt>
                <c:pt idx="564">
                  <c:v>69.230269000000007</c:v>
                </c:pt>
                <c:pt idx="565">
                  <c:v>69.34752125</c:v>
                </c:pt>
                <c:pt idx="566">
                  <c:v>69.464773500000007</c:v>
                </c:pt>
                <c:pt idx="567">
                  <c:v>69.58202575</c:v>
                </c:pt>
                <c:pt idx="568">
                  <c:v>69.699278000000007</c:v>
                </c:pt>
                <c:pt idx="569">
                  <c:v>69.81653025</c:v>
                </c:pt>
                <c:pt idx="570">
                  <c:v>69.933782500000007</c:v>
                </c:pt>
                <c:pt idx="571">
                  <c:v>70.051034749999999</c:v>
                </c:pt>
                <c:pt idx="572">
                  <c:v>70.168287000000007</c:v>
                </c:pt>
                <c:pt idx="573">
                  <c:v>70.285539249999999</c:v>
                </c:pt>
                <c:pt idx="574">
                  <c:v>70.402791500000006</c:v>
                </c:pt>
                <c:pt idx="575">
                  <c:v>70.520043749999999</c:v>
                </c:pt>
                <c:pt idx="576">
                  <c:v>70.637296000000006</c:v>
                </c:pt>
                <c:pt idx="577">
                  <c:v>70.754548249999999</c:v>
                </c:pt>
                <c:pt idx="578">
                  <c:v>70.871800500000006</c:v>
                </c:pt>
                <c:pt idx="579">
                  <c:v>70.989052749999999</c:v>
                </c:pt>
                <c:pt idx="580">
                  <c:v>71.106305000000006</c:v>
                </c:pt>
                <c:pt idx="581">
                  <c:v>71.223557249999999</c:v>
                </c:pt>
                <c:pt idx="582">
                  <c:v>71.340809500000006</c:v>
                </c:pt>
                <c:pt idx="583">
                  <c:v>71.458061749999999</c:v>
                </c:pt>
                <c:pt idx="584">
                  <c:v>71.575314000000006</c:v>
                </c:pt>
                <c:pt idx="585">
                  <c:v>71.692566249999999</c:v>
                </c:pt>
                <c:pt idx="586">
                  <c:v>71.809818500000006</c:v>
                </c:pt>
                <c:pt idx="587">
                  <c:v>71.927070749999999</c:v>
                </c:pt>
                <c:pt idx="588">
                  <c:v>72.044323000000006</c:v>
                </c:pt>
                <c:pt idx="589">
                  <c:v>72.161575249999999</c:v>
                </c:pt>
                <c:pt idx="590">
                  <c:v>72.278827500000006</c:v>
                </c:pt>
                <c:pt idx="591">
                  <c:v>72.396079749999998</c:v>
                </c:pt>
                <c:pt idx="592">
                  <c:v>72.513332000000005</c:v>
                </c:pt>
                <c:pt idx="593">
                  <c:v>72.630584249999998</c:v>
                </c:pt>
                <c:pt idx="594">
                  <c:v>72.747836500000005</c:v>
                </c:pt>
                <c:pt idx="595">
                  <c:v>72.865088749999998</c:v>
                </c:pt>
                <c:pt idx="596">
                  <c:v>72.982341000000005</c:v>
                </c:pt>
                <c:pt idx="597">
                  <c:v>73.099593249999998</c:v>
                </c:pt>
                <c:pt idx="598">
                  <c:v>73.216845500000005</c:v>
                </c:pt>
                <c:pt idx="599">
                  <c:v>73.334097749999998</c:v>
                </c:pt>
                <c:pt idx="600">
                  <c:v>73.451350000000005</c:v>
                </c:pt>
                <c:pt idx="601">
                  <c:v>73.568602249999998</c:v>
                </c:pt>
                <c:pt idx="602">
                  <c:v>73.685854500000005</c:v>
                </c:pt>
                <c:pt idx="603">
                  <c:v>73.803106749999998</c:v>
                </c:pt>
                <c:pt idx="604">
                  <c:v>73.920359000000005</c:v>
                </c:pt>
                <c:pt idx="605">
                  <c:v>74.037611249999998</c:v>
                </c:pt>
                <c:pt idx="606">
                  <c:v>74.154863500000005</c:v>
                </c:pt>
                <c:pt idx="607">
                  <c:v>74.272115749999998</c:v>
                </c:pt>
                <c:pt idx="608">
                  <c:v>74.389368000000005</c:v>
                </c:pt>
                <c:pt idx="609">
                  <c:v>74.506620249999997</c:v>
                </c:pt>
                <c:pt idx="610">
                  <c:v>74.623872500000004</c:v>
                </c:pt>
                <c:pt idx="611">
                  <c:v>74.741124749999997</c:v>
                </c:pt>
                <c:pt idx="612">
                  <c:v>74.858377000000004</c:v>
                </c:pt>
                <c:pt idx="613">
                  <c:v>74.975629249999997</c:v>
                </c:pt>
                <c:pt idx="614">
                  <c:v>75.092881500000004</c:v>
                </c:pt>
                <c:pt idx="615">
                  <c:v>75.210133749999997</c:v>
                </c:pt>
                <c:pt idx="616">
                  <c:v>75.327386000000004</c:v>
                </c:pt>
                <c:pt idx="617">
                  <c:v>75.444638249999997</c:v>
                </c:pt>
                <c:pt idx="618">
                  <c:v>75.561890500000004</c:v>
                </c:pt>
                <c:pt idx="619">
                  <c:v>75.679142749999997</c:v>
                </c:pt>
                <c:pt idx="620">
                  <c:v>75.796395000000004</c:v>
                </c:pt>
                <c:pt idx="621">
                  <c:v>75.913647249999997</c:v>
                </c:pt>
                <c:pt idx="622">
                  <c:v>76.030899500000004</c:v>
                </c:pt>
                <c:pt idx="623">
                  <c:v>76.148151749999997</c:v>
                </c:pt>
                <c:pt idx="624">
                  <c:v>76.265404000000004</c:v>
                </c:pt>
                <c:pt idx="625">
                  <c:v>76.382656249999997</c:v>
                </c:pt>
                <c:pt idx="626">
                  <c:v>76.499908500000004</c:v>
                </c:pt>
                <c:pt idx="627">
                  <c:v>76.617160749999996</c:v>
                </c:pt>
                <c:pt idx="628">
                  <c:v>76.734413000000004</c:v>
                </c:pt>
                <c:pt idx="629">
                  <c:v>76.851665249999996</c:v>
                </c:pt>
                <c:pt idx="630">
                  <c:v>76.968917500000003</c:v>
                </c:pt>
                <c:pt idx="631">
                  <c:v>77.086169749999996</c:v>
                </c:pt>
                <c:pt idx="632">
                  <c:v>77.203422000000003</c:v>
                </c:pt>
                <c:pt idx="633">
                  <c:v>77.320674249999996</c:v>
                </c:pt>
                <c:pt idx="634">
                  <c:v>77.437926500000003</c:v>
                </c:pt>
                <c:pt idx="635">
                  <c:v>77.555178749999996</c:v>
                </c:pt>
                <c:pt idx="636">
                  <c:v>77.672431000000003</c:v>
                </c:pt>
                <c:pt idx="637">
                  <c:v>77.789683249999996</c:v>
                </c:pt>
                <c:pt idx="638">
                  <c:v>77.906935500000003</c:v>
                </c:pt>
                <c:pt idx="639">
                  <c:v>78.024187749999996</c:v>
                </c:pt>
                <c:pt idx="640">
                  <c:v>78.141440000000003</c:v>
                </c:pt>
                <c:pt idx="641">
                  <c:v>78.258692249999996</c:v>
                </c:pt>
                <c:pt idx="642">
                  <c:v>78.375944500000003</c:v>
                </c:pt>
                <c:pt idx="643">
                  <c:v>78.493196749999996</c:v>
                </c:pt>
                <c:pt idx="644">
                  <c:v>78.610449000000003</c:v>
                </c:pt>
                <c:pt idx="645">
                  <c:v>78.727701249999996</c:v>
                </c:pt>
                <c:pt idx="646">
                  <c:v>78.844953500000003</c:v>
                </c:pt>
                <c:pt idx="647">
                  <c:v>78.962205749999995</c:v>
                </c:pt>
                <c:pt idx="648">
                  <c:v>79.079458000000002</c:v>
                </c:pt>
                <c:pt idx="649">
                  <c:v>79.196710249999995</c:v>
                </c:pt>
                <c:pt idx="650">
                  <c:v>79.313962500000002</c:v>
                </c:pt>
                <c:pt idx="651">
                  <c:v>79.431214749999995</c:v>
                </c:pt>
                <c:pt idx="652">
                  <c:v>79.548467000000002</c:v>
                </c:pt>
                <c:pt idx="653">
                  <c:v>79.665719249999995</c:v>
                </c:pt>
                <c:pt idx="654">
                  <c:v>79.782971500000002</c:v>
                </c:pt>
                <c:pt idx="655">
                  <c:v>79.900223749999995</c:v>
                </c:pt>
                <c:pt idx="656">
                  <c:v>80.017476000000002</c:v>
                </c:pt>
                <c:pt idx="657">
                  <c:v>80.134728249999995</c:v>
                </c:pt>
                <c:pt idx="658">
                  <c:v>80.251980500000002</c:v>
                </c:pt>
                <c:pt idx="659">
                  <c:v>80.369232749999995</c:v>
                </c:pt>
                <c:pt idx="660">
                  <c:v>80.486485000000002</c:v>
                </c:pt>
                <c:pt idx="661">
                  <c:v>80.603737249999995</c:v>
                </c:pt>
                <c:pt idx="662">
                  <c:v>80.720989500000002</c:v>
                </c:pt>
                <c:pt idx="663">
                  <c:v>80.838241749999995</c:v>
                </c:pt>
                <c:pt idx="664">
                  <c:v>80.955494000000002</c:v>
                </c:pt>
                <c:pt idx="665">
                  <c:v>81.072746250000009</c:v>
                </c:pt>
                <c:pt idx="666">
                  <c:v>81.189998500000002</c:v>
                </c:pt>
                <c:pt idx="667">
                  <c:v>81.307250750000009</c:v>
                </c:pt>
                <c:pt idx="668">
                  <c:v>81.424503000000001</c:v>
                </c:pt>
                <c:pt idx="669">
                  <c:v>81.541755250000008</c:v>
                </c:pt>
                <c:pt idx="670">
                  <c:v>81.659007500000001</c:v>
                </c:pt>
                <c:pt idx="671">
                  <c:v>81.776259750000008</c:v>
                </c:pt>
                <c:pt idx="672">
                  <c:v>81.893512000000001</c:v>
                </c:pt>
                <c:pt idx="673">
                  <c:v>82.010764250000008</c:v>
                </c:pt>
                <c:pt idx="674">
                  <c:v>82.128016500000001</c:v>
                </c:pt>
                <c:pt idx="675">
                  <c:v>82.245268750000008</c:v>
                </c:pt>
                <c:pt idx="676">
                  <c:v>82.362521000000001</c:v>
                </c:pt>
                <c:pt idx="677">
                  <c:v>82.479773250000008</c:v>
                </c:pt>
                <c:pt idx="678">
                  <c:v>82.597025500000001</c:v>
                </c:pt>
                <c:pt idx="679">
                  <c:v>82.714277750000008</c:v>
                </c:pt>
                <c:pt idx="680">
                  <c:v>82.831530000000001</c:v>
                </c:pt>
                <c:pt idx="681">
                  <c:v>82.948782250000008</c:v>
                </c:pt>
                <c:pt idx="682">
                  <c:v>83.066034500000001</c:v>
                </c:pt>
                <c:pt idx="683">
                  <c:v>83.183286750000008</c:v>
                </c:pt>
                <c:pt idx="684">
                  <c:v>83.300539000000001</c:v>
                </c:pt>
                <c:pt idx="685">
                  <c:v>83.417791250000008</c:v>
                </c:pt>
                <c:pt idx="686">
                  <c:v>83.5350435</c:v>
                </c:pt>
                <c:pt idx="687">
                  <c:v>83.652295750000008</c:v>
                </c:pt>
                <c:pt idx="688">
                  <c:v>83.769548</c:v>
                </c:pt>
                <c:pt idx="689">
                  <c:v>83.886800250000007</c:v>
                </c:pt>
                <c:pt idx="690">
                  <c:v>84.0040525</c:v>
                </c:pt>
                <c:pt idx="691">
                  <c:v>84.121304750000007</c:v>
                </c:pt>
                <c:pt idx="692">
                  <c:v>84.238557</c:v>
                </c:pt>
                <c:pt idx="693">
                  <c:v>84.355809250000007</c:v>
                </c:pt>
                <c:pt idx="694">
                  <c:v>84.4730615</c:v>
                </c:pt>
                <c:pt idx="695">
                  <c:v>84.590313750000007</c:v>
                </c:pt>
                <c:pt idx="696">
                  <c:v>84.707566</c:v>
                </c:pt>
                <c:pt idx="697">
                  <c:v>84.824818250000007</c:v>
                </c:pt>
                <c:pt idx="698">
                  <c:v>84.9420705</c:v>
                </c:pt>
                <c:pt idx="699">
                  <c:v>85.059322750000007</c:v>
                </c:pt>
                <c:pt idx="700">
                  <c:v>85.176575</c:v>
                </c:pt>
                <c:pt idx="701">
                  <c:v>85.293827250000007</c:v>
                </c:pt>
                <c:pt idx="702">
                  <c:v>85.4110795</c:v>
                </c:pt>
                <c:pt idx="703">
                  <c:v>85.528331750000007</c:v>
                </c:pt>
                <c:pt idx="704">
                  <c:v>85.645583999999999</c:v>
                </c:pt>
                <c:pt idx="705">
                  <c:v>85.762836250000007</c:v>
                </c:pt>
                <c:pt idx="706">
                  <c:v>85.880088499999999</c:v>
                </c:pt>
                <c:pt idx="707">
                  <c:v>85.997340750000006</c:v>
                </c:pt>
                <c:pt idx="708">
                  <c:v>86.114592999999999</c:v>
                </c:pt>
                <c:pt idx="709">
                  <c:v>86.231845250000006</c:v>
                </c:pt>
                <c:pt idx="710">
                  <c:v>86.349097499999999</c:v>
                </c:pt>
                <c:pt idx="711">
                  <c:v>86.466349750000006</c:v>
                </c:pt>
                <c:pt idx="712">
                  <c:v>86.583601999999999</c:v>
                </c:pt>
                <c:pt idx="713">
                  <c:v>86.700854250000006</c:v>
                </c:pt>
                <c:pt idx="714">
                  <c:v>86.818106499999999</c:v>
                </c:pt>
                <c:pt idx="715">
                  <c:v>86.935358750000006</c:v>
                </c:pt>
                <c:pt idx="716">
                  <c:v>87.052610999999999</c:v>
                </c:pt>
                <c:pt idx="717">
                  <c:v>87.169863250000006</c:v>
                </c:pt>
                <c:pt idx="718">
                  <c:v>87.287115499999999</c:v>
                </c:pt>
                <c:pt idx="719">
                  <c:v>87.404367750000006</c:v>
                </c:pt>
                <c:pt idx="720">
                  <c:v>87.521619999999999</c:v>
                </c:pt>
                <c:pt idx="721">
                  <c:v>87.638872250000006</c:v>
                </c:pt>
                <c:pt idx="722">
                  <c:v>87.756124499999999</c:v>
                </c:pt>
                <c:pt idx="723">
                  <c:v>87.873376750000006</c:v>
                </c:pt>
                <c:pt idx="724">
                  <c:v>87.990628999999998</c:v>
                </c:pt>
                <c:pt idx="725">
                  <c:v>88.107881250000005</c:v>
                </c:pt>
                <c:pt idx="726">
                  <c:v>88.225133499999998</c:v>
                </c:pt>
                <c:pt idx="727">
                  <c:v>88.342385750000005</c:v>
                </c:pt>
                <c:pt idx="728">
                  <c:v>88.459637999999998</c:v>
                </c:pt>
                <c:pt idx="729">
                  <c:v>88.576890250000005</c:v>
                </c:pt>
                <c:pt idx="730">
                  <c:v>88.694142499999998</c:v>
                </c:pt>
                <c:pt idx="731">
                  <c:v>88.811394750000005</c:v>
                </c:pt>
                <c:pt idx="732">
                  <c:v>88.928646999999998</c:v>
                </c:pt>
                <c:pt idx="733">
                  <c:v>89.045899250000005</c:v>
                </c:pt>
                <c:pt idx="734">
                  <c:v>89.163151499999998</c:v>
                </c:pt>
                <c:pt idx="735">
                  <c:v>89.280403750000005</c:v>
                </c:pt>
                <c:pt idx="736">
                  <c:v>89.397655999999998</c:v>
                </c:pt>
                <c:pt idx="737">
                  <c:v>89.514908250000005</c:v>
                </c:pt>
                <c:pt idx="738">
                  <c:v>89.632160499999998</c:v>
                </c:pt>
                <c:pt idx="739">
                  <c:v>89.749412750000005</c:v>
                </c:pt>
                <c:pt idx="740">
                  <c:v>89.866664999999998</c:v>
                </c:pt>
                <c:pt idx="741">
                  <c:v>89.983917250000005</c:v>
                </c:pt>
                <c:pt idx="742">
                  <c:v>90.101169499999997</c:v>
                </c:pt>
                <c:pt idx="743">
                  <c:v>90.218421750000005</c:v>
                </c:pt>
                <c:pt idx="744">
                  <c:v>90.335673999999997</c:v>
                </c:pt>
                <c:pt idx="745">
                  <c:v>90.452926250000004</c:v>
                </c:pt>
                <c:pt idx="746">
                  <c:v>90.570178499999997</c:v>
                </c:pt>
                <c:pt idx="747">
                  <c:v>90.687430750000004</c:v>
                </c:pt>
                <c:pt idx="748">
                  <c:v>90.804682999999997</c:v>
                </c:pt>
                <c:pt idx="749">
                  <c:v>90.921935250000004</c:v>
                </c:pt>
                <c:pt idx="750">
                  <c:v>91.039187499999997</c:v>
                </c:pt>
                <c:pt idx="751">
                  <c:v>91.156439750000004</c:v>
                </c:pt>
                <c:pt idx="752">
                  <c:v>91.273691999999997</c:v>
                </c:pt>
                <c:pt idx="753">
                  <c:v>91.390944250000004</c:v>
                </c:pt>
                <c:pt idx="754">
                  <c:v>91.508196499999997</c:v>
                </c:pt>
                <c:pt idx="755">
                  <c:v>91.625448750000004</c:v>
                </c:pt>
                <c:pt idx="756">
                  <c:v>91.742700999999997</c:v>
                </c:pt>
                <c:pt idx="757">
                  <c:v>91.859953250000004</c:v>
                </c:pt>
                <c:pt idx="758">
                  <c:v>91.977205499999997</c:v>
                </c:pt>
                <c:pt idx="759">
                  <c:v>92.094457750000004</c:v>
                </c:pt>
                <c:pt idx="760">
                  <c:v>92.211709999999997</c:v>
                </c:pt>
                <c:pt idx="761">
                  <c:v>92.328962250000004</c:v>
                </c:pt>
                <c:pt idx="762">
                  <c:v>92.446214499999996</c:v>
                </c:pt>
                <c:pt idx="763">
                  <c:v>92.563466750000003</c:v>
                </c:pt>
                <c:pt idx="764">
                  <c:v>92.680718999999996</c:v>
                </c:pt>
                <c:pt idx="765">
                  <c:v>92.797971250000003</c:v>
                </c:pt>
                <c:pt idx="766">
                  <c:v>92.915223499999996</c:v>
                </c:pt>
                <c:pt idx="767">
                  <c:v>93.032475750000003</c:v>
                </c:pt>
                <c:pt idx="768">
                  <c:v>93.149727999999996</c:v>
                </c:pt>
                <c:pt idx="769">
                  <c:v>93.266980250000003</c:v>
                </c:pt>
                <c:pt idx="770">
                  <c:v>93.384232499999996</c:v>
                </c:pt>
                <c:pt idx="771">
                  <c:v>93.501484750000003</c:v>
                </c:pt>
                <c:pt idx="772">
                  <c:v>93.618736999999996</c:v>
                </c:pt>
                <c:pt idx="773">
                  <c:v>93.735989250000003</c:v>
                </c:pt>
                <c:pt idx="774">
                  <c:v>93.853241499999996</c:v>
                </c:pt>
                <c:pt idx="775">
                  <c:v>93.970493750000003</c:v>
                </c:pt>
                <c:pt idx="776">
                  <c:v>94.087745999999996</c:v>
                </c:pt>
                <c:pt idx="777">
                  <c:v>94.204998250000003</c:v>
                </c:pt>
                <c:pt idx="778">
                  <c:v>94.322250499999996</c:v>
                </c:pt>
                <c:pt idx="779">
                  <c:v>94.439502750000003</c:v>
                </c:pt>
                <c:pt idx="780">
                  <c:v>94.556754999999995</c:v>
                </c:pt>
                <c:pt idx="781">
                  <c:v>94.674007250000003</c:v>
                </c:pt>
                <c:pt idx="782">
                  <c:v>94.791259499999995</c:v>
                </c:pt>
                <c:pt idx="783">
                  <c:v>94.908511750000002</c:v>
                </c:pt>
                <c:pt idx="784">
                  <c:v>95.025763999999995</c:v>
                </c:pt>
                <c:pt idx="785">
                  <c:v>95.143016250000002</c:v>
                </c:pt>
                <c:pt idx="786">
                  <c:v>95.260268499999995</c:v>
                </c:pt>
                <c:pt idx="787">
                  <c:v>95.377520750000002</c:v>
                </c:pt>
                <c:pt idx="788">
                  <c:v>95.494772999999995</c:v>
                </c:pt>
                <c:pt idx="789">
                  <c:v>95.612025250000002</c:v>
                </c:pt>
                <c:pt idx="790">
                  <c:v>95.729277499999995</c:v>
                </c:pt>
                <c:pt idx="791">
                  <c:v>95.846529750000002</c:v>
                </c:pt>
                <c:pt idx="792">
                  <c:v>95.963782000000009</c:v>
                </c:pt>
                <c:pt idx="793">
                  <c:v>96.081034250000002</c:v>
                </c:pt>
                <c:pt idx="794">
                  <c:v>96.198286500000009</c:v>
                </c:pt>
                <c:pt idx="795">
                  <c:v>96.315538750000002</c:v>
                </c:pt>
                <c:pt idx="796">
                  <c:v>96.432791000000009</c:v>
                </c:pt>
                <c:pt idx="797">
                  <c:v>96.550043250000002</c:v>
                </c:pt>
                <c:pt idx="798">
                  <c:v>96.667295500000009</c:v>
                </c:pt>
                <c:pt idx="799">
                  <c:v>96.784547750000002</c:v>
                </c:pt>
                <c:pt idx="800">
                  <c:v>96.901800000000009</c:v>
                </c:pt>
                <c:pt idx="801">
                  <c:v>97.019052250000001</c:v>
                </c:pt>
                <c:pt idx="802">
                  <c:v>97.136304500000008</c:v>
                </c:pt>
                <c:pt idx="803">
                  <c:v>97.253556750000001</c:v>
                </c:pt>
                <c:pt idx="804">
                  <c:v>97.370809000000008</c:v>
                </c:pt>
                <c:pt idx="805">
                  <c:v>97.488061250000001</c:v>
                </c:pt>
                <c:pt idx="806">
                  <c:v>97.605313500000008</c:v>
                </c:pt>
                <c:pt idx="807">
                  <c:v>97.722565750000001</c:v>
                </c:pt>
                <c:pt idx="808">
                  <c:v>97.839818000000008</c:v>
                </c:pt>
                <c:pt idx="809">
                  <c:v>97.957070250000001</c:v>
                </c:pt>
                <c:pt idx="810">
                  <c:v>98.074322500000008</c:v>
                </c:pt>
                <c:pt idx="811">
                  <c:v>98.191574750000001</c:v>
                </c:pt>
                <c:pt idx="812">
                  <c:v>98.308827000000008</c:v>
                </c:pt>
                <c:pt idx="813">
                  <c:v>98.426079250000001</c:v>
                </c:pt>
                <c:pt idx="814">
                  <c:v>98.543331500000008</c:v>
                </c:pt>
                <c:pt idx="815">
                  <c:v>98.660583750000001</c:v>
                </c:pt>
                <c:pt idx="816">
                  <c:v>98.777836000000008</c:v>
                </c:pt>
                <c:pt idx="817">
                  <c:v>98.895088250000001</c:v>
                </c:pt>
                <c:pt idx="818">
                  <c:v>99.012340500000008</c:v>
                </c:pt>
                <c:pt idx="819">
                  <c:v>99.12959275</c:v>
                </c:pt>
                <c:pt idx="820">
                  <c:v>99.246845000000008</c:v>
                </c:pt>
                <c:pt idx="821">
                  <c:v>99.36409725</c:v>
                </c:pt>
                <c:pt idx="822">
                  <c:v>99.481349500000007</c:v>
                </c:pt>
                <c:pt idx="823">
                  <c:v>99.59860175</c:v>
                </c:pt>
                <c:pt idx="824">
                  <c:v>99.715854000000007</c:v>
                </c:pt>
                <c:pt idx="825">
                  <c:v>99.83310625</c:v>
                </c:pt>
                <c:pt idx="826">
                  <c:v>99.950358500000007</c:v>
                </c:pt>
                <c:pt idx="827">
                  <c:v>100.06761075</c:v>
                </c:pt>
                <c:pt idx="828">
                  <c:v>100.18486300000001</c:v>
                </c:pt>
                <c:pt idx="829">
                  <c:v>100.30211525</c:v>
                </c:pt>
                <c:pt idx="830">
                  <c:v>100.41936750000001</c:v>
                </c:pt>
                <c:pt idx="831">
                  <c:v>100.53661975</c:v>
                </c:pt>
                <c:pt idx="832">
                  <c:v>100.65387200000001</c:v>
                </c:pt>
                <c:pt idx="833">
                  <c:v>100.77112425</c:v>
                </c:pt>
                <c:pt idx="834">
                  <c:v>100.88837650000001</c:v>
                </c:pt>
                <c:pt idx="835">
                  <c:v>101.00562875</c:v>
                </c:pt>
                <c:pt idx="836">
                  <c:v>101.12288100000001</c:v>
                </c:pt>
                <c:pt idx="837">
                  <c:v>101.24013325</c:v>
                </c:pt>
                <c:pt idx="838">
                  <c:v>101.35738550000001</c:v>
                </c:pt>
                <c:pt idx="839">
                  <c:v>101.47463775</c:v>
                </c:pt>
                <c:pt idx="840">
                  <c:v>101.59189000000001</c:v>
                </c:pt>
                <c:pt idx="841">
                  <c:v>101.70914225</c:v>
                </c:pt>
                <c:pt idx="842">
                  <c:v>101.82639450000001</c:v>
                </c:pt>
                <c:pt idx="843">
                  <c:v>101.94364675</c:v>
                </c:pt>
                <c:pt idx="844">
                  <c:v>102.06089900000001</c:v>
                </c:pt>
                <c:pt idx="845">
                  <c:v>102.17815125</c:v>
                </c:pt>
                <c:pt idx="846">
                  <c:v>102.29540350000001</c:v>
                </c:pt>
                <c:pt idx="847">
                  <c:v>102.41265575</c:v>
                </c:pt>
                <c:pt idx="848">
                  <c:v>102.52990800000001</c:v>
                </c:pt>
                <c:pt idx="849">
                  <c:v>102.64716025</c:v>
                </c:pt>
                <c:pt idx="850">
                  <c:v>102.76441250000001</c:v>
                </c:pt>
                <c:pt idx="851">
                  <c:v>102.88166475</c:v>
                </c:pt>
                <c:pt idx="852">
                  <c:v>102.99891700000001</c:v>
                </c:pt>
                <c:pt idx="853">
                  <c:v>103.11616925</c:v>
                </c:pt>
                <c:pt idx="854">
                  <c:v>103.23342150000001</c:v>
                </c:pt>
                <c:pt idx="855">
                  <c:v>103.35067375</c:v>
                </c:pt>
                <c:pt idx="856">
                  <c:v>103.46792600000001</c:v>
                </c:pt>
                <c:pt idx="857">
                  <c:v>103.58517825</c:v>
                </c:pt>
                <c:pt idx="858">
                  <c:v>103.70243050000001</c:v>
                </c:pt>
                <c:pt idx="859">
                  <c:v>103.81968275</c:v>
                </c:pt>
                <c:pt idx="860">
                  <c:v>103.93693500000001</c:v>
                </c:pt>
                <c:pt idx="861">
                  <c:v>104.05418725</c:v>
                </c:pt>
                <c:pt idx="862">
                  <c:v>104.17143950000001</c:v>
                </c:pt>
                <c:pt idx="863">
                  <c:v>104.28869175</c:v>
                </c:pt>
                <c:pt idx="864">
                  <c:v>104.40594400000001</c:v>
                </c:pt>
                <c:pt idx="865">
                  <c:v>104.52319625</c:v>
                </c:pt>
                <c:pt idx="866">
                  <c:v>104.64044850000001</c:v>
                </c:pt>
                <c:pt idx="867">
                  <c:v>104.75770075</c:v>
                </c:pt>
                <c:pt idx="868">
                  <c:v>104.874953</c:v>
                </c:pt>
                <c:pt idx="869">
                  <c:v>104.99220525</c:v>
                </c:pt>
                <c:pt idx="870">
                  <c:v>105.1094575</c:v>
                </c:pt>
                <c:pt idx="871">
                  <c:v>105.22670975</c:v>
                </c:pt>
                <c:pt idx="872">
                  <c:v>105.343962</c:v>
                </c:pt>
                <c:pt idx="873">
                  <c:v>105.46121425</c:v>
                </c:pt>
                <c:pt idx="874">
                  <c:v>105.5784665</c:v>
                </c:pt>
                <c:pt idx="875">
                  <c:v>105.69571875</c:v>
                </c:pt>
                <c:pt idx="876">
                  <c:v>105.812971</c:v>
                </c:pt>
                <c:pt idx="877">
                  <c:v>105.93022325</c:v>
                </c:pt>
                <c:pt idx="878">
                  <c:v>106.0474755</c:v>
                </c:pt>
                <c:pt idx="879">
                  <c:v>106.16472775</c:v>
                </c:pt>
                <c:pt idx="880">
                  <c:v>106.28198</c:v>
                </c:pt>
                <c:pt idx="881">
                  <c:v>106.39923225</c:v>
                </c:pt>
                <c:pt idx="882">
                  <c:v>106.5164845</c:v>
                </c:pt>
                <c:pt idx="883">
                  <c:v>106.63373675</c:v>
                </c:pt>
                <c:pt idx="884">
                  <c:v>106.750989</c:v>
                </c:pt>
                <c:pt idx="885">
                  <c:v>106.86824125</c:v>
                </c:pt>
                <c:pt idx="886">
                  <c:v>106.9854935</c:v>
                </c:pt>
                <c:pt idx="887">
                  <c:v>107.10274575</c:v>
                </c:pt>
                <c:pt idx="888">
                  <c:v>107.219998</c:v>
                </c:pt>
                <c:pt idx="889">
                  <c:v>107.33725025</c:v>
                </c:pt>
                <c:pt idx="890">
                  <c:v>107.4545025</c:v>
                </c:pt>
                <c:pt idx="891">
                  <c:v>107.57175475</c:v>
                </c:pt>
                <c:pt idx="892">
                  <c:v>107.689007</c:v>
                </c:pt>
                <c:pt idx="893">
                  <c:v>107.80625925</c:v>
                </c:pt>
                <c:pt idx="894">
                  <c:v>107.9235115</c:v>
                </c:pt>
                <c:pt idx="895">
                  <c:v>108.04076375</c:v>
                </c:pt>
                <c:pt idx="896">
                  <c:v>108.158016</c:v>
                </c:pt>
                <c:pt idx="897">
                  <c:v>108.27526825</c:v>
                </c:pt>
                <c:pt idx="898">
                  <c:v>108.3925205</c:v>
                </c:pt>
                <c:pt idx="899">
                  <c:v>108.50977275</c:v>
                </c:pt>
                <c:pt idx="900">
                  <c:v>108.627025</c:v>
                </c:pt>
                <c:pt idx="901">
                  <c:v>108.74427725</c:v>
                </c:pt>
                <c:pt idx="902">
                  <c:v>108.8615295</c:v>
                </c:pt>
                <c:pt idx="903">
                  <c:v>108.97878175</c:v>
                </c:pt>
                <c:pt idx="904">
                  <c:v>109.096034</c:v>
                </c:pt>
                <c:pt idx="905">
                  <c:v>109.21328625</c:v>
                </c:pt>
                <c:pt idx="906">
                  <c:v>109.3305385</c:v>
                </c:pt>
                <c:pt idx="907">
                  <c:v>109.44779075</c:v>
                </c:pt>
                <c:pt idx="908">
                  <c:v>109.565043</c:v>
                </c:pt>
                <c:pt idx="909">
                  <c:v>109.68229525</c:v>
                </c:pt>
                <c:pt idx="910">
                  <c:v>109.7995475</c:v>
                </c:pt>
                <c:pt idx="911">
                  <c:v>109.91679975</c:v>
                </c:pt>
                <c:pt idx="912">
                  <c:v>110.034052</c:v>
                </c:pt>
                <c:pt idx="913">
                  <c:v>110.15130425</c:v>
                </c:pt>
                <c:pt idx="914">
                  <c:v>110.2685565</c:v>
                </c:pt>
                <c:pt idx="915">
                  <c:v>110.38580875</c:v>
                </c:pt>
                <c:pt idx="916">
                  <c:v>110.503061</c:v>
                </c:pt>
                <c:pt idx="917">
                  <c:v>110.62031325</c:v>
                </c:pt>
                <c:pt idx="918">
                  <c:v>110.7375655</c:v>
                </c:pt>
                <c:pt idx="919">
                  <c:v>110.85481775</c:v>
                </c:pt>
                <c:pt idx="920">
                  <c:v>110.97207</c:v>
                </c:pt>
                <c:pt idx="921">
                  <c:v>111.08932225000001</c:v>
                </c:pt>
                <c:pt idx="922">
                  <c:v>111.2065745</c:v>
                </c:pt>
                <c:pt idx="923">
                  <c:v>111.32382675000001</c:v>
                </c:pt>
                <c:pt idx="924">
                  <c:v>111.441079</c:v>
                </c:pt>
                <c:pt idx="925">
                  <c:v>111.55833125000001</c:v>
                </c:pt>
                <c:pt idx="926">
                  <c:v>111.6755835</c:v>
                </c:pt>
                <c:pt idx="927">
                  <c:v>111.79283575000001</c:v>
                </c:pt>
                <c:pt idx="928">
                  <c:v>111.910088</c:v>
                </c:pt>
                <c:pt idx="929">
                  <c:v>112.02734025000001</c:v>
                </c:pt>
                <c:pt idx="930">
                  <c:v>112.1445925</c:v>
                </c:pt>
                <c:pt idx="931">
                  <c:v>112.26184475000001</c:v>
                </c:pt>
                <c:pt idx="932">
                  <c:v>112.379097</c:v>
                </c:pt>
                <c:pt idx="933">
                  <c:v>112.49634925000001</c:v>
                </c:pt>
                <c:pt idx="934">
                  <c:v>112.6136015</c:v>
                </c:pt>
                <c:pt idx="935">
                  <c:v>112.73085375000001</c:v>
                </c:pt>
                <c:pt idx="936">
                  <c:v>112.848106</c:v>
                </c:pt>
                <c:pt idx="937">
                  <c:v>112.96535825000001</c:v>
                </c:pt>
                <c:pt idx="938">
                  <c:v>113.0826105</c:v>
                </c:pt>
                <c:pt idx="939">
                  <c:v>113.19986275000001</c:v>
                </c:pt>
                <c:pt idx="940">
                  <c:v>113.317115</c:v>
                </c:pt>
                <c:pt idx="941">
                  <c:v>113.43436725000001</c:v>
                </c:pt>
                <c:pt idx="942">
                  <c:v>113.5516195</c:v>
                </c:pt>
                <c:pt idx="943">
                  <c:v>113.66887175000001</c:v>
                </c:pt>
                <c:pt idx="944">
                  <c:v>113.786124</c:v>
                </c:pt>
                <c:pt idx="945">
                  <c:v>113.90337625000001</c:v>
                </c:pt>
                <c:pt idx="946">
                  <c:v>114.0206285</c:v>
                </c:pt>
                <c:pt idx="947">
                  <c:v>114.13788075000001</c:v>
                </c:pt>
                <c:pt idx="948">
                  <c:v>114.255133</c:v>
                </c:pt>
                <c:pt idx="949">
                  <c:v>114.37238525000001</c:v>
                </c:pt>
                <c:pt idx="950">
                  <c:v>114.4896375</c:v>
                </c:pt>
                <c:pt idx="951">
                  <c:v>114.60688975000001</c:v>
                </c:pt>
                <c:pt idx="952">
                  <c:v>114.724142</c:v>
                </c:pt>
                <c:pt idx="953">
                  <c:v>114.84139425000001</c:v>
                </c:pt>
                <c:pt idx="954">
                  <c:v>114.9586465</c:v>
                </c:pt>
                <c:pt idx="955">
                  <c:v>115.07589875000001</c:v>
                </c:pt>
                <c:pt idx="956">
                  <c:v>115.193151</c:v>
                </c:pt>
                <c:pt idx="957">
                  <c:v>115.31040325000001</c:v>
                </c:pt>
                <c:pt idx="958">
                  <c:v>115.4276555</c:v>
                </c:pt>
                <c:pt idx="959">
                  <c:v>115.54490775000001</c:v>
                </c:pt>
                <c:pt idx="960">
                  <c:v>115.66216</c:v>
                </c:pt>
                <c:pt idx="961">
                  <c:v>115.77941225000001</c:v>
                </c:pt>
                <c:pt idx="962">
                  <c:v>115.8966645</c:v>
                </c:pt>
                <c:pt idx="963">
                  <c:v>116.01391675000001</c:v>
                </c:pt>
                <c:pt idx="964">
                  <c:v>116.131169</c:v>
                </c:pt>
                <c:pt idx="965">
                  <c:v>116.24842125000001</c:v>
                </c:pt>
                <c:pt idx="966">
                  <c:v>116.3656735</c:v>
                </c:pt>
                <c:pt idx="967">
                  <c:v>116.48292575000001</c:v>
                </c:pt>
                <c:pt idx="968">
                  <c:v>116.600178</c:v>
                </c:pt>
                <c:pt idx="969">
                  <c:v>116.71743025000001</c:v>
                </c:pt>
                <c:pt idx="970">
                  <c:v>116.8346825</c:v>
                </c:pt>
                <c:pt idx="971">
                  <c:v>116.95193475000001</c:v>
                </c:pt>
                <c:pt idx="972">
                  <c:v>117.069187</c:v>
                </c:pt>
                <c:pt idx="973">
                  <c:v>117.18643925000001</c:v>
                </c:pt>
                <c:pt idx="974">
                  <c:v>117.3036915</c:v>
                </c:pt>
                <c:pt idx="975">
                  <c:v>117.42094375000001</c:v>
                </c:pt>
                <c:pt idx="976">
                  <c:v>117.538196</c:v>
                </c:pt>
                <c:pt idx="977">
                  <c:v>117.65544825000001</c:v>
                </c:pt>
                <c:pt idx="978">
                  <c:v>117.7727005</c:v>
                </c:pt>
                <c:pt idx="979">
                  <c:v>117.88995275000001</c:v>
                </c:pt>
                <c:pt idx="980">
                  <c:v>118.007205</c:v>
                </c:pt>
                <c:pt idx="981">
                  <c:v>118.12445725000001</c:v>
                </c:pt>
                <c:pt idx="982">
                  <c:v>118.2417095</c:v>
                </c:pt>
                <c:pt idx="983">
                  <c:v>118.35896175000001</c:v>
                </c:pt>
                <c:pt idx="984">
                  <c:v>118.476214</c:v>
                </c:pt>
                <c:pt idx="985">
                  <c:v>118.59346625000001</c:v>
                </c:pt>
                <c:pt idx="986">
                  <c:v>118.7107185</c:v>
                </c:pt>
                <c:pt idx="987">
                  <c:v>118.82797075000001</c:v>
                </c:pt>
                <c:pt idx="988">
                  <c:v>118.945223</c:v>
                </c:pt>
                <c:pt idx="989">
                  <c:v>119.06247525000001</c:v>
                </c:pt>
                <c:pt idx="990">
                  <c:v>119.1797275</c:v>
                </c:pt>
                <c:pt idx="991">
                  <c:v>119.29697975000001</c:v>
                </c:pt>
                <c:pt idx="992">
                  <c:v>119.414232</c:v>
                </c:pt>
                <c:pt idx="993">
                  <c:v>119.53148425000001</c:v>
                </c:pt>
                <c:pt idx="994">
                  <c:v>119.6487365</c:v>
                </c:pt>
                <c:pt idx="995">
                  <c:v>119.76598875000001</c:v>
                </c:pt>
                <c:pt idx="996">
                  <c:v>119.883241</c:v>
                </c:pt>
                <c:pt idx="997">
                  <c:v>120.00049325000001</c:v>
                </c:pt>
                <c:pt idx="998">
                  <c:v>120.1177455</c:v>
                </c:pt>
                <c:pt idx="999">
                  <c:v>120.23499775000001</c:v>
                </c:pt>
              </c:numCache>
            </c:numRef>
          </c:xVal>
          <c:yVal>
            <c:numRef>
              <c:f>TR7_before_example!$B:$B</c:f>
              <c:numCache>
                <c:formatCode>General</c:formatCode>
                <c:ptCount val="10485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4.1056164850495955</c:v>
                </c:pt>
                <c:pt idx="156">
                  <c:v>2.6447646346856999</c:v>
                </c:pt>
                <c:pt idx="157">
                  <c:v>0</c:v>
                </c:pt>
                <c:pt idx="158">
                  <c:v>0</c:v>
                </c:pt>
                <c:pt idx="159">
                  <c:v>3.3075421052553855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5.5060145969083969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5.3630338027441216</c:v>
                </c:pt>
                <c:pt idx="173">
                  <c:v>0</c:v>
                </c:pt>
                <c:pt idx="174">
                  <c:v>1.9859581223192257</c:v>
                </c:pt>
                <c:pt idx="175">
                  <c:v>3.0327295248977042</c:v>
                </c:pt>
                <c:pt idx="176">
                  <c:v>0</c:v>
                </c:pt>
                <c:pt idx="177">
                  <c:v>5.0698592748133322</c:v>
                </c:pt>
                <c:pt idx="178">
                  <c:v>0</c:v>
                </c:pt>
                <c:pt idx="179">
                  <c:v>0</c:v>
                </c:pt>
                <c:pt idx="180">
                  <c:v>2.7621267837004084</c:v>
                </c:pt>
                <c:pt idx="181">
                  <c:v>0</c:v>
                </c:pt>
                <c:pt idx="182">
                  <c:v>4.2621993875935953</c:v>
                </c:pt>
                <c:pt idx="183">
                  <c:v>3.0836624609082057</c:v>
                </c:pt>
                <c:pt idx="184">
                  <c:v>0</c:v>
                </c:pt>
                <c:pt idx="185">
                  <c:v>5.0507383304864</c:v>
                </c:pt>
                <c:pt idx="186">
                  <c:v>0</c:v>
                </c:pt>
                <c:pt idx="187">
                  <c:v>3.2059299103019714</c:v>
                </c:pt>
                <c:pt idx="188">
                  <c:v>0.38209366690365265</c:v>
                </c:pt>
                <c:pt idx="189">
                  <c:v>0</c:v>
                </c:pt>
                <c:pt idx="190">
                  <c:v>1.5267031517352359</c:v>
                </c:pt>
                <c:pt idx="191">
                  <c:v>0</c:v>
                </c:pt>
                <c:pt idx="192">
                  <c:v>1.7551232951271858</c:v>
                </c:pt>
                <c:pt idx="193">
                  <c:v>0.50650986708392876</c:v>
                </c:pt>
                <c:pt idx="194">
                  <c:v>4.3865255337074069</c:v>
                </c:pt>
                <c:pt idx="195">
                  <c:v>3.4400076603996728</c:v>
                </c:pt>
                <c:pt idx="196">
                  <c:v>0.13843224159872133</c:v>
                </c:pt>
                <c:pt idx="197">
                  <c:v>3.085146202653632</c:v>
                </c:pt>
                <c:pt idx="198">
                  <c:v>1.3470932890065008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6.9776609975680213</c:v>
                </c:pt>
                <c:pt idx="203">
                  <c:v>5.6984495151182815</c:v>
                </c:pt>
                <c:pt idx="204">
                  <c:v>9.8384896848504191</c:v>
                </c:pt>
                <c:pt idx="205">
                  <c:v>6.8598582260477379</c:v>
                </c:pt>
                <c:pt idx="206">
                  <c:v>3.2978488342898409</c:v>
                </c:pt>
                <c:pt idx="207">
                  <c:v>7.9752970118860098</c:v>
                </c:pt>
                <c:pt idx="208">
                  <c:v>3.759458763610648</c:v>
                </c:pt>
                <c:pt idx="209">
                  <c:v>2.9943794778835504</c:v>
                </c:pt>
                <c:pt idx="210">
                  <c:v>2.4865834010885828</c:v>
                </c:pt>
                <c:pt idx="211">
                  <c:v>10.756400853999368</c:v>
                </c:pt>
                <c:pt idx="212">
                  <c:v>7.946603748704832</c:v>
                </c:pt>
                <c:pt idx="213">
                  <c:v>9.754239472231939</c:v>
                </c:pt>
                <c:pt idx="214">
                  <c:v>5.7943398262265982</c:v>
                </c:pt>
                <c:pt idx="215">
                  <c:v>1.2276907387789819</c:v>
                </c:pt>
                <c:pt idx="216">
                  <c:v>5.2710251086999591</c:v>
                </c:pt>
                <c:pt idx="217">
                  <c:v>1.2184710530053589</c:v>
                </c:pt>
                <c:pt idx="218">
                  <c:v>4.1499559180186187</c:v>
                </c:pt>
                <c:pt idx="219">
                  <c:v>5.1223432493340004</c:v>
                </c:pt>
                <c:pt idx="220">
                  <c:v>14.09475412608993</c:v>
                </c:pt>
                <c:pt idx="221">
                  <c:v>8.446853198637319</c:v>
                </c:pt>
                <c:pt idx="222">
                  <c:v>9.1065873711488887</c:v>
                </c:pt>
                <c:pt idx="223">
                  <c:v>0</c:v>
                </c:pt>
                <c:pt idx="224">
                  <c:v>2.2849351070275046</c:v>
                </c:pt>
                <c:pt idx="225">
                  <c:v>0</c:v>
                </c:pt>
                <c:pt idx="226">
                  <c:v>8.0559453737001157</c:v>
                </c:pt>
                <c:pt idx="227">
                  <c:v>7.872899871034849</c:v>
                </c:pt>
                <c:pt idx="228">
                  <c:v>0</c:v>
                </c:pt>
                <c:pt idx="229">
                  <c:v>7.4367420459178195</c:v>
                </c:pt>
                <c:pt idx="230">
                  <c:v>4.481212409002362</c:v>
                </c:pt>
                <c:pt idx="231">
                  <c:v>2.0470169551519195</c:v>
                </c:pt>
                <c:pt idx="232">
                  <c:v>12.297435747953076</c:v>
                </c:pt>
                <c:pt idx="233">
                  <c:v>3.413206866950163</c:v>
                </c:pt>
                <c:pt idx="234">
                  <c:v>0</c:v>
                </c:pt>
                <c:pt idx="235">
                  <c:v>1.1699590921773435</c:v>
                </c:pt>
                <c:pt idx="236">
                  <c:v>1.6948774687721122</c:v>
                </c:pt>
                <c:pt idx="237">
                  <c:v>0</c:v>
                </c:pt>
                <c:pt idx="238">
                  <c:v>1.0148519165183612E-2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1.6821411206206891</c:v>
                </c:pt>
                <c:pt idx="243">
                  <c:v>0</c:v>
                </c:pt>
                <c:pt idx="244">
                  <c:v>0</c:v>
                </c:pt>
                <c:pt idx="245">
                  <c:v>2.4932156799725895</c:v>
                </c:pt>
                <c:pt idx="246">
                  <c:v>5.2301542877520042</c:v>
                </c:pt>
                <c:pt idx="247">
                  <c:v>4.0341231076034374</c:v>
                </c:pt>
                <c:pt idx="248">
                  <c:v>3.9850668858786826</c:v>
                </c:pt>
                <c:pt idx="249">
                  <c:v>9.0635980359228174</c:v>
                </c:pt>
                <c:pt idx="250">
                  <c:v>0</c:v>
                </c:pt>
                <c:pt idx="251">
                  <c:v>3.7265929759698593</c:v>
                </c:pt>
                <c:pt idx="252">
                  <c:v>0.88522680563153355</c:v>
                </c:pt>
                <c:pt idx="253">
                  <c:v>0</c:v>
                </c:pt>
                <c:pt idx="254">
                  <c:v>6.0919902559646882E-2</c:v>
                </c:pt>
                <c:pt idx="255">
                  <c:v>0</c:v>
                </c:pt>
                <c:pt idx="256">
                  <c:v>11.46136724642399</c:v>
                </c:pt>
                <c:pt idx="257">
                  <c:v>2.3751540815926182</c:v>
                </c:pt>
                <c:pt idx="258">
                  <c:v>2.0939972706586176</c:v>
                </c:pt>
                <c:pt idx="259">
                  <c:v>1.0389224038413603</c:v>
                </c:pt>
                <c:pt idx="260">
                  <c:v>0</c:v>
                </c:pt>
                <c:pt idx="261">
                  <c:v>3.7471085055709117</c:v>
                </c:pt>
                <c:pt idx="262">
                  <c:v>7.0762325000266317</c:v>
                </c:pt>
                <c:pt idx="263">
                  <c:v>0</c:v>
                </c:pt>
                <c:pt idx="264">
                  <c:v>0</c:v>
                </c:pt>
                <c:pt idx="265">
                  <c:v>0.41710647655542138</c:v>
                </c:pt>
                <c:pt idx="266">
                  <c:v>0</c:v>
                </c:pt>
                <c:pt idx="267">
                  <c:v>0</c:v>
                </c:pt>
                <c:pt idx="268">
                  <c:v>4.9797657297687108</c:v>
                </c:pt>
                <c:pt idx="269">
                  <c:v>1.612173115903305</c:v>
                </c:pt>
                <c:pt idx="270">
                  <c:v>4.3186729886457531</c:v>
                </c:pt>
                <c:pt idx="271">
                  <c:v>6.7109508240866109</c:v>
                </c:pt>
                <c:pt idx="272">
                  <c:v>0</c:v>
                </c:pt>
                <c:pt idx="273">
                  <c:v>0.12621153595475273</c:v>
                </c:pt>
                <c:pt idx="274">
                  <c:v>10.094127083792948</c:v>
                </c:pt>
                <c:pt idx="275">
                  <c:v>3.9570994814038438</c:v>
                </c:pt>
                <c:pt idx="276">
                  <c:v>9.123664646399952</c:v>
                </c:pt>
                <c:pt idx="277">
                  <c:v>9.6541315331411539</c:v>
                </c:pt>
                <c:pt idx="278">
                  <c:v>6.4871906930570642</c:v>
                </c:pt>
                <c:pt idx="279">
                  <c:v>0</c:v>
                </c:pt>
                <c:pt idx="280">
                  <c:v>0</c:v>
                </c:pt>
                <c:pt idx="281">
                  <c:v>0.25380961066367747</c:v>
                </c:pt>
                <c:pt idx="282">
                  <c:v>0</c:v>
                </c:pt>
                <c:pt idx="283">
                  <c:v>4.4023624447956964</c:v>
                </c:pt>
                <c:pt idx="284">
                  <c:v>6.6630107136765879</c:v>
                </c:pt>
                <c:pt idx="285">
                  <c:v>10.078709806424055</c:v>
                </c:pt>
                <c:pt idx="286">
                  <c:v>0</c:v>
                </c:pt>
                <c:pt idx="287">
                  <c:v>6.4977014500939232</c:v>
                </c:pt>
                <c:pt idx="288">
                  <c:v>0</c:v>
                </c:pt>
                <c:pt idx="289">
                  <c:v>4.1735574893394674</c:v>
                </c:pt>
                <c:pt idx="290">
                  <c:v>7.3079390209737349</c:v>
                </c:pt>
                <c:pt idx="291">
                  <c:v>7.8226862353316529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9.535244415288048</c:v>
                </c:pt>
                <c:pt idx="297">
                  <c:v>0</c:v>
                </c:pt>
                <c:pt idx="298">
                  <c:v>0.52833510666708472</c:v>
                </c:pt>
                <c:pt idx="299">
                  <c:v>4.2257371962669676</c:v>
                </c:pt>
                <c:pt idx="300">
                  <c:v>1.5235304181620513</c:v>
                </c:pt>
                <c:pt idx="301">
                  <c:v>0</c:v>
                </c:pt>
                <c:pt idx="302">
                  <c:v>10.127525178934189</c:v>
                </c:pt>
                <c:pt idx="303">
                  <c:v>0</c:v>
                </c:pt>
                <c:pt idx="304">
                  <c:v>0</c:v>
                </c:pt>
                <c:pt idx="305">
                  <c:v>2.8156442466922758</c:v>
                </c:pt>
                <c:pt idx="306">
                  <c:v>0</c:v>
                </c:pt>
                <c:pt idx="307">
                  <c:v>10.872625002500842</c:v>
                </c:pt>
                <c:pt idx="308">
                  <c:v>6.3722944743953125</c:v>
                </c:pt>
                <c:pt idx="309">
                  <c:v>0</c:v>
                </c:pt>
                <c:pt idx="310">
                  <c:v>8.3518809759662052</c:v>
                </c:pt>
                <c:pt idx="311">
                  <c:v>4.9875848314135149</c:v>
                </c:pt>
                <c:pt idx="312">
                  <c:v>1.6771992239463046E-2</c:v>
                </c:pt>
                <c:pt idx="313">
                  <c:v>0</c:v>
                </c:pt>
                <c:pt idx="314">
                  <c:v>2.4674080799786746</c:v>
                </c:pt>
                <c:pt idx="315">
                  <c:v>3.132889501981452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0.38219798637204683</c:v>
                </c:pt>
                <c:pt idx="320">
                  <c:v>1.1061121516440171</c:v>
                </c:pt>
                <c:pt idx="321">
                  <c:v>0.72299947145036203</c:v>
                </c:pt>
                <c:pt idx="322">
                  <c:v>0</c:v>
                </c:pt>
                <c:pt idx="323">
                  <c:v>0</c:v>
                </c:pt>
                <c:pt idx="324">
                  <c:v>5.2444282791269394</c:v>
                </c:pt>
                <c:pt idx="325">
                  <c:v>0</c:v>
                </c:pt>
                <c:pt idx="326">
                  <c:v>0</c:v>
                </c:pt>
                <c:pt idx="327">
                  <c:v>0.81065000145673105</c:v>
                </c:pt>
                <c:pt idx="328">
                  <c:v>0</c:v>
                </c:pt>
                <c:pt idx="329">
                  <c:v>0</c:v>
                </c:pt>
                <c:pt idx="330">
                  <c:v>0.66984920216329269</c:v>
                </c:pt>
                <c:pt idx="331">
                  <c:v>0</c:v>
                </c:pt>
                <c:pt idx="332">
                  <c:v>0</c:v>
                </c:pt>
                <c:pt idx="333">
                  <c:v>0.17492055068479578</c:v>
                </c:pt>
                <c:pt idx="334">
                  <c:v>5.488352128579379</c:v>
                </c:pt>
                <c:pt idx="335">
                  <c:v>3.8805127218997546</c:v>
                </c:pt>
                <c:pt idx="336">
                  <c:v>6.9904285226805305</c:v>
                </c:pt>
                <c:pt idx="337">
                  <c:v>2.3779651971839457</c:v>
                </c:pt>
                <c:pt idx="338">
                  <c:v>4.4620533071034725</c:v>
                </c:pt>
                <c:pt idx="339">
                  <c:v>0</c:v>
                </c:pt>
                <c:pt idx="340">
                  <c:v>0</c:v>
                </c:pt>
                <c:pt idx="341">
                  <c:v>9.0466341694211856</c:v>
                </c:pt>
                <c:pt idx="342">
                  <c:v>8.3579058433590312</c:v>
                </c:pt>
                <c:pt idx="343">
                  <c:v>33.32385953433829</c:v>
                </c:pt>
                <c:pt idx="344">
                  <c:v>131.75124203133802</c:v>
                </c:pt>
                <c:pt idx="345">
                  <c:v>386.6170841034114</c:v>
                </c:pt>
                <c:pt idx="346">
                  <c:v>515.9338174853408</c:v>
                </c:pt>
                <c:pt idx="347">
                  <c:v>329.29077175731601</c:v>
                </c:pt>
                <c:pt idx="348">
                  <c:v>116.40723010792877</c:v>
                </c:pt>
                <c:pt idx="349">
                  <c:v>37.43636366757049</c:v>
                </c:pt>
                <c:pt idx="350">
                  <c:v>13.261677250932529</c:v>
                </c:pt>
                <c:pt idx="351">
                  <c:v>7.0114624085497761</c:v>
                </c:pt>
                <c:pt idx="352">
                  <c:v>12.424312081776755</c:v>
                </c:pt>
                <c:pt idx="353">
                  <c:v>4.3933876849784355</c:v>
                </c:pt>
                <c:pt idx="354">
                  <c:v>0</c:v>
                </c:pt>
                <c:pt idx="355">
                  <c:v>3.9467397058388367</c:v>
                </c:pt>
                <c:pt idx="356">
                  <c:v>9.8604109293149289</c:v>
                </c:pt>
                <c:pt idx="357">
                  <c:v>0</c:v>
                </c:pt>
                <c:pt idx="358">
                  <c:v>0.28162107034903805</c:v>
                </c:pt>
                <c:pt idx="359">
                  <c:v>1.497840629942542</c:v>
                </c:pt>
                <c:pt idx="360">
                  <c:v>0</c:v>
                </c:pt>
                <c:pt idx="361">
                  <c:v>0</c:v>
                </c:pt>
                <c:pt idx="362">
                  <c:v>2.5786409093973823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1.9587537755521265</c:v>
                </c:pt>
                <c:pt idx="371">
                  <c:v>0</c:v>
                </c:pt>
                <c:pt idx="372">
                  <c:v>2.0031634122046427</c:v>
                </c:pt>
                <c:pt idx="373">
                  <c:v>0</c:v>
                </c:pt>
                <c:pt idx="374">
                  <c:v>0</c:v>
                </c:pt>
                <c:pt idx="375">
                  <c:v>2.474629231913446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0.68192921167225906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2.7287976433696404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6.6134706617648797</c:v>
                </c:pt>
                <c:pt idx="392">
                  <c:v>5.7392825922902588</c:v>
                </c:pt>
                <c:pt idx="393">
                  <c:v>1.5238752927128156</c:v>
                </c:pt>
                <c:pt idx="394">
                  <c:v>0</c:v>
                </c:pt>
                <c:pt idx="395">
                  <c:v>10.033405900614111</c:v>
                </c:pt>
                <c:pt idx="396">
                  <c:v>4.0520480601714493</c:v>
                </c:pt>
                <c:pt idx="397">
                  <c:v>2.5722878592241312</c:v>
                </c:pt>
                <c:pt idx="398">
                  <c:v>8.302560103601996</c:v>
                </c:pt>
                <c:pt idx="399">
                  <c:v>6.4575437854533932</c:v>
                </c:pt>
                <c:pt idx="400">
                  <c:v>14.53238284988338</c:v>
                </c:pt>
                <c:pt idx="401">
                  <c:v>4.2391116257323027</c:v>
                </c:pt>
                <c:pt idx="402">
                  <c:v>26.981206689309989</c:v>
                </c:pt>
                <c:pt idx="403">
                  <c:v>45.92349846240257</c:v>
                </c:pt>
                <c:pt idx="404">
                  <c:v>80.714650413177125</c:v>
                </c:pt>
                <c:pt idx="405">
                  <c:v>171.04089432195588</c:v>
                </c:pt>
                <c:pt idx="406">
                  <c:v>337.33154537863277</c:v>
                </c:pt>
                <c:pt idx="407">
                  <c:v>377.95393140815395</c:v>
                </c:pt>
                <c:pt idx="408">
                  <c:v>250.92273989885561</c:v>
                </c:pt>
                <c:pt idx="409">
                  <c:v>110.45383444337261</c:v>
                </c:pt>
                <c:pt idx="410">
                  <c:v>42.913101836603033</c:v>
                </c:pt>
                <c:pt idx="411">
                  <c:v>19.186209889372883</c:v>
                </c:pt>
                <c:pt idx="412">
                  <c:v>3.1683382489153615</c:v>
                </c:pt>
                <c:pt idx="413">
                  <c:v>18.949915083661828</c:v>
                </c:pt>
                <c:pt idx="414">
                  <c:v>4.3340518798894001</c:v>
                </c:pt>
                <c:pt idx="415">
                  <c:v>5.0044482953423204</c:v>
                </c:pt>
                <c:pt idx="416">
                  <c:v>18.508933011697319</c:v>
                </c:pt>
                <c:pt idx="417">
                  <c:v>10.615535024310281</c:v>
                </c:pt>
                <c:pt idx="418">
                  <c:v>5.5719294210048229</c:v>
                </c:pt>
                <c:pt idx="419">
                  <c:v>0</c:v>
                </c:pt>
                <c:pt idx="420">
                  <c:v>0.42372507366280532</c:v>
                </c:pt>
                <c:pt idx="421">
                  <c:v>7.9590468327648587</c:v>
                </c:pt>
                <c:pt idx="422">
                  <c:v>7.9871215210149522</c:v>
                </c:pt>
                <c:pt idx="423">
                  <c:v>0</c:v>
                </c:pt>
                <c:pt idx="424">
                  <c:v>12.142607193381917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12.40173806805681</c:v>
                </c:pt>
                <c:pt idx="429">
                  <c:v>0</c:v>
                </c:pt>
                <c:pt idx="430">
                  <c:v>0</c:v>
                </c:pt>
                <c:pt idx="431">
                  <c:v>3.0829190096532102</c:v>
                </c:pt>
                <c:pt idx="432">
                  <c:v>3.0633363097613747E-2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5.2002871086152762</c:v>
                </c:pt>
                <c:pt idx="437">
                  <c:v>9.4884333011600415</c:v>
                </c:pt>
                <c:pt idx="438">
                  <c:v>3.5489451659425457</c:v>
                </c:pt>
                <c:pt idx="439">
                  <c:v>7.8534751903514719</c:v>
                </c:pt>
                <c:pt idx="440">
                  <c:v>10.981132512507717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8.282808558557905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2.1551834300301</c:v>
                </c:pt>
                <c:pt idx="450">
                  <c:v>6.8395463199655353</c:v>
                </c:pt>
                <c:pt idx="451">
                  <c:v>3.7412142414617549</c:v>
                </c:pt>
                <c:pt idx="452">
                  <c:v>5.5230383166719141</c:v>
                </c:pt>
                <c:pt idx="453">
                  <c:v>1.9729328752468325</c:v>
                </c:pt>
                <c:pt idx="454">
                  <c:v>0</c:v>
                </c:pt>
                <c:pt idx="455">
                  <c:v>8.1754730921823491</c:v>
                </c:pt>
                <c:pt idx="456">
                  <c:v>3.6866968076366913</c:v>
                </c:pt>
                <c:pt idx="457">
                  <c:v>5.8708402660745147</c:v>
                </c:pt>
                <c:pt idx="458">
                  <c:v>3.1185000314743094</c:v>
                </c:pt>
                <c:pt idx="459">
                  <c:v>0</c:v>
                </c:pt>
                <c:pt idx="460">
                  <c:v>0</c:v>
                </c:pt>
                <c:pt idx="461">
                  <c:v>5.988763964426628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0.40465255891980878</c:v>
                </c:pt>
                <c:pt idx="466">
                  <c:v>0</c:v>
                </c:pt>
                <c:pt idx="467">
                  <c:v>0</c:v>
                </c:pt>
                <c:pt idx="468">
                  <c:v>10.058253307813438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5.7537156197201034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5.4026883317750212</c:v>
                </c:pt>
                <c:pt idx="480">
                  <c:v>2.4101297462383435</c:v>
                </c:pt>
                <c:pt idx="481">
                  <c:v>0.41113501228025107</c:v>
                </c:pt>
                <c:pt idx="482">
                  <c:v>0</c:v>
                </c:pt>
                <c:pt idx="483">
                  <c:v>0</c:v>
                </c:pt>
                <c:pt idx="484">
                  <c:v>19.038415012726762</c:v>
                </c:pt>
                <c:pt idx="485">
                  <c:v>6.3715177548298474</c:v>
                </c:pt>
                <c:pt idx="486">
                  <c:v>3.7209744976490113</c:v>
                </c:pt>
                <c:pt idx="487">
                  <c:v>0</c:v>
                </c:pt>
                <c:pt idx="488">
                  <c:v>0</c:v>
                </c:pt>
                <c:pt idx="489">
                  <c:v>6.3435137610654877</c:v>
                </c:pt>
                <c:pt idx="490">
                  <c:v>15.864595434118797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13.011077290667144</c:v>
                </c:pt>
                <c:pt idx="495">
                  <c:v>0</c:v>
                </c:pt>
                <c:pt idx="496">
                  <c:v>0.86252189331737628</c:v>
                </c:pt>
                <c:pt idx="497">
                  <c:v>0</c:v>
                </c:pt>
                <c:pt idx="498">
                  <c:v>0</c:v>
                </c:pt>
                <c:pt idx="499">
                  <c:v>2.0940811228217382</c:v>
                </c:pt>
                <c:pt idx="500">
                  <c:v>0</c:v>
                </c:pt>
                <c:pt idx="501">
                  <c:v>0</c:v>
                </c:pt>
                <c:pt idx="502">
                  <c:v>9.4677305882860843</c:v>
                </c:pt>
                <c:pt idx="503">
                  <c:v>0</c:v>
                </c:pt>
                <c:pt idx="504">
                  <c:v>3.2196177678168798</c:v>
                </c:pt>
                <c:pt idx="505">
                  <c:v>9.162419319987821</c:v>
                </c:pt>
                <c:pt idx="506">
                  <c:v>10.765678474233974</c:v>
                </c:pt>
                <c:pt idx="507">
                  <c:v>10.599669186454619</c:v>
                </c:pt>
                <c:pt idx="508">
                  <c:v>2.7156408164769137</c:v>
                </c:pt>
                <c:pt idx="509">
                  <c:v>4.5692437716350591</c:v>
                </c:pt>
                <c:pt idx="510">
                  <c:v>1.6597074093961408</c:v>
                </c:pt>
                <c:pt idx="511">
                  <c:v>0</c:v>
                </c:pt>
                <c:pt idx="512">
                  <c:v>1.1155281486845958</c:v>
                </c:pt>
                <c:pt idx="513">
                  <c:v>0</c:v>
                </c:pt>
                <c:pt idx="514">
                  <c:v>37.423192727058584</c:v>
                </c:pt>
                <c:pt idx="515">
                  <c:v>0.92691365453963037</c:v>
                </c:pt>
                <c:pt idx="516">
                  <c:v>8.6588359958160108</c:v>
                </c:pt>
                <c:pt idx="517">
                  <c:v>2.4827463043600746</c:v>
                </c:pt>
                <c:pt idx="518">
                  <c:v>1.5014645221435827</c:v>
                </c:pt>
                <c:pt idx="519">
                  <c:v>8.0436647437704032</c:v>
                </c:pt>
                <c:pt idx="520">
                  <c:v>2.7173995062084977</c:v>
                </c:pt>
                <c:pt idx="521">
                  <c:v>1.780904142826425</c:v>
                </c:pt>
                <c:pt idx="522">
                  <c:v>2.5599639417838378</c:v>
                </c:pt>
                <c:pt idx="523">
                  <c:v>0</c:v>
                </c:pt>
                <c:pt idx="524">
                  <c:v>0</c:v>
                </c:pt>
                <c:pt idx="525">
                  <c:v>0.78804042643623462</c:v>
                </c:pt>
                <c:pt idx="526">
                  <c:v>13.331623867048153</c:v>
                </c:pt>
                <c:pt idx="527">
                  <c:v>0</c:v>
                </c:pt>
                <c:pt idx="528">
                  <c:v>6.5932164275267562</c:v>
                </c:pt>
                <c:pt idx="529">
                  <c:v>0</c:v>
                </c:pt>
                <c:pt idx="530">
                  <c:v>0.7089782383461477</c:v>
                </c:pt>
                <c:pt idx="531">
                  <c:v>0</c:v>
                </c:pt>
                <c:pt idx="532">
                  <c:v>0</c:v>
                </c:pt>
                <c:pt idx="533">
                  <c:v>4.6132973654160931</c:v>
                </c:pt>
                <c:pt idx="534">
                  <c:v>0</c:v>
                </c:pt>
                <c:pt idx="535">
                  <c:v>3.0142431574499731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3.1773340971084649</c:v>
                </c:pt>
                <c:pt idx="547">
                  <c:v>0</c:v>
                </c:pt>
                <c:pt idx="548">
                  <c:v>0.35082332330431854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6.5899939523463882</c:v>
                </c:pt>
                <c:pt idx="554">
                  <c:v>1.006159554882776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0.68390996909617374</c:v>
                </c:pt>
                <c:pt idx="560">
                  <c:v>0</c:v>
                </c:pt>
                <c:pt idx="561">
                  <c:v>4.4397953406823625</c:v>
                </c:pt>
                <c:pt idx="562">
                  <c:v>0</c:v>
                </c:pt>
                <c:pt idx="563">
                  <c:v>0</c:v>
                </c:pt>
                <c:pt idx="564">
                  <c:v>8.8358449579907745</c:v>
                </c:pt>
                <c:pt idx="565">
                  <c:v>8.2241971993808765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5.2263624059229903</c:v>
                </c:pt>
                <c:pt idx="574">
                  <c:v>11.763647939207855</c:v>
                </c:pt>
                <c:pt idx="575">
                  <c:v>2.6277113716183793</c:v>
                </c:pt>
                <c:pt idx="576">
                  <c:v>0</c:v>
                </c:pt>
                <c:pt idx="577">
                  <c:v>0</c:v>
                </c:pt>
                <c:pt idx="578">
                  <c:v>4.6268112091116471</c:v>
                </c:pt>
                <c:pt idx="579">
                  <c:v>0</c:v>
                </c:pt>
                <c:pt idx="580">
                  <c:v>0</c:v>
                </c:pt>
                <c:pt idx="581">
                  <c:v>8.4704617623574894</c:v>
                </c:pt>
                <c:pt idx="582">
                  <c:v>8.6634718983623831</c:v>
                </c:pt>
                <c:pt idx="583">
                  <c:v>8.2398460681278909</c:v>
                </c:pt>
                <c:pt idx="584">
                  <c:v>11.005162124382659</c:v>
                </c:pt>
                <c:pt idx="585">
                  <c:v>13.146545504469275</c:v>
                </c:pt>
                <c:pt idx="586">
                  <c:v>0</c:v>
                </c:pt>
                <c:pt idx="587">
                  <c:v>16.730615462134409</c:v>
                </c:pt>
                <c:pt idx="588">
                  <c:v>4.439756489460116</c:v>
                </c:pt>
                <c:pt idx="589">
                  <c:v>2.9362590790917831</c:v>
                </c:pt>
                <c:pt idx="590">
                  <c:v>13.861555462218055</c:v>
                </c:pt>
                <c:pt idx="591">
                  <c:v>6.4140407969335334</c:v>
                </c:pt>
                <c:pt idx="592">
                  <c:v>27.53436930786129</c:v>
                </c:pt>
                <c:pt idx="593">
                  <c:v>7.0469275558341575</c:v>
                </c:pt>
                <c:pt idx="594">
                  <c:v>25.620067268678007</c:v>
                </c:pt>
                <c:pt idx="595">
                  <c:v>25.381415863662536</c:v>
                </c:pt>
                <c:pt idx="596">
                  <c:v>3.4983404058037633</c:v>
                </c:pt>
                <c:pt idx="597">
                  <c:v>22.159245117273468</c:v>
                </c:pt>
                <c:pt idx="598">
                  <c:v>11.030505290487799</c:v>
                </c:pt>
                <c:pt idx="599">
                  <c:v>11.263494295935796</c:v>
                </c:pt>
                <c:pt idx="600">
                  <c:v>39.082802580471082</c:v>
                </c:pt>
                <c:pt idx="601">
                  <c:v>18.049916545075899</c:v>
                </c:pt>
                <c:pt idx="602">
                  <c:v>37.930561340646264</c:v>
                </c:pt>
                <c:pt idx="603">
                  <c:v>41.645632299535144</c:v>
                </c:pt>
                <c:pt idx="604">
                  <c:v>92.09490865069796</c:v>
                </c:pt>
                <c:pt idx="605">
                  <c:v>119.92624612494681</c:v>
                </c:pt>
                <c:pt idx="606">
                  <c:v>242.69206158440966</c:v>
                </c:pt>
                <c:pt idx="607">
                  <c:v>514.97458304114093</c:v>
                </c:pt>
                <c:pt idx="608">
                  <c:v>1108.4982697112796</c:v>
                </c:pt>
                <c:pt idx="609">
                  <c:v>1512.512853408487</c:v>
                </c:pt>
                <c:pt idx="610">
                  <c:v>1344.3983873611421</c:v>
                </c:pt>
                <c:pt idx="611">
                  <c:v>939.71431538333309</c:v>
                </c:pt>
                <c:pt idx="612">
                  <c:v>484.15346934990134</c:v>
                </c:pt>
                <c:pt idx="613">
                  <c:v>188.60091646604161</c:v>
                </c:pt>
                <c:pt idx="614">
                  <c:v>108.54168204763276</c:v>
                </c:pt>
                <c:pt idx="615">
                  <c:v>72.398889666736849</c:v>
                </c:pt>
                <c:pt idx="616">
                  <c:v>54.394582907062187</c:v>
                </c:pt>
                <c:pt idx="617">
                  <c:v>24.036275290529662</c:v>
                </c:pt>
                <c:pt idx="618">
                  <c:v>35.749740266045663</c:v>
                </c:pt>
                <c:pt idx="619">
                  <c:v>38.267332937107071</c:v>
                </c:pt>
                <c:pt idx="620">
                  <c:v>15.556050181901265</c:v>
                </c:pt>
                <c:pt idx="621">
                  <c:v>27.654241925704842</c:v>
                </c:pt>
                <c:pt idx="622">
                  <c:v>31.673637686568394</c:v>
                </c:pt>
                <c:pt idx="623">
                  <c:v>22.124018566804793</c:v>
                </c:pt>
                <c:pt idx="624">
                  <c:v>12.306298444811086</c:v>
                </c:pt>
                <c:pt idx="625">
                  <c:v>30.573837699785742</c:v>
                </c:pt>
                <c:pt idx="626">
                  <c:v>0</c:v>
                </c:pt>
                <c:pt idx="627">
                  <c:v>14.897308984781901</c:v>
                </c:pt>
                <c:pt idx="628">
                  <c:v>7.1161342882071423</c:v>
                </c:pt>
                <c:pt idx="629">
                  <c:v>13.837912440526592</c:v>
                </c:pt>
                <c:pt idx="630">
                  <c:v>15.379110411763726</c:v>
                </c:pt>
                <c:pt idx="631">
                  <c:v>10.041667585121628</c:v>
                </c:pt>
                <c:pt idx="632">
                  <c:v>5.7653466538218847</c:v>
                </c:pt>
                <c:pt idx="633">
                  <c:v>12.751310211019812</c:v>
                </c:pt>
                <c:pt idx="634">
                  <c:v>24.954149299974492</c:v>
                </c:pt>
                <c:pt idx="635">
                  <c:v>11.59090922790649</c:v>
                </c:pt>
                <c:pt idx="636">
                  <c:v>4.0747557174633657</c:v>
                </c:pt>
                <c:pt idx="637">
                  <c:v>24.778795334127604</c:v>
                </c:pt>
                <c:pt idx="638">
                  <c:v>7.1112685949561039</c:v>
                </c:pt>
                <c:pt idx="639">
                  <c:v>0</c:v>
                </c:pt>
                <c:pt idx="640">
                  <c:v>13.650832951464126</c:v>
                </c:pt>
                <c:pt idx="641">
                  <c:v>25.951668017622175</c:v>
                </c:pt>
                <c:pt idx="642">
                  <c:v>2.2584320599440866</c:v>
                </c:pt>
                <c:pt idx="643">
                  <c:v>17.00186412077543</c:v>
                </c:pt>
                <c:pt idx="644">
                  <c:v>15.100772653662673</c:v>
                </c:pt>
                <c:pt idx="645">
                  <c:v>28.157685537264648</c:v>
                </c:pt>
                <c:pt idx="646">
                  <c:v>13.953794686503215</c:v>
                </c:pt>
                <c:pt idx="647">
                  <c:v>0</c:v>
                </c:pt>
                <c:pt idx="648">
                  <c:v>0.55907508683473839</c:v>
                </c:pt>
                <c:pt idx="649">
                  <c:v>0</c:v>
                </c:pt>
                <c:pt idx="650">
                  <c:v>7.7473963377955197</c:v>
                </c:pt>
                <c:pt idx="651">
                  <c:v>10.51955125109385</c:v>
                </c:pt>
                <c:pt idx="652">
                  <c:v>1.1081857899476244</c:v>
                </c:pt>
                <c:pt idx="653">
                  <c:v>0</c:v>
                </c:pt>
                <c:pt idx="654">
                  <c:v>18.821935315127202</c:v>
                </c:pt>
                <c:pt idx="655">
                  <c:v>0</c:v>
                </c:pt>
                <c:pt idx="656">
                  <c:v>4.7665174234629539</c:v>
                </c:pt>
                <c:pt idx="657">
                  <c:v>0.58916528271054269</c:v>
                </c:pt>
                <c:pt idx="658">
                  <c:v>2.3036907982581982</c:v>
                </c:pt>
                <c:pt idx="659">
                  <c:v>8.311532685608201</c:v>
                </c:pt>
                <c:pt idx="660">
                  <c:v>0</c:v>
                </c:pt>
                <c:pt idx="661">
                  <c:v>0</c:v>
                </c:pt>
                <c:pt idx="662">
                  <c:v>1.6399988166278745E-2</c:v>
                </c:pt>
                <c:pt idx="663">
                  <c:v>12.797702494811547</c:v>
                </c:pt>
                <c:pt idx="664">
                  <c:v>13.821177170230392</c:v>
                </c:pt>
                <c:pt idx="665">
                  <c:v>0</c:v>
                </c:pt>
                <c:pt idx="666">
                  <c:v>3.9929615641576039</c:v>
                </c:pt>
                <c:pt idx="667">
                  <c:v>8.2064200635776103</c:v>
                </c:pt>
                <c:pt idx="668">
                  <c:v>0</c:v>
                </c:pt>
                <c:pt idx="669">
                  <c:v>2.7212939173119959</c:v>
                </c:pt>
                <c:pt idx="670">
                  <c:v>1.5959138710284635</c:v>
                </c:pt>
                <c:pt idx="671">
                  <c:v>8.7160967128206419</c:v>
                </c:pt>
                <c:pt idx="672">
                  <c:v>11.810924975734315</c:v>
                </c:pt>
                <c:pt idx="673">
                  <c:v>0</c:v>
                </c:pt>
                <c:pt idx="674">
                  <c:v>0</c:v>
                </c:pt>
                <c:pt idx="675">
                  <c:v>0.73958516516512141</c:v>
                </c:pt>
                <c:pt idx="676">
                  <c:v>0</c:v>
                </c:pt>
                <c:pt idx="677">
                  <c:v>8.7225423498647494</c:v>
                </c:pt>
                <c:pt idx="678">
                  <c:v>5.1546060894998114</c:v>
                </c:pt>
                <c:pt idx="679">
                  <c:v>0</c:v>
                </c:pt>
                <c:pt idx="680">
                  <c:v>1.0862847518374981</c:v>
                </c:pt>
                <c:pt idx="681">
                  <c:v>4.7262995120673654</c:v>
                </c:pt>
                <c:pt idx="682">
                  <c:v>13.144193388054662</c:v>
                </c:pt>
                <c:pt idx="683">
                  <c:v>28.85891736804529</c:v>
                </c:pt>
                <c:pt idx="684">
                  <c:v>0</c:v>
                </c:pt>
                <c:pt idx="685">
                  <c:v>0</c:v>
                </c:pt>
                <c:pt idx="686">
                  <c:v>6.9181885719407461</c:v>
                </c:pt>
                <c:pt idx="687">
                  <c:v>18.050061857151171</c:v>
                </c:pt>
                <c:pt idx="688">
                  <c:v>4.2305306876195905</c:v>
                </c:pt>
                <c:pt idx="689">
                  <c:v>16.321282871503492</c:v>
                </c:pt>
                <c:pt idx="690">
                  <c:v>0.76127090007706388</c:v>
                </c:pt>
                <c:pt idx="691">
                  <c:v>14.108496736785716</c:v>
                </c:pt>
                <c:pt idx="692">
                  <c:v>8.050810553989491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14.599576076238716</c:v>
                </c:pt>
                <c:pt idx="697">
                  <c:v>0</c:v>
                </c:pt>
                <c:pt idx="698">
                  <c:v>9.9636751800531815</c:v>
                </c:pt>
                <c:pt idx="699">
                  <c:v>0</c:v>
                </c:pt>
                <c:pt idx="700">
                  <c:v>19.169252232913234</c:v>
                </c:pt>
                <c:pt idx="701">
                  <c:v>2.018246707301786</c:v>
                </c:pt>
                <c:pt idx="702">
                  <c:v>4.2800769571949306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12.20912864496426</c:v>
                </c:pt>
                <c:pt idx="709">
                  <c:v>20.030358789126268</c:v>
                </c:pt>
                <c:pt idx="710">
                  <c:v>17.235716822479677</c:v>
                </c:pt>
                <c:pt idx="711">
                  <c:v>1.2279165765808795</c:v>
                </c:pt>
                <c:pt idx="712">
                  <c:v>11.816869330853015</c:v>
                </c:pt>
                <c:pt idx="713">
                  <c:v>3.5193782842324279</c:v>
                </c:pt>
                <c:pt idx="714">
                  <c:v>28.273789130856958</c:v>
                </c:pt>
                <c:pt idx="715">
                  <c:v>24.120274639269791</c:v>
                </c:pt>
                <c:pt idx="716">
                  <c:v>12.510368487749236</c:v>
                </c:pt>
                <c:pt idx="717">
                  <c:v>16.075434449229643</c:v>
                </c:pt>
                <c:pt idx="718">
                  <c:v>0</c:v>
                </c:pt>
                <c:pt idx="719">
                  <c:v>0</c:v>
                </c:pt>
                <c:pt idx="720">
                  <c:v>10.37162879484079</c:v>
                </c:pt>
                <c:pt idx="721">
                  <c:v>17.471161408695245</c:v>
                </c:pt>
                <c:pt idx="722">
                  <c:v>0</c:v>
                </c:pt>
                <c:pt idx="723">
                  <c:v>14.277322637905096</c:v>
                </c:pt>
                <c:pt idx="724">
                  <c:v>15.666195031027158</c:v>
                </c:pt>
                <c:pt idx="725">
                  <c:v>0</c:v>
                </c:pt>
                <c:pt idx="726">
                  <c:v>8.8196150019106199</c:v>
                </c:pt>
                <c:pt idx="727">
                  <c:v>10.092679722191782</c:v>
                </c:pt>
                <c:pt idx="728">
                  <c:v>12.667086908665807</c:v>
                </c:pt>
                <c:pt idx="729">
                  <c:v>0</c:v>
                </c:pt>
                <c:pt idx="730">
                  <c:v>5.7540377981368902</c:v>
                </c:pt>
                <c:pt idx="731">
                  <c:v>8.0553054040674734</c:v>
                </c:pt>
                <c:pt idx="732">
                  <c:v>0</c:v>
                </c:pt>
                <c:pt idx="733">
                  <c:v>2.6314781648950047</c:v>
                </c:pt>
                <c:pt idx="734">
                  <c:v>0</c:v>
                </c:pt>
                <c:pt idx="735">
                  <c:v>12.987941330541052</c:v>
                </c:pt>
                <c:pt idx="736">
                  <c:v>17.11249450848565</c:v>
                </c:pt>
                <c:pt idx="737">
                  <c:v>7.3102204160447455</c:v>
                </c:pt>
                <c:pt idx="738">
                  <c:v>23.327981695907365</c:v>
                </c:pt>
                <c:pt idx="739">
                  <c:v>31.278491835767571</c:v>
                </c:pt>
                <c:pt idx="740">
                  <c:v>36.042420386503785</c:v>
                </c:pt>
                <c:pt idx="741">
                  <c:v>53.931478293620827</c:v>
                </c:pt>
                <c:pt idx="742">
                  <c:v>78.490077276379765</c:v>
                </c:pt>
                <c:pt idx="743">
                  <c:v>121.60829517998479</c:v>
                </c:pt>
                <c:pt idx="744">
                  <c:v>200.10835107724802</c:v>
                </c:pt>
                <c:pt idx="745">
                  <c:v>219.98263734647801</c:v>
                </c:pt>
                <c:pt idx="746">
                  <c:v>198.0221512524715</c:v>
                </c:pt>
                <c:pt idx="747">
                  <c:v>146.66596428465365</c:v>
                </c:pt>
                <c:pt idx="748">
                  <c:v>120.29674216637818</c:v>
                </c:pt>
                <c:pt idx="749">
                  <c:v>52.407644832538082</c:v>
                </c:pt>
                <c:pt idx="750">
                  <c:v>29.689213806841558</c:v>
                </c:pt>
                <c:pt idx="751">
                  <c:v>19.280979369109755</c:v>
                </c:pt>
                <c:pt idx="752">
                  <c:v>0</c:v>
                </c:pt>
                <c:pt idx="753">
                  <c:v>4.5325574966857518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1.6736164923861954</c:v>
                </c:pt>
                <c:pt idx="764">
                  <c:v>0</c:v>
                </c:pt>
                <c:pt idx="765">
                  <c:v>3.0733193787798214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11.043340706772463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3.3079650229713238</c:v>
                </c:pt>
                <c:pt idx="785">
                  <c:v>0</c:v>
                </c:pt>
                <c:pt idx="786">
                  <c:v>7.8743334190501812</c:v>
                </c:pt>
                <c:pt idx="787">
                  <c:v>0</c:v>
                </c:pt>
                <c:pt idx="788">
                  <c:v>19.704599261450216</c:v>
                </c:pt>
                <c:pt idx="789">
                  <c:v>4.0634830270011246</c:v>
                </c:pt>
                <c:pt idx="790">
                  <c:v>0.9502106486616575</c:v>
                </c:pt>
                <c:pt idx="791">
                  <c:v>33.583320622351934</c:v>
                </c:pt>
                <c:pt idx="792">
                  <c:v>10.009229789467204</c:v>
                </c:pt>
                <c:pt idx="793">
                  <c:v>9.9196059640240968</c:v>
                </c:pt>
                <c:pt idx="794">
                  <c:v>11.750408352537367</c:v>
                </c:pt>
                <c:pt idx="795">
                  <c:v>2.0535598662365366</c:v>
                </c:pt>
                <c:pt idx="796">
                  <c:v>0</c:v>
                </c:pt>
                <c:pt idx="797">
                  <c:v>3.9087475812865708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12.441876435583396</c:v>
                </c:pt>
                <c:pt idx="803">
                  <c:v>1.634917615192826</c:v>
                </c:pt>
                <c:pt idx="804">
                  <c:v>0.66153130641744451</c:v>
                </c:pt>
                <c:pt idx="805">
                  <c:v>19.42238147590637</c:v>
                </c:pt>
                <c:pt idx="806">
                  <c:v>0.46101599323131248</c:v>
                </c:pt>
                <c:pt idx="807">
                  <c:v>4.6907998077726125</c:v>
                </c:pt>
                <c:pt idx="808">
                  <c:v>13.02583040750933</c:v>
                </c:pt>
                <c:pt idx="809">
                  <c:v>8.5446939700153646</c:v>
                </c:pt>
                <c:pt idx="810">
                  <c:v>0</c:v>
                </c:pt>
                <c:pt idx="811">
                  <c:v>17.726237916384012</c:v>
                </c:pt>
                <c:pt idx="812">
                  <c:v>2.1432761203584043</c:v>
                </c:pt>
                <c:pt idx="813">
                  <c:v>0</c:v>
                </c:pt>
                <c:pt idx="814">
                  <c:v>8.7107523044882065</c:v>
                </c:pt>
                <c:pt idx="815">
                  <c:v>28.93588649170707</c:v>
                </c:pt>
                <c:pt idx="816">
                  <c:v>3.8439874202143001</c:v>
                </c:pt>
                <c:pt idx="817">
                  <c:v>0</c:v>
                </c:pt>
                <c:pt idx="818">
                  <c:v>19.612777100974419</c:v>
                </c:pt>
                <c:pt idx="819">
                  <c:v>12.816903671773277</c:v>
                </c:pt>
                <c:pt idx="820">
                  <c:v>22.412445973366779</c:v>
                </c:pt>
                <c:pt idx="821">
                  <c:v>0</c:v>
                </c:pt>
                <c:pt idx="822">
                  <c:v>0</c:v>
                </c:pt>
                <c:pt idx="823">
                  <c:v>10.701035624139308</c:v>
                </c:pt>
                <c:pt idx="824">
                  <c:v>10.826303993828368</c:v>
                </c:pt>
                <c:pt idx="825">
                  <c:v>0</c:v>
                </c:pt>
                <c:pt idx="826">
                  <c:v>11.067968913963986</c:v>
                </c:pt>
                <c:pt idx="827">
                  <c:v>13.767050625901559</c:v>
                </c:pt>
                <c:pt idx="828">
                  <c:v>5.3338454501148416</c:v>
                </c:pt>
                <c:pt idx="829">
                  <c:v>2.0800838447167229</c:v>
                </c:pt>
                <c:pt idx="830">
                  <c:v>5.8374694653616261</c:v>
                </c:pt>
                <c:pt idx="831">
                  <c:v>2.9817639686756054</c:v>
                </c:pt>
                <c:pt idx="832">
                  <c:v>11.804165162024109</c:v>
                </c:pt>
                <c:pt idx="833">
                  <c:v>15.286008032584089</c:v>
                </c:pt>
                <c:pt idx="834">
                  <c:v>4.9398144784060385</c:v>
                </c:pt>
                <c:pt idx="835">
                  <c:v>30.13393035231908</c:v>
                </c:pt>
                <c:pt idx="836">
                  <c:v>7.767991308810112</c:v>
                </c:pt>
                <c:pt idx="837">
                  <c:v>8.4590202142784481</c:v>
                </c:pt>
                <c:pt idx="838">
                  <c:v>0</c:v>
                </c:pt>
                <c:pt idx="839">
                  <c:v>4.6667083223922754</c:v>
                </c:pt>
                <c:pt idx="840">
                  <c:v>22.12652763867149</c:v>
                </c:pt>
                <c:pt idx="841">
                  <c:v>0</c:v>
                </c:pt>
                <c:pt idx="842">
                  <c:v>29.988444351437735</c:v>
                </c:pt>
                <c:pt idx="843">
                  <c:v>0</c:v>
                </c:pt>
                <c:pt idx="844">
                  <c:v>9.2351198149554818</c:v>
                </c:pt>
                <c:pt idx="845">
                  <c:v>9.8083624466589807</c:v>
                </c:pt>
                <c:pt idx="846">
                  <c:v>2.7873121364856521</c:v>
                </c:pt>
                <c:pt idx="847">
                  <c:v>20.67388626774828</c:v>
                </c:pt>
                <c:pt idx="848">
                  <c:v>5.5160606310282363</c:v>
                </c:pt>
                <c:pt idx="849">
                  <c:v>0</c:v>
                </c:pt>
                <c:pt idx="850">
                  <c:v>5.2742767098846004</c:v>
                </c:pt>
                <c:pt idx="851">
                  <c:v>16.685734303530513</c:v>
                </c:pt>
                <c:pt idx="852">
                  <c:v>0</c:v>
                </c:pt>
                <c:pt idx="853">
                  <c:v>16.957654515264583</c:v>
                </c:pt>
                <c:pt idx="854">
                  <c:v>8.2251880673212643</c:v>
                </c:pt>
                <c:pt idx="855">
                  <c:v>0</c:v>
                </c:pt>
                <c:pt idx="856">
                  <c:v>14.19345950817438</c:v>
                </c:pt>
                <c:pt idx="857">
                  <c:v>0</c:v>
                </c:pt>
                <c:pt idx="858">
                  <c:v>8.813749971484734</c:v>
                </c:pt>
                <c:pt idx="859">
                  <c:v>0</c:v>
                </c:pt>
                <c:pt idx="860">
                  <c:v>2.8514740935753982</c:v>
                </c:pt>
                <c:pt idx="861">
                  <c:v>15.996012091389218</c:v>
                </c:pt>
                <c:pt idx="862">
                  <c:v>0</c:v>
                </c:pt>
                <c:pt idx="863">
                  <c:v>0</c:v>
                </c:pt>
                <c:pt idx="864">
                  <c:v>5.6312824076650472</c:v>
                </c:pt>
                <c:pt idx="865">
                  <c:v>9.2633596447347468</c:v>
                </c:pt>
                <c:pt idx="866">
                  <c:v>0</c:v>
                </c:pt>
                <c:pt idx="867">
                  <c:v>14.832190574361432</c:v>
                </c:pt>
                <c:pt idx="868">
                  <c:v>33.761402201480244</c:v>
                </c:pt>
                <c:pt idx="869">
                  <c:v>6.4772708510615162</c:v>
                </c:pt>
                <c:pt idx="870">
                  <c:v>17.86192570346731</c:v>
                </c:pt>
                <c:pt idx="871">
                  <c:v>15.14662601095004</c:v>
                </c:pt>
                <c:pt idx="872">
                  <c:v>1.0018943383135084</c:v>
                </c:pt>
                <c:pt idx="873">
                  <c:v>0</c:v>
                </c:pt>
                <c:pt idx="874">
                  <c:v>0</c:v>
                </c:pt>
                <c:pt idx="875">
                  <c:v>6.229342685499299</c:v>
                </c:pt>
                <c:pt idx="876">
                  <c:v>0</c:v>
                </c:pt>
                <c:pt idx="877">
                  <c:v>0</c:v>
                </c:pt>
                <c:pt idx="878">
                  <c:v>20.727185541561482</c:v>
                </c:pt>
                <c:pt idx="879">
                  <c:v>0</c:v>
                </c:pt>
                <c:pt idx="880">
                  <c:v>18.855887254156173</c:v>
                </c:pt>
                <c:pt idx="881">
                  <c:v>4.8854694092198026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2.4506020802880277</c:v>
                </c:pt>
                <c:pt idx="886">
                  <c:v>0</c:v>
                </c:pt>
                <c:pt idx="887">
                  <c:v>0.7069737467580014</c:v>
                </c:pt>
                <c:pt idx="888">
                  <c:v>0</c:v>
                </c:pt>
                <c:pt idx="889">
                  <c:v>17.578037655409833</c:v>
                </c:pt>
                <c:pt idx="890">
                  <c:v>13.347897443611258</c:v>
                </c:pt>
                <c:pt idx="891">
                  <c:v>25.812623207242186</c:v>
                </c:pt>
                <c:pt idx="892">
                  <c:v>0.26958244615327565</c:v>
                </c:pt>
                <c:pt idx="893">
                  <c:v>8.1441218528741111</c:v>
                </c:pt>
                <c:pt idx="894">
                  <c:v>11.831176130218179</c:v>
                </c:pt>
                <c:pt idx="895">
                  <c:v>0</c:v>
                </c:pt>
                <c:pt idx="896">
                  <c:v>19.570567542326938</c:v>
                </c:pt>
                <c:pt idx="897">
                  <c:v>2.9697289309293229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16.601253595128775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31.457835643378083</c:v>
                </c:pt>
                <c:pt idx="909">
                  <c:v>4.8295185898894433</c:v>
                </c:pt>
                <c:pt idx="910">
                  <c:v>0</c:v>
                </c:pt>
                <c:pt idx="911">
                  <c:v>7.6769159531827116</c:v>
                </c:pt>
                <c:pt idx="912">
                  <c:v>0.22549196418401962</c:v>
                </c:pt>
                <c:pt idx="913">
                  <c:v>6.0456604990010119</c:v>
                </c:pt>
                <c:pt idx="914">
                  <c:v>0</c:v>
                </c:pt>
                <c:pt idx="915">
                  <c:v>7.5628798448027181</c:v>
                </c:pt>
                <c:pt idx="916">
                  <c:v>25.030822166403027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D8B-460F-A1DA-493A192A0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7136351"/>
        <c:axId val="2048786639"/>
      </c:scatterChart>
      <c:valAx>
        <c:axId val="187136351"/>
        <c:scaling>
          <c:orientation val="minMax"/>
          <c:max val="120"/>
          <c:min val="2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8786639"/>
        <c:crosses val="autoZero"/>
        <c:crossBetween val="midCat"/>
        <c:majorUnit val="10"/>
      </c:valAx>
      <c:valAx>
        <c:axId val="2048786639"/>
        <c:scaling>
          <c:orientation val="minMax"/>
          <c:min val="-100"/>
        </c:scaling>
        <c:delete val="1"/>
        <c:axPos val="l"/>
        <c:numFmt formatCode="General" sourceLinked="1"/>
        <c:majorTickMark val="none"/>
        <c:minorTickMark val="none"/>
        <c:tickLblPos val="nextTo"/>
        <c:crossAx val="18713635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'TR7_after_example '!$B$1</c:f>
              <c:strCache>
                <c:ptCount val="1"/>
                <c:pt idx="0">
                  <c:v>Y Observed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'TR7_after_example '!$A$2:$A$1002</c:f>
              <c:numCache>
                <c:formatCode>General</c:formatCode>
                <c:ptCount val="1001"/>
                <c:pt idx="0">
                  <c:v>2.9</c:v>
                </c:pt>
                <c:pt idx="1">
                  <c:v>3.0175575575575575</c:v>
                </c:pt>
                <c:pt idx="2">
                  <c:v>3.1351151151151151</c:v>
                </c:pt>
                <c:pt idx="3">
                  <c:v>3.2526726726726727</c:v>
                </c:pt>
                <c:pt idx="4">
                  <c:v>3.3702302302302303</c:v>
                </c:pt>
                <c:pt idx="5">
                  <c:v>3.4877877877877879</c:v>
                </c:pt>
                <c:pt idx="6">
                  <c:v>3.6053453453453455</c:v>
                </c:pt>
                <c:pt idx="7">
                  <c:v>3.722902902902903</c:v>
                </c:pt>
                <c:pt idx="8">
                  <c:v>3.8404604604604602</c:v>
                </c:pt>
                <c:pt idx="9">
                  <c:v>3.9580180180180178</c:v>
                </c:pt>
                <c:pt idx="10">
                  <c:v>4.0755755755755754</c:v>
                </c:pt>
                <c:pt idx="11">
                  <c:v>4.1931331331331334</c:v>
                </c:pt>
                <c:pt idx="12">
                  <c:v>4.3106906906906906</c:v>
                </c:pt>
                <c:pt idx="13">
                  <c:v>4.4282482482482486</c:v>
                </c:pt>
                <c:pt idx="14">
                  <c:v>4.5458058058058057</c:v>
                </c:pt>
                <c:pt idx="15">
                  <c:v>4.6633633633633638</c:v>
                </c:pt>
                <c:pt idx="16">
                  <c:v>4.7809209209209209</c:v>
                </c:pt>
                <c:pt idx="17">
                  <c:v>4.8984784784784781</c:v>
                </c:pt>
                <c:pt idx="18">
                  <c:v>5.0160360360360361</c:v>
                </c:pt>
                <c:pt idx="19">
                  <c:v>5.1335935935935932</c:v>
                </c:pt>
                <c:pt idx="20">
                  <c:v>5.2511511511511513</c:v>
                </c:pt>
                <c:pt idx="21">
                  <c:v>5.3687087087087084</c:v>
                </c:pt>
                <c:pt idx="22">
                  <c:v>5.4862662662662665</c:v>
                </c:pt>
                <c:pt idx="23">
                  <c:v>5.6038238238238236</c:v>
                </c:pt>
                <c:pt idx="24">
                  <c:v>5.7213813813813816</c:v>
                </c:pt>
                <c:pt idx="25">
                  <c:v>5.8389389389389388</c:v>
                </c:pt>
                <c:pt idx="26">
                  <c:v>5.9564964964964968</c:v>
                </c:pt>
                <c:pt idx="27">
                  <c:v>6.074054054054054</c:v>
                </c:pt>
                <c:pt idx="28">
                  <c:v>6.191611611611612</c:v>
                </c:pt>
                <c:pt idx="29">
                  <c:v>6.3091691691691691</c:v>
                </c:pt>
                <c:pt idx="30">
                  <c:v>6.4267267267267272</c:v>
                </c:pt>
                <c:pt idx="31">
                  <c:v>6.5442842842842843</c:v>
                </c:pt>
                <c:pt idx="32">
                  <c:v>6.6618418418418415</c:v>
                </c:pt>
                <c:pt idx="33">
                  <c:v>6.7793993993993995</c:v>
                </c:pt>
                <c:pt idx="34">
                  <c:v>6.8969569569569567</c:v>
                </c:pt>
                <c:pt idx="35">
                  <c:v>7.0145145145145147</c:v>
                </c:pt>
                <c:pt idx="36">
                  <c:v>7.1320720720720718</c:v>
                </c:pt>
                <c:pt idx="37">
                  <c:v>7.2496296296296299</c:v>
                </c:pt>
                <c:pt idx="38">
                  <c:v>7.367187187187187</c:v>
                </c:pt>
                <c:pt idx="39">
                  <c:v>7.484744744744745</c:v>
                </c:pt>
                <c:pt idx="40">
                  <c:v>7.6023023023023022</c:v>
                </c:pt>
                <c:pt idx="41">
                  <c:v>7.7198598598598602</c:v>
                </c:pt>
                <c:pt idx="42">
                  <c:v>7.8374174174174174</c:v>
                </c:pt>
                <c:pt idx="43">
                  <c:v>7.9549749749749754</c:v>
                </c:pt>
                <c:pt idx="44">
                  <c:v>8.0725325325325326</c:v>
                </c:pt>
                <c:pt idx="45">
                  <c:v>8.1900900900900897</c:v>
                </c:pt>
                <c:pt idx="46">
                  <c:v>8.3076476476476486</c:v>
                </c:pt>
                <c:pt idx="47">
                  <c:v>8.4252052052052058</c:v>
                </c:pt>
                <c:pt idx="48">
                  <c:v>8.5427627627627629</c:v>
                </c:pt>
                <c:pt idx="49">
                  <c:v>8.6603203203203201</c:v>
                </c:pt>
                <c:pt idx="50">
                  <c:v>8.7778778778778772</c:v>
                </c:pt>
                <c:pt idx="51">
                  <c:v>8.8954354354354361</c:v>
                </c:pt>
                <c:pt idx="52">
                  <c:v>9.0129929929929933</c:v>
                </c:pt>
                <c:pt idx="53">
                  <c:v>9.1305505505505504</c:v>
                </c:pt>
                <c:pt idx="54">
                  <c:v>9.2481081081081076</c:v>
                </c:pt>
                <c:pt idx="55">
                  <c:v>9.3656656656656665</c:v>
                </c:pt>
                <c:pt idx="56">
                  <c:v>9.4832232232232236</c:v>
                </c:pt>
                <c:pt idx="57">
                  <c:v>9.6007807807807808</c:v>
                </c:pt>
                <c:pt idx="58">
                  <c:v>9.7183383383383379</c:v>
                </c:pt>
                <c:pt idx="59">
                  <c:v>9.8358958958958969</c:v>
                </c:pt>
                <c:pt idx="60">
                  <c:v>9.953453453453454</c:v>
                </c:pt>
                <c:pt idx="61">
                  <c:v>10.071011011011011</c:v>
                </c:pt>
                <c:pt idx="62">
                  <c:v>10.188568568568568</c:v>
                </c:pt>
                <c:pt idx="63">
                  <c:v>10.306126126126127</c:v>
                </c:pt>
                <c:pt idx="64">
                  <c:v>10.423683683683684</c:v>
                </c:pt>
                <c:pt idx="65">
                  <c:v>10.541241241241242</c:v>
                </c:pt>
                <c:pt idx="66">
                  <c:v>10.658798798798799</c:v>
                </c:pt>
                <c:pt idx="67">
                  <c:v>10.776356356356356</c:v>
                </c:pt>
                <c:pt idx="68">
                  <c:v>10.893913913913915</c:v>
                </c:pt>
                <c:pt idx="69">
                  <c:v>11.011471471471472</c:v>
                </c:pt>
                <c:pt idx="70">
                  <c:v>11.129029029029029</c:v>
                </c:pt>
                <c:pt idx="71">
                  <c:v>11.246586586586586</c:v>
                </c:pt>
                <c:pt idx="72">
                  <c:v>11.364144144144145</c:v>
                </c:pt>
                <c:pt idx="73">
                  <c:v>11.481701701701702</c:v>
                </c:pt>
                <c:pt idx="74">
                  <c:v>11.599259259259259</c:v>
                </c:pt>
                <c:pt idx="75">
                  <c:v>11.716816816816817</c:v>
                </c:pt>
                <c:pt idx="76">
                  <c:v>11.834374374374375</c:v>
                </c:pt>
                <c:pt idx="77">
                  <c:v>11.951931931931933</c:v>
                </c:pt>
                <c:pt idx="78">
                  <c:v>12.06948948948949</c:v>
                </c:pt>
                <c:pt idx="79">
                  <c:v>12.187047047047047</c:v>
                </c:pt>
                <c:pt idx="80">
                  <c:v>12.304604604604606</c:v>
                </c:pt>
                <c:pt idx="81">
                  <c:v>12.422162162162163</c:v>
                </c:pt>
                <c:pt idx="82">
                  <c:v>12.53971971971972</c:v>
                </c:pt>
                <c:pt idx="83">
                  <c:v>12.657277277277277</c:v>
                </c:pt>
                <c:pt idx="84">
                  <c:v>12.774834834834834</c:v>
                </c:pt>
                <c:pt idx="85">
                  <c:v>12.892392392392393</c:v>
                </c:pt>
                <c:pt idx="86">
                  <c:v>13.00994994994995</c:v>
                </c:pt>
                <c:pt idx="87">
                  <c:v>13.127507507507508</c:v>
                </c:pt>
                <c:pt idx="88">
                  <c:v>13.245065065065065</c:v>
                </c:pt>
                <c:pt idx="89">
                  <c:v>13.362622622622624</c:v>
                </c:pt>
                <c:pt idx="90">
                  <c:v>13.480180180180181</c:v>
                </c:pt>
                <c:pt idx="91">
                  <c:v>13.597737737737738</c:v>
                </c:pt>
                <c:pt idx="92">
                  <c:v>13.715295295295295</c:v>
                </c:pt>
                <c:pt idx="93">
                  <c:v>13.832852852852854</c:v>
                </c:pt>
                <c:pt idx="94">
                  <c:v>13.950410410410411</c:v>
                </c:pt>
                <c:pt idx="95">
                  <c:v>14.067967967967968</c:v>
                </c:pt>
                <c:pt idx="96">
                  <c:v>14.185525525525525</c:v>
                </c:pt>
                <c:pt idx="97">
                  <c:v>14.303083083083083</c:v>
                </c:pt>
                <c:pt idx="98">
                  <c:v>14.420640640640642</c:v>
                </c:pt>
                <c:pt idx="99">
                  <c:v>14.538198198198199</c:v>
                </c:pt>
                <c:pt idx="100">
                  <c:v>14.655755755755756</c:v>
                </c:pt>
                <c:pt idx="101">
                  <c:v>14.773313313313313</c:v>
                </c:pt>
                <c:pt idx="102">
                  <c:v>14.890870870870872</c:v>
                </c:pt>
                <c:pt idx="103">
                  <c:v>15.008428428428429</c:v>
                </c:pt>
                <c:pt idx="104">
                  <c:v>15.125985985985986</c:v>
                </c:pt>
                <c:pt idx="105">
                  <c:v>15.243543543543543</c:v>
                </c:pt>
                <c:pt idx="106">
                  <c:v>15.361101101101102</c:v>
                </c:pt>
                <c:pt idx="107">
                  <c:v>15.478658658658659</c:v>
                </c:pt>
                <c:pt idx="108">
                  <c:v>15.596216216216217</c:v>
                </c:pt>
                <c:pt idx="109">
                  <c:v>15.713773773773774</c:v>
                </c:pt>
                <c:pt idx="110">
                  <c:v>15.831331331331333</c:v>
                </c:pt>
                <c:pt idx="111">
                  <c:v>15.94888888888889</c:v>
                </c:pt>
                <c:pt idx="112">
                  <c:v>16.066446446446449</c:v>
                </c:pt>
                <c:pt idx="113">
                  <c:v>16.184004004004006</c:v>
                </c:pt>
                <c:pt idx="114">
                  <c:v>16.301561561561563</c:v>
                </c:pt>
                <c:pt idx="115">
                  <c:v>16.41911911911912</c:v>
                </c:pt>
                <c:pt idx="116">
                  <c:v>16.536676676676677</c:v>
                </c:pt>
                <c:pt idx="117">
                  <c:v>16.654234234234234</c:v>
                </c:pt>
                <c:pt idx="118">
                  <c:v>16.771791791791792</c:v>
                </c:pt>
                <c:pt idx="119">
                  <c:v>16.889349349349349</c:v>
                </c:pt>
                <c:pt idx="120">
                  <c:v>17.006906906906906</c:v>
                </c:pt>
                <c:pt idx="121">
                  <c:v>17.124464464464467</c:v>
                </c:pt>
                <c:pt idx="122">
                  <c:v>17.242022022022024</c:v>
                </c:pt>
                <c:pt idx="123">
                  <c:v>17.359579579579581</c:v>
                </c:pt>
                <c:pt idx="124">
                  <c:v>17.477137137137138</c:v>
                </c:pt>
                <c:pt idx="125">
                  <c:v>17.594694694694695</c:v>
                </c:pt>
                <c:pt idx="126">
                  <c:v>17.712252252252252</c:v>
                </c:pt>
                <c:pt idx="127">
                  <c:v>17.829809809809809</c:v>
                </c:pt>
                <c:pt idx="128">
                  <c:v>17.947367367367367</c:v>
                </c:pt>
                <c:pt idx="129">
                  <c:v>18.064924924924924</c:v>
                </c:pt>
                <c:pt idx="130">
                  <c:v>18.182482482482484</c:v>
                </c:pt>
                <c:pt idx="131">
                  <c:v>18.300040040040042</c:v>
                </c:pt>
                <c:pt idx="132">
                  <c:v>18.417597597597599</c:v>
                </c:pt>
                <c:pt idx="133">
                  <c:v>18.535155155155156</c:v>
                </c:pt>
                <c:pt idx="134">
                  <c:v>18.652712712712713</c:v>
                </c:pt>
                <c:pt idx="135">
                  <c:v>18.77027027027027</c:v>
                </c:pt>
                <c:pt idx="136">
                  <c:v>18.887827827827827</c:v>
                </c:pt>
                <c:pt idx="137">
                  <c:v>19.005385385385384</c:v>
                </c:pt>
                <c:pt idx="138">
                  <c:v>19.122942942942945</c:v>
                </c:pt>
                <c:pt idx="139">
                  <c:v>19.240500500500502</c:v>
                </c:pt>
                <c:pt idx="140">
                  <c:v>19.358058058058059</c:v>
                </c:pt>
                <c:pt idx="141">
                  <c:v>19.475615615615617</c:v>
                </c:pt>
                <c:pt idx="142">
                  <c:v>19.593173173173174</c:v>
                </c:pt>
                <c:pt idx="143">
                  <c:v>19.710730730730731</c:v>
                </c:pt>
                <c:pt idx="144">
                  <c:v>19.828288288288288</c:v>
                </c:pt>
                <c:pt idx="145">
                  <c:v>19.945845845845845</c:v>
                </c:pt>
                <c:pt idx="146">
                  <c:v>20.063403403403402</c:v>
                </c:pt>
                <c:pt idx="147">
                  <c:v>20.180960960960963</c:v>
                </c:pt>
                <c:pt idx="148">
                  <c:v>20.29851851851852</c:v>
                </c:pt>
                <c:pt idx="149">
                  <c:v>20.416076076076077</c:v>
                </c:pt>
                <c:pt idx="150">
                  <c:v>20.533633633633634</c:v>
                </c:pt>
                <c:pt idx="151">
                  <c:v>20.651191191191192</c:v>
                </c:pt>
                <c:pt idx="152">
                  <c:v>20.768748748748749</c:v>
                </c:pt>
                <c:pt idx="153">
                  <c:v>20.886306306306306</c:v>
                </c:pt>
                <c:pt idx="154">
                  <c:v>21.003863863863863</c:v>
                </c:pt>
                <c:pt idx="155">
                  <c:v>21.121421421421424</c:v>
                </c:pt>
                <c:pt idx="156">
                  <c:v>21.238978978978981</c:v>
                </c:pt>
                <c:pt idx="157">
                  <c:v>21.356536536536538</c:v>
                </c:pt>
                <c:pt idx="158">
                  <c:v>21.474094094094095</c:v>
                </c:pt>
                <c:pt idx="159">
                  <c:v>21.591651651651652</c:v>
                </c:pt>
                <c:pt idx="160">
                  <c:v>21.709209209209209</c:v>
                </c:pt>
                <c:pt idx="161">
                  <c:v>21.826766766766767</c:v>
                </c:pt>
                <c:pt idx="162">
                  <c:v>21.944324324324324</c:v>
                </c:pt>
                <c:pt idx="163">
                  <c:v>22.061881881881881</c:v>
                </c:pt>
                <c:pt idx="164">
                  <c:v>22.179439439439442</c:v>
                </c:pt>
                <c:pt idx="165">
                  <c:v>22.296996996996999</c:v>
                </c:pt>
                <c:pt idx="166">
                  <c:v>22.414554554554556</c:v>
                </c:pt>
                <c:pt idx="167">
                  <c:v>22.532112112112113</c:v>
                </c:pt>
                <c:pt idx="168">
                  <c:v>22.64966966966967</c:v>
                </c:pt>
                <c:pt idx="169">
                  <c:v>22.767227227227227</c:v>
                </c:pt>
                <c:pt idx="170">
                  <c:v>22.884784784784785</c:v>
                </c:pt>
                <c:pt idx="171">
                  <c:v>23.002342342342342</c:v>
                </c:pt>
                <c:pt idx="172">
                  <c:v>23.119899899899902</c:v>
                </c:pt>
                <c:pt idx="173">
                  <c:v>23.237457457457459</c:v>
                </c:pt>
                <c:pt idx="174">
                  <c:v>23.355015015015017</c:v>
                </c:pt>
                <c:pt idx="175">
                  <c:v>23.472572572572574</c:v>
                </c:pt>
                <c:pt idx="176">
                  <c:v>23.590130130130131</c:v>
                </c:pt>
                <c:pt idx="177">
                  <c:v>23.707687687687688</c:v>
                </c:pt>
                <c:pt idx="178">
                  <c:v>23.825245245245245</c:v>
                </c:pt>
                <c:pt idx="179">
                  <c:v>23.942802802802802</c:v>
                </c:pt>
                <c:pt idx="180">
                  <c:v>24.06036036036036</c:v>
                </c:pt>
                <c:pt idx="181">
                  <c:v>24.17791791791792</c:v>
                </c:pt>
                <c:pt idx="182">
                  <c:v>24.295475475475477</c:v>
                </c:pt>
                <c:pt idx="183">
                  <c:v>24.413033033033035</c:v>
                </c:pt>
                <c:pt idx="184">
                  <c:v>24.530590590590592</c:v>
                </c:pt>
                <c:pt idx="185">
                  <c:v>24.648148148148149</c:v>
                </c:pt>
                <c:pt idx="186">
                  <c:v>24.765705705705706</c:v>
                </c:pt>
                <c:pt idx="187">
                  <c:v>24.883263263263263</c:v>
                </c:pt>
                <c:pt idx="188">
                  <c:v>25.00082082082082</c:v>
                </c:pt>
                <c:pt idx="189">
                  <c:v>25.118378378378381</c:v>
                </c:pt>
                <c:pt idx="190">
                  <c:v>25.235935935935938</c:v>
                </c:pt>
                <c:pt idx="191">
                  <c:v>25.353493493493495</c:v>
                </c:pt>
                <c:pt idx="192">
                  <c:v>25.471051051051052</c:v>
                </c:pt>
                <c:pt idx="193">
                  <c:v>25.58860860860861</c:v>
                </c:pt>
                <c:pt idx="194">
                  <c:v>25.706166166166167</c:v>
                </c:pt>
                <c:pt idx="195">
                  <c:v>25.823723723723724</c:v>
                </c:pt>
                <c:pt idx="196">
                  <c:v>25.941281281281281</c:v>
                </c:pt>
                <c:pt idx="197">
                  <c:v>26.058838838838838</c:v>
                </c:pt>
                <c:pt idx="198">
                  <c:v>26.176396396396399</c:v>
                </c:pt>
                <c:pt idx="199">
                  <c:v>26.293953953953956</c:v>
                </c:pt>
                <c:pt idx="200">
                  <c:v>26.411511511511513</c:v>
                </c:pt>
                <c:pt idx="201">
                  <c:v>26.52906906906907</c:v>
                </c:pt>
                <c:pt idx="202">
                  <c:v>26.646626626626627</c:v>
                </c:pt>
                <c:pt idx="203">
                  <c:v>26.764184184184185</c:v>
                </c:pt>
                <c:pt idx="204">
                  <c:v>26.881741741741742</c:v>
                </c:pt>
                <c:pt idx="205">
                  <c:v>26.999299299299299</c:v>
                </c:pt>
                <c:pt idx="206">
                  <c:v>27.11685685685686</c:v>
                </c:pt>
                <c:pt idx="207">
                  <c:v>27.234414414414417</c:v>
                </c:pt>
                <c:pt idx="208">
                  <c:v>27.351971971971974</c:v>
                </c:pt>
                <c:pt idx="209">
                  <c:v>27.469529529529531</c:v>
                </c:pt>
                <c:pt idx="210">
                  <c:v>27.587087087087088</c:v>
                </c:pt>
                <c:pt idx="211">
                  <c:v>27.704644644644645</c:v>
                </c:pt>
                <c:pt idx="212">
                  <c:v>27.822202202202202</c:v>
                </c:pt>
                <c:pt idx="213">
                  <c:v>27.93975975975976</c:v>
                </c:pt>
                <c:pt idx="214">
                  <c:v>28.057317317317317</c:v>
                </c:pt>
                <c:pt idx="215">
                  <c:v>28.174874874874877</c:v>
                </c:pt>
                <c:pt idx="216">
                  <c:v>28.292432432432435</c:v>
                </c:pt>
                <c:pt idx="217">
                  <c:v>28.409989989989992</c:v>
                </c:pt>
                <c:pt idx="218">
                  <c:v>28.527547547547549</c:v>
                </c:pt>
                <c:pt idx="219">
                  <c:v>28.645105105105106</c:v>
                </c:pt>
                <c:pt idx="220">
                  <c:v>28.762662662662663</c:v>
                </c:pt>
                <c:pt idx="221">
                  <c:v>28.88022022022022</c:v>
                </c:pt>
                <c:pt idx="222">
                  <c:v>28.997777777777777</c:v>
                </c:pt>
                <c:pt idx="223">
                  <c:v>29.115335335335338</c:v>
                </c:pt>
                <c:pt idx="224">
                  <c:v>29.232892892892895</c:v>
                </c:pt>
                <c:pt idx="225">
                  <c:v>29.350450450450452</c:v>
                </c:pt>
                <c:pt idx="226">
                  <c:v>29.46800800800801</c:v>
                </c:pt>
                <c:pt idx="227">
                  <c:v>29.585565565565567</c:v>
                </c:pt>
                <c:pt idx="228">
                  <c:v>29.703123123123124</c:v>
                </c:pt>
                <c:pt idx="229">
                  <c:v>29.820680680680681</c:v>
                </c:pt>
                <c:pt idx="230">
                  <c:v>29.938238238238238</c:v>
                </c:pt>
                <c:pt idx="231">
                  <c:v>30.055795795795795</c:v>
                </c:pt>
                <c:pt idx="232">
                  <c:v>30.173353353353356</c:v>
                </c:pt>
                <c:pt idx="233">
                  <c:v>30.290910910910913</c:v>
                </c:pt>
                <c:pt idx="234">
                  <c:v>30.40846846846847</c:v>
                </c:pt>
                <c:pt idx="235">
                  <c:v>30.526026026026027</c:v>
                </c:pt>
                <c:pt idx="236">
                  <c:v>30.643583583583585</c:v>
                </c:pt>
                <c:pt idx="237">
                  <c:v>30.761141141141142</c:v>
                </c:pt>
                <c:pt idx="238">
                  <c:v>30.878698698698699</c:v>
                </c:pt>
                <c:pt idx="239">
                  <c:v>30.996256256256256</c:v>
                </c:pt>
                <c:pt idx="240">
                  <c:v>31.113813813813813</c:v>
                </c:pt>
                <c:pt idx="241">
                  <c:v>31.231371371371374</c:v>
                </c:pt>
                <c:pt idx="242">
                  <c:v>31.348928928928931</c:v>
                </c:pt>
                <c:pt idx="243">
                  <c:v>31.466486486486488</c:v>
                </c:pt>
                <c:pt idx="244">
                  <c:v>31.584044044044045</c:v>
                </c:pt>
                <c:pt idx="245">
                  <c:v>31.701601601601602</c:v>
                </c:pt>
                <c:pt idx="246">
                  <c:v>31.81915915915916</c:v>
                </c:pt>
                <c:pt idx="247">
                  <c:v>31.936716716716717</c:v>
                </c:pt>
                <c:pt idx="248">
                  <c:v>32.054274274274277</c:v>
                </c:pt>
                <c:pt idx="249">
                  <c:v>32.171831831831831</c:v>
                </c:pt>
                <c:pt idx="250">
                  <c:v>32.289389389389392</c:v>
                </c:pt>
                <c:pt idx="251">
                  <c:v>32.406946946946945</c:v>
                </c:pt>
                <c:pt idx="252">
                  <c:v>32.524504504504506</c:v>
                </c:pt>
                <c:pt idx="253">
                  <c:v>32.642062062062067</c:v>
                </c:pt>
                <c:pt idx="254">
                  <c:v>32.75961961961962</c:v>
                </c:pt>
                <c:pt idx="255">
                  <c:v>32.877177177177181</c:v>
                </c:pt>
                <c:pt idx="256">
                  <c:v>32.994734734734735</c:v>
                </c:pt>
                <c:pt idx="257">
                  <c:v>33.112292292292295</c:v>
                </c:pt>
                <c:pt idx="258">
                  <c:v>33.229849849849849</c:v>
                </c:pt>
                <c:pt idx="259">
                  <c:v>33.34740740740741</c:v>
                </c:pt>
                <c:pt idx="260">
                  <c:v>33.464964964964963</c:v>
                </c:pt>
                <c:pt idx="261">
                  <c:v>33.582522522522524</c:v>
                </c:pt>
                <c:pt idx="262">
                  <c:v>33.700080080080085</c:v>
                </c:pt>
                <c:pt idx="263">
                  <c:v>33.817637637637638</c:v>
                </c:pt>
                <c:pt idx="264">
                  <c:v>33.935195195195199</c:v>
                </c:pt>
                <c:pt idx="265">
                  <c:v>34.052752752752752</c:v>
                </c:pt>
                <c:pt idx="266">
                  <c:v>34.170310310310313</c:v>
                </c:pt>
                <c:pt idx="267">
                  <c:v>34.287867867867867</c:v>
                </c:pt>
                <c:pt idx="268">
                  <c:v>34.405425425425427</c:v>
                </c:pt>
                <c:pt idx="269">
                  <c:v>34.522982982982981</c:v>
                </c:pt>
                <c:pt idx="270">
                  <c:v>34.640540540540542</c:v>
                </c:pt>
                <c:pt idx="271">
                  <c:v>34.758098098098102</c:v>
                </c:pt>
                <c:pt idx="272">
                  <c:v>34.875655655655656</c:v>
                </c:pt>
                <c:pt idx="273">
                  <c:v>34.993213213213217</c:v>
                </c:pt>
                <c:pt idx="274">
                  <c:v>35.11077077077077</c:v>
                </c:pt>
                <c:pt idx="275">
                  <c:v>35.228328328328331</c:v>
                </c:pt>
                <c:pt idx="276">
                  <c:v>35.345885885885885</c:v>
                </c:pt>
                <c:pt idx="277">
                  <c:v>35.463443443443445</c:v>
                </c:pt>
                <c:pt idx="278">
                  <c:v>35.581001001000999</c:v>
                </c:pt>
                <c:pt idx="279">
                  <c:v>35.69855855855856</c:v>
                </c:pt>
                <c:pt idx="280">
                  <c:v>35.81611611611612</c:v>
                </c:pt>
                <c:pt idx="281">
                  <c:v>35.933673673673674</c:v>
                </c:pt>
                <c:pt idx="282">
                  <c:v>36.051231231231235</c:v>
                </c:pt>
                <c:pt idx="283">
                  <c:v>36.168788788788788</c:v>
                </c:pt>
                <c:pt idx="284">
                  <c:v>36.286346346346349</c:v>
                </c:pt>
                <c:pt idx="285">
                  <c:v>36.403903903903903</c:v>
                </c:pt>
                <c:pt idx="286">
                  <c:v>36.521461461461463</c:v>
                </c:pt>
                <c:pt idx="287">
                  <c:v>36.639019019019024</c:v>
                </c:pt>
                <c:pt idx="288">
                  <c:v>36.756576576576578</c:v>
                </c:pt>
                <c:pt idx="289">
                  <c:v>36.874134134134138</c:v>
                </c:pt>
                <c:pt idx="290">
                  <c:v>36.991691691691692</c:v>
                </c:pt>
                <c:pt idx="291">
                  <c:v>37.109249249249253</c:v>
                </c:pt>
                <c:pt idx="292">
                  <c:v>37.226806806806806</c:v>
                </c:pt>
                <c:pt idx="293">
                  <c:v>37.344364364364367</c:v>
                </c:pt>
                <c:pt idx="294">
                  <c:v>37.46192192192192</c:v>
                </c:pt>
                <c:pt idx="295">
                  <c:v>37.579479479479481</c:v>
                </c:pt>
                <c:pt idx="296">
                  <c:v>37.697037037037042</c:v>
                </c:pt>
                <c:pt idx="297">
                  <c:v>37.814594594594595</c:v>
                </c:pt>
                <c:pt idx="298">
                  <c:v>37.932152152152156</c:v>
                </c:pt>
                <c:pt idx="299">
                  <c:v>38.04970970970971</c:v>
                </c:pt>
                <c:pt idx="300">
                  <c:v>38.16726726726727</c:v>
                </c:pt>
                <c:pt idx="301">
                  <c:v>38.284824824824824</c:v>
                </c:pt>
                <c:pt idx="302">
                  <c:v>38.402382382382385</c:v>
                </c:pt>
                <c:pt idx="303">
                  <c:v>38.519939939939938</c:v>
                </c:pt>
                <c:pt idx="304">
                  <c:v>38.637497497497499</c:v>
                </c:pt>
                <c:pt idx="305">
                  <c:v>38.75505505505506</c:v>
                </c:pt>
                <c:pt idx="306">
                  <c:v>38.872612612612613</c:v>
                </c:pt>
                <c:pt idx="307">
                  <c:v>38.990170170170174</c:v>
                </c:pt>
                <c:pt idx="308">
                  <c:v>39.107727727727728</c:v>
                </c:pt>
                <c:pt idx="309">
                  <c:v>39.225285285285288</c:v>
                </c:pt>
                <c:pt idx="310">
                  <c:v>39.342842842842842</c:v>
                </c:pt>
                <c:pt idx="311">
                  <c:v>39.460400400400403</c:v>
                </c:pt>
                <c:pt idx="312">
                  <c:v>39.577957957957956</c:v>
                </c:pt>
                <c:pt idx="313">
                  <c:v>39.695515515515517</c:v>
                </c:pt>
                <c:pt idx="314">
                  <c:v>39.813073073073078</c:v>
                </c:pt>
                <c:pt idx="315">
                  <c:v>39.930630630630631</c:v>
                </c:pt>
                <c:pt idx="316">
                  <c:v>40.048188188188192</c:v>
                </c:pt>
                <c:pt idx="317">
                  <c:v>40.165745745745745</c:v>
                </c:pt>
                <c:pt idx="318">
                  <c:v>40.283303303303306</c:v>
                </c:pt>
                <c:pt idx="319">
                  <c:v>40.40086086086086</c:v>
                </c:pt>
                <c:pt idx="320">
                  <c:v>40.51841841841842</c:v>
                </c:pt>
                <c:pt idx="321">
                  <c:v>40.635975975975974</c:v>
                </c:pt>
                <c:pt idx="322">
                  <c:v>40.753533533533535</c:v>
                </c:pt>
                <c:pt idx="323">
                  <c:v>40.871091091091095</c:v>
                </c:pt>
                <c:pt idx="324">
                  <c:v>40.988648648648649</c:v>
                </c:pt>
                <c:pt idx="325">
                  <c:v>41.10620620620621</c:v>
                </c:pt>
                <c:pt idx="326">
                  <c:v>41.223763763763763</c:v>
                </c:pt>
                <c:pt idx="327">
                  <c:v>41.341321321321324</c:v>
                </c:pt>
                <c:pt idx="328">
                  <c:v>41.458878878878878</c:v>
                </c:pt>
                <c:pt idx="329">
                  <c:v>41.576436436436438</c:v>
                </c:pt>
                <c:pt idx="330">
                  <c:v>41.693993993993999</c:v>
                </c:pt>
                <c:pt idx="331">
                  <c:v>41.811551551551553</c:v>
                </c:pt>
                <c:pt idx="332">
                  <c:v>41.929109109109113</c:v>
                </c:pt>
                <c:pt idx="333">
                  <c:v>42.046666666666667</c:v>
                </c:pt>
                <c:pt idx="334">
                  <c:v>42.164224224224228</c:v>
                </c:pt>
                <c:pt idx="335">
                  <c:v>42.281781781781781</c:v>
                </c:pt>
                <c:pt idx="336">
                  <c:v>42.399339339339342</c:v>
                </c:pt>
                <c:pt idx="337">
                  <c:v>42.516896896896895</c:v>
                </c:pt>
                <c:pt idx="338">
                  <c:v>42.634454454454456</c:v>
                </c:pt>
                <c:pt idx="339">
                  <c:v>42.752012012012017</c:v>
                </c:pt>
                <c:pt idx="340">
                  <c:v>42.86956956956957</c:v>
                </c:pt>
                <c:pt idx="341">
                  <c:v>42.987127127127131</c:v>
                </c:pt>
                <c:pt idx="342">
                  <c:v>43.104684684684685</c:v>
                </c:pt>
                <c:pt idx="343">
                  <c:v>43.222242242242245</c:v>
                </c:pt>
                <c:pt idx="344">
                  <c:v>43.339799799799799</c:v>
                </c:pt>
                <c:pt idx="345">
                  <c:v>43.45735735735736</c:v>
                </c:pt>
                <c:pt idx="346">
                  <c:v>43.574914914914913</c:v>
                </c:pt>
                <c:pt idx="347">
                  <c:v>43.692472472472474</c:v>
                </c:pt>
                <c:pt idx="348">
                  <c:v>43.810030030030035</c:v>
                </c:pt>
                <c:pt idx="349">
                  <c:v>43.927587587587588</c:v>
                </c:pt>
                <c:pt idx="350">
                  <c:v>44.045145145145149</c:v>
                </c:pt>
                <c:pt idx="351">
                  <c:v>44.162702702702703</c:v>
                </c:pt>
                <c:pt idx="352">
                  <c:v>44.280260260260263</c:v>
                </c:pt>
                <c:pt idx="353">
                  <c:v>44.397817817817817</c:v>
                </c:pt>
                <c:pt idx="354">
                  <c:v>44.515375375375378</c:v>
                </c:pt>
                <c:pt idx="355">
                  <c:v>44.632932932932931</c:v>
                </c:pt>
                <c:pt idx="356">
                  <c:v>44.750490490490492</c:v>
                </c:pt>
                <c:pt idx="357">
                  <c:v>44.868048048048053</c:v>
                </c:pt>
                <c:pt idx="358">
                  <c:v>44.985605605605606</c:v>
                </c:pt>
                <c:pt idx="359">
                  <c:v>45.103163163163167</c:v>
                </c:pt>
                <c:pt idx="360">
                  <c:v>45.22072072072072</c:v>
                </c:pt>
                <c:pt idx="361">
                  <c:v>45.338278278278281</c:v>
                </c:pt>
                <c:pt idx="362">
                  <c:v>45.455835835835835</c:v>
                </c:pt>
                <c:pt idx="363">
                  <c:v>45.573393393393395</c:v>
                </c:pt>
                <c:pt idx="364">
                  <c:v>45.690950950950956</c:v>
                </c:pt>
                <c:pt idx="365">
                  <c:v>45.80850850850851</c:v>
                </c:pt>
                <c:pt idx="366">
                  <c:v>45.92606606606607</c:v>
                </c:pt>
                <c:pt idx="367">
                  <c:v>46.043623623623624</c:v>
                </c:pt>
                <c:pt idx="368">
                  <c:v>46.161181181181185</c:v>
                </c:pt>
                <c:pt idx="369">
                  <c:v>46.278738738738738</c:v>
                </c:pt>
                <c:pt idx="370">
                  <c:v>46.396296296296299</c:v>
                </c:pt>
                <c:pt idx="371">
                  <c:v>46.513853853853853</c:v>
                </c:pt>
                <c:pt idx="372">
                  <c:v>46.631411411411413</c:v>
                </c:pt>
                <c:pt idx="373">
                  <c:v>46.748968968968974</c:v>
                </c:pt>
                <c:pt idx="374">
                  <c:v>46.866526526526528</c:v>
                </c:pt>
                <c:pt idx="375">
                  <c:v>46.984084084084088</c:v>
                </c:pt>
                <c:pt idx="376">
                  <c:v>47.101641641641642</c:v>
                </c:pt>
                <c:pt idx="377">
                  <c:v>47.219199199199203</c:v>
                </c:pt>
                <c:pt idx="378">
                  <c:v>47.336756756756756</c:v>
                </c:pt>
                <c:pt idx="379">
                  <c:v>47.454314314314317</c:v>
                </c:pt>
                <c:pt idx="380">
                  <c:v>47.57187187187187</c:v>
                </c:pt>
                <c:pt idx="381">
                  <c:v>47.689429429429431</c:v>
                </c:pt>
                <c:pt idx="382">
                  <c:v>47.806986986986992</c:v>
                </c:pt>
                <c:pt idx="383">
                  <c:v>47.924544544544545</c:v>
                </c:pt>
                <c:pt idx="384">
                  <c:v>48.042102102102106</c:v>
                </c:pt>
                <c:pt idx="385">
                  <c:v>48.15965965965966</c:v>
                </c:pt>
                <c:pt idx="386">
                  <c:v>48.27721721721722</c:v>
                </c:pt>
                <c:pt idx="387">
                  <c:v>48.394774774774774</c:v>
                </c:pt>
                <c:pt idx="388">
                  <c:v>48.512332332332335</c:v>
                </c:pt>
                <c:pt idx="389">
                  <c:v>48.629889889889888</c:v>
                </c:pt>
                <c:pt idx="390">
                  <c:v>48.747447447447449</c:v>
                </c:pt>
                <c:pt idx="391">
                  <c:v>48.86500500500501</c:v>
                </c:pt>
                <c:pt idx="392">
                  <c:v>48.982562562562563</c:v>
                </c:pt>
                <c:pt idx="393">
                  <c:v>49.100120120120124</c:v>
                </c:pt>
                <c:pt idx="394">
                  <c:v>49.217677677677678</c:v>
                </c:pt>
                <c:pt idx="395">
                  <c:v>49.335235235235238</c:v>
                </c:pt>
                <c:pt idx="396">
                  <c:v>49.452792792792792</c:v>
                </c:pt>
                <c:pt idx="397">
                  <c:v>49.570350350350353</c:v>
                </c:pt>
                <c:pt idx="398">
                  <c:v>49.687907907907913</c:v>
                </c:pt>
                <c:pt idx="399">
                  <c:v>49.805465465465467</c:v>
                </c:pt>
                <c:pt idx="400">
                  <c:v>49.923023023023028</c:v>
                </c:pt>
                <c:pt idx="401">
                  <c:v>50.040580580580581</c:v>
                </c:pt>
                <c:pt idx="402">
                  <c:v>50.158138138138142</c:v>
                </c:pt>
                <c:pt idx="403">
                  <c:v>50.275695695695696</c:v>
                </c:pt>
                <c:pt idx="404">
                  <c:v>50.393253253253256</c:v>
                </c:pt>
                <c:pt idx="405">
                  <c:v>50.51081081081081</c:v>
                </c:pt>
                <c:pt idx="406">
                  <c:v>50.628368368368371</c:v>
                </c:pt>
                <c:pt idx="407">
                  <c:v>50.745925925925931</c:v>
                </c:pt>
                <c:pt idx="408">
                  <c:v>50.863483483483485</c:v>
                </c:pt>
                <c:pt idx="409">
                  <c:v>50.981041041041046</c:v>
                </c:pt>
                <c:pt idx="410">
                  <c:v>51.098598598598599</c:v>
                </c:pt>
                <c:pt idx="411">
                  <c:v>51.21615615615616</c:v>
                </c:pt>
                <c:pt idx="412">
                  <c:v>51.333713713713713</c:v>
                </c:pt>
                <c:pt idx="413">
                  <c:v>51.451271271271274</c:v>
                </c:pt>
                <c:pt idx="414">
                  <c:v>51.568828828828828</c:v>
                </c:pt>
                <c:pt idx="415">
                  <c:v>51.686386386386388</c:v>
                </c:pt>
                <c:pt idx="416">
                  <c:v>51.803943943943949</c:v>
                </c:pt>
                <c:pt idx="417">
                  <c:v>51.921501501501503</c:v>
                </c:pt>
                <c:pt idx="418">
                  <c:v>52.039059059059063</c:v>
                </c:pt>
                <c:pt idx="419">
                  <c:v>52.156616616616617</c:v>
                </c:pt>
                <c:pt idx="420">
                  <c:v>52.274174174174178</c:v>
                </c:pt>
                <c:pt idx="421">
                  <c:v>52.391731731731731</c:v>
                </c:pt>
                <c:pt idx="422">
                  <c:v>52.509289289289292</c:v>
                </c:pt>
                <c:pt idx="423">
                  <c:v>52.626846846846846</c:v>
                </c:pt>
                <c:pt idx="424">
                  <c:v>52.744404404404406</c:v>
                </c:pt>
                <c:pt idx="425">
                  <c:v>52.861961961961967</c:v>
                </c:pt>
                <c:pt idx="426">
                  <c:v>52.979519519519521</c:v>
                </c:pt>
                <c:pt idx="427">
                  <c:v>53.097077077077081</c:v>
                </c:pt>
                <c:pt idx="428">
                  <c:v>53.214634634634635</c:v>
                </c:pt>
                <c:pt idx="429">
                  <c:v>53.332192192192196</c:v>
                </c:pt>
                <c:pt idx="430">
                  <c:v>53.449749749749749</c:v>
                </c:pt>
                <c:pt idx="431">
                  <c:v>53.56730730730731</c:v>
                </c:pt>
                <c:pt idx="432">
                  <c:v>53.684864864864863</c:v>
                </c:pt>
                <c:pt idx="433">
                  <c:v>53.802422422422424</c:v>
                </c:pt>
                <c:pt idx="434">
                  <c:v>53.919979979979985</c:v>
                </c:pt>
                <c:pt idx="435">
                  <c:v>54.037537537537538</c:v>
                </c:pt>
                <c:pt idx="436">
                  <c:v>54.155095095095099</c:v>
                </c:pt>
                <c:pt idx="437">
                  <c:v>54.272652652652653</c:v>
                </c:pt>
                <c:pt idx="438">
                  <c:v>54.390210210210213</c:v>
                </c:pt>
                <c:pt idx="439">
                  <c:v>54.507767767767767</c:v>
                </c:pt>
                <c:pt idx="440">
                  <c:v>54.625325325325328</c:v>
                </c:pt>
                <c:pt idx="441">
                  <c:v>54.742882882882888</c:v>
                </c:pt>
                <c:pt idx="442">
                  <c:v>54.860440440440442</c:v>
                </c:pt>
                <c:pt idx="443">
                  <c:v>54.977997997998003</c:v>
                </c:pt>
                <c:pt idx="444">
                  <c:v>55.095555555555556</c:v>
                </c:pt>
                <c:pt idx="445">
                  <c:v>55.213113113113117</c:v>
                </c:pt>
                <c:pt idx="446">
                  <c:v>55.330670670670671</c:v>
                </c:pt>
                <c:pt idx="447">
                  <c:v>55.448228228228231</c:v>
                </c:pt>
                <c:pt idx="448">
                  <c:v>55.565785785785785</c:v>
                </c:pt>
                <c:pt idx="449">
                  <c:v>55.683343343343346</c:v>
                </c:pt>
                <c:pt idx="450">
                  <c:v>55.800900900900906</c:v>
                </c:pt>
                <c:pt idx="451">
                  <c:v>55.91845845845846</c:v>
                </c:pt>
                <c:pt idx="452">
                  <c:v>56.036016016016021</c:v>
                </c:pt>
                <c:pt idx="453">
                  <c:v>56.153573573573574</c:v>
                </c:pt>
                <c:pt idx="454">
                  <c:v>56.271131131131135</c:v>
                </c:pt>
                <c:pt idx="455">
                  <c:v>56.388688688688688</c:v>
                </c:pt>
                <c:pt idx="456">
                  <c:v>56.506246246246249</c:v>
                </c:pt>
                <c:pt idx="457">
                  <c:v>56.623803803803803</c:v>
                </c:pt>
                <c:pt idx="458">
                  <c:v>56.741361361361363</c:v>
                </c:pt>
                <c:pt idx="459">
                  <c:v>56.858918918918924</c:v>
                </c:pt>
                <c:pt idx="460">
                  <c:v>56.976476476476478</c:v>
                </c:pt>
                <c:pt idx="461">
                  <c:v>57.094034034034038</c:v>
                </c:pt>
                <c:pt idx="462">
                  <c:v>57.211591591591592</c:v>
                </c:pt>
                <c:pt idx="463">
                  <c:v>57.329149149149153</c:v>
                </c:pt>
                <c:pt idx="464">
                  <c:v>57.446706706706706</c:v>
                </c:pt>
                <c:pt idx="465">
                  <c:v>57.564264264264267</c:v>
                </c:pt>
                <c:pt idx="466">
                  <c:v>57.681821821821821</c:v>
                </c:pt>
                <c:pt idx="467">
                  <c:v>57.799379379379381</c:v>
                </c:pt>
                <c:pt idx="468">
                  <c:v>57.916936936936942</c:v>
                </c:pt>
                <c:pt idx="469">
                  <c:v>58.034494494494496</c:v>
                </c:pt>
                <c:pt idx="470">
                  <c:v>58.152052052052056</c:v>
                </c:pt>
                <c:pt idx="471">
                  <c:v>58.26960960960961</c:v>
                </c:pt>
                <c:pt idx="472">
                  <c:v>58.387167167167171</c:v>
                </c:pt>
                <c:pt idx="473">
                  <c:v>58.504724724724724</c:v>
                </c:pt>
                <c:pt idx="474">
                  <c:v>58.622282282282285</c:v>
                </c:pt>
                <c:pt idx="475">
                  <c:v>58.739839839839846</c:v>
                </c:pt>
                <c:pt idx="476">
                  <c:v>58.857397397397399</c:v>
                </c:pt>
                <c:pt idx="477">
                  <c:v>58.97495495495496</c:v>
                </c:pt>
                <c:pt idx="478">
                  <c:v>59.092512512512513</c:v>
                </c:pt>
                <c:pt idx="479">
                  <c:v>59.210070070070074</c:v>
                </c:pt>
                <c:pt idx="480">
                  <c:v>59.327627627627628</c:v>
                </c:pt>
                <c:pt idx="481">
                  <c:v>59.445185185185188</c:v>
                </c:pt>
                <c:pt idx="482">
                  <c:v>59.562742742742742</c:v>
                </c:pt>
                <c:pt idx="483">
                  <c:v>59.680300300300303</c:v>
                </c:pt>
                <c:pt idx="484">
                  <c:v>59.797857857857863</c:v>
                </c:pt>
                <c:pt idx="485">
                  <c:v>59.915415415415417</c:v>
                </c:pt>
                <c:pt idx="486">
                  <c:v>60.032972972972978</c:v>
                </c:pt>
                <c:pt idx="487">
                  <c:v>60.150530530530531</c:v>
                </c:pt>
                <c:pt idx="488">
                  <c:v>60.268088088088092</c:v>
                </c:pt>
                <c:pt idx="489">
                  <c:v>60.385645645645646</c:v>
                </c:pt>
                <c:pt idx="490">
                  <c:v>60.503203203203206</c:v>
                </c:pt>
                <c:pt idx="491">
                  <c:v>60.62076076076076</c:v>
                </c:pt>
                <c:pt idx="492">
                  <c:v>60.738318318318321</c:v>
                </c:pt>
                <c:pt idx="493">
                  <c:v>60.855875875875881</c:v>
                </c:pt>
                <c:pt idx="494">
                  <c:v>60.973433433433435</c:v>
                </c:pt>
                <c:pt idx="495">
                  <c:v>61.090990990990996</c:v>
                </c:pt>
                <c:pt idx="496">
                  <c:v>61.208548548548549</c:v>
                </c:pt>
                <c:pt idx="497">
                  <c:v>61.32610610610611</c:v>
                </c:pt>
                <c:pt idx="498">
                  <c:v>61.443663663663663</c:v>
                </c:pt>
                <c:pt idx="499">
                  <c:v>61.561221221221224</c:v>
                </c:pt>
                <c:pt idx="500">
                  <c:v>61.678778778778778</c:v>
                </c:pt>
                <c:pt idx="501">
                  <c:v>61.796336336336338</c:v>
                </c:pt>
                <c:pt idx="502">
                  <c:v>61.913893893893899</c:v>
                </c:pt>
                <c:pt idx="503">
                  <c:v>62.031451451451453</c:v>
                </c:pt>
                <c:pt idx="504">
                  <c:v>62.149009009009013</c:v>
                </c:pt>
                <c:pt idx="505">
                  <c:v>62.266566566566567</c:v>
                </c:pt>
                <c:pt idx="506">
                  <c:v>62.384124124124128</c:v>
                </c:pt>
                <c:pt idx="507">
                  <c:v>62.501681681681681</c:v>
                </c:pt>
                <c:pt idx="508">
                  <c:v>62.619239239239242</c:v>
                </c:pt>
                <c:pt idx="509">
                  <c:v>62.736796796796803</c:v>
                </c:pt>
                <c:pt idx="510">
                  <c:v>62.854354354354356</c:v>
                </c:pt>
                <c:pt idx="511">
                  <c:v>62.971911911911917</c:v>
                </c:pt>
                <c:pt idx="512">
                  <c:v>63.089469469469471</c:v>
                </c:pt>
                <c:pt idx="513">
                  <c:v>63.207027027027031</c:v>
                </c:pt>
                <c:pt idx="514">
                  <c:v>63.324584584584585</c:v>
                </c:pt>
                <c:pt idx="515">
                  <c:v>63.442142142142146</c:v>
                </c:pt>
                <c:pt idx="516">
                  <c:v>63.559699699699699</c:v>
                </c:pt>
                <c:pt idx="517">
                  <c:v>63.67725725725726</c:v>
                </c:pt>
                <c:pt idx="518">
                  <c:v>63.794814814814821</c:v>
                </c:pt>
                <c:pt idx="519">
                  <c:v>63.912372372372374</c:v>
                </c:pt>
                <c:pt idx="520">
                  <c:v>64.029929929929935</c:v>
                </c:pt>
                <c:pt idx="521">
                  <c:v>64.147487487487496</c:v>
                </c:pt>
                <c:pt idx="522">
                  <c:v>64.265045045045042</c:v>
                </c:pt>
                <c:pt idx="523">
                  <c:v>64.382602602602603</c:v>
                </c:pt>
                <c:pt idx="524">
                  <c:v>64.500160160160164</c:v>
                </c:pt>
                <c:pt idx="525">
                  <c:v>64.617717717717724</c:v>
                </c:pt>
                <c:pt idx="526">
                  <c:v>64.735275275275285</c:v>
                </c:pt>
                <c:pt idx="527">
                  <c:v>64.852832832832831</c:v>
                </c:pt>
                <c:pt idx="528">
                  <c:v>64.970390390390392</c:v>
                </c:pt>
                <c:pt idx="529">
                  <c:v>65.087947947947953</c:v>
                </c:pt>
                <c:pt idx="530">
                  <c:v>65.205505505505513</c:v>
                </c:pt>
                <c:pt idx="531">
                  <c:v>65.32306306306306</c:v>
                </c:pt>
                <c:pt idx="532">
                  <c:v>65.440620620620621</c:v>
                </c:pt>
                <c:pt idx="533">
                  <c:v>65.558178178178181</c:v>
                </c:pt>
                <c:pt idx="534">
                  <c:v>65.675735735735742</c:v>
                </c:pt>
                <c:pt idx="535">
                  <c:v>65.793293293293303</c:v>
                </c:pt>
                <c:pt idx="536">
                  <c:v>65.910850850850849</c:v>
                </c:pt>
                <c:pt idx="537">
                  <c:v>66.02840840840841</c:v>
                </c:pt>
                <c:pt idx="538">
                  <c:v>66.145965965965971</c:v>
                </c:pt>
                <c:pt idx="539">
                  <c:v>66.263523523523531</c:v>
                </c:pt>
                <c:pt idx="540">
                  <c:v>66.381081081081078</c:v>
                </c:pt>
                <c:pt idx="541">
                  <c:v>66.498638638638639</c:v>
                </c:pt>
                <c:pt idx="542">
                  <c:v>66.616196196196199</c:v>
                </c:pt>
                <c:pt idx="543">
                  <c:v>66.73375375375376</c:v>
                </c:pt>
                <c:pt idx="544">
                  <c:v>66.851311311311321</c:v>
                </c:pt>
                <c:pt idx="545">
                  <c:v>66.968868868868867</c:v>
                </c:pt>
                <c:pt idx="546">
                  <c:v>67.086426426426428</c:v>
                </c:pt>
                <c:pt idx="547">
                  <c:v>67.203983983983989</c:v>
                </c:pt>
                <c:pt idx="548">
                  <c:v>67.321541541541549</c:v>
                </c:pt>
                <c:pt idx="549">
                  <c:v>67.439099099099096</c:v>
                </c:pt>
                <c:pt idx="550">
                  <c:v>67.556656656656656</c:v>
                </c:pt>
                <c:pt idx="551">
                  <c:v>67.674214214214217</c:v>
                </c:pt>
                <c:pt idx="552">
                  <c:v>67.791771771771778</c:v>
                </c:pt>
                <c:pt idx="553">
                  <c:v>67.909329329329339</c:v>
                </c:pt>
                <c:pt idx="554">
                  <c:v>68.026886886886885</c:v>
                </c:pt>
                <c:pt idx="555">
                  <c:v>68.144444444444446</c:v>
                </c:pt>
                <c:pt idx="556">
                  <c:v>68.262002002002006</c:v>
                </c:pt>
                <c:pt idx="557">
                  <c:v>68.379559559559567</c:v>
                </c:pt>
                <c:pt idx="558">
                  <c:v>68.497117117117114</c:v>
                </c:pt>
                <c:pt idx="559">
                  <c:v>68.614674674674674</c:v>
                </c:pt>
                <c:pt idx="560">
                  <c:v>68.732232232232235</c:v>
                </c:pt>
                <c:pt idx="561">
                  <c:v>68.849789789789796</c:v>
                </c:pt>
                <c:pt idx="562">
                  <c:v>68.967347347347356</c:v>
                </c:pt>
                <c:pt idx="563">
                  <c:v>69.084904904904903</c:v>
                </c:pt>
                <c:pt idx="564">
                  <c:v>69.202462462462464</c:v>
                </c:pt>
                <c:pt idx="565">
                  <c:v>69.320020020020024</c:v>
                </c:pt>
                <c:pt idx="566">
                  <c:v>69.437577577577585</c:v>
                </c:pt>
                <c:pt idx="567">
                  <c:v>69.555135135135131</c:v>
                </c:pt>
                <c:pt idx="568">
                  <c:v>69.672692692692692</c:v>
                </c:pt>
                <c:pt idx="569">
                  <c:v>69.790250250250253</c:v>
                </c:pt>
                <c:pt idx="570">
                  <c:v>69.907807807807814</c:v>
                </c:pt>
                <c:pt idx="571">
                  <c:v>70.025365365365374</c:v>
                </c:pt>
                <c:pt idx="572">
                  <c:v>70.142922922922921</c:v>
                </c:pt>
                <c:pt idx="573">
                  <c:v>70.260480480480481</c:v>
                </c:pt>
                <c:pt idx="574">
                  <c:v>70.378038038038042</c:v>
                </c:pt>
                <c:pt idx="575">
                  <c:v>70.495595595595603</c:v>
                </c:pt>
                <c:pt idx="576">
                  <c:v>70.613153153153149</c:v>
                </c:pt>
                <c:pt idx="577">
                  <c:v>70.73071071071071</c:v>
                </c:pt>
                <c:pt idx="578">
                  <c:v>70.848268268268271</c:v>
                </c:pt>
                <c:pt idx="579">
                  <c:v>70.965825825825831</c:v>
                </c:pt>
                <c:pt idx="580">
                  <c:v>71.083383383383392</c:v>
                </c:pt>
                <c:pt idx="581">
                  <c:v>71.200940940940939</c:v>
                </c:pt>
                <c:pt idx="582">
                  <c:v>71.318498498498499</c:v>
                </c:pt>
                <c:pt idx="583">
                  <c:v>71.43605605605606</c:v>
                </c:pt>
                <c:pt idx="584">
                  <c:v>71.553613613613621</c:v>
                </c:pt>
                <c:pt idx="585">
                  <c:v>71.671171171171167</c:v>
                </c:pt>
                <c:pt idx="586">
                  <c:v>71.788728728728728</c:v>
                </c:pt>
                <c:pt idx="587">
                  <c:v>71.906286286286289</c:v>
                </c:pt>
                <c:pt idx="588">
                  <c:v>72.023843843843849</c:v>
                </c:pt>
                <c:pt idx="589">
                  <c:v>72.14140140140141</c:v>
                </c:pt>
                <c:pt idx="590">
                  <c:v>72.258958958958956</c:v>
                </c:pt>
                <c:pt idx="591">
                  <c:v>72.376516516516517</c:v>
                </c:pt>
                <c:pt idx="592">
                  <c:v>72.494074074074078</c:v>
                </c:pt>
                <c:pt idx="593">
                  <c:v>72.611631631631639</c:v>
                </c:pt>
                <c:pt idx="594">
                  <c:v>72.729189189189185</c:v>
                </c:pt>
                <c:pt idx="595">
                  <c:v>72.846746746746746</c:v>
                </c:pt>
                <c:pt idx="596">
                  <c:v>72.964304304304306</c:v>
                </c:pt>
                <c:pt idx="597">
                  <c:v>73.081861861861867</c:v>
                </c:pt>
                <c:pt idx="598">
                  <c:v>73.199419419419428</c:v>
                </c:pt>
                <c:pt idx="599">
                  <c:v>73.316976976976974</c:v>
                </c:pt>
                <c:pt idx="600">
                  <c:v>73.434534534534535</c:v>
                </c:pt>
                <c:pt idx="601">
                  <c:v>73.552092092092096</c:v>
                </c:pt>
                <c:pt idx="602">
                  <c:v>73.669649649649656</c:v>
                </c:pt>
                <c:pt idx="603">
                  <c:v>73.787207207207217</c:v>
                </c:pt>
                <c:pt idx="604">
                  <c:v>73.904764764764764</c:v>
                </c:pt>
                <c:pt idx="605">
                  <c:v>74.022322322322324</c:v>
                </c:pt>
                <c:pt idx="606">
                  <c:v>74.139879879879885</c:v>
                </c:pt>
                <c:pt idx="607">
                  <c:v>74.257437437437446</c:v>
                </c:pt>
                <c:pt idx="608">
                  <c:v>74.374994994994992</c:v>
                </c:pt>
                <c:pt idx="609">
                  <c:v>74.492552552552553</c:v>
                </c:pt>
                <c:pt idx="610">
                  <c:v>74.610110110110114</c:v>
                </c:pt>
                <c:pt idx="611">
                  <c:v>74.727667667667674</c:v>
                </c:pt>
                <c:pt idx="612">
                  <c:v>74.845225225225235</c:v>
                </c:pt>
                <c:pt idx="613">
                  <c:v>74.962782782782782</c:v>
                </c:pt>
                <c:pt idx="614">
                  <c:v>75.080340340340342</c:v>
                </c:pt>
                <c:pt idx="615">
                  <c:v>75.197897897897903</c:v>
                </c:pt>
                <c:pt idx="616">
                  <c:v>75.315455455455464</c:v>
                </c:pt>
                <c:pt idx="617">
                  <c:v>75.43301301301301</c:v>
                </c:pt>
                <c:pt idx="618">
                  <c:v>75.550570570570571</c:v>
                </c:pt>
                <c:pt idx="619">
                  <c:v>75.668128128128131</c:v>
                </c:pt>
                <c:pt idx="620">
                  <c:v>75.785685685685692</c:v>
                </c:pt>
                <c:pt idx="621">
                  <c:v>75.903243243243253</c:v>
                </c:pt>
                <c:pt idx="622">
                  <c:v>76.020800800800799</c:v>
                </c:pt>
                <c:pt idx="623">
                  <c:v>76.13835835835836</c:v>
                </c:pt>
                <c:pt idx="624">
                  <c:v>76.255915915915921</c:v>
                </c:pt>
                <c:pt idx="625">
                  <c:v>76.373473473473481</c:v>
                </c:pt>
                <c:pt idx="626">
                  <c:v>76.491031031031028</c:v>
                </c:pt>
                <c:pt idx="627">
                  <c:v>76.608588588588589</c:v>
                </c:pt>
                <c:pt idx="628">
                  <c:v>76.726146146146149</c:v>
                </c:pt>
                <c:pt idx="629">
                  <c:v>76.84370370370371</c:v>
                </c:pt>
                <c:pt idx="630">
                  <c:v>76.961261261261271</c:v>
                </c:pt>
                <c:pt idx="631">
                  <c:v>77.078818818818817</c:v>
                </c:pt>
                <c:pt idx="632">
                  <c:v>77.196376376376378</c:v>
                </c:pt>
                <c:pt idx="633">
                  <c:v>77.313933933933939</c:v>
                </c:pt>
                <c:pt idx="634">
                  <c:v>77.431491491491499</c:v>
                </c:pt>
                <c:pt idx="635">
                  <c:v>77.549049049049046</c:v>
                </c:pt>
                <c:pt idx="636">
                  <c:v>77.666606606606607</c:v>
                </c:pt>
                <c:pt idx="637">
                  <c:v>77.784164164164167</c:v>
                </c:pt>
                <c:pt idx="638">
                  <c:v>77.901721721721728</c:v>
                </c:pt>
                <c:pt idx="639">
                  <c:v>78.019279279279289</c:v>
                </c:pt>
                <c:pt idx="640">
                  <c:v>78.136836836836835</c:v>
                </c:pt>
                <c:pt idx="641">
                  <c:v>78.254394394394396</c:v>
                </c:pt>
                <c:pt idx="642">
                  <c:v>78.371951951951957</c:v>
                </c:pt>
                <c:pt idx="643">
                  <c:v>78.489509509509517</c:v>
                </c:pt>
                <c:pt idx="644">
                  <c:v>78.607067067067064</c:v>
                </c:pt>
                <c:pt idx="645">
                  <c:v>78.724624624624624</c:v>
                </c:pt>
                <c:pt idx="646">
                  <c:v>78.842182182182185</c:v>
                </c:pt>
                <c:pt idx="647">
                  <c:v>78.959739739739746</c:v>
                </c:pt>
                <c:pt idx="648">
                  <c:v>79.077297297297306</c:v>
                </c:pt>
                <c:pt idx="649">
                  <c:v>79.194854854854853</c:v>
                </c:pt>
                <c:pt idx="650">
                  <c:v>79.312412412412414</c:v>
                </c:pt>
                <c:pt idx="651">
                  <c:v>79.429969969969974</c:v>
                </c:pt>
                <c:pt idx="652">
                  <c:v>79.547527527527535</c:v>
                </c:pt>
                <c:pt idx="653">
                  <c:v>79.665085085085082</c:v>
                </c:pt>
                <c:pt idx="654">
                  <c:v>79.782642642642642</c:v>
                </c:pt>
                <c:pt idx="655">
                  <c:v>79.900200200200203</c:v>
                </c:pt>
                <c:pt idx="656">
                  <c:v>80.017757757757764</c:v>
                </c:pt>
                <c:pt idx="657">
                  <c:v>80.135315315315324</c:v>
                </c:pt>
                <c:pt idx="658">
                  <c:v>80.252872872872871</c:v>
                </c:pt>
                <c:pt idx="659">
                  <c:v>80.370430430430432</c:v>
                </c:pt>
                <c:pt idx="660">
                  <c:v>80.487987987987992</c:v>
                </c:pt>
                <c:pt idx="661">
                  <c:v>80.605545545545553</c:v>
                </c:pt>
                <c:pt idx="662">
                  <c:v>80.723103103103099</c:v>
                </c:pt>
                <c:pt idx="663">
                  <c:v>80.84066066066066</c:v>
                </c:pt>
                <c:pt idx="664">
                  <c:v>80.958218218218221</c:v>
                </c:pt>
                <c:pt idx="665">
                  <c:v>81.075775775775782</c:v>
                </c:pt>
                <c:pt idx="666">
                  <c:v>81.193333333333342</c:v>
                </c:pt>
                <c:pt idx="667">
                  <c:v>81.310890890890889</c:v>
                </c:pt>
                <c:pt idx="668">
                  <c:v>81.428448448448449</c:v>
                </c:pt>
                <c:pt idx="669">
                  <c:v>81.54600600600601</c:v>
                </c:pt>
                <c:pt idx="670">
                  <c:v>81.663563563563571</c:v>
                </c:pt>
                <c:pt idx="671">
                  <c:v>81.781121121121132</c:v>
                </c:pt>
                <c:pt idx="672">
                  <c:v>81.898678678678678</c:v>
                </c:pt>
                <c:pt idx="673">
                  <c:v>82.016236236236239</c:v>
                </c:pt>
                <c:pt idx="674">
                  <c:v>82.133793793793799</c:v>
                </c:pt>
                <c:pt idx="675">
                  <c:v>82.25135135135136</c:v>
                </c:pt>
                <c:pt idx="676">
                  <c:v>82.368908908908907</c:v>
                </c:pt>
                <c:pt idx="677">
                  <c:v>82.486466466466467</c:v>
                </c:pt>
                <c:pt idx="678">
                  <c:v>82.604024024024028</c:v>
                </c:pt>
                <c:pt idx="679">
                  <c:v>82.721581581581589</c:v>
                </c:pt>
                <c:pt idx="680">
                  <c:v>82.839139139139149</c:v>
                </c:pt>
                <c:pt idx="681">
                  <c:v>82.956696696696696</c:v>
                </c:pt>
                <c:pt idx="682">
                  <c:v>83.074254254254257</c:v>
                </c:pt>
                <c:pt idx="683">
                  <c:v>83.191811811811817</c:v>
                </c:pt>
                <c:pt idx="684">
                  <c:v>83.309369369369378</c:v>
                </c:pt>
                <c:pt idx="685">
                  <c:v>83.426926926926924</c:v>
                </c:pt>
                <c:pt idx="686">
                  <c:v>83.544484484484485</c:v>
                </c:pt>
                <c:pt idx="687">
                  <c:v>83.662042042042046</c:v>
                </c:pt>
                <c:pt idx="688">
                  <c:v>83.779599599599607</c:v>
                </c:pt>
                <c:pt idx="689">
                  <c:v>83.897157157157167</c:v>
                </c:pt>
                <c:pt idx="690">
                  <c:v>84.014714714714714</c:v>
                </c:pt>
                <c:pt idx="691">
                  <c:v>84.132272272272274</c:v>
                </c:pt>
                <c:pt idx="692">
                  <c:v>84.249829829829835</c:v>
                </c:pt>
                <c:pt idx="693">
                  <c:v>84.367387387387396</c:v>
                </c:pt>
                <c:pt idx="694">
                  <c:v>84.484944944944942</c:v>
                </c:pt>
                <c:pt idx="695">
                  <c:v>84.602502502502503</c:v>
                </c:pt>
                <c:pt idx="696">
                  <c:v>84.720060060060064</c:v>
                </c:pt>
                <c:pt idx="697">
                  <c:v>84.837617617617624</c:v>
                </c:pt>
                <c:pt idx="698">
                  <c:v>84.955175175175185</c:v>
                </c:pt>
                <c:pt idx="699">
                  <c:v>85.072732732732732</c:v>
                </c:pt>
                <c:pt idx="700">
                  <c:v>85.190290290290292</c:v>
                </c:pt>
                <c:pt idx="701">
                  <c:v>85.307847847847853</c:v>
                </c:pt>
                <c:pt idx="702">
                  <c:v>85.425405405405414</c:v>
                </c:pt>
                <c:pt idx="703">
                  <c:v>85.54296296296296</c:v>
                </c:pt>
                <c:pt idx="704">
                  <c:v>85.660520520520521</c:v>
                </c:pt>
                <c:pt idx="705">
                  <c:v>85.778078078078082</c:v>
                </c:pt>
                <c:pt idx="706">
                  <c:v>85.895635635635642</c:v>
                </c:pt>
                <c:pt idx="707">
                  <c:v>86.013193193193203</c:v>
                </c:pt>
                <c:pt idx="708">
                  <c:v>86.130750750750749</c:v>
                </c:pt>
                <c:pt idx="709">
                  <c:v>86.24830830830831</c:v>
                </c:pt>
                <c:pt idx="710">
                  <c:v>86.365865865865871</c:v>
                </c:pt>
                <c:pt idx="711">
                  <c:v>86.483423423423432</c:v>
                </c:pt>
                <c:pt idx="712">
                  <c:v>86.600980980980978</c:v>
                </c:pt>
                <c:pt idx="713">
                  <c:v>86.718538538538539</c:v>
                </c:pt>
                <c:pt idx="714">
                  <c:v>86.836096096096099</c:v>
                </c:pt>
                <c:pt idx="715">
                  <c:v>86.95365365365366</c:v>
                </c:pt>
                <c:pt idx="716">
                  <c:v>87.071211211211221</c:v>
                </c:pt>
                <c:pt idx="717">
                  <c:v>87.188768768768767</c:v>
                </c:pt>
                <c:pt idx="718">
                  <c:v>87.306326326326328</c:v>
                </c:pt>
                <c:pt idx="719">
                  <c:v>87.423883883883889</c:v>
                </c:pt>
                <c:pt idx="720">
                  <c:v>87.541441441441449</c:v>
                </c:pt>
                <c:pt idx="721">
                  <c:v>87.658998998998996</c:v>
                </c:pt>
                <c:pt idx="722">
                  <c:v>87.776556556556557</c:v>
                </c:pt>
                <c:pt idx="723">
                  <c:v>87.894114114114117</c:v>
                </c:pt>
                <c:pt idx="724">
                  <c:v>88.011671671671678</c:v>
                </c:pt>
                <c:pt idx="725">
                  <c:v>88.129229229229239</c:v>
                </c:pt>
                <c:pt idx="726">
                  <c:v>88.246786786786785</c:v>
                </c:pt>
                <c:pt idx="727">
                  <c:v>88.364344344344346</c:v>
                </c:pt>
                <c:pt idx="728">
                  <c:v>88.481901901901907</c:v>
                </c:pt>
                <c:pt idx="729">
                  <c:v>88.599459459459467</c:v>
                </c:pt>
                <c:pt idx="730">
                  <c:v>88.717017017017014</c:v>
                </c:pt>
                <c:pt idx="731">
                  <c:v>88.834574574574575</c:v>
                </c:pt>
                <c:pt idx="732">
                  <c:v>88.952132132132135</c:v>
                </c:pt>
                <c:pt idx="733">
                  <c:v>89.069689689689696</c:v>
                </c:pt>
                <c:pt idx="734">
                  <c:v>89.187247247247257</c:v>
                </c:pt>
                <c:pt idx="735">
                  <c:v>89.304804804804803</c:v>
                </c:pt>
                <c:pt idx="736">
                  <c:v>89.422362362362364</c:v>
                </c:pt>
                <c:pt idx="737">
                  <c:v>89.539919919919924</c:v>
                </c:pt>
                <c:pt idx="738">
                  <c:v>89.657477477477485</c:v>
                </c:pt>
                <c:pt idx="739">
                  <c:v>89.775035035035032</c:v>
                </c:pt>
                <c:pt idx="740">
                  <c:v>89.892592592592592</c:v>
                </c:pt>
                <c:pt idx="741">
                  <c:v>90.010150150150153</c:v>
                </c:pt>
                <c:pt idx="742">
                  <c:v>90.127707707707714</c:v>
                </c:pt>
                <c:pt idx="743">
                  <c:v>90.245265265265274</c:v>
                </c:pt>
                <c:pt idx="744">
                  <c:v>90.362822822822821</c:v>
                </c:pt>
                <c:pt idx="745">
                  <c:v>90.480380380380382</c:v>
                </c:pt>
                <c:pt idx="746">
                  <c:v>90.597937937937942</c:v>
                </c:pt>
                <c:pt idx="747">
                  <c:v>90.715495495495503</c:v>
                </c:pt>
                <c:pt idx="748">
                  <c:v>90.833053053053064</c:v>
                </c:pt>
                <c:pt idx="749">
                  <c:v>90.95061061061061</c:v>
                </c:pt>
                <c:pt idx="750">
                  <c:v>91.068168168168171</c:v>
                </c:pt>
                <c:pt idx="751">
                  <c:v>91.185725725725732</c:v>
                </c:pt>
                <c:pt idx="752">
                  <c:v>91.303283283283292</c:v>
                </c:pt>
                <c:pt idx="753">
                  <c:v>91.420840840840839</c:v>
                </c:pt>
                <c:pt idx="754">
                  <c:v>91.5383983983984</c:v>
                </c:pt>
                <c:pt idx="755">
                  <c:v>91.65595595595596</c:v>
                </c:pt>
                <c:pt idx="756">
                  <c:v>91.773513513513521</c:v>
                </c:pt>
                <c:pt idx="757">
                  <c:v>91.891071071071082</c:v>
                </c:pt>
                <c:pt idx="758">
                  <c:v>92.008628628628628</c:v>
                </c:pt>
                <c:pt idx="759">
                  <c:v>92.126186186186189</c:v>
                </c:pt>
                <c:pt idx="760">
                  <c:v>92.24374374374375</c:v>
                </c:pt>
                <c:pt idx="761">
                  <c:v>92.36130130130131</c:v>
                </c:pt>
                <c:pt idx="762">
                  <c:v>92.478858858858857</c:v>
                </c:pt>
                <c:pt idx="763">
                  <c:v>92.596416416416417</c:v>
                </c:pt>
                <c:pt idx="764">
                  <c:v>92.713973973973978</c:v>
                </c:pt>
                <c:pt idx="765">
                  <c:v>92.831531531531539</c:v>
                </c:pt>
                <c:pt idx="766">
                  <c:v>92.9490890890891</c:v>
                </c:pt>
                <c:pt idx="767">
                  <c:v>93.066646646646646</c:v>
                </c:pt>
                <c:pt idx="768">
                  <c:v>93.184204204204207</c:v>
                </c:pt>
                <c:pt idx="769">
                  <c:v>93.301761761761767</c:v>
                </c:pt>
                <c:pt idx="770">
                  <c:v>93.419319319319328</c:v>
                </c:pt>
                <c:pt idx="771">
                  <c:v>93.536876876876875</c:v>
                </c:pt>
                <c:pt idx="772">
                  <c:v>93.654434434434435</c:v>
                </c:pt>
                <c:pt idx="773">
                  <c:v>93.771991991991996</c:v>
                </c:pt>
                <c:pt idx="774">
                  <c:v>93.889549549549557</c:v>
                </c:pt>
                <c:pt idx="775">
                  <c:v>94.007107107107117</c:v>
                </c:pt>
                <c:pt idx="776">
                  <c:v>94.124664664664664</c:v>
                </c:pt>
                <c:pt idx="777">
                  <c:v>94.242222222222225</c:v>
                </c:pt>
                <c:pt idx="778">
                  <c:v>94.359779779779785</c:v>
                </c:pt>
                <c:pt idx="779">
                  <c:v>94.477337337337346</c:v>
                </c:pt>
                <c:pt idx="780">
                  <c:v>94.594894894894892</c:v>
                </c:pt>
                <c:pt idx="781">
                  <c:v>94.712452452452453</c:v>
                </c:pt>
                <c:pt idx="782">
                  <c:v>94.830010010010014</c:v>
                </c:pt>
                <c:pt idx="783">
                  <c:v>94.947567567567575</c:v>
                </c:pt>
                <c:pt idx="784">
                  <c:v>95.065125125125135</c:v>
                </c:pt>
                <c:pt idx="785">
                  <c:v>95.182682682682682</c:v>
                </c:pt>
                <c:pt idx="786">
                  <c:v>95.300240240240242</c:v>
                </c:pt>
                <c:pt idx="787">
                  <c:v>95.417797797797803</c:v>
                </c:pt>
                <c:pt idx="788">
                  <c:v>95.535355355355364</c:v>
                </c:pt>
                <c:pt idx="789">
                  <c:v>95.65291291291291</c:v>
                </c:pt>
                <c:pt idx="790">
                  <c:v>95.770470470470471</c:v>
                </c:pt>
                <c:pt idx="791">
                  <c:v>95.888028028028032</c:v>
                </c:pt>
                <c:pt idx="792">
                  <c:v>96.005585585585592</c:v>
                </c:pt>
                <c:pt idx="793">
                  <c:v>96.123143143143153</c:v>
                </c:pt>
                <c:pt idx="794">
                  <c:v>96.2407007007007</c:v>
                </c:pt>
                <c:pt idx="795">
                  <c:v>96.35825825825826</c:v>
                </c:pt>
                <c:pt idx="796">
                  <c:v>96.475815815815821</c:v>
                </c:pt>
                <c:pt idx="797">
                  <c:v>96.593373373373382</c:v>
                </c:pt>
                <c:pt idx="798">
                  <c:v>96.710930930930928</c:v>
                </c:pt>
                <c:pt idx="799">
                  <c:v>96.828488488488489</c:v>
                </c:pt>
                <c:pt idx="800">
                  <c:v>96.94604604604605</c:v>
                </c:pt>
                <c:pt idx="801">
                  <c:v>97.06360360360361</c:v>
                </c:pt>
                <c:pt idx="802">
                  <c:v>97.181161161161171</c:v>
                </c:pt>
                <c:pt idx="803">
                  <c:v>97.298718718718717</c:v>
                </c:pt>
                <c:pt idx="804">
                  <c:v>97.416276276276278</c:v>
                </c:pt>
                <c:pt idx="805">
                  <c:v>97.533833833833839</c:v>
                </c:pt>
                <c:pt idx="806">
                  <c:v>97.6513913913914</c:v>
                </c:pt>
                <c:pt idx="807">
                  <c:v>97.768948948948946</c:v>
                </c:pt>
                <c:pt idx="808">
                  <c:v>97.886506506506507</c:v>
                </c:pt>
                <c:pt idx="809">
                  <c:v>98.004064064064067</c:v>
                </c:pt>
                <c:pt idx="810">
                  <c:v>98.121621621621628</c:v>
                </c:pt>
                <c:pt idx="811">
                  <c:v>98.239179179179189</c:v>
                </c:pt>
                <c:pt idx="812">
                  <c:v>98.356736736736735</c:v>
                </c:pt>
                <c:pt idx="813">
                  <c:v>98.474294294294296</c:v>
                </c:pt>
                <c:pt idx="814">
                  <c:v>98.591851851851857</c:v>
                </c:pt>
                <c:pt idx="815">
                  <c:v>98.709409409409417</c:v>
                </c:pt>
                <c:pt idx="816">
                  <c:v>98.826966966966978</c:v>
                </c:pt>
                <c:pt idx="817">
                  <c:v>98.944524524524525</c:v>
                </c:pt>
                <c:pt idx="818">
                  <c:v>99.062082082082085</c:v>
                </c:pt>
                <c:pt idx="819">
                  <c:v>99.179639639639646</c:v>
                </c:pt>
                <c:pt idx="820">
                  <c:v>99.297197197197207</c:v>
                </c:pt>
                <c:pt idx="821">
                  <c:v>99.414754754754753</c:v>
                </c:pt>
                <c:pt idx="822">
                  <c:v>99.532312312312314</c:v>
                </c:pt>
                <c:pt idx="823">
                  <c:v>99.649869869869875</c:v>
                </c:pt>
                <c:pt idx="824">
                  <c:v>99.767427427427435</c:v>
                </c:pt>
                <c:pt idx="825">
                  <c:v>99.884984984984996</c:v>
                </c:pt>
                <c:pt idx="826">
                  <c:v>100.00254254254254</c:v>
                </c:pt>
                <c:pt idx="827">
                  <c:v>100.1201001001001</c:v>
                </c:pt>
                <c:pt idx="828">
                  <c:v>100.23765765765766</c:v>
                </c:pt>
                <c:pt idx="829">
                  <c:v>100.35521521521522</c:v>
                </c:pt>
                <c:pt idx="830">
                  <c:v>100.47277277277277</c:v>
                </c:pt>
                <c:pt idx="831">
                  <c:v>100.59033033033033</c:v>
                </c:pt>
                <c:pt idx="832">
                  <c:v>100.70788788788789</c:v>
                </c:pt>
                <c:pt idx="833">
                  <c:v>100.82544544544545</c:v>
                </c:pt>
                <c:pt idx="834">
                  <c:v>100.94300300300301</c:v>
                </c:pt>
                <c:pt idx="835">
                  <c:v>101.06056056056056</c:v>
                </c:pt>
                <c:pt idx="836">
                  <c:v>101.17811811811812</c:v>
                </c:pt>
                <c:pt idx="837">
                  <c:v>101.29567567567568</c:v>
                </c:pt>
                <c:pt idx="838">
                  <c:v>101.41323323323324</c:v>
                </c:pt>
                <c:pt idx="839">
                  <c:v>101.53079079079079</c:v>
                </c:pt>
                <c:pt idx="840">
                  <c:v>101.64834834834835</c:v>
                </c:pt>
                <c:pt idx="841">
                  <c:v>101.76590590590591</c:v>
                </c:pt>
                <c:pt idx="842">
                  <c:v>101.88346346346347</c:v>
                </c:pt>
                <c:pt idx="843">
                  <c:v>102.00102102102103</c:v>
                </c:pt>
                <c:pt idx="844">
                  <c:v>102.11857857857858</c:v>
                </c:pt>
                <c:pt idx="845">
                  <c:v>102.23613613613614</c:v>
                </c:pt>
                <c:pt idx="846">
                  <c:v>102.3536936936937</c:v>
                </c:pt>
                <c:pt idx="847">
                  <c:v>102.47125125125126</c:v>
                </c:pt>
                <c:pt idx="848">
                  <c:v>102.58880880880881</c:v>
                </c:pt>
                <c:pt idx="849">
                  <c:v>102.70636636636637</c:v>
                </c:pt>
                <c:pt idx="850">
                  <c:v>102.82392392392393</c:v>
                </c:pt>
                <c:pt idx="851">
                  <c:v>102.94148148148149</c:v>
                </c:pt>
                <c:pt idx="852">
                  <c:v>103.05903903903905</c:v>
                </c:pt>
                <c:pt idx="853">
                  <c:v>103.1765965965966</c:v>
                </c:pt>
                <c:pt idx="854">
                  <c:v>103.29415415415416</c:v>
                </c:pt>
                <c:pt idx="855">
                  <c:v>103.41171171171172</c:v>
                </c:pt>
                <c:pt idx="856">
                  <c:v>103.52926926926928</c:v>
                </c:pt>
                <c:pt idx="857">
                  <c:v>103.64682682682682</c:v>
                </c:pt>
                <c:pt idx="858">
                  <c:v>103.76438438438439</c:v>
                </c:pt>
                <c:pt idx="859">
                  <c:v>103.88194194194195</c:v>
                </c:pt>
                <c:pt idx="860">
                  <c:v>103.99949949949951</c:v>
                </c:pt>
                <c:pt idx="861">
                  <c:v>104.11705705705707</c:v>
                </c:pt>
                <c:pt idx="862">
                  <c:v>104.23461461461461</c:v>
                </c:pt>
                <c:pt idx="863">
                  <c:v>104.35217217217217</c:v>
                </c:pt>
                <c:pt idx="864">
                  <c:v>104.46972972972974</c:v>
                </c:pt>
                <c:pt idx="865">
                  <c:v>104.5872872872873</c:v>
                </c:pt>
                <c:pt idx="866">
                  <c:v>104.70484484484484</c:v>
                </c:pt>
                <c:pt idx="867">
                  <c:v>104.8224024024024</c:v>
                </c:pt>
                <c:pt idx="868">
                  <c:v>104.93995995995996</c:v>
                </c:pt>
                <c:pt idx="869">
                  <c:v>105.05751751751752</c:v>
                </c:pt>
                <c:pt idx="870">
                  <c:v>105.17507507507509</c:v>
                </c:pt>
                <c:pt idx="871">
                  <c:v>105.29263263263263</c:v>
                </c:pt>
                <c:pt idx="872">
                  <c:v>105.41019019019019</c:v>
                </c:pt>
                <c:pt idx="873">
                  <c:v>105.52774774774775</c:v>
                </c:pt>
                <c:pt idx="874">
                  <c:v>105.64530530530531</c:v>
                </c:pt>
                <c:pt idx="875">
                  <c:v>105.76286286286286</c:v>
                </c:pt>
                <c:pt idx="876">
                  <c:v>105.88042042042042</c:v>
                </c:pt>
                <c:pt idx="877">
                  <c:v>105.99797797797798</c:v>
                </c:pt>
                <c:pt idx="878">
                  <c:v>106.11553553553554</c:v>
                </c:pt>
                <c:pt idx="879">
                  <c:v>106.2330930930931</c:v>
                </c:pt>
                <c:pt idx="880">
                  <c:v>106.35065065065065</c:v>
                </c:pt>
                <c:pt idx="881">
                  <c:v>106.46820820820821</c:v>
                </c:pt>
                <c:pt idx="882">
                  <c:v>106.58576576576577</c:v>
                </c:pt>
                <c:pt idx="883">
                  <c:v>106.70332332332333</c:v>
                </c:pt>
                <c:pt idx="884">
                  <c:v>106.82088088088088</c:v>
                </c:pt>
                <c:pt idx="885">
                  <c:v>106.93843843843844</c:v>
                </c:pt>
                <c:pt idx="886">
                  <c:v>107.055995995996</c:v>
                </c:pt>
                <c:pt idx="887">
                  <c:v>107.17355355355356</c:v>
                </c:pt>
                <c:pt idx="888">
                  <c:v>107.29111111111112</c:v>
                </c:pt>
                <c:pt idx="889">
                  <c:v>107.40866866866867</c:v>
                </c:pt>
                <c:pt idx="890">
                  <c:v>107.52622622622623</c:v>
                </c:pt>
                <c:pt idx="891">
                  <c:v>107.64378378378379</c:v>
                </c:pt>
                <c:pt idx="892">
                  <c:v>107.76134134134135</c:v>
                </c:pt>
                <c:pt idx="893">
                  <c:v>107.87889889889891</c:v>
                </c:pt>
                <c:pt idx="894">
                  <c:v>107.99645645645646</c:v>
                </c:pt>
                <c:pt idx="895">
                  <c:v>108.11401401401402</c:v>
                </c:pt>
                <c:pt idx="896">
                  <c:v>108.23157157157158</c:v>
                </c:pt>
                <c:pt idx="897">
                  <c:v>108.34912912912914</c:v>
                </c:pt>
                <c:pt idx="898">
                  <c:v>108.46668668668669</c:v>
                </c:pt>
                <c:pt idx="899">
                  <c:v>108.58424424424425</c:v>
                </c:pt>
                <c:pt idx="900">
                  <c:v>108.70180180180181</c:v>
                </c:pt>
                <c:pt idx="901">
                  <c:v>108.81935935935937</c:v>
                </c:pt>
                <c:pt idx="902">
                  <c:v>108.93691691691693</c:v>
                </c:pt>
                <c:pt idx="903">
                  <c:v>109.05447447447447</c:v>
                </c:pt>
                <c:pt idx="904">
                  <c:v>109.17203203203204</c:v>
                </c:pt>
                <c:pt idx="905">
                  <c:v>109.2895895895896</c:v>
                </c:pt>
                <c:pt idx="906">
                  <c:v>109.40714714714716</c:v>
                </c:pt>
                <c:pt idx="907">
                  <c:v>109.5247047047047</c:v>
                </c:pt>
                <c:pt idx="908">
                  <c:v>109.64226226226226</c:v>
                </c:pt>
                <c:pt idx="909">
                  <c:v>109.75981981981982</c:v>
                </c:pt>
                <c:pt idx="910">
                  <c:v>109.87737737737739</c:v>
                </c:pt>
                <c:pt idx="911">
                  <c:v>109.99493493493495</c:v>
                </c:pt>
                <c:pt idx="912">
                  <c:v>110.11249249249249</c:v>
                </c:pt>
                <c:pt idx="913">
                  <c:v>110.23005005005005</c:v>
                </c:pt>
                <c:pt idx="914">
                  <c:v>110.34760760760761</c:v>
                </c:pt>
                <c:pt idx="915">
                  <c:v>110.46516516516517</c:v>
                </c:pt>
                <c:pt idx="916">
                  <c:v>110.58272272272272</c:v>
                </c:pt>
                <c:pt idx="917">
                  <c:v>110.70028028028028</c:v>
                </c:pt>
                <c:pt idx="918">
                  <c:v>110.81783783783784</c:v>
                </c:pt>
                <c:pt idx="919">
                  <c:v>110.9353953953954</c:v>
                </c:pt>
                <c:pt idx="920">
                  <c:v>111.05295295295296</c:v>
                </c:pt>
                <c:pt idx="921">
                  <c:v>111.17051051051051</c:v>
                </c:pt>
                <c:pt idx="922">
                  <c:v>111.28806806806807</c:v>
                </c:pt>
                <c:pt idx="923">
                  <c:v>111.40562562562563</c:v>
                </c:pt>
                <c:pt idx="924">
                  <c:v>111.52318318318319</c:v>
                </c:pt>
                <c:pt idx="925">
                  <c:v>111.64074074074074</c:v>
                </c:pt>
                <c:pt idx="926">
                  <c:v>111.7582982982983</c:v>
                </c:pt>
                <c:pt idx="927">
                  <c:v>111.87585585585586</c:v>
                </c:pt>
                <c:pt idx="928">
                  <c:v>111.99341341341342</c:v>
                </c:pt>
                <c:pt idx="929">
                  <c:v>112.11097097097098</c:v>
                </c:pt>
                <c:pt idx="930">
                  <c:v>112.22852852852853</c:v>
                </c:pt>
                <c:pt idx="931">
                  <c:v>112.34608608608609</c:v>
                </c:pt>
                <c:pt idx="932">
                  <c:v>112.46364364364365</c:v>
                </c:pt>
                <c:pt idx="933">
                  <c:v>112.58120120120121</c:v>
                </c:pt>
                <c:pt idx="934">
                  <c:v>112.69875875875876</c:v>
                </c:pt>
                <c:pt idx="935">
                  <c:v>112.81631631631632</c:v>
                </c:pt>
                <c:pt idx="936">
                  <c:v>112.93387387387388</c:v>
                </c:pt>
                <c:pt idx="937">
                  <c:v>113.05143143143144</c:v>
                </c:pt>
                <c:pt idx="938">
                  <c:v>113.168988988989</c:v>
                </c:pt>
                <c:pt idx="939">
                  <c:v>113.28654654654655</c:v>
                </c:pt>
                <c:pt idx="940">
                  <c:v>113.40410410410411</c:v>
                </c:pt>
                <c:pt idx="941">
                  <c:v>113.52166166166167</c:v>
                </c:pt>
                <c:pt idx="942">
                  <c:v>113.63921921921923</c:v>
                </c:pt>
                <c:pt idx="943">
                  <c:v>113.75677677677677</c:v>
                </c:pt>
                <c:pt idx="944">
                  <c:v>113.87433433433434</c:v>
                </c:pt>
                <c:pt idx="945">
                  <c:v>113.9918918918919</c:v>
                </c:pt>
                <c:pt idx="946">
                  <c:v>114.10944944944946</c:v>
                </c:pt>
                <c:pt idx="947">
                  <c:v>114.22700700700702</c:v>
                </c:pt>
                <c:pt idx="948">
                  <c:v>114.34456456456456</c:v>
                </c:pt>
                <c:pt idx="949">
                  <c:v>114.46212212212212</c:v>
                </c:pt>
                <c:pt idx="950">
                  <c:v>114.57967967967969</c:v>
                </c:pt>
                <c:pt idx="951">
                  <c:v>114.69723723723725</c:v>
                </c:pt>
                <c:pt idx="952">
                  <c:v>114.81479479479479</c:v>
                </c:pt>
                <c:pt idx="953">
                  <c:v>114.93235235235235</c:v>
                </c:pt>
                <c:pt idx="954">
                  <c:v>115.04990990990991</c:v>
                </c:pt>
                <c:pt idx="955">
                  <c:v>115.16746746746747</c:v>
                </c:pt>
                <c:pt idx="956">
                  <c:v>115.28502502502504</c:v>
                </c:pt>
                <c:pt idx="957">
                  <c:v>115.40258258258258</c:v>
                </c:pt>
                <c:pt idx="958">
                  <c:v>115.52014014014014</c:v>
                </c:pt>
                <c:pt idx="959">
                  <c:v>115.6376976976977</c:v>
                </c:pt>
                <c:pt idx="960">
                  <c:v>115.75525525525526</c:v>
                </c:pt>
                <c:pt idx="961">
                  <c:v>115.87281281281281</c:v>
                </c:pt>
                <c:pt idx="962">
                  <c:v>115.99037037037037</c:v>
                </c:pt>
                <c:pt idx="963">
                  <c:v>116.10792792792793</c:v>
                </c:pt>
                <c:pt idx="964">
                  <c:v>116.22548548548549</c:v>
                </c:pt>
                <c:pt idx="965">
                  <c:v>116.34304304304305</c:v>
                </c:pt>
                <c:pt idx="966">
                  <c:v>116.4606006006006</c:v>
                </c:pt>
                <c:pt idx="967">
                  <c:v>116.57815815815816</c:v>
                </c:pt>
                <c:pt idx="968">
                  <c:v>116.69571571571572</c:v>
                </c:pt>
                <c:pt idx="969">
                  <c:v>116.81327327327328</c:v>
                </c:pt>
                <c:pt idx="970">
                  <c:v>116.93083083083084</c:v>
                </c:pt>
                <c:pt idx="971">
                  <c:v>117.04838838838839</c:v>
                </c:pt>
                <c:pt idx="972">
                  <c:v>117.16594594594595</c:v>
                </c:pt>
                <c:pt idx="973">
                  <c:v>117.28350350350351</c:v>
                </c:pt>
                <c:pt idx="974">
                  <c:v>117.40106106106107</c:v>
                </c:pt>
                <c:pt idx="975">
                  <c:v>117.51861861861862</c:v>
                </c:pt>
                <c:pt idx="976">
                  <c:v>117.63617617617618</c:v>
                </c:pt>
                <c:pt idx="977">
                  <c:v>117.75373373373374</c:v>
                </c:pt>
                <c:pt idx="978">
                  <c:v>117.8712912912913</c:v>
                </c:pt>
                <c:pt idx="979">
                  <c:v>117.98884884884886</c:v>
                </c:pt>
                <c:pt idx="980">
                  <c:v>118.10640640640641</c:v>
                </c:pt>
                <c:pt idx="981">
                  <c:v>118.22396396396397</c:v>
                </c:pt>
                <c:pt idx="982">
                  <c:v>118.34152152152153</c:v>
                </c:pt>
                <c:pt idx="983">
                  <c:v>118.45907907907909</c:v>
                </c:pt>
                <c:pt idx="984">
                  <c:v>118.57663663663664</c:v>
                </c:pt>
                <c:pt idx="985">
                  <c:v>118.6941941941942</c:v>
                </c:pt>
                <c:pt idx="986">
                  <c:v>118.81175175175176</c:v>
                </c:pt>
                <c:pt idx="987">
                  <c:v>118.92930930930932</c:v>
                </c:pt>
                <c:pt idx="988">
                  <c:v>119.04686686686688</c:v>
                </c:pt>
                <c:pt idx="989">
                  <c:v>119.16442442442442</c:v>
                </c:pt>
                <c:pt idx="990">
                  <c:v>119.28198198198199</c:v>
                </c:pt>
                <c:pt idx="991">
                  <c:v>119.39953953953955</c:v>
                </c:pt>
                <c:pt idx="992">
                  <c:v>119.51709709709711</c:v>
                </c:pt>
                <c:pt idx="993">
                  <c:v>119.63465465465465</c:v>
                </c:pt>
                <c:pt idx="994">
                  <c:v>119.75221221221221</c:v>
                </c:pt>
                <c:pt idx="995">
                  <c:v>119.86976976976977</c:v>
                </c:pt>
                <c:pt idx="996">
                  <c:v>119.98732732732734</c:v>
                </c:pt>
                <c:pt idx="997">
                  <c:v>120.1048848848849</c:v>
                </c:pt>
                <c:pt idx="998">
                  <c:v>120.22244244244244</c:v>
                </c:pt>
                <c:pt idx="999">
                  <c:v>120.34</c:v>
                </c:pt>
              </c:numCache>
            </c:numRef>
          </c:xVal>
          <c:yVal>
            <c:numRef>
              <c:f>'TR7_after_example '!$B$2:$B$1002</c:f>
              <c:numCache>
                <c:formatCode>General</c:formatCode>
                <c:ptCount val="10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0.7247334130195876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0.61224289987227209</c:v>
                </c:pt>
                <c:pt idx="128">
                  <c:v>6.093102614887286</c:v>
                </c:pt>
                <c:pt idx="129">
                  <c:v>6.1895073609505715</c:v>
                </c:pt>
                <c:pt idx="130">
                  <c:v>0</c:v>
                </c:pt>
                <c:pt idx="131">
                  <c:v>0</c:v>
                </c:pt>
                <c:pt idx="132">
                  <c:v>0.6205297386655898</c:v>
                </c:pt>
                <c:pt idx="133">
                  <c:v>3.2418522864964467</c:v>
                </c:pt>
                <c:pt idx="134">
                  <c:v>1.7938606453855033E-3</c:v>
                </c:pt>
                <c:pt idx="135">
                  <c:v>2.0744464988220481</c:v>
                </c:pt>
                <c:pt idx="136">
                  <c:v>1.1771463658123684</c:v>
                </c:pt>
                <c:pt idx="137">
                  <c:v>1.3879166638422105</c:v>
                </c:pt>
                <c:pt idx="138">
                  <c:v>2.5463964285498557</c:v>
                </c:pt>
                <c:pt idx="139">
                  <c:v>6.7241608414747143</c:v>
                </c:pt>
                <c:pt idx="140">
                  <c:v>2.1253751384301154</c:v>
                </c:pt>
                <c:pt idx="141">
                  <c:v>0</c:v>
                </c:pt>
                <c:pt idx="142">
                  <c:v>5.4295493521640301</c:v>
                </c:pt>
                <c:pt idx="143">
                  <c:v>2.9736973723467468</c:v>
                </c:pt>
                <c:pt idx="144">
                  <c:v>2.0380885412432952</c:v>
                </c:pt>
                <c:pt idx="145">
                  <c:v>1.5367450943610634</c:v>
                </c:pt>
                <c:pt idx="146">
                  <c:v>4.3891416296421788</c:v>
                </c:pt>
                <c:pt idx="147">
                  <c:v>1.1894077421696698</c:v>
                </c:pt>
                <c:pt idx="148">
                  <c:v>3.8394864106591684</c:v>
                </c:pt>
                <c:pt idx="149">
                  <c:v>0</c:v>
                </c:pt>
                <c:pt idx="150">
                  <c:v>3.3096037718900151</c:v>
                </c:pt>
                <c:pt idx="151">
                  <c:v>2.400447675925879</c:v>
                </c:pt>
                <c:pt idx="152">
                  <c:v>4.308528251655563</c:v>
                </c:pt>
                <c:pt idx="153">
                  <c:v>5.0496564589996948</c:v>
                </c:pt>
                <c:pt idx="154">
                  <c:v>6.560650286029218</c:v>
                </c:pt>
                <c:pt idx="155">
                  <c:v>6.3721603672811229</c:v>
                </c:pt>
                <c:pt idx="156">
                  <c:v>8.528646920413518</c:v>
                </c:pt>
                <c:pt idx="157">
                  <c:v>1.3159227995560736</c:v>
                </c:pt>
                <c:pt idx="158">
                  <c:v>6.9671739643239441</c:v>
                </c:pt>
                <c:pt idx="159">
                  <c:v>8.7524183158264286</c:v>
                </c:pt>
                <c:pt idx="160">
                  <c:v>2.0162782515521465</c:v>
                </c:pt>
                <c:pt idx="161">
                  <c:v>3.480792741427118</c:v>
                </c:pt>
                <c:pt idx="162">
                  <c:v>6.9797636872079716</c:v>
                </c:pt>
                <c:pt idx="163">
                  <c:v>2.8188931469580969</c:v>
                </c:pt>
                <c:pt idx="164">
                  <c:v>2.8820829331350413</c:v>
                </c:pt>
                <c:pt idx="165">
                  <c:v>5.9033411863626837</c:v>
                </c:pt>
                <c:pt idx="166">
                  <c:v>3.3314864183698933</c:v>
                </c:pt>
                <c:pt idx="167">
                  <c:v>0</c:v>
                </c:pt>
                <c:pt idx="168">
                  <c:v>0.10286183510125192</c:v>
                </c:pt>
                <c:pt idx="169">
                  <c:v>2.7434150953733796</c:v>
                </c:pt>
                <c:pt idx="170">
                  <c:v>3.8768099326976961</c:v>
                </c:pt>
                <c:pt idx="171">
                  <c:v>5.2534890432274457</c:v>
                </c:pt>
                <c:pt idx="172">
                  <c:v>0.11885242951623262</c:v>
                </c:pt>
                <c:pt idx="173">
                  <c:v>3.9165514521624454</c:v>
                </c:pt>
                <c:pt idx="174">
                  <c:v>0.38570747074938849</c:v>
                </c:pt>
                <c:pt idx="175">
                  <c:v>2.5992476564280977</c:v>
                </c:pt>
                <c:pt idx="176">
                  <c:v>7.0073229945103241</c:v>
                </c:pt>
                <c:pt idx="177">
                  <c:v>0</c:v>
                </c:pt>
                <c:pt idx="178">
                  <c:v>2.9887305439518084</c:v>
                </c:pt>
                <c:pt idx="179">
                  <c:v>5.9386229818603251</c:v>
                </c:pt>
                <c:pt idx="180">
                  <c:v>4.2612521060292083</c:v>
                </c:pt>
                <c:pt idx="181">
                  <c:v>5.243264035554148</c:v>
                </c:pt>
                <c:pt idx="182">
                  <c:v>0</c:v>
                </c:pt>
                <c:pt idx="183">
                  <c:v>0.56449646831867861</c:v>
                </c:pt>
                <c:pt idx="184">
                  <c:v>0</c:v>
                </c:pt>
                <c:pt idx="185">
                  <c:v>1.2676535932927184</c:v>
                </c:pt>
                <c:pt idx="186">
                  <c:v>6.4211352188093231</c:v>
                </c:pt>
                <c:pt idx="187">
                  <c:v>6.6010147669963679</c:v>
                </c:pt>
                <c:pt idx="188">
                  <c:v>2.301629849476821</c:v>
                </c:pt>
                <c:pt idx="189">
                  <c:v>9.2265058171000529</c:v>
                </c:pt>
                <c:pt idx="190">
                  <c:v>3.2791223307716328</c:v>
                </c:pt>
                <c:pt idx="191">
                  <c:v>5.0423953584173136</c:v>
                </c:pt>
                <c:pt idx="192">
                  <c:v>5.3549402851101355</c:v>
                </c:pt>
                <c:pt idx="193">
                  <c:v>0</c:v>
                </c:pt>
                <c:pt idx="194">
                  <c:v>2.9433614879598649</c:v>
                </c:pt>
                <c:pt idx="195">
                  <c:v>2.9354241599268982</c:v>
                </c:pt>
                <c:pt idx="196">
                  <c:v>0</c:v>
                </c:pt>
                <c:pt idx="197">
                  <c:v>0</c:v>
                </c:pt>
                <c:pt idx="198">
                  <c:v>2.764077310954729</c:v>
                </c:pt>
                <c:pt idx="199">
                  <c:v>0.83335398088344048</c:v>
                </c:pt>
                <c:pt idx="200">
                  <c:v>1.9839333541169804</c:v>
                </c:pt>
                <c:pt idx="201">
                  <c:v>4.3167617873685717</c:v>
                </c:pt>
                <c:pt idx="202">
                  <c:v>0</c:v>
                </c:pt>
                <c:pt idx="203">
                  <c:v>3.4615587397312675</c:v>
                </c:pt>
                <c:pt idx="204">
                  <c:v>0.79639798404833362</c:v>
                </c:pt>
                <c:pt idx="205">
                  <c:v>3.0924075861265763</c:v>
                </c:pt>
                <c:pt idx="206">
                  <c:v>0</c:v>
                </c:pt>
                <c:pt idx="207">
                  <c:v>0.92509596987891196</c:v>
                </c:pt>
                <c:pt idx="208">
                  <c:v>0</c:v>
                </c:pt>
                <c:pt idx="209">
                  <c:v>3.3841721368091702</c:v>
                </c:pt>
                <c:pt idx="210">
                  <c:v>0</c:v>
                </c:pt>
                <c:pt idx="211">
                  <c:v>0</c:v>
                </c:pt>
                <c:pt idx="212">
                  <c:v>3.5340757233112319</c:v>
                </c:pt>
                <c:pt idx="213">
                  <c:v>2.9359577896645828</c:v>
                </c:pt>
                <c:pt idx="214">
                  <c:v>5.0482936054350898</c:v>
                </c:pt>
                <c:pt idx="215">
                  <c:v>7.8184115983059641</c:v>
                </c:pt>
                <c:pt idx="216">
                  <c:v>0</c:v>
                </c:pt>
                <c:pt idx="217">
                  <c:v>8.6549015379210559</c:v>
                </c:pt>
                <c:pt idx="218">
                  <c:v>3.3848352393763066</c:v>
                </c:pt>
                <c:pt idx="219">
                  <c:v>2.0435450761485381</c:v>
                </c:pt>
                <c:pt idx="220">
                  <c:v>0</c:v>
                </c:pt>
                <c:pt idx="221">
                  <c:v>0.5896143301472605</c:v>
                </c:pt>
                <c:pt idx="222">
                  <c:v>0</c:v>
                </c:pt>
                <c:pt idx="223">
                  <c:v>5.5386396633658697</c:v>
                </c:pt>
                <c:pt idx="224">
                  <c:v>1.481580634168209</c:v>
                </c:pt>
                <c:pt idx="225">
                  <c:v>0</c:v>
                </c:pt>
                <c:pt idx="226">
                  <c:v>5.8226131075112422</c:v>
                </c:pt>
                <c:pt idx="227">
                  <c:v>0</c:v>
                </c:pt>
                <c:pt idx="228">
                  <c:v>4.2248199991146258</c:v>
                </c:pt>
                <c:pt idx="229">
                  <c:v>1.5453828965740641</c:v>
                </c:pt>
                <c:pt idx="230">
                  <c:v>0.91123861883124369</c:v>
                </c:pt>
                <c:pt idx="231">
                  <c:v>3.8190537600568977</c:v>
                </c:pt>
                <c:pt idx="232">
                  <c:v>2.6768908467420305</c:v>
                </c:pt>
                <c:pt idx="233">
                  <c:v>0</c:v>
                </c:pt>
                <c:pt idx="234">
                  <c:v>0</c:v>
                </c:pt>
                <c:pt idx="235">
                  <c:v>1.588987168525736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0.17764354826942949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0.16671166328428269</c:v>
                </c:pt>
                <c:pt idx="245">
                  <c:v>4.5934929965770337</c:v>
                </c:pt>
                <c:pt idx="246">
                  <c:v>1.9481740476244222E-2</c:v>
                </c:pt>
                <c:pt idx="247">
                  <c:v>0</c:v>
                </c:pt>
                <c:pt idx="248">
                  <c:v>2.7903394831424051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1.1892753633554722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1.4157920538225055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5.4755210223488211</c:v>
                </c:pt>
                <c:pt idx="277">
                  <c:v>5.0985340037008218</c:v>
                </c:pt>
                <c:pt idx="278">
                  <c:v>0.56317842132638962</c:v>
                </c:pt>
                <c:pt idx="279">
                  <c:v>0.17708030407618558</c:v>
                </c:pt>
                <c:pt idx="280">
                  <c:v>0</c:v>
                </c:pt>
                <c:pt idx="281">
                  <c:v>0</c:v>
                </c:pt>
                <c:pt idx="282">
                  <c:v>3.7468866432498751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0.36103293981944407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0.54268657212678217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5.2875172220229079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0.18784418514149476</c:v>
                </c:pt>
                <c:pt idx="314">
                  <c:v>0</c:v>
                </c:pt>
                <c:pt idx="315">
                  <c:v>5.6841269841932487</c:v>
                </c:pt>
                <c:pt idx="316">
                  <c:v>0.85258362036941826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2.247285877455299E-2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0.9566951545824669</c:v>
                </c:pt>
                <c:pt idx="332">
                  <c:v>0</c:v>
                </c:pt>
                <c:pt idx="333">
                  <c:v>0</c:v>
                </c:pt>
                <c:pt idx="334">
                  <c:v>4.1187304101609206</c:v>
                </c:pt>
                <c:pt idx="335">
                  <c:v>0.83049097422559981</c:v>
                </c:pt>
                <c:pt idx="336">
                  <c:v>4.0940050666676893</c:v>
                </c:pt>
                <c:pt idx="337">
                  <c:v>3.6462245485534495</c:v>
                </c:pt>
                <c:pt idx="338">
                  <c:v>0</c:v>
                </c:pt>
                <c:pt idx="339">
                  <c:v>3.9017760722903949</c:v>
                </c:pt>
                <c:pt idx="340">
                  <c:v>5.416653671926194</c:v>
                </c:pt>
                <c:pt idx="341">
                  <c:v>3.6454021064575581</c:v>
                </c:pt>
                <c:pt idx="342">
                  <c:v>2.1228618228150626</c:v>
                </c:pt>
                <c:pt idx="343">
                  <c:v>7.9218080289496884</c:v>
                </c:pt>
                <c:pt idx="344">
                  <c:v>26.592131468958463</c:v>
                </c:pt>
                <c:pt idx="345">
                  <c:v>69.274797619405618</c:v>
                </c:pt>
                <c:pt idx="346">
                  <c:v>169.23257169681946</c:v>
                </c:pt>
                <c:pt idx="347">
                  <c:v>387.85717480861302</c:v>
                </c:pt>
                <c:pt idx="348">
                  <c:v>434.27792027528841</c:v>
                </c:pt>
                <c:pt idx="349">
                  <c:v>287.48450712864377</c:v>
                </c:pt>
                <c:pt idx="350">
                  <c:v>145.51754764351983</c:v>
                </c:pt>
                <c:pt idx="351">
                  <c:v>74.94401672114499</c:v>
                </c:pt>
                <c:pt idx="352">
                  <c:v>53.748085183977246</c:v>
                </c:pt>
                <c:pt idx="353">
                  <c:v>75.456509344065765</c:v>
                </c:pt>
                <c:pt idx="354">
                  <c:v>129.29226907997872</c:v>
                </c:pt>
                <c:pt idx="355">
                  <c:v>183.97902719614262</c:v>
                </c:pt>
                <c:pt idx="356">
                  <c:v>132.28326158886568</c:v>
                </c:pt>
                <c:pt idx="357">
                  <c:v>77.476480308878848</c:v>
                </c:pt>
                <c:pt idx="358">
                  <c:v>30.804206718882931</c:v>
                </c:pt>
                <c:pt idx="359">
                  <c:v>17.93389726397416</c:v>
                </c:pt>
                <c:pt idx="360">
                  <c:v>2.679735538614286</c:v>
                </c:pt>
                <c:pt idx="361">
                  <c:v>1.7943528359585632</c:v>
                </c:pt>
                <c:pt idx="362">
                  <c:v>1.6413009990699163</c:v>
                </c:pt>
                <c:pt idx="363">
                  <c:v>0</c:v>
                </c:pt>
                <c:pt idx="364">
                  <c:v>1.2994751948981023</c:v>
                </c:pt>
                <c:pt idx="365">
                  <c:v>0</c:v>
                </c:pt>
                <c:pt idx="366">
                  <c:v>0.73010436640186849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1.3931856190618197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0.70150214358987406</c:v>
                </c:pt>
                <c:pt idx="380">
                  <c:v>0</c:v>
                </c:pt>
                <c:pt idx="381">
                  <c:v>7.483470519523916E-2</c:v>
                </c:pt>
                <c:pt idx="382">
                  <c:v>0</c:v>
                </c:pt>
                <c:pt idx="383">
                  <c:v>0</c:v>
                </c:pt>
                <c:pt idx="384">
                  <c:v>5.8566159052132507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4.88433195020394</c:v>
                </c:pt>
                <c:pt idx="392">
                  <c:v>0</c:v>
                </c:pt>
                <c:pt idx="393">
                  <c:v>2.3610844112519609</c:v>
                </c:pt>
                <c:pt idx="394">
                  <c:v>4.2124366214578242</c:v>
                </c:pt>
                <c:pt idx="395">
                  <c:v>7.5626118026406681</c:v>
                </c:pt>
                <c:pt idx="396">
                  <c:v>0</c:v>
                </c:pt>
                <c:pt idx="397">
                  <c:v>6.0476007010914756</c:v>
                </c:pt>
                <c:pt idx="398">
                  <c:v>4.3761134140370102</c:v>
                </c:pt>
                <c:pt idx="399">
                  <c:v>1.3634645327824646</c:v>
                </c:pt>
                <c:pt idx="400">
                  <c:v>2.9864053633351957</c:v>
                </c:pt>
                <c:pt idx="401">
                  <c:v>13.540575481109832</c:v>
                </c:pt>
                <c:pt idx="402">
                  <c:v>3.3750593656075414</c:v>
                </c:pt>
                <c:pt idx="403">
                  <c:v>12.312024006261698</c:v>
                </c:pt>
                <c:pt idx="404">
                  <c:v>28.576104387699303</c:v>
                </c:pt>
                <c:pt idx="405">
                  <c:v>30.627751641138435</c:v>
                </c:pt>
                <c:pt idx="406">
                  <c:v>72.622167826559775</c:v>
                </c:pt>
                <c:pt idx="407">
                  <c:v>172.04168157078823</c:v>
                </c:pt>
                <c:pt idx="408">
                  <c:v>268.71023484605576</c:v>
                </c:pt>
                <c:pt idx="409">
                  <c:v>257.43133658708371</c:v>
                </c:pt>
                <c:pt idx="410">
                  <c:v>152.68359163170803</c:v>
                </c:pt>
                <c:pt idx="411">
                  <c:v>69.327447297034325</c:v>
                </c:pt>
                <c:pt idx="412">
                  <c:v>25.905118186115796</c:v>
                </c:pt>
                <c:pt idx="413">
                  <c:v>11.638177726002827</c:v>
                </c:pt>
                <c:pt idx="414">
                  <c:v>9.799063093632661</c:v>
                </c:pt>
                <c:pt idx="415">
                  <c:v>2.2365592826062115</c:v>
                </c:pt>
                <c:pt idx="416">
                  <c:v>11.433329907974651</c:v>
                </c:pt>
                <c:pt idx="417">
                  <c:v>3.7437262034008563</c:v>
                </c:pt>
                <c:pt idx="418">
                  <c:v>9.6139617000612088</c:v>
                </c:pt>
                <c:pt idx="419">
                  <c:v>3.8805474519730305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0.92268304517134814</c:v>
                </c:pt>
                <c:pt idx="425">
                  <c:v>0</c:v>
                </c:pt>
                <c:pt idx="426">
                  <c:v>0</c:v>
                </c:pt>
                <c:pt idx="427">
                  <c:v>1.769494704480695</c:v>
                </c:pt>
                <c:pt idx="428">
                  <c:v>0</c:v>
                </c:pt>
                <c:pt idx="429">
                  <c:v>1.577171387384924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1.7703370288814564</c:v>
                </c:pt>
                <c:pt idx="434">
                  <c:v>0</c:v>
                </c:pt>
                <c:pt idx="435">
                  <c:v>5.1653438684624131</c:v>
                </c:pt>
                <c:pt idx="436">
                  <c:v>6.0943688780249596</c:v>
                </c:pt>
                <c:pt idx="437">
                  <c:v>0</c:v>
                </c:pt>
                <c:pt idx="438">
                  <c:v>1.6670097237913017E-2</c:v>
                </c:pt>
                <c:pt idx="439">
                  <c:v>1.004733684604229</c:v>
                </c:pt>
                <c:pt idx="440">
                  <c:v>6.9800796462437154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6.4592537150956669E-2</c:v>
                </c:pt>
                <c:pt idx="446">
                  <c:v>2.740932426429981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0.50958367343152911</c:v>
                </c:pt>
                <c:pt idx="456">
                  <c:v>0</c:v>
                </c:pt>
                <c:pt idx="457">
                  <c:v>0.32059225452123696</c:v>
                </c:pt>
                <c:pt idx="458">
                  <c:v>0.53246471469720036</c:v>
                </c:pt>
                <c:pt idx="459">
                  <c:v>0.99607243758343333</c:v>
                </c:pt>
                <c:pt idx="460">
                  <c:v>9.9976858202575745</c:v>
                </c:pt>
                <c:pt idx="461">
                  <c:v>0</c:v>
                </c:pt>
                <c:pt idx="462">
                  <c:v>0.26689265821067903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9.172419793880783</c:v>
                </c:pt>
                <c:pt idx="472">
                  <c:v>0</c:v>
                </c:pt>
                <c:pt idx="473">
                  <c:v>0</c:v>
                </c:pt>
                <c:pt idx="474">
                  <c:v>1.5912671289719238E-3</c:v>
                </c:pt>
                <c:pt idx="475">
                  <c:v>0</c:v>
                </c:pt>
                <c:pt idx="476">
                  <c:v>9.0680861508852342</c:v>
                </c:pt>
                <c:pt idx="477">
                  <c:v>0</c:v>
                </c:pt>
                <c:pt idx="478">
                  <c:v>0.62855164601320435</c:v>
                </c:pt>
                <c:pt idx="479">
                  <c:v>5.3131492870650092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12.688851309089321</c:v>
                </c:pt>
                <c:pt idx="484">
                  <c:v>3.0536638936983707</c:v>
                </c:pt>
                <c:pt idx="485">
                  <c:v>3.3999195077783391</c:v>
                </c:pt>
                <c:pt idx="486">
                  <c:v>12.884943695042208</c:v>
                </c:pt>
                <c:pt idx="487">
                  <c:v>8.8087696958336199</c:v>
                </c:pt>
                <c:pt idx="488">
                  <c:v>7.8752604921354221</c:v>
                </c:pt>
                <c:pt idx="489">
                  <c:v>7.4357862060054325</c:v>
                </c:pt>
                <c:pt idx="490">
                  <c:v>9.2979852728069794</c:v>
                </c:pt>
                <c:pt idx="491">
                  <c:v>0</c:v>
                </c:pt>
                <c:pt idx="492">
                  <c:v>0</c:v>
                </c:pt>
                <c:pt idx="493">
                  <c:v>10.035326843549859</c:v>
                </c:pt>
                <c:pt idx="494">
                  <c:v>7.5359303398087949</c:v>
                </c:pt>
                <c:pt idx="495">
                  <c:v>2.5668316887412215</c:v>
                </c:pt>
                <c:pt idx="496">
                  <c:v>0</c:v>
                </c:pt>
                <c:pt idx="497">
                  <c:v>5.5232464198376787</c:v>
                </c:pt>
                <c:pt idx="498">
                  <c:v>6.4919996568788383</c:v>
                </c:pt>
                <c:pt idx="499">
                  <c:v>4.7045522648008404</c:v>
                </c:pt>
                <c:pt idx="500">
                  <c:v>6.3925331842592268</c:v>
                </c:pt>
                <c:pt idx="501">
                  <c:v>8.7814478569375183</c:v>
                </c:pt>
                <c:pt idx="502">
                  <c:v>11.503647421162082</c:v>
                </c:pt>
                <c:pt idx="503">
                  <c:v>2.2965677033376433</c:v>
                </c:pt>
                <c:pt idx="504">
                  <c:v>0</c:v>
                </c:pt>
                <c:pt idx="505">
                  <c:v>10.20304151387421</c:v>
                </c:pt>
                <c:pt idx="506">
                  <c:v>8.9222483877179375</c:v>
                </c:pt>
                <c:pt idx="507">
                  <c:v>0</c:v>
                </c:pt>
                <c:pt idx="508">
                  <c:v>4.8284501078687541</c:v>
                </c:pt>
                <c:pt idx="509">
                  <c:v>5.719279637922642</c:v>
                </c:pt>
                <c:pt idx="510">
                  <c:v>0</c:v>
                </c:pt>
                <c:pt idx="511">
                  <c:v>16.93850949766825</c:v>
                </c:pt>
                <c:pt idx="512">
                  <c:v>5.3230900582988498</c:v>
                </c:pt>
                <c:pt idx="513">
                  <c:v>8.3560453482815689</c:v>
                </c:pt>
                <c:pt idx="514">
                  <c:v>9.7174005597461566</c:v>
                </c:pt>
                <c:pt idx="515">
                  <c:v>16.349493228309044</c:v>
                </c:pt>
                <c:pt idx="516">
                  <c:v>3.6929140503145588</c:v>
                </c:pt>
                <c:pt idx="517">
                  <c:v>5.1999354010359422</c:v>
                </c:pt>
                <c:pt idx="518">
                  <c:v>7.9273816604427276</c:v>
                </c:pt>
                <c:pt idx="519">
                  <c:v>0</c:v>
                </c:pt>
                <c:pt idx="520">
                  <c:v>11.370431473692115</c:v>
                </c:pt>
                <c:pt idx="521">
                  <c:v>0</c:v>
                </c:pt>
                <c:pt idx="522">
                  <c:v>8.749060332016569</c:v>
                </c:pt>
                <c:pt idx="523">
                  <c:v>3.1234262422262393</c:v>
                </c:pt>
                <c:pt idx="524">
                  <c:v>15.132750803385466</c:v>
                </c:pt>
                <c:pt idx="525">
                  <c:v>53.153014367134546</c:v>
                </c:pt>
                <c:pt idx="526">
                  <c:v>66.261450553219291</c:v>
                </c:pt>
                <c:pt idx="527">
                  <c:v>69.968532889444816</c:v>
                </c:pt>
                <c:pt idx="528">
                  <c:v>55.729200413768169</c:v>
                </c:pt>
                <c:pt idx="529">
                  <c:v>33.99385488317867</c:v>
                </c:pt>
                <c:pt idx="530">
                  <c:v>14.11864474939842</c:v>
                </c:pt>
                <c:pt idx="531">
                  <c:v>5.219314463195933</c:v>
                </c:pt>
                <c:pt idx="532">
                  <c:v>0.93662876910450166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5.570658740267147</c:v>
                </c:pt>
                <c:pt idx="537">
                  <c:v>8.2653583249405287</c:v>
                </c:pt>
                <c:pt idx="538">
                  <c:v>4.2569327334223912</c:v>
                </c:pt>
                <c:pt idx="539">
                  <c:v>4.9892212094440946</c:v>
                </c:pt>
                <c:pt idx="540">
                  <c:v>15.820518842000677</c:v>
                </c:pt>
                <c:pt idx="541">
                  <c:v>6.6479148007176345</c:v>
                </c:pt>
                <c:pt idx="542">
                  <c:v>5.0875903410778855</c:v>
                </c:pt>
                <c:pt idx="543">
                  <c:v>6.5932970640064736</c:v>
                </c:pt>
                <c:pt idx="544">
                  <c:v>0</c:v>
                </c:pt>
                <c:pt idx="545">
                  <c:v>0.33778171240563226</c:v>
                </c:pt>
                <c:pt idx="546">
                  <c:v>2.9925703556852437</c:v>
                </c:pt>
                <c:pt idx="547">
                  <c:v>0</c:v>
                </c:pt>
                <c:pt idx="548">
                  <c:v>15.116032681515794</c:v>
                </c:pt>
                <c:pt idx="549">
                  <c:v>0</c:v>
                </c:pt>
                <c:pt idx="550">
                  <c:v>6.8614693819399086</c:v>
                </c:pt>
                <c:pt idx="551">
                  <c:v>4.3796720500475654</c:v>
                </c:pt>
                <c:pt idx="552">
                  <c:v>0</c:v>
                </c:pt>
                <c:pt idx="553">
                  <c:v>4.827406330156176</c:v>
                </c:pt>
                <c:pt idx="554">
                  <c:v>0</c:v>
                </c:pt>
                <c:pt idx="555">
                  <c:v>0</c:v>
                </c:pt>
                <c:pt idx="556">
                  <c:v>8.2961728389922325</c:v>
                </c:pt>
                <c:pt idx="557">
                  <c:v>0.40734699578467259</c:v>
                </c:pt>
                <c:pt idx="558">
                  <c:v>1.2468607438365129</c:v>
                </c:pt>
                <c:pt idx="559">
                  <c:v>9.6773236921550012</c:v>
                </c:pt>
                <c:pt idx="560">
                  <c:v>0.93874926235077927</c:v>
                </c:pt>
                <c:pt idx="561">
                  <c:v>14.489069088313094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7.620400243407393</c:v>
                </c:pt>
                <c:pt idx="566">
                  <c:v>0</c:v>
                </c:pt>
                <c:pt idx="567">
                  <c:v>6.385143978581735</c:v>
                </c:pt>
                <c:pt idx="568">
                  <c:v>1.0731755565643719</c:v>
                </c:pt>
                <c:pt idx="569">
                  <c:v>3.4943364495708682</c:v>
                </c:pt>
                <c:pt idx="570">
                  <c:v>2.0280781016491263</c:v>
                </c:pt>
                <c:pt idx="571">
                  <c:v>12.390621551728948</c:v>
                </c:pt>
                <c:pt idx="572">
                  <c:v>0</c:v>
                </c:pt>
                <c:pt idx="573">
                  <c:v>5.0922082815445009</c:v>
                </c:pt>
                <c:pt idx="574">
                  <c:v>7.0891973894613001</c:v>
                </c:pt>
                <c:pt idx="575">
                  <c:v>0</c:v>
                </c:pt>
                <c:pt idx="576">
                  <c:v>3.3200506271987842</c:v>
                </c:pt>
                <c:pt idx="577">
                  <c:v>3.2485580758728196</c:v>
                </c:pt>
                <c:pt idx="578">
                  <c:v>6.3451050291154374</c:v>
                </c:pt>
                <c:pt idx="579">
                  <c:v>5.8722493235289361</c:v>
                </c:pt>
                <c:pt idx="580">
                  <c:v>4.2523257725247685</c:v>
                </c:pt>
                <c:pt idx="581">
                  <c:v>16.037228481107814</c:v>
                </c:pt>
                <c:pt idx="582">
                  <c:v>1.3086902626272001</c:v>
                </c:pt>
                <c:pt idx="583">
                  <c:v>21.795493177548167</c:v>
                </c:pt>
                <c:pt idx="584">
                  <c:v>10.178629306832857</c:v>
                </c:pt>
                <c:pt idx="585">
                  <c:v>0.12521383822687718</c:v>
                </c:pt>
                <c:pt idx="586">
                  <c:v>11.094509264833409</c:v>
                </c:pt>
                <c:pt idx="587">
                  <c:v>9.1547136094786179</c:v>
                </c:pt>
                <c:pt idx="588">
                  <c:v>0</c:v>
                </c:pt>
                <c:pt idx="589">
                  <c:v>11.958768698448541</c:v>
                </c:pt>
                <c:pt idx="590">
                  <c:v>13.70731462270642</c:v>
                </c:pt>
                <c:pt idx="591">
                  <c:v>8.8619110554368454</c:v>
                </c:pt>
                <c:pt idx="592">
                  <c:v>11.742566791607862</c:v>
                </c:pt>
                <c:pt idx="593">
                  <c:v>14.755287058872527</c:v>
                </c:pt>
                <c:pt idx="594">
                  <c:v>19.864377714706521</c:v>
                </c:pt>
                <c:pt idx="595">
                  <c:v>15.990628371842826</c:v>
                </c:pt>
                <c:pt idx="596">
                  <c:v>13.800303509597629</c:v>
                </c:pt>
                <c:pt idx="597">
                  <c:v>1.9766158672723138</c:v>
                </c:pt>
                <c:pt idx="598">
                  <c:v>5.6340077775951665</c:v>
                </c:pt>
                <c:pt idx="599">
                  <c:v>20.656436417636819</c:v>
                </c:pt>
                <c:pt idx="600">
                  <c:v>16.098376603780736</c:v>
                </c:pt>
                <c:pt idx="601">
                  <c:v>20.164630239576308</c:v>
                </c:pt>
                <c:pt idx="602">
                  <c:v>27.994115535350254</c:v>
                </c:pt>
                <c:pt idx="603">
                  <c:v>24.034222253354898</c:v>
                </c:pt>
                <c:pt idx="604">
                  <c:v>33.925399028985595</c:v>
                </c:pt>
                <c:pt idx="605">
                  <c:v>50.634493608338182</c:v>
                </c:pt>
                <c:pt idx="606">
                  <c:v>71.211691152082082</c:v>
                </c:pt>
                <c:pt idx="607">
                  <c:v>120.80721121696118</c:v>
                </c:pt>
                <c:pt idx="608">
                  <c:v>248.51196866222514</c:v>
                </c:pt>
                <c:pt idx="609">
                  <c:v>571.18343531852179</c:v>
                </c:pt>
                <c:pt idx="610">
                  <c:v>887.33067862990185</c:v>
                </c:pt>
                <c:pt idx="611">
                  <c:v>889.95009259588198</c:v>
                </c:pt>
                <c:pt idx="612">
                  <c:v>708.58179624544221</c:v>
                </c:pt>
                <c:pt idx="613">
                  <c:v>457.41024191601997</c:v>
                </c:pt>
                <c:pt idx="614">
                  <c:v>220.00285963081538</c:v>
                </c:pt>
                <c:pt idx="615">
                  <c:v>114.47269385859173</c:v>
                </c:pt>
                <c:pt idx="616">
                  <c:v>68.818230876469443</c:v>
                </c:pt>
                <c:pt idx="617">
                  <c:v>42.667070224557563</c:v>
                </c:pt>
                <c:pt idx="618">
                  <c:v>39.56010966773276</c:v>
                </c:pt>
                <c:pt idx="619">
                  <c:v>39.882577438887232</c:v>
                </c:pt>
                <c:pt idx="620">
                  <c:v>16.931452813460456</c:v>
                </c:pt>
                <c:pt idx="621">
                  <c:v>27.802355360020311</c:v>
                </c:pt>
                <c:pt idx="622">
                  <c:v>21.545767436028239</c:v>
                </c:pt>
                <c:pt idx="623">
                  <c:v>16.959784984168</c:v>
                </c:pt>
                <c:pt idx="624">
                  <c:v>23.499590633460059</c:v>
                </c:pt>
                <c:pt idx="625">
                  <c:v>17.841666308411771</c:v>
                </c:pt>
                <c:pt idx="626">
                  <c:v>18.867535198306065</c:v>
                </c:pt>
                <c:pt idx="627">
                  <c:v>15.540745743276336</c:v>
                </c:pt>
                <c:pt idx="628">
                  <c:v>11.351425098238961</c:v>
                </c:pt>
                <c:pt idx="629">
                  <c:v>14.127538669230752</c:v>
                </c:pt>
                <c:pt idx="630">
                  <c:v>8.4258828152919882</c:v>
                </c:pt>
                <c:pt idx="631">
                  <c:v>16.084361480386363</c:v>
                </c:pt>
                <c:pt idx="632">
                  <c:v>0</c:v>
                </c:pt>
                <c:pt idx="633">
                  <c:v>11.443228661646435</c:v>
                </c:pt>
                <c:pt idx="634">
                  <c:v>17.257167936563306</c:v>
                </c:pt>
                <c:pt idx="635">
                  <c:v>2.1656092067367023</c:v>
                </c:pt>
                <c:pt idx="636">
                  <c:v>16.041979813690538</c:v>
                </c:pt>
                <c:pt idx="637">
                  <c:v>3.9310807067072093</c:v>
                </c:pt>
                <c:pt idx="638">
                  <c:v>7.625544145215839</c:v>
                </c:pt>
                <c:pt idx="639">
                  <c:v>13.868013051787665</c:v>
                </c:pt>
                <c:pt idx="640">
                  <c:v>4.1540413260007565</c:v>
                </c:pt>
                <c:pt idx="641">
                  <c:v>6.317087934969579</c:v>
                </c:pt>
                <c:pt idx="642">
                  <c:v>0</c:v>
                </c:pt>
                <c:pt idx="643">
                  <c:v>6.5079985793027424</c:v>
                </c:pt>
                <c:pt idx="644">
                  <c:v>13.68252675543879</c:v>
                </c:pt>
                <c:pt idx="645">
                  <c:v>12.402421099474308</c:v>
                </c:pt>
                <c:pt idx="646">
                  <c:v>3.517825860402874</c:v>
                </c:pt>
                <c:pt idx="647">
                  <c:v>5.6112629081232406</c:v>
                </c:pt>
                <c:pt idx="648">
                  <c:v>0</c:v>
                </c:pt>
                <c:pt idx="649">
                  <c:v>15.052294630125825</c:v>
                </c:pt>
                <c:pt idx="650">
                  <c:v>12.11799718697285</c:v>
                </c:pt>
                <c:pt idx="651">
                  <c:v>4.5089164358613392</c:v>
                </c:pt>
                <c:pt idx="652">
                  <c:v>9.7046653683125577</c:v>
                </c:pt>
                <c:pt idx="653">
                  <c:v>0</c:v>
                </c:pt>
                <c:pt idx="654">
                  <c:v>14.381640297360494</c:v>
                </c:pt>
                <c:pt idx="655">
                  <c:v>13.210970761157725</c:v>
                </c:pt>
                <c:pt idx="656">
                  <c:v>0</c:v>
                </c:pt>
                <c:pt idx="657">
                  <c:v>0</c:v>
                </c:pt>
                <c:pt idx="658">
                  <c:v>14.933521738934362</c:v>
                </c:pt>
                <c:pt idx="659">
                  <c:v>15.107258787396329</c:v>
                </c:pt>
                <c:pt idx="660">
                  <c:v>15.67809919920014</c:v>
                </c:pt>
                <c:pt idx="661">
                  <c:v>5.1362161246663067</c:v>
                </c:pt>
                <c:pt idx="662">
                  <c:v>2.548475510608966</c:v>
                </c:pt>
                <c:pt idx="663">
                  <c:v>0.9666229493385381</c:v>
                </c:pt>
                <c:pt idx="664">
                  <c:v>0</c:v>
                </c:pt>
                <c:pt idx="665">
                  <c:v>6.2745915022261443</c:v>
                </c:pt>
                <c:pt idx="666">
                  <c:v>17.171863959170235</c:v>
                </c:pt>
                <c:pt idx="667">
                  <c:v>7.4790024476238628</c:v>
                </c:pt>
                <c:pt idx="668">
                  <c:v>18.203882267408193</c:v>
                </c:pt>
                <c:pt idx="669">
                  <c:v>29.792586005377071</c:v>
                </c:pt>
                <c:pt idx="670">
                  <c:v>57.344050590554936</c:v>
                </c:pt>
                <c:pt idx="671">
                  <c:v>97.775156154107052</c:v>
                </c:pt>
                <c:pt idx="672">
                  <c:v>102.53999909032986</c:v>
                </c:pt>
                <c:pt idx="673">
                  <c:v>105.16895195927111</c:v>
                </c:pt>
                <c:pt idx="674">
                  <c:v>78.851343244586104</c:v>
                </c:pt>
                <c:pt idx="675">
                  <c:v>47.953860810624931</c:v>
                </c:pt>
                <c:pt idx="676">
                  <c:v>36.877345907432655</c:v>
                </c:pt>
                <c:pt idx="677">
                  <c:v>18.49917092722449</c:v>
                </c:pt>
                <c:pt idx="678">
                  <c:v>13.022900635943504</c:v>
                </c:pt>
                <c:pt idx="679">
                  <c:v>21.675938202621481</c:v>
                </c:pt>
                <c:pt idx="680">
                  <c:v>4.3053061001761472</c:v>
                </c:pt>
                <c:pt idx="681">
                  <c:v>17.551982135024893</c:v>
                </c:pt>
                <c:pt idx="682">
                  <c:v>14.112266425986235</c:v>
                </c:pt>
                <c:pt idx="683">
                  <c:v>9.8428176088654702</c:v>
                </c:pt>
                <c:pt idx="684">
                  <c:v>18.33194690252963</c:v>
                </c:pt>
                <c:pt idx="685">
                  <c:v>8.2468336113775429</c:v>
                </c:pt>
                <c:pt idx="686">
                  <c:v>5.1198596552863185</c:v>
                </c:pt>
                <c:pt idx="687">
                  <c:v>14.275846687359442</c:v>
                </c:pt>
                <c:pt idx="688">
                  <c:v>0</c:v>
                </c:pt>
                <c:pt idx="689">
                  <c:v>3.5336133199586177</c:v>
                </c:pt>
                <c:pt idx="690">
                  <c:v>8.6136777030474967</c:v>
                </c:pt>
                <c:pt idx="691">
                  <c:v>16.134037531970826</c:v>
                </c:pt>
                <c:pt idx="692">
                  <c:v>10.328652998754693</c:v>
                </c:pt>
                <c:pt idx="693">
                  <c:v>14.079464171753013</c:v>
                </c:pt>
                <c:pt idx="694">
                  <c:v>11.092741798512714</c:v>
                </c:pt>
                <c:pt idx="695">
                  <c:v>2.6335878731925431</c:v>
                </c:pt>
                <c:pt idx="696">
                  <c:v>14.601527958274616</c:v>
                </c:pt>
                <c:pt idx="697">
                  <c:v>19.231552098660266</c:v>
                </c:pt>
                <c:pt idx="698">
                  <c:v>10.272382850357079</c:v>
                </c:pt>
                <c:pt idx="699">
                  <c:v>6.510368604511827</c:v>
                </c:pt>
                <c:pt idx="700">
                  <c:v>16.2025603636644</c:v>
                </c:pt>
                <c:pt idx="701">
                  <c:v>25.748674912087857</c:v>
                </c:pt>
                <c:pt idx="702">
                  <c:v>11.878573876073348</c:v>
                </c:pt>
                <c:pt idx="703">
                  <c:v>23.98912215802585</c:v>
                </c:pt>
                <c:pt idx="704">
                  <c:v>1.5672695609194227</c:v>
                </c:pt>
                <c:pt idx="705">
                  <c:v>7.8005917796611088</c:v>
                </c:pt>
                <c:pt idx="706">
                  <c:v>16.163739014807788</c:v>
                </c:pt>
                <c:pt idx="707">
                  <c:v>12.353335776641055</c:v>
                </c:pt>
                <c:pt idx="708">
                  <c:v>24.433904344949987</c:v>
                </c:pt>
                <c:pt idx="709">
                  <c:v>0</c:v>
                </c:pt>
                <c:pt idx="710">
                  <c:v>17.18523058072719</c:v>
                </c:pt>
                <c:pt idx="711">
                  <c:v>22.740059006893127</c:v>
                </c:pt>
                <c:pt idx="712">
                  <c:v>5.225012313835383</c:v>
                </c:pt>
                <c:pt idx="713">
                  <c:v>0</c:v>
                </c:pt>
                <c:pt idx="714">
                  <c:v>21.22788551056237</c:v>
                </c:pt>
                <c:pt idx="715">
                  <c:v>26.011522520673655</c:v>
                </c:pt>
                <c:pt idx="716">
                  <c:v>31.530184187264084</c:v>
                </c:pt>
                <c:pt idx="717">
                  <c:v>26.537252134266634</c:v>
                </c:pt>
                <c:pt idx="718">
                  <c:v>11.68906179062332</c:v>
                </c:pt>
                <c:pt idx="719">
                  <c:v>27.02755277902904</c:v>
                </c:pt>
                <c:pt idx="720">
                  <c:v>17.746448459004526</c:v>
                </c:pt>
                <c:pt idx="721">
                  <c:v>8.0369275026801112</c:v>
                </c:pt>
                <c:pt idx="722">
                  <c:v>21.422221534082148</c:v>
                </c:pt>
                <c:pt idx="723">
                  <c:v>13.650518383956268</c:v>
                </c:pt>
                <c:pt idx="724">
                  <c:v>16.158553328747143</c:v>
                </c:pt>
                <c:pt idx="725">
                  <c:v>23.072557363687729</c:v>
                </c:pt>
                <c:pt idx="726">
                  <c:v>12.452671945730902</c:v>
                </c:pt>
                <c:pt idx="727">
                  <c:v>20.27108113102949</c:v>
                </c:pt>
                <c:pt idx="728">
                  <c:v>5.801036037750074</c:v>
                </c:pt>
                <c:pt idx="729">
                  <c:v>14.850750572466428</c:v>
                </c:pt>
                <c:pt idx="730">
                  <c:v>16.836880860785286</c:v>
                </c:pt>
                <c:pt idx="731">
                  <c:v>0.35548819063077619</c:v>
                </c:pt>
                <c:pt idx="732">
                  <c:v>24.056669361036207</c:v>
                </c:pt>
                <c:pt idx="733">
                  <c:v>22.050543871397664</c:v>
                </c:pt>
                <c:pt idx="734">
                  <c:v>12.114259459317989</c:v>
                </c:pt>
                <c:pt idx="735">
                  <c:v>7.5926325137652038</c:v>
                </c:pt>
                <c:pt idx="736">
                  <c:v>27.041547727675894</c:v>
                </c:pt>
                <c:pt idx="737">
                  <c:v>24.399591850314479</c:v>
                </c:pt>
                <c:pt idx="738">
                  <c:v>37.098680523192591</c:v>
                </c:pt>
                <c:pt idx="739">
                  <c:v>18.984373338940678</c:v>
                </c:pt>
                <c:pt idx="740">
                  <c:v>15.153666245609374</c:v>
                </c:pt>
                <c:pt idx="741">
                  <c:v>31.774664617013894</c:v>
                </c:pt>
                <c:pt idx="742">
                  <c:v>44.003571479103492</c:v>
                </c:pt>
                <c:pt idx="743">
                  <c:v>71.052416768725379</c:v>
                </c:pt>
                <c:pt idx="744">
                  <c:v>161.47800935459537</c:v>
                </c:pt>
                <c:pt idx="745">
                  <c:v>214.22011929927649</c:v>
                </c:pt>
                <c:pt idx="746">
                  <c:v>241.44836794946517</c:v>
                </c:pt>
                <c:pt idx="747">
                  <c:v>221.89873672068632</c:v>
                </c:pt>
                <c:pt idx="748">
                  <c:v>167.10187077881491</c:v>
                </c:pt>
                <c:pt idx="749">
                  <c:v>113.0555380173229</c:v>
                </c:pt>
                <c:pt idx="750">
                  <c:v>82.262718252306868</c:v>
                </c:pt>
                <c:pt idx="751">
                  <c:v>49.892653346129009</c:v>
                </c:pt>
                <c:pt idx="752">
                  <c:v>27.086609905687943</c:v>
                </c:pt>
                <c:pt idx="753">
                  <c:v>17.388220656773715</c:v>
                </c:pt>
                <c:pt idx="754">
                  <c:v>11.957424145210112</c:v>
                </c:pt>
                <c:pt idx="755">
                  <c:v>19.967317794882998</c:v>
                </c:pt>
                <c:pt idx="756">
                  <c:v>19.894902556341751</c:v>
                </c:pt>
                <c:pt idx="757">
                  <c:v>3.4897182922138232</c:v>
                </c:pt>
                <c:pt idx="758">
                  <c:v>12.825255704325071</c:v>
                </c:pt>
                <c:pt idx="759">
                  <c:v>0</c:v>
                </c:pt>
                <c:pt idx="760">
                  <c:v>8.7151865573481224</c:v>
                </c:pt>
                <c:pt idx="761">
                  <c:v>12.838883832155558</c:v>
                </c:pt>
                <c:pt idx="762">
                  <c:v>5.9701554709983027</c:v>
                </c:pt>
                <c:pt idx="763">
                  <c:v>24.141902320920043</c:v>
                </c:pt>
                <c:pt idx="764">
                  <c:v>4.0024951630717576</c:v>
                </c:pt>
                <c:pt idx="765">
                  <c:v>0</c:v>
                </c:pt>
                <c:pt idx="766">
                  <c:v>9.2184696937925334</c:v>
                </c:pt>
                <c:pt idx="767">
                  <c:v>11.16773996777248</c:v>
                </c:pt>
                <c:pt idx="768">
                  <c:v>2.8783065919212429</c:v>
                </c:pt>
                <c:pt idx="769">
                  <c:v>1.1934667778200003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6.3175502998655642</c:v>
                </c:pt>
                <c:pt idx="774">
                  <c:v>21.397212154148789</c:v>
                </c:pt>
                <c:pt idx="775">
                  <c:v>16.711297076684925</c:v>
                </c:pt>
                <c:pt idx="776">
                  <c:v>0</c:v>
                </c:pt>
                <c:pt idx="777">
                  <c:v>0</c:v>
                </c:pt>
                <c:pt idx="778">
                  <c:v>21.97522072163683</c:v>
                </c:pt>
                <c:pt idx="779">
                  <c:v>7.1168650825708486</c:v>
                </c:pt>
                <c:pt idx="780">
                  <c:v>0</c:v>
                </c:pt>
                <c:pt idx="781">
                  <c:v>10.390418642085423</c:v>
                </c:pt>
                <c:pt idx="782">
                  <c:v>18.134064254389312</c:v>
                </c:pt>
                <c:pt idx="783">
                  <c:v>18.316321848821779</c:v>
                </c:pt>
                <c:pt idx="784">
                  <c:v>14.171203873215633</c:v>
                </c:pt>
                <c:pt idx="785">
                  <c:v>12.440359171402349</c:v>
                </c:pt>
                <c:pt idx="786">
                  <c:v>6.8716628013976706</c:v>
                </c:pt>
                <c:pt idx="787">
                  <c:v>22.706707484253815</c:v>
                </c:pt>
                <c:pt idx="788">
                  <c:v>26.814928988236261</c:v>
                </c:pt>
                <c:pt idx="789">
                  <c:v>20.182736023861533</c:v>
                </c:pt>
                <c:pt idx="790">
                  <c:v>11.481129783820883</c:v>
                </c:pt>
                <c:pt idx="791">
                  <c:v>32.393220043565535</c:v>
                </c:pt>
                <c:pt idx="792">
                  <c:v>36.798448109825472</c:v>
                </c:pt>
                <c:pt idx="793">
                  <c:v>35.693313719886625</c:v>
                </c:pt>
                <c:pt idx="794">
                  <c:v>41.079392924260596</c:v>
                </c:pt>
                <c:pt idx="795">
                  <c:v>18.631564506663963</c:v>
                </c:pt>
                <c:pt idx="796">
                  <c:v>35.55702514208928</c:v>
                </c:pt>
                <c:pt idx="797">
                  <c:v>12.608524230821194</c:v>
                </c:pt>
                <c:pt idx="798">
                  <c:v>0</c:v>
                </c:pt>
                <c:pt idx="799">
                  <c:v>4.8254503342026398</c:v>
                </c:pt>
                <c:pt idx="800">
                  <c:v>19.187857273122738</c:v>
                </c:pt>
                <c:pt idx="801">
                  <c:v>5.7681029956218905</c:v>
                </c:pt>
                <c:pt idx="802">
                  <c:v>3.6077089195309333</c:v>
                </c:pt>
                <c:pt idx="803">
                  <c:v>21.85876662697093</c:v>
                </c:pt>
                <c:pt idx="804">
                  <c:v>13.223045225436513</c:v>
                </c:pt>
                <c:pt idx="805">
                  <c:v>5.8223824089822926</c:v>
                </c:pt>
                <c:pt idx="806">
                  <c:v>5.0070312781155719</c:v>
                </c:pt>
                <c:pt idx="807">
                  <c:v>16.52503414534295</c:v>
                </c:pt>
                <c:pt idx="808">
                  <c:v>4.9978992205055759</c:v>
                </c:pt>
                <c:pt idx="809">
                  <c:v>14.835156298681083</c:v>
                </c:pt>
                <c:pt idx="810">
                  <c:v>0.8533258654455913</c:v>
                </c:pt>
                <c:pt idx="811">
                  <c:v>29.504987905830649</c:v>
                </c:pt>
                <c:pt idx="812">
                  <c:v>21.012608691314298</c:v>
                </c:pt>
                <c:pt idx="813">
                  <c:v>11.487979313024052</c:v>
                </c:pt>
                <c:pt idx="814">
                  <c:v>14.13356577098836</c:v>
                </c:pt>
                <c:pt idx="815">
                  <c:v>24.204954739096522</c:v>
                </c:pt>
                <c:pt idx="816">
                  <c:v>4.0521163486723957</c:v>
                </c:pt>
                <c:pt idx="817">
                  <c:v>0.42388377495611795</c:v>
                </c:pt>
                <c:pt idx="818">
                  <c:v>25.118127523246532</c:v>
                </c:pt>
                <c:pt idx="819">
                  <c:v>13.562449592151252</c:v>
                </c:pt>
                <c:pt idx="820">
                  <c:v>20.214891877061994</c:v>
                </c:pt>
                <c:pt idx="821">
                  <c:v>14.813200668958265</c:v>
                </c:pt>
                <c:pt idx="822">
                  <c:v>1.421706795593026</c:v>
                </c:pt>
                <c:pt idx="823">
                  <c:v>0</c:v>
                </c:pt>
                <c:pt idx="824">
                  <c:v>8.9662142769957622</c:v>
                </c:pt>
                <c:pt idx="825">
                  <c:v>32.432313575961075</c:v>
                </c:pt>
                <c:pt idx="826">
                  <c:v>1.1487818795458784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1.6239605911841264</c:v>
                </c:pt>
                <c:pt idx="831">
                  <c:v>15.284905138605076</c:v>
                </c:pt>
                <c:pt idx="832">
                  <c:v>2.0907799816134389</c:v>
                </c:pt>
                <c:pt idx="833">
                  <c:v>23.206119958911582</c:v>
                </c:pt>
                <c:pt idx="834">
                  <c:v>4.3707135872709628</c:v>
                </c:pt>
                <c:pt idx="835">
                  <c:v>5.602440687082809</c:v>
                </c:pt>
                <c:pt idx="836">
                  <c:v>12.38567335249185</c:v>
                </c:pt>
                <c:pt idx="837">
                  <c:v>12.48849314364872</c:v>
                </c:pt>
                <c:pt idx="838">
                  <c:v>11.862785056304437</c:v>
                </c:pt>
                <c:pt idx="839">
                  <c:v>17.592865444273375</c:v>
                </c:pt>
                <c:pt idx="840">
                  <c:v>3.2995153992456041</c:v>
                </c:pt>
                <c:pt idx="841">
                  <c:v>18.108576961330634</c:v>
                </c:pt>
                <c:pt idx="842">
                  <c:v>12.245282009599437</c:v>
                </c:pt>
                <c:pt idx="843">
                  <c:v>17.176168814314405</c:v>
                </c:pt>
                <c:pt idx="844">
                  <c:v>10.91397218917019</c:v>
                </c:pt>
                <c:pt idx="845">
                  <c:v>0</c:v>
                </c:pt>
                <c:pt idx="846">
                  <c:v>16.8917900415764</c:v>
                </c:pt>
                <c:pt idx="847">
                  <c:v>5.6313064167976092</c:v>
                </c:pt>
                <c:pt idx="848">
                  <c:v>4.6616252513380303</c:v>
                </c:pt>
                <c:pt idx="849">
                  <c:v>8.198248316228943</c:v>
                </c:pt>
                <c:pt idx="850">
                  <c:v>8.642410641178655</c:v>
                </c:pt>
                <c:pt idx="851">
                  <c:v>11.791204060586502</c:v>
                </c:pt>
                <c:pt idx="852">
                  <c:v>13.005817013726006</c:v>
                </c:pt>
                <c:pt idx="853">
                  <c:v>3.9899595345855094</c:v>
                </c:pt>
                <c:pt idx="854">
                  <c:v>16.59737549748203</c:v>
                </c:pt>
                <c:pt idx="855">
                  <c:v>22.029565731123917</c:v>
                </c:pt>
                <c:pt idx="856">
                  <c:v>11.738606521197809</c:v>
                </c:pt>
                <c:pt idx="857">
                  <c:v>5.6489620068953013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5.0673036898002914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3.5910654488564346</c:v>
                </c:pt>
                <c:pt idx="869">
                  <c:v>3.8324337329224996</c:v>
                </c:pt>
                <c:pt idx="870">
                  <c:v>13.230076895611319</c:v>
                </c:pt>
                <c:pt idx="871">
                  <c:v>3.6529898406559447</c:v>
                </c:pt>
                <c:pt idx="872">
                  <c:v>0</c:v>
                </c:pt>
                <c:pt idx="873">
                  <c:v>21.464237972172342</c:v>
                </c:pt>
                <c:pt idx="874">
                  <c:v>15.93754974216699</c:v>
                </c:pt>
                <c:pt idx="875">
                  <c:v>9.4061674212235991E-2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10.506529825102319</c:v>
                </c:pt>
                <c:pt idx="888">
                  <c:v>11.25247396407128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0.80347918857050893</c:v>
                </c:pt>
                <c:pt idx="894">
                  <c:v>0</c:v>
                </c:pt>
                <c:pt idx="895">
                  <c:v>11.904157703236105</c:v>
                </c:pt>
                <c:pt idx="896">
                  <c:v>0</c:v>
                </c:pt>
                <c:pt idx="897">
                  <c:v>16.317423263242219</c:v>
                </c:pt>
                <c:pt idx="898">
                  <c:v>0</c:v>
                </c:pt>
                <c:pt idx="899">
                  <c:v>2.5145855626415927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1.9908385897003322</c:v>
                </c:pt>
                <c:pt idx="905">
                  <c:v>16.2643611301318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11.352243760849811</c:v>
                </c:pt>
                <c:pt idx="910">
                  <c:v>0</c:v>
                </c:pt>
                <c:pt idx="911">
                  <c:v>0.91685193948444421</c:v>
                </c:pt>
                <c:pt idx="912">
                  <c:v>0</c:v>
                </c:pt>
                <c:pt idx="913">
                  <c:v>8.6764322797473934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1.8986087382219372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4.5109773811956577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92C-4A6B-9AF6-9BE2C5FD9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9965791"/>
        <c:axId val="155853135"/>
      </c:scatterChart>
      <c:valAx>
        <c:axId val="2049965791"/>
        <c:scaling>
          <c:orientation val="minMax"/>
          <c:max val="120"/>
          <c:min val="2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53135"/>
        <c:crosses val="autoZero"/>
        <c:crossBetween val="midCat"/>
        <c:majorUnit val="10"/>
      </c:valAx>
      <c:valAx>
        <c:axId val="155853135"/>
        <c:scaling>
          <c:orientation val="minMax"/>
          <c:min val="-100"/>
        </c:scaling>
        <c:delete val="1"/>
        <c:axPos val="l"/>
        <c:numFmt formatCode="General" sourceLinked="1"/>
        <c:majorTickMark val="none"/>
        <c:minorTickMark val="none"/>
        <c:tickLblPos val="nextTo"/>
        <c:crossAx val="204996579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30F09-7FA1-424A-9A1A-81D7A1C164EA}" type="datetimeFigureOut">
              <a:rPr lang="fr-FR" smtClean="0"/>
              <a:t>11/12/2019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05FF3-C4B7-4848-8EB9-A53AB896A95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36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B5F5A-AFD4-4755-9465-559AA373F390}" type="datetimeFigureOut">
              <a:rPr lang="fr-FR" smtClean="0"/>
              <a:t>11/12/2019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F723D-B0ED-40CC-A48E-98440D7D945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907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723D-B0ED-40CC-A48E-98440D7D945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168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723D-B0ED-40CC-A48E-98440D7D945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131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F723D-B0ED-40CC-A48E-98440D7D945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246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F723D-B0ED-40CC-A48E-98440D7D945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98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791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Red_logo_bandPC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7"/>
          <a:stretch/>
        </p:blipFill>
        <p:spPr>
          <a:xfrm rot="16200000">
            <a:off x="2230964" y="4366388"/>
            <a:ext cx="289925" cy="475184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  <a:prstGeom prst="rect">
            <a:avLst/>
          </a:prstGeom>
        </p:spPr>
        <p:txBody>
          <a:bodyPr/>
          <a:lstStyle>
            <a:lvl1pPr algn="l"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51851" y="6554765"/>
            <a:ext cx="480053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72B097D-D2BB-5B47-8B21-CD5063D60CA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8" descr="Red_logo_bandPC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7" b="23960"/>
          <a:stretch/>
        </p:blipFill>
        <p:spPr>
          <a:xfrm rot="16200000">
            <a:off x="3973794" y="-3973799"/>
            <a:ext cx="548681" cy="8496267"/>
          </a:xfrm>
          <a:prstGeom prst="rect">
            <a:avLst/>
          </a:prstGeom>
        </p:spPr>
      </p:pic>
      <p:pic>
        <p:nvPicPr>
          <p:cNvPr id="12" name="Picture 8" descr="Red_logo_bandPC.png"/>
          <p:cNvPicPr>
            <a:picLocks noChangeAspect="1"/>
          </p:cNvPicPr>
          <p:nvPr userDrawn="1"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7" b="3792"/>
          <a:stretch/>
        </p:blipFill>
        <p:spPr>
          <a:xfrm rot="16200000">
            <a:off x="5771969" y="-5367303"/>
            <a:ext cx="648072" cy="12192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937055" y="1491809"/>
            <a:ext cx="9518515" cy="44370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 descr="Red_logo_bandPC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4" b="81064"/>
          <a:stretch/>
        </p:blipFill>
        <p:spPr>
          <a:xfrm>
            <a:off x="-1" y="6597351"/>
            <a:ext cx="263353" cy="27995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63352" y="476672"/>
            <a:ext cx="9518513" cy="576065"/>
          </a:xfrm>
          <a:prstGeom prst="rect">
            <a:avLst/>
          </a:prstGeom>
        </p:spPr>
        <p:txBody>
          <a:bodyPr lIns="0" tIns="0" rIns="0" bIns="0" anchor="t" anchorCtr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0192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6921" y="0"/>
            <a:ext cx="12318921" cy="6858000"/>
          </a:xfrm>
          <a:prstGeom prst="rect">
            <a:avLst/>
          </a:prstGeom>
          <a:gradFill flip="none" rotWithShape="1">
            <a:gsLst>
              <a:gs pos="63000">
                <a:srgbClr val="C3020B"/>
              </a:gs>
              <a:gs pos="92000">
                <a:srgbClr val="9F0000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 baseline="-250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8408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143892"/>
            <a:ext cx="9448800" cy="2494908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 descr="Red_logo_bandP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013" y="0"/>
            <a:ext cx="1158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25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52" y="476672"/>
            <a:ext cx="9518513" cy="859629"/>
          </a:xfrm>
          <a:prstGeom prst="rect">
            <a:avLst/>
          </a:prstGeom>
        </p:spPr>
        <p:txBody>
          <a:bodyPr lIns="0" tIns="0" rIns="0" bIns="0"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buFontTx/>
              <a:buNone/>
              <a:defRPr sz="1800">
                <a:latin typeface="Calibri"/>
              </a:defRPr>
            </a:lvl1pPr>
            <a:lvl2pPr>
              <a:defRPr>
                <a:latin typeface="Calibri"/>
              </a:defRPr>
            </a:lvl2pPr>
            <a:lvl3pPr>
              <a:defRPr>
                <a:latin typeface="Calibri"/>
              </a:defRPr>
            </a:lvl3pPr>
            <a:lvl4pPr>
              <a:defRPr>
                <a:latin typeface="Calibri"/>
              </a:defRPr>
            </a:lvl4pPr>
            <a:lvl5pPr>
              <a:defRPr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95912" y="6393338"/>
            <a:ext cx="3158488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49160" y="6393338"/>
            <a:ext cx="6472323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EEECE1">
                    <a:lumMod val="50000"/>
                  </a:srgbClr>
                </a:solidFill>
              </a:rPr>
              <a:t>UW Environmental Degradation of Nuclear Materials Laboratory HEA presentation, 12/11/17 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599" y="6393338"/>
            <a:ext cx="3101612" cy="365125"/>
          </a:xfrm>
          <a:prstGeom prst="rect">
            <a:avLst/>
          </a:prstGeom>
        </p:spPr>
        <p:txBody>
          <a:bodyPr/>
          <a:lstStyle/>
          <a:p>
            <a:fld id="{572B097D-D2BB-5B47-8B21-CD5063D60C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028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12" y="399961"/>
            <a:ext cx="9518513" cy="8596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75697" y="6504332"/>
            <a:ext cx="3158488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49160" y="6393338"/>
            <a:ext cx="6472323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EEECE1">
                    <a:lumMod val="50000"/>
                  </a:srgbClr>
                </a:solidFill>
              </a:rPr>
              <a:t>UW Environmental Degradation of Nuclear Materials Laboratory HEA presentation, 12/11/17 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937055" y="1491809"/>
            <a:ext cx="9518515" cy="44370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Click toad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249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057" y="543308"/>
            <a:ext cx="9518513" cy="859629"/>
          </a:xfrm>
          <a:prstGeom prst="rect">
            <a:avLst/>
          </a:prstGeom>
        </p:spPr>
        <p:txBody>
          <a:bodyPr lIns="0" tIns="0" rIns="0" bIns="0"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  <a:lvl2pPr>
              <a:defRPr>
                <a:latin typeface="Calibri"/>
              </a:defRPr>
            </a:lvl2pPr>
            <a:lvl3pPr>
              <a:defRPr>
                <a:latin typeface="Calibri"/>
              </a:defRPr>
            </a:lvl3pPr>
            <a:lvl4pPr>
              <a:defRPr>
                <a:latin typeface="Calibri"/>
              </a:defRPr>
            </a:lvl4pPr>
            <a:lvl5pPr>
              <a:defRPr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95912" y="6393338"/>
            <a:ext cx="3158488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49160" y="6393338"/>
            <a:ext cx="6472323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EEECE1">
                    <a:lumMod val="50000"/>
                  </a:srgbClr>
                </a:solidFill>
              </a:rPr>
              <a:t>UW Environmental Degradation of Nuclear Materials Laboratory HEA presentation, 12/11/17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599" y="6393338"/>
            <a:ext cx="3101612" cy="365125"/>
          </a:xfrm>
          <a:prstGeom prst="rect">
            <a:avLst/>
          </a:prstGeom>
        </p:spPr>
        <p:txBody>
          <a:bodyPr/>
          <a:lstStyle/>
          <a:p>
            <a:fld id="{572B097D-D2BB-5B47-8B21-CD5063D60C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555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056" y="2249329"/>
            <a:ext cx="9896624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7056" y="1713730"/>
            <a:ext cx="9896624" cy="517818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95912" y="6393338"/>
            <a:ext cx="3158488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49160" y="6393338"/>
            <a:ext cx="6472323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EEECE1">
                    <a:lumMod val="50000"/>
                  </a:srgbClr>
                </a:solidFill>
              </a:rPr>
              <a:t>UW Environmental Degradation of Nuclear Materials Laboratory HEA presentation, 12/11/17 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599" y="6393338"/>
            <a:ext cx="3101612" cy="365125"/>
          </a:xfrm>
          <a:prstGeom prst="rect">
            <a:avLst/>
          </a:prstGeom>
        </p:spPr>
        <p:txBody>
          <a:bodyPr/>
          <a:lstStyle/>
          <a:p>
            <a:fld id="{572B097D-D2BB-5B47-8B21-CD5063D60C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15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057" y="543308"/>
            <a:ext cx="9518513" cy="8596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7056" y="1600201"/>
            <a:ext cx="4553763" cy="4525963"/>
          </a:xfrm>
        </p:spPr>
        <p:txBody>
          <a:bodyPr/>
          <a:lstStyle>
            <a:lvl1pPr marL="182880" indent="-182880">
              <a:spcBef>
                <a:spcPts val="800"/>
              </a:spcBef>
              <a:defRPr sz="2200" kern="1400" spc="20"/>
            </a:lvl1pPr>
            <a:lvl2pPr marL="548640" indent="-182880">
              <a:spcBef>
                <a:spcPts val="700"/>
              </a:spcBef>
              <a:defRPr sz="2000"/>
            </a:lvl2pPr>
            <a:lvl3pPr marL="822960" indent="-164592">
              <a:spcBef>
                <a:spcPts val="500"/>
              </a:spcBef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18248" y="1600201"/>
            <a:ext cx="4537323" cy="4525963"/>
          </a:xfrm>
        </p:spPr>
        <p:txBody>
          <a:bodyPr/>
          <a:lstStyle>
            <a:lvl1pPr marL="182880" indent="-182880">
              <a:spcBef>
                <a:spcPts val="800"/>
              </a:spcBef>
              <a:defRPr sz="2200"/>
            </a:lvl1pPr>
            <a:lvl2pPr marL="548640" indent="-182880">
              <a:spcBef>
                <a:spcPts val="700"/>
              </a:spcBef>
              <a:defRPr sz="2000"/>
            </a:lvl2pPr>
            <a:lvl3pPr marL="822960" indent="-164592">
              <a:spcBef>
                <a:spcPts val="500"/>
              </a:spcBef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5912" y="6393338"/>
            <a:ext cx="3158488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49160" y="6393338"/>
            <a:ext cx="6472323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EEECE1">
                    <a:lumMod val="50000"/>
                  </a:srgbClr>
                </a:solidFill>
              </a:rPr>
              <a:t>UW Environmental Degradation of Nuclear Materials Laboratory HEA presentation, 12/11/17 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599" y="6393338"/>
            <a:ext cx="3101612" cy="365125"/>
          </a:xfrm>
          <a:prstGeom prst="rect">
            <a:avLst/>
          </a:prstGeom>
        </p:spPr>
        <p:txBody>
          <a:bodyPr/>
          <a:lstStyle/>
          <a:p>
            <a:fld id="{572B097D-D2BB-5B47-8B21-CD5063D60C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25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057" y="543308"/>
            <a:ext cx="9518513" cy="8596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7057" y="1535113"/>
            <a:ext cx="4586641" cy="52382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 baseline="0">
                <a:solidFill>
                  <a:srgbClr val="B6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7057" y="2174875"/>
            <a:ext cx="4586641" cy="3951288"/>
          </a:xfrm>
        </p:spPr>
        <p:txBody>
          <a:bodyPr/>
          <a:lstStyle>
            <a:lvl1pPr marL="182880" indent="-182880">
              <a:spcBef>
                <a:spcPts val="800"/>
              </a:spcBef>
              <a:defRPr sz="2000" baseline="0"/>
            </a:lvl1pPr>
            <a:lvl2pPr marL="457200" indent="-182880">
              <a:spcBef>
                <a:spcPts val="600"/>
              </a:spcBef>
              <a:defRPr sz="1800" baseline="0"/>
            </a:lvl2pPr>
            <a:lvl3pPr marL="640080" indent="-182880">
              <a:spcBef>
                <a:spcPts val="600"/>
              </a:spcBef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8929" y="1535113"/>
            <a:ext cx="4586640" cy="52382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 baseline="0">
                <a:solidFill>
                  <a:srgbClr val="B6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8929" y="2174875"/>
            <a:ext cx="4586640" cy="3951288"/>
          </a:xfrm>
        </p:spPr>
        <p:txBody>
          <a:bodyPr/>
          <a:lstStyle>
            <a:lvl1pPr marL="182880" indent="-182880">
              <a:defRPr sz="2000" baseline="0"/>
            </a:lvl1pPr>
            <a:lvl2pPr marL="548640" indent="-182880">
              <a:spcBef>
                <a:spcPts val="600"/>
              </a:spcBef>
              <a:defRPr sz="1800" baseline="0"/>
            </a:lvl2pPr>
            <a:lvl3pPr marL="640080" indent="-182880">
              <a:spcBef>
                <a:spcPts val="600"/>
              </a:spcBef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95912" y="6393338"/>
            <a:ext cx="3158488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49160" y="6393338"/>
            <a:ext cx="6472323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EEECE1">
                    <a:lumMod val="50000"/>
                  </a:srgbClr>
                </a:solidFill>
              </a:rPr>
              <a:t>UW Environmental Degradation of Nuclear Materials Laboratory HEA presentation, 12/11/17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599" y="6393338"/>
            <a:ext cx="3101612" cy="365125"/>
          </a:xfrm>
          <a:prstGeom prst="rect">
            <a:avLst/>
          </a:prstGeom>
        </p:spPr>
        <p:txBody>
          <a:bodyPr/>
          <a:lstStyle/>
          <a:p>
            <a:fld id="{572B097D-D2BB-5B47-8B21-CD5063D60C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34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057" y="543308"/>
            <a:ext cx="9518513" cy="8596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5912" y="6393338"/>
            <a:ext cx="3158488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49160" y="6393338"/>
            <a:ext cx="6472323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EEECE1">
                    <a:lumMod val="50000"/>
                  </a:srgbClr>
                </a:solidFill>
              </a:rPr>
              <a:t>UW Environmental Degradation of Nuclear Materials Laboratory HEA presentation, 12/11/17 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599" y="6393338"/>
            <a:ext cx="3101612" cy="365125"/>
          </a:xfrm>
          <a:prstGeom prst="rect">
            <a:avLst/>
          </a:prstGeom>
        </p:spPr>
        <p:txBody>
          <a:bodyPr/>
          <a:lstStyle/>
          <a:p>
            <a:fld id="{572B097D-D2BB-5B47-8B21-CD5063D60C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239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5912" y="6393338"/>
            <a:ext cx="3158488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49160" y="6393338"/>
            <a:ext cx="6472323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EEECE1">
                    <a:lumMod val="50000"/>
                  </a:srgbClr>
                </a:solidFill>
              </a:rPr>
              <a:t>UW Environmental Degradation of Nuclear Materials Laboratory HEA presentation, 12/11/17 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599" y="6393338"/>
            <a:ext cx="3101612" cy="365125"/>
          </a:xfrm>
          <a:prstGeom prst="rect">
            <a:avLst/>
          </a:prstGeom>
        </p:spPr>
        <p:txBody>
          <a:bodyPr/>
          <a:lstStyle/>
          <a:p>
            <a:fld id="{572B097D-D2BB-5B47-8B21-CD5063D60C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857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451" y="567134"/>
            <a:ext cx="9522119" cy="6287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 b="0" i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9148" y="1380846"/>
            <a:ext cx="5326421" cy="4745316"/>
          </a:xfrm>
        </p:spPr>
        <p:txBody>
          <a:bodyPr/>
          <a:lstStyle>
            <a:lvl1pPr marL="182880" indent="-192024">
              <a:spcBef>
                <a:spcPts val="800"/>
              </a:spcBef>
              <a:defRPr sz="2400" baseline="0"/>
            </a:lvl1pPr>
            <a:lvl2pPr marL="457200" indent="-201168">
              <a:spcBef>
                <a:spcPts val="600"/>
              </a:spcBef>
              <a:defRPr sz="2200"/>
            </a:lvl2pPr>
            <a:lvl3pPr marL="640080" indent="-182880">
              <a:spcBef>
                <a:spcPts val="600"/>
              </a:spcBef>
              <a:defRPr sz="2000"/>
            </a:lvl3pPr>
            <a:lvl4pPr marL="914400" indent="-182880">
              <a:spcBef>
                <a:spcPts val="500"/>
              </a:spcBef>
              <a:defRPr sz="1800" baseline="0"/>
            </a:lvl4pPr>
            <a:lvl5pPr marL="1097280" indent="-164592">
              <a:defRPr sz="18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3451" y="1380847"/>
            <a:ext cx="3784708" cy="4745317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5912" y="6393338"/>
            <a:ext cx="3158488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49160" y="6393338"/>
            <a:ext cx="6472323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EEECE1">
                    <a:lumMod val="50000"/>
                  </a:srgbClr>
                </a:solidFill>
              </a:rPr>
              <a:t>UW Environmental Degradation of Nuclear Materials Laboratory HEA presentation, 12/11/17 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599" y="6393338"/>
            <a:ext cx="3101612" cy="365125"/>
          </a:xfrm>
          <a:prstGeom prst="rect">
            <a:avLst/>
          </a:prstGeom>
        </p:spPr>
        <p:txBody>
          <a:bodyPr/>
          <a:lstStyle/>
          <a:p>
            <a:fld id="{572B097D-D2BB-5B47-8B21-CD5063D60C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621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200" b="0" i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474071"/>
            <a:ext cx="7315200" cy="69812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5912" y="6393338"/>
            <a:ext cx="3158488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49160" y="6393338"/>
            <a:ext cx="6472323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EEECE1">
                    <a:lumMod val="50000"/>
                  </a:srgbClr>
                </a:solidFill>
              </a:rPr>
              <a:t>UW Environmental Degradation of Nuclear Materials Laboratory HEA presentation, 12/11/17 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599" y="6393338"/>
            <a:ext cx="3101612" cy="365125"/>
          </a:xfrm>
          <a:prstGeom prst="rect">
            <a:avLst/>
          </a:prstGeom>
        </p:spPr>
        <p:txBody>
          <a:bodyPr/>
          <a:lstStyle/>
          <a:p>
            <a:fld id="{572B097D-D2BB-5B47-8B21-CD5063D60C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75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8C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3" name="Picture 2" descr="uwlogo_web_lrg_ct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72" y="1124744"/>
            <a:ext cx="6266656" cy="397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57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7055" y="1491809"/>
            <a:ext cx="9518515" cy="44370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8" descr="Red_logo_bandPC.png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7"/>
          <a:stretch/>
        </p:blipFill>
        <p:spPr>
          <a:xfrm rot="16200000">
            <a:off x="2086950" y="4510405"/>
            <a:ext cx="289925" cy="4463816"/>
          </a:xfrm>
          <a:prstGeom prst="rect">
            <a:avLst/>
          </a:prstGeom>
        </p:spPr>
      </p:pic>
      <p:pic>
        <p:nvPicPr>
          <p:cNvPr id="9" name="Picture 8" descr="Red_logo_bandPC.png"/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4" b="81064"/>
          <a:stretch/>
        </p:blipFill>
        <p:spPr>
          <a:xfrm>
            <a:off x="-1" y="6597351"/>
            <a:ext cx="263353" cy="279954"/>
          </a:xfrm>
          <a:prstGeom prst="rect">
            <a:avLst/>
          </a:prstGeom>
        </p:spPr>
      </p:pic>
      <p:pic>
        <p:nvPicPr>
          <p:cNvPr id="10" name="Picture 8" descr="Red_logo_bandPC.png"/>
          <p:cNvPicPr>
            <a:picLocks noChangeAspect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7" b="23960"/>
          <a:stretch/>
        </p:blipFill>
        <p:spPr>
          <a:xfrm rot="16200000">
            <a:off x="3550302" y="-3550303"/>
            <a:ext cx="476673" cy="7577275"/>
          </a:xfrm>
          <a:prstGeom prst="rect">
            <a:avLst/>
          </a:prstGeom>
        </p:spPr>
      </p:pic>
      <p:pic>
        <p:nvPicPr>
          <p:cNvPr id="11" name="Picture 8" descr="Red_logo_bandPC.png"/>
          <p:cNvPicPr>
            <a:picLocks noChangeAspect="1"/>
          </p:cNvPicPr>
          <p:nvPr userDrawn="1"/>
        </p:nvPicPr>
        <p:blipFill rotWithShape="1">
          <a:blip r:embed="rId1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7" b="3792"/>
          <a:stretch/>
        </p:blipFill>
        <p:spPr>
          <a:xfrm rot="16200000">
            <a:off x="5771969" y="-5367303"/>
            <a:ext cx="648072" cy="12192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1345" y="6597350"/>
            <a:ext cx="4680520" cy="365125"/>
          </a:xfrm>
          <a:prstGeom prst="rect">
            <a:avLst/>
          </a:prstGeom>
        </p:spPr>
        <p:txBody>
          <a:bodyPr/>
          <a:lstStyle>
            <a:lvl1pPr algn="l"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UW Environmental Degradation of Nuclear Materials Laboratory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63821" y="6554765"/>
            <a:ext cx="480051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72B097D-D2BB-5B47-8B21-CD5063D60C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263352" y="476672"/>
            <a:ext cx="9518513" cy="576065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rgbClr val="C3020B"/>
                </a:solidFill>
                <a:effectLst/>
                <a:latin typeface="Times New Roman"/>
                <a:ea typeface="+mj-e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55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C3020B"/>
          </a:solidFill>
          <a:effectLst/>
          <a:latin typeface="Times New Roman"/>
          <a:ea typeface="+mj-ea"/>
          <a:cs typeface="Georg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3020B"/>
        </a:buClr>
        <a:buFont typeface="Arial"/>
        <a:buChar char="•"/>
        <a:defRPr sz="30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C3020B"/>
        </a:buClr>
        <a:buFont typeface="Arial"/>
        <a:buChar char="•"/>
        <a:defRPr sz="26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3020B"/>
        </a:buClr>
        <a:buSzPct val="100000"/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3pPr>
      <a:lvl4pPr marL="1554480" indent="-219456" algn="l" defTabSz="4572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100000"/>
        <a:buFont typeface="Arial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4pPr>
      <a:lvl5pPr marL="1828800" indent="-182880" algn="l" defTabSz="4572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100000"/>
        <a:buFont typeface="Arial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jpeg"/><Relationship Id="rId10" Type="http://schemas.openxmlformats.org/officeDocument/2006/relationships/image" Target="../media/image12.jpeg"/><Relationship Id="rId4" Type="http://schemas.openxmlformats.org/officeDocument/2006/relationships/image" Target="../media/image7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tiff"/><Relationship Id="rId5" Type="http://schemas.openxmlformats.org/officeDocument/2006/relationships/image" Target="../media/image35.tiff"/><Relationship Id="rId4" Type="http://schemas.openxmlformats.org/officeDocument/2006/relationships/image" Target="../media/image34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35360" y="1229736"/>
            <a:ext cx="11282484" cy="124139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rgbClr val="C3020B"/>
                </a:solidFill>
                <a:effectLst/>
                <a:latin typeface="Times New Roman"/>
                <a:ea typeface="+mj-ea"/>
                <a:cs typeface="Georgia"/>
              </a:defRPr>
            </a:lvl1pPr>
          </a:lstStyle>
          <a:p>
            <a:pPr algn="ctr"/>
            <a:r>
              <a:rPr lang="en-US" altLang="en-US" dirty="0"/>
              <a:t>Exploration of High-Entropy Alloys (HEAs) for Irradiation Applications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89334" y="5326227"/>
            <a:ext cx="8974536" cy="13890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3020B"/>
              </a:buClr>
              <a:buFont typeface="Arial"/>
              <a:buChar char="•"/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C3020B"/>
              </a:buClr>
              <a:buFont typeface="Arial"/>
              <a:buChar char="•"/>
              <a:defRPr sz="2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3020B"/>
              </a:buClr>
              <a:buSzPct val="100000"/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554480" indent="-219456" algn="l" defTabSz="4572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-182880" algn="l" defTabSz="457200" rtl="0" eaLnBrk="1" latinLnBrk="0" hangingPunct="1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Michael Moorehead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Calvin Parkin, Mohamed </a:t>
            </a:r>
            <a:r>
              <a:rPr lang="en-US" alt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Elbakhshwan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Kumar Sridharan, Dan </a:t>
            </a:r>
            <a:r>
              <a:rPr lang="en-US" alt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Adrien </a:t>
            </a:r>
            <a:r>
              <a:rPr lang="en-US" alt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Couet</a:t>
            </a:r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Wisconsin-Madison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901" y="2604083"/>
            <a:ext cx="3559401" cy="2390737"/>
          </a:xfrm>
          <a:prstGeom prst="rect">
            <a:avLst/>
          </a:prstGeom>
        </p:spPr>
      </p:pic>
      <p:sp>
        <p:nvSpPr>
          <p:cNvPr id="1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51851" y="6554765"/>
            <a:ext cx="480053" cy="365125"/>
          </a:xfrm>
        </p:spPr>
        <p:txBody>
          <a:bodyPr/>
          <a:lstStyle/>
          <a:p>
            <a:fld id="{572B097D-D2BB-5B47-8B21-CD5063D60CA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36531E40-1E78-4E6D-9FFA-115EA6104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3490118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51851" y="6554765"/>
            <a:ext cx="480053" cy="365125"/>
          </a:xfrm>
        </p:spPr>
        <p:txBody>
          <a:bodyPr/>
          <a:lstStyle/>
          <a:p>
            <a:fld id="{572B097D-D2BB-5B47-8B21-CD5063D60CA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36531E40-1E78-4E6D-9FFA-115EA6104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pic>
        <p:nvPicPr>
          <p:cNvPr id="15" name="Picture 4" descr="http://mediad.publicbroadcasting.net/p/idaho/files/201209/INL-Centered_Blue.jpg">
            <a:extLst>
              <a:ext uri="{FF2B5EF4-FFF2-40B4-BE49-F238E27FC236}">
                <a16:creationId xmlns:a16="http://schemas.microsoft.com/office/drawing/2014/main" id="{D1B92ED6-FE91-4FC9-B68E-3F0159EDD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138" y="4899025"/>
            <a:ext cx="1411287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4F3B67-B6FA-4630-A750-19DBDBEEF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175" y="3267075"/>
            <a:ext cx="120967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https://energy.gov/sites/prod/files/Argonne%20National%20Laboratory%20Logo.jpg">
            <a:extLst>
              <a:ext uri="{FF2B5EF4-FFF2-40B4-BE49-F238E27FC236}">
                <a16:creationId xmlns:a16="http://schemas.microsoft.com/office/drawing/2014/main" id="{D017969A-0AE8-4BC4-8BE0-51833AD67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3398838"/>
            <a:ext cx="21605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BEA6A37-444C-4102-B0A0-941299077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1" t="14058" r="10072" b="14403"/>
          <a:stretch>
            <a:fillRect/>
          </a:stretch>
        </p:blipFill>
        <p:spPr bwMode="auto">
          <a:xfrm>
            <a:off x="9528175" y="4940300"/>
            <a:ext cx="1855788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EA982F79-42AA-4E9C-9FE5-9CC470E3E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3605213"/>
            <a:ext cx="25654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Image result for nuclear regulatory commission logo">
            <a:extLst>
              <a:ext uri="{FF2B5EF4-FFF2-40B4-BE49-F238E27FC236}">
                <a16:creationId xmlns:a16="http://schemas.microsoft.com/office/drawing/2014/main" id="{1D3FE24B-361C-4373-AAD0-51B1A1951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3" y="1447800"/>
            <a:ext cx="257333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 descr="Image result for computherm llc logo">
            <a:extLst>
              <a:ext uri="{FF2B5EF4-FFF2-40B4-BE49-F238E27FC236}">
                <a16:creationId xmlns:a16="http://schemas.microsoft.com/office/drawing/2014/main" id="{8F30498D-6D75-4DCE-B79C-9887B2B17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3" y="2590800"/>
            <a:ext cx="298767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612E750-191C-4795-8B29-6DA855D4AAE2}"/>
              </a:ext>
            </a:extLst>
          </p:cNvPr>
          <p:cNvSpPr txBox="1"/>
          <p:nvPr/>
        </p:nvSpPr>
        <p:spPr>
          <a:xfrm>
            <a:off x="3541713" y="5303838"/>
            <a:ext cx="5464175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 for Nuclear Energy Systems (INES)</a:t>
            </a:r>
          </a:p>
          <a:p>
            <a:pPr algn="ctr">
              <a:defRPr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Grainger Institute for Engineering (GIE)</a:t>
            </a:r>
          </a:p>
          <a:p>
            <a:pPr algn="ctr">
              <a:defRPr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Science Center (MSC)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74B00B6-89FA-4F85-AB2A-4A293750DBCC}"/>
              </a:ext>
            </a:extLst>
          </p:cNvPr>
          <p:cNvCxnSpPr/>
          <p:nvPr/>
        </p:nvCxnSpPr>
        <p:spPr>
          <a:xfrm>
            <a:off x="0" y="2438400"/>
            <a:ext cx="12192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542280-51F5-4D0F-AAFB-62094CF8872E}"/>
              </a:ext>
            </a:extLst>
          </p:cNvPr>
          <p:cNvCxnSpPr/>
          <p:nvPr/>
        </p:nvCxnSpPr>
        <p:spPr>
          <a:xfrm>
            <a:off x="9525" y="1247775"/>
            <a:ext cx="12192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22EAF6B-0785-462D-8DF3-3EF6920537A2}"/>
              </a:ext>
            </a:extLst>
          </p:cNvPr>
          <p:cNvSpPr txBox="1"/>
          <p:nvPr/>
        </p:nvSpPr>
        <p:spPr>
          <a:xfrm>
            <a:off x="241300" y="1433513"/>
            <a:ext cx="26797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aseline="0" dirty="0">
                <a:solidFill>
                  <a:schemeClr val="bg2">
                    <a:lumMod val="10000"/>
                  </a:schemeClr>
                </a:solidFill>
              </a:rPr>
              <a:t>Financial Support: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612A72-ECBD-41EC-A9B4-59718F4F42B8}"/>
              </a:ext>
            </a:extLst>
          </p:cNvPr>
          <p:cNvSpPr txBox="1"/>
          <p:nvPr/>
        </p:nvSpPr>
        <p:spPr>
          <a:xfrm>
            <a:off x="241300" y="2749550"/>
            <a:ext cx="3416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aseline="0" dirty="0">
                <a:solidFill>
                  <a:schemeClr val="bg2">
                    <a:lumMod val="10000"/>
                  </a:schemeClr>
                </a:solidFill>
              </a:rPr>
              <a:t>Scientific Collaborations:</a:t>
            </a:r>
            <a:r>
              <a:rPr lang="en-US" sz="2000" baseline="0" dirty="0"/>
              <a:t>:</a:t>
            </a:r>
          </a:p>
        </p:txBody>
      </p:sp>
      <p:pic>
        <p:nvPicPr>
          <p:cNvPr id="29" name="Picture 2" descr="Image result for neup logo">
            <a:extLst>
              <a:ext uri="{FF2B5EF4-FFF2-40B4-BE49-F238E27FC236}">
                <a16:creationId xmlns:a16="http://schemas.microsoft.com/office/drawing/2014/main" id="{C18B97F1-AD18-4419-8252-B698D5A54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0" y="1295400"/>
            <a:ext cx="24384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20">
            <a:extLst>
              <a:ext uri="{FF2B5EF4-FFF2-40B4-BE49-F238E27FC236}">
                <a16:creationId xmlns:a16="http://schemas.microsoft.com/office/drawing/2014/main" id="{AC528717-2E38-4E69-9BC9-CED80BD9F465}"/>
              </a:ext>
            </a:extLst>
          </p:cNvPr>
          <p:cNvGrpSpPr>
            <a:grpSpLocks/>
          </p:cNvGrpSpPr>
          <p:nvPr/>
        </p:nvGrpSpPr>
        <p:grpSpPr bwMode="auto">
          <a:xfrm>
            <a:off x="2765425" y="3276600"/>
            <a:ext cx="7270750" cy="2130425"/>
            <a:chOff x="2765966" y="3276581"/>
            <a:chExt cx="7270283" cy="2130998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20E0786-6E98-41A0-A075-087993043D50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765966" y="4335729"/>
              <a:ext cx="2803345" cy="104168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62CD0A3-05B0-49F1-B294-EA686CC19B50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3123131" y="3902224"/>
              <a:ext cx="2428719" cy="1429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E73B275-941F-443E-A0BD-589F7E1E91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4116" y="3276581"/>
              <a:ext cx="0" cy="30488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D20D1A0-18C5-43F3-80C0-926071C3E8C8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6978920" y="3916516"/>
              <a:ext cx="3057329" cy="47638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94F634D-C344-42B3-A3B5-0937258FE6D3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7020193" y="4335729"/>
              <a:ext cx="2508089" cy="107185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Picture 5" descr="Image result for arpa e logo">
            <a:extLst>
              <a:ext uri="{FF2B5EF4-FFF2-40B4-BE49-F238E27FC236}">
                <a16:creationId xmlns:a16="http://schemas.microsoft.com/office/drawing/2014/main" id="{4A987CDA-D411-40A3-B4D2-28EC7E4FF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563" y="1281113"/>
            <a:ext cx="2438400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itle 4">
            <a:extLst>
              <a:ext uri="{FF2B5EF4-FFF2-40B4-BE49-F238E27FC236}">
                <a16:creationId xmlns:a16="http://schemas.microsoft.com/office/drawing/2014/main" id="{3627CA7F-E8F6-46CF-8CD1-D5B170886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476672"/>
            <a:ext cx="9518513" cy="576065"/>
          </a:xfrm>
        </p:spPr>
        <p:txBody>
          <a:bodyPr/>
          <a:lstStyle/>
          <a:p>
            <a:r>
              <a:rPr lang="en-US" dirty="0"/>
              <a:t>Funding and Collaborations</a:t>
            </a:r>
          </a:p>
        </p:txBody>
      </p:sp>
    </p:spTree>
    <p:extLst>
      <p:ext uri="{BB962C8B-B14F-4D97-AF65-F5344CB8AC3E}">
        <p14:creationId xmlns:p14="http://schemas.microsoft.com/office/powerpoint/2010/main" val="368982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940446-4271-432F-B7B5-86DDC910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6DE0C7-F7BE-4DA2-A977-AF56076BA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High-Entropy Alloys (HEAs) Overview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F2F127E1-9F9C-474F-BCC6-F5172DC76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D82F66-4584-4A79-A27B-7FA762123C4B}"/>
              </a:ext>
            </a:extLst>
          </p:cNvPr>
          <p:cNvGrpSpPr/>
          <p:nvPr/>
        </p:nvGrpSpPr>
        <p:grpSpPr>
          <a:xfrm>
            <a:off x="5735960" y="2176947"/>
            <a:ext cx="6315473" cy="3203419"/>
            <a:chOff x="5735960" y="2176947"/>
            <a:chExt cx="6315473" cy="320341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BECBB9F-4576-4831-B336-001DC4DC8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5960" y="2176947"/>
              <a:ext cx="6315473" cy="2598918"/>
            </a:xfrm>
            <a:prstGeom prst="rect">
              <a:avLst/>
            </a:prstGeom>
          </p:spPr>
        </p:pic>
        <p:sp>
          <p:nvSpPr>
            <p:cNvPr id="12" name="Text Box 363">
              <a:extLst>
                <a:ext uri="{FF2B5EF4-FFF2-40B4-BE49-F238E27FC236}">
                  <a16:creationId xmlns:a16="http://schemas.microsoft.com/office/drawing/2014/main" id="{03B88242-2E11-488E-8973-A976F1C0CA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4463" y="4869160"/>
              <a:ext cx="5638466" cy="511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79543" tIns="39771" rIns="79543" bIns="39771">
              <a:spAutoFit/>
            </a:bodyPr>
            <a:lstStyle>
              <a:defPPr>
                <a:defRPr lang="en-US"/>
              </a:defPPr>
              <a:lvl1pPr algn="ctr" defTabSz="912813">
                <a:defRPr sz="2800" b="0">
                  <a:solidFill>
                    <a:schemeClr val="accent1"/>
                  </a:solidFill>
                  <a:latin typeface="+mn-lt"/>
                </a:defRPr>
              </a:lvl1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>
                  <a:ln w="0"/>
                  <a:solidFill>
                    <a:srgbClr val="000000"/>
                  </a:solidFill>
                  <a:latin typeface="Arial"/>
                </a:rPr>
                <a:t>(a) Conventional alloy, (b) High-entropy alloy (Miracle, </a:t>
              </a:r>
              <a:r>
                <a:rPr lang="en-GB" sz="1400" b="1" dirty="0" err="1">
                  <a:ln w="0"/>
                  <a:solidFill>
                    <a:srgbClr val="000000"/>
                  </a:solidFill>
                  <a:latin typeface="Arial"/>
                </a:rPr>
                <a:t>Senkov</a:t>
              </a:r>
              <a:r>
                <a:rPr lang="en-GB" sz="1400" b="1" dirty="0">
                  <a:ln w="0"/>
                  <a:solidFill>
                    <a:srgbClr val="000000"/>
                  </a:solidFill>
                  <a:latin typeface="Arial"/>
                </a:rPr>
                <a:t> | 2017)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2867836-995E-4A04-A220-49334950E392}"/>
              </a:ext>
            </a:extLst>
          </p:cNvPr>
          <p:cNvGrpSpPr/>
          <p:nvPr/>
        </p:nvGrpSpPr>
        <p:grpSpPr>
          <a:xfrm>
            <a:off x="5850943" y="1457227"/>
            <a:ext cx="6272498" cy="4711038"/>
            <a:chOff x="6095025" y="1556792"/>
            <a:chExt cx="5983771" cy="4494186"/>
          </a:xfrm>
        </p:grpSpPr>
        <p:sp>
          <p:nvSpPr>
            <p:cNvPr id="13" name="Text Box 363">
              <a:extLst>
                <a:ext uri="{FF2B5EF4-FFF2-40B4-BE49-F238E27FC236}">
                  <a16:creationId xmlns:a16="http://schemas.microsoft.com/office/drawing/2014/main" id="{C4C89083-8B52-43E0-A79A-5B77AA8A55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5025" y="5768830"/>
              <a:ext cx="5983771" cy="282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79543" tIns="39771" rIns="79543" bIns="39771">
              <a:spAutoFit/>
            </a:bodyPr>
            <a:lstStyle>
              <a:defPPr>
                <a:defRPr lang="en-US"/>
              </a:defPPr>
              <a:lvl1pPr algn="ctr" defTabSz="912813">
                <a:defRPr sz="2800" b="0">
                  <a:solidFill>
                    <a:schemeClr val="accent1"/>
                  </a:solidFill>
                  <a:latin typeface="+mn-lt"/>
                </a:defRPr>
              </a:lvl1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Swelling of increasingly complex alloys under ion irradiation (</a:t>
              </a:r>
              <a:r>
                <a:rPr lang="en-US" sz="1400" b="1" dirty="0" err="1">
                  <a:solidFill>
                    <a:srgbClr val="000000"/>
                  </a:solidFill>
                  <a:latin typeface="Arial"/>
                </a:rPr>
                <a:t>Jin</a:t>
              </a:r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 | 2016)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49F0BB5-1E09-454B-BB32-9FA04EDB6CF9}"/>
                </a:ext>
              </a:extLst>
            </p:cNvPr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00" b="99720" l="802" r="97861">
                          <a14:foregroundMark x1="4011" y1="8123" x2="48596" y2="1412"/>
                          <a14:foregroundMark x1="76491" y1="4710" x2="89572" y2="11905"/>
                          <a14:foregroundMark x1="89572" y1="11905" x2="97594" y2="23529"/>
                          <a14:foregroundMark x1="97594" y1="23529" x2="97861" y2="84594"/>
                          <a14:foregroundMark x1="97861" y1="84594" x2="92781" y2="96639"/>
                          <a14:foregroundMark x1="92781" y1="96639" x2="18717" y2="99580"/>
                          <a14:foregroundMark x1="18717" y1="99580" x2="1070" y2="10224"/>
                          <a14:foregroundMark x1="1070" y1="10224" x2="3743" y2="8683"/>
                          <a14:foregroundMark x1="16310" y1="9944" x2="17380" y2="78571"/>
                          <a14:foregroundMark x1="17380" y1="78571" x2="25134" y2="90616"/>
                          <a14:foregroundMark x1="25134" y1="90616" x2="5348" y2="98319"/>
                          <a14:foregroundMark x1="5348" y1="98319" x2="33422" y2="92437"/>
                          <a14:foregroundMark x1="33422" y1="92437" x2="54813" y2="97199"/>
                          <a14:foregroundMark x1="54813" y1="97199" x2="22460" y2="97199"/>
                          <a14:foregroundMark x1="22460" y1="97199" x2="70588" y2="93697"/>
                          <a14:foregroundMark x1="70588" y1="93697" x2="2139" y2="82353"/>
                          <a14:foregroundMark x1="2139" y1="82353" x2="79947" y2="82353"/>
                          <a14:foregroundMark x1="79947" y1="82353" x2="31551" y2="73810"/>
                          <a14:foregroundMark x1="31551" y1="73810" x2="12567" y2="51541"/>
                          <a14:foregroundMark x1="12567" y1="51541" x2="11230" y2="65266"/>
                          <a14:foregroundMark x1="11230" y1="65266" x2="13102" y2="25630"/>
                          <a14:foregroundMark x1="13102" y1="25630" x2="4545" y2="65966"/>
                          <a14:foregroundMark x1="4545" y1="65966" x2="21658" y2="24790"/>
                          <a14:foregroundMark x1="21658" y1="24790" x2="19786" y2="69328"/>
                          <a14:foregroundMark x1="19786" y1="69328" x2="26203" y2="35574"/>
                          <a14:foregroundMark x1="26203" y1="35574" x2="25401" y2="74650"/>
                          <a14:foregroundMark x1="25401" y1="74650" x2="37166" y2="44818"/>
                          <a14:foregroundMark x1="37166" y1="44818" x2="31016" y2="84734"/>
                          <a14:foregroundMark x1="31016" y1="84734" x2="56684" y2="26751"/>
                          <a14:foregroundMark x1="56684" y1="26751" x2="26738" y2="49720"/>
                          <a14:foregroundMark x1="26738" y1="49720" x2="33690" y2="8683"/>
                          <a14:foregroundMark x1="33690" y1="8683" x2="32353" y2="26190"/>
                          <a14:foregroundMark x1="32353" y1="26190" x2="25936" y2="13866"/>
                          <a14:foregroundMark x1="25936" y1="13866" x2="20321" y2="26190"/>
                          <a14:foregroundMark x1="20321" y1="26190" x2="17647" y2="13585"/>
                          <a14:foregroundMark x1="17647" y1="13585" x2="11497" y2="25630"/>
                          <a14:foregroundMark x1="11497" y1="25630" x2="16310" y2="12045"/>
                          <a14:foregroundMark x1="16310" y1="12045" x2="86096" y2="48319"/>
                          <a14:foregroundMark x1="86096" y1="48319" x2="87166" y2="85294"/>
                          <a14:foregroundMark x1="87166" y1="85294" x2="71390" y2="26190"/>
                          <a14:foregroundMark x1="71390" y1="26190" x2="70588" y2="62185"/>
                          <a14:foregroundMark x1="70588" y1="62185" x2="68182" y2="39216"/>
                          <a14:foregroundMark x1="68182" y1="39216" x2="66578" y2="68487"/>
                          <a14:foregroundMark x1="66578" y1="68487" x2="63102" y2="34034"/>
                          <a14:foregroundMark x1="63102" y1="34034" x2="55615" y2="83754"/>
                          <a14:foregroundMark x1="55615" y1="83754" x2="51337" y2="35294"/>
                          <a14:foregroundMark x1="51337" y1="35294" x2="50000" y2="55462"/>
                          <a14:foregroundMark x1="50000" y1="55462" x2="43048" y2="7983"/>
                          <a14:foregroundMark x1="43048" y1="7983" x2="40107" y2="47059"/>
                          <a14:foregroundMark x1="40107" y1="47059" x2="64439" y2="47339"/>
                          <a14:foregroundMark x1="64439" y1="47339" x2="82086" y2="57843"/>
                          <a14:foregroundMark x1="82086" y1="57843" x2="90909" y2="29832"/>
                          <a14:foregroundMark x1="90909" y1="29832" x2="99465" y2="42157"/>
                          <a14:foregroundMark x1="99465" y1="42157" x2="95722" y2="60504"/>
                          <a14:foregroundMark x1="95722" y1="60504" x2="93583" y2="41317"/>
                          <a14:foregroundMark x1="93583" y1="41317" x2="83957" y2="90756"/>
                          <a14:foregroundMark x1="83957" y1="90756" x2="85829" y2="45798"/>
                          <a14:foregroundMark x1="85829" y1="45798" x2="86096" y2="61765"/>
                          <a14:foregroundMark x1="86096" y1="61765" x2="81818" y2="28992"/>
                          <a14:foregroundMark x1="81818" y1="28992" x2="91979" y2="76190"/>
                          <a14:foregroundMark x1="91979" y1="76190" x2="76678" y2="4729"/>
                          <a14:foregroundMark x1="77172" y1="4777" x2="81551" y2="17227"/>
                          <a14:foregroundMark x1="81551" y1="17227" x2="67380" y2="5322"/>
                          <a14:foregroundMark x1="67380" y1="5322" x2="72460" y2="20728"/>
                          <a14:foregroundMark x1="72460" y1="20728" x2="65775" y2="3641"/>
                          <a14:foregroundMark x1="65775" y1="3641" x2="60695" y2="17927"/>
                          <a14:foregroundMark x1="60695" y1="17927" x2="54813" y2="3782"/>
                          <a14:foregroundMark x1="54813" y1="3782" x2="55080" y2="17927"/>
                          <a14:foregroundMark x1="55080" y1="17927" x2="50535" y2="3782"/>
                          <a14:foregroundMark x1="50535" y1="3782" x2="40107" y2="18067"/>
                          <a14:foregroundMark x1="40107" y1="18067" x2="32353" y2="5882"/>
                          <a14:foregroundMark x1="32353" y1="5882" x2="56684" y2="5322"/>
                          <a14:foregroundMark x1="56684" y1="5322" x2="80481" y2="13445"/>
                          <a14:foregroundMark x1="80481" y1="13445" x2="50000" y2="15126"/>
                          <a14:foregroundMark x1="50000" y1="15126" x2="3209" y2="12045"/>
                          <a14:foregroundMark x1="3209" y1="12045" x2="14171" y2="28151"/>
                          <a14:foregroundMark x1="14171" y1="28151" x2="3209" y2="48039"/>
                          <a14:foregroundMark x1="3209" y1="48039" x2="3209" y2="34034"/>
                          <a14:foregroundMark x1="3209" y1="34034" x2="12032" y2="67647"/>
                          <a14:foregroundMark x1="12032" y1="67647" x2="13636" y2="54902"/>
                          <a14:foregroundMark x1="13636" y1="54902" x2="15241" y2="81232"/>
                          <a14:foregroundMark x1="15241" y1="81232" x2="40642" y2="73529"/>
                          <a14:foregroundMark x1="40642" y1="73529" x2="70321" y2="56022"/>
                          <a14:foregroundMark x1="70321" y1="56022" x2="43048" y2="66387"/>
                          <a14:foregroundMark x1="43048" y1="66387" x2="74866" y2="68067"/>
                          <a14:foregroundMark x1="74866" y1="68067" x2="58824" y2="77451"/>
                          <a14:foregroundMark x1="58824" y1="77451" x2="83690" y2="85434"/>
                          <a14:foregroundMark x1="83690" y1="85434" x2="48396" y2="87955"/>
                          <a14:foregroundMark x1="48396" y1="87955" x2="93850" y2="95238"/>
                          <a14:foregroundMark x1="93850" y1="95238" x2="52139" y2="94538"/>
                          <a14:foregroundMark x1="52139" y1="94538" x2="79144" y2="97059"/>
                          <a14:foregroundMark x1="79144" y1="97059" x2="51070" y2="87675"/>
                          <a14:foregroundMark x1="51070" y1="87675" x2="83957" y2="94538"/>
                          <a14:foregroundMark x1="83957" y1="94538" x2="36364" y2="80952"/>
                          <a14:foregroundMark x1="36364" y1="80952" x2="94920" y2="87955"/>
                          <a14:foregroundMark x1="94920" y1="87955" x2="51604" y2="67927"/>
                          <a14:foregroundMark x1="51604" y1="67927" x2="71925" y2="75350"/>
                          <a14:foregroundMark x1="71925" y1="75350" x2="41979" y2="49860"/>
                          <a14:foregroundMark x1="41979" y1="49860" x2="52139" y2="71709"/>
                          <a14:foregroundMark x1="52139" y1="71709" x2="32620" y2="27731"/>
                          <a14:foregroundMark x1="9893" y1="83894" x2="4011" y2="98459"/>
                          <a14:foregroundMark x1="4011" y1="98459" x2="27005" y2="87395"/>
                          <a14:foregroundMark x1="27005" y1="87395" x2="39572" y2="97759"/>
                          <a14:foregroundMark x1="39572" y1="97759" x2="63102" y2="92297"/>
                          <a14:foregroundMark x1="63102" y1="92297" x2="87968" y2="98739"/>
                          <a14:foregroundMark x1="87968" y1="98739" x2="55348" y2="92157"/>
                          <a14:foregroundMark x1="55348" y1="92157" x2="86631" y2="97199"/>
                          <a14:foregroundMark x1="86631" y1="97199" x2="56684" y2="99160"/>
                          <a14:foregroundMark x1="56684" y1="99160" x2="97861" y2="97059"/>
                          <a14:foregroundMark x1="20321" y1="4202" x2="44118" y2="3641"/>
                          <a14:foregroundMark x1="44118" y1="3641" x2="67380" y2="4342"/>
                          <a14:foregroundMark x1="67380" y1="4342" x2="68449" y2="4902"/>
                          <a14:foregroundMark x1="45455" y1="840" x2="22460" y2="4062"/>
                          <a14:foregroundMark x1="44118" y1="22689" x2="55348" y2="36555"/>
                          <a14:foregroundMark x1="55348" y1="36555" x2="55615" y2="22549"/>
                          <a14:foregroundMark x1="55615" y1="22549" x2="71123" y2="32213"/>
                          <a14:foregroundMark x1="71123" y1="32213" x2="81016" y2="18487"/>
                          <a14:foregroundMark x1="81016" y1="18487" x2="93850" y2="33333"/>
                          <a14:foregroundMark x1="93850" y1="33333" x2="91711" y2="18768"/>
                          <a14:foregroundMark x1="91711" y1="18768" x2="11497" y2="71008"/>
                          <a14:foregroundMark x1="11497" y1="71008" x2="8556" y2="95378"/>
                          <a14:foregroundMark x1="8556" y1="95378" x2="802" y2="99720"/>
                          <a14:foregroundMark x1="6417" y1="66947" x2="2941" y2="98179"/>
                          <a14:foregroundMark x1="2941" y1="98179" x2="6417" y2="60784"/>
                          <a14:foregroundMark x1="6417" y1="60784" x2="12834" y2="73249"/>
                          <a14:foregroundMark x1="12834" y1="73249" x2="5348" y2="51541"/>
                          <a14:foregroundMark x1="5348" y1="51541" x2="1872" y2="79832"/>
                          <a14:foregroundMark x1="67647" y1="25910" x2="58289" y2="27171"/>
                          <a14:foregroundMark x1="80615" y1="31447" x2="88923" y2="32233"/>
                          <a14:backgroundMark x1="802" y1="5602" x2="15241" y2="2941"/>
                          <a14:backgroundMark x1="80214" y1="3221" x2="47059" y2="0"/>
                          <a14:backgroundMark x1="99385" y1="1887" x2="99077" y2="581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0216" y="1556792"/>
              <a:ext cx="2093388" cy="4088805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30D416A-6CCE-4E4E-A948-33691A1CE76B}"/>
              </a:ext>
            </a:extLst>
          </p:cNvPr>
          <p:cNvSpPr txBox="1"/>
          <p:nvPr/>
        </p:nvSpPr>
        <p:spPr>
          <a:xfrm>
            <a:off x="551384" y="1556792"/>
            <a:ext cx="48245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High-entropy alloys (HEAs) are alloys with multiple principal elements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Typically, no element &gt;35 at%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Usually defined as being primarily a solid-solution matrix</a:t>
            </a:r>
          </a:p>
          <a:p>
            <a:pPr>
              <a:spcAft>
                <a:spcPts val="1200"/>
              </a:spcAft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Promising properties have been observed: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High-temperature strength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High specific strength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Enhanced radiation tolerance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09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roup 290">
            <a:extLst>
              <a:ext uri="{FF2B5EF4-FFF2-40B4-BE49-F238E27FC236}">
                <a16:creationId xmlns:a16="http://schemas.microsoft.com/office/drawing/2014/main" id="{4A663B92-FE34-4484-A566-49628C1964B7}"/>
              </a:ext>
            </a:extLst>
          </p:cNvPr>
          <p:cNvGrpSpPr/>
          <p:nvPr/>
        </p:nvGrpSpPr>
        <p:grpSpPr>
          <a:xfrm>
            <a:off x="3672182" y="1756319"/>
            <a:ext cx="4256172" cy="968504"/>
            <a:chOff x="3672182" y="1756319"/>
            <a:chExt cx="4256172" cy="968504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B6652205-4309-4266-A451-FFC6FD842F00}"/>
                </a:ext>
              </a:extLst>
            </p:cNvPr>
            <p:cNvSpPr/>
            <p:nvPr/>
          </p:nvSpPr>
          <p:spPr>
            <a:xfrm>
              <a:off x="3672182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89F6C9B-85D5-40FF-BC58-21597F580A12}"/>
                </a:ext>
              </a:extLst>
            </p:cNvPr>
            <p:cNvSpPr/>
            <p:nvPr/>
          </p:nvSpPr>
          <p:spPr>
            <a:xfrm>
              <a:off x="3946502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BED27FD-FD53-455E-A3BB-86452F7F7C21}"/>
                </a:ext>
              </a:extLst>
            </p:cNvPr>
            <p:cNvSpPr/>
            <p:nvPr/>
          </p:nvSpPr>
          <p:spPr>
            <a:xfrm>
              <a:off x="4220822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E7A307-1170-4743-B076-9AF2AA58C82F}"/>
                </a:ext>
              </a:extLst>
            </p:cNvPr>
            <p:cNvSpPr/>
            <p:nvPr/>
          </p:nvSpPr>
          <p:spPr>
            <a:xfrm>
              <a:off x="4495142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EEE12A0-01CE-4512-9391-36C78F4DB352}"/>
                </a:ext>
              </a:extLst>
            </p:cNvPr>
            <p:cNvSpPr/>
            <p:nvPr/>
          </p:nvSpPr>
          <p:spPr>
            <a:xfrm>
              <a:off x="4769462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D92CF1E-DFA8-4C43-8BC0-A4FE740CAC1A}"/>
                </a:ext>
              </a:extLst>
            </p:cNvPr>
            <p:cNvSpPr/>
            <p:nvPr/>
          </p:nvSpPr>
          <p:spPr>
            <a:xfrm>
              <a:off x="5043782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2F9A78E-8DA2-443D-B4BA-124BAB4887DF}"/>
                </a:ext>
              </a:extLst>
            </p:cNvPr>
            <p:cNvSpPr/>
            <p:nvPr/>
          </p:nvSpPr>
          <p:spPr>
            <a:xfrm>
              <a:off x="5318102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9329241-49B3-4E4E-92DB-1856EDC0D29C}"/>
                </a:ext>
              </a:extLst>
            </p:cNvPr>
            <p:cNvSpPr/>
            <p:nvPr/>
          </p:nvSpPr>
          <p:spPr>
            <a:xfrm>
              <a:off x="5592422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37FA18-AA03-4805-AE97-5F4EC7F36714}"/>
                </a:ext>
              </a:extLst>
            </p:cNvPr>
            <p:cNvSpPr/>
            <p:nvPr/>
          </p:nvSpPr>
          <p:spPr>
            <a:xfrm>
              <a:off x="5864098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625E97C-E6EB-4A54-A034-489CB4012259}"/>
                </a:ext>
              </a:extLst>
            </p:cNvPr>
            <p:cNvSpPr/>
            <p:nvPr/>
          </p:nvSpPr>
          <p:spPr>
            <a:xfrm>
              <a:off x="6138418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B413EDE-163D-41AB-8927-E590D5445B04}"/>
                </a:ext>
              </a:extLst>
            </p:cNvPr>
            <p:cNvSpPr/>
            <p:nvPr/>
          </p:nvSpPr>
          <p:spPr>
            <a:xfrm>
              <a:off x="6412738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624A656-C3BC-4EEC-A294-F292A03B6BFD}"/>
                </a:ext>
              </a:extLst>
            </p:cNvPr>
            <p:cNvSpPr/>
            <p:nvPr/>
          </p:nvSpPr>
          <p:spPr>
            <a:xfrm>
              <a:off x="6687058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AF5B333-A11E-4A3E-9DB1-25588AE68F84}"/>
                </a:ext>
              </a:extLst>
            </p:cNvPr>
            <p:cNvSpPr/>
            <p:nvPr/>
          </p:nvSpPr>
          <p:spPr>
            <a:xfrm>
              <a:off x="6961378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3C5E3AE-557D-413C-9ACB-57BFDF4E2331}"/>
                </a:ext>
              </a:extLst>
            </p:cNvPr>
            <p:cNvSpPr/>
            <p:nvPr/>
          </p:nvSpPr>
          <p:spPr>
            <a:xfrm>
              <a:off x="7235698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A1C90C6-65F6-4A0B-8F7D-4B182D4CD447}"/>
                </a:ext>
              </a:extLst>
            </p:cNvPr>
            <p:cNvSpPr/>
            <p:nvPr/>
          </p:nvSpPr>
          <p:spPr>
            <a:xfrm>
              <a:off x="7510018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8451661-BE3F-49B7-B0CE-291F07152AAD}"/>
                </a:ext>
              </a:extLst>
            </p:cNvPr>
            <p:cNvSpPr/>
            <p:nvPr/>
          </p:nvSpPr>
          <p:spPr>
            <a:xfrm>
              <a:off x="7784338" y="1756319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FB0F035-A480-4C93-BEAC-1A1599A46529}"/>
                </a:ext>
              </a:extLst>
            </p:cNvPr>
            <p:cNvSpPr/>
            <p:nvPr/>
          </p:nvSpPr>
          <p:spPr>
            <a:xfrm>
              <a:off x="3672182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1B39F27-4B11-4199-A323-EE35CA7227DE}"/>
                </a:ext>
              </a:extLst>
            </p:cNvPr>
            <p:cNvSpPr/>
            <p:nvPr/>
          </p:nvSpPr>
          <p:spPr>
            <a:xfrm>
              <a:off x="3946502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5B0E72F-6189-4D59-B054-E497A707928E}"/>
                </a:ext>
              </a:extLst>
            </p:cNvPr>
            <p:cNvSpPr/>
            <p:nvPr/>
          </p:nvSpPr>
          <p:spPr>
            <a:xfrm>
              <a:off x="4220822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36BA1BF-B278-4521-B2EC-45BABB5D5FB0}"/>
                </a:ext>
              </a:extLst>
            </p:cNvPr>
            <p:cNvSpPr/>
            <p:nvPr/>
          </p:nvSpPr>
          <p:spPr>
            <a:xfrm>
              <a:off x="4495142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ECF3CF8-3054-4F58-9D95-4D7AFF104DF6}"/>
                </a:ext>
              </a:extLst>
            </p:cNvPr>
            <p:cNvSpPr/>
            <p:nvPr/>
          </p:nvSpPr>
          <p:spPr>
            <a:xfrm>
              <a:off x="4769462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72917A3-BB4F-4929-967D-DACDF953049C}"/>
                </a:ext>
              </a:extLst>
            </p:cNvPr>
            <p:cNvSpPr/>
            <p:nvPr/>
          </p:nvSpPr>
          <p:spPr>
            <a:xfrm>
              <a:off x="5043782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6229385-BC46-4AAA-9111-9B295B16AE81}"/>
                </a:ext>
              </a:extLst>
            </p:cNvPr>
            <p:cNvSpPr/>
            <p:nvPr/>
          </p:nvSpPr>
          <p:spPr>
            <a:xfrm>
              <a:off x="5318102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BF371DA-A814-412D-BC6E-825311810415}"/>
                </a:ext>
              </a:extLst>
            </p:cNvPr>
            <p:cNvSpPr/>
            <p:nvPr/>
          </p:nvSpPr>
          <p:spPr>
            <a:xfrm>
              <a:off x="5592422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EA9CABC-F042-4FCD-A636-0DD889A3B6B3}"/>
                </a:ext>
              </a:extLst>
            </p:cNvPr>
            <p:cNvSpPr/>
            <p:nvPr/>
          </p:nvSpPr>
          <p:spPr>
            <a:xfrm>
              <a:off x="5864098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882DDA0-FE85-4AE2-AED2-CA4015913B74}"/>
                </a:ext>
              </a:extLst>
            </p:cNvPr>
            <p:cNvSpPr/>
            <p:nvPr/>
          </p:nvSpPr>
          <p:spPr>
            <a:xfrm>
              <a:off x="6138418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76D42A-4578-4778-9C6E-F88C75C3F8CB}"/>
                </a:ext>
              </a:extLst>
            </p:cNvPr>
            <p:cNvSpPr/>
            <p:nvPr/>
          </p:nvSpPr>
          <p:spPr>
            <a:xfrm>
              <a:off x="6412738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C3E153A-C9C4-4C87-BB36-ED87EA90A3DA}"/>
                </a:ext>
              </a:extLst>
            </p:cNvPr>
            <p:cNvSpPr/>
            <p:nvPr/>
          </p:nvSpPr>
          <p:spPr>
            <a:xfrm>
              <a:off x="6687058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F85D141-1F03-4E14-942F-BC4178207B4A}"/>
                </a:ext>
              </a:extLst>
            </p:cNvPr>
            <p:cNvSpPr/>
            <p:nvPr/>
          </p:nvSpPr>
          <p:spPr>
            <a:xfrm>
              <a:off x="6961378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A3974DA-32A8-4C07-A7F6-65B586578960}"/>
                </a:ext>
              </a:extLst>
            </p:cNvPr>
            <p:cNvSpPr/>
            <p:nvPr/>
          </p:nvSpPr>
          <p:spPr>
            <a:xfrm>
              <a:off x="7235698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D5CDC4B-8C56-4BEB-8810-97650CB93708}"/>
                </a:ext>
              </a:extLst>
            </p:cNvPr>
            <p:cNvSpPr/>
            <p:nvPr/>
          </p:nvSpPr>
          <p:spPr>
            <a:xfrm>
              <a:off x="7510018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4179D03-BD87-4E03-8E37-C91BE2DF5FF0}"/>
                </a:ext>
              </a:extLst>
            </p:cNvPr>
            <p:cNvSpPr/>
            <p:nvPr/>
          </p:nvSpPr>
          <p:spPr>
            <a:xfrm>
              <a:off x="7784338" y="20276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E4B0FDF-8776-4AD0-8DB2-81C566F8764F}"/>
                </a:ext>
              </a:extLst>
            </p:cNvPr>
            <p:cNvSpPr/>
            <p:nvPr/>
          </p:nvSpPr>
          <p:spPr>
            <a:xfrm>
              <a:off x="3672182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32C03E6-F29D-4670-879E-032CB5281E7A}"/>
                </a:ext>
              </a:extLst>
            </p:cNvPr>
            <p:cNvSpPr/>
            <p:nvPr/>
          </p:nvSpPr>
          <p:spPr>
            <a:xfrm>
              <a:off x="3946502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D3703F9-7687-43FD-8B9F-097156ECC411}"/>
                </a:ext>
              </a:extLst>
            </p:cNvPr>
            <p:cNvSpPr/>
            <p:nvPr/>
          </p:nvSpPr>
          <p:spPr>
            <a:xfrm>
              <a:off x="4220822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56E36B4-0B89-410D-B4EE-0666C88D1ADC}"/>
                </a:ext>
              </a:extLst>
            </p:cNvPr>
            <p:cNvSpPr/>
            <p:nvPr/>
          </p:nvSpPr>
          <p:spPr>
            <a:xfrm>
              <a:off x="4495142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B6814A1-798B-461D-8292-8400CE4691DE}"/>
                </a:ext>
              </a:extLst>
            </p:cNvPr>
            <p:cNvSpPr/>
            <p:nvPr/>
          </p:nvSpPr>
          <p:spPr>
            <a:xfrm>
              <a:off x="4769462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CBC0E15-FEDC-4096-84C5-7C56221E1D7A}"/>
                </a:ext>
              </a:extLst>
            </p:cNvPr>
            <p:cNvSpPr/>
            <p:nvPr/>
          </p:nvSpPr>
          <p:spPr>
            <a:xfrm>
              <a:off x="5043782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EFBC942-F641-488D-92F8-17593C026D17}"/>
                </a:ext>
              </a:extLst>
            </p:cNvPr>
            <p:cNvSpPr/>
            <p:nvPr/>
          </p:nvSpPr>
          <p:spPr>
            <a:xfrm>
              <a:off x="5318102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462AFE0-2B41-481B-ABCD-6889F34BC00C}"/>
                </a:ext>
              </a:extLst>
            </p:cNvPr>
            <p:cNvSpPr/>
            <p:nvPr/>
          </p:nvSpPr>
          <p:spPr>
            <a:xfrm>
              <a:off x="5592422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CA56AA1-45C2-4580-BED3-A683C4044B8D}"/>
                </a:ext>
              </a:extLst>
            </p:cNvPr>
            <p:cNvSpPr/>
            <p:nvPr/>
          </p:nvSpPr>
          <p:spPr>
            <a:xfrm>
              <a:off x="5864098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0A5E3C9-E647-44FF-8BF7-5EF568F3E9E3}"/>
                </a:ext>
              </a:extLst>
            </p:cNvPr>
            <p:cNvSpPr/>
            <p:nvPr/>
          </p:nvSpPr>
          <p:spPr>
            <a:xfrm>
              <a:off x="6138418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5DEA88D-3B4E-47C2-AFB0-05605E149230}"/>
                </a:ext>
              </a:extLst>
            </p:cNvPr>
            <p:cNvSpPr/>
            <p:nvPr/>
          </p:nvSpPr>
          <p:spPr>
            <a:xfrm>
              <a:off x="6412738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EBEF1FE-25AA-42FB-BF11-37259B34DACE}"/>
                </a:ext>
              </a:extLst>
            </p:cNvPr>
            <p:cNvSpPr/>
            <p:nvPr/>
          </p:nvSpPr>
          <p:spPr>
            <a:xfrm>
              <a:off x="6687058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769538B-63A8-43A7-BFF2-F6AF61B688E6}"/>
                </a:ext>
              </a:extLst>
            </p:cNvPr>
            <p:cNvSpPr/>
            <p:nvPr/>
          </p:nvSpPr>
          <p:spPr>
            <a:xfrm>
              <a:off x="6961378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9F9BC08-2E58-46F8-85B7-933C5BBA24C4}"/>
                </a:ext>
              </a:extLst>
            </p:cNvPr>
            <p:cNvSpPr/>
            <p:nvPr/>
          </p:nvSpPr>
          <p:spPr>
            <a:xfrm>
              <a:off x="7235698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51516E5-0D20-4872-9130-9FE0307E5295}"/>
                </a:ext>
              </a:extLst>
            </p:cNvPr>
            <p:cNvSpPr/>
            <p:nvPr/>
          </p:nvSpPr>
          <p:spPr>
            <a:xfrm>
              <a:off x="7510018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7E33711-4D8F-407C-9C54-AF35EE9F9667}"/>
                </a:ext>
              </a:extLst>
            </p:cNvPr>
            <p:cNvSpPr/>
            <p:nvPr/>
          </p:nvSpPr>
          <p:spPr>
            <a:xfrm>
              <a:off x="7784338" y="230190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B63CAE1-333C-4F72-B10B-9A95CF6B6C5A}"/>
                </a:ext>
              </a:extLst>
            </p:cNvPr>
            <p:cNvSpPr/>
            <p:nvPr/>
          </p:nvSpPr>
          <p:spPr>
            <a:xfrm>
              <a:off x="3672182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A979298-A56C-42A2-80F8-F7DFDB5252F6}"/>
                </a:ext>
              </a:extLst>
            </p:cNvPr>
            <p:cNvSpPr/>
            <p:nvPr/>
          </p:nvSpPr>
          <p:spPr>
            <a:xfrm>
              <a:off x="3946502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715FA7E-8E71-47E5-901A-410D586DB78A}"/>
                </a:ext>
              </a:extLst>
            </p:cNvPr>
            <p:cNvSpPr/>
            <p:nvPr/>
          </p:nvSpPr>
          <p:spPr>
            <a:xfrm>
              <a:off x="4220822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9B985A8-78BE-44D9-A7C6-4DF02B3F4422}"/>
                </a:ext>
              </a:extLst>
            </p:cNvPr>
            <p:cNvSpPr/>
            <p:nvPr/>
          </p:nvSpPr>
          <p:spPr>
            <a:xfrm>
              <a:off x="4495142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23CC938B-2981-4869-8C35-E242FFBC68B9}"/>
                </a:ext>
              </a:extLst>
            </p:cNvPr>
            <p:cNvSpPr/>
            <p:nvPr/>
          </p:nvSpPr>
          <p:spPr>
            <a:xfrm>
              <a:off x="4769462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89E7F01-4D5F-431D-8BAF-A19C9A9CDCC1}"/>
                </a:ext>
              </a:extLst>
            </p:cNvPr>
            <p:cNvSpPr/>
            <p:nvPr/>
          </p:nvSpPr>
          <p:spPr>
            <a:xfrm>
              <a:off x="5043782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26468B76-473A-4C3C-9385-25F64AF361C1}"/>
                </a:ext>
              </a:extLst>
            </p:cNvPr>
            <p:cNvSpPr/>
            <p:nvPr/>
          </p:nvSpPr>
          <p:spPr>
            <a:xfrm>
              <a:off x="5318102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31CEF0AF-CA92-46D8-A0CA-978B521C10A1}"/>
                </a:ext>
              </a:extLst>
            </p:cNvPr>
            <p:cNvSpPr/>
            <p:nvPr/>
          </p:nvSpPr>
          <p:spPr>
            <a:xfrm>
              <a:off x="5592422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E2E2783-255D-4A47-B7EA-3E9692246525}"/>
                </a:ext>
              </a:extLst>
            </p:cNvPr>
            <p:cNvSpPr/>
            <p:nvPr/>
          </p:nvSpPr>
          <p:spPr>
            <a:xfrm>
              <a:off x="5864098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30521E38-EBFB-411D-9D8B-1C3E884851FB}"/>
                </a:ext>
              </a:extLst>
            </p:cNvPr>
            <p:cNvSpPr/>
            <p:nvPr/>
          </p:nvSpPr>
          <p:spPr>
            <a:xfrm>
              <a:off x="6138418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19C30C3-6891-4F5C-8D2E-5FBC36A60C81}"/>
                </a:ext>
              </a:extLst>
            </p:cNvPr>
            <p:cNvSpPr/>
            <p:nvPr/>
          </p:nvSpPr>
          <p:spPr>
            <a:xfrm>
              <a:off x="6412738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4D217A8-48CC-4E81-B012-6E8EC2586581}"/>
                </a:ext>
              </a:extLst>
            </p:cNvPr>
            <p:cNvSpPr/>
            <p:nvPr/>
          </p:nvSpPr>
          <p:spPr>
            <a:xfrm>
              <a:off x="6687058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ED1B6D9-F2A3-4AF6-9EAD-E34471E9C843}"/>
                </a:ext>
              </a:extLst>
            </p:cNvPr>
            <p:cNvSpPr/>
            <p:nvPr/>
          </p:nvSpPr>
          <p:spPr>
            <a:xfrm>
              <a:off x="6961378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68A29FF-A635-4F68-BAB1-2C3119A95E70}"/>
                </a:ext>
              </a:extLst>
            </p:cNvPr>
            <p:cNvSpPr/>
            <p:nvPr/>
          </p:nvSpPr>
          <p:spPr>
            <a:xfrm>
              <a:off x="7235698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6E58036-7850-4934-A193-BEE6D41FCF60}"/>
                </a:ext>
              </a:extLst>
            </p:cNvPr>
            <p:cNvSpPr/>
            <p:nvPr/>
          </p:nvSpPr>
          <p:spPr>
            <a:xfrm>
              <a:off x="7510018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459BDCB-CAF6-44C4-A621-24FD2E9ED5C7}"/>
                </a:ext>
              </a:extLst>
            </p:cNvPr>
            <p:cNvSpPr/>
            <p:nvPr/>
          </p:nvSpPr>
          <p:spPr>
            <a:xfrm>
              <a:off x="7784338" y="258080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9" name="Oval 278">
            <a:extLst>
              <a:ext uri="{FF2B5EF4-FFF2-40B4-BE49-F238E27FC236}">
                <a16:creationId xmlns:a16="http://schemas.microsoft.com/office/drawing/2014/main" id="{DDC5D733-A402-4E0F-B85C-BD9CDF47829D}"/>
              </a:ext>
            </a:extLst>
          </p:cNvPr>
          <p:cNvSpPr/>
          <p:nvPr/>
        </p:nvSpPr>
        <p:spPr>
          <a:xfrm>
            <a:off x="4643172" y="2966374"/>
            <a:ext cx="2411864" cy="2411864"/>
          </a:xfrm>
          <a:prstGeom prst="ellipse">
            <a:avLst/>
          </a:prstGeom>
          <a:gradFill flip="none" rotWithShape="1">
            <a:gsLst>
              <a:gs pos="0">
                <a:srgbClr val="FFFF00">
                  <a:alpha val="75000"/>
                </a:srgbClr>
              </a:gs>
              <a:gs pos="48000">
                <a:srgbClr val="FFFF00">
                  <a:alpha val="50000"/>
                </a:srgbClr>
              </a:gs>
              <a:gs pos="100000">
                <a:schemeClr val="accent6">
                  <a:alpha val="2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6DE0C7-F7BE-4DA2-A977-AF56076BA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Damage in Metals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D4E7730-04CC-4EA5-BA6C-B602DE97FFCD}"/>
              </a:ext>
            </a:extLst>
          </p:cNvPr>
          <p:cNvSpPr/>
          <p:nvPr/>
        </p:nvSpPr>
        <p:spPr>
          <a:xfrm>
            <a:off x="4769462" y="2856283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49B0EB5-B7C8-4694-91E5-65189443E48D}"/>
              </a:ext>
            </a:extLst>
          </p:cNvPr>
          <p:cNvSpPr/>
          <p:nvPr/>
        </p:nvSpPr>
        <p:spPr>
          <a:xfrm>
            <a:off x="5043782" y="2856283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E04A0AB-8A0A-4B87-9807-C2A19AA240E1}"/>
              </a:ext>
            </a:extLst>
          </p:cNvPr>
          <p:cNvSpPr/>
          <p:nvPr/>
        </p:nvSpPr>
        <p:spPr>
          <a:xfrm>
            <a:off x="5318102" y="2856283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F2E5E1B8-7D97-450F-B7B4-17FF536F6741}"/>
              </a:ext>
            </a:extLst>
          </p:cNvPr>
          <p:cNvSpPr/>
          <p:nvPr/>
        </p:nvSpPr>
        <p:spPr>
          <a:xfrm>
            <a:off x="5592422" y="2856283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E2FF302-3F8E-4B77-A91D-35D58389211A}"/>
              </a:ext>
            </a:extLst>
          </p:cNvPr>
          <p:cNvSpPr/>
          <p:nvPr/>
        </p:nvSpPr>
        <p:spPr>
          <a:xfrm>
            <a:off x="4769462" y="3127567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4F0FFD3E-38C7-443E-AABE-F415C6231C0F}"/>
              </a:ext>
            </a:extLst>
          </p:cNvPr>
          <p:cNvSpPr/>
          <p:nvPr/>
        </p:nvSpPr>
        <p:spPr>
          <a:xfrm>
            <a:off x="5043782" y="3127567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0723E286-8C38-4698-B842-EFFF74B70D63}"/>
              </a:ext>
            </a:extLst>
          </p:cNvPr>
          <p:cNvSpPr/>
          <p:nvPr/>
        </p:nvSpPr>
        <p:spPr>
          <a:xfrm>
            <a:off x="5318102" y="3127567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63057F97-C7AC-48FF-9A81-5076F6D75565}"/>
              </a:ext>
            </a:extLst>
          </p:cNvPr>
          <p:cNvSpPr/>
          <p:nvPr/>
        </p:nvSpPr>
        <p:spPr>
          <a:xfrm>
            <a:off x="5592422" y="3127567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B6B0291-7FF9-474D-B571-8D7091AE49D7}"/>
              </a:ext>
            </a:extLst>
          </p:cNvPr>
          <p:cNvSpPr/>
          <p:nvPr/>
        </p:nvSpPr>
        <p:spPr>
          <a:xfrm>
            <a:off x="4769462" y="3401867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585BE58E-DB9E-448D-BC63-6E1EBA4E3D7E}"/>
              </a:ext>
            </a:extLst>
          </p:cNvPr>
          <p:cNvSpPr/>
          <p:nvPr/>
        </p:nvSpPr>
        <p:spPr>
          <a:xfrm>
            <a:off x="5043782" y="3401867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762D3406-0106-4B2F-A176-8828CD266D64}"/>
              </a:ext>
            </a:extLst>
          </p:cNvPr>
          <p:cNvSpPr/>
          <p:nvPr/>
        </p:nvSpPr>
        <p:spPr>
          <a:xfrm>
            <a:off x="5318102" y="3401867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09F46DE-2766-45F3-8E47-678C7892A7E9}"/>
              </a:ext>
            </a:extLst>
          </p:cNvPr>
          <p:cNvSpPr/>
          <p:nvPr/>
        </p:nvSpPr>
        <p:spPr>
          <a:xfrm>
            <a:off x="5592422" y="3401867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3427159A-C077-4BF7-9C07-44F073649395}"/>
              </a:ext>
            </a:extLst>
          </p:cNvPr>
          <p:cNvGrpSpPr/>
          <p:nvPr/>
        </p:nvGrpSpPr>
        <p:grpSpPr>
          <a:xfrm>
            <a:off x="5864098" y="2856283"/>
            <a:ext cx="2064256" cy="689600"/>
            <a:chOff x="5864098" y="2856283"/>
            <a:chExt cx="2064256" cy="689600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9DFCD5C-23CF-4E3D-9150-7B135784922B}"/>
                </a:ext>
              </a:extLst>
            </p:cNvPr>
            <p:cNvSpPr/>
            <p:nvPr/>
          </p:nvSpPr>
          <p:spPr>
            <a:xfrm>
              <a:off x="5864098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FF7E9B67-689B-45C0-91F2-94CD4604E5C0}"/>
                </a:ext>
              </a:extLst>
            </p:cNvPr>
            <p:cNvSpPr/>
            <p:nvPr/>
          </p:nvSpPr>
          <p:spPr>
            <a:xfrm>
              <a:off x="6138418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3D4DE261-7F05-4F09-896C-A5E6F6670B34}"/>
                </a:ext>
              </a:extLst>
            </p:cNvPr>
            <p:cNvSpPr/>
            <p:nvPr/>
          </p:nvSpPr>
          <p:spPr>
            <a:xfrm>
              <a:off x="6412738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389A231-0725-431C-AFB6-F40C1D9062C3}"/>
                </a:ext>
              </a:extLst>
            </p:cNvPr>
            <p:cNvSpPr/>
            <p:nvPr/>
          </p:nvSpPr>
          <p:spPr>
            <a:xfrm>
              <a:off x="6687058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DEE9CB4F-25A1-40C6-A7F3-7DA3D6E17737}"/>
                </a:ext>
              </a:extLst>
            </p:cNvPr>
            <p:cNvSpPr/>
            <p:nvPr/>
          </p:nvSpPr>
          <p:spPr>
            <a:xfrm>
              <a:off x="6961378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A0928B56-5626-401B-9EF9-39A655D12011}"/>
                </a:ext>
              </a:extLst>
            </p:cNvPr>
            <p:cNvSpPr/>
            <p:nvPr/>
          </p:nvSpPr>
          <p:spPr>
            <a:xfrm>
              <a:off x="7235698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6B548138-80E2-4C68-B5E6-FCE2E5410733}"/>
                </a:ext>
              </a:extLst>
            </p:cNvPr>
            <p:cNvSpPr/>
            <p:nvPr/>
          </p:nvSpPr>
          <p:spPr>
            <a:xfrm>
              <a:off x="7510018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9F09283C-AA29-4E91-B438-C0B1A357324A}"/>
                </a:ext>
              </a:extLst>
            </p:cNvPr>
            <p:cNvSpPr/>
            <p:nvPr/>
          </p:nvSpPr>
          <p:spPr>
            <a:xfrm>
              <a:off x="7784338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0E33396-733F-4F6D-9406-73F3D8D1FBD2}"/>
                </a:ext>
              </a:extLst>
            </p:cNvPr>
            <p:cNvSpPr/>
            <p:nvPr/>
          </p:nvSpPr>
          <p:spPr>
            <a:xfrm>
              <a:off x="5864098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D7B8AD1B-743C-4B0E-88A8-435A927D1391}"/>
                </a:ext>
              </a:extLst>
            </p:cNvPr>
            <p:cNvSpPr/>
            <p:nvPr/>
          </p:nvSpPr>
          <p:spPr>
            <a:xfrm>
              <a:off x="6138418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0EFD340E-2376-4C54-8FA3-7C4BE2144959}"/>
                </a:ext>
              </a:extLst>
            </p:cNvPr>
            <p:cNvSpPr/>
            <p:nvPr/>
          </p:nvSpPr>
          <p:spPr>
            <a:xfrm>
              <a:off x="6412738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FAA2EDEF-4CF9-4B6C-9536-880059408227}"/>
                </a:ext>
              </a:extLst>
            </p:cNvPr>
            <p:cNvSpPr/>
            <p:nvPr/>
          </p:nvSpPr>
          <p:spPr>
            <a:xfrm>
              <a:off x="6687058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E47C877D-A82D-4E41-BF8C-7D5F6D459CD3}"/>
                </a:ext>
              </a:extLst>
            </p:cNvPr>
            <p:cNvSpPr/>
            <p:nvPr/>
          </p:nvSpPr>
          <p:spPr>
            <a:xfrm>
              <a:off x="6961378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0A4A5722-DD89-4026-922D-DEBF92560EBA}"/>
                </a:ext>
              </a:extLst>
            </p:cNvPr>
            <p:cNvSpPr/>
            <p:nvPr/>
          </p:nvSpPr>
          <p:spPr>
            <a:xfrm>
              <a:off x="7235698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F1837B23-5E9D-4C21-B03C-27883901A5E4}"/>
                </a:ext>
              </a:extLst>
            </p:cNvPr>
            <p:cNvSpPr/>
            <p:nvPr/>
          </p:nvSpPr>
          <p:spPr>
            <a:xfrm>
              <a:off x="7510018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1C45E9A7-B5BE-487F-978F-7DBB8DFC051A}"/>
                </a:ext>
              </a:extLst>
            </p:cNvPr>
            <p:cNvSpPr/>
            <p:nvPr/>
          </p:nvSpPr>
          <p:spPr>
            <a:xfrm>
              <a:off x="7784338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806B27F1-D630-46F1-AB48-5F1E0FBDE7CC}"/>
                </a:ext>
              </a:extLst>
            </p:cNvPr>
            <p:cNvSpPr/>
            <p:nvPr/>
          </p:nvSpPr>
          <p:spPr>
            <a:xfrm>
              <a:off x="5864098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4FD15BFA-371D-44BC-8B1E-D5FA75BE913A}"/>
                </a:ext>
              </a:extLst>
            </p:cNvPr>
            <p:cNvSpPr/>
            <p:nvPr/>
          </p:nvSpPr>
          <p:spPr>
            <a:xfrm>
              <a:off x="6138418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1AA658D1-9074-451E-80A3-229817590703}"/>
                </a:ext>
              </a:extLst>
            </p:cNvPr>
            <p:cNvSpPr/>
            <p:nvPr/>
          </p:nvSpPr>
          <p:spPr>
            <a:xfrm>
              <a:off x="6412738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C14085EB-B9BB-4565-BF4A-4AAC8A95DA07}"/>
                </a:ext>
              </a:extLst>
            </p:cNvPr>
            <p:cNvSpPr/>
            <p:nvPr/>
          </p:nvSpPr>
          <p:spPr>
            <a:xfrm>
              <a:off x="6687058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41A45A5-DF1F-4D5E-92C6-E5D13319541A}"/>
                </a:ext>
              </a:extLst>
            </p:cNvPr>
            <p:cNvSpPr/>
            <p:nvPr/>
          </p:nvSpPr>
          <p:spPr>
            <a:xfrm>
              <a:off x="6961378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66131161-6271-4A28-B6F9-A80AF6BBE18C}"/>
                </a:ext>
              </a:extLst>
            </p:cNvPr>
            <p:cNvSpPr/>
            <p:nvPr/>
          </p:nvSpPr>
          <p:spPr>
            <a:xfrm>
              <a:off x="7235698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9637CA0B-F377-4556-AB34-BD424816A2A4}"/>
                </a:ext>
              </a:extLst>
            </p:cNvPr>
            <p:cNvSpPr/>
            <p:nvPr/>
          </p:nvSpPr>
          <p:spPr>
            <a:xfrm>
              <a:off x="7510018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BE194598-4548-41AC-8D31-A870A005DD1C}"/>
                </a:ext>
              </a:extLst>
            </p:cNvPr>
            <p:cNvSpPr/>
            <p:nvPr/>
          </p:nvSpPr>
          <p:spPr>
            <a:xfrm>
              <a:off x="7784338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9" name="Oval 128">
            <a:extLst>
              <a:ext uri="{FF2B5EF4-FFF2-40B4-BE49-F238E27FC236}">
                <a16:creationId xmlns:a16="http://schemas.microsoft.com/office/drawing/2014/main" id="{48CA6E8F-3D7A-4F87-9421-5E77143B32ED}"/>
              </a:ext>
            </a:extLst>
          </p:cNvPr>
          <p:cNvSpPr/>
          <p:nvPr/>
        </p:nvSpPr>
        <p:spPr>
          <a:xfrm>
            <a:off x="4769462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BEB9E270-9DA2-477B-B73E-8A2AB62FE0BA}"/>
              </a:ext>
            </a:extLst>
          </p:cNvPr>
          <p:cNvSpPr/>
          <p:nvPr/>
        </p:nvSpPr>
        <p:spPr>
          <a:xfrm>
            <a:off x="5043782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6EB69C4E-6B7E-4D26-B14D-F4A22F12DFF9}"/>
              </a:ext>
            </a:extLst>
          </p:cNvPr>
          <p:cNvSpPr/>
          <p:nvPr/>
        </p:nvSpPr>
        <p:spPr>
          <a:xfrm>
            <a:off x="5318102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721DAA63-AB03-4E42-ABC5-2F9ADFC9DCDF}"/>
              </a:ext>
            </a:extLst>
          </p:cNvPr>
          <p:cNvSpPr/>
          <p:nvPr/>
        </p:nvSpPr>
        <p:spPr>
          <a:xfrm>
            <a:off x="5592422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C7E4E977-3A68-4934-B8FD-E591459F3E9F}"/>
              </a:ext>
            </a:extLst>
          </p:cNvPr>
          <p:cNvSpPr/>
          <p:nvPr/>
        </p:nvSpPr>
        <p:spPr>
          <a:xfrm>
            <a:off x="5864098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25A967A6-6362-41AC-8AFC-D9880C4B420A}"/>
              </a:ext>
            </a:extLst>
          </p:cNvPr>
          <p:cNvSpPr/>
          <p:nvPr/>
        </p:nvSpPr>
        <p:spPr>
          <a:xfrm>
            <a:off x="6138418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9C6139D1-4DF5-443B-AAD5-8DFC47D5FD7F}"/>
              </a:ext>
            </a:extLst>
          </p:cNvPr>
          <p:cNvSpPr/>
          <p:nvPr/>
        </p:nvSpPr>
        <p:spPr>
          <a:xfrm>
            <a:off x="6412738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F5ABC0DA-120F-467E-83D4-0AAD9A91FFEA}"/>
              </a:ext>
            </a:extLst>
          </p:cNvPr>
          <p:cNvSpPr/>
          <p:nvPr/>
        </p:nvSpPr>
        <p:spPr>
          <a:xfrm>
            <a:off x="6687058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C1A48F2B-E165-4E13-80B6-BB57CA475894}"/>
              </a:ext>
            </a:extLst>
          </p:cNvPr>
          <p:cNvSpPr/>
          <p:nvPr/>
        </p:nvSpPr>
        <p:spPr>
          <a:xfrm>
            <a:off x="6961378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58EF12D4-9703-4123-B1E2-782FB9F5A94E}"/>
              </a:ext>
            </a:extLst>
          </p:cNvPr>
          <p:cNvSpPr/>
          <p:nvPr/>
        </p:nvSpPr>
        <p:spPr>
          <a:xfrm>
            <a:off x="7235698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6D9D57E1-D3EB-4A1E-9033-98AC6478A19A}"/>
              </a:ext>
            </a:extLst>
          </p:cNvPr>
          <p:cNvSpPr/>
          <p:nvPr/>
        </p:nvSpPr>
        <p:spPr>
          <a:xfrm>
            <a:off x="7510018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5F48A8B8-DAC5-46A0-A223-414E68EFBDE2}"/>
              </a:ext>
            </a:extLst>
          </p:cNvPr>
          <p:cNvSpPr/>
          <p:nvPr/>
        </p:nvSpPr>
        <p:spPr>
          <a:xfrm>
            <a:off x="7784338" y="368077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D965573F-FE72-46F3-A747-1B547E3BA5FB}"/>
              </a:ext>
            </a:extLst>
          </p:cNvPr>
          <p:cNvSpPr/>
          <p:nvPr/>
        </p:nvSpPr>
        <p:spPr>
          <a:xfrm>
            <a:off x="4769462" y="3952820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7C2F64E3-02E6-4933-8168-8E5A63B18225}"/>
              </a:ext>
            </a:extLst>
          </p:cNvPr>
          <p:cNvSpPr/>
          <p:nvPr/>
        </p:nvSpPr>
        <p:spPr>
          <a:xfrm>
            <a:off x="5043782" y="3952820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FCEDF0F8-E435-486A-8A0A-FAC5553EC249}"/>
              </a:ext>
            </a:extLst>
          </p:cNvPr>
          <p:cNvSpPr/>
          <p:nvPr/>
        </p:nvSpPr>
        <p:spPr>
          <a:xfrm>
            <a:off x="5318102" y="3952820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E0BA83B3-3816-4B8A-BBF0-01C3407CE1C3}"/>
              </a:ext>
            </a:extLst>
          </p:cNvPr>
          <p:cNvSpPr/>
          <p:nvPr/>
        </p:nvSpPr>
        <p:spPr>
          <a:xfrm>
            <a:off x="5592422" y="3952820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7FD0EEA0-BB50-4323-AD17-BB10C9B988AC}"/>
              </a:ext>
            </a:extLst>
          </p:cNvPr>
          <p:cNvSpPr/>
          <p:nvPr/>
        </p:nvSpPr>
        <p:spPr>
          <a:xfrm>
            <a:off x="5864098" y="3952820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0351AF1C-A3D6-4E2A-8E8B-AC2977E7C784}"/>
              </a:ext>
            </a:extLst>
          </p:cNvPr>
          <p:cNvSpPr/>
          <p:nvPr/>
        </p:nvSpPr>
        <p:spPr>
          <a:xfrm>
            <a:off x="6138418" y="3952820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E8BC4525-6047-484B-AE35-40285C40A92D}"/>
              </a:ext>
            </a:extLst>
          </p:cNvPr>
          <p:cNvSpPr/>
          <p:nvPr/>
        </p:nvSpPr>
        <p:spPr>
          <a:xfrm>
            <a:off x="6412738" y="3952820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635B0E6A-D1AB-4B38-8998-ADBB7DBB0646}"/>
              </a:ext>
            </a:extLst>
          </p:cNvPr>
          <p:cNvSpPr/>
          <p:nvPr/>
        </p:nvSpPr>
        <p:spPr>
          <a:xfrm>
            <a:off x="6687058" y="3952820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59C7B4B0-B18A-44B5-B08B-C3B3A86A94A1}"/>
              </a:ext>
            </a:extLst>
          </p:cNvPr>
          <p:cNvSpPr/>
          <p:nvPr/>
        </p:nvSpPr>
        <p:spPr>
          <a:xfrm>
            <a:off x="6961378" y="3952820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793DCB9C-E038-4385-9024-F6242FDBA05A}"/>
              </a:ext>
            </a:extLst>
          </p:cNvPr>
          <p:cNvSpPr/>
          <p:nvPr/>
        </p:nvSpPr>
        <p:spPr>
          <a:xfrm>
            <a:off x="7235698" y="3952820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83129281-131C-48F4-84A3-DB5797C5C6EB}"/>
              </a:ext>
            </a:extLst>
          </p:cNvPr>
          <p:cNvSpPr/>
          <p:nvPr/>
        </p:nvSpPr>
        <p:spPr>
          <a:xfrm>
            <a:off x="4769462" y="4224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851AEEED-76AC-4F7C-9B1B-9277B542FB8E}"/>
              </a:ext>
            </a:extLst>
          </p:cNvPr>
          <p:cNvSpPr/>
          <p:nvPr/>
        </p:nvSpPr>
        <p:spPr>
          <a:xfrm>
            <a:off x="5043782" y="4224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CD0EF061-56C3-4F4B-A575-F7657C9C88DC}"/>
              </a:ext>
            </a:extLst>
          </p:cNvPr>
          <p:cNvSpPr/>
          <p:nvPr/>
        </p:nvSpPr>
        <p:spPr>
          <a:xfrm>
            <a:off x="5318102" y="4224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6E0CC30E-BB35-4A31-AD9E-CADF12F29112}"/>
              </a:ext>
            </a:extLst>
          </p:cNvPr>
          <p:cNvSpPr/>
          <p:nvPr/>
        </p:nvSpPr>
        <p:spPr>
          <a:xfrm>
            <a:off x="5592422" y="4224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4A717645-1367-4908-8212-4755CE4836C5}"/>
              </a:ext>
            </a:extLst>
          </p:cNvPr>
          <p:cNvSpPr/>
          <p:nvPr/>
        </p:nvSpPr>
        <p:spPr>
          <a:xfrm>
            <a:off x="5864098" y="4224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428E4E0A-97EB-4B7E-8DC3-4FEC32D89152}"/>
              </a:ext>
            </a:extLst>
          </p:cNvPr>
          <p:cNvSpPr/>
          <p:nvPr/>
        </p:nvSpPr>
        <p:spPr>
          <a:xfrm>
            <a:off x="6138418" y="4224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CE77BB4A-7F63-46D8-BC95-F1E967F28849}"/>
              </a:ext>
            </a:extLst>
          </p:cNvPr>
          <p:cNvSpPr/>
          <p:nvPr/>
        </p:nvSpPr>
        <p:spPr>
          <a:xfrm>
            <a:off x="6412738" y="4224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2ACEF77C-BFF9-4DBA-9457-E5E5102A8B95}"/>
              </a:ext>
            </a:extLst>
          </p:cNvPr>
          <p:cNvSpPr/>
          <p:nvPr/>
        </p:nvSpPr>
        <p:spPr>
          <a:xfrm>
            <a:off x="6687058" y="4224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E43AC7D-C31F-4ECF-B1D2-E757842ED802}"/>
              </a:ext>
            </a:extLst>
          </p:cNvPr>
          <p:cNvSpPr/>
          <p:nvPr/>
        </p:nvSpPr>
        <p:spPr>
          <a:xfrm>
            <a:off x="6961378" y="4224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6AE42D1E-6BE5-4E29-AC0D-8456F1516ED5}"/>
              </a:ext>
            </a:extLst>
          </p:cNvPr>
          <p:cNvSpPr/>
          <p:nvPr/>
        </p:nvSpPr>
        <p:spPr>
          <a:xfrm>
            <a:off x="7235698" y="4224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0880E45E-94F4-40B9-BB0B-B8FBA890F8AC}"/>
              </a:ext>
            </a:extLst>
          </p:cNvPr>
          <p:cNvSpPr/>
          <p:nvPr/>
        </p:nvSpPr>
        <p:spPr>
          <a:xfrm>
            <a:off x="4769462" y="44984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BB8B4F96-823E-40D9-BE05-969590158ED9}"/>
              </a:ext>
            </a:extLst>
          </p:cNvPr>
          <p:cNvSpPr/>
          <p:nvPr/>
        </p:nvSpPr>
        <p:spPr>
          <a:xfrm>
            <a:off x="5043782" y="44984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6ED91743-559B-45C1-B5FC-B5E9495AB1C1}"/>
              </a:ext>
            </a:extLst>
          </p:cNvPr>
          <p:cNvSpPr/>
          <p:nvPr/>
        </p:nvSpPr>
        <p:spPr>
          <a:xfrm>
            <a:off x="5318102" y="44984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0BFB2F63-C37D-4A11-8011-5FC5FA6FA727}"/>
              </a:ext>
            </a:extLst>
          </p:cNvPr>
          <p:cNvSpPr/>
          <p:nvPr/>
        </p:nvSpPr>
        <p:spPr>
          <a:xfrm>
            <a:off x="5592422" y="44984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2E79677-E3CC-43FF-9DF7-3CEE13C5BAD1}"/>
              </a:ext>
            </a:extLst>
          </p:cNvPr>
          <p:cNvSpPr/>
          <p:nvPr/>
        </p:nvSpPr>
        <p:spPr>
          <a:xfrm>
            <a:off x="5864098" y="44984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F8F444D3-3D21-462E-9D6E-491A1581EF32}"/>
              </a:ext>
            </a:extLst>
          </p:cNvPr>
          <p:cNvSpPr/>
          <p:nvPr/>
        </p:nvSpPr>
        <p:spPr>
          <a:xfrm>
            <a:off x="6138418" y="44984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0B8AC9C9-D46B-4A50-A39B-BEFBC6F93B2C}"/>
              </a:ext>
            </a:extLst>
          </p:cNvPr>
          <p:cNvSpPr/>
          <p:nvPr/>
        </p:nvSpPr>
        <p:spPr>
          <a:xfrm>
            <a:off x="6412738" y="44984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2691DF7D-0BF5-4C2D-ACBE-4A349012531B}"/>
              </a:ext>
            </a:extLst>
          </p:cNvPr>
          <p:cNvSpPr/>
          <p:nvPr/>
        </p:nvSpPr>
        <p:spPr>
          <a:xfrm>
            <a:off x="6687058" y="44984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182341CE-0909-4742-BF7A-60E3782C32C6}"/>
              </a:ext>
            </a:extLst>
          </p:cNvPr>
          <p:cNvSpPr/>
          <p:nvPr/>
        </p:nvSpPr>
        <p:spPr>
          <a:xfrm>
            <a:off x="6961378" y="44984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867CBDF2-DAAC-4766-BE4A-A912A95B48BC}"/>
              </a:ext>
            </a:extLst>
          </p:cNvPr>
          <p:cNvSpPr/>
          <p:nvPr/>
        </p:nvSpPr>
        <p:spPr>
          <a:xfrm>
            <a:off x="7235698" y="44984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8463DC59-10BB-4D45-A0BD-042CC2266EB7}"/>
              </a:ext>
            </a:extLst>
          </p:cNvPr>
          <p:cNvSpPr/>
          <p:nvPr/>
        </p:nvSpPr>
        <p:spPr>
          <a:xfrm>
            <a:off x="4769462" y="477730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A15441B5-3C9D-43BC-BC73-FF8336432AD9}"/>
              </a:ext>
            </a:extLst>
          </p:cNvPr>
          <p:cNvSpPr/>
          <p:nvPr/>
        </p:nvSpPr>
        <p:spPr>
          <a:xfrm>
            <a:off x="5043782" y="477730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56707C0B-FC77-4353-BD92-EF5CAB638110}"/>
              </a:ext>
            </a:extLst>
          </p:cNvPr>
          <p:cNvSpPr/>
          <p:nvPr/>
        </p:nvSpPr>
        <p:spPr>
          <a:xfrm>
            <a:off x="5318102" y="477730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9BC2494B-7693-41FC-A62A-4F5E7E35F1DD}"/>
              </a:ext>
            </a:extLst>
          </p:cNvPr>
          <p:cNvSpPr/>
          <p:nvPr/>
        </p:nvSpPr>
        <p:spPr>
          <a:xfrm>
            <a:off x="5592422" y="477730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CDF0E13E-C44F-45EB-A0D6-127C1F5AA811}"/>
              </a:ext>
            </a:extLst>
          </p:cNvPr>
          <p:cNvSpPr/>
          <p:nvPr/>
        </p:nvSpPr>
        <p:spPr>
          <a:xfrm>
            <a:off x="5864098" y="477730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B0A94670-D255-49C2-B71E-62C7C048BCD0}"/>
              </a:ext>
            </a:extLst>
          </p:cNvPr>
          <p:cNvSpPr/>
          <p:nvPr/>
        </p:nvSpPr>
        <p:spPr>
          <a:xfrm>
            <a:off x="6138418" y="477730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3D3B9004-7164-47AA-AFE7-19052C88A9C3}"/>
              </a:ext>
            </a:extLst>
          </p:cNvPr>
          <p:cNvSpPr/>
          <p:nvPr/>
        </p:nvSpPr>
        <p:spPr>
          <a:xfrm>
            <a:off x="6412738" y="477730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FF4E2D27-99E6-440D-BA3D-D9F62750BF6C}"/>
              </a:ext>
            </a:extLst>
          </p:cNvPr>
          <p:cNvSpPr/>
          <p:nvPr/>
        </p:nvSpPr>
        <p:spPr>
          <a:xfrm>
            <a:off x="6687058" y="477730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4B455A2B-B235-44DF-929A-4EA411DB143F}"/>
              </a:ext>
            </a:extLst>
          </p:cNvPr>
          <p:cNvSpPr/>
          <p:nvPr/>
        </p:nvSpPr>
        <p:spPr>
          <a:xfrm>
            <a:off x="6961378" y="477730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B74F73FD-7A03-4D58-BC88-982C8B05AE81}"/>
              </a:ext>
            </a:extLst>
          </p:cNvPr>
          <p:cNvSpPr/>
          <p:nvPr/>
        </p:nvSpPr>
        <p:spPr>
          <a:xfrm>
            <a:off x="7235698" y="477730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A53A2E15-EE5E-422A-A8F1-D18F3ACD9A1F}"/>
              </a:ext>
            </a:extLst>
          </p:cNvPr>
          <p:cNvSpPr/>
          <p:nvPr/>
        </p:nvSpPr>
        <p:spPr>
          <a:xfrm>
            <a:off x="5864098" y="505278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50BF37EE-EDAA-44A9-BCB6-6384E183DBAB}"/>
              </a:ext>
            </a:extLst>
          </p:cNvPr>
          <p:cNvSpPr/>
          <p:nvPr/>
        </p:nvSpPr>
        <p:spPr>
          <a:xfrm>
            <a:off x="6138418" y="505278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AE7908BB-A4CB-4822-8A0E-0892CA64E823}"/>
              </a:ext>
            </a:extLst>
          </p:cNvPr>
          <p:cNvSpPr/>
          <p:nvPr/>
        </p:nvSpPr>
        <p:spPr>
          <a:xfrm>
            <a:off x="6412738" y="505278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33ECDD44-33FA-4353-A371-C6388028A7D3}"/>
              </a:ext>
            </a:extLst>
          </p:cNvPr>
          <p:cNvSpPr/>
          <p:nvPr/>
        </p:nvSpPr>
        <p:spPr>
          <a:xfrm>
            <a:off x="6687058" y="505278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677FB569-7BF2-4239-9975-1E8972245268}"/>
              </a:ext>
            </a:extLst>
          </p:cNvPr>
          <p:cNvSpPr/>
          <p:nvPr/>
        </p:nvSpPr>
        <p:spPr>
          <a:xfrm>
            <a:off x="6961378" y="505278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F8A6ED2B-EF25-4672-B379-4BB75ABDDC79}"/>
              </a:ext>
            </a:extLst>
          </p:cNvPr>
          <p:cNvSpPr/>
          <p:nvPr/>
        </p:nvSpPr>
        <p:spPr>
          <a:xfrm>
            <a:off x="7235698" y="505278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AB5D849C-36DB-4529-B336-3F9B0464DFAA}"/>
              </a:ext>
            </a:extLst>
          </p:cNvPr>
          <p:cNvSpPr/>
          <p:nvPr/>
        </p:nvSpPr>
        <p:spPr>
          <a:xfrm>
            <a:off x="5864098" y="532406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783A3B54-C397-41A3-8D2A-B42EEAC90A9C}"/>
              </a:ext>
            </a:extLst>
          </p:cNvPr>
          <p:cNvSpPr/>
          <p:nvPr/>
        </p:nvSpPr>
        <p:spPr>
          <a:xfrm>
            <a:off x="6138418" y="532406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6E26466B-83A9-4016-8745-59B5E8412059}"/>
              </a:ext>
            </a:extLst>
          </p:cNvPr>
          <p:cNvSpPr/>
          <p:nvPr/>
        </p:nvSpPr>
        <p:spPr>
          <a:xfrm>
            <a:off x="6412738" y="532406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5AB81A39-C942-4808-8702-B9D57F487D19}"/>
              </a:ext>
            </a:extLst>
          </p:cNvPr>
          <p:cNvSpPr/>
          <p:nvPr/>
        </p:nvSpPr>
        <p:spPr>
          <a:xfrm>
            <a:off x="6687058" y="532406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3752C292-C497-407E-80BB-B244ED33E40A}"/>
              </a:ext>
            </a:extLst>
          </p:cNvPr>
          <p:cNvSpPr/>
          <p:nvPr/>
        </p:nvSpPr>
        <p:spPr>
          <a:xfrm>
            <a:off x="6961378" y="532406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68C8A1FD-16D1-4E88-8934-475EC8D1EA8B}"/>
              </a:ext>
            </a:extLst>
          </p:cNvPr>
          <p:cNvSpPr/>
          <p:nvPr/>
        </p:nvSpPr>
        <p:spPr>
          <a:xfrm>
            <a:off x="7235698" y="532406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3C6586A9-6DCF-4743-AAF7-E869C1C6C6EF}"/>
              </a:ext>
            </a:extLst>
          </p:cNvPr>
          <p:cNvGrpSpPr/>
          <p:nvPr/>
        </p:nvGrpSpPr>
        <p:grpSpPr>
          <a:xfrm>
            <a:off x="7510018" y="3952820"/>
            <a:ext cx="418336" cy="1515264"/>
            <a:chOff x="7510018" y="3952820"/>
            <a:chExt cx="418336" cy="1515264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4C18CDA4-96AB-401E-BD06-392F462ED451}"/>
                </a:ext>
              </a:extLst>
            </p:cNvPr>
            <p:cNvSpPr/>
            <p:nvPr/>
          </p:nvSpPr>
          <p:spPr>
            <a:xfrm>
              <a:off x="7510018" y="395282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E138A44-767B-4A28-B1B2-052214657BDD}"/>
                </a:ext>
              </a:extLst>
            </p:cNvPr>
            <p:cNvSpPr/>
            <p:nvPr/>
          </p:nvSpPr>
          <p:spPr>
            <a:xfrm>
              <a:off x="7784338" y="395282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3591255E-63A2-4549-990B-BFCA8520612B}"/>
                </a:ext>
              </a:extLst>
            </p:cNvPr>
            <p:cNvSpPr/>
            <p:nvPr/>
          </p:nvSpPr>
          <p:spPr>
            <a:xfrm>
              <a:off x="7510018" y="42241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3F3FEAD7-CDD7-4053-AC88-7D6458454F71}"/>
                </a:ext>
              </a:extLst>
            </p:cNvPr>
            <p:cNvSpPr/>
            <p:nvPr/>
          </p:nvSpPr>
          <p:spPr>
            <a:xfrm>
              <a:off x="7784338" y="42241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0DD4A70F-1560-4BBA-A787-AC757CA10107}"/>
                </a:ext>
              </a:extLst>
            </p:cNvPr>
            <p:cNvSpPr/>
            <p:nvPr/>
          </p:nvSpPr>
          <p:spPr>
            <a:xfrm>
              <a:off x="7510018" y="44984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D3A7D9B1-EC5F-4A8A-AB0B-8569BF0C8466}"/>
                </a:ext>
              </a:extLst>
            </p:cNvPr>
            <p:cNvSpPr/>
            <p:nvPr/>
          </p:nvSpPr>
          <p:spPr>
            <a:xfrm>
              <a:off x="7784338" y="44984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07D5E094-5A3A-4D4C-9C4E-D7E2C0B64FDE}"/>
                </a:ext>
              </a:extLst>
            </p:cNvPr>
            <p:cNvSpPr/>
            <p:nvPr/>
          </p:nvSpPr>
          <p:spPr>
            <a:xfrm>
              <a:off x="7510018" y="477730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3E11B6B1-93A5-4E32-AA6D-E1C5E2C9D0F1}"/>
                </a:ext>
              </a:extLst>
            </p:cNvPr>
            <p:cNvSpPr/>
            <p:nvPr/>
          </p:nvSpPr>
          <p:spPr>
            <a:xfrm>
              <a:off x="7784338" y="477730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86059E96-9456-4BA0-97F6-E9A7FAEC65C3}"/>
                </a:ext>
              </a:extLst>
            </p:cNvPr>
            <p:cNvSpPr/>
            <p:nvPr/>
          </p:nvSpPr>
          <p:spPr>
            <a:xfrm>
              <a:off x="7510018" y="505278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5B32E981-681C-4ECD-BB34-469ADAC8CB8D}"/>
                </a:ext>
              </a:extLst>
            </p:cNvPr>
            <p:cNvSpPr/>
            <p:nvPr/>
          </p:nvSpPr>
          <p:spPr>
            <a:xfrm>
              <a:off x="7784338" y="505278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8AE862BB-632A-4E67-A049-6B532D466E3A}"/>
                </a:ext>
              </a:extLst>
            </p:cNvPr>
            <p:cNvSpPr/>
            <p:nvPr/>
          </p:nvSpPr>
          <p:spPr>
            <a:xfrm>
              <a:off x="7510018" y="53240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71EE8281-5195-4D25-9470-0656EA0DBF6F}"/>
                </a:ext>
              </a:extLst>
            </p:cNvPr>
            <p:cNvSpPr/>
            <p:nvPr/>
          </p:nvSpPr>
          <p:spPr>
            <a:xfrm>
              <a:off x="7784338" y="53240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02FC1C-55ED-4972-904F-DE67F1D824D5}"/>
              </a:ext>
            </a:extLst>
          </p:cNvPr>
          <p:cNvGrpSpPr/>
          <p:nvPr/>
        </p:nvGrpSpPr>
        <p:grpSpPr>
          <a:xfrm>
            <a:off x="3672182" y="2856283"/>
            <a:ext cx="966976" cy="3165005"/>
            <a:chOff x="3672182" y="2856283"/>
            <a:chExt cx="966976" cy="3165005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50BAB86-C42E-4DEA-B3E9-4A1E8995CFFE}"/>
                </a:ext>
              </a:extLst>
            </p:cNvPr>
            <p:cNvSpPr/>
            <p:nvPr/>
          </p:nvSpPr>
          <p:spPr>
            <a:xfrm>
              <a:off x="3672182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2EC72C13-D7A6-491D-B702-21B3FAB31B6D}"/>
                </a:ext>
              </a:extLst>
            </p:cNvPr>
            <p:cNvSpPr/>
            <p:nvPr/>
          </p:nvSpPr>
          <p:spPr>
            <a:xfrm>
              <a:off x="3946502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6DD9BFC-8BC7-4CE2-9C7D-00C5EF2DB1A2}"/>
                </a:ext>
              </a:extLst>
            </p:cNvPr>
            <p:cNvSpPr/>
            <p:nvPr/>
          </p:nvSpPr>
          <p:spPr>
            <a:xfrm>
              <a:off x="4220822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FDDDFAF-702E-410A-9594-0C363F1EBC91}"/>
                </a:ext>
              </a:extLst>
            </p:cNvPr>
            <p:cNvSpPr/>
            <p:nvPr/>
          </p:nvSpPr>
          <p:spPr>
            <a:xfrm>
              <a:off x="4495142" y="2856283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D4C5443E-54BB-494E-AE13-F69D1C366BFD}"/>
                </a:ext>
              </a:extLst>
            </p:cNvPr>
            <p:cNvSpPr/>
            <p:nvPr/>
          </p:nvSpPr>
          <p:spPr>
            <a:xfrm>
              <a:off x="3672182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0B89BA18-57AD-4138-A4EE-31887BB50CBB}"/>
                </a:ext>
              </a:extLst>
            </p:cNvPr>
            <p:cNvSpPr/>
            <p:nvPr/>
          </p:nvSpPr>
          <p:spPr>
            <a:xfrm>
              <a:off x="3946502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E39AE2C6-87B5-40F9-BCD6-4DC7C3886EE0}"/>
                </a:ext>
              </a:extLst>
            </p:cNvPr>
            <p:cNvSpPr/>
            <p:nvPr/>
          </p:nvSpPr>
          <p:spPr>
            <a:xfrm>
              <a:off x="4220822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5AD024C7-5911-413C-BE76-91EF9B832483}"/>
                </a:ext>
              </a:extLst>
            </p:cNvPr>
            <p:cNvSpPr/>
            <p:nvPr/>
          </p:nvSpPr>
          <p:spPr>
            <a:xfrm>
              <a:off x="4495142" y="31275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982294D7-424D-4796-8DC9-51C2F4E843C2}"/>
                </a:ext>
              </a:extLst>
            </p:cNvPr>
            <p:cNvSpPr/>
            <p:nvPr/>
          </p:nvSpPr>
          <p:spPr>
            <a:xfrm>
              <a:off x="3672182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930C8C0C-76F5-42B4-BA6D-9F5B2076AAF4}"/>
                </a:ext>
              </a:extLst>
            </p:cNvPr>
            <p:cNvSpPr/>
            <p:nvPr/>
          </p:nvSpPr>
          <p:spPr>
            <a:xfrm>
              <a:off x="3946502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3F8F3288-8071-4C98-85EA-B96CAF2E5CE4}"/>
                </a:ext>
              </a:extLst>
            </p:cNvPr>
            <p:cNvSpPr/>
            <p:nvPr/>
          </p:nvSpPr>
          <p:spPr>
            <a:xfrm>
              <a:off x="4220822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7D4E5946-4F85-4D65-8DB4-A9F418158BFB}"/>
                </a:ext>
              </a:extLst>
            </p:cNvPr>
            <p:cNvSpPr/>
            <p:nvPr/>
          </p:nvSpPr>
          <p:spPr>
            <a:xfrm>
              <a:off x="4495142" y="340186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D1289D55-37AB-4642-B1E6-2F57FD7F210D}"/>
                </a:ext>
              </a:extLst>
            </p:cNvPr>
            <p:cNvSpPr/>
            <p:nvPr/>
          </p:nvSpPr>
          <p:spPr>
            <a:xfrm>
              <a:off x="3672182" y="3680771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C7EE94B7-63A8-4E72-993B-20A8427F443E}"/>
                </a:ext>
              </a:extLst>
            </p:cNvPr>
            <p:cNvSpPr/>
            <p:nvPr/>
          </p:nvSpPr>
          <p:spPr>
            <a:xfrm>
              <a:off x="3946502" y="3680771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0CAD7037-46BB-4202-ACE4-B211654B2D7A}"/>
                </a:ext>
              </a:extLst>
            </p:cNvPr>
            <p:cNvSpPr/>
            <p:nvPr/>
          </p:nvSpPr>
          <p:spPr>
            <a:xfrm>
              <a:off x="4220822" y="3680771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D33AFB0E-E686-4431-920F-183348D04824}"/>
                </a:ext>
              </a:extLst>
            </p:cNvPr>
            <p:cNvSpPr/>
            <p:nvPr/>
          </p:nvSpPr>
          <p:spPr>
            <a:xfrm>
              <a:off x="4495142" y="3680771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CAD7C986-7735-486D-AAEA-98706AAB78EF}"/>
                </a:ext>
              </a:extLst>
            </p:cNvPr>
            <p:cNvSpPr/>
            <p:nvPr/>
          </p:nvSpPr>
          <p:spPr>
            <a:xfrm>
              <a:off x="3672182" y="395282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D68A72A4-52FD-4F71-B42D-9527C8140F79}"/>
                </a:ext>
              </a:extLst>
            </p:cNvPr>
            <p:cNvSpPr/>
            <p:nvPr/>
          </p:nvSpPr>
          <p:spPr>
            <a:xfrm>
              <a:off x="3946502" y="395282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BD5F8EED-AE34-473C-A175-9084E320B76D}"/>
                </a:ext>
              </a:extLst>
            </p:cNvPr>
            <p:cNvSpPr/>
            <p:nvPr/>
          </p:nvSpPr>
          <p:spPr>
            <a:xfrm>
              <a:off x="4220822" y="395282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30F557C3-443E-416F-89C3-378BA2BA68F6}"/>
                </a:ext>
              </a:extLst>
            </p:cNvPr>
            <p:cNvSpPr/>
            <p:nvPr/>
          </p:nvSpPr>
          <p:spPr>
            <a:xfrm>
              <a:off x="4495142" y="395282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FA43F93E-4B76-4D0D-8031-355FD173AAA8}"/>
                </a:ext>
              </a:extLst>
            </p:cNvPr>
            <p:cNvSpPr/>
            <p:nvPr/>
          </p:nvSpPr>
          <p:spPr>
            <a:xfrm>
              <a:off x="3672182" y="42241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57CA5F38-A571-4B8B-A287-646ABBA69CFF}"/>
                </a:ext>
              </a:extLst>
            </p:cNvPr>
            <p:cNvSpPr/>
            <p:nvPr/>
          </p:nvSpPr>
          <p:spPr>
            <a:xfrm>
              <a:off x="3946502" y="42241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C5267BE7-33F0-442B-BA01-EB8F4B6A0DC5}"/>
                </a:ext>
              </a:extLst>
            </p:cNvPr>
            <p:cNvSpPr/>
            <p:nvPr/>
          </p:nvSpPr>
          <p:spPr>
            <a:xfrm>
              <a:off x="4220822" y="42241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DC714609-C6E4-447C-9E74-5E979365FD3F}"/>
                </a:ext>
              </a:extLst>
            </p:cNvPr>
            <p:cNvSpPr/>
            <p:nvPr/>
          </p:nvSpPr>
          <p:spPr>
            <a:xfrm>
              <a:off x="4495142" y="42241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79C86B14-1F4C-424E-B7F6-59469A8240CB}"/>
                </a:ext>
              </a:extLst>
            </p:cNvPr>
            <p:cNvSpPr/>
            <p:nvPr/>
          </p:nvSpPr>
          <p:spPr>
            <a:xfrm>
              <a:off x="3672182" y="44984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FF640788-46E2-4EDB-B9CD-340440246B4D}"/>
                </a:ext>
              </a:extLst>
            </p:cNvPr>
            <p:cNvSpPr/>
            <p:nvPr/>
          </p:nvSpPr>
          <p:spPr>
            <a:xfrm>
              <a:off x="3946502" y="44984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12B83AE7-BC97-4662-9EC6-45A8CB27AF25}"/>
                </a:ext>
              </a:extLst>
            </p:cNvPr>
            <p:cNvSpPr/>
            <p:nvPr/>
          </p:nvSpPr>
          <p:spPr>
            <a:xfrm>
              <a:off x="4220822" y="44984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897ABB04-5BBD-4030-901F-DF2DBC369E56}"/>
                </a:ext>
              </a:extLst>
            </p:cNvPr>
            <p:cNvSpPr/>
            <p:nvPr/>
          </p:nvSpPr>
          <p:spPr>
            <a:xfrm>
              <a:off x="4495142" y="44984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D6AD1DD4-559C-43EC-94B1-FC300A60730B}"/>
                </a:ext>
              </a:extLst>
            </p:cNvPr>
            <p:cNvSpPr/>
            <p:nvPr/>
          </p:nvSpPr>
          <p:spPr>
            <a:xfrm>
              <a:off x="3672182" y="477730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DD9FD829-8176-420E-A88A-2CC84B7F53B6}"/>
                </a:ext>
              </a:extLst>
            </p:cNvPr>
            <p:cNvSpPr/>
            <p:nvPr/>
          </p:nvSpPr>
          <p:spPr>
            <a:xfrm>
              <a:off x="3946502" y="477730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6DD5957A-72DA-4DFA-A26E-58FCF0A50BA0}"/>
                </a:ext>
              </a:extLst>
            </p:cNvPr>
            <p:cNvSpPr/>
            <p:nvPr/>
          </p:nvSpPr>
          <p:spPr>
            <a:xfrm>
              <a:off x="4220822" y="477730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779D8FCF-402B-4446-AD2B-392E4513A5B4}"/>
                </a:ext>
              </a:extLst>
            </p:cNvPr>
            <p:cNvSpPr/>
            <p:nvPr/>
          </p:nvSpPr>
          <p:spPr>
            <a:xfrm>
              <a:off x="4495142" y="477730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F7435D73-FECE-4553-A18E-52F2DF51F2A3}"/>
                </a:ext>
              </a:extLst>
            </p:cNvPr>
            <p:cNvSpPr/>
            <p:nvPr/>
          </p:nvSpPr>
          <p:spPr>
            <a:xfrm>
              <a:off x="3672182" y="505278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9BCBE476-99A3-4D47-95AB-4E8555333090}"/>
                </a:ext>
              </a:extLst>
            </p:cNvPr>
            <p:cNvSpPr/>
            <p:nvPr/>
          </p:nvSpPr>
          <p:spPr>
            <a:xfrm>
              <a:off x="3946502" y="505278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82E95004-C103-412F-A2A5-296C066616D1}"/>
                </a:ext>
              </a:extLst>
            </p:cNvPr>
            <p:cNvSpPr/>
            <p:nvPr/>
          </p:nvSpPr>
          <p:spPr>
            <a:xfrm>
              <a:off x="4220822" y="505278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F2DA129A-19D4-4E9A-B25A-6A11C0C13AD4}"/>
                </a:ext>
              </a:extLst>
            </p:cNvPr>
            <p:cNvSpPr/>
            <p:nvPr/>
          </p:nvSpPr>
          <p:spPr>
            <a:xfrm>
              <a:off x="4495142" y="505278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1E502622-3FF0-40E1-BA7C-DDBD7DD84ABD}"/>
                </a:ext>
              </a:extLst>
            </p:cNvPr>
            <p:cNvSpPr/>
            <p:nvPr/>
          </p:nvSpPr>
          <p:spPr>
            <a:xfrm>
              <a:off x="3672182" y="53240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8444566E-4C63-4DCA-B4F7-DF22BB091FE6}"/>
                </a:ext>
              </a:extLst>
            </p:cNvPr>
            <p:cNvSpPr/>
            <p:nvPr/>
          </p:nvSpPr>
          <p:spPr>
            <a:xfrm>
              <a:off x="3946502" y="53240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6F852E30-4F34-42B6-AE68-3FA5F74B79D9}"/>
                </a:ext>
              </a:extLst>
            </p:cNvPr>
            <p:cNvSpPr/>
            <p:nvPr/>
          </p:nvSpPr>
          <p:spPr>
            <a:xfrm>
              <a:off x="4220822" y="53240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2C218DEE-0CE1-401D-8951-4C350A2ED7A0}"/>
                </a:ext>
              </a:extLst>
            </p:cNvPr>
            <p:cNvSpPr/>
            <p:nvPr/>
          </p:nvSpPr>
          <p:spPr>
            <a:xfrm>
              <a:off x="4495142" y="53240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168330C7-7021-4AF5-BD88-C27BEC8BF0F6}"/>
                </a:ext>
              </a:extLst>
            </p:cNvPr>
            <p:cNvSpPr/>
            <p:nvPr/>
          </p:nvSpPr>
          <p:spPr>
            <a:xfrm>
              <a:off x="3672182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D53A1A4F-571D-4713-90EF-37229A294C25}"/>
                </a:ext>
              </a:extLst>
            </p:cNvPr>
            <p:cNvSpPr/>
            <p:nvPr/>
          </p:nvSpPr>
          <p:spPr>
            <a:xfrm>
              <a:off x="3946502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B3D308A9-566C-406F-A06E-B2F8B11C4B1A}"/>
                </a:ext>
              </a:extLst>
            </p:cNvPr>
            <p:cNvSpPr/>
            <p:nvPr/>
          </p:nvSpPr>
          <p:spPr>
            <a:xfrm>
              <a:off x="4220822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9CC27F55-BD9B-4EC8-A421-1120F744369A}"/>
                </a:ext>
              </a:extLst>
            </p:cNvPr>
            <p:cNvSpPr/>
            <p:nvPr/>
          </p:nvSpPr>
          <p:spPr>
            <a:xfrm>
              <a:off x="4495142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51D8B5FD-1AE8-4B39-A68F-FE4AA8B1A400}"/>
                </a:ext>
              </a:extLst>
            </p:cNvPr>
            <p:cNvSpPr/>
            <p:nvPr/>
          </p:nvSpPr>
          <p:spPr>
            <a:xfrm>
              <a:off x="3672182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B45DE65D-2998-44C6-966B-62131A02037B}"/>
                </a:ext>
              </a:extLst>
            </p:cNvPr>
            <p:cNvSpPr/>
            <p:nvPr/>
          </p:nvSpPr>
          <p:spPr>
            <a:xfrm>
              <a:off x="3946502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4578E19C-B688-435D-9378-540A9BDF6C1C}"/>
                </a:ext>
              </a:extLst>
            </p:cNvPr>
            <p:cNvSpPr/>
            <p:nvPr/>
          </p:nvSpPr>
          <p:spPr>
            <a:xfrm>
              <a:off x="4220822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E813287B-64D8-4EC7-9483-6BD67D0D3BE5}"/>
                </a:ext>
              </a:extLst>
            </p:cNvPr>
            <p:cNvSpPr/>
            <p:nvPr/>
          </p:nvSpPr>
          <p:spPr>
            <a:xfrm>
              <a:off x="4495142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FD85AF81-DCB3-448F-ACF6-CE43765B9FB2}"/>
              </a:ext>
            </a:extLst>
          </p:cNvPr>
          <p:cNvGrpSpPr/>
          <p:nvPr/>
        </p:nvGrpSpPr>
        <p:grpSpPr>
          <a:xfrm>
            <a:off x="4769462" y="5052784"/>
            <a:ext cx="966976" cy="968504"/>
            <a:chOff x="4769462" y="5052784"/>
            <a:chExt cx="966976" cy="968504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0F115E14-902F-46E0-AEEC-80310990039C}"/>
                </a:ext>
              </a:extLst>
            </p:cNvPr>
            <p:cNvSpPr/>
            <p:nvPr/>
          </p:nvSpPr>
          <p:spPr>
            <a:xfrm>
              <a:off x="4769462" y="505278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F07EB8D8-ADA4-4A3A-8032-3BD16E44EEBB}"/>
                </a:ext>
              </a:extLst>
            </p:cNvPr>
            <p:cNvSpPr/>
            <p:nvPr/>
          </p:nvSpPr>
          <p:spPr>
            <a:xfrm>
              <a:off x="5043782" y="505278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DB3CEF3F-1AB0-4685-A14D-B8660A3E7E7E}"/>
                </a:ext>
              </a:extLst>
            </p:cNvPr>
            <p:cNvSpPr/>
            <p:nvPr/>
          </p:nvSpPr>
          <p:spPr>
            <a:xfrm>
              <a:off x="5318102" y="505278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3BF36F75-062E-4BCD-850F-05A4F76E0EA8}"/>
                </a:ext>
              </a:extLst>
            </p:cNvPr>
            <p:cNvSpPr/>
            <p:nvPr/>
          </p:nvSpPr>
          <p:spPr>
            <a:xfrm>
              <a:off x="5592422" y="505278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0A2D0FE0-F594-47F5-9C76-7668F0137454}"/>
                </a:ext>
              </a:extLst>
            </p:cNvPr>
            <p:cNvSpPr/>
            <p:nvPr/>
          </p:nvSpPr>
          <p:spPr>
            <a:xfrm>
              <a:off x="4769462" y="53240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AEA65A6E-E264-469A-9A4B-13198FB12E79}"/>
                </a:ext>
              </a:extLst>
            </p:cNvPr>
            <p:cNvSpPr/>
            <p:nvPr/>
          </p:nvSpPr>
          <p:spPr>
            <a:xfrm>
              <a:off x="5043782" y="53240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D13BC61E-59DA-4735-9BBF-04C9B89491CB}"/>
                </a:ext>
              </a:extLst>
            </p:cNvPr>
            <p:cNvSpPr/>
            <p:nvPr/>
          </p:nvSpPr>
          <p:spPr>
            <a:xfrm>
              <a:off x="5318102" y="53240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BF16A3A7-D03B-45F0-B450-A13874335165}"/>
                </a:ext>
              </a:extLst>
            </p:cNvPr>
            <p:cNvSpPr/>
            <p:nvPr/>
          </p:nvSpPr>
          <p:spPr>
            <a:xfrm>
              <a:off x="5592422" y="53240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61DC6775-B9FB-4368-BA32-131ED4AFDA69}"/>
                </a:ext>
              </a:extLst>
            </p:cNvPr>
            <p:cNvSpPr/>
            <p:nvPr/>
          </p:nvSpPr>
          <p:spPr>
            <a:xfrm>
              <a:off x="4769462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4F9DB5EC-4B31-4059-977C-13B6F6F40E0E}"/>
                </a:ext>
              </a:extLst>
            </p:cNvPr>
            <p:cNvSpPr/>
            <p:nvPr/>
          </p:nvSpPr>
          <p:spPr>
            <a:xfrm>
              <a:off x="5043782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82A685F5-055A-467F-A47C-5E91148F12CB}"/>
                </a:ext>
              </a:extLst>
            </p:cNvPr>
            <p:cNvSpPr/>
            <p:nvPr/>
          </p:nvSpPr>
          <p:spPr>
            <a:xfrm>
              <a:off x="5318102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A2F7CE77-403C-4BC3-A5AE-BC72324F82B4}"/>
                </a:ext>
              </a:extLst>
            </p:cNvPr>
            <p:cNvSpPr/>
            <p:nvPr/>
          </p:nvSpPr>
          <p:spPr>
            <a:xfrm>
              <a:off x="5592422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8761EF7C-3A5A-49FF-BF1C-07AB8D0C9C02}"/>
                </a:ext>
              </a:extLst>
            </p:cNvPr>
            <p:cNvSpPr/>
            <p:nvPr/>
          </p:nvSpPr>
          <p:spPr>
            <a:xfrm>
              <a:off x="4769462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E0CC5C69-9778-4EBF-A357-2D9C51020EF1}"/>
                </a:ext>
              </a:extLst>
            </p:cNvPr>
            <p:cNvSpPr/>
            <p:nvPr/>
          </p:nvSpPr>
          <p:spPr>
            <a:xfrm>
              <a:off x="5043782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383598F5-2799-45EC-A870-E848592F7738}"/>
                </a:ext>
              </a:extLst>
            </p:cNvPr>
            <p:cNvSpPr/>
            <p:nvPr/>
          </p:nvSpPr>
          <p:spPr>
            <a:xfrm>
              <a:off x="5318102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D4E694CD-6EB9-47D5-824A-006CE4BCAE5C}"/>
                </a:ext>
              </a:extLst>
            </p:cNvPr>
            <p:cNvSpPr/>
            <p:nvPr/>
          </p:nvSpPr>
          <p:spPr>
            <a:xfrm>
              <a:off x="5592422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AC436C23-FEB4-4920-A7CC-9A948F65218C}"/>
              </a:ext>
            </a:extLst>
          </p:cNvPr>
          <p:cNvGrpSpPr/>
          <p:nvPr/>
        </p:nvGrpSpPr>
        <p:grpSpPr>
          <a:xfrm>
            <a:off x="5864098" y="5598368"/>
            <a:ext cx="2064256" cy="422920"/>
            <a:chOff x="5864098" y="5598368"/>
            <a:chExt cx="2064256" cy="422920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B1178990-964A-4902-8BEC-830FD2976243}"/>
                </a:ext>
              </a:extLst>
            </p:cNvPr>
            <p:cNvSpPr/>
            <p:nvPr/>
          </p:nvSpPr>
          <p:spPr>
            <a:xfrm>
              <a:off x="5864098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40C86A6A-F742-44F4-B2FE-7E4CC818CB6B}"/>
                </a:ext>
              </a:extLst>
            </p:cNvPr>
            <p:cNvSpPr/>
            <p:nvPr/>
          </p:nvSpPr>
          <p:spPr>
            <a:xfrm>
              <a:off x="6138418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CAD9B6E8-BCB9-41E6-AC48-C7B2B6113816}"/>
                </a:ext>
              </a:extLst>
            </p:cNvPr>
            <p:cNvSpPr/>
            <p:nvPr/>
          </p:nvSpPr>
          <p:spPr>
            <a:xfrm>
              <a:off x="6412738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7E3B490C-6F1F-47BD-ABAE-009AF39F951A}"/>
                </a:ext>
              </a:extLst>
            </p:cNvPr>
            <p:cNvSpPr/>
            <p:nvPr/>
          </p:nvSpPr>
          <p:spPr>
            <a:xfrm>
              <a:off x="6687058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4FE4DEE4-1789-4B87-A39A-435236820E94}"/>
                </a:ext>
              </a:extLst>
            </p:cNvPr>
            <p:cNvSpPr/>
            <p:nvPr/>
          </p:nvSpPr>
          <p:spPr>
            <a:xfrm>
              <a:off x="6961378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4418F2AC-C11A-46EF-8DD5-88DDA8E85937}"/>
                </a:ext>
              </a:extLst>
            </p:cNvPr>
            <p:cNvSpPr/>
            <p:nvPr/>
          </p:nvSpPr>
          <p:spPr>
            <a:xfrm>
              <a:off x="7235698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22BF2D77-F913-445E-A731-27EF6AED1C3A}"/>
                </a:ext>
              </a:extLst>
            </p:cNvPr>
            <p:cNvSpPr/>
            <p:nvPr/>
          </p:nvSpPr>
          <p:spPr>
            <a:xfrm>
              <a:off x="7510018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F26C726A-D328-4913-B35A-690F3B93ACD2}"/>
                </a:ext>
              </a:extLst>
            </p:cNvPr>
            <p:cNvSpPr/>
            <p:nvPr/>
          </p:nvSpPr>
          <p:spPr>
            <a:xfrm>
              <a:off x="7784338" y="559836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850631F7-AA78-4B92-B231-E006FC7CC78A}"/>
                </a:ext>
              </a:extLst>
            </p:cNvPr>
            <p:cNvSpPr/>
            <p:nvPr/>
          </p:nvSpPr>
          <p:spPr>
            <a:xfrm>
              <a:off x="5864098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E2C07799-927F-49B4-A5F8-302F78103F5D}"/>
                </a:ext>
              </a:extLst>
            </p:cNvPr>
            <p:cNvSpPr/>
            <p:nvPr/>
          </p:nvSpPr>
          <p:spPr>
            <a:xfrm>
              <a:off x="6138418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B831493F-4569-49F0-8B59-B1C976578B72}"/>
                </a:ext>
              </a:extLst>
            </p:cNvPr>
            <p:cNvSpPr/>
            <p:nvPr/>
          </p:nvSpPr>
          <p:spPr>
            <a:xfrm>
              <a:off x="6412738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1BA9B895-A005-4CD9-9BB0-24031BE0A5D0}"/>
                </a:ext>
              </a:extLst>
            </p:cNvPr>
            <p:cNvSpPr/>
            <p:nvPr/>
          </p:nvSpPr>
          <p:spPr>
            <a:xfrm>
              <a:off x="6687058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0A9B789F-FC04-4902-9D1D-11AA8E759A63}"/>
                </a:ext>
              </a:extLst>
            </p:cNvPr>
            <p:cNvSpPr/>
            <p:nvPr/>
          </p:nvSpPr>
          <p:spPr>
            <a:xfrm>
              <a:off x="6961378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48967EBE-0482-49EA-A32B-9B2B516370E3}"/>
                </a:ext>
              </a:extLst>
            </p:cNvPr>
            <p:cNvSpPr/>
            <p:nvPr/>
          </p:nvSpPr>
          <p:spPr>
            <a:xfrm>
              <a:off x="7235698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644E8549-2659-46F4-99D0-5E27B0FFB4DC}"/>
                </a:ext>
              </a:extLst>
            </p:cNvPr>
            <p:cNvSpPr/>
            <p:nvPr/>
          </p:nvSpPr>
          <p:spPr>
            <a:xfrm>
              <a:off x="7510018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E42B08F5-9CD6-4E71-8204-85B2905A1FCE}"/>
                </a:ext>
              </a:extLst>
            </p:cNvPr>
            <p:cNvSpPr/>
            <p:nvPr/>
          </p:nvSpPr>
          <p:spPr>
            <a:xfrm>
              <a:off x="7784338" y="58772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9" name="Oval 268">
            <a:extLst>
              <a:ext uri="{FF2B5EF4-FFF2-40B4-BE49-F238E27FC236}">
                <a16:creationId xmlns:a16="http://schemas.microsoft.com/office/drawing/2014/main" id="{14E54FEA-9443-498E-853E-9B79E089C6E4}"/>
              </a:ext>
            </a:extLst>
          </p:cNvPr>
          <p:cNvSpPr/>
          <p:nvPr/>
        </p:nvSpPr>
        <p:spPr>
          <a:xfrm>
            <a:off x="2239722" y="5200560"/>
            <a:ext cx="144016" cy="14401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1CDEC2EB-F4B2-4622-B069-F461AC4E4528}"/>
              </a:ext>
            </a:extLst>
          </p:cNvPr>
          <p:cNvGrpSpPr/>
          <p:nvPr/>
        </p:nvGrpSpPr>
        <p:grpSpPr>
          <a:xfrm>
            <a:off x="1271464" y="2089598"/>
            <a:ext cx="4190654" cy="2278522"/>
            <a:chOff x="591238" y="2017590"/>
            <a:chExt cx="4190654" cy="2278522"/>
          </a:xfrm>
        </p:grpSpPr>
        <p:cxnSp>
          <p:nvCxnSpPr>
            <p:cNvPr id="272" name="Straight Arrow Connector 271">
              <a:extLst>
                <a:ext uri="{FF2B5EF4-FFF2-40B4-BE49-F238E27FC236}">
                  <a16:creationId xmlns:a16="http://schemas.microsoft.com/office/drawing/2014/main" id="{B4CFF255-C962-4F28-9436-78C3A50CE50C}"/>
                </a:ext>
              </a:extLst>
            </p:cNvPr>
            <p:cNvCxnSpPr>
              <a:stCxn id="270" idx="2"/>
            </p:cNvCxnSpPr>
            <p:nvPr/>
          </p:nvCxnSpPr>
          <p:spPr>
            <a:xfrm>
              <a:off x="1703512" y="2663921"/>
              <a:ext cx="3078380" cy="1632191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  <a:effectLst>
              <a:glow rad="101600">
                <a:schemeClr val="bg1">
                  <a:alpha val="6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1BF4161D-1ECB-4027-A837-E4BD17CF69FF}"/>
                </a:ext>
              </a:extLst>
            </p:cNvPr>
            <p:cNvSpPr txBox="1"/>
            <p:nvPr/>
          </p:nvSpPr>
          <p:spPr>
            <a:xfrm>
              <a:off x="591238" y="2017590"/>
              <a:ext cx="2224548" cy="646331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Primary Knock-on Atom (PKA)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9039CE3A-8F14-4889-A641-B3CB8D413CCC}"/>
              </a:ext>
            </a:extLst>
          </p:cNvPr>
          <p:cNvGrpSpPr/>
          <p:nvPr/>
        </p:nvGrpSpPr>
        <p:grpSpPr>
          <a:xfrm>
            <a:off x="5864098" y="3511957"/>
            <a:ext cx="5088592" cy="712147"/>
            <a:chOff x="-2296966" y="2017590"/>
            <a:chExt cx="5112752" cy="1856073"/>
          </a:xfrm>
        </p:grpSpPr>
        <p:cxnSp>
          <p:nvCxnSpPr>
            <p:cNvPr id="282" name="Straight Arrow Connector 281">
              <a:extLst>
                <a:ext uri="{FF2B5EF4-FFF2-40B4-BE49-F238E27FC236}">
                  <a16:creationId xmlns:a16="http://schemas.microsoft.com/office/drawing/2014/main" id="{F41E6E1A-EB8B-4D6E-A2EF-DB32E91DFEBF}"/>
                </a:ext>
              </a:extLst>
            </p:cNvPr>
            <p:cNvCxnSpPr>
              <a:cxnSpLocks/>
              <a:stCxn id="283" idx="2"/>
            </p:cNvCxnSpPr>
            <p:nvPr/>
          </p:nvCxnSpPr>
          <p:spPr>
            <a:xfrm flipH="1">
              <a:off x="-2296966" y="2980182"/>
              <a:ext cx="4000478" cy="893481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  <a:effectLst>
              <a:glow rad="101600">
                <a:schemeClr val="bg1">
                  <a:alpha val="6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D97D0308-8A88-4D4D-9708-D499A0CC2581}"/>
                </a:ext>
              </a:extLst>
            </p:cNvPr>
            <p:cNvSpPr txBox="1"/>
            <p:nvPr/>
          </p:nvSpPr>
          <p:spPr>
            <a:xfrm>
              <a:off x="591238" y="2017590"/>
              <a:ext cx="2224548" cy="96259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Thermal Spike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C5D1C3B8-54D9-40FA-BDA5-643A9A242365}"/>
              </a:ext>
            </a:extLst>
          </p:cNvPr>
          <p:cNvGrpSpPr/>
          <p:nvPr/>
        </p:nvGrpSpPr>
        <p:grpSpPr>
          <a:xfrm>
            <a:off x="4663484" y="1767424"/>
            <a:ext cx="5925720" cy="1311277"/>
            <a:chOff x="3983258" y="1695416"/>
            <a:chExt cx="5925720" cy="1311277"/>
          </a:xfrm>
        </p:grpSpPr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155555A3-380F-436F-BDB5-EA9C3A9D0EA5}"/>
                </a:ext>
              </a:extLst>
            </p:cNvPr>
            <p:cNvGrpSpPr/>
            <p:nvPr/>
          </p:nvGrpSpPr>
          <p:grpSpPr>
            <a:xfrm>
              <a:off x="5405215" y="1695416"/>
              <a:ext cx="4503763" cy="739601"/>
              <a:chOff x="-1687977" y="2017590"/>
              <a:chExt cx="4503763" cy="739601"/>
            </a:xfrm>
          </p:grpSpPr>
          <p:cxnSp>
            <p:nvCxnSpPr>
              <p:cNvPr id="275" name="Straight Arrow Connector 274">
                <a:extLst>
                  <a:ext uri="{FF2B5EF4-FFF2-40B4-BE49-F238E27FC236}">
                    <a16:creationId xmlns:a16="http://schemas.microsoft.com/office/drawing/2014/main" id="{019C514E-6D18-492A-8106-F169FA23A78E}"/>
                  </a:ext>
                </a:extLst>
              </p:cNvPr>
              <p:cNvCxnSpPr>
                <a:cxnSpLocks/>
                <a:stCxn id="276" idx="2"/>
              </p:cNvCxnSpPr>
              <p:nvPr/>
            </p:nvCxnSpPr>
            <p:spPr>
              <a:xfrm flipH="1">
                <a:off x="-1687977" y="2386922"/>
                <a:ext cx="3391489" cy="370269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  <a:effectLst>
                <a:glow rad="101600">
                  <a:schemeClr val="bg1">
                    <a:alpha val="6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B650B0F6-D5B6-4A76-B86C-C24768B0DC66}"/>
                  </a:ext>
                </a:extLst>
              </p:cNvPr>
              <p:cNvSpPr txBox="1"/>
              <p:nvPr/>
            </p:nvSpPr>
            <p:spPr>
              <a:xfrm>
                <a:off x="591238" y="2017590"/>
                <a:ext cx="2224548" cy="369332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Damage Cascade</a:t>
                </a:r>
              </a:p>
            </p:txBody>
          </p:sp>
        </p:grpSp>
        <p:sp>
          <p:nvSpPr>
            <p:cNvPr id="288" name="Left Brace 287">
              <a:extLst>
                <a:ext uri="{FF2B5EF4-FFF2-40B4-BE49-F238E27FC236}">
                  <a16:creationId xmlns:a16="http://schemas.microsoft.com/office/drawing/2014/main" id="{3314666F-A014-4256-9694-2E1CC9B54642}"/>
                </a:ext>
              </a:extLst>
            </p:cNvPr>
            <p:cNvSpPr/>
            <p:nvPr/>
          </p:nvSpPr>
          <p:spPr>
            <a:xfrm rot="5400000">
              <a:off x="4988555" y="1490135"/>
              <a:ext cx="511261" cy="2521856"/>
            </a:xfrm>
            <a:prstGeom prst="leftBrace">
              <a:avLst/>
            </a:prstGeom>
            <a:ln w="76200">
              <a:solidFill>
                <a:schemeClr val="tx1"/>
              </a:solidFill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11ACD38A-7125-406E-9E84-37B9B5EA7803}"/>
              </a:ext>
            </a:extLst>
          </p:cNvPr>
          <p:cNvGrpSpPr/>
          <p:nvPr/>
        </p:nvGrpSpPr>
        <p:grpSpPr>
          <a:xfrm>
            <a:off x="5264091" y="3645024"/>
            <a:ext cx="1355015" cy="1033512"/>
            <a:chOff x="5264091" y="3645024"/>
            <a:chExt cx="1355015" cy="1033512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80DF6071-D152-47C6-9DFB-0DC90B4AA390}"/>
                </a:ext>
              </a:extLst>
            </p:cNvPr>
            <p:cNvSpPr/>
            <p:nvPr/>
          </p:nvSpPr>
          <p:spPr>
            <a:xfrm>
              <a:off x="6096000" y="3645024"/>
              <a:ext cx="230445" cy="230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C81EC9C2-9CF4-416E-A17E-02A38A62E9A4}"/>
                </a:ext>
              </a:extLst>
            </p:cNvPr>
            <p:cNvSpPr/>
            <p:nvPr/>
          </p:nvSpPr>
          <p:spPr>
            <a:xfrm>
              <a:off x="5806247" y="3893235"/>
              <a:ext cx="230445" cy="230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23569054-96C2-4CA7-B0A8-ADA21DF647B4}"/>
                </a:ext>
              </a:extLst>
            </p:cNvPr>
            <p:cNvSpPr/>
            <p:nvPr/>
          </p:nvSpPr>
          <p:spPr>
            <a:xfrm>
              <a:off x="6096437" y="4176638"/>
              <a:ext cx="230445" cy="230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43EEB3E2-F52A-489D-BC18-C52DA4A5A594}"/>
                </a:ext>
              </a:extLst>
            </p:cNvPr>
            <p:cNvSpPr/>
            <p:nvPr/>
          </p:nvSpPr>
          <p:spPr>
            <a:xfrm>
              <a:off x="6388661" y="4174917"/>
              <a:ext cx="230445" cy="230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1C1B07B0-1820-4622-AE75-F7B763372338}"/>
                </a:ext>
              </a:extLst>
            </p:cNvPr>
            <p:cNvSpPr/>
            <p:nvPr/>
          </p:nvSpPr>
          <p:spPr>
            <a:xfrm>
              <a:off x="5807968" y="4437112"/>
              <a:ext cx="230445" cy="230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3FE81564-FB19-4ABC-8230-8C4ED6FA1012}"/>
                </a:ext>
              </a:extLst>
            </p:cNvPr>
            <p:cNvSpPr/>
            <p:nvPr/>
          </p:nvSpPr>
          <p:spPr>
            <a:xfrm>
              <a:off x="5264091" y="4448091"/>
              <a:ext cx="230445" cy="230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D7374558-0682-4D6C-95F3-3388E6E0A375}"/>
              </a:ext>
            </a:extLst>
          </p:cNvPr>
          <p:cNvGrpSpPr/>
          <p:nvPr/>
        </p:nvGrpSpPr>
        <p:grpSpPr>
          <a:xfrm>
            <a:off x="4861878" y="2652211"/>
            <a:ext cx="2451841" cy="2473116"/>
            <a:chOff x="4861878" y="2652211"/>
            <a:chExt cx="2451841" cy="2473116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8BC31B88-7A4B-48F5-85AD-D86DEF295880}"/>
                </a:ext>
              </a:extLst>
            </p:cNvPr>
            <p:cNvSpPr/>
            <p:nvPr/>
          </p:nvSpPr>
          <p:spPr>
            <a:xfrm>
              <a:off x="7065686" y="4047038"/>
              <a:ext cx="248033" cy="248033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14ADEEBF-733F-484E-92C0-518737304122}"/>
                </a:ext>
              </a:extLst>
            </p:cNvPr>
            <p:cNvSpPr/>
            <p:nvPr/>
          </p:nvSpPr>
          <p:spPr>
            <a:xfrm>
              <a:off x="6761743" y="4038895"/>
              <a:ext cx="248033" cy="248033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E69B98BD-94D9-4700-ACD8-43DF59D69EA2}"/>
                </a:ext>
              </a:extLst>
            </p:cNvPr>
            <p:cNvSpPr/>
            <p:nvPr/>
          </p:nvSpPr>
          <p:spPr>
            <a:xfrm>
              <a:off x="7054150" y="4863525"/>
              <a:ext cx="248033" cy="248033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F748F363-D833-47A1-8134-D6B7437C9CE9}"/>
                </a:ext>
              </a:extLst>
            </p:cNvPr>
            <p:cNvSpPr/>
            <p:nvPr/>
          </p:nvSpPr>
          <p:spPr>
            <a:xfrm>
              <a:off x="6505510" y="4877294"/>
              <a:ext cx="248033" cy="248033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D824F77E-0DDA-4F28-A020-15063D92C7CF}"/>
                </a:ext>
              </a:extLst>
            </p:cNvPr>
            <p:cNvSpPr/>
            <p:nvPr/>
          </p:nvSpPr>
          <p:spPr>
            <a:xfrm>
              <a:off x="5386363" y="2652211"/>
              <a:ext cx="248033" cy="248033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633F65F0-ECF4-43A8-954F-1BCD3D57F232}"/>
                </a:ext>
              </a:extLst>
            </p:cNvPr>
            <p:cNvSpPr/>
            <p:nvPr/>
          </p:nvSpPr>
          <p:spPr>
            <a:xfrm>
              <a:off x="4861878" y="4054134"/>
              <a:ext cx="248033" cy="248033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8FAF0162-9215-441D-A3CF-A0C27B1722BB}"/>
              </a:ext>
            </a:extLst>
          </p:cNvPr>
          <p:cNvCxnSpPr>
            <a:cxnSpLocks/>
            <a:stCxn id="306" idx="2"/>
          </p:cNvCxnSpPr>
          <p:nvPr/>
        </p:nvCxnSpPr>
        <p:spPr>
          <a:xfrm>
            <a:off x="2012940" y="3022819"/>
            <a:ext cx="3713498" cy="116810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44B6C489-5454-4B1E-8537-18F525A64BC3}"/>
              </a:ext>
            </a:extLst>
          </p:cNvPr>
          <p:cNvGrpSpPr/>
          <p:nvPr/>
        </p:nvGrpSpPr>
        <p:grpSpPr>
          <a:xfrm>
            <a:off x="1142688" y="2653487"/>
            <a:ext cx="1568874" cy="369332"/>
            <a:chOff x="1142688" y="2653487"/>
            <a:chExt cx="1568874" cy="369332"/>
          </a:xfrm>
        </p:grpSpPr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BCCD77BC-0C85-4899-B89D-F9271F372D9E}"/>
                </a:ext>
              </a:extLst>
            </p:cNvPr>
            <p:cNvSpPr txBox="1"/>
            <p:nvPr/>
          </p:nvSpPr>
          <p:spPr>
            <a:xfrm>
              <a:off x="1314318" y="2653487"/>
              <a:ext cx="1397244" cy="3693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Vacancies</a:t>
              </a:r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118D2627-108F-4BA4-8169-1D215B406D28}"/>
                </a:ext>
              </a:extLst>
            </p:cNvPr>
            <p:cNvSpPr/>
            <p:nvPr/>
          </p:nvSpPr>
          <p:spPr>
            <a:xfrm>
              <a:off x="1142688" y="2724160"/>
              <a:ext cx="230445" cy="230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233DC22F-2D8A-4605-A34E-CC9D44C1105F}"/>
              </a:ext>
            </a:extLst>
          </p:cNvPr>
          <p:cNvGrpSpPr/>
          <p:nvPr/>
        </p:nvGrpSpPr>
        <p:grpSpPr>
          <a:xfrm>
            <a:off x="1127533" y="3118057"/>
            <a:ext cx="2316971" cy="369332"/>
            <a:chOff x="1133893" y="3126800"/>
            <a:chExt cx="2316971" cy="369332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A2D68305-E348-42F7-9384-8F4FED95072F}"/>
                </a:ext>
              </a:extLst>
            </p:cNvPr>
            <p:cNvSpPr/>
            <p:nvPr/>
          </p:nvSpPr>
          <p:spPr>
            <a:xfrm>
              <a:off x="1133893" y="3180967"/>
              <a:ext cx="248033" cy="248033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44C50221-6E69-4FDB-AE0C-E15CC6DE8CE1}"/>
                </a:ext>
              </a:extLst>
            </p:cNvPr>
            <p:cNvSpPr txBox="1"/>
            <p:nvPr/>
          </p:nvSpPr>
          <p:spPr>
            <a:xfrm>
              <a:off x="1226316" y="3126800"/>
              <a:ext cx="2224548" cy="3693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Self-Interstitials</a:t>
              </a:r>
            </a:p>
          </p:txBody>
        </p:sp>
      </p:grpSp>
      <p:cxnSp>
        <p:nvCxnSpPr>
          <p:cNvPr id="322" name="Straight Arrow Connector 321">
            <a:extLst>
              <a:ext uri="{FF2B5EF4-FFF2-40B4-BE49-F238E27FC236}">
                <a16:creationId xmlns:a16="http://schemas.microsoft.com/office/drawing/2014/main" id="{3B5A243A-8A48-45AA-BC9C-044AD88CD455}"/>
              </a:ext>
            </a:extLst>
          </p:cNvPr>
          <p:cNvCxnSpPr>
            <a:cxnSpLocks/>
          </p:cNvCxnSpPr>
          <p:nvPr/>
        </p:nvCxnSpPr>
        <p:spPr>
          <a:xfrm>
            <a:off x="2111499" y="3516871"/>
            <a:ext cx="4602732" cy="59481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00CB191E-8BEB-4068-B296-918F8E20405C}"/>
              </a:ext>
            </a:extLst>
          </p:cNvPr>
          <p:cNvGrpSpPr/>
          <p:nvPr/>
        </p:nvGrpSpPr>
        <p:grpSpPr>
          <a:xfrm>
            <a:off x="1019153" y="3842133"/>
            <a:ext cx="2224548" cy="1282659"/>
            <a:chOff x="591238" y="2017590"/>
            <a:chExt cx="2224548" cy="1282659"/>
          </a:xfrm>
        </p:grpSpPr>
        <p:cxnSp>
          <p:nvCxnSpPr>
            <p:cNvPr id="325" name="Straight Arrow Connector 324">
              <a:extLst>
                <a:ext uri="{FF2B5EF4-FFF2-40B4-BE49-F238E27FC236}">
                  <a16:creationId xmlns:a16="http://schemas.microsoft.com/office/drawing/2014/main" id="{6FACF9BF-030D-4046-A8E5-BBECA8D62E37}"/>
                </a:ext>
              </a:extLst>
            </p:cNvPr>
            <p:cNvCxnSpPr>
              <a:cxnSpLocks/>
            </p:cNvCxnSpPr>
            <p:nvPr/>
          </p:nvCxnSpPr>
          <p:spPr>
            <a:xfrm>
              <a:off x="1671358" y="2663921"/>
              <a:ext cx="180303" cy="636328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  <a:effectLst>
              <a:glow rad="101600">
                <a:schemeClr val="bg1">
                  <a:alpha val="6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42845F27-4C0E-4E30-8C51-15ED2C72CA1A}"/>
                </a:ext>
              </a:extLst>
            </p:cNvPr>
            <p:cNvSpPr txBox="1"/>
            <p:nvPr/>
          </p:nvSpPr>
          <p:spPr>
            <a:xfrm>
              <a:off x="591238" y="2017590"/>
              <a:ext cx="2224548" cy="646331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Incoming Particle (n, p</a:t>
              </a:r>
              <a:r>
                <a:rPr lang="en-US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, etc.)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395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2500" decel="12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022E-16 L 0.24662 -0.0840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1" y="-42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2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0.01185 -0.0210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-106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662 -0.08403 L 0.26589 -0.0629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4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12500" decel="12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589 -0.06296 L 0.51394 0.15394 " pathEditMode="relative" rAng="0" ptsTypes="AA">
                                      <p:cBhvr>
                                        <p:cTn id="21" dur="12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1083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5 -0.02107 L 0.01653 -0.02894 " pathEditMode="relative" rAng="0" ptsTypes="AA">
                                      <p:cBhvr>
                                        <p:cTn id="31" dur="1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-3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53 -0.02894 L 0.03893 -0.01088 " pathEditMode="relative" rAng="0" ptsTypes="AA">
                                      <p:cBhvr>
                                        <p:cTn id="33" dur="1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90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0274 -0.02986 " pathEditMode="relative" rAng="0" ptsTypes="AA">
                                      <p:cBhvr>
                                        <p:cTn id="35" dur="1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-150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274 -0.02986 L 0.01641 -0.04283 " pathEditMode="relative" rAng="0" ptsTypes="AA">
                                      <p:cBhvr>
                                        <p:cTn id="37" dur="2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64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33333E-6 4.44444E-6 L -0.00599 -0.02917 " pathEditMode="relative" rAng="0" ptsTypes="AA">
                                      <p:cBhvr>
                                        <p:cTn id="39" dur="2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" y="-145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3893 -0.01088 L 0.06067 -0.02894 " pathEditMode="relative" rAng="0" ptsTypes="AA">
                                      <p:cBhvr>
                                        <p:cTn id="41" dur="2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1" y="-90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1.04167E-6 4.81481E-6 L 0.01654 0.03796 " pathEditMode="relative" rAng="0" ptsTypes="AA">
                                      <p:cBhvr>
                                        <p:cTn id="43" dur="2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" y="189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-2.22222E-6 L 0.01641 -0.01157 " pathEditMode="relative" rAng="0" ptsTypes="AA">
                                      <p:cBhvr>
                                        <p:cTn id="45" dur="4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" y="-57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599 -0.02917 L -0.01784 -0.03056 " pathEditMode="relative" rAng="0" ptsTypes="AA">
                                      <p:cBhvr>
                                        <p:cTn id="47" dur="4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-6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5E-6 -4.44444E-6 L 0.02292 0.02917 " pathEditMode="relative" rAng="0" ptsTypes="AA">
                                      <p:cBhvr>
                                        <p:cTn id="49" dur="4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145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1654 0.03796 L 0.00599 0.05092 " pathEditMode="relative" rAng="0" ptsTypes="AA">
                                      <p:cBhvr>
                                        <p:cTn id="51" dur="4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" y="64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fill="hold" grpId="4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6067 -0.02894 L 0.09023 -0.02894 " pathEditMode="relative" rAng="0" ptsTypes="AA">
                                      <p:cBhvr>
                                        <p:cTn id="53" dur="4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5E-6 1.11111E-6 L 0.00507 -0.03171 " pathEditMode="relative" rAng="0" ptsTypes="AA">
                                      <p:cBhvr>
                                        <p:cTn id="55" dur="4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-159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04167E-6 4.44444E-6 L 0.00599 0.03912 " pathEditMode="relative" rAng="0" ptsTypes="AA">
                                      <p:cBhvr>
                                        <p:cTn id="57" dur="4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194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1641 -0.04283 L 0.00456 -0.10926 " pathEditMode="relative" rAng="0" ptsTypes="AA">
                                      <p:cBhvr>
                                        <p:cTn id="59" dur="4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-3333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decel="3125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0833E-6 -2.22222E-6 L -0.01185 -0.06273 " pathEditMode="relative" rAng="0" ptsTypes="AA">
                                      <p:cBhvr>
                                        <p:cTn id="61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-314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decel="31250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1784 -0.03056 L -0.05638 0.0243 " pathEditMode="relative" rAng="0" ptsTypes="AA">
                                      <p:cBhvr>
                                        <p:cTn id="63" dur="8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2731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decel="3125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04167E-6 -2.22222E-6 L 0.05716 0.05787 " pathEditMode="relative" rAng="0" ptsTypes="AA">
                                      <p:cBhvr>
                                        <p:cTn id="65" dur="8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2" y="289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decel="125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1641 -0.01157 L 0.00456 -0.06273 " pathEditMode="relative" rAng="0" ptsTypes="AA">
                                      <p:cBhvr>
                                        <p:cTn id="67" dur="8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-256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decel="3125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599 0.03912 L 0.03945 0.06018 " pathEditMode="relative" rAng="0" ptsTypes="AA">
                                      <p:cBhvr>
                                        <p:cTn id="69" dur="8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104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decel="3125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04167E-6 1.11111E-6 L -0.01367 0.06273 " pathEditMode="relative" rAng="0" ptsTypes="AA">
                                      <p:cBhvr>
                                        <p:cTn id="71" dur="8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" y="3125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decel="3125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33333E-6 -1.48148E-6 L -0.01185 -0.05903 " pathEditMode="relative" rAng="0" ptsTypes="AA">
                                      <p:cBhvr>
                                        <p:cTn id="73" dur="8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-296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decel="3125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456 -0.10926 L 0.03216 -0.09468 " pathEditMode="relative" rAng="0" ptsTypes="AA">
                                      <p:cBhvr>
                                        <p:cTn id="75" dur="8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" y="718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decel="3125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507 -0.03171 L 0.07605 -0.0213 " pathEditMode="relative" rAng="0" ptsTypes="AA">
                                      <p:cBhvr>
                                        <p:cTn id="77" dur="8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50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decel="3125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5E-6 4.44444E-6 L -0.02253 -0.03982 " pathEditMode="relative" rAng="0" ptsTypes="AA">
                                      <p:cBhvr>
                                        <p:cTn id="79" dur="8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3" y="-199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decel="31250" fill="hold" grpId="5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9023 -0.02894 L 0.10651 0.02268 " pathEditMode="relative" rAng="0" ptsTypes="AA">
                                      <p:cBhvr>
                                        <p:cTn id="81" dur="8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256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decel="3125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04167E-6 1.11111E-6 L -0.01185 -0.0632 " pathEditMode="relative" rAng="0" ptsTypes="AA">
                                      <p:cBhvr>
                                        <p:cTn id="83" dur="8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-317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decel="3125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2292 0.02917 L 0.05834 0.01112 " pathEditMode="relative" rAng="0" ptsTypes="AA">
                                      <p:cBhvr>
                                        <p:cTn id="85" dur="8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90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decel="3125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04167E-6 -2.22222E-6 L 0.01185 0.02917 " pathEditMode="relative" rAng="0" ptsTypes="AA">
                                      <p:cBhvr>
                                        <p:cTn id="87" dur="8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1458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decel="31250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599 0.05092 L 0.00989 0.0699 " pathEditMode="relative" rAng="0" ptsTypes="AA">
                                      <p:cBhvr>
                                        <p:cTn id="89" dur="8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949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decel="3125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04167E-6 -4.44444E-6 L -0.00586 -0.05162 " pathEditMode="relative" rAng="0" ptsTypes="AA">
                                      <p:cBhvr>
                                        <p:cTn id="91" dur="8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" y="-2593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1" dur="2000" fill="hold"/>
                                        <p:tgtEl>
                                          <p:spTgt spid="2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0" presetClass="path" presetSubtype="0" decel="2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72 -0.06041 L -0.01589 -0.07778 L -0.00026 -0.04305 " pathEditMode="relative" ptsTypes="AAA">
                                      <p:cBhvr>
                                        <p:cTn id="1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decel="25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0833E-6 -1.48148E-6 L -0.00117 0.07755 " pathEditMode="relative" rAng="0" ptsTypes="AA">
                                      <p:cBhvr>
                                        <p:cTn id="11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3866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decel="125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-0.06041 L -0.00013 -0.07569 L -0.02278 0.0007 " pathEditMode="relative" ptsTypes="AAA">
                                      <p:cBhvr>
                                        <p:cTn id="120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decel="12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13 -0.00116 L -0.00755 -0.01806 L -0.00299 -0.02825 L -0.00013 -0.00116 Z " pathEditMode="relative" ptsTypes="AAAA">
                                      <p:cBhvr>
                                        <p:cTn id="122" dur="1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decel="12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45 -0.05787 L -0.01888 -0.07384 L -0.01341 -0.06829 L -0.01263 -0.10231 " pathEditMode="relative" ptsTypes="AAAA">
                                      <p:cBhvr>
                                        <p:cTn id="124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decel="12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26 -0.00116 L -0.00886 -0.01227 L -0.00026 -0.00116 Z " pathEditMode="relative" ptsTypes="AAA">
                                      <p:cBhvr>
                                        <p:cTn id="126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decel="12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3 -0.03982 L -0.0448 -0.08033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6" y="-284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decel="125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9 -0.09583 L 0.03972 -0.11111 L -0.00052 -0.03889 " pathEditMode="relative" ptsTypes="AAA">
                                      <p:cBhvr>
                                        <p:cTn id="130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decel="1428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5E-6 -2.22222E-6 L -0.04479 -3.7037E-6 " pathEditMode="relative" rAng="0" ptsTypes="AA">
                                      <p:cBhvr>
                                        <p:cTn id="132" dur="1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decel="12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72 -0.06134 L -0.0151 -0.07361 L -0.00456 -0.07245 L -0.02292 -0.0382 " pathEditMode="relative" ptsTypes="AAAA">
                                      <p:cBhvr>
                                        <p:cTn id="134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decel="12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86 -0.05138 L -1.66667E-6 -0.15972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5463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decel="1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023 L -0.00833 0.00717 L -0.00052 0.00023 Z " pathEditMode="relative" ptsTypes="AAA">
                                      <p:cBhvr>
                                        <p:cTn id="138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54 0.06042 L -0.01771 0.07708 L 0.02292 0.08125 " pathEditMode="relative" ptsTypes="AAA">
                                      <p:cBhvr>
                                        <p:cTn id="140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decel="1428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52 -4.44444E-6 L -0.00989 0.0125 L -0.00052 -4.44444E-6 Z " pathEditMode="relative" ptsTypes="AAA">
                                      <p:cBhvr>
                                        <p:cTn id="142" dur="1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decel="12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63 0.06805 L 0.01068 0.07731 L 0.01745 0.07361 L -0.00091 0.0412 " pathEditMode="relative" ptsTypes="AAAA">
                                      <p:cBhvr>
                                        <p:cTn id="144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0.00139 L -0.00677 0.0125 L 0.00026 -0.00139 Z " pathEditMode="relative" ptsTypes="AAA">
                                      <p:cBhvr>
                                        <p:cTn id="146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5E-6 -0.00069 L 0.00312 0.00556 L 5E-6 -0.00069 Z " pathEditMode="relative" ptsTypes="AAA">
                                      <p:cBhvr>
                                        <p:cTn id="148" dur="17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decel="12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12 0.05672 L 0.06823 0.06736 L 0.08424 0.0507 L 0.07838 0.06181 " pathEditMode="relative" ptsTypes="AAAA">
                                      <p:cBhvr>
                                        <p:cTn id="150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39 -0.00139 L 0.00351 0.00833 L -0.00039 -0.00139 Z " pathEditMode="relative" ptsTypes="AAA">
                                      <p:cBhvr>
                                        <p:cTn id="152" dur="1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decel="1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0069 L -0.00065 -0.01527 L -0.00026 -0.00069 Z " pathEditMode="relative" ptsTypes="AAA">
                                      <p:cBhvr>
                                        <p:cTn id="154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0" presetClass="path" presetSubtype="0" decel="125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26 0.01181 L 0.0668 0.00764 L 0.07969 0.02223 " pathEditMode="relative" ptsTypes="AAA">
                                      <p:cBhvr>
                                        <p:cTn id="156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0" presetClass="path" presetSubtype="0" decel="1428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78 -4.44444E-6 L 0.00937 0.00278 L -0.00078 -4.44444E-6 Z " pathEditMode="relative" ptsTypes="AAA">
                                      <p:cBhvr>
                                        <p:cTn id="158" dur="17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decel="125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56 0.02106 L 0.1095 0.03981 L 0.10169 0.06342 " pathEditMode="relative" ptsTypes="AAA">
                                      <p:cBhvr>
                                        <p:cTn id="160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0" presetClass="path" presetSubtype="0" decel="12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94 0.02778 L 0.01498 0.03334 L 0.00078 0.02709 L -0.00026 -2.22222E-6 " pathEditMode="relative" ptsTypes="AAAA">
                                      <p:cBhvr>
                                        <p:cTn id="162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82 0.00069 L -0.00885 0.01111 L -0.00182 0.00069 Z " pathEditMode="relative" ptsTypes="AAA">
                                      <p:cBhvr>
                                        <p:cTn id="164" dur="1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0" presetClass="path" presetSubtype="0" decel="25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13 4.44444E-6 L 0.02239 0.03888 " pathEditMode="relative" ptsTypes="AA">
                                      <p:cBhvr>
                                        <p:cTn id="166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0" presetClass="path" presetSubtype="0" decel="125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32 0.06018 L 0.04635 0.06388 L 0.05885 0.04444 L -0.00052 0.04027 " pathEditMode="relative" ptsTypes="AAAA">
                                      <p:cBhvr>
                                        <p:cTn id="168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00069 L 0.00768 -0.00764 L -0.00013 0.00069 Z " pathEditMode="relative" ptsTypes="AAA">
                                      <p:cBhvr>
                                        <p:cTn id="170" dur="1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decel="25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26 4.44444E-6 L 0.00013 -0.0132 L -0.00026 4.44444E-6 Z " pathEditMode="relative" ptsTypes="AAA">
                                      <p:cBhvr>
                                        <p:cTn id="172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decel="125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01 -0.02014 L 0.08672 -0.01458 L 0.08672 -0.03079 L 0.0711 -0.03195 L 0.08086 -0.01829 " pathEditMode="relative" ptsTypes="AAAAA">
                                      <p:cBhvr>
                                        <p:cTn id="174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decel="12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6 0.02222 L -0.06419 0.03472 L -0.0556 0.02222 Z " pathEditMode="relative" ptsTypes="AAA">
                                      <p:cBhvr>
                                        <p:cTn id="176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0" presetClass="path" presetSubtype="0" decel="1428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92 0.00139 L -0.00521 0.00972 L -0.00092 0.00139 Z " pathEditMode="relative" ptsTypes="AAA">
                                      <p:cBhvr>
                                        <p:cTn id="178" dur="17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000"/>
                            </p:stCondLst>
                            <p:childTnLst>
                              <p:par>
                                <p:cTn id="18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500"/>
                            </p:stCondLst>
                            <p:childTnLst>
                              <p:par>
                                <p:cTn id="190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4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500"/>
                            </p:stCondLst>
                            <p:childTnLst>
                              <p:par>
                                <p:cTn id="20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/>
      <p:bldP spid="279" grpId="1" animBg="1"/>
      <p:bldP spid="279" grpId="2" animBg="1"/>
      <p:bldP spid="83" grpId="0" animBg="1"/>
      <p:bldP spid="100" grpId="0" animBg="1"/>
      <p:bldP spid="115" grpId="0" animBg="1"/>
      <p:bldP spid="116" grpId="0" animBg="1"/>
      <p:bldP spid="116" grpId="1" animBg="1"/>
      <p:bldP spid="131" grpId="0" animBg="1"/>
      <p:bldP spid="131" grpId="1" animBg="1"/>
      <p:bldP spid="132" grpId="0" animBg="1"/>
      <p:bldP spid="132" grpId="1" animBg="1"/>
      <p:bldP spid="132" grpId="2" animBg="1"/>
      <p:bldP spid="133" grpId="0" animBg="1"/>
      <p:bldP spid="133" grpId="1" animBg="1"/>
      <p:bldP spid="134" grpId="0" animBg="1"/>
      <p:bldP spid="147" grpId="0" animBg="1"/>
      <p:bldP spid="148" grpId="0" animBg="1"/>
      <p:bldP spid="148" grpId="1" animBg="1"/>
      <p:bldP spid="148" grpId="2" animBg="1"/>
      <p:bldP spid="148" grpId="3" animBg="1"/>
      <p:bldP spid="149" grpId="0" animBg="1"/>
      <p:bldP spid="149" grpId="1" animBg="1"/>
      <p:bldP spid="149" grpId="2" animBg="1"/>
      <p:bldP spid="150" grpId="0" animBg="1"/>
      <p:bldP spid="150" grpId="1" animBg="1"/>
      <p:bldP spid="153" grpId="0" animBg="1"/>
      <p:bldP spid="154" grpId="0" animBg="1"/>
      <p:bldP spid="161" grpId="0" animBg="1"/>
      <p:bldP spid="164" grpId="0" animBg="1"/>
      <p:bldP spid="164" grpId="1" animBg="1"/>
      <p:bldP spid="164" grpId="2" animBg="1"/>
      <p:bldP spid="164" grpId="3" animBg="1"/>
      <p:bldP spid="164" grpId="4" animBg="1"/>
      <p:bldP spid="165" grpId="0" animBg="1"/>
      <p:bldP spid="165" grpId="1" animBg="1"/>
      <p:bldP spid="166" grpId="0" animBg="1"/>
      <p:bldP spid="166" grpId="1" animBg="1"/>
      <p:bldP spid="166" grpId="2" animBg="1"/>
      <p:bldP spid="167" grpId="0" animBg="1"/>
      <p:bldP spid="167" grpId="1" animBg="1"/>
      <p:bldP spid="168" grpId="0" animBg="1"/>
      <p:bldP spid="179" grpId="0" animBg="1"/>
      <p:bldP spid="179" grpId="1" animBg="1"/>
      <p:bldP spid="179" grpId="2" animBg="1"/>
      <p:bldP spid="179" grpId="3" animBg="1"/>
      <p:bldP spid="179" grpId="4" animBg="1"/>
      <p:bldP spid="179" grpId="5" animBg="1"/>
      <p:bldP spid="179" grpId="6" animBg="1"/>
      <p:bldP spid="180" grpId="0" animBg="1"/>
      <p:bldP spid="181" grpId="0" animBg="1"/>
      <p:bldP spid="181" grpId="1" animBg="1"/>
      <p:bldP spid="181" grpId="2" animBg="1"/>
      <p:bldP spid="181" grpId="3" animBg="1"/>
      <p:bldP spid="196" grpId="0" animBg="1"/>
      <p:bldP spid="197" grpId="0" animBg="1"/>
      <p:bldP spid="197" grpId="1" animBg="1"/>
      <p:bldP spid="198" grpId="0" animBg="1"/>
      <p:bldP spid="198" grpId="1" animBg="1"/>
      <p:bldP spid="198" grpId="2" animBg="1"/>
      <p:bldP spid="200" grpId="0" animBg="1"/>
      <p:bldP spid="201" grpId="0" animBg="1"/>
      <p:bldP spid="213" grpId="0" animBg="1"/>
      <p:bldP spid="214" grpId="0" animBg="1"/>
      <p:bldP spid="215" grpId="0" animBg="1"/>
      <p:bldP spid="215" grpId="1" animBg="1"/>
      <p:bldP spid="231" grpId="0" animBg="1"/>
      <p:bldP spid="269" grpId="0" animBg="1"/>
      <p:bldP spid="269" grpId="1" animBg="1"/>
      <p:bldP spid="269" grpId="2" animBg="1"/>
      <p:bldP spid="269" grpId="3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940446-4271-432F-B7B5-86DDC910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6DE0C7-F7BE-4DA2-A977-AF56076BA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Tolerant Microstructures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317C6728-A539-443C-A18A-2391F444B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1CB987-4664-4F14-BC78-058D6D0017C3}"/>
              </a:ext>
            </a:extLst>
          </p:cNvPr>
          <p:cNvSpPr txBox="1"/>
          <p:nvPr/>
        </p:nvSpPr>
        <p:spPr>
          <a:xfrm>
            <a:off x="434036" y="1544735"/>
            <a:ext cx="11304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Typical approach to improving radiation tolerance: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increase sink density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15FDE3-CB06-46ED-9311-3E9A742EBF88}"/>
              </a:ext>
            </a:extLst>
          </p:cNvPr>
          <p:cNvGrpSpPr/>
          <p:nvPr/>
        </p:nvGrpSpPr>
        <p:grpSpPr>
          <a:xfrm>
            <a:off x="407368" y="2319410"/>
            <a:ext cx="3549675" cy="4039420"/>
            <a:chOff x="642797" y="2341908"/>
            <a:chExt cx="3657600" cy="416223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104865D-A3B3-469D-B21E-F870136CF87B}"/>
                </a:ext>
              </a:extLst>
            </p:cNvPr>
            <p:cNvGrpSpPr/>
            <p:nvPr/>
          </p:nvGrpSpPr>
          <p:grpSpPr>
            <a:xfrm>
              <a:off x="642797" y="2962349"/>
              <a:ext cx="3657600" cy="3248967"/>
              <a:chOff x="3446512" y="1082720"/>
              <a:chExt cx="5200650" cy="461962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433958B-685D-42CF-9712-1A3696CE8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446512" y="1082720"/>
                <a:ext cx="5200650" cy="4619625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F51CCCE-6E2E-4C7E-82EF-DB518EB114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60096" y="4941168"/>
                <a:ext cx="1543050" cy="628650"/>
              </a:xfrm>
              <a:prstGeom prst="rect">
                <a:avLst/>
              </a:prstGeom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DB7EF2-67EE-439A-8484-3FBBF76AB9B3}"/>
                </a:ext>
              </a:extLst>
            </p:cNvPr>
            <p:cNvSpPr txBox="1"/>
            <p:nvPr/>
          </p:nvSpPr>
          <p:spPr>
            <a:xfrm>
              <a:off x="695400" y="2341908"/>
              <a:ext cx="35037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Oxide-dispersion strengthened (ODS) alloys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B05E472-9AD9-4B94-BF3F-D6CFB23F3E86}"/>
                </a:ext>
              </a:extLst>
            </p:cNvPr>
            <p:cNvSpPr txBox="1"/>
            <p:nvPr/>
          </p:nvSpPr>
          <p:spPr>
            <a:xfrm>
              <a:off x="959429" y="6196366"/>
              <a:ext cx="30243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(Allen | 2008)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7C4740-E615-4238-B053-B8AB80F819DA}"/>
              </a:ext>
            </a:extLst>
          </p:cNvPr>
          <p:cNvGrpSpPr/>
          <p:nvPr/>
        </p:nvGrpSpPr>
        <p:grpSpPr>
          <a:xfrm>
            <a:off x="4116158" y="2458292"/>
            <a:ext cx="3863545" cy="3932118"/>
            <a:chOff x="4116158" y="2458292"/>
            <a:chExt cx="3863545" cy="393211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A60B24C-98F6-41DC-897B-D195E02DE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6158" y="2921542"/>
              <a:ext cx="3863545" cy="315309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FD0D68-DF5A-4326-B3BB-8392DF59949D}"/>
                </a:ext>
              </a:extLst>
            </p:cNvPr>
            <p:cNvSpPr txBox="1"/>
            <p:nvPr/>
          </p:nvSpPr>
          <p:spPr>
            <a:xfrm>
              <a:off x="4347766" y="2458292"/>
              <a:ext cx="34003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Nanocrystalline alloys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150E19-1CC2-414A-B132-08C12E71FA57}"/>
                </a:ext>
              </a:extLst>
            </p:cNvPr>
            <p:cNvSpPr txBox="1"/>
            <p:nvPr/>
          </p:nvSpPr>
          <p:spPr>
            <a:xfrm>
              <a:off x="4628451" y="6082633"/>
              <a:ext cx="2935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(Barr | 2018)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8E78DC-95AD-4124-87EF-9B3A05DAEDC5}"/>
              </a:ext>
            </a:extLst>
          </p:cNvPr>
          <p:cNvGrpSpPr/>
          <p:nvPr/>
        </p:nvGrpSpPr>
        <p:grpSpPr>
          <a:xfrm>
            <a:off x="8217000" y="2461715"/>
            <a:ext cx="3676571" cy="3932118"/>
            <a:chOff x="8234959" y="2458292"/>
            <a:chExt cx="3676571" cy="3932118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C1E74EDF-C669-4586-A11C-E15D814A95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46" r="4656" b="50535"/>
            <a:stretch/>
          </p:blipFill>
          <p:spPr bwMode="auto">
            <a:xfrm>
              <a:off x="8234959" y="2900412"/>
              <a:ext cx="3676571" cy="3166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1A7834D-D792-4A20-8388-6C68D00910C7}"/>
                </a:ext>
              </a:extLst>
            </p:cNvPr>
            <p:cNvGrpSpPr/>
            <p:nvPr/>
          </p:nvGrpSpPr>
          <p:grpSpPr>
            <a:xfrm>
              <a:off x="9552385" y="5648621"/>
              <a:ext cx="1395636" cy="372667"/>
              <a:chOff x="9549283" y="5555108"/>
              <a:chExt cx="1395636" cy="372667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F1D5A35-E8E6-49E7-9D12-2B9F563607B2}"/>
                  </a:ext>
                </a:extLst>
              </p:cNvPr>
              <p:cNvSpPr/>
              <p:nvPr/>
            </p:nvSpPr>
            <p:spPr>
              <a:xfrm>
                <a:off x="9549283" y="5555108"/>
                <a:ext cx="1395636" cy="3726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 nm</a:t>
                </a:r>
              </a:p>
              <a:p>
                <a:pPr algn="ctr"/>
                <a:endParaRPr lang="en-US" sz="7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D37D75D-CE6F-4AE9-82A2-30FA61C9701F}"/>
                  </a:ext>
                </a:extLst>
              </p:cNvPr>
              <p:cNvCxnSpPr/>
              <p:nvPr/>
            </p:nvCxnSpPr>
            <p:spPr>
              <a:xfrm>
                <a:off x="10125101" y="5867747"/>
                <a:ext cx="291379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8C9C6D-B540-42A3-88A6-6B524767E0CC}"/>
                </a:ext>
              </a:extLst>
            </p:cNvPr>
            <p:cNvSpPr txBox="1"/>
            <p:nvPr/>
          </p:nvSpPr>
          <p:spPr>
            <a:xfrm>
              <a:off x="8373080" y="2458292"/>
              <a:ext cx="34003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Cold-worked alloys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6A9E93F-03E2-4BB5-AC8D-6A04F314B0C8}"/>
                </a:ext>
              </a:extLst>
            </p:cNvPr>
            <p:cNvSpPr txBox="1"/>
            <p:nvPr/>
          </p:nvSpPr>
          <p:spPr>
            <a:xfrm>
              <a:off x="8782654" y="6082633"/>
              <a:ext cx="2935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Alshater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| 2018)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DE5D8E0-A588-44CC-99D9-47B0953E9DD3}"/>
              </a:ext>
            </a:extLst>
          </p:cNvPr>
          <p:cNvGrpSpPr/>
          <p:nvPr/>
        </p:nvGrpSpPr>
        <p:grpSpPr>
          <a:xfrm>
            <a:off x="145653" y="1505142"/>
            <a:ext cx="11881320" cy="4967446"/>
            <a:chOff x="145653" y="1505142"/>
            <a:chExt cx="11881320" cy="496744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2DD8903-4351-4D2F-9740-B3BA203A2B2B}"/>
                </a:ext>
              </a:extLst>
            </p:cNvPr>
            <p:cNvSpPr/>
            <p:nvPr/>
          </p:nvSpPr>
          <p:spPr>
            <a:xfrm>
              <a:off x="145653" y="1505142"/>
              <a:ext cx="11881320" cy="4967446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B228458D-42E2-4392-BDBE-CE4A79C25AE4}"/>
                </a:ext>
              </a:extLst>
            </p:cNvPr>
            <p:cNvSpPr/>
            <p:nvPr/>
          </p:nvSpPr>
          <p:spPr>
            <a:xfrm>
              <a:off x="911424" y="3068960"/>
              <a:ext cx="10657184" cy="253778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HOWEVER</a:t>
              </a:r>
            </a:p>
            <a:p>
              <a:pPr algn="ctr"/>
              <a:endPara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These engineered microstructures are not stable under all temperature and damage regimes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483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940446-4271-432F-B7B5-86DDC910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6DE0C7-F7BE-4DA2-A977-AF56076BA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Tolerance in HEAs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FFD83A70-52FF-42B3-9D27-5C92E8C89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E97EF1-6841-4F63-87C8-52DDEB36C9D8}"/>
              </a:ext>
            </a:extLst>
          </p:cNvPr>
          <p:cNvSpPr txBox="1"/>
          <p:nvPr/>
        </p:nvSpPr>
        <p:spPr>
          <a:xfrm>
            <a:off x="1991544" y="1484784"/>
            <a:ext cx="84249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Both modeling and experimentation have shown HEAs can exhibit enhanced radiation tolerance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in the matrix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9BA9332-BE96-4565-A145-889F80A6AFD3}"/>
              </a:ext>
            </a:extLst>
          </p:cNvPr>
          <p:cNvGrpSpPr/>
          <p:nvPr/>
        </p:nvGrpSpPr>
        <p:grpSpPr>
          <a:xfrm>
            <a:off x="1139255" y="2481013"/>
            <a:ext cx="10304078" cy="3900315"/>
            <a:chOff x="1139255" y="2481013"/>
            <a:chExt cx="10304078" cy="390031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938FB2-8E55-45DF-BEFF-9617F5B98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3472" y="2481013"/>
              <a:ext cx="10099861" cy="390031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BC6633C-23FE-48B5-944B-EBD115565363}"/>
                </a:ext>
              </a:extLst>
            </p:cNvPr>
            <p:cNvSpPr/>
            <p:nvPr/>
          </p:nvSpPr>
          <p:spPr>
            <a:xfrm>
              <a:off x="1415480" y="2481013"/>
              <a:ext cx="360040" cy="357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2902129-6365-40E2-8E8E-45EA03D6C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710630" y="4293057"/>
              <a:ext cx="1133475" cy="27622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AFE4E5-0644-4652-AE7D-80742C470214}"/>
                </a:ext>
              </a:extLst>
            </p:cNvPr>
            <p:cNvSpPr txBox="1"/>
            <p:nvPr/>
          </p:nvSpPr>
          <p:spPr>
            <a:xfrm>
              <a:off x="9893683" y="4813241"/>
              <a:ext cx="15496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T = 500 °C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F33E5EB-3FDB-43F6-8FEF-D9D1649FDFF5}"/>
                </a:ext>
              </a:extLst>
            </p:cNvPr>
            <p:cNvSpPr txBox="1"/>
            <p:nvPr/>
          </p:nvSpPr>
          <p:spPr>
            <a:xfrm>
              <a:off x="9893683" y="5851181"/>
              <a:ext cx="1549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(Lu | 2016)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216D2C5-F077-4F7A-B3B1-C4C49C8063F2}"/>
              </a:ext>
            </a:extLst>
          </p:cNvPr>
          <p:cNvSpPr/>
          <p:nvPr/>
        </p:nvSpPr>
        <p:spPr>
          <a:xfrm>
            <a:off x="767408" y="2276872"/>
            <a:ext cx="1008112" cy="7166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6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940446-4271-432F-B7B5-86DDC910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6DE0C7-F7BE-4DA2-A977-AF56076BA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Tolerance in HEAs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FFD83A70-52FF-42B3-9D27-5C92E8C89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E97EF1-6841-4F63-87C8-52DDEB36C9D8}"/>
              </a:ext>
            </a:extLst>
          </p:cNvPr>
          <p:cNvSpPr txBox="1"/>
          <p:nvPr/>
        </p:nvSpPr>
        <p:spPr>
          <a:xfrm>
            <a:off x="539383" y="1614279"/>
            <a:ext cx="469252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Proposed mechanisms: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Greater phonon scattering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Sluggish diffusion of interstitial loops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More trapping sites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Broad migration energies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And more!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667DA1-8D62-4EA8-A005-E2D488EADC05}"/>
              </a:ext>
            </a:extLst>
          </p:cNvPr>
          <p:cNvSpPr txBox="1"/>
          <p:nvPr/>
        </p:nvSpPr>
        <p:spPr>
          <a:xfrm rot="5400000">
            <a:off x="2147561" y="3717903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A00B50D-9996-4C7D-8FC4-1FBE938C9F74}"/>
              </a:ext>
            </a:extLst>
          </p:cNvPr>
          <p:cNvGrpSpPr/>
          <p:nvPr/>
        </p:nvGrpSpPr>
        <p:grpSpPr>
          <a:xfrm>
            <a:off x="4944390" y="2269154"/>
            <a:ext cx="5340224" cy="4257751"/>
            <a:chOff x="4944390" y="2269154"/>
            <a:chExt cx="5340224" cy="4257751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6575A14B-E51D-421B-8469-B6DF105678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694" r="70769"/>
            <a:stretch/>
          </p:blipFill>
          <p:spPr>
            <a:xfrm>
              <a:off x="4944390" y="2415497"/>
              <a:ext cx="1872209" cy="3900315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5CF46F84-0E82-4A7A-A075-3F63985A2B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571" t="-4386" r="15892" b="4386"/>
            <a:stretch/>
          </p:blipFill>
          <p:spPr>
            <a:xfrm>
              <a:off x="8412405" y="2269154"/>
              <a:ext cx="1872209" cy="3900315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AFE47BE-CE92-4C82-8795-8A1BC52F72D9}"/>
                </a:ext>
              </a:extLst>
            </p:cNvPr>
            <p:cNvSpPr txBox="1"/>
            <p:nvPr/>
          </p:nvSpPr>
          <p:spPr>
            <a:xfrm>
              <a:off x="7554380" y="6219128"/>
              <a:ext cx="19442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(Lu | 2016)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DE4EDB8-8D3B-4E68-8198-44458D11256D}"/>
              </a:ext>
            </a:extLst>
          </p:cNvPr>
          <p:cNvGrpSpPr/>
          <p:nvPr/>
        </p:nvGrpSpPr>
        <p:grpSpPr>
          <a:xfrm>
            <a:off x="6539537" y="1789887"/>
            <a:ext cx="5629059" cy="667150"/>
            <a:chOff x="5828652" y="1786746"/>
            <a:chExt cx="5629059" cy="66715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AAACACB-A7FC-4533-8693-75E391157826}"/>
                </a:ext>
              </a:extLst>
            </p:cNvPr>
            <p:cNvSpPr txBox="1"/>
            <p:nvPr/>
          </p:nvSpPr>
          <p:spPr>
            <a:xfrm>
              <a:off x="5828652" y="1786746"/>
              <a:ext cx="2175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Alloy with mobile interstitial loops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0F50D68-A48F-4150-A8F0-55FE32A5CF0A}"/>
                </a:ext>
              </a:extLst>
            </p:cNvPr>
            <p:cNvSpPr txBox="1"/>
            <p:nvPr/>
          </p:nvSpPr>
          <p:spPr>
            <a:xfrm>
              <a:off x="9282055" y="1807565"/>
              <a:ext cx="2175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Alloy with sessile interstitial loops</a:t>
              </a: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1447466F-513D-46C7-87A2-13C01A9FB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0318" y="2480800"/>
            <a:ext cx="1629938" cy="36270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4A69BE1-5908-4E73-87F8-53C74458B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984" y="2506696"/>
            <a:ext cx="1629938" cy="3601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Picture 70" descr="A screenshot of a cell phone&#10;&#10;Description automatically generated">
            <a:extLst>
              <a:ext uri="{FF2B5EF4-FFF2-40B4-BE49-F238E27FC236}">
                <a16:creationId xmlns:a16="http://schemas.microsoft.com/office/drawing/2014/main" id="{C2995156-B586-44FA-9FEF-092350BF7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786" y="2369069"/>
            <a:ext cx="7011008" cy="36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2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940446-4271-432F-B7B5-86DDC910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6DE0C7-F7BE-4DA2-A977-AF56076BA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Investigating HEAs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E41E93B-9D84-4A24-B7F3-D65D4F1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8468881-376C-4AEE-AA10-E34392891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1506331"/>
            <a:ext cx="7315200" cy="4495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spcAft>
                <a:spcPts val="1200"/>
              </a:spcAft>
              <a:defRPr/>
            </a:pPr>
            <a:r>
              <a:rPr lang="en-US" altLang="en-US" sz="2400" kern="0" dirty="0" err="1">
                <a:solidFill>
                  <a:srgbClr val="000000"/>
                </a:solidFill>
                <a:latin typeface="Arial"/>
              </a:rPr>
              <a:t>Atomistically</a:t>
            </a: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 modeling many compositions is computationally expensive</a:t>
            </a:r>
          </a:p>
          <a:p>
            <a:pPr>
              <a:spcAft>
                <a:spcPts val="1200"/>
              </a:spcAft>
              <a:defRPr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CALPHAD modeling offers faster results, but not without problems:</a:t>
            </a:r>
          </a:p>
          <a:p>
            <a:pPr lvl="1">
              <a:spcAft>
                <a:spcPts val="1200"/>
              </a:spcAft>
              <a:defRPr/>
            </a:pPr>
            <a:r>
              <a:rPr lang="en-US" altLang="en-US" sz="2000" kern="0" dirty="0">
                <a:solidFill>
                  <a:srgbClr val="000000"/>
                </a:solidFill>
                <a:latin typeface="Arial"/>
              </a:rPr>
              <a:t>Dilute solution approximations</a:t>
            </a:r>
          </a:p>
          <a:p>
            <a:pPr lvl="1">
              <a:spcAft>
                <a:spcPts val="1200"/>
              </a:spcAft>
              <a:defRPr/>
            </a:pPr>
            <a:r>
              <a:rPr lang="en-US" altLang="en-US" sz="2000" kern="0" dirty="0">
                <a:solidFill>
                  <a:srgbClr val="000000"/>
                </a:solidFill>
                <a:latin typeface="Arial"/>
              </a:rPr>
              <a:t>Extrapolations from binary/ternary diagrams</a:t>
            </a:r>
          </a:p>
          <a:p>
            <a:pPr lvl="1">
              <a:spcAft>
                <a:spcPts val="1200"/>
              </a:spcAft>
              <a:defRPr/>
            </a:pPr>
            <a:r>
              <a:rPr lang="en-US" altLang="en-US" sz="2000" kern="0" dirty="0">
                <a:solidFill>
                  <a:srgbClr val="000000"/>
                </a:solidFill>
                <a:latin typeface="Arial"/>
              </a:rPr>
              <a:t>Extrapolations from high temperatures</a:t>
            </a:r>
          </a:p>
          <a:p>
            <a:pPr>
              <a:spcAft>
                <a:spcPts val="1200"/>
              </a:spcAft>
              <a:defRPr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Traditional metallurgy (e.g. arc melting) of many compositions is similarly time consuming</a:t>
            </a: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2E688A10-C3CF-4772-B127-9CF7A1377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376" y="1887331"/>
            <a:ext cx="3609201" cy="347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38FAFD-6F8E-493E-B2F6-DFB886A8CC9C}"/>
              </a:ext>
            </a:extLst>
          </p:cNvPr>
          <p:cNvSpPr txBox="1"/>
          <p:nvPr/>
        </p:nvSpPr>
        <p:spPr>
          <a:xfrm>
            <a:off x="8228685" y="5433529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Arcast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Arc200 arc </a:t>
            </a: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melter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220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940446-4271-432F-B7B5-86DDC910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6DE0C7-F7BE-4DA2-A977-AF56076BA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476672"/>
            <a:ext cx="11809312" cy="576065"/>
          </a:xfrm>
        </p:spPr>
        <p:txBody>
          <a:bodyPr/>
          <a:lstStyle/>
          <a:p>
            <a:r>
              <a:rPr lang="en-US" dirty="0"/>
              <a:t>Proposed Solution: Develop High-Throughput Capabilities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EFB72B1-A895-47B7-A356-0AD322653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66BBCD8-B0C3-4EAF-A71A-BF016B8B8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2636912"/>
            <a:ext cx="10369152" cy="1752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9pPr>
          </a:lstStyle>
          <a:p>
            <a:pPr marL="0" indent="0" algn="ctr">
              <a:spcAft>
                <a:spcPts val="1200"/>
              </a:spcAft>
              <a:buFontTx/>
              <a:buNone/>
              <a:defRPr/>
            </a:pPr>
            <a:r>
              <a:rPr lang="en-US" altLang="en-US" kern="0" dirty="0">
                <a:solidFill>
                  <a:srgbClr val="000000"/>
                </a:solidFill>
                <a:latin typeface="Arial"/>
              </a:rPr>
              <a:t>Use inexpensive modeling to predict stable phases and properties</a:t>
            </a:r>
          </a:p>
          <a:p>
            <a:pPr marL="0" indent="0" algn="ctr">
              <a:spcAft>
                <a:spcPts val="1200"/>
              </a:spcAft>
              <a:buFontTx/>
              <a:buNone/>
              <a:defRPr/>
            </a:pPr>
            <a:r>
              <a:rPr lang="en-US" altLang="en-US" kern="0" dirty="0">
                <a:solidFill>
                  <a:srgbClr val="000000"/>
                </a:solidFill>
                <a:latin typeface="Arial"/>
              </a:rPr>
              <a:t>Use high-throughput synthesis and experimentation to generate phase/property data</a:t>
            </a: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F1798672-2AC0-40A0-88AF-6F0C2514BBE4}"/>
              </a:ext>
            </a:extLst>
          </p:cNvPr>
          <p:cNvSpPr/>
          <p:nvPr/>
        </p:nvSpPr>
        <p:spPr bwMode="auto">
          <a:xfrm>
            <a:off x="271811" y="2809291"/>
            <a:ext cx="792932" cy="2058144"/>
          </a:xfrm>
          <a:prstGeom prst="curvedRightArrow">
            <a:avLst/>
          </a:prstGeom>
          <a:solidFill>
            <a:srgbClr val="00FFFF">
              <a:lumMod val="7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E59D1F83-AB19-4E93-BB0C-208B886CFC41}"/>
              </a:ext>
            </a:extLst>
          </p:cNvPr>
          <p:cNvSpPr/>
          <p:nvPr/>
        </p:nvSpPr>
        <p:spPr bwMode="auto">
          <a:xfrm rot="10800000">
            <a:off x="11208568" y="2764264"/>
            <a:ext cx="792932" cy="2058144"/>
          </a:xfrm>
          <a:prstGeom prst="curvedRightArrow">
            <a:avLst/>
          </a:prstGeom>
          <a:solidFill>
            <a:srgbClr val="00FFFF">
              <a:lumMod val="7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65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FA2F036-BBC9-4726-91F4-EF4B4C8334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620" r="18148"/>
          <a:stretch/>
        </p:blipFill>
        <p:spPr>
          <a:xfrm>
            <a:off x="6258910" y="1534690"/>
            <a:ext cx="5029200" cy="484663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D3D7-99BF-42DA-82E0-572096489E62}"/>
              </a:ext>
            </a:extLst>
          </p:cNvPr>
          <p:cNvSpPr/>
          <p:nvPr/>
        </p:nvSpPr>
        <p:spPr bwMode="auto">
          <a:xfrm>
            <a:off x="10744200" y="1505805"/>
            <a:ext cx="972119" cy="8747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940446-4271-432F-B7B5-86DDC910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6DE0C7-F7BE-4DA2-A977-AF56076BA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476672"/>
            <a:ext cx="11809312" cy="576065"/>
          </a:xfrm>
        </p:spPr>
        <p:txBody>
          <a:bodyPr/>
          <a:lstStyle/>
          <a:p>
            <a:r>
              <a:rPr lang="en-US" dirty="0"/>
              <a:t>Example: Cr-Fe-Mn-Ni Phase Stability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5F898C-2882-43E9-B23F-F49955B1AB4B}"/>
              </a:ext>
            </a:extLst>
          </p:cNvPr>
          <p:cNvSpPr txBox="1"/>
          <p:nvPr/>
        </p:nvSpPr>
        <p:spPr>
          <a:xfrm>
            <a:off x="706220" y="1772816"/>
            <a:ext cx="515976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High-throughput CALPHAD calculations performed using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PanDat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Computherm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LLC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Stable phases and compositions were calculated for in the Cr-Fe-Mn-Ni family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0-50 at% for each element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Step size: 5 at%</a:t>
            </a:r>
          </a:p>
        </p:txBody>
      </p:sp>
      <p:pic>
        <p:nvPicPr>
          <p:cNvPr id="13" name="Picture 12" descr="Image result for computherm llc logo">
            <a:extLst>
              <a:ext uri="{FF2B5EF4-FFF2-40B4-BE49-F238E27FC236}">
                <a16:creationId xmlns:a16="http://schemas.microsoft.com/office/drawing/2014/main" id="{2007D1B4-0E51-4A1B-85FD-8EA551055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04" y="5709406"/>
            <a:ext cx="298767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9CE3C3-A40C-4CA8-8818-075CAA405A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9371" b="74139"/>
          <a:stretch/>
        </p:blipFill>
        <p:spPr>
          <a:xfrm>
            <a:off x="10262771" y="1591710"/>
            <a:ext cx="1564750" cy="1693274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697B0A6A-D697-4C64-BB15-1166AD666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1425184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CB4224-E4B1-4BA4-86E8-A1D1964E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BA3D2B8-6798-40E1-9FD9-BE945786A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High-Throughput (HTP) Synthesis Techniques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48D25863-C334-437B-84B4-DC030F6FE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611650"/>
            <a:ext cx="4267200" cy="533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Combinatorial Thin Films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EDE2F227-CE07-4E0B-826C-7992AA2D0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8493" y="1611650"/>
            <a:ext cx="4267200" cy="533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Additive Manufacturing </a:t>
            </a:r>
          </a:p>
        </p:txBody>
      </p:sp>
      <p:pic>
        <p:nvPicPr>
          <p:cNvPr id="17" name="Picture 4" descr="https://lh4.googleusercontent.com/5xOUqTHsy-CFqFt0cVKl2wRzGa4vb1vhkjPZG6pkqcyEZm2WtZRpd5Oe-hyFcnYGIZOKEi03JiPAzaoXeOFENlkymB9qmqP0bkfawjOqS09tpErHhSVlCL53QLageVzyv7CmYFUneOk">
            <a:extLst>
              <a:ext uri="{FF2B5EF4-FFF2-40B4-BE49-F238E27FC236}">
                <a16:creationId xmlns:a16="http://schemas.microsoft.com/office/drawing/2014/main" id="{AD46C606-5581-4FA9-853C-EFDC6494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168" y="2297450"/>
            <a:ext cx="381000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2">
            <a:extLst>
              <a:ext uri="{FF2B5EF4-FFF2-40B4-BE49-F238E27FC236}">
                <a16:creationId xmlns:a16="http://schemas.microsoft.com/office/drawing/2014/main" id="{C80B0039-D68C-40FF-8820-C6D8ED100B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" t="8784"/>
          <a:stretch/>
        </p:blipFill>
        <p:spPr bwMode="auto">
          <a:xfrm>
            <a:off x="5807968" y="2270463"/>
            <a:ext cx="52768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">
            <a:extLst>
              <a:ext uri="{FF2B5EF4-FFF2-40B4-BE49-F238E27FC236}">
                <a16:creationId xmlns:a16="http://schemas.microsoft.com/office/drawing/2014/main" id="{DAA99E8C-FE58-4353-99AC-947B10BD7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68" y="4854912"/>
            <a:ext cx="4419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Co-deposition schematic (Gebhardt | 2012)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429A6BF6-E114-42AE-A72F-D343081C9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8493" y="4854912"/>
            <a:ext cx="4857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In situ alloying schematic (Moorehead | 2019)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23E20D3-3BF8-46B0-97AD-04B699F73733}"/>
              </a:ext>
            </a:extLst>
          </p:cNvPr>
          <p:cNvSpPr/>
          <p:nvPr/>
        </p:nvSpPr>
        <p:spPr bwMode="auto">
          <a:xfrm>
            <a:off x="5655568" y="1318725"/>
            <a:ext cx="5516088" cy="5046621"/>
          </a:xfrm>
          <a:prstGeom prst="roundRect">
            <a:avLst/>
          </a:prstGeom>
          <a:noFill/>
          <a:ln w="76200" cap="flat" cmpd="sng" algn="ctr">
            <a:solidFill>
              <a:srgbClr val="00E7E7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59EE9A3-7512-45F9-A39C-BC4175CC2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1" t="14058" r="10072" b="14403"/>
          <a:stretch>
            <a:fillRect/>
          </a:stretch>
        </p:blipFill>
        <p:spPr bwMode="auto">
          <a:xfrm>
            <a:off x="2213074" y="5269250"/>
            <a:ext cx="1855788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>
            <a:extLst>
              <a:ext uri="{FF2B5EF4-FFF2-40B4-BE49-F238E27FC236}">
                <a16:creationId xmlns:a16="http://schemas.microsoft.com/office/drawing/2014/main" id="{89A4C7D5-B417-48A0-BA9A-9C1AC3C2D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634" y="5232656"/>
            <a:ext cx="158751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Footer Placeholder 1">
            <a:extLst>
              <a:ext uri="{FF2B5EF4-FFF2-40B4-BE49-F238E27FC236}">
                <a16:creationId xmlns:a16="http://schemas.microsoft.com/office/drawing/2014/main" id="{AF78C8FD-AE84-4B0B-9BAF-A42C91C5B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236343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C8AD97-35DE-443C-A572-D255AFB9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36EB763-ADC1-4FF1-A47E-4E3D7A9F0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LENS Additive Manufacturing Process</a:t>
            </a:r>
          </a:p>
        </p:txBody>
      </p:sp>
      <p:sp>
        <p:nvSpPr>
          <p:cNvPr id="62" name="Parallelogram 61">
            <a:extLst>
              <a:ext uri="{FF2B5EF4-FFF2-40B4-BE49-F238E27FC236}">
                <a16:creationId xmlns:a16="http://schemas.microsoft.com/office/drawing/2014/main" id="{585D8A8A-4691-4B65-A3DE-888BAD095953}"/>
              </a:ext>
            </a:extLst>
          </p:cNvPr>
          <p:cNvSpPr/>
          <p:nvPr/>
        </p:nvSpPr>
        <p:spPr>
          <a:xfrm>
            <a:off x="8480684" y="3455102"/>
            <a:ext cx="1728192" cy="364727"/>
          </a:xfrm>
          <a:prstGeom prst="parallelogram">
            <a:avLst>
              <a:gd name="adj" fmla="val 61711"/>
            </a:avLst>
          </a:prstGeom>
          <a:solidFill>
            <a:sysClr val="window" lastClr="FFFFFF">
              <a:lumMod val="65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3" name="Explosion: 8 Points 82">
            <a:extLst>
              <a:ext uri="{FF2B5EF4-FFF2-40B4-BE49-F238E27FC236}">
                <a16:creationId xmlns:a16="http://schemas.microsoft.com/office/drawing/2014/main" id="{7DEF0131-0F8C-4772-920A-F46ACA58A2C4}"/>
              </a:ext>
            </a:extLst>
          </p:cNvPr>
          <p:cNvSpPr/>
          <p:nvPr/>
        </p:nvSpPr>
        <p:spPr>
          <a:xfrm>
            <a:off x="9247685" y="3475397"/>
            <a:ext cx="273477" cy="228492"/>
          </a:xfrm>
          <a:prstGeom prst="irregularSeal1">
            <a:avLst/>
          </a:prstGeom>
          <a:gradFill flip="none" rotWithShape="1">
            <a:gsLst>
              <a:gs pos="57000">
                <a:srgbClr val="FFE9A7"/>
              </a:gs>
              <a:gs pos="0">
                <a:srgbClr val="FFC000"/>
              </a:gs>
              <a:gs pos="100000">
                <a:sysClr val="window" lastClr="FFFFFF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4" name="Cylinder 49">
            <a:extLst>
              <a:ext uri="{FF2B5EF4-FFF2-40B4-BE49-F238E27FC236}">
                <a16:creationId xmlns:a16="http://schemas.microsoft.com/office/drawing/2014/main" id="{106B3D33-9BB2-4284-915A-686003F93CCC}"/>
              </a:ext>
            </a:extLst>
          </p:cNvPr>
          <p:cNvSpPr/>
          <p:nvPr/>
        </p:nvSpPr>
        <p:spPr>
          <a:xfrm>
            <a:off x="9319521" y="3576820"/>
            <a:ext cx="119753" cy="239506"/>
          </a:xfrm>
          <a:prstGeom prst="can">
            <a:avLst/>
          </a:prstGeom>
          <a:solidFill>
            <a:srgbClr val="EEECE1">
              <a:lumMod val="25000"/>
            </a:srgb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5" name="Cylinder 42">
            <a:extLst>
              <a:ext uri="{FF2B5EF4-FFF2-40B4-BE49-F238E27FC236}">
                <a16:creationId xmlns:a16="http://schemas.microsoft.com/office/drawing/2014/main" id="{150B9AA1-92A9-44BC-BDB3-E7A913556AFC}"/>
              </a:ext>
            </a:extLst>
          </p:cNvPr>
          <p:cNvSpPr/>
          <p:nvPr/>
        </p:nvSpPr>
        <p:spPr>
          <a:xfrm>
            <a:off x="9341282" y="3140572"/>
            <a:ext cx="87207" cy="467850"/>
          </a:xfrm>
          <a:prstGeom prst="can">
            <a:avLst/>
          </a:prstGeom>
          <a:solidFill>
            <a:srgbClr val="FF0000">
              <a:alpha val="9200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CB4F7CB-F612-4E5C-8CE7-EF2904E0FB65}"/>
              </a:ext>
            </a:extLst>
          </p:cNvPr>
          <p:cNvGrpSpPr/>
          <p:nvPr/>
        </p:nvGrpSpPr>
        <p:grpSpPr>
          <a:xfrm>
            <a:off x="9176677" y="3191456"/>
            <a:ext cx="395551" cy="149126"/>
            <a:chOff x="6603070" y="3138821"/>
            <a:chExt cx="573679" cy="216282"/>
          </a:xfrm>
        </p:grpSpPr>
        <p:sp>
          <p:nvSpPr>
            <p:cNvPr id="67" name="Cylinder 39">
              <a:extLst>
                <a:ext uri="{FF2B5EF4-FFF2-40B4-BE49-F238E27FC236}">
                  <a16:creationId xmlns:a16="http://schemas.microsoft.com/office/drawing/2014/main" id="{0B0FB834-48EE-464B-B2D2-CA79FC6B81BB}"/>
                </a:ext>
              </a:extLst>
            </p:cNvPr>
            <p:cNvSpPr/>
            <p:nvPr/>
          </p:nvSpPr>
          <p:spPr>
            <a:xfrm rot="19800000">
              <a:off x="6603070" y="3138821"/>
              <a:ext cx="72008" cy="216024"/>
            </a:xfrm>
            <a:prstGeom prst="can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Cylinder 40">
              <a:extLst>
                <a:ext uri="{FF2B5EF4-FFF2-40B4-BE49-F238E27FC236}">
                  <a16:creationId xmlns:a16="http://schemas.microsoft.com/office/drawing/2014/main" id="{538454E5-7EA4-4416-9391-658B83A00E8F}"/>
                </a:ext>
              </a:extLst>
            </p:cNvPr>
            <p:cNvSpPr/>
            <p:nvPr/>
          </p:nvSpPr>
          <p:spPr>
            <a:xfrm rot="1837505">
              <a:off x="7104741" y="3139079"/>
              <a:ext cx="72008" cy="216024"/>
            </a:xfrm>
            <a:prstGeom prst="can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9" name="Flowchart: Magnetic Disk 68">
            <a:extLst>
              <a:ext uri="{FF2B5EF4-FFF2-40B4-BE49-F238E27FC236}">
                <a16:creationId xmlns:a16="http://schemas.microsoft.com/office/drawing/2014/main" id="{43C5793D-6026-4FC9-AE0A-7BC674ABBF91}"/>
              </a:ext>
            </a:extLst>
          </p:cNvPr>
          <p:cNvSpPr/>
          <p:nvPr/>
        </p:nvSpPr>
        <p:spPr>
          <a:xfrm>
            <a:off x="5798896" y="2748389"/>
            <a:ext cx="366568" cy="1015663"/>
          </a:xfrm>
          <a:prstGeom prst="flowChartMagneticDisk">
            <a:avLst/>
          </a:prstGeom>
          <a:solidFill>
            <a:sysClr val="window" lastClr="FFFFFF">
              <a:lumMod val="85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0" name="Flowchart: Magnetic Disk 69">
            <a:extLst>
              <a:ext uri="{FF2B5EF4-FFF2-40B4-BE49-F238E27FC236}">
                <a16:creationId xmlns:a16="http://schemas.microsoft.com/office/drawing/2014/main" id="{3CC9FFDC-C98D-4C14-ACF5-EA7BB4F65418}"/>
              </a:ext>
            </a:extLst>
          </p:cNvPr>
          <p:cNvSpPr/>
          <p:nvPr/>
        </p:nvSpPr>
        <p:spPr>
          <a:xfrm>
            <a:off x="5198210" y="2753075"/>
            <a:ext cx="366568" cy="1015663"/>
          </a:xfrm>
          <a:prstGeom prst="flowChartMagneticDisk">
            <a:avLst/>
          </a:prstGeom>
          <a:solidFill>
            <a:sysClr val="window" lastClr="FFFFFF">
              <a:lumMod val="85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1" name="Flowchart: Magnetic Disk 70">
            <a:extLst>
              <a:ext uri="{FF2B5EF4-FFF2-40B4-BE49-F238E27FC236}">
                <a16:creationId xmlns:a16="http://schemas.microsoft.com/office/drawing/2014/main" id="{BB9F2D46-2639-4C53-9AAA-6692E7384319}"/>
              </a:ext>
            </a:extLst>
          </p:cNvPr>
          <p:cNvSpPr/>
          <p:nvPr/>
        </p:nvSpPr>
        <p:spPr>
          <a:xfrm>
            <a:off x="4610634" y="2753076"/>
            <a:ext cx="366568" cy="1015663"/>
          </a:xfrm>
          <a:prstGeom prst="flowChartMagneticDisk">
            <a:avLst/>
          </a:prstGeom>
          <a:solidFill>
            <a:sysClr val="window" lastClr="FFFFFF">
              <a:lumMod val="85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2" name="Flowchart: Magnetic Disk 71">
            <a:extLst>
              <a:ext uri="{FF2B5EF4-FFF2-40B4-BE49-F238E27FC236}">
                <a16:creationId xmlns:a16="http://schemas.microsoft.com/office/drawing/2014/main" id="{8FE2AF30-5734-41AB-BCC3-430D8BD3B6FB}"/>
              </a:ext>
            </a:extLst>
          </p:cNvPr>
          <p:cNvSpPr/>
          <p:nvPr/>
        </p:nvSpPr>
        <p:spPr>
          <a:xfrm>
            <a:off x="4021414" y="2753076"/>
            <a:ext cx="366568" cy="1015663"/>
          </a:xfrm>
          <a:prstGeom prst="flowChartMagneticDisk">
            <a:avLst/>
          </a:prstGeom>
          <a:solidFill>
            <a:sysClr val="window" lastClr="FFFFFF">
              <a:lumMod val="85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3" name="Flowchart: Magnetic Disk 72">
            <a:extLst>
              <a:ext uri="{FF2B5EF4-FFF2-40B4-BE49-F238E27FC236}">
                <a16:creationId xmlns:a16="http://schemas.microsoft.com/office/drawing/2014/main" id="{CA01D34D-BA89-4917-8012-769A4B21FD8D}"/>
              </a:ext>
            </a:extLst>
          </p:cNvPr>
          <p:cNvSpPr/>
          <p:nvPr/>
        </p:nvSpPr>
        <p:spPr>
          <a:xfrm>
            <a:off x="3952670" y="2099555"/>
            <a:ext cx="504056" cy="1015663"/>
          </a:xfrm>
          <a:prstGeom prst="flowChartMagneticDisk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kern="0" dirty="0">
                <a:solidFill>
                  <a:prstClr val="white"/>
                </a:solidFill>
                <a:cs typeface="Times New Roman" panose="02020603050405020304" pitchFamily="18" charset="0"/>
              </a:rPr>
              <a:t>Cr</a:t>
            </a:r>
          </a:p>
        </p:txBody>
      </p:sp>
      <p:sp>
        <p:nvSpPr>
          <p:cNvPr id="74" name="Flowchart: Magnetic Disk 73">
            <a:extLst>
              <a:ext uri="{FF2B5EF4-FFF2-40B4-BE49-F238E27FC236}">
                <a16:creationId xmlns:a16="http://schemas.microsoft.com/office/drawing/2014/main" id="{FDEFA63E-6D13-4A30-8FAE-73C4A3147437}"/>
              </a:ext>
            </a:extLst>
          </p:cNvPr>
          <p:cNvSpPr/>
          <p:nvPr/>
        </p:nvSpPr>
        <p:spPr>
          <a:xfrm>
            <a:off x="4541068" y="2107619"/>
            <a:ext cx="504056" cy="1015663"/>
          </a:xfrm>
          <a:prstGeom prst="flowChartMagneticDisk">
            <a:avLst/>
          </a:prstGeom>
          <a:gradFill rotWithShape="1">
            <a:gsLst>
              <a:gs pos="0">
                <a:srgbClr val="C0504D">
                  <a:tint val="100000"/>
                  <a:shade val="100000"/>
                  <a:satMod val="130000"/>
                </a:srgbClr>
              </a:gs>
              <a:gs pos="100000">
                <a:srgbClr val="C0504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kern="0" dirty="0">
                <a:solidFill>
                  <a:prstClr val="white"/>
                </a:solidFill>
                <a:cs typeface="Times New Roman" panose="02020603050405020304" pitchFamily="18" charset="0"/>
              </a:rPr>
              <a:t>Fe</a:t>
            </a:r>
          </a:p>
        </p:txBody>
      </p:sp>
      <p:sp>
        <p:nvSpPr>
          <p:cNvPr id="75" name="Flowchart: Magnetic Disk 74">
            <a:extLst>
              <a:ext uri="{FF2B5EF4-FFF2-40B4-BE49-F238E27FC236}">
                <a16:creationId xmlns:a16="http://schemas.microsoft.com/office/drawing/2014/main" id="{A52614DA-24A6-4833-B921-B62B765D48D7}"/>
              </a:ext>
            </a:extLst>
          </p:cNvPr>
          <p:cNvSpPr/>
          <p:nvPr/>
        </p:nvSpPr>
        <p:spPr>
          <a:xfrm>
            <a:off x="5131914" y="2107619"/>
            <a:ext cx="504056" cy="1015663"/>
          </a:xfrm>
          <a:prstGeom prst="flowChartMagneticDisk">
            <a:avLst/>
          </a:prstGeom>
          <a:gradFill rotWithShape="1">
            <a:gsLst>
              <a:gs pos="0">
                <a:srgbClr val="4BACC6">
                  <a:tint val="100000"/>
                  <a:shade val="100000"/>
                  <a:satMod val="130000"/>
                </a:srgbClr>
              </a:gs>
              <a:gs pos="100000">
                <a:srgbClr val="4BACC6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kern="0" dirty="0">
                <a:solidFill>
                  <a:prstClr val="white"/>
                </a:solidFill>
                <a:cs typeface="Times New Roman" panose="02020603050405020304" pitchFamily="18" charset="0"/>
              </a:rPr>
              <a:t>Mn</a:t>
            </a:r>
          </a:p>
        </p:txBody>
      </p:sp>
      <p:sp>
        <p:nvSpPr>
          <p:cNvPr id="76" name="Flowchart: Magnetic Disk 75">
            <a:extLst>
              <a:ext uri="{FF2B5EF4-FFF2-40B4-BE49-F238E27FC236}">
                <a16:creationId xmlns:a16="http://schemas.microsoft.com/office/drawing/2014/main" id="{0F368924-8C83-4AD6-98D6-BDAFD13AB0A9}"/>
              </a:ext>
            </a:extLst>
          </p:cNvPr>
          <p:cNvSpPr/>
          <p:nvPr/>
        </p:nvSpPr>
        <p:spPr>
          <a:xfrm>
            <a:off x="5730152" y="2107619"/>
            <a:ext cx="504056" cy="1015663"/>
          </a:xfrm>
          <a:prstGeom prst="flowChartMagneticDisk">
            <a:avLst/>
          </a:prstGeom>
          <a:gradFill rotWithShape="1">
            <a:gsLst>
              <a:gs pos="0">
                <a:srgbClr val="F79646">
                  <a:tint val="100000"/>
                  <a:shade val="100000"/>
                  <a:satMod val="130000"/>
                </a:srgbClr>
              </a:gs>
              <a:gs pos="100000">
                <a:srgbClr val="F79646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kern="0" dirty="0">
                <a:solidFill>
                  <a:prstClr val="white"/>
                </a:solidFill>
                <a:cs typeface="Times New Roman" panose="02020603050405020304" pitchFamily="18" charset="0"/>
              </a:rPr>
              <a:t>Ni</a:t>
            </a:r>
          </a:p>
        </p:txBody>
      </p:sp>
      <p:sp>
        <p:nvSpPr>
          <p:cNvPr id="77" name="Trapezoid 76">
            <a:extLst>
              <a:ext uri="{FF2B5EF4-FFF2-40B4-BE49-F238E27FC236}">
                <a16:creationId xmlns:a16="http://schemas.microsoft.com/office/drawing/2014/main" id="{04923D43-319E-427A-942D-591057CCD50B}"/>
              </a:ext>
            </a:extLst>
          </p:cNvPr>
          <p:cNvSpPr/>
          <p:nvPr/>
        </p:nvSpPr>
        <p:spPr>
          <a:xfrm rot="10800000">
            <a:off x="3905624" y="3684272"/>
            <a:ext cx="2328584" cy="576064"/>
          </a:xfrm>
          <a:prstGeom prst="trapezoid">
            <a:avLst>
              <a:gd name="adj" fmla="val 178815"/>
            </a:avLst>
          </a:prstGeom>
          <a:solidFill>
            <a:sysClr val="window" lastClr="FFFFFF">
              <a:lumMod val="85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A2A8441-D240-4873-BCD6-C0094B0DCC47}"/>
              </a:ext>
            </a:extLst>
          </p:cNvPr>
          <p:cNvSpPr/>
          <p:nvPr/>
        </p:nvSpPr>
        <p:spPr>
          <a:xfrm>
            <a:off x="2611704" y="4242954"/>
            <a:ext cx="4157765" cy="16975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EECE1">
                <a:lumMod val="1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063C885-763D-4F63-B64E-D6419C85B0C1}"/>
              </a:ext>
            </a:extLst>
          </p:cNvPr>
          <p:cNvSpPr/>
          <p:nvPr/>
        </p:nvSpPr>
        <p:spPr>
          <a:xfrm rot="5400000">
            <a:off x="5623310" y="3253305"/>
            <a:ext cx="2165911" cy="134393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EECE1">
                <a:lumMod val="1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D9F9801-0FB9-4561-BE39-17130C61683B}"/>
              </a:ext>
            </a:extLst>
          </p:cNvPr>
          <p:cNvSpPr/>
          <p:nvPr/>
        </p:nvSpPr>
        <p:spPr>
          <a:xfrm>
            <a:off x="6639068" y="2235316"/>
            <a:ext cx="2809264" cy="134393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EECE1">
                <a:lumMod val="1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1" name="Cylinder 142">
            <a:extLst>
              <a:ext uri="{FF2B5EF4-FFF2-40B4-BE49-F238E27FC236}">
                <a16:creationId xmlns:a16="http://schemas.microsoft.com/office/drawing/2014/main" id="{BFFEF340-0C03-4D0A-AC6B-ACABCBFC9D91}"/>
              </a:ext>
            </a:extLst>
          </p:cNvPr>
          <p:cNvSpPr/>
          <p:nvPr/>
        </p:nvSpPr>
        <p:spPr>
          <a:xfrm rot="19800000">
            <a:off x="9088022" y="3199434"/>
            <a:ext cx="72008" cy="216024"/>
          </a:xfrm>
          <a:prstGeom prst="can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2" name="Cylinder 143">
            <a:extLst>
              <a:ext uri="{FF2B5EF4-FFF2-40B4-BE49-F238E27FC236}">
                <a16:creationId xmlns:a16="http://schemas.microsoft.com/office/drawing/2014/main" id="{D829F1B3-284F-4854-8D52-71C01F4D7DAE}"/>
              </a:ext>
            </a:extLst>
          </p:cNvPr>
          <p:cNvSpPr/>
          <p:nvPr/>
        </p:nvSpPr>
        <p:spPr>
          <a:xfrm rot="1837505">
            <a:off x="9589693" y="3199692"/>
            <a:ext cx="72008" cy="216024"/>
          </a:xfrm>
          <a:prstGeom prst="can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3" name="Cloud 82">
            <a:extLst>
              <a:ext uri="{FF2B5EF4-FFF2-40B4-BE49-F238E27FC236}">
                <a16:creationId xmlns:a16="http://schemas.microsoft.com/office/drawing/2014/main" id="{63CD7E0A-060B-43DE-83F6-6DB6F92AB462}"/>
              </a:ext>
            </a:extLst>
          </p:cNvPr>
          <p:cNvSpPr/>
          <p:nvPr/>
        </p:nvSpPr>
        <p:spPr>
          <a:xfrm>
            <a:off x="9083152" y="3315480"/>
            <a:ext cx="568938" cy="278007"/>
          </a:xfrm>
          <a:prstGeom prst="cloud">
            <a:avLst/>
          </a:prstGeom>
          <a:solidFill>
            <a:sysClr val="window" lastClr="FFFFFF">
              <a:lumMod val="75000"/>
              <a:alpha val="51000"/>
            </a:sys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8DEDF94-E111-4ABB-80A9-CBE818D45737}"/>
              </a:ext>
            </a:extLst>
          </p:cNvPr>
          <p:cNvSpPr/>
          <p:nvPr/>
        </p:nvSpPr>
        <p:spPr>
          <a:xfrm rot="5400000">
            <a:off x="9176706" y="2385677"/>
            <a:ext cx="429869" cy="134395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EEECE1">
                <a:lumMod val="1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5" name="Trapezoid 84">
            <a:extLst>
              <a:ext uri="{FF2B5EF4-FFF2-40B4-BE49-F238E27FC236}">
                <a16:creationId xmlns:a16="http://schemas.microsoft.com/office/drawing/2014/main" id="{4E0F9F32-64F5-4C7E-9685-25B58EE1F0D8}"/>
              </a:ext>
            </a:extLst>
          </p:cNvPr>
          <p:cNvSpPr/>
          <p:nvPr/>
        </p:nvSpPr>
        <p:spPr>
          <a:xfrm rot="10800000">
            <a:off x="8472264" y="2492896"/>
            <a:ext cx="1809622" cy="754009"/>
          </a:xfrm>
          <a:prstGeom prst="trapezoid">
            <a:avLst>
              <a:gd name="adj" fmla="val 73722"/>
            </a:avLst>
          </a:prstGeom>
          <a:gradFill rotWithShape="1">
            <a:gsLst>
              <a:gs pos="0">
                <a:sysClr val="windowText" lastClr="000000"/>
              </a:gs>
              <a:gs pos="100000">
                <a:sysClr val="window" lastClr="FFFFFF">
                  <a:lumMod val="75000"/>
                </a:sysClr>
              </a:gs>
            </a:gsLst>
            <a:lin ang="16200000" scaled="0"/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6" name="Cylinder 50">
            <a:extLst>
              <a:ext uri="{FF2B5EF4-FFF2-40B4-BE49-F238E27FC236}">
                <a16:creationId xmlns:a16="http://schemas.microsoft.com/office/drawing/2014/main" id="{554D8FEA-04F1-499D-AB27-0216300BE43F}"/>
              </a:ext>
            </a:extLst>
          </p:cNvPr>
          <p:cNvSpPr/>
          <p:nvPr/>
        </p:nvSpPr>
        <p:spPr>
          <a:xfrm>
            <a:off x="2089897" y="2793579"/>
            <a:ext cx="971667" cy="1859205"/>
          </a:xfrm>
          <a:prstGeom prst="can">
            <a:avLst/>
          </a:prstGeom>
          <a:gradFill rotWithShape="1">
            <a:gsLst>
              <a:gs pos="0">
                <a:srgbClr val="8064A2">
                  <a:tint val="100000"/>
                  <a:shade val="100000"/>
                  <a:satMod val="130000"/>
                </a:srgbClr>
              </a:gs>
              <a:gs pos="100000">
                <a:srgbClr val="8064A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kern="0" dirty="0">
                <a:solidFill>
                  <a:prstClr val="white"/>
                </a:solidFill>
                <a:cs typeface="Times New Roman" panose="02020603050405020304" pitchFamily="18" charset="0"/>
              </a:rPr>
              <a:t>Argon</a:t>
            </a:r>
          </a:p>
        </p:txBody>
      </p:sp>
      <p:sp>
        <p:nvSpPr>
          <p:cNvPr id="87" name="Arrow: Right 51">
            <a:extLst>
              <a:ext uri="{FF2B5EF4-FFF2-40B4-BE49-F238E27FC236}">
                <a16:creationId xmlns:a16="http://schemas.microsoft.com/office/drawing/2014/main" id="{C019B82E-E713-4163-A2A1-7579F97D7170}"/>
              </a:ext>
            </a:extLst>
          </p:cNvPr>
          <p:cNvSpPr/>
          <p:nvPr/>
        </p:nvSpPr>
        <p:spPr>
          <a:xfrm>
            <a:off x="4181789" y="4260337"/>
            <a:ext cx="637081" cy="126004"/>
          </a:xfrm>
          <a:prstGeom prst="rightArrow">
            <a:avLst>
              <a:gd name="adj1" fmla="val 21219"/>
              <a:gd name="adj2" fmla="val 50000"/>
            </a:avLst>
          </a:prstGeom>
          <a:solidFill>
            <a:srgbClr val="9966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8" name="Arrow: Right 52">
            <a:extLst>
              <a:ext uri="{FF2B5EF4-FFF2-40B4-BE49-F238E27FC236}">
                <a16:creationId xmlns:a16="http://schemas.microsoft.com/office/drawing/2014/main" id="{9C9CFB0E-180F-4B31-8E89-947B2D5844BA}"/>
              </a:ext>
            </a:extLst>
          </p:cNvPr>
          <p:cNvSpPr/>
          <p:nvPr/>
        </p:nvSpPr>
        <p:spPr>
          <a:xfrm rot="16200000">
            <a:off x="6387725" y="3978721"/>
            <a:ext cx="637081" cy="126004"/>
          </a:xfrm>
          <a:prstGeom prst="rightArrow">
            <a:avLst>
              <a:gd name="adj1" fmla="val 21219"/>
              <a:gd name="adj2" fmla="val 50000"/>
            </a:avLst>
          </a:prstGeom>
          <a:solidFill>
            <a:srgbClr val="9966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9" name="Arrow: Right 53">
            <a:extLst>
              <a:ext uri="{FF2B5EF4-FFF2-40B4-BE49-F238E27FC236}">
                <a16:creationId xmlns:a16="http://schemas.microsoft.com/office/drawing/2014/main" id="{EEF02991-7184-4818-BCD7-7DE351A7D81E}"/>
              </a:ext>
            </a:extLst>
          </p:cNvPr>
          <p:cNvSpPr/>
          <p:nvPr/>
        </p:nvSpPr>
        <p:spPr>
          <a:xfrm>
            <a:off x="6668532" y="2241395"/>
            <a:ext cx="637081" cy="126004"/>
          </a:xfrm>
          <a:prstGeom prst="rightArrow">
            <a:avLst>
              <a:gd name="adj1" fmla="val 21219"/>
              <a:gd name="adj2" fmla="val 50000"/>
            </a:avLst>
          </a:prstGeom>
          <a:solidFill>
            <a:srgbClr val="9966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0" name="Left Brace 89">
            <a:extLst>
              <a:ext uri="{FF2B5EF4-FFF2-40B4-BE49-F238E27FC236}">
                <a16:creationId xmlns:a16="http://schemas.microsoft.com/office/drawing/2014/main" id="{C7A40D5A-8BA0-48F7-BE16-559A736DCF7F}"/>
              </a:ext>
            </a:extLst>
          </p:cNvPr>
          <p:cNvSpPr/>
          <p:nvPr/>
        </p:nvSpPr>
        <p:spPr>
          <a:xfrm rot="5400000">
            <a:off x="4935256" y="690436"/>
            <a:ext cx="269316" cy="2588563"/>
          </a:xfrm>
          <a:prstGeom prst="leftBrac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E831CCA-1540-4534-A48E-EA1E3CC75B6E}"/>
              </a:ext>
            </a:extLst>
          </p:cNvPr>
          <p:cNvSpPr txBox="1"/>
          <p:nvPr/>
        </p:nvSpPr>
        <p:spPr>
          <a:xfrm>
            <a:off x="3581738" y="1510595"/>
            <a:ext cx="3013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 Hoppers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7DCDABF8-79D3-433E-8E92-4CEB5DCCAD7F}"/>
              </a:ext>
            </a:extLst>
          </p:cNvPr>
          <p:cNvCxnSpPr>
            <a:cxnSpLocks/>
            <a:stCxn id="93" idx="2"/>
            <a:endCxn id="106" idx="1"/>
          </p:cNvCxnSpPr>
          <p:nvPr/>
        </p:nvCxnSpPr>
        <p:spPr>
          <a:xfrm>
            <a:off x="3401854" y="2703309"/>
            <a:ext cx="591399" cy="745616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0272B1BD-52C7-4015-835E-07648F6699A9}"/>
              </a:ext>
            </a:extLst>
          </p:cNvPr>
          <p:cNvSpPr txBox="1"/>
          <p:nvPr/>
        </p:nvSpPr>
        <p:spPr>
          <a:xfrm>
            <a:off x="2937827" y="2333977"/>
            <a:ext cx="928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FDAD04E2-3D99-494E-A84C-13D80B605873}"/>
              </a:ext>
            </a:extLst>
          </p:cNvPr>
          <p:cNvCxnSpPr>
            <a:cxnSpLocks/>
            <a:endCxn id="64" idx="2"/>
          </p:cNvCxnSpPr>
          <p:nvPr/>
        </p:nvCxnSpPr>
        <p:spPr>
          <a:xfrm>
            <a:off x="7787355" y="3454483"/>
            <a:ext cx="1532166" cy="24209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9504CE31-9A79-4AFE-AAC4-410EFB35B7E8}"/>
              </a:ext>
            </a:extLst>
          </p:cNvPr>
          <p:cNvSpPr txBox="1"/>
          <p:nvPr/>
        </p:nvSpPr>
        <p:spPr>
          <a:xfrm>
            <a:off x="7040507" y="3281294"/>
            <a:ext cx="1203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F5668F7-B3BD-49B3-9FDD-64271902E584}"/>
              </a:ext>
            </a:extLst>
          </p:cNvPr>
          <p:cNvCxnSpPr>
            <a:cxnSpLocks/>
            <a:stCxn id="97" idx="3"/>
          </p:cNvCxnSpPr>
          <p:nvPr/>
        </p:nvCxnSpPr>
        <p:spPr>
          <a:xfrm>
            <a:off x="8287170" y="3811800"/>
            <a:ext cx="193514" cy="4526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E5775766-D99A-4E54-9650-1A382CA03C7B}"/>
              </a:ext>
            </a:extLst>
          </p:cNvPr>
          <p:cNvSpPr txBox="1"/>
          <p:nvPr/>
        </p:nvSpPr>
        <p:spPr>
          <a:xfrm>
            <a:off x="6852601" y="3627134"/>
            <a:ext cx="1434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Plate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0954E0D-04C9-45D2-9CFA-505B183F7C9D}"/>
              </a:ext>
            </a:extLst>
          </p:cNvPr>
          <p:cNvCxnSpPr>
            <a:cxnSpLocks/>
          </p:cNvCxnSpPr>
          <p:nvPr/>
        </p:nvCxnSpPr>
        <p:spPr>
          <a:xfrm>
            <a:off x="7741969" y="3167159"/>
            <a:ext cx="1594391" cy="29880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A88FA7A8-596E-4045-BA1F-08C4BFBF2904}"/>
              </a:ext>
            </a:extLst>
          </p:cNvPr>
          <p:cNvSpPr txBox="1"/>
          <p:nvPr/>
        </p:nvSpPr>
        <p:spPr>
          <a:xfrm>
            <a:off x="6976861" y="2922258"/>
            <a:ext cx="111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B62F29D0-1EB0-4984-A077-2C5E59167901}"/>
              </a:ext>
            </a:extLst>
          </p:cNvPr>
          <p:cNvCxnSpPr>
            <a:cxnSpLocks/>
          </p:cNvCxnSpPr>
          <p:nvPr/>
        </p:nvCxnSpPr>
        <p:spPr>
          <a:xfrm>
            <a:off x="7856099" y="2878486"/>
            <a:ext cx="1182740" cy="402808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81D71DA8-D608-47CF-A4E9-4B12BC1E6D27}"/>
              </a:ext>
            </a:extLst>
          </p:cNvPr>
          <p:cNvSpPr txBox="1"/>
          <p:nvPr/>
        </p:nvSpPr>
        <p:spPr>
          <a:xfrm>
            <a:off x="6956810" y="2586714"/>
            <a:ext cx="114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Nozzle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C45A635D-4F61-4C48-AE91-82B5C251037C}"/>
              </a:ext>
            </a:extLst>
          </p:cNvPr>
          <p:cNvCxnSpPr>
            <a:cxnSpLocks/>
            <a:stCxn id="103" idx="2"/>
            <a:endCxn id="86" idx="1"/>
          </p:cNvCxnSpPr>
          <p:nvPr/>
        </p:nvCxnSpPr>
        <p:spPr>
          <a:xfrm>
            <a:off x="2381056" y="2319801"/>
            <a:ext cx="194675" cy="473778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9277EFB2-9E05-4912-9CCE-331D53092E60}"/>
              </a:ext>
            </a:extLst>
          </p:cNvPr>
          <p:cNvSpPr txBox="1"/>
          <p:nvPr/>
        </p:nvSpPr>
        <p:spPr>
          <a:xfrm>
            <a:off x="1749806" y="1950469"/>
            <a:ext cx="126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 Gas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7EF4E1A-2DAC-4B82-8559-E6564C5ABCD5}"/>
              </a:ext>
            </a:extLst>
          </p:cNvPr>
          <p:cNvSpPr txBox="1"/>
          <p:nvPr/>
        </p:nvSpPr>
        <p:spPr>
          <a:xfrm>
            <a:off x="7040507" y="4137048"/>
            <a:ext cx="3468682" cy="369332"/>
          </a:xfrm>
          <a:prstGeom prst="rect">
            <a:avLst/>
          </a:prstGeom>
          <a:noFill/>
          <a:ln>
            <a:solidFill>
              <a:srgbClr val="EEECE1">
                <a:lumMod val="1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b="1" kern="0" dirty="0">
                <a:solidFill>
                  <a:srgbClr val="EEECE1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Schematic of the LENS MR-7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DF9359D-8965-4FA4-8250-8B212806404F}"/>
              </a:ext>
            </a:extLst>
          </p:cNvPr>
          <p:cNvGrpSpPr/>
          <p:nvPr/>
        </p:nvGrpSpPr>
        <p:grpSpPr>
          <a:xfrm>
            <a:off x="3993253" y="3242391"/>
            <a:ext cx="413068" cy="413068"/>
            <a:chOff x="2232660" y="3063240"/>
            <a:chExt cx="413068" cy="413068"/>
          </a:xfrm>
        </p:grpSpPr>
        <p:sp>
          <p:nvSpPr>
            <p:cNvPr id="106" name="Star: 24 Points 167">
              <a:extLst>
                <a:ext uri="{FF2B5EF4-FFF2-40B4-BE49-F238E27FC236}">
                  <a16:creationId xmlns:a16="http://schemas.microsoft.com/office/drawing/2014/main" id="{A3B662BD-4C05-49E7-96BE-51ECF1C2E3A0}"/>
                </a:ext>
              </a:extLst>
            </p:cNvPr>
            <p:cNvSpPr/>
            <p:nvPr/>
          </p:nvSpPr>
          <p:spPr>
            <a:xfrm>
              <a:off x="2232660" y="3063240"/>
              <a:ext cx="413068" cy="413068"/>
            </a:xfrm>
            <a:prstGeom prst="star24">
              <a:avLst>
                <a:gd name="adj" fmla="val 32888"/>
              </a:avLst>
            </a:prstGeom>
            <a:solidFill>
              <a:sysClr val="window" lastClr="FFFFFF">
                <a:lumMod val="65000"/>
              </a:sysClr>
            </a:solidFill>
            <a:ln w="9525" cap="flat" cmpd="sng" algn="ctr">
              <a:solidFill>
                <a:srgbClr val="EEECE1">
                  <a:lumMod val="1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450A31E2-1E51-4EA2-801A-694B16CEF232}"/>
                </a:ext>
              </a:extLst>
            </p:cNvPr>
            <p:cNvSpPr/>
            <p:nvPr/>
          </p:nvSpPr>
          <p:spPr>
            <a:xfrm>
              <a:off x="2416334" y="3246914"/>
              <a:ext cx="45719" cy="45719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AC6074D-1FEF-4A42-BB40-834CC99E756A}"/>
              </a:ext>
            </a:extLst>
          </p:cNvPr>
          <p:cNvGrpSpPr/>
          <p:nvPr/>
        </p:nvGrpSpPr>
        <p:grpSpPr>
          <a:xfrm>
            <a:off x="4590442" y="3247566"/>
            <a:ext cx="413068" cy="413068"/>
            <a:chOff x="2232660" y="3063240"/>
            <a:chExt cx="413068" cy="413068"/>
          </a:xfrm>
        </p:grpSpPr>
        <p:sp>
          <p:nvSpPr>
            <p:cNvPr id="109" name="Star: 24 Points 170">
              <a:extLst>
                <a:ext uri="{FF2B5EF4-FFF2-40B4-BE49-F238E27FC236}">
                  <a16:creationId xmlns:a16="http://schemas.microsoft.com/office/drawing/2014/main" id="{F102ED9A-6504-4E3F-A2BF-BAE62CCA6937}"/>
                </a:ext>
              </a:extLst>
            </p:cNvPr>
            <p:cNvSpPr/>
            <p:nvPr/>
          </p:nvSpPr>
          <p:spPr>
            <a:xfrm>
              <a:off x="2232660" y="3063240"/>
              <a:ext cx="413068" cy="413068"/>
            </a:xfrm>
            <a:prstGeom prst="star24">
              <a:avLst>
                <a:gd name="adj" fmla="val 32888"/>
              </a:avLst>
            </a:prstGeom>
            <a:solidFill>
              <a:sysClr val="window" lastClr="FFFFFF">
                <a:lumMod val="65000"/>
              </a:sysClr>
            </a:solidFill>
            <a:ln w="9525" cap="flat" cmpd="sng" algn="ctr">
              <a:solidFill>
                <a:srgbClr val="EEECE1">
                  <a:lumMod val="1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082BF34A-02AA-43A3-B539-CD0BA261973D}"/>
                </a:ext>
              </a:extLst>
            </p:cNvPr>
            <p:cNvSpPr/>
            <p:nvPr/>
          </p:nvSpPr>
          <p:spPr>
            <a:xfrm>
              <a:off x="2416334" y="3246914"/>
              <a:ext cx="45719" cy="45719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CE5B401-2C60-4193-84FE-BA6E9BA0777C}"/>
              </a:ext>
            </a:extLst>
          </p:cNvPr>
          <p:cNvGrpSpPr/>
          <p:nvPr/>
        </p:nvGrpSpPr>
        <p:grpSpPr>
          <a:xfrm>
            <a:off x="5181515" y="3238289"/>
            <a:ext cx="413068" cy="413068"/>
            <a:chOff x="2232660" y="3063240"/>
            <a:chExt cx="413068" cy="413068"/>
          </a:xfrm>
        </p:grpSpPr>
        <p:sp>
          <p:nvSpPr>
            <p:cNvPr id="112" name="Star: 24 Points 173">
              <a:extLst>
                <a:ext uri="{FF2B5EF4-FFF2-40B4-BE49-F238E27FC236}">
                  <a16:creationId xmlns:a16="http://schemas.microsoft.com/office/drawing/2014/main" id="{85011A80-1B9C-49B1-A955-3A315A7A4A2A}"/>
                </a:ext>
              </a:extLst>
            </p:cNvPr>
            <p:cNvSpPr/>
            <p:nvPr/>
          </p:nvSpPr>
          <p:spPr>
            <a:xfrm>
              <a:off x="2232660" y="3063240"/>
              <a:ext cx="413068" cy="413068"/>
            </a:xfrm>
            <a:prstGeom prst="star24">
              <a:avLst>
                <a:gd name="adj" fmla="val 32888"/>
              </a:avLst>
            </a:prstGeom>
            <a:solidFill>
              <a:sysClr val="window" lastClr="FFFFFF">
                <a:lumMod val="65000"/>
              </a:sysClr>
            </a:solidFill>
            <a:ln w="9525" cap="flat" cmpd="sng" algn="ctr">
              <a:solidFill>
                <a:srgbClr val="EEECE1">
                  <a:lumMod val="1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F8943590-3143-4718-9BC9-B4119903781F}"/>
                </a:ext>
              </a:extLst>
            </p:cNvPr>
            <p:cNvSpPr/>
            <p:nvPr/>
          </p:nvSpPr>
          <p:spPr>
            <a:xfrm>
              <a:off x="2416334" y="3246914"/>
              <a:ext cx="45719" cy="45719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B003E2F-87EA-4662-ACE1-9AD0BD1E8153}"/>
              </a:ext>
            </a:extLst>
          </p:cNvPr>
          <p:cNvGrpSpPr/>
          <p:nvPr/>
        </p:nvGrpSpPr>
        <p:grpSpPr>
          <a:xfrm>
            <a:off x="5779032" y="3229169"/>
            <a:ext cx="413068" cy="413068"/>
            <a:chOff x="2232660" y="3063240"/>
            <a:chExt cx="413068" cy="413068"/>
          </a:xfrm>
        </p:grpSpPr>
        <p:sp>
          <p:nvSpPr>
            <p:cNvPr id="115" name="Star: 24 Points 176">
              <a:extLst>
                <a:ext uri="{FF2B5EF4-FFF2-40B4-BE49-F238E27FC236}">
                  <a16:creationId xmlns:a16="http://schemas.microsoft.com/office/drawing/2014/main" id="{D78C50C2-2B14-4649-BD99-4CEF5892DA87}"/>
                </a:ext>
              </a:extLst>
            </p:cNvPr>
            <p:cNvSpPr/>
            <p:nvPr/>
          </p:nvSpPr>
          <p:spPr>
            <a:xfrm>
              <a:off x="2232660" y="3063240"/>
              <a:ext cx="413068" cy="413068"/>
            </a:xfrm>
            <a:prstGeom prst="star24">
              <a:avLst>
                <a:gd name="adj" fmla="val 32888"/>
              </a:avLst>
            </a:prstGeom>
            <a:solidFill>
              <a:sysClr val="window" lastClr="FFFFFF">
                <a:lumMod val="65000"/>
              </a:sysClr>
            </a:solidFill>
            <a:ln w="9525" cap="flat" cmpd="sng" algn="ctr">
              <a:solidFill>
                <a:srgbClr val="EEECE1">
                  <a:lumMod val="1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1BD9A293-AD9A-406D-8BDE-2D565F48C9E0}"/>
                </a:ext>
              </a:extLst>
            </p:cNvPr>
            <p:cNvSpPr/>
            <p:nvPr/>
          </p:nvSpPr>
          <p:spPr>
            <a:xfrm>
              <a:off x="2416334" y="3246914"/>
              <a:ext cx="45719" cy="45719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688300A6-ED1E-4A23-838E-385EE4EC18CE}"/>
              </a:ext>
            </a:extLst>
          </p:cNvPr>
          <p:cNvSpPr txBox="1"/>
          <p:nvPr/>
        </p:nvSpPr>
        <p:spPr>
          <a:xfrm>
            <a:off x="709141" y="4911092"/>
            <a:ext cx="924966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Elemental powders are controlled independently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Powders are delivered to print head by argon flow gas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Laser down optic axis melts powders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8" name="Footer Placeholder 1">
            <a:extLst>
              <a:ext uri="{FF2B5EF4-FFF2-40B4-BE49-F238E27FC236}">
                <a16:creationId xmlns:a16="http://schemas.microsoft.com/office/drawing/2014/main" id="{605D46F2-D06F-42A4-88C6-9E3D8920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372617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2000000">
                                      <p:cBhvr>
                                        <p:cTn id="3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000000">
                                      <p:cBhvr>
                                        <p:cTn id="40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000000">
                                      <p:cBhvr>
                                        <p:cTn id="42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000000">
                                      <p:cBhvr>
                                        <p:cTn id="4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3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1.66667E-6 0.02709 " pathEditMode="relative" rAng="0" ptsTypes="AA">
                                      <p:cBhvr>
                                        <p:cTn id="9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3" grpId="1" animBg="1"/>
      <p:bldP spid="64" grpId="0" animBg="1"/>
      <p:bldP spid="65" grpId="0" animBg="1"/>
      <p:bldP spid="65" grpId="1" animBg="1"/>
      <p:bldP spid="73" grpId="0" animBg="1"/>
      <p:bldP spid="74" grpId="0" animBg="1"/>
      <p:bldP spid="75" grpId="0" animBg="1"/>
      <p:bldP spid="76" grpId="0" animBg="1"/>
      <p:bldP spid="83" grpId="0" animBg="1"/>
      <p:bldP spid="83" grpId="1" animBg="1"/>
      <p:bldP spid="87" grpId="0" animBg="1"/>
      <p:bldP spid="88" grpId="0" animBg="1"/>
      <p:bldP spid="89" grpId="0" animBg="1"/>
      <p:bldP spid="90" grpId="0" animBg="1"/>
      <p:bldP spid="91" grpId="0"/>
      <p:bldP spid="93" grpId="0"/>
      <p:bldP spid="95" grpId="0"/>
      <p:bldP spid="99" grpId="0"/>
      <p:bldP spid="99" grpId="1"/>
      <p:bldP spid="1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7A603D-1DD9-4DA5-BF2B-2A905022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82EFD36-639C-48BB-B77C-59E0E551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Step-by-Step Additive Alloy Synthesis</a:t>
            </a:r>
          </a:p>
        </p:txBody>
      </p:sp>
      <p:sp>
        <p:nvSpPr>
          <p:cNvPr id="68" name="Cube 67">
            <a:extLst>
              <a:ext uri="{FF2B5EF4-FFF2-40B4-BE49-F238E27FC236}">
                <a16:creationId xmlns:a16="http://schemas.microsoft.com/office/drawing/2014/main" id="{D2B94CF4-7E10-4807-9380-B1B3DCEE70C4}"/>
              </a:ext>
            </a:extLst>
          </p:cNvPr>
          <p:cNvSpPr/>
          <p:nvPr/>
        </p:nvSpPr>
        <p:spPr bwMode="auto">
          <a:xfrm>
            <a:off x="4826129" y="3307911"/>
            <a:ext cx="7086600" cy="1981200"/>
          </a:xfrm>
          <a:prstGeom prst="cube">
            <a:avLst>
              <a:gd name="adj" fmla="val 92162"/>
            </a:avLst>
          </a:prstGeom>
          <a:solidFill>
            <a:srgbClr val="DADADA">
              <a:lumMod val="90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69" name="Cube 68">
            <a:extLst>
              <a:ext uri="{FF2B5EF4-FFF2-40B4-BE49-F238E27FC236}">
                <a16:creationId xmlns:a16="http://schemas.microsoft.com/office/drawing/2014/main" id="{8C90C4FA-00DC-4C68-8500-75E5F098980F}"/>
              </a:ext>
            </a:extLst>
          </p:cNvPr>
          <p:cNvSpPr/>
          <p:nvPr/>
        </p:nvSpPr>
        <p:spPr bwMode="auto">
          <a:xfrm>
            <a:off x="7773494" y="3988674"/>
            <a:ext cx="1371600" cy="449209"/>
          </a:xfrm>
          <a:prstGeom prst="cube">
            <a:avLst>
              <a:gd name="adj" fmla="val 83971"/>
            </a:avLst>
          </a:prstGeom>
          <a:pattFill prst="sphere">
            <a:fgClr>
              <a:srgbClr val="000000"/>
            </a:fgClr>
            <a:bgClr>
              <a:srgbClr val="000000">
                <a:lumMod val="50000"/>
                <a:lumOff val="50000"/>
              </a:srgbClr>
            </a:bgClr>
          </a:patt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2EFAA82-4CAB-4247-8FA1-18A0C7BC6AB7}"/>
              </a:ext>
            </a:extLst>
          </p:cNvPr>
          <p:cNvGrpSpPr/>
          <p:nvPr/>
        </p:nvGrpSpPr>
        <p:grpSpPr>
          <a:xfrm>
            <a:off x="7639169" y="3942160"/>
            <a:ext cx="395551" cy="149126"/>
            <a:chOff x="6603070" y="3138821"/>
            <a:chExt cx="573679" cy="216282"/>
          </a:xfrm>
        </p:grpSpPr>
        <p:sp>
          <p:nvSpPr>
            <p:cNvPr id="71" name="Cylinder 39">
              <a:extLst>
                <a:ext uri="{FF2B5EF4-FFF2-40B4-BE49-F238E27FC236}">
                  <a16:creationId xmlns:a16="http://schemas.microsoft.com/office/drawing/2014/main" id="{778B7389-8790-4A86-882F-874BB3E5CD6E}"/>
                </a:ext>
              </a:extLst>
            </p:cNvPr>
            <p:cNvSpPr/>
            <p:nvPr/>
          </p:nvSpPr>
          <p:spPr>
            <a:xfrm rot="19800000">
              <a:off x="6603070" y="3138821"/>
              <a:ext cx="72008" cy="216024"/>
            </a:xfrm>
            <a:prstGeom prst="can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Cylinder 40">
              <a:extLst>
                <a:ext uri="{FF2B5EF4-FFF2-40B4-BE49-F238E27FC236}">
                  <a16:creationId xmlns:a16="http://schemas.microsoft.com/office/drawing/2014/main" id="{CD3699EA-C3C4-442C-81EB-D091D3204676}"/>
                </a:ext>
              </a:extLst>
            </p:cNvPr>
            <p:cNvSpPr/>
            <p:nvPr/>
          </p:nvSpPr>
          <p:spPr>
            <a:xfrm rot="1837505">
              <a:off x="7104741" y="3139079"/>
              <a:ext cx="72008" cy="216024"/>
            </a:xfrm>
            <a:prstGeom prst="can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3" name="Cylinder 142">
            <a:extLst>
              <a:ext uri="{FF2B5EF4-FFF2-40B4-BE49-F238E27FC236}">
                <a16:creationId xmlns:a16="http://schemas.microsoft.com/office/drawing/2014/main" id="{5A9AFB33-341C-4720-A00B-14762674DF23}"/>
              </a:ext>
            </a:extLst>
          </p:cNvPr>
          <p:cNvSpPr/>
          <p:nvPr/>
        </p:nvSpPr>
        <p:spPr>
          <a:xfrm rot="19800000">
            <a:off x="7550514" y="3950138"/>
            <a:ext cx="72008" cy="216024"/>
          </a:xfrm>
          <a:prstGeom prst="can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4" name="Cylinder 143">
            <a:extLst>
              <a:ext uri="{FF2B5EF4-FFF2-40B4-BE49-F238E27FC236}">
                <a16:creationId xmlns:a16="http://schemas.microsoft.com/office/drawing/2014/main" id="{66CE2048-5F6D-4AC5-8B58-99ADFE220D73}"/>
              </a:ext>
            </a:extLst>
          </p:cNvPr>
          <p:cNvSpPr/>
          <p:nvPr/>
        </p:nvSpPr>
        <p:spPr>
          <a:xfrm rot="1837505">
            <a:off x="8052185" y="3950396"/>
            <a:ext cx="72008" cy="216024"/>
          </a:xfrm>
          <a:prstGeom prst="can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5" name="Cylinder 42">
            <a:extLst>
              <a:ext uri="{FF2B5EF4-FFF2-40B4-BE49-F238E27FC236}">
                <a16:creationId xmlns:a16="http://schemas.microsoft.com/office/drawing/2014/main" id="{37984302-B0CF-4B10-AF52-B38949C85D77}"/>
              </a:ext>
            </a:extLst>
          </p:cNvPr>
          <p:cNvSpPr/>
          <p:nvPr/>
        </p:nvSpPr>
        <p:spPr>
          <a:xfrm>
            <a:off x="7803083" y="3868307"/>
            <a:ext cx="87207" cy="467850"/>
          </a:xfrm>
          <a:prstGeom prst="can">
            <a:avLst/>
          </a:prstGeom>
          <a:solidFill>
            <a:srgbClr val="FF0000">
              <a:alpha val="9200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6" name="Cloud 75">
            <a:extLst>
              <a:ext uri="{FF2B5EF4-FFF2-40B4-BE49-F238E27FC236}">
                <a16:creationId xmlns:a16="http://schemas.microsoft.com/office/drawing/2014/main" id="{B9654FDF-3531-4342-9F98-4C9EAC5C1077}"/>
              </a:ext>
            </a:extLst>
          </p:cNvPr>
          <p:cNvSpPr/>
          <p:nvPr/>
        </p:nvSpPr>
        <p:spPr>
          <a:xfrm>
            <a:off x="7551560" y="4058150"/>
            <a:ext cx="568938" cy="278007"/>
          </a:xfrm>
          <a:prstGeom prst="cloud">
            <a:avLst/>
          </a:prstGeom>
          <a:solidFill>
            <a:sysClr val="window" lastClr="FFFFFF">
              <a:lumMod val="75000"/>
              <a:alpha val="51000"/>
            </a:sys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7" name="Trapezoid 76">
            <a:extLst>
              <a:ext uri="{FF2B5EF4-FFF2-40B4-BE49-F238E27FC236}">
                <a16:creationId xmlns:a16="http://schemas.microsoft.com/office/drawing/2014/main" id="{6FD5990F-5E93-4C87-B1C8-E8CA912F38EB}"/>
              </a:ext>
            </a:extLst>
          </p:cNvPr>
          <p:cNvSpPr/>
          <p:nvPr/>
        </p:nvSpPr>
        <p:spPr>
          <a:xfrm rot="10800000">
            <a:off x="6934756" y="3243600"/>
            <a:ext cx="1809622" cy="754009"/>
          </a:xfrm>
          <a:prstGeom prst="trapezoid">
            <a:avLst>
              <a:gd name="adj" fmla="val 73722"/>
            </a:avLst>
          </a:prstGeom>
          <a:gradFill rotWithShape="1">
            <a:gsLst>
              <a:gs pos="0">
                <a:sysClr val="windowText" lastClr="000000"/>
              </a:gs>
              <a:gs pos="100000">
                <a:sysClr val="window" lastClr="FFFFFF">
                  <a:lumMod val="75000"/>
                </a:sysClr>
              </a:gs>
            </a:gsLst>
            <a:lin ang="16200000" scaled="0"/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8" name="Explosion: 8 Points 82">
            <a:extLst>
              <a:ext uri="{FF2B5EF4-FFF2-40B4-BE49-F238E27FC236}">
                <a16:creationId xmlns:a16="http://schemas.microsoft.com/office/drawing/2014/main" id="{665FD4AD-DB62-423B-B4C1-03E61BC8E22E}"/>
              </a:ext>
            </a:extLst>
          </p:cNvPr>
          <p:cNvSpPr/>
          <p:nvPr/>
        </p:nvSpPr>
        <p:spPr>
          <a:xfrm>
            <a:off x="7722730" y="4237433"/>
            <a:ext cx="273477" cy="228492"/>
          </a:xfrm>
          <a:prstGeom prst="irregularSeal1">
            <a:avLst/>
          </a:prstGeom>
          <a:gradFill flip="none" rotWithShape="1">
            <a:gsLst>
              <a:gs pos="57000">
                <a:srgbClr val="FFE9A7"/>
              </a:gs>
              <a:gs pos="0">
                <a:srgbClr val="FFC000"/>
              </a:gs>
              <a:gs pos="100000">
                <a:sysClr val="window" lastClr="FFFFFF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884CD34-B014-4B62-8380-6D334D666685}"/>
              </a:ext>
            </a:extLst>
          </p:cNvPr>
          <p:cNvGrpSpPr/>
          <p:nvPr/>
        </p:nvGrpSpPr>
        <p:grpSpPr>
          <a:xfrm>
            <a:off x="6941875" y="3243600"/>
            <a:ext cx="1809622" cy="1222325"/>
            <a:chOff x="1752600" y="1828800"/>
            <a:chExt cx="1809622" cy="1222325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2E8A5C5D-372D-4721-8B94-E3A65564ADEC}"/>
                </a:ext>
              </a:extLst>
            </p:cNvPr>
            <p:cNvGrpSpPr/>
            <p:nvPr/>
          </p:nvGrpSpPr>
          <p:grpSpPr>
            <a:xfrm>
              <a:off x="2457013" y="2527360"/>
              <a:ext cx="395551" cy="149126"/>
              <a:chOff x="6603070" y="3138821"/>
              <a:chExt cx="573679" cy="216282"/>
            </a:xfrm>
          </p:grpSpPr>
          <p:sp>
            <p:nvSpPr>
              <p:cNvPr id="87" name="Cylinder 39">
                <a:extLst>
                  <a:ext uri="{FF2B5EF4-FFF2-40B4-BE49-F238E27FC236}">
                    <a16:creationId xmlns:a16="http://schemas.microsoft.com/office/drawing/2014/main" id="{B83F4D5E-E692-458A-82FC-8CF7FE59A849}"/>
                  </a:ext>
                </a:extLst>
              </p:cNvPr>
              <p:cNvSpPr/>
              <p:nvPr/>
            </p:nvSpPr>
            <p:spPr>
              <a:xfrm rot="19800000">
                <a:off x="6603070" y="3138821"/>
                <a:ext cx="72008" cy="216024"/>
              </a:xfrm>
              <a:prstGeom prst="can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Cylinder 40">
                <a:extLst>
                  <a:ext uri="{FF2B5EF4-FFF2-40B4-BE49-F238E27FC236}">
                    <a16:creationId xmlns:a16="http://schemas.microsoft.com/office/drawing/2014/main" id="{5DA46156-1C94-4549-972C-26E7C9E8E1D1}"/>
                  </a:ext>
                </a:extLst>
              </p:cNvPr>
              <p:cNvSpPr/>
              <p:nvPr/>
            </p:nvSpPr>
            <p:spPr>
              <a:xfrm rot="1837505">
                <a:off x="7104741" y="3139079"/>
                <a:ext cx="72008" cy="216024"/>
              </a:xfrm>
              <a:prstGeom prst="can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1" name="Cylinder 142">
              <a:extLst>
                <a:ext uri="{FF2B5EF4-FFF2-40B4-BE49-F238E27FC236}">
                  <a16:creationId xmlns:a16="http://schemas.microsoft.com/office/drawing/2014/main" id="{30670300-E643-4CAA-A5F2-B371EAC197B4}"/>
                </a:ext>
              </a:extLst>
            </p:cNvPr>
            <p:cNvSpPr/>
            <p:nvPr/>
          </p:nvSpPr>
          <p:spPr>
            <a:xfrm rot="19800000">
              <a:off x="2368358" y="2535338"/>
              <a:ext cx="72008" cy="216024"/>
            </a:xfrm>
            <a:prstGeom prst="can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Cylinder 143">
              <a:extLst>
                <a:ext uri="{FF2B5EF4-FFF2-40B4-BE49-F238E27FC236}">
                  <a16:creationId xmlns:a16="http://schemas.microsoft.com/office/drawing/2014/main" id="{698B76B4-5F93-4520-8199-C38062092FAA}"/>
                </a:ext>
              </a:extLst>
            </p:cNvPr>
            <p:cNvSpPr/>
            <p:nvPr/>
          </p:nvSpPr>
          <p:spPr>
            <a:xfrm rot="1837505">
              <a:off x="2870029" y="2535596"/>
              <a:ext cx="72008" cy="216024"/>
            </a:xfrm>
            <a:prstGeom prst="can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Cylinder 42">
              <a:extLst>
                <a:ext uri="{FF2B5EF4-FFF2-40B4-BE49-F238E27FC236}">
                  <a16:creationId xmlns:a16="http://schemas.microsoft.com/office/drawing/2014/main" id="{CB94049B-C8CF-4EC4-91A2-9259F1E9449E}"/>
                </a:ext>
              </a:extLst>
            </p:cNvPr>
            <p:cNvSpPr/>
            <p:nvPr/>
          </p:nvSpPr>
          <p:spPr>
            <a:xfrm>
              <a:off x="2620927" y="2453507"/>
              <a:ext cx="87207" cy="467850"/>
            </a:xfrm>
            <a:prstGeom prst="can">
              <a:avLst/>
            </a:prstGeom>
            <a:solidFill>
              <a:srgbClr val="FF0000">
                <a:alpha val="92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Cloud 83">
              <a:extLst>
                <a:ext uri="{FF2B5EF4-FFF2-40B4-BE49-F238E27FC236}">
                  <a16:creationId xmlns:a16="http://schemas.microsoft.com/office/drawing/2014/main" id="{2BAB0C5D-C521-4403-B710-75ECEE071276}"/>
                </a:ext>
              </a:extLst>
            </p:cNvPr>
            <p:cNvSpPr/>
            <p:nvPr/>
          </p:nvSpPr>
          <p:spPr>
            <a:xfrm>
              <a:off x="2369404" y="2643350"/>
              <a:ext cx="568938" cy="278007"/>
            </a:xfrm>
            <a:prstGeom prst="cloud">
              <a:avLst/>
            </a:prstGeom>
            <a:solidFill>
              <a:sysClr val="window" lastClr="FFFFFF">
                <a:lumMod val="75000"/>
                <a:alpha val="51000"/>
              </a:sys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Trapezoid 84">
              <a:extLst>
                <a:ext uri="{FF2B5EF4-FFF2-40B4-BE49-F238E27FC236}">
                  <a16:creationId xmlns:a16="http://schemas.microsoft.com/office/drawing/2014/main" id="{B1BB3993-71E6-4F31-AB26-1735E48ABB46}"/>
                </a:ext>
              </a:extLst>
            </p:cNvPr>
            <p:cNvSpPr/>
            <p:nvPr/>
          </p:nvSpPr>
          <p:spPr>
            <a:xfrm rot="10800000">
              <a:off x="1752600" y="1828800"/>
              <a:ext cx="1809622" cy="754009"/>
            </a:xfrm>
            <a:prstGeom prst="trapezoid">
              <a:avLst>
                <a:gd name="adj" fmla="val 73722"/>
              </a:avLst>
            </a:prstGeom>
            <a:gradFill rotWithShape="1">
              <a:gsLst>
                <a:gs pos="0">
                  <a:sysClr val="windowText" lastClr="000000"/>
                </a:gs>
                <a:gs pos="100000">
                  <a:sysClr val="window" lastClr="FFFFFF">
                    <a:lumMod val="75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Explosion: 8 Points 82">
              <a:extLst>
                <a:ext uri="{FF2B5EF4-FFF2-40B4-BE49-F238E27FC236}">
                  <a16:creationId xmlns:a16="http://schemas.microsoft.com/office/drawing/2014/main" id="{770BC7BE-54D5-4403-B056-09B436D99E47}"/>
                </a:ext>
              </a:extLst>
            </p:cNvPr>
            <p:cNvSpPr/>
            <p:nvPr/>
          </p:nvSpPr>
          <p:spPr>
            <a:xfrm>
              <a:off x="2540574" y="2822633"/>
              <a:ext cx="273477" cy="228492"/>
            </a:xfrm>
            <a:prstGeom prst="irregularSeal1">
              <a:avLst/>
            </a:prstGeom>
            <a:gradFill flip="none" rotWithShape="1">
              <a:gsLst>
                <a:gs pos="57000">
                  <a:srgbClr val="FFE9A7"/>
                </a:gs>
                <a:gs pos="0">
                  <a:srgbClr val="FFC000"/>
                </a:gs>
                <a:gs pos="100000">
                  <a:sysClr val="window" lastClr="FFFFFF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9" name="Cylinder 42">
            <a:extLst>
              <a:ext uri="{FF2B5EF4-FFF2-40B4-BE49-F238E27FC236}">
                <a16:creationId xmlns:a16="http://schemas.microsoft.com/office/drawing/2014/main" id="{7C936098-2829-454A-844B-EB977608FDFF}"/>
              </a:ext>
            </a:extLst>
          </p:cNvPr>
          <p:cNvSpPr/>
          <p:nvPr/>
        </p:nvSpPr>
        <p:spPr>
          <a:xfrm>
            <a:off x="8140429" y="3548493"/>
            <a:ext cx="87207" cy="467850"/>
          </a:xfrm>
          <a:prstGeom prst="can">
            <a:avLst/>
          </a:prstGeom>
          <a:solidFill>
            <a:srgbClr val="FF0000">
              <a:alpha val="9200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DEE21F8-BB04-4844-B23B-4DD3CCF21743}"/>
              </a:ext>
            </a:extLst>
          </p:cNvPr>
          <p:cNvGrpSpPr/>
          <p:nvPr/>
        </p:nvGrpSpPr>
        <p:grpSpPr>
          <a:xfrm>
            <a:off x="7276503" y="2847586"/>
            <a:ext cx="1809622" cy="922820"/>
            <a:chOff x="7047347" y="2740075"/>
            <a:chExt cx="1809622" cy="922820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820CBB09-C3C2-4BAF-A2CA-53D36EF28059}"/>
                </a:ext>
              </a:extLst>
            </p:cNvPr>
            <p:cNvGrpSpPr/>
            <p:nvPr/>
          </p:nvGrpSpPr>
          <p:grpSpPr>
            <a:xfrm>
              <a:off x="7751760" y="3438635"/>
              <a:ext cx="395551" cy="149126"/>
              <a:chOff x="6603070" y="3138821"/>
              <a:chExt cx="573679" cy="216282"/>
            </a:xfrm>
          </p:grpSpPr>
          <p:sp>
            <p:nvSpPr>
              <p:cNvPr id="95" name="Cylinder 39">
                <a:extLst>
                  <a:ext uri="{FF2B5EF4-FFF2-40B4-BE49-F238E27FC236}">
                    <a16:creationId xmlns:a16="http://schemas.microsoft.com/office/drawing/2014/main" id="{6FAD6CBE-251E-4565-8CAD-421E5FD81A8E}"/>
                  </a:ext>
                </a:extLst>
              </p:cNvPr>
              <p:cNvSpPr/>
              <p:nvPr/>
            </p:nvSpPr>
            <p:spPr>
              <a:xfrm rot="19800000">
                <a:off x="6603070" y="3138821"/>
                <a:ext cx="72008" cy="216024"/>
              </a:xfrm>
              <a:prstGeom prst="can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Cylinder 40">
                <a:extLst>
                  <a:ext uri="{FF2B5EF4-FFF2-40B4-BE49-F238E27FC236}">
                    <a16:creationId xmlns:a16="http://schemas.microsoft.com/office/drawing/2014/main" id="{B7E05BF9-2558-4B6D-929E-334AE97698E4}"/>
                  </a:ext>
                </a:extLst>
              </p:cNvPr>
              <p:cNvSpPr/>
              <p:nvPr/>
            </p:nvSpPr>
            <p:spPr>
              <a:xfrm rot="1837505">
                <a:off x="7104741" y="3139079"/>
                <a:ext cx="72008" cy="216024"/>
              </a:xfrm>
              <a:prstGeom prst="can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92" name="Cylinder 142">
              <a:extLst>
                <a:ext uri="{FF2B5EF4-FFF2-40B4-BE49-F238E27FC236}">
                  <a16:creationId xmlns:a16="http://schemas.microsoft.com/office/drawing/2014/main" id="{560A6188-BC18-4764-B300-D775F14E67D3}"/>
                </a:ext>
              </a:extLst>
            </p:cNvPr>
            <p:cNvSpPr/>
            <p:nvPr/>
          </p:nvSpPr>
          <p:spPr>
            <a:xfrm rot="19800000">
              <a:off x="7663105" y="3446613"/>
              <a:ext cx="72008" cy="216024"/>
            </a:xfrm>
            <a:prstGeom prst="can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Cylinder 143">
              <a:extLst>
                <a:ext uri="{FF2B5EF4-FFF2-40B4-BE49-F238E27FC236}">
                  <a16:creationId xmlns:a16="http://schemas.microsoft.com/office/drawing/2014/main" id="{7E0453EE-4FA0-4A91-8C84-9CA3E4DC6291}"/>
                </a:ext>
              </a:extLst>
            </p:cNvPr>
            <p:cNvSpPr/>
            <p:nvPr/>
          </p:nvSpPr>
          <p:spPr>
            <a:xfrm rot="1837505">
              <a:off x="8164776" y="3446871"/>
              <a:ext cx="72008" cy="216024"/>
            </a:xfrm>
            <a:prstGeom prst="can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Trapezoid 93">
              <a:extLst>
                <a:ext uri="{FF2B5EF4-FFF2-40B4-BE49-F238E27FC236}">
                  <a16:creationId xmlns:a16="http://schemas.microsoft.com/office/drawing/2014/main" id="{F966BD6F-6065-453A-A4D4-678B5B0AA614}"/>
                </a:ext>
              </a:extLst>
            </p:cNvPr>
            <p:cNvSpPr/>
            <p:nvPr/>
          </p:nvSpPr>
          <p:spPr>
            <a:xfrm rot="10800000">
              <a:off x="7047347" y="2740075"/>
              <a:ext cx="1809622" cy="754009"/>
            </a:xfrm>
            <a:prstGeom prst="trapezoid">
              <a:avLst>
                <a:gd name="adj" fmla="val 73722"/>
              </a:avLst>
            </a:prstGeom>
            <a:gradFill rotWithShape="1">
              <a:gsLst>
                <a:gs pos="0">
                  <a:sysClr val="windowText" lastClr="000000"/>
                </a:gs>
                <a:gs pos="100000">
                  <a:sysClr val="window" lastClr="FFFFFF">
                    <a:lumMod val="75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7" name="Explosion: 8 Points 82">
            <a:extLst>
              <a:ext uri="{FF2B5EF4-FFF2-40B4-BE49-F238E27FC236}">
                <a16:creationId xmlns:a16="http://schemas.microsoft.com/office/drawing/2014/main" id="{37196441-B5D1-413E-8F04-C3D9B1E8F823}"/>
              </a:ext>
            </a:extLst>
          </p:cNvPr>
          <p:cNvSpPr/>
          <p:nvPr/>
        </p:nvSpPr>
        <p:spPr>
          <a:xfrm>
            <a:off x="8060076" y="3917619"/>
            <a:ext cx="273477" cy="228492"/>
          </a:xfrm>
          <a:prstGeom prst="irregularSeal1">
            <a:avLst/>
          </a:prstGeom>
          <a:gradFill flip="none" rotWithShape="1">
            <a:gsLst>
              <a:gs pos="57000">
                <a:srgbClr val="FFE9A7"/>
              </a:gs>
              <a:gs pos="0">
                <a:srgbClr val="FFC000"/>
              </a:gs>
              <a:gs pos="100000">
                <a:sysClr val="window" lastClr="FFFFFF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8" name="Cube 97">
            <a:extLst>
              <a:ext uri="{FF2B5EF4-FFF2-40B4-BE49-F238E27FC236}">
                <a16:creationId xmlns:a16="http://schemas.microsoft.com/office/drawing/2014/main" id="{93CFFDD1-99C6-4AEC-B231-DF64A7C3C155}"/>
              </a:ext>
            </a:extLst>
          </p:cNvPr>
          <p:cNvSpPr/>
          <p:nvPr/>
        </p:nvSpPr>
        <p:spPr bwMode="auto">
          <a:xfrm>
            <a:off x="7771924" y="3989002"/>
            <a:ext cx="1371600" cy="449209"/>
          </a:xfrm>
          <a:prstGeom prst="cube">
            <a:avLst>
              <a:gd name="adj" fmla="val 83971"/>
            </a:avLst>
          </a:prstGeom>
          <a:solidFill>
            <a:srgbClr val="C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1B68FA7-45C0-4058-AE25-4AD8E312EFFD}"/>
              </a:ext>
            </a:extLst>
          </p:cNvPr>
          <p:cNvGrpSpPr/>
          <p:nvPr/>
        </p:nvGrpSpPr>
        <p:grpSpPr>
          <a:xfrm>
            <a:off x="7271765" y="2843165"/>
            <a:ext cx="1809622" cy="1302946"/>
            <a:chOff x="285721" y="2067161"/>
            <a:chExt cx="1809622" cy="1302946"/>
          </a:xfrm>
        </p:grpSpPr>
        <p:sp>
          <p:nvSpPr>
            <p:cNvPr id="100" name="Cylinder 42">
              <a:extLst>
                <a:ext uri="{FF2B5EF4-FFF2-40B4-BE49-F238E27FC236}">
                  <a16:creationId xmlns:a16="http://schemas.microsoft.com/office/drawing/2014/main" id="{A44C573E-616B-444C-B90B-2F034463F8F9}"/>
                </a:ext>
              </a:extLst>
            </p:cNvPr>
            <p:cNvSpPr/>
            <p:nvPr/>
          </p:nvSpPr>
          <p:spPr>
            <a:xfrm>
              <a:off x="1153226" y="2772489"/>
              <a:ext cx="87207" cy="467850"/>
            </a:xfrm>
            <a:prstGeom prst="can">
              <a:avLst/>
            </a:prstGeom>
            <a:solidFill>
              <a:srgbClr val="FF0000">
                <a:alpha val="92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635C3E30-0956-4B1E-AE9F-20EF38366843}"/>
                </a:ext>
              </a:extLst>
            </p:cNvPr>
            <p:cNvGrpSpPr/>
            <p:nvPr/>
          </p:nvGrpSpPr>
          <p:grpSpPr>
            <a:xfrm>
              <a:off x="285721" y="2067161"/>
              <a:ext cx="1809622" cy="922820"/>
              <a:chOff x="7028268" y="2756475"/>
              <a:chExt cx="1809622" cy="922820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80FF85D4-3879-43B4-9E8B-503AA3A56887}"/>
                  </a:ext>
                </a:extLst>
              </p:cNvPr>
              <p:cNvGrpSpPr/>
              <p:nvPr/>
            </p:nvGrpSpPr>
            <p:grpSpPr>
              <a:xfrm>
                <a:off x="7732664" y="3455043"/>
                <a:ext cx="395548" cy="149128"/>
                <a:chOff x="6575401" y="3162590"/>
                <a:chExt cx="573678" cy="216283"/>
              </a:xfrm>
            </p:grpSpPr>
            <p:sp>
              <p:nvSpPr>
                <p:cNvPr id="107" name="Cylinder 39">
                  <a:extLst>
                    <a:ext uri="{FF2B5EF4-FFF2-40B4-BE49-F238E27FC236}">
                      <a16:creationId xmlns:a16="http://schemas.microsoft.com/office/drawing/2014/main" id="{03A92529-1B04-4BA7-BDA5-7FA7A0702930}"/>
                    </a:ext>
                  </a:extLst>
                </p:cNvPr>
                <p:cNvSpPr/>
                <p:nvPr/>
              </p:nvSpPr>
              <p:spPr>
                <a:xfrm rot="19800000">
                  <a:off x="6575401" y="3162590"/>
                  <a:ext cx="72008" cy="216022"/>
                </a:xfrm>
                <a:prstGeom prst="can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8" name="Cylinder 40">
                  <a:extLst>
                    <a:ext uri="{FF2B5EF4-FFF2-40B4-BE49-F238E27FC236}">
                      <a16:creationId xmlns:a16="http://schemas.microsoft.com/office/drawing/2014/main" id="{F5E05D9E-F50E-48FF-A5B1-F5CD97A87CFE}"/>
                    </a:ext>
                  </a:extLst>
                </p:cNvPr>
                <p:cNvSpPr/>
                <p:nvPr/>
              </p:nvSpPr>
              <p:spPr>
                <a:xfrm rot="1837505">
                  <a:off x="7077071" y="3162851"/>
                  <a:ext cx="72008" cy="216022"/>
                </a:xfrm>
                <a:prstGeom prst="can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04" name="Cylinder 142">
                <a:extLst>
                  <a:ext uri="{FF2B5EF4-FFF2-40B4-BE49-F238E27FC236}">
                    <a16:creationId xmlns:a16="http://schemas.microsoft.com/office/drawing/2014/main" id="{84C30D4E-A7F1-4503-8C1F-50EECEF54486}"/>
                  </a:ext>
                </a:extLst>
              </p:cNvPr>
              <p:cNvSpPr/>
              <p:nvPr/>
            </p:nvSpPr>
            <p:spPr>
              <a:xfrm rot="19800000">
                <a:off x="7644026" y="3463013"/>
                <a:ext cx="72008" cy="216024"/>
              </a:xfrm>
              <a:prstGeom prst="can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Cylinder 143">
                <a:extLst>
                  <a:ext uri="{FF2B5EF4-FFF2-40B4-BE49-F238E27FC236}">
                    <a16:creationId xmlns:a16="http://schemas.microsoft.com/office/drawing/2014/main" id="{2959BBA0-8EE1-4E28-8674-199023A8D77C}"/>
                  </a:ext>
                </a:extLst>
              </p:cNvPr>
              <p:cNvSpPr/>
              <p:nvPr/>
            </p:nvSpPr>
            <p:spPr>
              <a:xfrm rot="1837505">
                <a:off x="8145697" y="3463271"/>
                <a:ext cx="72008" cy="216024"/>
              </a:xfrm>
              <a:prstGeom prst="can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Trapezoid 105">
                <a:extLst>
                  <a:ext uri="{FF2B5EF4-FFF2-40B4-BE49-F238E27FC236}">
                    <a16:creationId xmlns:a16="http://schemas.microsoft.com/office/drawing/2014/main" id="{94E4355A-0F11-4B09-A7B3-3AD4492B1DCD}"/>
                  </a:ext>
                </a:extLst>
              </p:cNvPr>
              <p:cNvSpPr/>
              <p:nvPr/>
            </p:nvSpPr>
            <p:spPr>
              <a:xfrm rot="10800000">
                <a:off x="7028268" y="2756475"/>
                <a:ext cx="1809622" cy="754009"/>
              </a:xfrm>
              <a:prstGeom prst="trapezoid">
                <a:avLst>
                  <a:gd name="adj" fmla="val 73722"/>
                </a:avLst>
              </a:prstGeom>
              <a:gradFill rotWithShape="1">
                <a:gsLst>
                  <a:gs pos="0">
                    <a:sysClr val="windowText" lastClr="000000"/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6200000" scaled="0"/>
              </a:gra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02" name="Explosion: 8 Points 82">
              <a:extLst>
                <a:ext uri="{FF2B5EF4-FFF2-40B4-BE49-F238E27FC236}">
                  <a16:creationId xmlns:a16="http://schemas.microsoft.com/office/drawing/2014/main" id="{877C170E-A044-49D0-9962-3A5BA1C06753}"/>
                </a:ext>
              </a:extLst>
            </p:cNvPr>
            <p:cNvSpPr/>
            <p:nvPr/>
          </p:nvSpPr>
          <p:spPr>
            <a:xfrm>
              <a:off x="1072873" y="3141615"/>
              <a:ext cx="273477" cy="228492"/>
            </a:xfrm>
            <a:prstGeom prst="irregularSeal1">
              <a:avLst/>
            </a:prstGeom>
            <a:gradFill flip="none" rotWithShape="1">
              <a:gsLst>
                <a:gs pos="57000">
                  <a:srgbClr val="FFE9A7"/>
                </a:gs>
                <a:gs pos="0">
                  <a:srgbClr val="FFC000"/>
                </a:gs>
                <a:gs pos="100000">
                  <a:sysClr val="window" lastClr="FFFFFF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9" name="Cube 108">
            <a:extLst>
              <a:ext uri="{FF2B5EF4-FFF2-40B4-BE49-F238E27FC236}">
                <a16:creationId xmlns:a16="http://schemas.microsoft.com/office/drawing/2014/main" id="{7FA533A2-2D0E-466E-8ED1-65DFD9EDA884}"/>
              </a:ext>
            </a:extLst>
          </p:cNvPr>
          <p:cNvSpPr/>
          <p:nvPr/>
        </p:nvSpPr>
        <p:spPr bwMode="auto">
          <a:xfrm>
            <a:off x="7771155" y="3987361"/>
            <a:ext cx="1371600" cy="449209"/>
          </a:xfrm>
          <a:prstGeom prst="cube">
            <a:avLst>
              <a:gd name="adj" fmla="val 83971"/>
            </a:avLst>
          </a:prstGeom>
          <a:solidFill>
            <a:srgbClr val="000000">
              <a:lumMod val="50000"/>
              <a:lumOff val="50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106DF3B-1702-48AB-A789-DED76B088365}"/>
              </a:ext>
            </a:extLst>
          </p:cNvPr>
          <p:cNvSpPr txBox="1"/>
          <p:nvPr/>
        </p:nvSpPr>
        <p:spPr>
          <a:xfrm>
            <a:off x="285473" y="1554633"/>
            <a:ext cx="4675171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For aging compositional arrays, samples must be homogeneous throughout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To produce stubs, a powder composition is selected and flown as the laser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rasters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across surface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Following material deposition, one or more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remelting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passes is performed to homogenize material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Process is repeated for five build layers to distance from build plate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C193EA8-532F-4EBB-84EC-012432FE9F02}"/>
              </a:ext>
            </a:extLst>
          </p:cNvPr>
          <p:cNvGrpSpPr/>
          <p:nvPr/>
        </p:nvGrpSpPr>
        <p:grpSpPr>
          <a:xfrm>
            <a:off x="7861984" y="3155511"/>
            <a:ext cx="1809622" cy="922820"/>
            <a:chOff x="7028268" y="2756475"/>
            <a:chExt cx="1809622" cy="922820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D3315190-8FDF-4235-9069-BD69AFC63CC5}"/>
                </a:ext>
              </a:extLst>
            </p:cNvPr>
            <p:cNvGrpSpPr/>
            <p:nvPr/>
          </p:nvGrpSpPr>
          <p:grpSpPr>
            <a:xfrm>
              <a:off x="7732664" y="3455043"/>
              <a:ext cx="395548" cy="149128"/>
              <a:chOff x="6575401" y="3162590"/>
              <a:chExt cx="573678" cy="216283"/>
            </a:xfrm>
          </p:grpSpPr>
          <p:sp>
            <p:nvSpPr>
              <p:cNvPr id="116" name="Cylinder 39">
                <a:extLst>
                  <a:ext uri="{FF2B5EF4-FFF2-40B4-BE49-F238E27FC236}">
                    <a16:creationId xmlns:a16="http://schemas.microsoft.com/office/drawing/2014/main" id="{58A8CEC6-F9F9-4064-AB04-1D98C1C55BAE}"/>
                  </a:ext>
                </a:extLst>
              </p:cNvPr>
              <p:cNvSpPr/>
              <p:nvPr/>
            </p:nvSpPr>
            <p:spPr>
              <a:xfrm rot="19800000">
                <a:off x="6575401" y="3162590"/>
                <a:ext cx="72008" cy="216022"/>
              </a:xfrm>
              <a:prstGeom prst="can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Cylinder 40">
                <a:extLst>
                  <a:ext uri="{FF2B5EF4-FFF2-40B4-BE49-F238E27FC236}">
                    <a16:creationId xmlns:a16="http://schemas.microsoft.com/office/drawing/2014/main" id="{EB099EAA-EDC7-45DD-B5BF-78F6BF0CF525}"/>
                  </a:ext>
                </a:extLst>
              </p:cNvPr>
              <p:cNvSpPr/>
              <p:nvPr/>
            </p:nvSpPr>
            <p:spPr>
              <a:xfrm rot="1837505">
                <a:off x="7077071" y="3162851"/>
                <a:ext cx="72008" cy="216022"/>
              </a:xfrm>
              <a:prstGeom prst="can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13" name="Cylinder 142">
              <a:extLst>
                <a:ext uri="{FF2B5EF4-FFF2-40B4-BE49-F238E27FC236}">
                  <a16:creationId xmlns:a16="http://schemas.microsoft.com/office/drawing/2014/main" id="{E869C031-1629-4640-9593-A0F9B96889BF}"/>
                </a:ext>
              </a:extLst>
            </p:cNvPr>
            <p:cNvSpPr/>
            <p:nvPr/>
          </p:nvSpPr>
          <p:spPr>
            <a:xfrm rot="19800000">
              <a:off x="7644026" y="3463013"/>
              <a:ext cx="72008" cy="216024"/>
            </a:xfrm>
            <a:prstGeom prst="can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Cylinder 143">
              <a:extLst>
                <a:ext uri="{FF2B5EF4-FFF2-40B4-BE49-F238E27FC236}">
                  <a16:creationId xmlns:a16="http://schemas.microsoft.com/office/drawing/2014/main" id="{D93AED8D-3B4E-4BD7-AD17-2F9A5E14FD12}"/>
                </a:ext>
              </a:extLst>
            </p:cNvPr>
            <p:cNvSpPr/>
            <p:nvPr/>
          </p:nvSpPr>
          <p:spPr>
            <a:xfrm rot="1837505">
              <a:off x="8145697" y="3463271"/>
              <a:ext cx="72008" cy="216024"/>
            </a:xfrm>
            <a:prstGeom prst="can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Trapezoid 114">
              <a:extLst>
                <a:ext uri="{FF2B5EF4-FFF2-40B4-BE49-F238E27FC236}">
                  <a16:creationId xmlns:a16="http://schemas.microsoft.com/office/drawing/2014/main" id="{F4B85C53-0C8C-4655-B70D-A3C695C4F090}"/>
                </a:ext>
              </a:extLst>
            </p:cNvPr>
            <p:cNvSpPr/>
            <p:nvPr/>
          </p:nvSpPr>
          <p:spPr>
            <a:xfrm rot="10800000">
              <a:off x="7028268" y="2756475"/>
              <a:ext cx="1809622" cy="754009"/>
            </a:xfrm>
            <a:prstGeom prst="trapezoid">
              <a:avLst>
                <a:gd name="adj" fmla="val 73722"/>
              </a:avLst>
            </a:prstGeom>
            <a:gradFill rotWithShape="1">
              <a:gsLst>
                <a:gs pos="0">
                  <a:sysClr val="windowText" lastClr="000000"/>
                </a:gs>
                <a:gs pos="100000">
                  <a:sysClr val="window" lastClr="FFFFFF">
                    <a:lumMod val="75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8" name="Cube 117">
            <a:extLst>
              <a:ext uri="{FF2B5EF4-FFF2-40B4-BE49-F238E27FC236}">
                <a16:creationId xmlns:a16="http://schemas.microsoft.com/office/drawing/2014/main" id="{5A2A4A0D-CCA6-4A2B-8E3F-CACE4C66BBF5}"/>
              </a:ext>
            </a:extLst>
          </p:cNvPr>
          <p:cNvSpPr/>
          <p:nvPr/>
        </p:nvSpPr>
        <p:spPr bwMode="auto">
          <a:xfrm>
            <a:off x="7777928" y="3913715"/>
            <a:ext cx="1371600" cy="449209"/>
          </a:xfrm>
          <a:prstGeom prst="cube">
            <a:avLst>
              <a:gd name="adj" fmla="val 83971"/>
            </a:avLst>
          </a:prstGeom>
          <a:pattFill prst="sphere">
            <a:fgClr>
              <a:srgbClr val="000000"/>
            </a:fgClr>
            <a:bgClr>
              <a:srgbClr val="000000">
                <a:lumMod val="50000"/>
                <a:lumOff val="50000"/>
              </a:srgbClr>
            </a:bgClr>
          </a:patt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19" name="Cube 118">
            <a:extLst>
              <a:ext uri="{FF2B5EF4-FFF2-40B4-BE49-F238E27FC236}">
                <a16:creationId xmlns:a16="http://schemas.microsoft.com/office/drawing/2014/main" id="{81253539-2476-4679-9DF1-1F25CC21344C}"/>
              </a:ext>
            </a:extLst>
          </p:cNvPr>
          <p:cNvSpPr/>
          <p:nvPr/>
        </p:nvSpPr>
        <p:spPr bwMode="auto">
          <a:xfrm>
            <a:off x="7775631" y="3913713"/>
            <a:ext cx="1371600" cy="449209"/>
          </a:xfrm>
          <a:prstGeom prst="cube">
            <a:avLst>
              <a:gd name="adj" fmla="val 83971"/>
            </a:avLst>
          </a:prstGeom>
          <a:solidFill>
            <a:srgbClr val="000000">
              <a:lumMod val="50000"/>
              <a:lumOff val="50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0" name="Cube 119">
            <a:extLst>
              <a:ext uri="{FF2B5EF4-FFF2-40B4-BE49-F238E27FC236}">
                <a16:creationId xmlns:a16="http://schemas.microsoft.com/office/drawing/2014/main" id="{89D34354-6F6C-47C2-922B-FB3999A179FA}"/>
              </a:ext>
            </a:extLst>
          </p:cNvPr>
          <p:cNvSpPr/>
          <p:nvPr/>
        </p:nvSpPr>
        <p:spPr bwMode="auto">
          <a:xfrm>
            <a:off x="7775631" y="3913714"/>
            <a:ext cx="1371600" cy="449209"/>
          </a:xfrm>
          <a:prstGeom prst="cube">
            <a:avLst>
              <a:gd name="adj" fmla="val 83971"/>
            </a:avLst>
          </a:prstGeom>
          <a:solidFill>
            <a:srgbClr val="C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1" name="Cube 120">
            <a:extLst>
              <a:ext uri="{FF2B5EF4-FFF2-40B4-BE49-F238E27FC236}">
                <a16:creationId xmlns:a16="http://schemas.microsoft.com/office/drawing/2014/main" id="{E7BEDA9A-852F-4630-BACA-29408CA3E84E}"/>
              </a:ext>
            </a:extLst>
          </p:cNvPr>
          <p:cNvSpPr/>
          <p:nvPr/>
        </p:nvSpPr>
        <p:spPr bwMode="auto">
          <a:xfrm>
            <a:off x="7777768" y="3837729"/>
            <a:ext cx="1371600" cy="449209"/>
          </a:xfrm>
          <a:prstGeom prst="cube">
            <a:avLst>
              <a:gd name="adj" fmla="val 83971"/>
            </a:avLst>
          </a:prstGeom>
          <a:pattFill prst="sphere">
            <a:fgClr>
              <a:srgbClr val="000000"/>
            </a:fgClr>
            <a:bgClr>
              <a:srgbClr val="000000">
                <a:lumMod val="50000"/>
                <a:lumOff val="50000"/>
              </a:srgbClr>
            </a:bgClr>
          </a:patt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2" name="Cube 121">
            <a:extLst>
              <a:ext uri="{FF2B5EF4-FFF2-40B4-BE49-F238E27FC236}">
                <a16:creationId xmlns:a16="http://schemas.microsoft.com/office/drawing/2014/main" id="{99E89E21-B5DA-4437-B344-D946C9541E58}"/>
              </a:ext>
            </a:extLst>
          </p:cNvPr>
          <p:cNvSpPr/>
          <p:nvPr/>
        </p:nvSpPr>
        <p:spPr bwMode="auto">
          <a:xfrm>
            <a:off x="7775471" y="3837727"/>
            <a:ext cx="1371600" cy="449209"/>
          </a:xfrm>
          <a:prstGeom prst="cube">
            <a:avLst>
              <a:gd name="adj" fmla="val 83971"/>
            </a:avLst>
          </a:prstGeom>
          <a:solidFill>
            <a:srgbClr val="000000">
              <a:lumMod val="50000"/>
              <a:lumOff val="50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3" name="Cube 122">
            <a:extLst>
              <a:ext uri="{FF2B5EF4-FFF2-40B4-BE49-F238E27FC236}">
                <a16:creationId xmlns:a16="http://schemas.microsoft.com/office/drawing/2014/main" id="{9F8200BD-25CD-4DAE-99C3-EDC1D4602EC4}"/>
              </a:ext>
            </a:extLst>
          </p:cNvPr>
          <p:cNvSpPr/>
          <p:nvPr/>
        </p:nvSpPr>
        <p:spPr bwMode="auto">
          <a:xfrm>
            <a:off x="7775471" y="3837728"/>
            <a:ext cx="1371600" cy="449209"/>
          </a:xfrm>
          <a:prstGeom prst="cube">
            <a:avLst>
              <a:gd name="adj" fmla="val 83971"/>
            </a:avLst>
          </a:prstGeom>
          <a:solidFill>
            <a:srgbClr val="C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4" name="Cube 123">
            <a:extLst>
              <a:ext uri="{FF2B5EF4-FFF2-40B4-BE49-F238E27FC236}">
                <a16:creationId xmlns:a16="http://schemas.microsoft.com/office/drawing/2014/main" id="{A336E9B0-E516-4373-94A1-020B607AE095}"/>
              </a:ext>
            </a:extLst>
          </p:cNvPr>
          <p:cNvSpPr/>
          <p:nvPr/>
        </p:nvSpPr>
        <p:spPr bwMode="auto">
          <a:xfrm>
            <a:off x="7777270" y="3760402"/>
            <a:ext cx="1371600" cy="449209"/>
          </a:xfrm>
          <a:prstGeom prst="cube">
            <a:avLst>
              <a:gd name="adj" fmla="val 83971"/>
            </a:avLst>
          </a:prstGeom>
          <a:pattFill prst="sphere">
            <a:fgClr>
              <a:srgbClr val="000000"/>
            </a:fgClr>
            <a:bgClr>
              <a:srgbClr val="000000">
                <a:lumMod val="50000"/>
                <a:lumOff val="50000"/>
              </a:srgbClr>
            </a:bgClr>
          </a:patt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5" name="Cube 124">
            <a:extLst>
              <a:ext uri="{FF2B5EF4-FFF2-40B4-BE49-F238E27FC236}">
                <a16:creationId xmlns:a16="http://schemas.microsoft.com/office/drawing/2014/main" id="{9E82490C-BC0A-4FF7-990D-C5887C4EB21B}"/>
              </a:ext>
            </a:extLst>
          </p:cNvPr>
          <p:cNvSpPr/>
          <p:nvPr/>
        </p:nvSpPr>
        <p:spPr bwMode="auto">
          <a:xfrm>
            <a:off x="7774973" y="3760400"/>
            <a:ext cx="1371600" cy="449209"/>
          </a:xfrm>
          <a:prstGeom prst="cube">
            <a:avLst>
              <a:gd name="adj" fmla="val 83971"/>
            </a:avLst>
          </a:prstGeom>
          <a:solidFill>
            <a:srgbClr val="000000">
              <a:lumMod val="50000"/>
              <a:lumOff val="50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6" name="Cube 125">
            <a:extLst>
              <a:ext uri="{FF2B5EF4-FFF2-40B4-BE49-F238E27FC236}">
                <a16:creationId xmlns:a16="http://schemas.microsoft.com/office/drawing/2014/main" id="{6F733CBF-977A-4FC5-BC3B-A94F55990D11}"/>
              </a:ext>
            </a:extLst>
          </p:cNvPr>
          <p:cNvSpPr/>
          <p:nvPr/>
        </p:nvSpPr>
        <p:spPr bwMode="auto">
          <a:xfrm>
            <a:off x="7774973" y="3760401"/>
            <a:ext cx="1371600" cy="449209"/>
          </a:xfrm>
          <a:prstGeom prst="cube">
            <a:avLst>
              <a:gd name="adj" fmla="val 83971"/>
            </a:avLst>
          </a:prstGeom>
          <a:solidFill>
            <a:srgbClr val="C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7" name="Cube 126">
            <a:extLst>
              <a:ext uri="{FF2B5EF4-FFF2-40B4-BE49-F238E27FC236}">
                <a16:creationId xmlns:a16="http://schemas.microsoft.com/office/drawing/2014/main" id="{58463863-9A40-4A01-8E1D-9A3764A9C279}"/>
              </a:ext>
            </a:extLst>
          </p:cNvPr>
          <p:cNvSpPr/>
          <p:nvPr/>
        </p:nvSpPr>
        <p:spPr bwMode="auto">
          <a:xfrm>
            <a:off x="7771155" y="3684202"/>
            <a:ext cx="1371600" cy="449209"/>
          </a:xfrm>
          <a:prstGeom prst="cube">
            <a:avLst>
              <a:gd name="adj" fmla="val 83971"/>
            </a:avLst>
          </a:prstGeom>
          <a:pattFill prst="sphere">
            <a:fgClr>
              <a:srgbClr val="000000"/>
            </a:fgClr>
            <a:bgClr>
              <a:srgbClr val="000000">
                <a:lumMod val="50000"/>
                <a:lumOff val="50000"/>
              </a:srgbClr>
            </a:bgClr>
          </a:patt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8" name="Cube 127">
            <a:extLst>
              <a:ext uri="{FF2B5EF4-FFF2-40B4-BE49-F238E27FC236}">
                <a16:creationId xmlns:a16="http://schemas.microsoft.com/office/drawing/2014/main" id="{B3EA6035-2010-4B2D-BC95-598AED848779}"/>
              </a:ext>
            </a:extLst>
          </p:cNvPr>
          <p:cNvSpPr/>
          <p:nvPr/>
        </p:nvSpPr>
        <p:spPr bwMode="auto">
          <a:xfrm>
            <a:off x="7768858" y="3684200"/>
            <a:ext cx="1371600" cy="449209"/>
          </a:xfrm>
          <a:prstGeom prst="cube">
            <a:avLst>
              <a:gd name="adj" fmla="val 83971"/>
            </a:avLst>
          </a:prstGeom>
          <a:solidFill>
            <a:srgbClr val="000000">
              <a:lumMod val="50000"/>
              <a:lumOff val="50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9" name="Cube 128">
            <a:extLst>
              <a:ext uri="{FF2B5EF4-FFF2-40B4-BE49-F238E27FC236}">
                <a16:creationId xmlns:a16="http://schemas.microsoft.com/office/drawing/2014/main" id="{D0BCF230-E5FB-4A08-8A82-4202D1692978}"/>
              </a:ext>
            </a:extLst>
          </p:cNvPr>
          <p:cNvSpPr/>
          <p:nvPr/>
        </p:nvSpPr>
        <p:spPr bwMode="auto">
          <a:xfrm>
            <a:off x="7768858" y="3684201"/>
            <a:ext cx="1371600" cy="449209"/>
          </a:xfrm>
          <a:prstGeom prst="cube">
            <a:avLst>
              <a:gd name="adj" fmla="val 83971"/>
            </a:avLst>
          </a:prstGeom>
          <a:solidFill>
            <a:srgbClr val="C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30" name="Footer Placeholder 1">
            <a:extLst>
              <a:ext uri="{FF2B5EF4-FFF2-40B4-BE49-F238E27FC236}">
                <a16:creationId xmlns:a16="http://schemas.microsoft.com/office/drawing/2014/main" id="{78E6D7E0-2963-47CF-9E93-C3E401E45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295762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0" presetClass="path" presetSubtype="0" accel="1000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0.00024 L 0.07422 0.00115 C 0.07539 -0.00324 0.07643 -0.00787 0.07773 -0.01204 L 0.00391 -0.01389 L 0.00794 -0.02061 L 0.08294 -0.02153 L 0.08984 -0.03218 L 0.0138 -0.03218 L 0.0194 -0.04861 L 0.09375 -0.04561 L 0.09844 -0.05787 C 0.07266 -0.05949 0.053 -0.05718 0.02721 -0.05857 " pathEditMode="relative" rAng="0" ptsTypes="AAAAAAAAAAAA">
                                      <p:cBhvr>
                                        <p:cTn id="40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2" y="-284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5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250"/>
                            </p:stCondLst>
                            <p:childTnLst>
                              <p:par>
                                <p:cTn id="72" presetID="0" presetClass="path" presetSubtype="0" accel="1000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 L 0.07709 0 L 0.06914 0.01111 L -0.00794 0.00926 L -0.0164 0.02222 L 0.06081 0.02407 L 0.05508 0.03148 L -0.02083 0.03333 L -0.02656 0.04259 L 0.04831 0.0463 " pathEditMode="relative" rAng="0" ptsTypes="AAAAAAAAAA">
                                      <p:cBhvr>
                                        <p:cTn id="73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" y="2315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750"/>
                            </p:stCondLst>
                            <p:childTnLst>
                              <p:par>
                                <p:cTn id="8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-1.25E-6 -0.15601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000"/>
                            </p:stCondLst>
                            <p:childTnLst>
                              <p:par>
                                <p:cTn id="12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000"/>
                            </p:stCondLst>
                            <p:childTnLst>
                              <p:par>
                                <p:cTn id="12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5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500"/>
                            </p:stCondLst>
                            <p:childTnLst>
                              <p:par>
                                <p:cTn id="13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500"/>
                            </p:stCondLst>
                            <p:childTnLst>
                              <p:par>
                                <p:cTn id="14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600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6000"/>
                            </p:stCondLst>
                            <p:childTnLst>
                              <p:par>
                                <p:cTn id="14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69" grpId="1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5" grpId="3" animBg="1"/>
      <p:bldP spid="76" grpId="0" animBg="1"/>
      <p:bldP spid="76" grpId="1" animBg="1"/>
      <p:bldP spid="76" grpId="2" animBg="1"/>
      <p:bldP spid="76" grpId="3" animBg="1"/>
      <p:bldP spid="77" grpId="0" animBg="1"/>
      <p:bldP spid="77" grpId="1" animBg="1"/>
      <p:bldP spid="78" grpId="0" animBg="1"/>
      <p:bldP spid="78" grpId="1" animBg="1"/>
      <p:bldP spid="78" grpId="2" animBg="1"/>
      <p:bldP spid="78" grpId="3" animBg="1"/>
      <p:bldP spid="89" grpId="0" animBg="1"/>
      <p:bldP spid="89" grpId="1" animBg="1"/>
      <p:bldP spid="89" grpId="2" animBg="1"/>
      <p:bldP spid="89" grpId="3" animBg="1"/>
      <p:bldP spid="97" grpId="0" animBg="1"/>
      <p:bldP spid="97" grpId="1" animBg="1"/>
      <p:bldP spid="97" grpId="2" animBg="1"/>
      <p:bldP spid="97" grpId="3" animBg="1"/>
      <p:bldP spid="98" grpId="0" animBg="1"/>
      <p:bldP spid="98" grpId="1" animBg="1"/>
      <p:bldP spid="109" grpId="0" animBg="1"/>
      <p:bldP spid="109" grpId="1" animBg="1"/>
      <p:bldP spid="110" grpId="0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0" grpId="2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3" grpId="2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6" grpId="2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29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472DA1-44E9-4F5F-9A42-3BBAA8ABA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Wisconsin-Madison, MaDCoR Lab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3846ED-2A57-4A38-93CF-47DC6B8B0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D1091C7-BF08-4FF8-A1AF-B56C8ECB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Alloyed In Situ with Additive</a:t>
            </a:r>
          </a:p>
        </p:txBody>
      </p:sp>
      <p:pic>
        <p:nvPicPr>
          <p:cNvPr id="4098" name="Picture 2" descr="Image result for periodic table">
            <a:extLst>
              <a:ext uri="{FF2B5EF4-FFF2-40B4-BE49-F238E27FC236}">
                <a16:creationId xmlns:a16="http://schemas.microsoft.com/office/drawing/2014/main" id="{E696BDAB-23A2-4CAA-97E1-DDD9671E5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" t="9063"/>
          <a:stretch/>
        </p:blipFill>
        <p:spPr bwMode="auto">
          <a:xfrm>
            <a:off x="1615108" y="1484784"/>
            <a:ext cx="8961784" cy="453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6105F110-1E5C-4DD7-9B62-65F854756AC9}"/>
              </a:ext>
            </a:extLst>
          </p:cNvPr>
          <p:cNvGrpSpPr/>
          <p:nvPr/>
        </p:nvGrpSpPr>
        <p:grpSpPr>
          <a:xfrm>
            <a:off x="1487488" y="1484784"/>
            <a:ext cx="9707760" cy="4675954"/>
            <a:chOff x="1487488" y="1484784"/>
            <a:chExt cx="9707760" cy="467595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F9A049-30D8-4235-83EF-FD96C88442C7}"/>
                </a:ext>
              </a:extLst>
            </p:cNvPr>
            <p:cNvSpPr/>
            <p:nvPr/>
          </p:nvSpPr>
          <p:spPr>
            <a:xfrm>
              <a:off x="1487488" y="1484784"/>
              <a:ext cx="648072" cy="3672408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774F322-1804-4BAE-ACCD-F618193E7C32}"/>
                </a:ext>
              </a:extLst>
            </p:cNvPr>
            <p:cNvSpPr/>
            <p:nvPr/>
          </p:nvSpPr>
          <p:spPr>
            <a:xfrm>
              <a:off x="3143672" y="5085184"/>
              <a:ext cx="3528392" cy="105650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B775E5E-9883-4BD3-B0D4-B21D37A27B1E}"/>
                </a:ext>
              </a:extLst>
            </p:cNvPr>
            <p:cNvSpPr/>
            <p:nvPr/>
          </p:nvSpPr>
          <p:spPr>
            <a:xfrm>
              <a:off x="7666856" y="5085184"/>
              <a:ext cx="3528392" cy="93681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77DAD2-738A-4C9C-B879-894AB91828CC}"/>
                </a:ext>
              </a:extLst>
            </p:cNvPr>
            <p:cNvSpPr/>
            <p:nvPr/>
          </p:nvSpPr>
          <p:spPr>
            <a:xfrm>
              <a:off x="6672064" y="5536281"/>
              <a:ext cx="1008112" cy="62445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582A82-0BE6-48AD-B06F-127A9CD4EA46}"/>
                </a:ext>
              </a:extLst>
            </p:cNvPr>
            <p:cNvSpPr/>
            <p:nvPr/>
          </p:nvSpPr>
          <p:spPr>
            <a:xfrm>
              <a:off x="2152725" y="1988840"/>
              <a:ext cx="648072" cy="4750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83E95B-7CF5-4D09-89AC-30B5872F994E}"/>
                </a:ext>
              </a:extLst>
            </p:cNvPr>
            <p:cNvSpPr/>
            <p:nvPr/>
          </p:nvSpPr>
          <p:spPr>
            <a:xfrm>
              <a:off x="2135560" y="3457575"/>
              <a:ext cx="504056" cy="165618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2C339D-21C4-446D-8BFB-2F945A065148}"/>
                </a:ext>
              </a:extLst>
            </p:cNvPr>
            <p:cNvSpPr/>
            <p:nvPr/>
          </p:nvSpPr>
          <p:spPr>
            <a:xfrm>
              <a:off x="2640807" y="3970883"/>
              <a:ext cx="504056" cy="165618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D50D68C-8BA8-4361-8C18-EB2C662A1736}"/>
                </a:ext>
              </a:extLst>
            </p:cNvPr>
            <p:cNvSpPr/>
            <p:nvPr/>
          </p:nvSpPr>
          <p:spPr>
            <a:xfrm>
              <a:off x="3286622" y="3957252"/>
              <a:ext cx="504056" cy="105650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3EA483-ECC1-48EE-9B32-0B6C6CEB75C7}"/>
                </a:ext>
              </a:extLst>
            </p:cNvPr>
            <p:cNvSpPr/>
            <p:nvPr/>
          </p:nvSpPr>
          <p:spPr>
            <a:xfrm>
              <a:off x="3784018" y="4431566"/>
              <a:ext cx="6792874" cy="533928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8EC1CEE-3E61-48C1-B22B-2B4486811943}"/>
                </a:ext>
              </a:extLst>
            </p:cNvPr>
            <p:cNvSpPr/>
            <p:nvPr/>
          </p:nvSpPr>
          <p:spPr>
            <a:xfrm>
              <a:off x="4751851" y="3460126"/>
              <a:ext cx="1920213" cy="533928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CD17706-2B1B-48BB-978A-BA8C3F3969C6}"/>
                </a:ext>
              </a:extLst>
            </p:cNvPr>
            <p:cNvSpPr/>
            <p:nvPr/>
          </p:nvSpPr>
          <p:spPr>
            <a:xfrm>
              <a:off x="8623912" y="1484784"/>
              <a:ext cx="2045399" cy="2946782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316F07-D816-44B9-B687-E838E7EA2491}"/>
                </a:ext>
              </a:extLst>
            </p:cNvPr>
            <p:cNvSpPr/>
            <p:nvPr/>
          </p:nvSpPr>
          <p:spPr>
            <a:xfrm>
              <a:off x="6714934" y="1811593"/>
              <a:ext cx="1903843" cy="652271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B358A94-7DEB-4201-8B60-C3FB695401B0}"/>
                </a:ext>
              </a:extLst>
            </p:cNvPr>
            <p:cNvSpPr/>
            <p:nvPr/>
          </p:nvSpPr>
          <p:spPr>
            <a:xfrm>
              <a:off x="7620934" y="2488359"/>
              <a:ext cx="997843" cy="46887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155E62B-BE6F-4223-A434-55DF96C8B817}"/>
                </a:ext>
              </a:extLst>
            </p:cNvPr>
            <p:cNvSpPr/>
            <p:nvPr/>
          </p:nvSpPr>
          <p:spPr>
            <a:xfrm>
              <a:off x="7176121" y="2988985"/>
              <a:ext cx="1442656" cy="46887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2358D08-F76F-4505-805C-DE2F7F2EBFBE}"/>
                </a:ext>
              </a:extLst>
            </p:cNvPr>
            <p:cNvSpPr/>
            <p:nvPr/>
          </p:nvSpPr>
          <p:spPr>
            <a:xfrm>
              <a:off x="4751851" y="3940465"/>
              <a:ext cx="3853375" cy="46887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B453F94-1547-49B2-B0C5-280997D32864}"/>
                </a:ext>
              </a:extLst>
            </p:cNvPr>
            <p:cNvSpPr/>
            <p:nvPr/>
          </p:nvSpPr>
          <p:spPr>
            <a:xfrm>
              <a:off x="7170987" y="3459799"/>
              <a:ext cx="948870" cy="46887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23812FD-EF60-44E4-8B8D-9FC66BB984D0}"/>
                </a:ext>
              </a:extLst>
            </p:cNvPr>
            <p:cNvSpPr/>
            <p:nvPr/>
          </p:nvSpPr>
          <p:spPr>
            <a:xfrm>
              <a:off x="5696142" y="2994940"/>
              <a:ext cx="498921" cy="46887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2D2E5B3-CBDC-49F9-BE77-59BA0463AC64}"/>
                </a:ext>
              </a:extLst>
            </p:cNvPr>
            <p:cNvSpPr/>
            <p:nvPr/>
          </p:nvSpPr>
          <p:spPr>
            <a:xfrm>
              <a:off x="2152726" y="2996952"/>
              <a:ext cx="985812" cy="46887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D6C427B-4626-4102-8105-E04B7CE3771E}"/>
                </a:ext>
              </a:extLst>
            </p:cNvPr>
            <p:cNvSpPr/>
            <p:nvPr/>
          </p:nvSpPr>
          <p:spPr>
            <a:xfrm>
              <a:off x="3278874" y="3469332"/>
              <a:ext cx="498921" cy="46887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3EDB5399-8977-40BA-8DEB-F821419D59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59" b="15586"/>
          <a:stretch/>
        </p:blipFill>
        <p:spPr>
          <a:xfrm>
            <a:off x="2701873" y="1399212"/>
            <a:ext cx="6729179" cy="505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3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5BA434-F451-447A-81F1-F0745DF4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CDBBF5-C422-4B3C-8132-EF7356A01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Cr-Fe-Mn-Ni Aging Compositions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51623F-EF49-4173-95E1-1C138DF40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421593"/>
            <a:ext cx="3886200" cy="495973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2C14958-D51B-415C-ABA4-F7AF47F9B596}"/>
              </a:ext>
            </a:extLst>
          </p:cNvPr>
          <p:cNvGrpSpPr/>
          <p:nvPr/>
        </p:nvGrpSpPr>
        <p:grpSpPr>
          <a:xfrm>
            <a:off x="5157498" y="1251247"/>
            <a:ext cx="6281245" cy="5438711"/>
            <a:chOff x="4038600" y="979071"/>
            <a:chExt cx="7086600" cy="613604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FADFE26-A736-4748-BF01-2A1AEDA12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8600" y="979071"/>
              <a:ext cx="3657600" cy="32004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0182FF-1DCA-4C07-8A18-CDD6586EF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7600" y="979071"/>
              <a:ext cx="3657600" cy="32004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7FE99C-6337-4203-B275-58153F36E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38600" y="3914711"/>
              <a:ext cx="3657600" cy="32004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FD06D1F-CA98-4421-8705-77F57D07C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67600" y="3914711"/>
              <a:ext cx="3657600" cy="3200400"/>
            </a:xfrm>
            <a:prstGeom prst="rect">
              <a:avLst/>
            </a:prstGeom>
          </p:spPr>
        </p:pic>
      </p:grp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9E80A06C-823D-49BA-AA37-B552CCAE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996899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124D67-F425-4D4C-8017-DF8E52AA0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CE7FDA-D8BC-436D-80E8-7ABCF6779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476672"/>
            <a:ext cx="9937104" cy="576065"/>
          </a:xfrm>
        </p:spPr>
        <p:txBody>
          <a:bodyPr/>
          <a:lstStyle/>
          <a:p>
            <a:r>
              <a:rPr lang="en-US" dirty="0"/>
              <a:t>Additively Manufactured Cr-Fe-Mn-Ni: As-Built </a:t>
            </a:r>
          </a:p>
        </p:txBody>
      </p:sp>
      <p:pic>
        <p:nvPicPr>
          <p:cNvPr id="14" name="Phase_diagram_360">
            <a:hlinkClick r:id="" action="ppaction://media"/>
            <a:extLst>
              <a:ext uri="{FF2B5EF4-FFF2-40B4-BE49-F238E27FC236}">
                <a16:creationId xmlns:a16="http://schemas.microsoft.com/office/drawing/2014/main" id="{E9C7F314-C9A5-45C9-BE45-B704E38142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3473" t="7778" r="5840" b="7778"/>
          <a:stretch/>
        </p:blipFill>
        <p:spPr>
          <a:xfrm>
            <a:off x="6240016" y="1569017"/>
            <a:ext cx="5638800" cy="4721087"/>
          </a:xfrm>
          <a:prstGeom prst="rect">
            <a:avLst/>
          </a:prstGeom>
        </p:spPr>
      </p:pic>
      <p:pic>
        <p:nvPicPr>
          <p:cNvPr id="15" name="Picture 14" descr="A calculator on a wood surface&#10;&#10;Description automatically generated">
            <a:extLst>
              <a:ext uri="{FF2B5EF4-FFF2-40B4-BE49-F238E27FC236}">
                <a16:creationId xmlns:a16="http://schemas.microsoft.com/office/drawing/2014/main" id="{2EFD96F0-1FC5-4834-B9F4-9748B0DF10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5" t="10439" r="30000" b="7779"/>
          <a:stretch/>
        </p:blipFill>
        <p:spPr>
          <a:xfrm>
            <a:off x="3916966" y="1798123"/>
            <a:ext cx="4036499" cy="3961387"/>
          </a:xfrm>
          <a:prstGeom prst="roundRect">
            <a:avLst>
              <a:gd name="adj" fmla="val 3412"/>
            </a:avLst>
          </a:prstGeom>
        </p:spPr>
      </p:pic>
      <p:pic>
        <p:nvPicPr>
          <p:cNvPr id="16" name="Picture 15" descr="Image result for computherm llc logo">
            <a:extLst>
              <a:ext uri="{FF2B5EF4-FFF2-40B4-BE49-F238E27FC236}">
                <a16:creationId xmlns:a16="http://schemas.microsoft.com/office/drawing/2014/main" id="{372EA060-1649-478F-9332-67CDCA98C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341" y="5808729"/>
            <a:ext cx="298767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EABC608-451E-4465-9E02-C18A6D677353}"/>
              </a:ext>
            </a:extLst>
          </p:cNvPr>
          <p:cNvSpPr txBox="1"/>
          <p:nvPr/>
        </p:nvSpPr>
        <p:spPr>
          <a:xfrm>
            <a:off x="6849616" y="2178617"/>
            <a:ext cx="1667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Stable phases at 700 °C</a:t>
            </a:r>
          </a:p>
        </p:txBody>
      </p:sp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274D76FB-AD75-4E1E-BE7A-71622A017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337936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3125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9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30E361-4009-4824-8C34-F7B8FE8F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72142A-7A6D-495B-9AE9-95F549D9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Cr-Fe-Mn-Ni As-Built Microstructure</a:t>
            </a:r>
          </a:p>
        </p:txBody>
      </p:sp>
      <p:pic>
        <p:nvPicPr>
          <p:cNvPr id="6" name="Picture 5" descr="A picture containing outdoor, black, man, white&#10;&#10;Description automatically generated">
            <a:extLst>
              <a:ext uri="{FF2B5EF4-FFF2-40B4-BE49-F238E27FC236}">
                <a16:creationId xmlns:a16="http://schemas.microsoft.com/office/drawing/2014/main" id="{9150BCDF-C20E-4385-A73F-A84AEF86AA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05"/>
          <a:stretch/>
        </p:blipFill>
        <p:spPr>
          <a:xfrm>
            <a:off x="29324" y="1381602"/>
            <a:ext cx="6037800" cy="4333398"/>
          </a:xfrm>
          <a:prstGeom prst="rect">
            <a:avLst/>
          </a:prstGeom>
        </p:spPr>
      </p:pic>
      <p:pic>
        <p:nvPicPr>
          <p:cNvPr id="7" name="Picture 6" descr="A picture containing nature, black, white, rain&#10;&#10;Description automatically generated">
            <a:extLst>
              <a:ext uri="{FF2B5EF4-FFF2-40B4-BE49-F238E27FC236}">
                <a16:creationId xmlns:a16="http://schemas.microsoft.com/office/drawing/2014/main" id="{FFDD4047-31CD-47E0-B64C-07B1A9DA11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41"/>
          <a:stretch/>
        </p:blipFill>
        <p:spPr>
          <a:xfrm>
            <a:off x="6096000" y="1383207"/>
            <a:ext cx="6037801" cy="4331793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257B3A2E-C98C-4777-A761-CE450B691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2479237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0BC2C2-D2DB-4821-970D-18486F3F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7515DFC-CD46-4711-842D-673058ADC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UHV Homogenization/Aging Furnace</a:t>
            </a:r>
          </a:p>
        </p:txBody>
      </p:sp>
      <p:pic>
        <p:nvPicPr>
          <p:cNvPr id="11" name="Picture 10" descr="A close up of a device&#10;&#10;Description automatically generated">
            <a:extLst>
              <a:ext uri="{FF2B5EF4-FFF2-40B4-BE49-F238E27FC236}">
                <a16:creationId xmlns:a16="http://schemas.microsoft.com/office/drawing/2014/main" id="{5E5495EA-239A-4B63-8A88-9700F38E1F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8888" r="33750" b="17778"/>
          <a:stretch/>
        </p:blipFill>
        <p:spPr>
          <a:xfrm>
            <a:off x="7248128" y="1677995"/>
            <a:ext cx="3918851" cy="3851285"/>
          </a:xfrm>
          <a:prstGeom prst="roundRect">
            <a:avLst>
              <a:gd name="adj" fmla="val 3404"/>
            </a:avLst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D4DB30-647D-49DE-8698-48E6EC9AFA21}"/>
              </a:ext>
            </a:extLst>
          </p:cNvPr>
          <p:cNvSpPr txBox="1"/>
          <p:nvPr/>
        </p:nvSpPr>
        <p:spPr>
          <a:xfrm>
            <a:off x="618728" y="1851038"/>
            <a:ext cx="6096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UHV MRF vacuum furnace was used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Water-cooled steel body allows for rapid cooling of samples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Additive plate was homogenized at 1000 °C for 24 hours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Furnace temperature was dropped to 700 °C and held for 24 hours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After aging, furnace was rapidly cooled to RT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BF8C42-0EEB-45F0-962B-89A87196C4D8}"/>
              </a:ext>
            </a:extLst>
          </p:cNvPr>
          <p:cNvGrpSpPr/>
          <p:nvPr/>
        </p:nvGrpSpPr>
        <p:grpSpPr>
          <a:xfrm>
            <a:off x="6867128" y="1743568"/>
            <a:ext cx="4960183" cy="4228522"/>
            <a:chOff x="6934200" y="1568930"/>
            <a:chExt cx="4960183" cy="4228522"/>
          </a:xfrm>
        </p:grpSpPr>
        <p:pic>
          <p:nvPicPr>
            <p:cNvPr id="14" name="Picture 13" descr="A picture containing indoor, bicycle, sitting, sink&#10;&#10;Description automatically generated">
              <a:extLst>
                <a:ext uri="{FF2B5EF4-FFF2-40B4-BE49-F238E27FC236}">
                  <a16:creationId xmlns:a16="http://schemas.microsoft.com/office/drawing/2014/main" id="{828D71EF-7D57-49D6-8765-FB834B32A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4200" y="1568930"/>
              <a:ext cx="4960183" cy="372013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C763189-5E3E-4DFD-86DA-02DDB08AA580}"/>
                </a:ext>
              </a:extLst>
            </p:cNvPr>
            <p:cNvSpPr txBox="1"/>
            <p:nvPr/>
          </p:nvSpPr>
          <p:spPr>
            <a:xfrm>
              <a:off x="7010399" y="5458898"/>
              <a:ext cx="48839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Courtesy of John </a:t>
              </a:r>
              <a:r>
                <a:rPr lang="en-US" sz="1600" b="1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Perepezko</a:t>
              </a: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 | UW-Madison</a:t>
              </a:r>
            </a:p>
          </p:txBody>
        </p:sp>
      </p:grp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C24F8BD2-EAEB-4908-A095-ECD2A3011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374356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183AC0-4169-42FD-B695-EF29F0D5B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5847C54-28FD-42B1-8FB3-24BF12AD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Aged Additive HEA Example: Cr</a:t>
            </a:r>
            <a:r>
              <a:rPr lang="en-US" altLang="en-US" baseline="-25000" dirty="0"/>
              <a:t>35</a:t>
            </a:r>
            <a:r>
              <a:rPr lang="en-US" altLang="en-US" dirty="0"/>
              <a:t>Fe</a:t>
            </a:r>
            <a:r>
              <a:rPr lang="en-US" altLang="en-US" baseline="-25000" dirty="0"/>
              <a:t>15</a:t>
            </a:r>
            <a:r>
              <a:rPr lang="en-US" altLang="en-US" dirty="0"/>
              <a:t>Mn</a:t>
            </a:r>
            <a:r>
              <a:rPr lang="en-US" altLang="en-US" baseline="-25000" dirty="0"/>
              <a:t>15</a:t>
            </a:r>
            <a:r>
              <a:rPr lang="en-US" altLang="en-US" dirty="0"/>
              <a:t>Ni</a:t>
            </a:r>
            <a:r>
              <a:rPr lang="en-US" altLang="en-US" baseline="-25000" dirty="0"/>
              <a:t>35</a:t>
            </a:r>
            <a:endParaRPr lang="en-US" dirty="0"/>
          </a:p>
        </p:txBody>
      </p:sp>
      <p:pic>
        <p:nvPicPr>
          <p:cNvPr id="16" name="Picture 15" descr="A picture containing rug, black, white, television&#10;&#10;Description automatically generated">
            <a:extLst>
              <a:ext uri="{FF2B5EF4-FFF2-40B4-BE49-F238E27FC236}">
                <a16:creationId xmlns:a16="http://schemas.microsoft.com/office/drawing/2014/main" id="{681133EC-60C6-4C68-A727-DDB1BCDA02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6763800" y="1592648"/>
            <a:ext cx="4894800" cy="3512752"/>
          </a:xfrm>
          <a:prstGeom prst="rect">
            <a:avLst/>
          </a:prstGeom>
        </p:spPr>
      </p:pic>
      <p:pic>
        <p:nvPicPr>
          <p:cNvPr id="17" name="Picture 16" descr="A picture containing black, white, photo, man&#10;&#10;Description automatically generated">
            <a:extLst>
              <a:ext uri="{FF2B5EF4-FFF2-40B4-BE49-F238E27FC236}">
                <a16:creationId xmlns:a16="http://schemas.microsoft.com/office/drawing/2014/main" id="{75CAF311-08EF-44D7-9842-F1FADE7B8B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533400" y="1592648"/>
            <a:ext cx="4894800" cy="3512752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FED88A0A-5DA1-46BC-8F3E-71D39F70FC6B}"/>
              </a:ext>
            </a:extLst>
          </p:cNvPr>
          <p:cNvSpPr/>
          <p:nvPr/>
        </p:nvSpPr>
        <p:spPr bwMode="auto">
          <a:xfrm>
            <a:off x="5513848" y="2895600"/>
            <a:ext cx="1201200" cy="1066800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321E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2800" b="1" baseline="-25000" dirty="0">
                <a:solidFill>
                  <a:srgbClr val="000000"/>
                </a:solidFill>
                <a:latin typeface="Arial" charset="0"/>
              </a:rPr>
              <a:t>Aging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870B9A-AC74-4531-840A-8E6F994BBC48}"/>
              </a:ext>
            </a:extLst>
          </p:cNvPr>
          <p:cNvSpPr txBox="1"/>
          <p:nvPr/>
        </p:nvSpPr>
        <p:spPr>
          <a:xfrm>
            <a:off x="732900" y="5466488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As-Built: Single-Phase FCC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295C50-F420-4F28-A8BC-29C6ACDA6E8A}"/>
              </a:ext>
            </a:extLst>
          </p:cNvPr>
          <p:cNvSpPr txBox="1"/>
          <p:nvPr/>
        </p:nvSpPr>
        <p:spPr>
          <a:xfrm>
            <a:off x="6963302" y="5466488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Aged: FCC + BCC</a:t>
            </a:r>
          </a:p>
        </p:txBody>
      </p:sp>
      <p:sp>
        <p:nvSpPr>
          <p:cNvPr id="21" name="Footer Placeholder 1">
            <a:extLst>
              <a:ext uri="{FF2B5EF4-FFF2-40B4-BE49-F238E27FC236}">
                <a16:creationId xmlns:a16="http://schemas.microsoft.com/office/drawing/2014/main" id="{0D60A4EF-2B5C-47E1-BF57-7825C812E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1894657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C43F8C-4DF1-4A9A-B3D3-AA730167C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8EEFB4-CE91-49E6-99F8-89ADBBAF2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Characterization Example: Cr</a:t>
            </a:r>
            <a:r>
              <a:rPr lang="en-US" altLang="en-US" baseline="-25000" dirty="0"/>
              <a:t>35</a:t>
            </a:r>
            <a:r>
              <a:rPr lang="en-US" altLang="en-US" dirty="0"/>
              <a:t>Fe</a:t>
            </a:r>
            <a:r>
              <a:rPr lang="en-US" altLang="en-US" baseline="-25000" dirty="0"/>
              <a:t>15</a:t>
            </a:r>
            <a:r>
              <a:rPr lang="en-US" altLang="en-US" dirty="0"/>
              <a:t>Mn</a:t>
            </a:r>
            <a:r>
              <a:rPr lang="en-US" altLang="en-US" baseline="-25000" dirty="0"/>
              <a:t>15</a:t>
            </a:r>
            <a:r>
              <a:rPr lang="en-US" altLang="en-US" dirty="0"/>
              <a:t>Ni</a:t>
            </a:r>
            <a:r>
              <a:rPr lang="en-US" altLang="en-US" baseline="-25000" dirty="0"/>
              <a:t>35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17AC4F-D21A-4E3B-B5B9-D9163BF65D83}"/>
              </a:ext>
            </a:extLst>
          </p:cNvPr>
          <p:cNvSpPr txBox="1"/>
          <p:nvPr/>
        </p:nvSpPr>
        <p:spPr>
          <a:xfrm>
            <a:off x="1055440" y="5578008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As-built</a:t>
            </a:r>
          </a:p>
        </p:txBody>
      </p:sp>
      <p:pic>
        <p:nvPicPr>
          <p:cNvPr id="14" name="Picture 13" descr="A picture containing black, white, photo, man&#10;&#10;Description automatically generated">
            <a:extLst>
              <a:ext uri="{FF2B5EF4-FFF2-40B4-BE49-F238E27FC236}">
                <a16:creationId xmlns:a16="http://schemas.microsoft.com/office/drawing/2014/main" id="{B096E7D0-854C-4160-A6D2-7AD6DA883C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504040" y="1912856"/>
            <a:ext cx="4894800" cy="351275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E8B9AF0-9660-4E29-8D99-27459ACF5722}"/>
              </a:ext>
            </a:extLst>
          </p:cNvPr>
          <p:cNvGrpSpPr/>
          <p:nvPr/>
        </p:nvGrpSpPr>
        <p:grpSpPr>
          <a:xfrm>
            <a:off x="5685640" y="1410758"/>
            <a:ext cx="6124811" cy="5176744"/>
            <a:chOff x="4243705" y="1295400"/>
            <a:chExt cx="7414895" cy="626713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5B16DE0-20BD-45BE-A298-BE01EA856A43}"/>
                </a:ext>
              </a:extLst>
            </p:cNvPr>
            <p:cNvPicPr/>
            <p:nvPr/>
          </p:nvPicPr>
          <p:blipFill rotWithShape="1">
            <a:blip r:embed="rId4"/>
            <a:srcRect t="5194" b="29197"/>
            <a:stretch/>
          </p:blipFill>
          <p:spPr>
            <a:xfrm>
              <a:off x="4243705" y="1295400"/>
              <a:ext cx="3704590" cy="31242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DA00D3F-15D7-44BF-A488-31E74FB22CE2}"/>
                </a:ext>
              </a:extLst>
            </p:cNvPr>
            <p:cNvPicPr/>
            <p:nvPr/>
          </p:nvPicPr>
          <p:blipFill rotWithShape="1">
            <a:blip r:embed="rId5"/>
            <a:srcRect t="5193" b="28804"/>
            <a:stretch/>
          </p:blipFill>
          <p:spPr>
            <a:xfrm>
              <a:off x="4243705" y="4419600"/>
              <a:ext cx="3704590" cy="314293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4F73409-09D1-4A84-B012-3C83404AC193}"/>
                </a:ext>
              </a:extLst>
            </p:cNvPr>
            <p:cNvPicPr/>
            <p:nvPr/>
          </p:nvPicPr>
          <p:blipFill rotWithShape="1">
            <a:blip r:embed="rId6"/>
            <a:srcRect t="5035" b="29356"/>
            <a:stretch/>
          </p:blipFill>
          <p:spPr>
            <a:xfrm>
              <a:off x="7954010" y="1295400"/>
              <a:ext cx="3704590" cy="31242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74CAC30-ACB0-4C41-A40C-D92FFA78D2C0}"/>
                </a:ext>
              </a:extLst>
            </p:cNvPr>
            <p:cNvPicPr/>
            <p:nvPr/>
          </p:nvPicPr>
          <p:blipFill rotWithShape="1">
            <a:blip r:embed="rId7"/>
            <a:srcRect t="5194" b="29197"/>
            <a:stretch/>
          </p:blipFill>
          <p:spPr>
            <a:xfrm>
              <a:off x="7954010" y="4419600"/>
              <a:ext cx="3704590" cy="3124200"/>
            </a:xfrm>
            <a:prstGeom prst="rect">
              <a:avLst/>
            </a:prstGeom>
          </p:spPr>
        </p:pic>
      </p:grpSp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4A509963-676E-45A7-B804-DAC0D4B69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5125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8B1398-01EB-4E4C-9000-8CC61FB1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F6FEAD-79FE-4EC1-ADA2-B69F2F9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Characterization Example: Cr</a:t>
            </a:r>
            <a:r>
              <a:rPr lang="en-US" altLang="en-US" baseline="-25000" dirty="0"/>
              <a:t>35</a:t>
            </a:r>
            <a:r>
              <a:rPr lang="en-US" altLang="en-US" dirty="0"/>
              <a:t>Fe</a:t>
            </a:r>
            <a:r>
              <a:rPr lang="en-US" altLang="en-US" baseline="-25000" dirty="0"/>
              <a:t>15</a:t>
            </a:r>
            <a:r>
              <a:rPr lang="en-US" altLang="en-US" dirty="0"/>
              <a:t>Mn</a:t>
            </a:r>
            <a:r>
              <a:rPr lang="en-US" altLang="en-US" baseline="-25000" dirty="0"/>
              <a:t>15</a:t>
            </a:r>
            <a:r>
              <a:rPr lang="en-US" altLang="en-US" dirty="0"/>
              <a:t>Ni</a:t>
            </a:r>
            <a:r>
              <a:rPr lang="en-US" altLang="en-US" baseline="-25000" dirty="0"/>
              <a:t>35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CDACDD-3918-4352-8A80-92A23ECEB2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98"/>
          <a:stretch/>
        </p:blipFill>
        <p:spPr>
          <a:xfrm>
            <a:off x="501954" y="1929628"/>
            <a:ext cx="4912800" cy="354834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931A2F4-55DF-4B6A-B119-04F5568E0791}"/>
              </a:ext>
            </a:extLst>
          </p:cNvPr>
          <p:cNvGrpSpPr/>
          <p:nvPr/>
        </p:nvGrpSpPr>
        <p:grpSpPr>
          <a:xfrm>
            <a:off x="5683554" y="1438391"/>
            <a:ext cx="6131323" cy="5107802"/>
            <a:chOff x="4243705" y="1295400"/>
            <a:chExt cx="7411893" cy="617460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855ED31-726C-4FFD-B8C0-24C0EA145941}"/>
                </a:ext>
              </a:extLst>
            </p:cNvPr>
            <p:cNvPicPr/>
            <p:nvPr/>
          </p:nvPicPr>
          <p:blipFill rotWithShape="1">
            <a:blip r:embed="rId4"/>
            <a:srcRect t="5194" b="29972"/>
            <a:stretch/>
          </p:blipFill>
          <p:spPr>
            <a:xfrm>
              <a:off x="4243705" y="1295400"/>
              <a:ext cx="3704590" cy="308730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E7E8BB3-4945-4D09-A160-379B4EED41A9}"/>
                </a:ext>
              </a:extLst>
            </p:cNvPr>
            <p:cNvPicPr/>
            <p:nvPr/>
          </p:nvPicPr>
          <p:blipFill rotWithShape="1">
            <a:blip r:embed="rId5"/>
            <a:srcRect t="5059" b="30108"/>
            <a:stretch/>
          </p:blipFill>
          <p:spPr>
            <a:xfrm>
              <a:off x="4243705" y="4382701"/>
              <a:ext cx="3704590" cy="308730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048BEB1-2AED-4ECC-B6AD-162FD445ECF0}"/>
                </a:ext>
              </a:extLst>
            </p:cNvPr>
            <p:cNvPicPr/>
            <p:nvPr/>
          </p:nvPicPr>
          <p:blipFill rotWithShape="1">
            <a:blip r:embed="rId6"/>
            <a:srcRect t="5194" b="29972"/>
            <a:stretch/>
          </p:blipFill>
          <p:spPr>
            <a:xfrm>
              <a:off x="7951008" y="1295400"/>
              <a:ext cx="3704590" cy="308730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FCC2376-BC22-4935-86E5-E8490ABB920A}"/>
                </a:ext>
              </a:extLst>
            </p:cNvPr>
            <p:cNvPicPr/>
            <p:nvPr/>
          </p:nvPicPr>
          <p:blipFill rotWithShape="1">
            <a:blip r:embed="rId7"/>
            <a:srcRect t="5059" b="30107"/>
            <a:stretch/>
          </p:blipFill>
          <p:spPr>
            <a:xfrm>
              <a:off x="7951008" y="4382701"/>
              <a:ext cx="3704590" cy="3087301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A170465-938B-4EED-9BCE-C8C4C4DF65FC}"/>
              </a:ext>
            </a:extLst>
          </p:cNvPr>
          <p:cNvSpPr txBox="1"/>
          <p:nvPr/>
        </p:nvSpPr>
        <p:spPr>
          <a:xfrm>
            <a:off x="1053354" y="5587637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Aged</a:t>
            </a:r>
          </a:p>
        </p:txBody>
      </p:sp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F43B8695-649A-4753-A7A5-5F97E350A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2280825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FF103-CA62-41CE-8288-B9C7D97C7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1815A1-FB66-4E3F-B5E3-DD83A652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Characterization Example: Cr</a:t>
            </a:r>
            <a:r>
              <a:rPr lang="en-US" altLang="en-US" baseline="-25000" dirty="0"/>
              <a:t>35</a:t>
            </a:r>
            <a:r>
              <a:rPr lang="en-US" altLang="en-US" dirty="0"/>
              <a:t>Fe</a:t>
            </a:r>
            <a:r>
              <a:rPr lang="en-US" altLang="en-US" baseline="-25000" dirty="0"/>
              <a:t>15</a:t>
            </a:r>
            <a:r>
              <a:rPr lang="en-US" altLang="en-US" dirty="0"/>
              <a:t>Mn</a:t>
            </a:r>
            <a:r>
              <a:rPr lang="en-US" altLang="en-US" baseline="-25000" dirty="0"/>
              <a:t>15</a:t>
            </a:r>
            <a:r>
              <a:rPr lang="en-US" altLang="en-US" dirty="0"/>
              <a:t>Ni</a:t>
            </a:r>
            <a:r>
              <a:rPr lang="en-US" altLang="en-US" baseline="-25000" dirty="0"/>
              <a:t>35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14E608-2C6B-4967-B908-28D621AC76E0}"/>
              </a:ext>
            </a:extLst>
          </p:cNvPr>
          <p:cNvGrpSpPr/>
          <p:nvPr/>
        </p:nvGrpSpPr>
        <p:grpSpPr>
          <a:xfrm>
            <a:off x="361523" y="1849512"/>
            <a:ext cx="11818196" cy="4519240"/>
            <a:chOff x="767408" y="1718072"/>
            <a:chExt cx="10820400" cy="413768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4C52A3-3CE7-43E5-A185-590CDC2ADF7F}"/>
                </a:ext>
              </a:extLst>
            </p:cNvPr>
            <p:cNvSpPr txBox="1"/>
            <p:nvPr/>
          </p:nvSpPr>
          <p:spPr>
            <a:xfrm>
              <a:off x="1318808" y="5455648"/>
              <a:ext cx="3962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As-built</a:t>
              </a:r>
            </a:p>
          </p:txBody>
        </p:sp>
        <p:pic>
          <p:nvPicPr>
            <p:cNvPr id="12" name="Picture 11" descr="A picture containing black, white, photo, man&#10;&#10;Description automatically generated">
              <a:extLst>
                <a:ext uri="{FF2B5EF4-FFF2-40B4-BE49-F238E27FC236}">
                  <a16:creationId xmlns:a16="http://schemas.microsoft.com/office/drawing/2014/main" id="{E0B98863-01AD-4A42-8EAE-30A808F76D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314"/>
            <a:stretch/>
          </p:blipFill>
          <p:spPr>
            <a:xfrm>
              <a:off x="767408" y="1790496"/>
              <a:ext cx="4894800" cy="3512752"/>
            </a:xfrm>
            <a:prstGeom prst="rect">
              <a:avLst/>
            </a:prstGeom>
          </p:spPr>
        </p:pic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E8D8E805-A4FC-481B-BB0E-BBE86E6B2D9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85623280"/>
                </p:ext>
              </p:extLst>
            </p:nvPr>
          </p:nvGraphicFramePr>
          <p:xfrm>
            <a:off x="6101408" y="1718072"/>
            <a:ext cx="5486400" cy="3657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8B88BC8-634D-4CAF-BBC3-609A83285549}"/>
                </a:ext>
              </a:extLst>
            </p:cNvPr>
            <p:cNvSpPr/>
            <p:nvPr/>
          </p:nvSpPr>
          <p:spPr>
            <a:xfrm>
              <a:off x="8620829" y="5261674"/>
              <a:ext cx="447558" cy="3795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baseline="-25000" dirty="0">
                  <a:solidFill>
                    <a:srgbClr val="000000"/>
                  </a:solidFill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</a:rPr>
                <a:t>2θ</a:t>
              </a:r>
              <a:endParaRPr lang="en-US" sz="2800" b="1" baseline="-250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16AE01-A0F4-44F9-BFC0-C881F88517BB}"/>
                </a:ext>
              </a:extLst>
            </p:cNvPr>
            <p:cNvSpPr txBox="1"/>
            <p:nvPr/>
          </p:nvSpPr>
          <p:spPr>
            <a:xfrm>
              <a:off x="6177608" y="1820174"/>
              <a:ext cx="2057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XRD:</a:t>
              </a:r>
            </a:p>
          </p:txBody>
        </p:sp>
      </p:grp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485F62F4-6A25-4DA9-8BB5-B91B910F4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1177124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82F061-0414-490B-AC79-6AC07F31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025B59-8034-4F07-8798-6B304040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Characterization Example: Cr</a:t>
            </a:r>
            <a:r>
              <a:rPr lang="en-US" altLang="en-US" baseline="-25000" dirty="0"/>
              <a:t>35</a:t>
            </a:r>
            <a:r>
              <a:rPr lang="en-US" altLang="en-US" dirty="0"/>
              <a:t>Fe</a:t>
            </a:r>
            <a:r>
              <a:rPr lang="en-US" altLang="en-US" baseline="-25000" dirty="0"/>
              <a:t>15</a:t>
            </a:r>
            <a:r>
              <a:rPr lang="en-US" altLang="en-US" dirty="0"/>
              <a:t>Mn</a:t>
            </a:r>
            <a:r>
              <a:rPr lang="en-US" altLang="en-US" baseline="-25000" dirty="0"/>
              <a:t>15</a:t>
            </a:r>
            <a:r>
              <a:rPr lang="en-US" altLang="en-US" dirty="0"/>
              <a:t>Ni</a:t>
            </a:r>
            <a:r>
              <a:rPr lang="en-US" altLang="en-US" baseline="-25000" dirty="0"/>
              <a:t>35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EE59D5F-F99A-4CE2-AF4A-581DE6437002}"/>
              </a:ext>
            </a:extLst>
          </p:cNvPr>
          <p:cNvGrpSpPr/>
          <p:nvPr/>
        </p:nvGrpSpPr>
        <p:grpSpPr>
          <a:xfrm>
            <a:off x="353664" y="1887023"/>
            <a:ext cx="11823192" cy="4517136"/>
            <a:chOff x="695400" y="1916832"/>
            <a:chExt cx="10820400" cy="405811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2293428-8633-425F-8D63-9988D713A2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698"/>
            <a:stretch/>
          </p:blipFill>
          <p:spPr>
            <a:xfrm>
              <a:off x="695400" y="1916832"/>
              <a:ext cx="4912800" cy="354834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4EDD5D7-EB23-4DDA-BBBD-0BCCC9C07C91}"/>
                </a:ext>
              </a:extLst>
            </p:cNvPr>
            <p:cNvSpPr txBox="1"/>
            <p:nvPr/>
          </p:nvSpPr>
          <p:spPr>
            <a:xfrm>
              <a:off x="1246800" y="5574841"/>
              <a:ext cx="3962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Aged</a:t>
              </a:r>
            </a:p>
          </p:txBody>
        </p:sp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F93D2770-8ECD-40BE-88AB-B29D23A2886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67831163"/>
                </p:ext>
              </p:extLst>
            </p:nvPr>
          </p:nvGraphicFramePr>
          <p:xfrm>
            <a:off x="6029400" y="1917241"/>
            <a:ext cx="5486400" cy="3657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3C25078-ABB4-4EF5-BB79-A7A5FC69ACA1}"/>
                </a:ext>
              </a:extLst>
            </p:cNvPr>
            <p:cNvSpPr/>
            <p:nvPr/>
          </p:nvSpPr>
          <p:spPr>
            <a:xfrm>
              <a:off x="8548821" y="5380867"/>
              <a:ext cx="447558" cy="3795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baseline="-25000" dirty="0">
                  <a:solidFill>
                    <a:srgbClr val="000000"/>
                  </a:solidFill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</a:rPr>
                <a:t>2θ</a:t>
              </a:r>
              <a:endParaRPr lang="en-US" sz="2800" b="1" baseline="-250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FB37848-9487-41A3-8082-5CCDF5306B6D}"/>
                </a:ext>
              </a:extLst>
            </p:cNvPr>
            <p:cNvSpPr txBox="1"/>
            <p:nvPr/>
          </p:nvSpPr>
          <p:spPr>
            <a:xfrm>
              <a:off x="6105600" y="1939367"/>
              <a:ext cx="2057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XRD:</a:t>
              </a:r>
            </a:p>
          </p:txBody>
        </p:sp>
      </p:grp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8219E9D0-3538-4839-9C44-A1B79CD81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3657972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696D28-D592-42F0-BCB6-F46FF9794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F0805C-D898-41E9-8B07-B03E31370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Measured Phase Overview</a:t>
            </a:r>
          </a:p>
        </p:txBody>
      </p:sp>
      <p:pic>
        <p:nvPicPr>
          <p:cNvPr id="75" name="Picture 74" descr="A calculator on a wood surface&#10;&#10;Description automatically generated">
            <a:extLst>
              <a:ext uri="{FF2B5EF4-FFF2-40B4-BE49-F238E27FC236}">
                <a16:creationId xmlns:a16="http://schemas.microsoft.com/office/drawing/2014/main" id="{C91B3DA3-CEF2-4690-9E34-2F148361AB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4" t="26063" r="38275" b="21854"/>
          <a:stretch/>
        </p:blipFill>
        <p:spPr>
          <a:xfrm>
            <a:off x="839416" y="1916832"/>
            <a:ext cx="3505200" cy="3444767"/>
          </a:xfrm>
          <a:prstGeom prst="roundRect">
            <a:avLst>
              <a:gd name="adj" fmla="val 3394"/>
            </a:avLst>
          </a:prstGeom>
        </p:spPr>
      </p:pic>
      <p:pic>
        <p:nvPicPr>
          <p:cNvPr id="76" name="Picture 75" descr="A close up of a device&#10;&#10;Description automatically generated">
            <a:extLst>
              <a:ext uri="{FF2B5EF4-FFF2-40B4-BE49-F238E27FC236}">
                <a16:creationId xmlns:a16="http://schemas.microsoft.com/office/drawing/2014/main" id="{3E0DCC6D-5988-4282-A553-FDCEE5F7E0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8888" r="33750" b="17778"/>
          <a:stretch/>
        </p:blipFill>
        <p:spPr>
          <a:xfrm>
            <a:off x="4840055" y="1916832"/>
            <a:ext cx="3505200" cy="3444767"/>
          </a:xfrm>
          <a:prstGeom prst="roundRect">
            <a:avLst>
              <a:gd name="adj" fmla="val 3404"/>
            </a:avLst>
          </a:prstGeom>
        </p:spPr>
      </p:pic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E80BBC92-4C20-4C9B-B567-DC5F4A28BE93}"/>
              </a:ext>
            </a:extLst>
          </p:cNvPr>
          <p:cNvSpPr/>
          <p:nvPr/>
        </p:nvSpPr>
        <p:spPr bwMode="auto">
          <a:xfrm>
            <a:off x="9100838" y="4349905"/>
            <a:ext cx="2514600" cy="534987"/>
          </a:xfrm>
          <a:prstGeom prst="roundRect">
            <a:avLst/>
          </a:prstGeom>
          <a:solidFill>
            <a:srgbClr val="00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FCC + Sigma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AED3B79E-C56A-481D-BAED-DB19699232F5}"/>
              </a:ext>
            </a:extLst>
          </p:cNvPr>
          <p:cNvSpPr/>
          <p:nvPr/>
        </p:nvSpPr>
        <p:spPr bwMode="auto">
          <a:xfrm>
            <a:off x="9100838" y="2023248"/>
            <a:ext cx="2514600" cy="534987"/>
          </a:xfrm>
          <a:prstGeom prst="roundRect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2800" b="1" baseline="-25000" dirty="0">
                <a:solidFill>
                  <a:srgbClr val="000000"/>
                </a:solidFill>
                <a:latin typeface="Arial" charset="0"/>
              </a:rPr>
              <a:t>FCC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49A1C287-ACB3-4C2C-A8AC-A044F5EE146E}"/>
              </a:ext>
            </a:extLst>
          </p:cNvPr>
          <p:cNvSpPr/>
          <p:nvPr/>
        </p:nvSpPr>
        <p:spPr bwMode="auto">
          <a:xfrm>
            <a:off x="9100838" y="3186836"/>
            <a:ext cx="2514600" cy="534987"/>
          </a:xfrm>
          <a:prstGeom prst="round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Sigma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0109EF08-A7D8-4D93-8ABB-86D1879AE984}"/>
              </a:ext>
            </a:extLst>
          </p:cNvPr>
          <p:cNvSpPr/>
          <p:nvPr/>
        </p:nvSpPr>
        <p:spPr bwMode="auto">
          <a:xfrm>
            <a:off x="9100838" y="2603711"/>
            <a:ext cx="2514600" cy="534987"/>
          </a:xfrm>
          <a:prstGeom prst="roundRect">
            <a:avLst/>
          </a:prstGeom>
          <a:solidFill>
            <a:srgbClr val="FFCAAA">
              <a:lumMod val="7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BCC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E2C4FB36-0421-4837-9A6D-613E38BA604F}"/>
              </a:ext>
            </a:extLst>
          </p:cNvPr>
          <p:cNvSpPr/>
          <p:nvPr/>
        </p:nvSpPr>
        <p:spPr bwMode="auto">
          <a:xfrm>
            <a:off x="9094421" y="3769442"/>
            <a:ext cx="2514600" cy="534987"/>
          </a:xfrm>
          <a:prstGeom prst="roundRect">
            <a:avLst/>
          </a:prstGeom>
          <a:solidFill>
            <a:srgbClr val="0000CC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FCC + BCC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0D59D6C7-0E8D-4B2A-BDC3-4FF894A17520}"/>
              </a:ext>
            </a:extLst>
          </p:cNvPr>
          <p:cNvSpPr/>
          <p:nvPr/>
        </p:nvSpPr>
        <p:spPr bwMode="auto">
          <a:xfrm>
            <a:off x="9094421" y="4933028"/>
            <a:ext cx="2514600" cy="534987"/>
          </a:xfrm>
          <a:prstGeom prst="roundRect">
            <a:avLst/>
          </a:prstGeom>
          <a:solidFill>
            <a:srgbClr val="FF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2800" b="1" baseline="-25000" dirty="0">
                <a:solidFill>
                  <a:srgbClr val="000000"/>
                </a:solidFill>
                <a:latin typeface="Arial" charset="0"/>
              </a:rPr>
              <a:t>FCC + BCC + Sigma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356580B-A857-4E5C-8E15-D5D99BA961B6}"/>
              </a:ext>
            </a:extLst>
          </p:cNvPr>
          <p:cNvSpPr txBox="1"/>
          <p:nvPr/>
        </p:nvSpPr>
        <p:spPr>
          <a:xfrm>
            <a:off x="1068016" y="5544216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As-Built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0FF51D0-94FA-4129-9656-2078E8E647E9}"/>
              </a:ext>
            </a:extLst>
          </p:cNvPr>
          <p:cNvSpPr txBox="1"/>
          <p:nvPr/>
        </p:nvSpPr>
        <p:spPr>
          <a:xfrm>
            <a:off x="5144855" y="5544216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Aged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3E78E8E-AFE3-44FF-9E73-C37CFEE96640}"/>
              </a:ext>
            </a:extLst>
          </p:cNvPr>
          <p:cNvGrpSpPr/>
          <p:nvPr/>
        </p:nvGrpSpPr>
        <p:grpSpPr>
          <a:xfrm>
            <a:off x="877655" y="1998372"/>
            <a:ext cx="7391400" cy="3363227"/>
            <a:chOff x="990600" y="1681740"/>
            <a:chExt cx="7391400" cy="336322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66BDFCB-B05C-4879-B448-A235165718ED}"/>
                </a:ext>
              </a:extLst>
            </p:cNvPr>
            <p:cNvSpPr txBox="1"/>
            <p:nvPr/>
          </p:nvSpPr>
          <p:spPr>
            <a:xfrm>
              <a:off x="990600" y="4429780"/>
              <a:ext cx="5325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 w="28575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/>
                  <a:uLnTx/>
                  <a:uFillTx/>
                  <a:latin typeface="Gill Sans Ultra Bold" panose="020B0A02020104020203" pitchFamily="34" charset="0"/>
                </a:rPr>
                <a:t>X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74822A0-90E9-4EB7-A976-B416653D0F9C}"/>
                </a:ext>
              </a:extLst>
            </p:cNvPr>
            <p:cNvSpPr txBox="1"/>
            <p:nvPr/>
          </p:nvSpPr>
          <p:spPr>
            <a:xfrm>
              <a:off x="1676400" y="4429780"/>
              <a:ext cx="5325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 w="28575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/>
                  <a:uLnTx/>
                  <a:uFillTx/>
                  <a:latin typeface="Gill Sans Ultra Bold" panose="020B0A02020104020203" pitchFamily="34" charset="0"/>
                </a:rPr>
                <a:t>X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A8F6756-60BA-424D-888B-7A31810F2B96}"/>
                </a:ext>
              </a:extLst>
            </p:cNvPr>
            <p:cNvSpPr txBox="1"/>
            <p:nvPr/>
          </p:nvSpPr>
          <p:spPr>
            <a:xfrm>
              <a:off x="5054605" y="4521747"/>
              <a:ext cx="5325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 w="28575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/>
                  <a:uLnTx/>
                  <a:uFillTx/>
                  <a:latin typeface="Gill Sans Ultra Bold" panose="020B0A02020104020203" pitchFamily="34" charset="0"/>
                </a:rPr>
                <a:t>X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18ECFDD-4C29-4A19-BDAA-A7A9A80ABBB5}"/>
                </a:ext>
              </a:extLst>
            </p:cNvPr>
            <p:cNvSpPr txBox="1"/>
            <p:nvPr/>
          </p:nvSpPr>
          <p:spPr>
            <a:xfrm>
              <a:off x="5740405" y="4521747"/>
              <a:ext cx="5325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 w="28575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/>
                  <a:uLnTx/>
                  <a:uFillTx/>
                  <a:latin typeface="Gill Sans Ultra Bold" panose="020B0A02020104020203" pitchFamily="34" charset="0"/>
                </a:rPr>
                <a:t>X</a:t>
              </a:r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D8221229-0B30-4282-8510-D2F889878B80}"/>
                </a:ext>
              </a:extLst>
            </p:cNvPr>
            <p:cNvSpPr/>
            <p:nvPr/>
          </p:nvSpPr>
          <p:spPr bwMode="auto">
            <a:xfrm>
              <a:off x="1035678" y="1681740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2F68B371-7C43-4FD9-95A5-8E8F2BD909B1}"/>
                </a:ext>
              </a:extLst>
            </p:cNvPr>
            <p:cNvSpPr/>
            <p:nvPr/>
          </p:nvSpPr>
          <p:spPr bwMode="auto">
            <a:xfrm>
              <a:off x="1737190" y="1687771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3DACA69A-A281-4692-BE5B-9495D694CD57}"/>
                </a:ext>
              </a:extLst>
            </p:cNvPr>
            <p:cNvSpPr/>
            <p:nvPr/>
          </p:nvSpPr>
          <p:spPr bwMode="auto">
            <a:xfrm>
              <a:off x="2438702" y="1681740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83E02399-5CA5-4D2E-85C6-047120E68D5E}"/>
                </a:ext>
              </a:extLst>
            </p:cNvPr>
            <p:cNvSpPr/>
            <p:nvPr/>
          </p:nvSpPr>
          <p:spPr bwMode="auto">
            <a:xfrm>
              <a:off x="3137576" y="1681740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56D1346E-C07A-4BB3-88B1-A16A91174A49}"/>
                </a:ext>
              </a:extLst>
            </p:cNvPr>
            <p:cNvSpPr/>
            <p:nvPr/>
          </p:nvSpPr>
          <p:spPr bwMode="auto">
            <a:xfrm>
              <a:off x="3836450" y="1688296"/>
              <a:ext cx="532518" cy="497324"/>
            </a:xfrm>
            <a:prstGeom prst="roundRect">
              <a:avLst/>
            </a:prstGeom>
            <a:solidFill>
              <a:srgbClr val="FF99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52865261-8424-4F60-961D-86F4B603B885}"/>
                </a:ext>
              </a:extLst>
            </p:cNvPr>
            <p:cNvSpPr/>
            <p:nvPr/>
          </p:nvSpPr>
          <p:spPr bwMode="auto">
            <a:xfrm>
              <a:off x="1038807" y="2362200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FF2A49E2-2068-47F1-9686-B1172BF5E36E}"/>
                </a:ext>
              </a:extLst>
            </p:cNvPr>
            <p:cNvSpPr/>
            <p:nvPr/>
          </p:nvSpPr>
          <p:spPr bwMode="auto">
            <a:xfrm>
              <a:off x="1737190" y="2372880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F899EAC0-2C91-4B7A-9977-76A41639D82D}"/>
                </a:ext>
              </a:extLst>
            </p:cNvPr>
            <p:cNvSpPr/>
            <p:nvPr/>
          </p:nvSpPr>
          <p:spPr bwMode="auto">
            <a:xfrm>
              <a:off x="2435573" y="2372880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CCE220F8-7DD2-421F-A50C-96281A24DF27}"/>
                </a:ext>
              </a:extLst>
            </p:cNvPr>
            <p:cNvSpPr/>
            <p:nvPr/>
          </p:nvSpPr>
          <p:spPr bwMode="auto">
            <a:xfrm>
              <a:off x="3133956" y="2372880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D6108781-1D67-4BAC-8EC1-262B3CC76B73}"/>
                </a:ext>
              </a:extLst>
            </p:cNvPr>
            <p:cNvSpPr/>
            <p:nvPr/>
          </p:nvSpPr>
          <p:spPr bwMode="auto">
            <a:xfrm>
              <a:off x="3832339" y="2372880"/>
              <a:ext cx="532518" cy="497324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BC88427F-949D-4721-867A-C66613BBD1D9}"/>
                </a:ext>
              </a:extLst>
            </p:cNvPr>
            <p:cNvSpPr/>
            <p:nvPr/>
          </p:nvSpPr>
          <p:spPr bwMode="auto">
            <a:xfrm>
              <a:off x="1035678" y="3039989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ABC357B3-95CB-4AA2-8977-3B33B581B990}"/>
                </a:ext>
              </a:extLst>
            </p:cNvPr>
            <p:cNvSpPr/>
            <p:nvPr/>
          </p:nvSpPr>
          <p:spPr bwMode="auto">
            <a:xfrm>
              <a:off x="1737180" y="3059787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002E038A-49AA-46FA-87FB-256843FDC518}"/>
                </a:ext>
              </a:extLst>
            </p:cNvPr>
            <p:cNvSpPr/>
            <p:nvPr/>
          </p:nvSpPr>
          <p:spPr bwMode="auto">
            <a:xfrm>
              <a:off x="2435573" y="3041723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81D76531-D2FC-4F6D-89AA-AA46D532D25E}"/>
                </a:ext>
              </a:extLst>
            </p:cNvPr>
            <p:cNvSpPr/>
            <p:nvPr/>
          </p:nvSpPr>
          <p:spPr bwMode="auto">
            <a:xfrm>
              <a:off x="3133956" y="3039989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5816C6B0-9062-4972-9D83-A51BCCF80C24}"/>
                </a:ext>
              </a:extLst>
            </p:cNvPr>
            <p:cNvSpPr/>
            <p:nvPr/>
          </p:nvSpPr>
          <p:spPr bwMode="auto">
            <a:xfrm>
              <a:off x="3832339" y="3052821"/>
              <a:ext cx="532518" cy="497324"/>
            </a:xfrm>
            <a:prstGeom prst="roundRect">
              <a:avLst/>
            </a:prstGeom>
            <a:solidFill>
              <a:srgbClr val="FF99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B367F75D-63C3-46B6-AEC6-72B5B965E7AC}"/>
                </a:ext>
              </a:extLst>
            </p:cNvPr>
            <p:cNvSpPr/>
            <p:nvPr/>
          </p:nvSpPr>
          <p:spPr bwMode="auto">
            <a:xfrm>
              <a:off x="1034956" y="3734884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F89F2128-1186-42A5-8A2B-312C964CB4D4}"/>
                </a:ext>
              </a:extLst>
            </p:cNvPr>
            <p:cNvSpPr/>
            <p:nvPr/>
          </p:nvSpPr>
          <p:spPr bwMode="auto">
            <a:xfrm>
              <a:off x="1737180" y="3742873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DB0C46C1-BB87-475A-BE33-3508441BC1BF}"/>
                </a:ext>
              </a:extLst>
            </p:cNvPr>
            <p:cNvSpPr/>
            <p:nvPr/>
          </p:nvSpPr>
          <p:spPr bwMode="auto">
            <a:xfrm>
              <a:off x="2435573" y="3752312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69714620-1DCD-4F60-8673-C62901C9B869}"/>
                </a:ext>
              </a:extLst>
            </p:cNvPr>
            <p:cNvSpPr/>
            <p:nvPr/>
          </p:nvSpPr>
          <p:spPr bwMode="auto">
            <a:xfrm>
              <a:off x="3133956" y="3734884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BE0E95DB-C569-47C7-8BD6-BFB939B176D5}"/>
                </a:ext>
              </a:extLst>
            </p:cNvPr>
            <p:cNvSpPr/>
            <p:nvPr/>
          </p:nvSpPr>
          <p:spPr bwMode="auto">
            <a:xfrm>
              <a:off x="3832339" y="3752312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8E75BA4C-140D-45B1-915D-7895F5423464}"/>
                </a:ext>
              </a:extLst>
            </p:cNvPr>
            <p:cNvSpPr/>
            <p:nvPr/>
          </p:nvSpPr>
          <p:spPr bwMode="auto">
            <a:xfrm>
              <a:off x="2435573" y="444272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07FEC78A-2180-43BC-88D1-B3BC9AE89A0E}"/>
                </a:ext>
              </a:extLst>
            </p:cNvPr>
            <p:cNvSpPr/>
            <p:nvPr/>
          </p:nvSpPr>
          <p:spPr bwMode="auto">
            <a:xfrm>
              <a:off x="3131507" y="444272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D9D97DA2-2101-4991-80B6-52405E89E272}"/>
                </a:ext>
              </a:extLst>
            </p:cNvPr>
            <p:cNvSpPr/>
            <p:nvPr/>
          </p:nvSpPr>
          <p:spPr bwMode="auto">
            <a:xfrm>
              <a:off x="3827441" y="444272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C9DB61A1-CC83-4D48-B882-8E51878DFBAC}"/>
                </a:ext>
              </a:extLst>
            </p:cNvPr>
            <p:cNvSpPr/>
            <p:nvPr/>
          </p:nvSpPr>
          <p:spPr bwMode="auto">
            <a:xfrm>
              <a:off x="5048710" y="169468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0CA95967-25F8-449B-9DF5-921EF40BD0ED}"/>
                </a:ext>
              </a:extLst>
            </p:cNvPr>
            <p:cNvSpPr/>
            <p:nvPr/>
          </p:nvSpPr>
          <p:spPr bwMode="auto">
            <a:xfrm>
              <a:off x="5750222" y="1700719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B94E27A2-A28F-4BDE-86DD-DF3AFD86E3BD}"/>
                </a:ext>
              </a:extLst>
            </p:cNvPr>
            <p:cNvSpPr/>
            <p:nvPr/>
          </p:nvSpPr>
          <p:spPr bwMode="auto">
            <a:xfrm>
              <a:off x="6451734" y="169468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CD8A15B5-5551-4AF2-89E5-2BF1B690F34E}"/>
                </a:ext>
              </a:extLst>
            </p:cNvPr>
            <p:cNvSpPr/>
            <p:nvPr/>
          </p:nvSpPr>
          <p:spPr bwMode="auto">
            <a:xfrm>
              <a:off x="7150608" y="169468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647C8AFC-4C53-4B6E-B5A8-3239BB0D07B7}"/>
                </a:ext>
              </a:extLst>
            </p:cNvPr>
            <p:cNvSpPr/>
            <p:nvPr/>
          </p:nvSpPr>
          <p:spPr bwMode="auto">
            <a:xfrm>
              <a:off x="7849482" y="1701244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FB6D4951-487E-4247-81CB-9DE45DA39CFD}"/>
                </a:ext>
              </a:extLst>
            </p:cNvPr>
            <p:cNvSpPr/>
            <p:nvPr/>
          </p:nvSpPr>
          <p:spPr bwMode="auto">
            <a:xfrm>
              <a:off x="5051839" y="237514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5BEAC781-D377-4593-A559-30FDCA9E27DA}"/>
                </a:ext>
              </a:extLst>
            </p:cNvPr>
            <p:cNvSpPr/>
            <p:nvPr/>
          </p:nvSpPr>
          <p:spPr bwMode="auto">
            <a:xfrm>
              <a:off x="5750222" y="238582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07A6C5B9-C1AB-4B10-9BEF-2E2B746191BC}"/>
                </a:ext>
              </a:extLst>
            </p:cNvPr>
            <p:cNvSpPr/>
            <p:nvPr/>
          </p:nvSpPr>
          <p:spPr bwMode="auto">
            <a:xfrm>
              <a:off x="6448605" y="238582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CD63D2B-51C7-445F-B093-266717D0E163}"/>
                </a:ext>
              </a:extLst>
            </p:cNvPr>
            <p:cNvSpPr/>
            <p:nvPr/>
          </p:nvSpPr>
          <p:spPr bwMode="auto">
            <a:xfrm>
              <a:off x="7146988" y="2385828"/>
              <a:ext cx="532518" cy="497324"/>
            </a:xfrm>
            <a:prstGeom prst="roundRect">
              <a:avLst/>
            </a:prstGeom>
            <a:solidFill>
              <a:srgbClr val="FF66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65B1ABDE-138E-4A6F-9E9C-5CA56C54C29A}"/>
                </a:ext>
              </a:extLst>
            </p:cNvPr>
            <p:cNvSpPr/>
            <p:nvPr/>
          </p:nvSpPr>
          <p:spPr bwMode="auto">
            <a:xfrm>
              <a:off x="7845371" y="2385828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2EDD8C02-FBD8-456E-A5CC-93DE25C41802}"/>
                </a:ext>
              </a:extLst>
            </p:cNvPr>
            <p:cNvSpPr/>
            <p:nvPr/>
          </p:nvSpPr>
          <p:spPr bwMode="auto">
            <a:xfrm>
              <a:off x="5048710" y="3052937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518B82DE-BA52-4BA1-B883-56F2C77D9031}"/>
                </a:ext>
              </a:extLst>
            </p:cNvPr>
            <p:cNvSpPr/>
            <p:nvPr/>
          </p:nvSpPr>
          <p:spPr bwMode="auto">
            <a:xfrm>
              <a:off x="5750212" y="3072735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1CB0E9D1-1213-4862-BCE3-82E4AA92FF72}"/>
                </a:ext>
              </a:extLst>
            </p:cNvPr>
            <p:cNvSpPr/>
            <p:nvPr/>
          </p:nvSpPr>
          <p:spPr bwMode="auto">
            <a:xfrm>
              <a:off x="6448605" y="3054671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48BE1AE8-2513-4633-A68C-6B8AD04A0E9C}"/>
                </a:ext>
              </a:extLst>
            </p:cNvPr>
            <p:cNvSpPr/>
            <p:nvPr/>
          </p:nvSpPr>
          <p:spPr bwMode="auto">
            <a:xfrm>
              <a:off x="7146988" y="3052937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BA2F0A39-DFD3-477B-B1EA-421C48158301}"/>
                </a:ext>
              </a:extLst>
            </p:cNvPr>
            <p:cNvSpPr/>
            <p:nvPr/>
          </p:nvSpPr>
          <p:spPr bwMode="auto">
            <a:xfrm>
              <a:off x="7845371" y="3065769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025BE858-9634-44DB-8203-F86901152CD6}"/>
                </a:ext>
              </a:extLst>
            </p:cNvPr>
            <p:cNvSpPr/>
            <p:nvPr/>
          </p:nvSpPr>
          <p:spPr bwMode="auto">
            <a:xfrm>
              <a:off x="5047988" y="3747832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14D865B9-B409-46CD-B155-539B35B098AF}"/>
                </a:ext>
              </a:extLst>
            </p:cNvPr>
            <p:cNvSpPr/>
            <p:nvPr/>
          </p:nvSpPr>
          <p:spPr bwMode="auto">
            <a:xfrm>
              <a:off x="5750212" y="3755821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C8D9AF92-33AF-45A7-ABE3-B8BBAC422F94}"/>
                </a:ext>
              </a:extLst>
            </p:cNvPr>
            <p:cNvSpPr/>
            <p:nvPr/>
          </p:nvSpPr>
          <p:spPr bwMode="auto">
            <a:xfrm>
              <a:off x="6448605" y="3765260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269CA7C6-3684-4DCC-BF72-5D44CFC8E9D1}"/>
                </a:ext>
              </a:extLst>
            </p:cNvPr>
            <p:cNvSpPr/>
            <p:nvPr/>
          </p:nvSpPr>
          <p:spPr bwMode="auto">
            <a:xfrm>
              <a:off x="7146988" y="3747832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F7AD4A81-7B83-4BFC-928A-2A7596B7E5B6}"/>
                </a:ext>
              </a:extLst>
            </p:cNvPr>
            <p:cNvSpPr/>
            <p:nvPr/>
          </p:nvSpPr>
          <p:spPr bwMode="auto">
            <a:xfrm>
              <a:off x="7845371" y="3765260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6E33D3D0-6595-4A9E-B5C5-12C1420B8E29}"/>
                </a:ext>
              </a:extLst>
            </p:cNvPr>
            <p:cNvSpPr/>
            <p:nvPr/>
          </p:nvSpPr>
          <p:spPr bwMode="auto">
            <a:xfrm>
              <a:off x="6448605" y="4455676"/>
              <a:ext cx="532518" cy="497324"/>
            </a:xfrm>
            <a:prstGeom prst="roundRect">
              <a:avLst/>
            </a:prstGeom>
            <a:solidFill>
              <a:srgbClr val="FF66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AB537533-D377-4723-A4F6-3B2234C7A113}"/>
                </a:ext>
              </a:extLst>
            </p:cNvPr>
            <p:cNvSpPr/>
            <p:nvPr/>
          </p:nvSpPr>
          <p:spPr bwMode="auto">
            <a:xfrm>
              <a:off x="7144539" y="4455676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176537EA-013B-49B4-AE58-7BD0B4130DCD}"/>
                </a:ext>
              </a:extLst>
            </p:cNvPr>
            <p:cNvSpPr/>
            <p:nvPr/>
          </p:nvSpPr>
          <p:spPr bwMode="auto">
            <a:xfrm>
              <a:off x="7840473" y="4455676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CED170FD-AFCE-411C-A86B-664BE8D6C03E}"/>
              </a:ext>
            </a:extLst>
          </p:cNvPr>
          <p:cNvSpPr/>
          <p:nvPr/>
        </p:nvSpPr>
        <p:spPr bwMode="auto">
          <a:xfrm>
            <a:off x="496655" y="1688232"/>
            <a:ext cx="4114800" cy="4572000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4F84B35E-52BF-4631-855F-0B6D1AF962EF}"/>
              </a:ext>
            </a:extLst>
          </p:cNvPr>
          <p:cNvSpPr/>
          <p:nvPr/>
        </p:nvSpPr>
        <p:spPr bwMode="auto">
          <a:xfrm>
            <a:off x="4659103" y="3974732"/>
            <a:ext cx="4114800" cy="1505212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14890EEE-9E4C-4F9F-85D4-503BAC72C65B}"/>
              </a:ext>
            </a:extLst>
          </p:cNvPr>
          <p:cNvGrpSpPr/>
          <p:nvPr/>
        </p:nvGrpSpPr>
        <p:grpSpPr>
          <a:xfrm>
            <a:off x="590220" y="1759756"/>
            <a:ext cx="4017522" cy="3509876"/>
            <a:chOff x="703165" y="1443124"/>
            <a:chExt cx="4017522" cy="3509876"/>
          </a:xfrm>
        </p:grpSpPr>
        <p:sp>
          <p:nvSpPr>
            <p:cNvPr id="139" name="Arrow: Quad 138">
              <a:extLst>
                <a:ext uri="{FF2B5EF4-FFF2-40B4-BE49-F238E27FC236}">
                  <a16:creationId xmlns:a16="http://schemas.microsoft.com/office/drawing/2014/main" id="{1B28A5A7-1853-4502-A2AE-0B27A0A489F4}"/>
                </a:ext>
              </a:extLst>
            </p:cNvPr>
            <p:cNvSpPr/>
            <p:nvPr/>
          </p:nvSpPr>
          <p:spPr bwMode="auto">
            <a:xfrm>
              <a:off x="703165" y="1443124"/>
              <a:ext cx="4017522" cy="3509876"/>
            </a:xfrm>
            <a:prstGeom prst="quadArrow">
              <a:avLst>
                <a:gd name="adj1" fmla="val 27377"/>
                <a:gd name="adj2" fmla="val 20874"/>
                <a:gd name="adj3" fmla="val 22500"/>
              </a:avLst>
            </a:prstGeom>
            <a:solidFill>
              <a:srgbClr val="FFCAAA">
                <a:lumMod val="5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D1BA318-6A30-462B-A452-ECD6748B8959}"/>
                </a:ext>
              </a:extLst>
            </p:cNvPr>
            <p:cNvSpPr txBox="1"/>
            <p:nvPr/>
          </p:nvSpPr>
          <p:spPr>
            <a:xfrm>
              <a:off x="2320687" y="1729943"/>
              <a:ext cx="8055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glow rad="139700">
                      <a:srgbClr val="00E7E7">
                        <a:satMod val="175000"/>
                        <a:alpha val="40000"/>
                      </a:srgbClr>
                    </a:glow>
                  </a:effectLst>
                  <a:uLnTx/>
                  <a:uFillTx/>
                  <a:latin typeface="Arial" panose="020B0604020202020204" pitchFamily="34" charset="0"/>
                </a:rPr>
                <a:t>Cr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F02CFE1F-BAA7-4725-B483-0050D9C4B6CB}"/>
                </a:ext>
              </a:extLst>
            </p:cNvPr>
            <p:cNvSpPr txBox="1"/>
            <p:nvPr/>
          </p:nvSpPr>
          <p:spPr>
            <a:xfrm>
              <a:off x="3514264" y="2832346"/>
              <a:ext cx="8055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glow rad="139700">
                      <a:srgbClr val="00E7E7">
                        <a:satMod val="175000"/>
                        <a:alpha val="40000"/>
                      </a:srgbClr>
                    </a:glow>
                  </a:effectLst>
                  <a:uLnTx/>
                  <a:uFillTx/>
                  <a:latin typeface="Arial" panose="020B0604020202020204" pitchFamily="34" charset="0"/>
                </a:rPr>
                <a:t>Fe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6D65B37-93E5-40FB-AD8E-69DFEDE402BB}"/>
                </a:ext>
              </a:extLst>
            </p:cNvPr>
            <p:cNvSpPr txBox="1"/>
            <p:nvPr/>
          </p:nvSpPr>
          <p:spPr>
            <a:xfrm>
              <a:off x="1130307" y="2822066"/>
              <a:ext cx="8055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glow rad="139700">
                      <a:srgbClr val="00E7E7">
                        <a:satMod val="175000"/>
                        <a:alpha val="40000"/>
                      </a:srgbClr>
                    </a:glow>
                  </a:effectLst>
                  <a:uLnTx/>
                  <a:uFillTx/>
                  <a:latin typeface="Arial" panose="020B0604020202020204" pitchFamily="34" charset="0"/>
                </a:rPr>
                <a:t>Ni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CBCBA7A-DE67-40CB-AD3C-C3A335635275}"/>
                </a:ext>
              </a:extLst>
            </p:cNvPr>
            <p:cNvSpPr txBox="1"/>
            <p:nvPr/>
          </p:nvSpPr>
          <p:spPr>
            <a:xfrm>
              <a:off x="2223663" y="3772879"/>
              <a:ext cx="9806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glow rad="139700">
                      <a:srgbClr val="00E7E7">
                        <a:satMod val="175000"/>
                        <a:alpha val="40000"/>
                      </a:srgbClr>
                    </a:glow>
                  </a:effectLst>
                  <a:uLnTx/>
                  <a:uFillTx/>
                  <a:latin typeface="Arial" panose="020B0604020202020204" pitchFamily="34" charset="0"/>
                </a:rPr>
                <a:t>Mn</a:t>
              </a:r>
            </a:p>
          </p:txBody>
        </p:sp>
      </p:grpSp>
      <p:sp>
        <p:nvSpPr>
          <p:cNvPr id="144" name="Footer Placeholder 1">
            <a:extLst>
              <a:ext uri="{FF2B5EF4-FFF2-40B4-BE49-F238E27FC236}">
                <a16:creationId xmlns:a16="http://schemas.microsoft.com/office/drawing/2014/main" id="{A3E42450-918C-419A-A6B6-56396D99E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252174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83CAA4-EAB9-4611-8C58-868247530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0A1AE90-1BC0-4BF7-8B58-F4B84DC2A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with CALPHAD</a:t>
            </a:r>
          </a:p>
        </p:txBody>
      </p:sp>
      <p:pic>
        <p:nvPicPr>
          <p:cNvPr id="69" name="Picture 68" descr="A close up of a device&#10;&#10;Description automatically generated">
            <a:extLst>
              <a:ext uri="{FF2B5EF4-FFF2-40B4-BE49-F238E27FC236}">
                <a16:creationId xmlns:a16="http://schemas.microsoft.com/office/drawing/2014/main" id="{A18DC6FB-4C6D-47A9-AA45-0800DEA45F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8888" r="33750" b="17778"/>
          <a:stretch/>
        </p:blipFill>
        <p:spPr>
          <a:xfrm>
            <a:off x="767408" y="1916832"/>
            <a:ext cx="3505200" cy="3444767"/>
          </a:xfrm>
          <a:prstGeom prst="roundRect">
            <a:avLst>
              <a:gd name="adj" fmla="val 3404"/>
            </a:avLst>
          </a:prstGeom>
        </p:spPr>
      </p:pic>
      <p:pic>
        <p:nvPicPr>
          <p:cNvPr id="70" name="Picture 69" descr="A close up of a device&#10;&#10;Description automatically generated">
            <a:extLst>
              <a:ext uri="{FF2B5EF4-FFF2-40B4-BE49-F238E27FC236}">
                <a16:creationId xmlns:a16="http://schemas.microsoft.com/office/drawing/2014/main" id="{2454D706-B45B-4859-AD72-DC272A48E1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8888" r="33750" b="17778"/>
          <a:stretch/>
        </p:blipFill>
        <p:spPr>
          <a:xfrm>
            <a:off x="4781022" y="1916832"/>
            <a:ext cx="3505200" cy="3444767"/>
          </a:xfrm>
          <a:prstGeom prst="roundRect">
            <a:avLst>
              <a:gd name="adj" fmla="val 3404"/>
            </a:avLst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B5DDE16F-A4E3-4639-8A30-BA66E0131840}"/>
              </a:ext>
            </a:extLst>
          </p:cNvPr>
          <p:cNvSpPr txBox="1"/>
          <p:nvPr/>
        </p:nvSpPr>
        <p:spPr>
          <a:xfrm>
            <a:off x="5085822" y="5544216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Aged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253172C-9D55-4F04-A281-3F6E2D48D1F4}"/>
              </a:ext>
            </a:extLst>
          </p:cNvPr>
          <p:cNvGrpSpPr/>
          <p:nvPr/>
        </p:nvGrpSpPr>
        <p:grpSpPr>
          <a:xfrm>
            <a:off x="4876010" y="2011320"/>
            <a:ext cx="3334012" cy="3350279"/>
            <a:chOff x="5047988" y="1694688"/>
            <a:chExt cx="3334012" cy="335027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30B84CB-F646-4FAD-B6D9-66B60DCA38C5}"/>
                </a:ext>
              </a:extLst>
            </p:cNvPr>
            <p:cNvSpPr txBox="1"/>
            <p:nvPr/>
          </p:nvSpPr>
          <p:spPr>
            <a:xfrm>
              <a:off x="5054605" y="4521747"/>
              <a:ext cx="5325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 w="28575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/>
                  <a:uLnTx/>
                  <a:uFillTx/>
                  <a:latin typeface="Gill Sans Ultra Bold" panose="020B0A02020104020203" pitchFamily="34" charset="0"/>
                </a:rPr>
                <a:t>X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572FBC3-7D7F-41CC-8412-20453880F7A1}"/>
                </a:ext>
              </a:extLst>
            </p:cNvPr>
            <p:cNvSpPr txBox="1"/>
            <p:nvPr/>
          </p:nvSpPr>
          <p:spPr>
            <a:xfrm>
              <a:off x="5740405" y="4521747"/>
              <a:ext cx="5325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 w="28575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/>
                  <a:uLnTx/>
                  <a:uFillTx/>
                  <a:latin typeface="Gill Sans Ultra Bold" panose="020B0A02020104020203" pitchFamily="34" charset="0"/>
                </a:rPr>
                <a:t>X</a:t>
              </a:r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BFA5E5ED-B5CC-4E7F-B817-4C693EB6D1C7}"/>
                </a:ext>
              </a:extLst>
            </p:cNvPr>
            <p:cNvSpPr/>
            <p:nvPr/>
          </p:nvSpPr>
          <p:spPr bwMode="auto">
            <a:xfrm>
              <a:off x="5048710" y="169468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F1ACF597-C01A-47AC-B9FE-097334C7E232}"/>
                </a:ext>
              </a:extLst>
            </p:cNvPr>
            <p:cNvSpPr/>
            <p:nvPr/>
          </p:nvSpPr>
          <p:spPr bwMode="auto">
            <a:xfrm>
              <a:off x="5750222" y="1700719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2B1E5572-760E-423A-A2D0-B607CEE3A9B4}"/>
                </a:ext>
              </a:extLst>
            </p:cNvPr>
            <p:cNvSpPr/>
            <p:nvPr/>
          </p:nvSpPr>
          <p:spPr bwMode="auto">
            <a:xfrm>
              <a:off x="6451734" y="169468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AFD3D78A-8F49-41EE-92A9-AF7F9C182FD9}"/>
                </a:ext>
              </a:extLst>
            </p:cNvPr>
            <p:cNvSpPr/>
            <p:nvPr/>
          </p:nvSpPr>
          <p:spPr bwMode="auto">
            <a:xfrm>
              <a:off x="7150608" y="169468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0B18FC20-2FE5-4EFD-A800-E6AAD3F72D79}"/>
                </a:ext>
              </a:extLst>
            </p:cNvPr>
            <p:cNvSpPr/>
            <p:nvPr/>
          </p:nvSpPr>
          <p:spPr bwMode="auto">
            <a:xfrm>
              <a:off x="7849482" y="1701244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29B33304-BC90-4A43-A2DA-C0A7AF41B6C6}"/>
                </a:ext>
              </a:extLst>
            </p:cNvPr>
            <p:cNvSpPr/>
            <p:nvPr/>
          </p:nvSpPr>
          <p:spPr bwMode="auto">
            <a:xfrm>
              <a:off x="5051839" y="237514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4C0E94BA-2351-49F6-B59F-788381F6D47C}"/>
                </a:ext>
              </a:extLst>
            </p:cNvPr>
            <p:cNvSpPr/>
            <p:nvPr/>
          </p:nvSpPr>
          <p:spPr bwMode="auto">
            <a:xfrm>
              <a:off x="5750222" y="238582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83DFB2E4-9236-45E6-95E2-5962F1A563DF}"/>
                </a:ext>
              </a:extLst>
            </p:cNvPr>
            <p:cNvSpPr/>
            <p:nvPr/>
          </p:nvSpPr>
          <p:spPr bwMode="auto">
            <a:xfrm>
              <a:off x="6448605" y="238582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5B1E2E17-8EE9-4A7C-9349-D16E668E5725}"/>
                </a:ext>
              </a:extLst>
            </p:cNvPr>
            <p:cNvSpPr/>
            <p:nvPr/>
          </p:nvSpPr>
          <p:spPr bwMode="auto">
            <a:xfrm>
              <a:off x="7146988" y="2385828"/>
              <a:ext cx="532518" cy="497324"/>
            </a:xfrm>
            <a:prstGeom prst="roundRect">
              <a:avLst/>
            </a:prstGeom>
            <a:solidFill>
              <a:srgbClr val="FF66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EEF893A0-B660-47D9-88FF-7F64454B9DD9}"/>
                </a:ext>
              </a:extLst>
            </p:cNvPr>
            <p:cNvSpPr/>
            <p:nvPr/>
          </p:nvSpPr>
          <p:spPr bwMode="auto">
            <a:xfrm>
              <a:off x="7845371" y="2385828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48AA70B-F63F-4E90-9DE7-4CDF04707438}"/>
                </a:ext>
              </a:extLst>
            </p:cNvPr>
            <p:cNvSpPr/>
            <p:nvPr/>
          </p:nvSpPr>
          <p:spPr bwMode="auto">
            <a:xfrm>
              <a:off x="5048710" y="3052937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36CC4F3C-C260-41C4-865A-F4CFF75ABEC3}"/>
                </a:ext>
              </a:extLst>
            </p:cNvPr>
            <p:cNvSpPr/>
            <p:nvPr/>
          </p:nvSpPr>
          <p:spPr bwMode="auto">
            <a:xfrm>
              <a:off x="5750212" y="3072735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F88ADB89-65B7-4028-A52B-DD2A4F7A18B0}"/>
                </a:ext>
              </a:extLst>
            </p:cNvPr>
            <p:cNvSpPr/>
            <p:nvPr/>
          </p:nvSpPr>
          <p:spPr bwMode="auto">
            <a:xfrm>
              <a:off x="6448605" y="3054671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487DD1CD-B221-4901-BFFE-69EF646D5758}"/>
                </a:ext>
              </a:extLst>
            </p:cNvPr>
            <p:cNvSpPr/>
            <p:nvPr/>
          </p:nvSpPr>
          <p:spPr bwMode="auto">
            <a:xfrm>
              <a:off x="7146988" y="3052937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9855D95A-E931-4A9E-9D54-D0232D19EF1E}"/>
                </a:ext>
              </a:extLst>
            </p:cNvPr>
            <p:cNvSpPr/>
            <p:nvPr/>
          </p:nvSpPr>
          <p:spPr bwMode="auto">
            <a:xfrm>
              <a:off x="7845371" y="3065769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BE2988B6-6974-4D80-B156-373071541D8D}"/>
                </a:ext>
              </a:extLst>
            </p:cNvPr>
            <p:cNvSpPr/>
            <p:nvPr/>
          </p:nvSpPr>
          <p:spPr bwMode="auto">
            <a:xfrm>
              <a:off x="5047988" y="3747832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E1AEF1B0-26B2-4726-9CA6-4A468E5D58F8}"/>
                </a:ext>
              </a:extLst>
            </p:cNvPr>
            <p:cNvSpPr/>
            <p:nvPr/>
          </p:nvSpPr>
          <p:spPr bwMode="auto">
            <a:xfrm>
              <a:off x="5750212" y="3755821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178FB40F-58D6-473A-82EE-ABC6DF633053}"/>
                </a:ext>
              </a:extLst>
            </p:cNvPr>
            <p:cNvSpPr/>
            <p:nvPr/>
          </p:nvSpPr>
          <p:spPr bwMode="auto">
            <a:xfrm>
              <a:off x="6448605" y="3765260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4B9DF0E8-4702-4ED4-9C9F-52F140E21CEA}"/>
                </a:ext>
              </a:extLst>
            </p:cNvPr>
            <p:cNvSpPr/>
            <p:nvPr/>
          </p:nvSpPr>
          <p:spPr bwMode="auto">
            <a:xfrm>
              <a:off x="7146988" y="3747832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0C14C241-66ED-4A9C-ABD7-5031E5B99112}"/>
                </a:ext>
              </a:extLst>
            </p:cNvPr>
            <p:cNvSpPr/>
            <p:nvPr/>
          </p:nvSpPr>
          <p:spPr bwMode="auto">
            <a:xfrm>
              <a:off x="7845371" y="3765260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492BB0BF-50F4-4C07-9637-07E6CCD4519B}"/>
                </a:ext>
              </a:extLst>
            </p:cNvPr>
            <p:cNvSpPr/>
            <p:nvPr/>
          </p:nvSpPr>
          <p:spPr bwMode="auto">
            <a:xfrm>
              <a:off x="6448605" y="4455676"/>
              <a:ext cx="532518" cy="497324"/>
            </a:xfrm>
            <a:prstGeom prst="roundRect">
              <a:avLst/>
            </a:prstGeom>
            <a:solidFill>
              <a:srgbClr val="FF66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C3FED8E9-6702-4D35-A89E-7EDA9D350B3A}"/>
                </a:ext>
              </a:extLst>
            </p:cNvPr>
            <p:cNvSpPr/>
            <p:nvPr/>
          </p:nvSpPr>
          <p:spPr bwMode="auto">
            <a:xfrm>
              <a:off x="7144539" y="4455676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D0B686A-C006-4732-B40F-159E04B9AE2F}"/>
                </a:ext>
              </a:extLst>
            </p:cNvPr>
            <p:cNvSpPr/>
            <p:nvPr/>
          </p:nvSpPr>
          <p:spPr bwMode="auto">
            <a:xfrm>
              <a:off x="7840473" y="4455676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37942D1A-7108-40DE-B57F-48E2C9159E36}"/>
              </a:ext>
            </a:extLst>
          </p:cNvPr>
          <p:cNvSpPr/>
          <p:nvPr/>
        </p:nvSpPr>
        <p:spPr bwMode="auto">
          <a:xfrm>
            <a:off x="9041805" y="4349905"/>
            <a:ext cx="2514600" cy="534987"/>
          </a:xfrm>
          <a:prstGeom prst="roundRect">
            <a:avLst/>
          </a:prstGeom>
          <a:solidFill>
            <a:srgbClr val="00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FCC + Sigma</a:t>
            </a: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18CF246E-C35D-4476-B302-9E9586EA45C0}"/>
              </a:ext>
            </a:extLst>
          </p:cNvPr>
          <p:cNvSpPr/>
          <p:nvPr/>
        </p:nvSpPr>
        <p:spPr bwMode="auto">
          <a:xfrm>
            <a:off x="9041805" y="2023248"/>
            <a:ext cx="2514600" cy="534987"/>
          </a:xfrm>
          <a:prstGeom prst="roundRect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2800" b="1" baseline="-25000" dirty="0">
                <a:solidFill>
                  <a:srgbClr val="000000"/>
                </a:solidFill>
                <a:latin typeface="Arial" charset="0"/>
              </a:rPr>
              <a:t>FCC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A51ECE6B-6A13-47A0-8130-3C6E880C0796}"/>
              </a:ext>
            </a:extLst>
          </p:cNvPr>
          <p:cNvSpPr/>
          <p:nvPr/>
        </p:nvSpPr>
        <p:spPr bwMode="auto">
          <a:xfrm>
            <a:off x="9041805" y="3186836"/>
            <a:ext cx="2514600" cy="534987"/>
          </a:xfrm>
          <a:prstGeom prst="round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Sigma</a:t>
            </a: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5EADBA81-4E87-4E5A-92D6-8C19B48666FA}"/>
              </a:ext>
            </a:extLst>
          </p:cNvPr>
          <p:cNvSpPr/>
          <p:nvPr/>
        </p:nvSpPr>
        <p:spPr bwMode="auto">
          <a:xfrm>
            <a:off x="9041805" y="2603711"/>
            <a:ext cx="2514600" cy="534987"/>
          </a:xfrm>
          <a:prstGeom prst="roundRect">
            <a:avLst/>
          </a:prstGeom>
          <a:solidFill>
            <a:srgbClr val="FFCAAA">
              <a:lumMod val="7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BCC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B860B3FD-E77B-4CC0-9E65-26D0E62FB047}"/>
              </a:ext>
            </a:extLst>
          </p:cNvPr>
          <p:cNvSpPr/>
          <p:nvPr/>
        </p:nvSpPr>
        <p:spPr bwMode="auto">
          <a:xfrm>
            <a:off x="9035388" y="3769442"/>
            <a:ext cx="2514600" cy="534987"/>
          </a:xfrm>
          <a:prstGeom prst="roundRect">
            <a:avLst/>
          </a:prstGeom>
          <a:solidFill>
            <a:srgbClr val="0000CC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FCC + BCC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81D87E40-D4B4-4335-B95A-5974900AFB95}"/>
              </a:ext>
            </a:extLst>
          </p:cNvPr>
          <p:cNvSpPr/>
          <p:nvPr/>
        </p:nvSpPr>
        <p:spPr bwMode="auto">
          <a:xfrm>
            <a:off x="9035388" y="4933028"/>
            <a:ext cx="2514600" cy="534987"/>
          </a:xfrm>
          <a:prstGeom prst="roundRect">
            <a:avLst/>
          </a:prstGeom>
          <a:solidFill>
            <a:srgbClr val="FF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2800" b="1" baseline="-25000" dirty="0">
                <a:solidFill>
                  <a:srgbClr val="000000"/>
                </a:solidFill>
                <a:latin typeface="Arial" charset="0"/>
              </a:rPr>
              <a:t>FCC + BCC + Sigma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9292371-DEC4-430D-B067-6AB4017DE274}"/>
              </a:ext>
            </a:extLst>
          </p:cNvPr>
          <p:cNvSpPr txBox="1"/>
          <p:nvPr/>
        </p:nvSpPr>
        <p:spPr>
          <a:xfrm>
            <a:off x="563794" y="5544216"/>
            <a:ext cx="3912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CALPHAD: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Computherm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LLC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31E8CBBC-D104-403C-90F1-C1C94EB15ABA}"/>
              </a:ext>
            </a:extLst>
          </p:cNvPr>
          <p:cNvSpPr/>
          <p:nvPr/>
        </p:nvSpPr>
        <p:spPr bwMode="auto">
          <a:xfrm>
            <a:off x="666222" y="1840632"/>
            <a:ext cx="3733800" cy="3627383"/>
          </a:xfrm>
          <a:prstGeom prst="roundRect">
            <a:avLst>
              <a:gd name="adj" fmla="val 9137"/>
            </a:avLst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00" b="1" i="0" u="none" strike="noStrike" kern="0" cap="none" spc="0" normalizeH="0" baseline="-25000" noProof="0" dirty="0">
                <a:ln>
                  <a:noFill/>
                </a:ln>
                <a:solidFill>
                  <a:srgbClr val="D90039"/>
                </a:solidFill>
                <a:effectLst/>
                <a:uLnTx/>
                <a:uFillTx/>
                <a:latin typeface="Cooper Std Black" panose="0208090304030B020404" pitchFamily="18" charset="0"/>
              </a:rPr>
              <a:t>?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1CDB0AC-1D2C-4C4D-9843-EB01571FD3FE}"/>
              </a:ext>
            </a:extLst>
          </p:cNvPr>
          <p:cNvGrpSpPr/>
          <p:nvPr/>
        </p:nvGrpSpPr>
        <p:grpSpPr>
          <a:xfrm>
            <a:off x="844040" y="2011320"/>
            <a:ext cx="3334012" cy="3350279"/>
            <a:chOff x="5047988" y="1694688"/>
            <a:chExt cx="3334012" cy="335027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463F53C-A8ED-4121-94CE-3CFB849AFD28}"/>
                </a:ext>
              </a:extLst>
            </p:cNvPr>
            <p:cNvSpPr txBox="1"/>
            <p:nvPr/>
          </p:nvSpPr>
          <p:spPr>
            <a:xfrm>
              <a:off x="5054605" y="4521747"/>
              <a:ext cx="5325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 w="28575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/>
                  <a:uLnTx/>
                  <a:uFillTx/>
                  <a:latin typeface="Gill Sans Ultra Bold" panose="020B0A02020104020203" pitchFamily="34" charset="0"/>
                </a:rPr>
                <a:t>X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87BAD56-76C5-4F9D-A953-8656A7F28746}"/>
                </a:ext>
              </a:extLst>
            </p:cNvPr>
            <p:cNvSpPr txBox="1"/>
            <p:nvPr/>
          </p:nvSpPr>
          <p:spPr>
            <a:xfrm>
              <a:off x="5740405" y="4521747"/>
              <a:ext cx="5325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 w="28575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/>
                  <a:uLnTx/>
                  <a:uFillTx/>
                  <a:latin typeface="Gill Sans Ultra Bold" panose="020B0A02020104020203" pitchFamily="34" charset="0"/>
                </a:rPr>
                <a:t>X</a:t>
              </a:r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57E7CBC8-1FA2-4216-8238-6264B8634533}"/>
                </a:ext>
              </a:extLst>
            </p:cNvPr>
            <p:cNvSpPr/>
            <p:nvPr/>
          </p:nvSpPr>
          <p:spPr bwMode="auto">
            <a:xfrm>
              <a:off x="5048710" y="169468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BED44998-FEB0-4F58-978A-C5721C1F1897}"/>
                </a:ext>
              </a:extLst>
            </p:cNvPr>
            <p:cNvSpPr/>
            <p:nvPr/>
          </p:nvSpPr>
          <p:spPr bwMode="auto">
            <a:xfrm>
              <a:off x="5750222" y="1700719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D26203C5-6A14-4669-9CE6-CAFBCCA81149}"/>
                </a:ext>
              </a:extLst>
            </p:cNvPr>
            <p:cNvSpPr/>
            <p:nvPr/>
          </p:nvSpPr>
          <p:spPr bwMode="auto">
            <a:xfrm>
              <a:off x="6451734" y="169468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57622C24-C8FD-4A12-B923-69F5154973DA}"/>
                </a:ext>
              </a:extLst>
            </p:cNvPr>
            <p:cNvSpPr/>
            <p:nvPr/>
          </p:nvSpPr>
          <p:spPr bwMode="auto">
            <a:xfrm>
              <a:off x="7150608" y="169468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3B823C2E-670F-4857-B36F-79E39BE9AB3F}"/>
                </a:ext>
              </a:extLst>
            </p:cNvPr>
            <p:cNvSpPr/>
            <p:nvPr/>
          </p:nvSpPr>
          <p:spPr bwMode="auto">
            <a:xfrm>
              <a:off x="7849482" y="1701244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7197A43B-C6A1-43A7-83C0-6B5861D517E1}"/>
                </a:ext>
              </a:extLst>
            </p:cNvPr>
            <p:cNvSpPr/>
            <p:nvPr/>
          </p:nvSpPr>
          <p:spPr bwMode="auto">
            <a:xfrm>
              <a:off x="5051839" y="237514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AC88C2E5-FBEF-49A8-A904-B1599D8CACB0}"/>
                </a:ext>
              </a:extLst>
            </p:cNvPr>
            <p:cNvSpPr/>
            <p:nvPr/>
          </p:nvSpPr>
          <p:spPr bwMode="auto">
            <a:xfrm>
              <a:off x="5750222" y="238582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F0205EB0-D37C-4945-ABFA-7CCA1B132943}"/>
                </a:ext>
              </a:extLst>
            </p:cNvPr>
            <p:cNvSpPr/>
            <p:nvPr/>
          </p:nvSpPr>
          <p:spPr bwMode="auto">
            <a:xfrm>
              <a:off x="6448605" y="2385828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E559B1C0-E904-4721-A80F-A93E01BBE1BC}"/>
                </a:ext>
              </a:extLst>
            </p:cNvPr>
            <p:cNvSpPr/>
            <p:nvPr/>
          </p:nvSpPr>
          <p:spPr bwMode="auto">
            <a:xfrm>
              <a:off x="7146988" y="2385828"/>
              <a:ext cx="532518" cy="497324"/>
            </a:xfrm>
            <a:prstGeom prst="roundRect">
              <a:avLst/>
            </a:prstGeom>
            <a:solidFill>
              <a:srgbClr val="FF66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8BD4B810-B118-4251-BE09-1571B8103F48}"/>
                </a:ext>
              </a:extLst>
            </p:cNvPr>
            <p:cNvSpPr/>
            <p:nvPr/>
          </p:nvSpPr>
          <p:spPr bwMode="auto">
            <a:xfrm>
              <a:off x="7845371" y="2385828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A89B7472-C794-4DC4-81D2-E6980786F80A}"/>
                </a:ext>
              </a:extLst>
            </p:cNvPr>
            <p:cNvSpPr/>
            <p:nvPr/>
          </p:nvSpPr>
          <p:spPr bwMode="auto">
            <a:xfrm>
              <a:off x="5048710" y="3052937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F3DBA763-E96E-496F-BCD9-879A0D988B18}"/>
                </a:ext>
              </a:extLst>
            </p:cNvPr>
            <p:cNvSpPr/>
            <p:nvPr/>
          </p:nvSpPr>
          <p:spPr bwMode="auto">
            <a:xfrm>
              <a:off x="5750212" y="3072735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03EE4FCE-1E1E-451F-816D-C4864D31723F}"/>
                </a:ext>
              </a:extLst>
            </p:cNvPr>
            <p:cNvSpPr/>
            <p:nvPr/>
          </p:nvSpPr>
          <p:spPr bwMode="auto">
            <a:xfrm>
              <a:off x="6448605" y="3054671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FD47D261-DEBC-4A0E-8B68-A8D48EB8AABB}"/>
                </a:ext>
              </a:extLst>
            </p:cNvPr>
            <p:cNvSpPr/>
            <p:nvPr/>
          </p:nvSpPr>
          <p:spPr bwMode="auto">
            <a:xfrm>
              <a:off x="7146988" y="3052937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7270AA22-13BD-4D1D-8DD5-BA24E6523144}"/>
                </a:ext>
              </a:extLst>
            </p:cNvPr>
            <p:cNvSpPr/>
            <p:nvPr/>
          </p:nvSpPr>
          <p:spPr bwMode="auto">
            <a:xfrm>
              <a:off x="7845371" y="3065769"/>
              <a:ext cx="532518" cy="497324"/>
            </a:xfrm>
            <a:prstGeom prst="roundRect">
              <a:avLst/>
            </a:prstGeom>
            <a:solidFill>
              <a:srgbClr val="00E7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02004A04-7032-4E84-87F6-3078C31AA3B4}"/>
                </a:ext>
              </a:extLst>
            </p:cNvPr>
            <p:cNvSpPr/>
            <p:nvPr/>
          </p:nvSpPr>
          <p:spPr bwMode="auto">
            <a:xfrm>
              <a:off x="5047988" y="3747832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FF1013F7-A332-436C-BBD8-621C9EBC46F3}"/>
                </a:ext>
              </a:extLst>
            </p:cNvPr>
            <p:cNvSpPr/>
            <p:nvPr/>
          </p:nvSpPr>
          <p:spPr bwMode="auto">
            <a:xfrm>
              <a:off x="5750212" y="3755821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8A43F990-E976-4914-9A62-91E2BCE3DFD2}"/>
                </a:ext>
              </a:extLst>
            </p:cNvPr>
            <p:cNvSpPr/>
            <p:nvPr/>
          </p:nvSpPr>
          <p:spPr bwMode="auto">
            <a:xfrm>
              <a:off x="6448605" y="3765260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BADEFA57-F9FF-42AF-9BF3-07A9CC95CF94}"/>
                </a:ext>
              </a:extLst>
            </p:cNvPr>
            <p:cNvSpPr/>
            <p:nvPr/>
          </p:nvSpPr>
          <p:spPr bwMode="auto">
            <a:xfrm>
              <a:off x="7146988" y="3747832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4061E683-B80F-4E62-BF96-1E5F692B10E9}"/>
                </a:ext>
              </a:extLst>
            </p:cNvPr>
            <p:cNvSpPr/>
            <p:nvPr/>
          </p:nvSpPr>
          <p:spPr bwMode="auto">
            <a:xfrm>
              <a:off x="7845371" y="3765260"/>
              <a:ext cx="532518" cy="497324"/>
            </a:xfrm>
            <a:prstGeom prst="roundRect">
              <a:avLst/>
            </a:prstGeom>
            <a:solidFill>
              <a:srgbClr val="00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AEBF3E29-E389-445F-9EAC-B39DCF82C858}"/>
                </a:ext>
              </a:extLst>
            </p:cNvPr>
            <p:cNvSpPr/>
            <p:nvPr/>
          </p:nvSpPr>
          <p:spPr bwMode="auto">
            <a:xfrm>
              <a:off x="6448605" y="4455676"/>
              <a:ext cx="532518" cy="497324"/>
            </a:xfrm>
            <a:prstGeom prst="roundRect">
              <a:avLst/>
            </a:prstGeom>
            <a:solidFill>
              <a:srgbClr val="FF66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2360BFF0-6922-4E15-8868-63F204F48184}"/>
                </a:ext>
              </a:extLst>
            </p:cNvPr>
            <p:cNvSpPr/>
            <p:nvPr/>
          </p:nvSpPr>
          <p:spPr bwMode="auto">
            <a:xfrm>
              <a:off x="7144539" y="4455676"/>
              <a:ext cx="532518" cy="497324"/>
            </a:xfrm>
            <a:prstGeom prst="roundRect">
              <a:avLst/>
            </a:prstGeom>
            <a:solidFill>
              <a:srgbClr val="FF66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353343AA-8ADA-4768-BDF3-74F382CE2049}"/>
                </a:ext>
              </a:extLst>
            </p:cNvPr>
            <p:cNvSpPr/>
            <p:nvPr/>
          </p:nvSpPr>
          <p:spPr bwMode="auto">
            <a:xfrm>
              <a:off x="7840473" y="4455676"/>
              <a:ext cx="532518" cy="497324"/>
            </a:xfrm>
            <a:prstGeom prst="roundRect">
              <a:avLst/>
            </a:prstGeom>
            <a:solidFill>
              <a:srgbClr val="0000CC">
                <a:lumMod val="60000"/>
                <a:lumOff val="4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132" name="Footer Placeholder 1">
            <a:extLst>
              <a:ext uri="{FF2B5EF4-FFF2-40B4-BE49-F238E27FC236}">
                <a16:creationId xmlns:a16="http://schemas.microsoft.com/office/drawing/2014/main" id="{D0EE0F02-4541-48EB-85F0-D1314A1E0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12385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9BFC46C-54A2-44B1-8CE9-11C748DF9F7C}"/>
              </a:ext>
            </a:extLst>
          </p:cNvPr>
          <p:cNvGrpSpPr/>
          <p:nvPr/>
        </p:nvGrpSpPr>
        <p:grpSpPr>
          <a:xfrm>
            <a:off x="9442201" y="2124927"/>
            <a:ext cx="2552913" cy="2304256"/>
            <a:chOff x="9435480" y="2276872"/>
            <a:chExt cx="2552913" cy="2304256"/>
          </a:xfrm>
        </p:grpSpPr>
        <p:sp>
          <p:nvSpPr>
            <p:cNvPr id="14" name="Arrow: Curved Left 13">
              <a:extLst>
                <a:ext uri="{FF2B5EF4-FFF2-40B4-BE49-F238E27FC236}">
                  <a16:creationId xmlns:a16="http://schemas.microsoft.com/office/drawing/2014/main" id="{F1969619-A521-444E-B31A-2CEC1C0A3D65}"/>
                </a:ext>
              </a:extLst>
            </p:cNvPr>
            <p:cNvSpPr/>
            <p:nvPr/>
          </p:nvSpPr>
          <p:spPr>
            <a:xfrm>
              <a:off x="10836265" y="2276872"/>
              <a:ext cx="1152128" cy="2304256"/>
            </a:xfrm>
            <a:prstGeom prst="curvedLeft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060551-2180-415D-BECB-24D5A8F0790B}"/>
                </a:ext>
              </a:extLst>
            </p:cNvPr>
            <p:cNvSpPr/>
            <p:nvPr/>
          </p:nvSpPr>
          <p:spPr>
            <a:xfrm>
              <a:off x="9435480" y="3068960"/>
              <a:ext cx="1611288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DF7CC-2F04-428E-9142-3CC8BF783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67E0FE-84B4-491D-AFF2-6DA526148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Forward</a:t>
            </a:r>
          </a:p>
        </p:txBody>
      </p:sp>
      <p:pic>
        <p:nvPicPr>
          <p:cNvPr id="11" name="Picture 10" descr="A picture containing building, red, sitting, parked&#10;&#10;Description automatically generated">
            <a:extLst>
              <a:ext uri="{FF2B5EF4-FFF2-40B4-BE49-F238E27FC236}">
                <a16:creationId xmlns:a16="http://schemas.microsoft.com/office/drawing/2014/main" id="{714EF96C-EB30-4FD0-96BF-4756A92D82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5" b="7767"/>
          <a:stretch/>
        </p:blipFill>
        <p:spPr>
          <a:xfrm>
            <a:off x="1703512" y="1381505"/>
            <a:ext cx="8617750" cy="2422245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E3A129F0-AC52-474C-A1B8-9E0623ABA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pic>
        <p:nvPicPr>
          <p:cNvPr id="8" name="Picture 7" descr="A picture containing indoor, sitting, telephone, car&#10;&#10;Description automatically generated">
            <a:extLst>
              <a:ext uri="{FF2B5EF4-FFF2-40B4-BE49-F238E27FC236}">
                <a16:creationId xmlns:a16="http://schemas.microsoft.com/office/drawing/2014/main" id="{4D56F687-98CE-4AD1-AA10-2C9E703E19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1" r="13493"/>
          <a:stretch/>
        </p:blipFill>
        <p:spPr>
          <a:xfrm>
            <a:off x="6866923" y="4011845"/>
            <a:ext cx="3846491" cy="2725482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AFD33F1-02EC-4D43-985E-CB5DA54F7D77}"/>
              </a:ext>
            </a:extLst>
          </p:cNvPr>
          <p:cNvSpPr/>
          <p:nvPr/>
        </p:nvSpPr>
        <p:spPr>
          <a:xfrm>
            <a:off x="8832304" y="1916832"/>
            <a:ext cx="1152128" cy="11521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B33DBF-37DB-4E56-B9B5-3E97A3C3DE57}"/>
              </a:ext>
            </a:extLst>
          </p:cNvPr>
          <p:cNvSpPr txBox="1"/>
          <p:nvPr/>
        </p:nvSpPr>
        <p:spPr>
          <a:xfrm>
            <a:off x="407368" y="4015609"/>
            <a:ext cx="633670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UW-Madison Ion Beam Laboratory (IBL)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1.7 MV Tandem Accelerator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Protons, He ions, heavy ions, etc.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High-throughput ion irradiations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Use additively manufactured sample arrays to rapidly screen different HEA compositions</a:t>
            </a:r>
          </a:p>
        </p:txBody>
      </p:sp>
    </p:spTree>
    <p:extLst>
      <p:ext uri="{BB962C8B-B14F-4D97-AF65-F5344CB8AC3E}">
        <p14:creationId xmlns:p14="http://schemas.microsoft.com/office/powerpoint/2010/main" val="385743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hase_diagram_360">
            <a:hlinkClick r:id="" action="ppaction://media"/>
            <a:extLst>
              <a:ext uri="{FF2B5EF4-FFF2-40B4-BE49-F238E27FC236}">
                <a16:creationId xmlns:a16="http://schemas.microsoft.com/office/drawing/2014/main" id="{EB9407DB-5763-4171-81C6-0DE1C8A8DF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782" t="7778" r="5831" b="9783"/>
          <a:stretch/>
        </p:blipFill>
        <p:spPr>
          <a:xfrm>
            <a:off x="623392" y="462756"/>
            <a:ext cx="3903808" cy="3163456"/>
          </a:xfrm>
          <a:prstGeom prst="rect">
            <a:avLst/>
          </a:prstGeom>
        </p:spPr>
      </p:pic>
      <p:pic>
        <p:nvPicPr>
          <p:cNvPr id="5" name="Picture 4" descr="A picture containing indoor, sitting, telephone, car&#10;&#10;Description automatically generated">
            <a:extLst>
              <a:ext uri="{FF2B5EF4-FFF2-40B4-BE49-F238E27FC236}">
                <a16:creationId xmlns:a16="http://schemas.microsoft.com/office/drawing/2014/main" id="{1290FD48-F367-4210-B133-30E5C81746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1" r="13493"/>
          <a:stretch/>
        </p:blipFill>
        <p:spPr>
          <a:xfrm>
            <a:off x="7608168" y="462756"/>
            <a:ext cx="4464606" cy="3163456"/>
          </a:xfrm>
          <a:prstGeom prst="rect">
            <a:avLst/>
          </a:prstGeom>
        </p:spPr>
      </p:pic>
      <p:pic>
        <p:nvPicPr>
          <p:cNvPr id="6" name="Picture 5" descr="A picture containing building, red, sitting, parked&#10;&#10;Description automatically generated">
            <a:extLst>
              <a:ext uri="{FF2B5EF4-FFF2-40B4-BE49-F238E27FC236}">
                <a16:creationId xmlns:a16="http://schemas.microsoft.com/office/drawing/2014/main" id="{CC833090-FF32-4504-913D-B29324C93C0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5" b="7767"/>
          <a:stretch/>
        </p:blipFill>
        <p:spPr>
          <a:xfrm>
            <a:off x="3384330" y="5229200"/>
            <a:ext cx="5423339" cy="15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1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82F061-0414-490B-AC79-6AC07F31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025B59-8034-4F07-8798-6B304040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8219E9D0-3538-4839-9C44-A1B79CD81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4C060303-E2CF-41A4-9281-8BB882940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90700"/>
            <a:ext cx="5573200" cy="41799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BD90A53-07D5-4090-935C-EA6D00E303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790700"/>
            <a:ext cx="5573200" cy="41799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425796D-930B-477D-AABC-A9BD75E59296}"/>
              </a:ext>
            </a:extLst>
          </p:cNvPr>
          <p:cNvSpPr txBox="1"/>
          <p:nvPr/>
        </p:nvSpPr>
        <p:spPr>
          <a:xfrm>
            <a:off x="533401" y="1295400"/>
            <a:ext cx="557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Additively Manufactured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9134DA5-8110-4442-8614-D3AEEE0A817A}"/>
              </a:ext>
            </a:extLst>
          </p:cNvPr>
          <p:cNvSpPr txBox="1"/>
          <p:nvPr/>
        </p:nvSpPr>
        <p:spPr>
          <a:xfrm>
            <a:off x="6096317" y="1295400"/>
            <a:ext cx="557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Arc Melted</a:t>
            </a:r>
          </a:p>
        </p:txBody>
      </p:sp>
    </p:spTree>
    <p:extLst>
      <p:ext uri="{BB962C8B-B14F-4D97-AF65-F5344CB8AC3E}">
        <p14:creationId xmlns:p14="http://schemas.microsoft.com/office/powerpoint/2010/main" val="1243274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82F061-0414-490B-AC79-6AC07F31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025B59-8034-4F07-8798-6B304040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8219E9D0-3538-4839-9C44-A1B79CD81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579520-27C6-44DD-A94D-DC6DC457D1EE}"/>
              </a:ext>
            </a:extLst>
          </p:cNvPr>
          <p:cNvSpPr txBox="1"/>
          <p:nvPr/>
        </p:nvSpPr>
        <p:spPr>
          <a:xfrm>
            <a:off x="533401" y="1295400"/>
            <a:ext cx="557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Additively Manufactured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CC941F-2836-4C41-BB80-B57364A67EFF}"/>
              </a:ext>
            </a:extLst>
          </p:cNvPr>
          <p:cNvSpPr txBox="1"/>
          <p:nvPr/>
        </p:nvSpPr>
        <p:spPr>
          <a:xfrm>
            <a:off x="6096317" y="1295400"/>
            <a:ext cx="557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Arc Melted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155760C-5DF3-4B7D-A33B-9F113E9D9A56}"/>
              </a:ext>
            </a:extLst>
          </p:cNvPr>
          <p:cNvPicPr/>
          <p:nvPr/>
        </p:nvPicPr>
        <p:blipFill rotWithShape="1">
          <a:blip r:embed="rId2"/>
          <a:srcRect t="4874" b="27917"/>
          <a:stretch/>
        </p:blipFill>
        <p:spPr>
          <a:xfrm>
            <a:off x="3429001" y="1795165"/>
            <a:ext cx="2604113" cy="22496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67FF413-0F21-49DA-8476-8A59E790B4BC}"/>
              </a:ext>
            </a:extLst>
          </p:cNvPr>
          <p:cNvPicPr/>
          <p:nvPr/>
        </p:nvPicPr>
        <p:blipFill rotWithShape="1">
          <a:blip r:embed="rId3"/>
          <a:srcRect t="4874" b="27917"/>
          <a:stretch/>
        </p:blipFill>
        <p:spPr>
          <a:xfrm>
            <a:off x="779466" y="1787545"/>
            <a:ext cx="2604113" cy="224969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52EB601-C177-4826-AFD4-9C869DFFC7BB}"/>
              </a:ext>
            </a:extLst>
          </p:cNvPr>
          <p:cNvPicPr/>
          <p:nvPr/>
        </p:nvPicPr>
        <p:blipFill rotWithShape="1">
          <a:blip r:embed="rId4"/>
          <a:srcRect t="4874" b="27917"/>
          <a:stretch/>
        </p:blipFill>
        <p:spPr>
          <a:xfrm>
            <a:off x="779466" y="4037239"/>
            <a:ext cx="2604113" cy="224969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94AE413-F931-4C85-93A8-D263C6476B8D}"/>
              </a:ext>
            </a:extLst>
          </p:cNvPr>
          <p:cNvPicPr/>
          <p:nvPr/>
        </p:nvPicPr>
        <p:blipFill rotWithShape="1">
          <a:blip r:embed="rId5"/>
          <a:srcRect t="4874" b="27917"/>
          <a:stretch/>
        </p:blipFill>
        <p:spPr>
          <a:xfrm>
            <a:off x="3429000" y="4037240"/>
            <a:ext cx="2604113" cy="224969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A790E58-52F2-4517-8129-F816F80D00F8}"/>
              </a:ext>
            </a:extLst>
          </p:cNvPr>
          <p:cNvPicPr/>
          <p:nvPr/>
        </p:nvPicPr>
        <p:blipFill rotWithShape="1">
          <a:blip r:embed="rId6"/>
          <a:srcRect t="4874" b="27917"/>
          <a:stretch/>
        </p:blipFill>
        <p:spPr>
          <a:xfrm>
            <a:off x="9025990" y="1771860"/>
            <a:ext cx="2609237" cy="225412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5C1DE6D-F984-4065-98D8-41339FFC7C17}"/>
              </a:ext>
            </a:extLst>
          </p:cNvPr>
          <p:cNvPicPr/>
          <p:nvPr/>
        </p:nvPicPr>
        <p:blipFill rotWithShape="1">
          <a:blip r:embed="rId7"/>
          <a:srcRect t="4874" b="27917"/>
          <a:stretch/>
        </p:blipFill>
        <p:spPr>
          <a:xfrm>
            <a:off x="6382463" y="1783115"/>
            <a:ext cx="2609237" cy="22541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BADCAC1-7A59-4855-8139-97BDF443FF6B}"/>
              </a:ext>
            </a:extLst>
          </p:cNvPr>
          <p:cNvPicPr/>
          <p:nvPr/>
        </p:nvPicPr>
        <p:blipFill rotWithShape="1">
          <a:blip r:embed="rId8"/>
          <a:srcRect t="4874" b="27917"/>
          <a:stretch/>
        </p:blipFill>
        <p:spPr>
          <a:xfrm>
            <a:off x="6382463" y="4037239"/>
            <a:ext cx="2609237" cy="225412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BB2B68F-A62C-4911-BD64-396EB2B16CC7}"/>
              </a:ext>
            </a:extLst>
          </p:cNvPr>
          <p:cNvPicPr/>
          <p:nvPr/>
        </p:nvPicPr>
        <p:blipFill rotWithShape="1">
          <a:blip r:embed="rId9"/>
          <a:srcRect t="4874" b="27917"/>
          <a:stretch/>
        </p:blipFill>
        <p:spPr>
          <a:xfrm>
            <a:off x="9029800" y="4037239"/>
            <a:ext cx="2609237" cy="225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976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82F061-0414-490B-AC79-6AC07F31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097D-D2BB-5B47-8B21-CD5063D60CAD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025B59-8034-4F07-8798-6B304040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8219E9D0-3538-4839-9C44-A1B79CD81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44" y="6597349"/>
            <a:ext cx="4560507" cy="365125"/>
          </a:xfrm>
        </p:spPr>
        <p:txBody>
          <a:bodyPr/>
          <a:lstStyle/>
          <a:p>
            <a:r>
              <a:rPr lang="en-US" dirty="0"/>
              <a:t>University of Wisconsin-Madison, </a:t>
            </a:r>
            <a:r>
              <a:rPr lang="en-US" dirty="0" err="1"/>
              <a:t>MaDCoR</a:t>
            </a:r>
            <a:r>
              <a:rPr lang="en-US" dirty="0"/>
              <a:t> Lab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B24BF6-31C3-4956-A08C-7AF247B62DA0}"/>
              </a:ext>
            </a:extLst>
          </p:cNvPr>
          <p:cNvGrpSpPr/>
          <p:nvPr/>
        </p:nvGrpSpPr>
        <p:grpSpPr>
          <a:xfrm>
            <a:off x="2063552" y="1972252"/>
            <a:ext cx="7012866" cy="3620415"/>
            <a:chOff x="4973546" y="2630142"/>
            <a:chExt cx="7012866" cy="362041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53674B9-C3DC-4D72-8656-D94316D643F3}"/>
                </a:ext>
              </a:extLst>
            </p:cNvPr>
            <p:cNvGrpSpPr/>
            <p:nvPr/>
          </p:nvGrpSpPr>
          <p:grpSpPr>
            <a:xfrm>
              <a:off x="9939248" y="2698943"/>
              <a:ext cx="2047164" cy="1870086"/>
              <a:chOff x="8052564" y="2151852"/>
              <a:chExt cx="2047164" cy="1870086"/>
            </a:xfrm>
          </p:grpSpPr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F850D5A9-E235-41EA-8BE8-0D8A35078C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73691" b="2567"/>
              <a:stretch/>
            </p:blipFill>
            <p:spPr>
              <a:xfrm>
                <a:off x="8052564" y="2151852"/>
                <a:ext cx="2047164" cy="162826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CB43127-8155-4D8F-874B-8CFBF508519E}"/>
                  </a:ext>
                </a:extLst>
              </p:cNvPr>
              <p:cNvSpPr txBox="1"/>
              <p:nvPr/>
            </p:nvSpPr>
            <p:spPr>
              <a:xfrm>
                <a:off x="8553162" y="3714161"/>
                <a:ext cx="14138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err="1">
                    <a:solidFill>
                      <a:schemeClr val="bg2">
                        <a:lumMod val="10000"/>
                      </a:schemeClr>
                    </a:solidFill>
                  </a:rPr>
                  <a:t>Nb</a:t>
                </a:r>
                <a:r>
                  <a:rPr lang="en-US" sz="1400" b="1" dirty="0">
                    <a:solidFill>
                      <a:schemeClr val="bg2">
                        <a:lumMod val="10000"/>
                      </a:schemeClr>
                    </a:solidFill>
                  </a:rPr>
                  <a:t>-Ta-</a:t>
                </a:r>
                <a:r>
                  <a:rPr lang="en-US" sz="1400" b="1" dirty="0" err="1">
                    <a:solidFill>
                      <a:schemeClr val="bg2">
                        <a:lumMod val="10000"/>
                      </a:schemeClr>
                    </a:solidFill>
                  </a:rPr>
                  <a:t>Ti</a:t>
                </a:r>
                <a:r>
                  <a:rPr lang="en-US" sz="1400" b="1" dirty="0">
                    <a:solidFill>
                      <a:schemeClr val="bg2">
                        <a:lumMod val="10000"/>
                      </a:schemeClr>
                    </a:solidFill>
                  </a:rPr>
                  <a:t>-V-W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443FAA7-569E-4ADC-83CE-6879304B94B1}"/>
                </a:ext>
              </a:extLst>
            </p:cNvPr>
            <p:cNvGrpSpPr/>
            <p:nvPr/>
          </p:nvGrpSpPr>
          <p:grpSpPr>
            <a:xfrm>
              <a:off x="8292760" y="2630142"/>
              <a:ext cx="2047164" cy="1926997"/>
              <a:chOff x="6048559" y="2099035"/>
              <a:chExt cx="2047164" cy="1926997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A1DCB5F1-97B3-481A-8AB4-5553F55A1E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48262" b="26309"/>
              <a:stretch/>
            </p:blipFill>
            <p:spPr>
              <a:xfrm>
                <a:off x="6048559" y="2099035"/>
                <a:ext cx="2047164" cy="1743886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02777D9-938D-430F-BF42-B91E7800E15D}"/>
                  </a:ext>
                </a:extLst>
              </p:cNvPr>
              <p:cNvSpPr txBox="1"/>
              <p:nvPr/>
            </p:nvSpPr>
            <p:spPr>
              <a:xfrm>
                <a:off x="6578469" y="3718255"/>
                <a:ext cx="14138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err="1">
                    <a:solidFill>
                      <a:schemeClr val="bg2">
                        <a:lumMod val="10000"/>
                      </a:schemeClr>
                    </a:solidFill>
                  </a:rPr>
                  <a:t>Nb</a:t>
                </a:r>
                <a:r>
                  <a:rPr lang="en-US" sz="1400" b="1" dirty="0">
                    <a:solidFill>
                      <a:schemeClr val="bg2">
                        <a:lumMod val="10000"/>
                      </a:schemeClr>
                    </a:solidFill>
                  </a:rPr>
                  <a:t>-Ta-V-W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FDCBBA4-0AE7-4B9E-AC2C-29E3F32ECDD1}"/>
                </a:ext>
              </a:extLst>
            </p:cNvPr>
            <p:cNvGrpSpPr/>
            <p:nvPr/>
          </p:nvGrpSpPr>
          <p:grpSpPr>
            <a:xfrm>
              <a:off x="6636715" y="2676470"/>
              <a:ext cx="2047164" cy="1877366"/>
              <a:chOff x="3982345" y="2155938"/>
              <a:chExt cx="2047164" cy="1877366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FEFC2FD8-0E2A-403B-BA27-E5F7776F40A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24404" b="51737"/>
              <a:stretch/>
            </p:blipFill>
            <p:spPr>
              <a:xfrm>
                <a:off x="3982345" y="2155938"/>
                <a:ext cx="2047164" cy="1636246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5D78055-0FE4-4FC1-B025-CFB690D542E6}"/>
                  </a:ext>
                </a:extLst>
              </p:cNvPr>
              <p:cNvSpPr txBox="1"/>
              <p:nvPr/>
            </p:nvSpPr>
            <p:spPr>
              <a:xfrm>
                <a:off x="4719902" y="3725527"/>
                <a:ext cx="10170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err="1">
                    <a:solidFill>
                      <a:schemeClr val="bg2">
                        <a:lumMod val="10000"/>
                      </a:schemeClr>
                    </a:solidFill>
                  </a:rPr>
                  <a:t>Nb</a:t>
                </a:r>
                <a:r>
                  <a:rPr lang="en-US" sz="1400" b="1" dirty="0">
                    <a:solidFill>
                      <a:schemeClr val="bg2">
                        <a:lumMod val="10000"/>
                      </a:schemeClr>
                    </a:solidFill>
                  </a:rPr>
                  <a:t>-V-W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E284C3F-BD53-4069-8DF1-6BA3524E8CDC}"/>
                </a:ext>
              </a:extLst>
            </p:cNvPr>
            <p:cNvGrpSpPr/>
            <p:nvPr/>
          </p:nvGrpSpPr>
          <p:grpSpPr>
            <a:xfrm>
              <a:off x="4973546" y="2665009"/>
              <a:ext cx="2047164" cy="1879843"/>
              <a:chOff x="1956951" y="2152792"/>
              <a:chExt cx="2047164" cy="1879843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F86F1354-6BC9-4A3B-91F0-A409EE7F06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75633"/>
              <a:stretch/>
            </p:blipFill>
            <p:spPr>
              <a:xfrm>
                <a:off x="1956951" y="2152792"/>
                <a:ext cx="2047164" cy="1671117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D658C22-BA38-4852-832D-213CCF821AC3}"/>
                  </a:ext>
                </a:extLst>
              </p:cNvPr>
              <p:cNvSpPr txBox="1"/>
              <p:nvPr/>
            </p:nvSpPr>
            <p:spPr>
              <a:xfrm>
                <a:off x="2726899" y="3724858"/>
                <a:ext cx="10170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2">
                        <a:lumMod val="10000"/>
                      </a:schemeClr>
                    </a:solidFill>
                  </a:rPr>
                  <a:t>V-W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7DEA7A4-EAD5-4508-95C5-4DDC73401C08}"/>
                </a:ext>
              </a:extLst>
            </p:cNvPr>
            <p:cNvGrpSpPr/>
            <p:nvPr/>
          </p:nvGrpSpPr>
          <p:grpSpPr>
            <a:xfrm>
              <a:off x="7013354" y="4659508"/>
              <a:ext cx="3661813" cy="1246815"/>
              <a:chOff x="7013354" y="4659508"/>
              <a:chExt cx="3661813" cy="1246815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DB96E189-E7B6-4108-B46C-D7D081440F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8220853" y="3452009"/>
                <a:ext cx="1246815" cy="3661813"/>
              </a:xfrm>
              <a:prstGeom prst="rect">
                <a:avLst/>
              </a:prstGeom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1791DD1-631C-403D-AA56-BE9128DCBDEF}"/>
                  </a:ext>
                </a:extLst>
              </p:cNvPr>
              <p:cNvSpPr/>
              <p:nvPr/>
            </p:nvSpPr>
            <p:spPr>
              <a:xfrm>
                <a:off x="7341789" y="5107114"/>
                <a:ext cx="3070763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7DA335D-4D92-478A-A5DF-50002E8798B7}"/>
                  </a:ext>
                </a:extLst>
              </p:cNvPr>
              <p:cNvSpPr txBox="1"/>
              <p:nvPr/>
            </p:nvSpPr>
            <p:spPr>
              <a:xfrm>
                <a:off x="7092335" y="5037051"/>
                <a:ext cx="69270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0.2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8D0BB5E-7CDF-41B3-BA32-4694864B153C}"/>
                  </a:ext>
                </a:extLst>
              </p:cNvPr>
              <p:cNvSpPr txBox="1"/>
              <p:nvPr/>
            </p:nvSpPr>
            <p:spPr>
              <a:xfrm>
                <a:off x="8489202" y="5045430"/>
                <a:ext cx="69270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1.0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1851A8-BFC9-4F19-B941-1436A705210C}"/>
                  </a:ext>
                </a:extLst>
              </p:cNvPr>
              <p:cNvSpPr txBox="1"/>
              <p:nvPr/>
            </p:nvSpPr>
            <p:spPr>
              <a:xfrm>
                <a:off x="9955654" y="5037051"/>
                <a:ext cx="69270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1.8</a:t>
                </a:r>
              </a:p>
            </p:txBody>
          </p: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918F528-EB08-4B17-946F-2EE43ECFADC7}"/>
                </a:ext>
              </a:extLst>
            </p:cNvPr>
            <p:cNvSpPr/>
            <p:nvPr/>
          </p:nvSpPr>
          <p:spPr>
            <a:xfrm>
              <a:off x="7939225" y="5942780"/>
              <a:ext cx="163698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4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Körmann</a:t>
              </a:r>
              <a:r>
                <a:rPr lang="en-US" sz="14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| 2017)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7780114"/>
      </p:ext>
    </p:extLst>
  </p:cSld>
  <p:clrMapOvr>
    <a:masterClrMapping/>
  </p:clrMapOvr>
</p:sld>
</file>

<file path=ppt/theme/theme1.xml><?xml version="1.0" encoding="utf-8"?>
<a:theme xmlns:a="http://schemas.openxmlformats.org/drawingml/2006/main" name="UW_PP1_UW_int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CC"/>
    </a:dk2>
    <a:lt2>
      <a:srgbClr val="FFFF00"/>
    </a:lt2>
    <a:accent1>
      <a:srgbClr val="FF9900"/>
    </a:accent1>
    <a:accent2>
      <a:srgbClr val="00FFFF"/>
    </a:accent2>
    <a:accent3>
      <a:srgbClr val="AAAAE2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CC"/>
    </a:dk2>
    <a:lt2>
      <a:srgbClr val="FFFF00"/>
    </a:lt2>
    <a:accent1>
      <a:srgbClr val="FF9900"/>
    </a:accent1>
    <a:accent2>
      <a:srgbClr val="00FFFF"/>
    </a:accent2>
    <a:accent3>
      <a:srgbClr val="AAAAE2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34871</TotalTime>
  <Words>971</Words>
  <Application>Microsoft Office PowerPoint</Application>
  <PresentationFormat>Widescreen</PresentationFormat>
  <Paragraphs>242</Paragraphs>
  <Slides>30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Cooper Std Black</vt:lpstr>
      <vt:lpstr>Gill Sans Ultra Bold</vt:lpstr>
      <vt:lpstr>Times New Roman</vt:lpstr>
      <vt:lpstr>UW_PP1_UW_intro</vt:lpstr>
      <vt:lpstr>PowerPoint Presentation</vt:lpstr>
      <vt:lpstr>Funding and Collaborations</vt:lpstr>
      <vt:lpstr>High-Entropy Alloys (HEAs) Overview</vt:lpstr>
      <vt:lpstr>Radiation Damage in Metals</vt:lpstr>
      <vt:lpstr>Radiation Tolerant Microstructures</vt:lpstr>
      <vt:lpstr>Radiation Tolerance in HEAs</vt:lpstr>
      <vt:lpstr>Radiation Tolerance in HEAs</vt:lpstr>
      <vt:lpstr>Challenges Investigating HEAs</vt:lpstr>
      <vt:lpstr>Proposed Solution: Develop High-Throughput Capabilities</vt:lpstr>
      <vt:lpstr>Example: Cr-Fe-Mn-Ni Phase Stability</vt:lpstr>
      <vt:lpstr>High-Throughput (HTP) Synthesis Techniques</vt:lpstr>
      <vt:lpstr>LENS Additive Manufacturing Process</vt:lpstr>
      <vt:lpstr>Step-by-Step Additive Alloy Synthesis</vt:lpstr>
      <vt:lpstr>Elements Alloyed In Situ with Additive</vt:lpstr>
      <vt:lpstr>Cr-Fe-Mn-Ni Aging Compositions</vt:lpstr>
      <vt:lpstr>Additively Manufactured Cr-Fe-Mn-Ni: As-Built </vt:lpstr>
      <vt:lpstr>Typical Cr-Fe-Mn-Ni As-Built Microstructure</vt:lpstr>
      <vt:lpstr>UHV Homogenization/Aging Furnace</vt:lpstr>
      <vt:lpstr>Aged Additive HEA Example: Cr35Fe15Mn15Ni35</vt:lpstr>
      <vt:lpstr>Characterization Example: Cr35Fe15Mn15Ni35</vt:lpstr>
      <vt:lpstr>Characterization Example: Cr35Fe15Mn15Ni35</vt:lpstr>
      <vt:lpstr>Characterization Example: Cr35Fe15Mn15Ni35</vt:lpstr>
      <vt:lpstr>Characterization Example: Cr35Fe15Mn15Ni35</vt:lpstr>
      <vt:lpstr>Measured Phase Overview</vt:lpstr>
      <vt:lpstr>Comparison with CALPHAD</vt:lpstr>
      <vt:lpstr>Moving Forward</vt:lpstr>
      <vt:lpstr>PowerPoint Presentation</vt:lpstr>
      <vt:lpstr>Backup</vt:lpstr>
      <vt:lpstr>Backup</vt:lpstr>
      <vt:lpstr>Backup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L’Université de Wisconsin-Madison est une institution publique fondée en 1848.</dc:title>
  <dc:creator>adrien couet</dc:creator>
  <cp:lastModifiedBy>Michael Moorehead</cp:lastModifiedBy>
  <cp:revision>1132</cp:revision>
  <dcterms:created xsi:type="dcterms:W3CDTF">2015-10-05T10:03:25Z</dcterms:created>
  <dcterms:modified xsi:type="dcterms:W3CDTF">2019-12-11T16:51:50Z</dcterms:modified>
</cp:coreProperties>
</file>