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71" r:id="rId5"/>
    <p:sldId id="277" r:id="rId6"/>
    <p:sldId id="295" r:id="rId7"/>
    <p:sldId id="296" r:id="rId8"/>
    <p:sldId id="278" r:id="rId9"/>
    <p:sldId id="279" r:id="rId10"/>
    <p:sldId id="280" r:id="rId11"/>
    <p:sldId id="300" r:id="rId12"/>
    <p:sldId id="306" r:id="rId13"/>
    <p:sldId id="321" r:id="rId14"/>
    <p:sldId id="311" r:id="rId15"/>
    <p:sldId id="301" r:id="rId16"/>
    <p:sldId id="302" r:id="rId17"/>
    <p:sldId id="313" r:id="rId18"/>
    <p:sldId id="314" r:id="rId19"/>
    <p:sldId id="316" r:id="rId20"/>
    <p:sldId id="312" r:id="rId21"/>
    <p:sldId id="320" r:id="rId22"/>
    <p:sldId id="276" r:id="rId23"/>
    <p:sldId id="282" r:id="rId24"/>
    <p:sldId id="283" r:id="rId25"/>
    <p:sldId id="290" r:id="rId26"/>
    <p:sldId id="286" r:id="rId27"/>
    <p:sldId id="294" r:id="rId28"/>
    <p:sldId id="293" r:id="rId29"/>
    <p:sldId id="297" r:id="rId30"/>
    <p:sldId id="298" r:id="rId31"/>
    <p:sldId id="289" r:id="rId32"/>
    <p:sldId id="307" r:id="rId33"/>
    <p:sldId id="299" r:id="rId34"/>
    <p:sldId id="284" r:id="rId35"/>
    <p:sldId id="285" r:id="rId36"/>
    <p:sldId id="291" r:id="rId37"/>
    <p:sldId id="318" r:id="rId38"/>
    <p:sldId id="319" r:id="rId39"/>
    <p:sldId id="30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a Egoriti" initials="LE" lastIdx="1" clrIdx="0">
    <p:extLst>
      <p:ext uri="{19B8F6BF-5375-455C-9EA6-DF929625EA0E}">
        <p15:presenceInfo xmlns:p15="http://schemas.microsoft.com/office/powerpoint/2012/main" userId="S::legoriti@triumf.ca::86980d32-e207-4caf-a8f6-6de1447eb4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4472C4"/>
    <a:srgbClr val="0000FF"/>
    <a:srgbClr val="7030A0"/>
    <a:srgbClr val="FFC000"/>
    <a:srgbClr val="00A4FF"/>
    <a:srgbClr val="00A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146791-23D1-4F95-A053-752B172DD083}" v="792" dt="2019-12-09T19:20:39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0" autoAdjust="0"/>
    <p:restoredTop sz="94450"/>
  </p:normalViewPr>
  <p:slideViewPr>
    <p:cSldViewPr snapToGrid="0" snapToObjects="1">
      <p:cViewPr>
        <p:scale>
          <a:sx n="76" d="100"/>
          <a:sy n="76" d="100"/>
        </p:scale>
        <p:origin x="495" y="4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47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 Egoriti" userId="86980d32-e207-4caf-a8f6-6de1447eb40a" providerId="ADAL" clId="{4B5B3385-05BE-48B5-812A-31AF00854A20}"/>
    <pc:docChg chg="undo custSel addSld modSld">
      <pc:chgData name="Luca Egoriti" userId="86980d32-e207-4caf-a8f6-6de1447eb40a" providerId="ADAL" clId="{4B5B3385-05BE-48B5-812A-31AF00854A20}" dt="2019-03-21T17:38:48.799" v="419" actId="20577"/>
      <pc:docMkLst>
        <pc:docMk/>
      </pc:docMkLst>
      <pc:sldChg chg="modSp">
        <pc:chgData name="Luca Egoriti" userId="86980d32-e207-4caf-a8f6-6de1447eb40a" providerId="ADAL" clId="{4B5B3385-05BE-48B5-812A-31AF00854A20}" dt="2019-03-21T17:07:25.243" v="287" actId="20577"/>
        <pc:sldMkLst>
          <pc:docMk/>
          <pc:sldMk cId="2669883101" sldId="272"/>
        </pc:sldMkLst>
        <pc:spChg chg="mod">
          <ac:chgData name="Luca Egoriti" userId="86980d32-e207-4caf-a8f6-6de1447eb40a" providerId="ADAL" clId="{4B5B3385-05BE-48B5-812A-31AF00854A20}" dt="2019-03-21T16:49:00.943" v="105" actId="20577"/>
          <ac:spMkLst>
            <pc:docMk/>
            <pc:sldMk cId="2669883101" sldId="272"/>
            <ac:spMk id="9" creationId="{E6CA04B8-FB67-4E6A-89C8-6113BDDAC162}"/>
          </ac:spMkLst>
        </pc:spChg>
        <pc:spChg chg="mod">
          <ac:chgData name="Luca Egoriti" userId="86980d32-e207-4caf-a8f6-6de1447eb40a" providerId="ADAL" clId="{4B5B3385-05BE-48B5-812A-31AF00854A20}" dt="2019-03-21T17:07:25.243" v="287" actId="20577"/>
          <ac:spMkLst>
            <pc:docMk/>
            <pc:sldMk cId="2669883101" sldId="272"/>
            <ac:spMk id="10" creationId="{9F9AE3E0-200F-4021-BE5F-AC3E25AE4D6F}"/>
          </ac:spMkLst>
        </pc:spChg>
      </pc:sldChg>
      <pc:sldChg chg="modSp add">
        <pc:chgData name="Luca Egoriti" userId="86980d32-e207-4caf-a8f6-6de1447eb40a" providerId="ADAL" clId="{4B5B3385-05BE-48B5-812A-31AF00854A20}" dt="2019-03-21T17:38:48.799" v="419" actId="20577"/>
        <pc:sldMkLst>
          <pc:docMk/>
          <pc:sldMk cId="1746066428" sldId="277"/>
        </pc:sldMkLst>
        <pc:spChg chg="mod">
          <ac:chgData name="Luca Egoriti" userId="86980d32-e207-4caf-a8f6-6de1447eb40a" providerId="ADAL" clId="{4B5B3385-05BE-48B5-812A-31AF00854A20}" dt="2019-03-21T17:07:34.263" v="291" actId="20577"/>
          <ac:spMkLst>
            <pc:docMk/>
            <pc:sldMk cId="1746066428" sldId="277"/>
            <ac:spMk id="2" creationId="{5185E470-6A42-4A72-BCD8-343A8E799FA9}"/>
          </ac:spMkLst>
        </pc:spChg>
        <pc:spChg chg="mod">
          <ac:chgData name="Luca Egoriti" userId="86980d32-e207-4caf-a8f6-6de1447eb40a" providerId="ADAL" clId="{4B5B3385-05BE-48B5-812A-31AF00854A20}" dt="2019-03-21T17:38:48.799" v="419" actId="20577"/>
          <ac:spMkLst>
            <pc:docMk/>
            <pc:sldMk cId="1746066428" sldId="277"/>
            <ac:spMk id="4" creationId="{AB4E3DB9-F26E-417F-A63B-CD2CBC415C11}"/>
          </ac:spMkLst>
        </pc:spChg>
      </pc:sldChg>
    </pc:docChg>
  </pc:docChgLst>
  <pc:docChgLst>
    <pc:chgData name="Luca Egoriti" userId="86980d32-e207-4caf-a8f6-6de1447eb40a" providerId="ADAL" clId="{CB146791-23D1-4F95-A053-752B172DD083}"/>
    <pc:docChg chg="undo custSel addSld delSld modSld sldOrd delMainMaster">
      <pc:chgData name="Luca Egoriti" userId="86980d32-e207-4caf-a8f6-6de1447eb40a" providerId="ADAL" clId="{CB146791-23D1-4F95-A053-752B172DD083}" dt="2019-12-09T19:20:57.116" v="4703" actId="404"/>
      <pc:docMkLst>
        <pc:docMk/>
      </pc:docMkLst>
      <pc:sldChg chg="add del">
        <pc:chgData name="Luca Egoriti" userId="86980d32-e207-4caf-a8f6-6de1447eb40a" providerId="ADAL" clId="{CB146791-23D1-4F95-A053-752B172DD083}" dt="2019-12-09T10:27:27.903" v="1237" actId="47"/>
        <pc:sldMkLst>
          <pc:docMk/>
          <pc:sldMk cId="1372051729" sldId="256"/>
        </pc:sldMkLst>
      </pc:sldChg>
      <pc:sldChg chg="addSp modSp">
        <pc:chgData name="Luca Egoriti" userId="86980d32-e207-4caf-a8f6-6de1447eb40a" providerId="ADAL" clId="{CB146791-23D1-4F95-A053-752B172DD083}" dt="2019-12-09T19:20:57.116" v="4703" actId="404"/>
        <pc:sldMkLst>
          <pc:docMk/>
          <pc:sldMk cId="1421897852" sldId="271"/>
        </pc:sldMkLst>
        <pc:spChg chg="mod">
          <ac:chgData name="Luca Egoriti" userId="86980d32-e207-4caf-a8f6-6de1447eb40a" providerId="ADAL" clId="{CB146791-23D1-4F95-A053-752B172DD083}" dt="2019-12-07T05:21:20.325" v="44" actId="1076"/>
          <ac:spMkLst>
            <pc:docMk/>
            <pc:sldMk cId="1421897852" sldId="271"/>
            <ac:spMk id="5" creationId="{419900D1-669C-4DCD-9A51-1479DB5FF6F1}"/>
          </ac:spMkLst>
        </pc:spChg>
        <pc:spChg chg="mod">
          <ac:chgData name="Luca Egoriti" userId="86980d32-e207-4caf-a8f6-6de1447eb40a" providerId="ADAL" clId="{CB146791-23D1-4F95-A053-752B172DD083}" dt="2019-12-09T19:20:57.116" v="4703" actId="404"/>
          <ac:spMkLst>
            <pc:docMk/>
            <pc:sldMk cId="1421897852" sldId="271"/>
            <ac:spMk id="9" creationId="{84C12CC0-E8E2-449E-A8DD-499966723FA0}"/>
          </ac:spMkLst>
        </pc:spChg>
        <pc:picChg chg="add mod">
          <ac:chgData name="Luca Egoriti" userId="86980d32-e207-4caf-a8f6-6de1447eb40a" providerId="ADAL" clId="{CB146791-23D1-4F95-A053-752B172DD083}" dt="2019-12-09T19:20:14.137" v="4656" actId="1076"/>
          <ac:picMkLst>
            <pc:docMk/>
            <pc:sldMk cId="1421897852" sldId="271"/>
            <ac:picMk id="3" creationId="{138E569B-9DA4-4E4B-9BE9-77B375522F0C}"/>
          </ac:picMkLst>
        </pc:picChg>
        <pc:picChg chg="add mod">
          <ac:chgData name="Luca Egoriti" userId="86980d32-e207-4caf-a8f6-6de1447eb40a" providerId="ADAL" clId="{CB146791-23D1-4F95-A053-752B172DD083}" dt="2019-12-09T19:20:31.745" v="4662" actId="1076"/>
          <ac:picMkLst>
            <pc:docMk/>
            <pc:sldMk cId="1421897852" sldId="271"/>
            <ac:picMk id="7" creationId="{20B3D187-1BA9-442B-905E-CF5365728EC3}"/>
          </ac:picMkLst>
        </pc:picChg>
      </pc:sldChg>
      <pc:sldChg chg="del">
        <pc:chgData name="Luca Egoriti" userId="86980d32-e207-4caf-a8f6-6de1447eb40a" providerId="ADAL" clId="{CB146791-23D1-4F95-A053-752B172DD083}" dt="2019-12-09T19:18:37.056" v="4648" actId="47"/>
        <pc:sldMkLst>
          <pc:docMk/>
          <pc:sldMk cId="2669883101" sldId="272"/>
        </pc:sldMkLst>
      </pc:sldChg>
      <pc:sldChg chg="delSp modSp ord">
        <pc:chgData name="Luca Egoriti" userId="86980d32-e207-4caf-a8f6-6de1447eb40a" providerId="ADAL" clId="{CB146791-23D1-4F95-A053-752B172DD083}" dt="2019-12-09T19:18:58.564" v="4650" actId="478"/>
        <pc:sldMkLst>
          <pc:docMk/>
          <pc:sldMk cId="2836869536" sldId="276"/>
        </pc:sldMkLst>
        <pc:spChg chg="mod">
          <ac:chgData name="Luca Egoriti" userId="86980d32-e207-4caf-a8f6-6de1447eb40a" providerId="ADAL" clId="{CB146791-23D1-4F95-A053-752B172DD083}" dt="2019-12-09T11:52:16.628" v="3565" actId="20577"/>
          <ac:spMkLst>
            <pc:docMk/>
            <pc:sldMk cId="2836869536" sldId="276"/>
            <ac:spMk id="4" creationId="{A6715803-50EC-49BD-8293-DCE450FF03D1}"/>
          </ac:spMkLst>
        </pc:spChg>
        <pc:picChg chg="del">
          <ac:chgData name="Luca Egoriti" userId="86980d32-e207-4caf-a8f6-6de1447eb40a" providerId="ADAL" clId="{CB146791-23D1-4F95-A053-752B172DD083}" dt="2019-12-09T19:18:58.564" v="4650" actId="478"/>
          <ac:picMkLst>
            <pc:docMk/>
            <pc:sldMk cId="2836869536" sldId="276"/>
            <ac:picMk id="6" creationId="{00000000-0000-0000-0000-000000000000}"/>
          </ac:picMkLst>
        </pc:picChg>
      </pc:sldChg>
      <pc:sldChg chg="delSp modSp modAnim">
        <pc:chgData name="Luca Egoriti" userId="86980d32-e207-4caf-a8f6-6de1447eb40a" providerId="ADAL" clId="{CB146791-23D1-4F95-A053-752B172DD083}" dt="2019-12-09T11:38:05.490" v="3455"/>
        <pc:sldMkLst>
          <pc:docMk/>
          <pc:sldMk cId="4166186606" sldId="277"/>
        </pc:sldMkLst>
        <pc:spChg chg="mod topLvl">
          <ac:chgData name="Luca Egoriti" userId="86980d32-e207-4caf-a8f6-6de1447eb40a" providerId="ADAL" clId="{CB146791-23D1-4F95-A053-752B172DD083}" dt="2019-12-09T11:35:05.075" v="3440" actId="165"/>
          <ac:spMkLst>
            <pc:docMk/>
            <pc:sldMk cId="4166186606" sldId="277"/>
            <ac:spMk id="13" creationId="{00000000-0000-0000-0000-000000000000}"/>
          </ac:spMkLst>
        </pc:spChg>
        <pc:grpChg chg="del ord">
          <ac:chgData name="Luca Egoriti" userId="86980d32-e207-4caf-a8f6-6de1447eb40a" providerId="ADAL" clId="{CB146791-23D1-4F95-A053-752B172DD083}" dt="2019-12-09T11:35:05.075" v="3440" actId="165"/>
          <ac:grpSpMkLst>
            <pc:docMk/>
            <pc:sldMk cId="4166186606" sldId="277"/>
            <ac:grpSpMk id="16" creationId="{00000000-0000-0000-0000-000000000000}"/>
          </ac:grpSpMkLst>
        </pc:grpChg>
        <pc:grpChg chg="ord">
          <ac:chgData name="Luca Egoriti" userId="86980d32-e207-4caf-a8f6-6de1447eb40a" providerId="ADAL" clId="{CB146791-23D1-4F95-A053-752B172DD083}" dt="2019-12-09T11:35:28.600" v="3443" actId="166"/>
          <ac:grpSpMkLst>
            <pc:docMk/>
            <pc:sldMk cId="4166186606" sldId="277"/>
            <ac:grpSpMk id="120" creationId="{00000000-0000-0000-0000-000000000000}"/>
          </ac:grpSpMkLst>
        </pc:grpChg>
        <pc:grpChg chg="ord">
          <ac:chgData name="Luca Egoriti" userId="86980d32-e207-4caf-a8f6-6de1447eb40a" providerId="ADAL" clId="{CB146791-23D1-4F95-A053-752B172DD083}" dt="2019-12-09T11:35:21.681" v="3441" actId="166"/>
          <ac:grpSpMkLst>
            <pc:docMk/>
            <pc:sldMk cId="4166186606" sldId="277"/>
            <ac:grpSpMk id="121" creationId="{00000000-0000-0000-0000-000000000000}"/>
          </ac:grpSpMkLst>
        </pc:grpChg>
        <pc:grpChg chg="ord">
          <ac:chgData name="Luca Egoriti" userId="86980d32-e207-4caf-a8f6-6de1447eb40a" providerId="ADAL" clId="{CB146791-23D1-4F95-A053-752B172DD083}" dt="2019-12-09T11:35:25.062" v="3442" actId="166"/>
          <ac:grpSpMkLst>
            <pc:docMk/>
            <pc:sldMk cId="4166186606" sldId="277"/>
            <ac:grpSpMk id="122" creationId="{00000000-0000-0000-0000-000000000000}"/>
          </ac:grpSpMkLst>
        </pc:grpChg>
        <pc:picChg chg="mod ord topLvl">
          <ac:chgData name="Luca Egoriti" userId="86980d32-e207-4caf-a8f6-6de1447eb40a" providerId="ADAL" clId="{CB146791-23D1-4F95-A053-752B172DD083}" dt="2019-12-09T11:37:45.913" v="3453" actId="167"/>
          <ac:picMkLst>
            <pc:docMk/>
            <pc:sldMk cId="4166186606" sldId="277"/>
            <ac:picMk id="15" creationId="{00000000-0000-0000-0000-000000000000}"/>
          </ac:picMkLst>
        </pc:picChg>
        <pc:picChg chg="ord">
          <ac:chgData name="Luca Egoriti" userId="86980d32-e207-4caf-a8f6-6de1447eb40a" providerId="ADAL" clId="{CB146791-23D1-4F95-A053-752B172DD083}" dt="2019-12-09T11:37:42.369" v="3452" actId="167"/>
          <ac:picMkLst>
            <pc:docMk/>
            <pc:sldMk cId="4166186606" sldId="277"/>
            <ac:picMk id="24" creationId="{00000000-0000-0000-0000-000000000000}"/>
          </ac:picMkLst>
        </pc:picChg>
        <pc:cxnChg chg="del">
          <ac:chgData name="Luca Egoriti" userId="86980d32-e207-4caf-a8f6-6de1447eb40a" providerId="ADAL" clId="{CB146791-23D1-4F95-A053-752B172DD083}" dt="2019-12-09T11:33:37.177" v="3431" actId="478"/>
          <ac:cxnSpMkLst>
            <pc:docMk/>
            <pc:sldMk cId="4166186606" sldId="277"/>
            <ac:cxnSpMk id="8" creationId="{00000000-0000-0000-0000-000000000000}"/>
          </ac:cxnSpMkLst>
        </pc:cxnChg>
      </pc:sldChg>
      <pc:sldChg chg="modSp modAnim">
        <pc:chgData name="Luca Egoriti" userId="86980d32-e207-4caf-a8f6-6de1447eb40a" providerId="ADAL" clId="{CB146791-23D1-4F95-A053-752B172DD083}" dt="2019-12-09T17:10:54.684" v="4244" actId="1038"/>
        <pc:sldMkLst>
          <pc:docMk/>
          <pc:sldMk cId="244478769" sldId="278"/>
        </pc:sldMkLst>
        <pc:spChg chg="mod">
          <ac:chgData name="Luca Egoriti" userId="86980d32-e207-4caf-a8f6-6de1447eb40a" providerId="ADAL" clId="{CB146791-23D1-4F95-A053-752B172DD083}" dt="2019-12-09T11:40:00.410" v="3467" actId="1076"/>
          <ac:spMkLst>
            <pc:docMk/>
            <pc:sldMk cId="244478769" sldId="278"/>
            <ac:spMk id="3" creationId="{00000000-0000-0000-0000-000000000000}"/>
          </ac:spMkLst>
        </pc:spChg>
        <pc:spChg chg="ord">
          <ac:chgData name="Luca Egoriti" userId="86980d32-e207-4caf-a8f6-6de1447eb40a" providerId="ADAL" clId="{CB146791-23D1-4F95-A053-752B172DD083}" dt="2019-12-09T16:19:54.913" v="3849" actId="167"/>
          <ac:spMkLst>
            <pc:docMk/>
            <pc:sldMk cId="244478769" sldId="278"/>
            <ac:spMk id="17" creationId="{00000000-0000-0000-0000-000000000000}"/>
          </ac:spMkLst>
        </pc:spChg>
        <pc:spChg chg="mod">
          <ac:chgData name="Luca Egoriti" userId="86980d32-e207-4caf-a8f6-6de1447eb40a" providerId="ADAL" clId="{CB146791-23D1-4F95-A053-752B172DD083}" dt="2019-12-09T17:10:54.684" v="4244" actId="1038"/>
          <ac:spMkLst>
            <pc:docMk/>
            <pc:sldMk cId="244478769" sldId="278"/>
            <ac:spMk id="3073" creationId="{00000000-0000-0000-0000-000000000000}"/>
          </ac:spMkLst>
        </pc:spChg>
        <pc:grpChg chg="ord">
          <ac:chgData name="Luca Egoriti" userId="86980d32-e207-4caf-a8f6-6de1447eb40a" providerId="ADAL" clId="{CB146791-23D1-4F95-A053-752B172DD083}" dt="2019-12-09T16:21:00.844" v="3850" actId="167"/>
          <ac:grpSpMkLst>
            <pc:docMk/>
            <pc:sldMk cId="244478769" sldId="278"/>
            <ac:grpSpMk id="16" creationId="{00000000-0000-0000-0000-000000000000}"/>
          </ac:grpSpMkLst>
        </pc:grpChg>
        <pc:picChg chg="mod">
          <ac:chgData name="Luca Egoriti" userId="86980d32-e207-4caf-a8f6-6de1447eb40a" providerId="ADAL" clId="{CB146791-23D1-4F95-A053-752B172DD083}" dt="2019-12-09T16:21:05.514" v="3851" actId="167"/>
          <ac:picMkLst>
            <pc:docMk/>
            <pc:sldMk cId="244478769" sldId="278"/>
            <ac:picMk id="34" creationId="{00000000-0000-0000-0000-000000000000}"/>
          </ac:picMkLst>
        </pc:picChg>
        <pc:cxnChg chg="mod">
          <ac:chgData name="Luca Egoriti" userId="86980d32-e207-4caf-a8f6-6de1447eb40a" providerId="ADAL" clId="{CB146791-23D1-4F95-A053-752B172DD083}" dt="2019-12-09T17:10:54.684" v="4244" actId="1038"/>
          <ac:cxnSpMkLst>
            <pc:docMk/>
            <pc:sldMk cId="244478769" sldId="278"/>
            <ac:cxnSpMk id="3076" creationId="{00000000-0000-0000-0000-000000000000}"/>
          </ac:cxnSpMkLst>
        </pc:cxnChg>
      </pc:sldChg>
      <pc:sldChg chg="addSp modSp modAnim">
        <pc:chgData name="Luca Egoriti" userId="86980d32-e207-4caf-a8f6-6de1447eb40a" providerId="ADAL" clId="{CB146791-23D1-4F95-A053-752B172DD083}" dt="2019-12-09T16:23:50.236" v="3856" actId="20577"/>
        <pc:sldMkLst>
          <pc:docMk/>
          <pc:sldMk cId="383263935" sldId="279"/>
        </pc:sldMkLst>
        <pc:spChg chg="mod">
          <ac:chgData name="Luca Egoriti" userId="86980d32-e207-4caf-a8f6-6de1447eb40a" providerId="ADAL" clId="{CB146791-23D1-4F95-A053-752B172DD083}" dt="2019-12-09T16:23:50.236" v="3856" actId="20577"/>
          <ac:spMkLst>
            <pc:docMk/>
            <pc:sldMk cId="383263935" sldId="279"/>
            <ac:spMk id="51" creationId="{C04E2808-9FBB-4632-BAB4-2D2A2A14905A}"/>
          </ac:spMkLst>
        </pc:spChg>
        <pc:picChg chg="add mod">
          <ac:chgData name="Luca Egoriti" userId="86980d32-e207-4caf-a8f6-6de1447eb40a" providerId="ADAL" clId="{CB146791-23D1-4F95-A053-752B172DD083}" dt="2019-12-09T11:42:00.512" v="3494" actId="571"/>
          <ac:picMkLst>
            <pc:docMk/>
            <pc:sldMk cId="383263935" sldId="279"/>
            <ac:picMk id="31" creationId="{82E75560-4922-4702-AF01-FFAB39463E84}"/>
          </ac:picMkLst>
        </pc:picChg>
        <pc:picChg chg="add mod">
          <ac:chgData name="Luca Egoriti" userId="86980d32-e207-4caf-a8f6-6de1447eb40a" providerId="ADAL" clId="{CB146791-23D1-4F95-A053-752B172DD083}" dt="2019-12-09T11:42:02.235" v="3495" actId="571"/>
          <ac:picMkLst>
            <pc:docMk/>
            <pc:sldMk cId="383263935" sldId="279"/>
            <ac:picMk id="32" creationId="{A1BAAC01-E6D9-4B96-B1E6-EA9053EF2838}"/>
          </ac:picMkLst>
        </pc:picChg>
        <pc:picChg chg="add mod">
          <ac:chgData name="Luca Egoriti" userId="86980d32-e207-4caf-a8f6-6de1447eb40a" providerId="ADAL" clId="{CB146791-23D1-4F95-A053-752B172DD083}" dt="2019-12-09T11:41:58.351" v="3493" actId="1076"/>
          <ac:picMkLst>
            <pc:docMk/>
            <pc:sldMk cId="383263935" sldId="279"/>
            <ac:picMk id="3074" creationId="{148185F5-6AF6-4C29-8B03-11D6E34B76FF}"/>
          </ac:picMkLst>
        </pc:picChg>
      </pc:sldChg>
      <pc:sldChg chg="addSp modSp modAnim">
        <pc:chgData name="Luca Egoriti" userId="86980d32-e207-4caf-a8f6-6de1447eb40a" providerId="ADAL" clId="{CB146791-23D1-4F95-A053-752B172DD083}" dt="2019-12-09T16:26:21.009" v="3871"/>
        <pc:sldMkLst>
          <pc:docMk/>
          <pc:sldMk cId="2044559087" sldId="280"/>
        </pc:sldMkLst>
        <pc:spChg chg="mod">
          <ac:chgData name="Luca Egoriti" userId="86980d32-e207-4caf-a8f6-6de1447eb40a" providerId="ADAL" clId="{CB146791-23D1-4F95-A053-752B172DD083}" dt="2019-12-09T11:40:50.009" v="3489" actId="20577"/>
          <ac:spMkLst>
            <pc:docMk/>
            <pc:sldMk cId="2044559087" sldId="280"/>
            <ac:spMk id="65" creationId="{633AF07F-FEF5-4B39-8219-94D94CD53989}"/>
          </ac:spMkLst>
        </pc:spChg>
        <pc:picChg chg="add mod modCrop">
          <ac:chgData name="Luca Egoriti" userId="86980d32-e207-4caf-a8f6-6de1447eb40a" providerId="ADAL" clId="{CB146791-23D1-4F95-A053-752B172DD083}" dt="2019-12-09T16:25:17.527" v="3869" actId="1038"/>
          <ac:picMkLst>
            <pc:docMk/>
            <pc:sldMk cId="2044559087" sldId="280"/>
            <ac:picMk id="4" creationId="{64ACE3D8-D4E2-48DC-B4ED-E520F4A04DC3}"/>
          </ac:picMkLst>
        </pc:picChg>
        <pc:picChg chg="mod">
          <ac:chgData name="Luca Egoriti" userId="86980d32-e207-4caf-a8f6-6de1447eb40a" providerId="ADAL" clId="{CB146791-23D1-4F95-A053-752B172DD083}" dt="2019-12-09T11:42:09.052" v="3497" actId="1076"/>
          <ac:picMkLst>
            <pc:docMk/>
            <pc:sldMk cId="2044559087" sldId="280"/>
            <ac:picMk id="32" creationId="{D7169714-6C3D-4989-8989-049A69A2AD49}"/>
          </ac:picMkLst>
        </pc:picChg>
      </pc:sldChg>
      <pc:sldChg chg="addSp modSp add">
        <pc:chgData name="Luca Egoriti" userId="86980d32-e207-4caf-a8f6-6de1447eb40a" providerId="ADAL" clId="{CB146791-23D1-4F95-A053-752B172DD083}" dt="2019-12-09T19:07:43.398" v="4542" actId="1076"/>
        <pc:sldMkLst>
          <pc:docMk/>
          <pc:sldMk cId="3853265613" sldId="282"/>
        </pc:sldMkLst>
        <pc:spChg chg="mod">
          <ac:chgData name="Luca Egoriti" userId="86980d32-e207-4caf-a8f6-6de1447eb40a" providerId="ADAL" clId="{CB146791-23D1-4F95-A053-752B172DD083}" dt="2019-12-07T05:26:47.414" v="71" actId="20577"/>
          <ac:spMkLst>
            <pc:docMk/>
            <pc:sldMk cId="3853265613" sldId="282"/>
            <ac:spMk id="2" creationId="{9246C970-76E5-4294-B464-EDAB38B83CEB}"/>
          </ac:spMkLst>
        </pc:spChg>
        <pc:picChg chg="add mod">
          <ac:chgData name="Luca Egoriti" userId="86980d32-e207-4caf-a8f6-6de1447eb40a" providerId="ADAL" clId="{CB146791-23D1-4F95-A053-752B172DD083}" dt="2019-12-09T19:07:43.398" v="4542" actId="1076"/>
          <ac:picMkLst>
            <pc:docMk/>
            <pc:sldMk cId="3853265613" sldId="282"/>
            <ac:picMk id="1026" creationId="{6621FAC1-C0FE-42B2-9E08-BB63012D26BB}"/>
          </ac:picMkLst>
        </pc:picChg>
        <pc:picChg chg="add mod">
          <ac:chgData name="Luca Egoriti" userId="86980d32-e207-4caf-a8f6-6de1447eb40a" providerId="ADAL" clId="{CB146791-23D1-4F95-A053-752B172DD083}" dt="2019-12-09T19:07:40.089" v="4541" actId="1076"/>
          <ac:picMkLst>
            <pc:docMk/>
            <pc:sldMk cId="3853265613" sldId="282"/>
            <ac:picMk id="1028" creationId="{98F468B4-09D2-41D0-83AC-BAEA15C1A564}"/>
          </ac:picMkLst>
        </pc:picChg>
      </pc:sldChg>
      <pc:sldChg chg="addSp delSp modSp add mod">
        <pc:chgData name="Luca Egoriti" userId="86980d32-e207-4caf-a8f6-6de1447eb40a" providerId="ADAL" clId="{CB146791-23D1-4F95-A053-752B172DD083}" dt="2019-12-07T09:38:23.301" v="128" actId="14100"/>
        <pc:sldMkLst>
          <pc:docMk/>
          <pc:sldMk cId="2832868964" sldId="283"/>
        </pc:sldMkLst>
        <pc:spChg chg="mod">
          <ac:chgData name="Luca Egoriti" userId="86980d32-e207-4caf-a8f6-6de1447eb40a" providerId="ADAL" clId="{CB146791-23D1-4F95-A053-752B172DD083}" dt="2019-12-07T09:36:42.550" v="101" actId="20577"/>
          <ac:spMkLst>
            <pc:docMk/>
            <pc:sldMk cId="2832868964" sldId="283"/>
            <ac:spMk id="2" creationId="{0C6B543D-B689-499C-A3B5-D2FBA23F3446}"/>
          </ac:spMkLst>
        </pc:spChg>
        <pc:spChg chg="mod">
          <ac:chgData name="Luca Egoriti" userId="86980d32-e207-4caf-a8f6-6de1447eb40a" providerId="ADAL" clId="{CB146791-23D1-4F95-A053-752B172DD083}" dt="2019-12-07T09:36:44.789" v="102" actId="20577"/>
          <ac:spMkLst>
            <pc:docMk/>
            <pc:sldMk cId="2832868964" sldId="283"/>
            <ac:spMk id="4" creationId="{DD6AD881-D2AB-48C9-BEC0-F7A3ED8B0CF4}"/>
          </ac:spMkLst>
        </pc:spChg>
        <pc:spChg chg="add">
          <ac:chgData name="Luca Egoriti" userId="86980d32-e207-4caf-a8f6-6de1447eb40a" providerId="ADAL" clId="{CB146791-23D1-4F95-A053-752B172DD083}" dt="2019-12-07T09:38:12.097" v="126"/>
          <ac:spMkLst>
            <pc:docMk/>
            <pc:sldMk cId="2832868964" sldId="283"/>
            <ac:spMk id="12" creationId="{00000000-0008-0000-0100-000004000000}"/>
          </ac:spMkLst>
        </pc:spChg>
        <pc:graphicFrameChg chg="add">
          <ac:chgData name="Luca Egoriti" userId="86980d32-e207-4caf-a8f6-6de1447eb40a" providerId="ADAL" clId="{CB146791-23D1-4F95-A053-752B172DD083}" dt="2019-12-07T09:36:46.375" v="104"/>
          <ac:graphicFrameMkLst>
            <pc:docMk/>
            <pc:sldMk cId="2832868964" sldId="283"/>
            <ac:graphicFrameMk id="5" creationId="{108E1FF1-827C-4FA3-9E62-41172D04DD78}"/>
          </ac:graphicFrameMkLst>
        </pc:graphicFrameChg>
        <pc:graphicFrameChg chg="add del mod">
          <ac:chgData name="Luca Egoriti" userId="86980d32-e207-4caf-a8f6-6de1447eb40a" providerId="ADAL" clId="{CB146791-23D1-4F95-A053-752B172DD083}" dt="2019-12-07T09:37:27.324" v="117" actId="478"/>
          <ac:graphicFrameMkLst>
            <pc:docMk/>
            <pc:sldMk cId="2832868964" sldId="283"/>
            <ac:graphicFrameMk id="7" creationId="{108E1FF1-827C-4FA3-9E62-41172D04DD78}"/>
          </ac:graphicFrameMkLst>
        </pc:graphicFrameChg>
        <pc:graphicFrameChg chg="add">
          <ac:chgData name="Luca Egoriti" userId="86980d32-e207-4caf-a8f6-6de1447eb40a" providerId="ADAL" clId="{CB146791-23D1-4F95-A053-752B172DD083}" dt="2019-12-07T09:37:28.623" v="119"/>
          <ac:graphicFrameMkLst>
            <pc:docMk/>
            <pc:sldMk cId="2832868964" sldId="283"/>
            <ac:graphicFrameMk id="8" creationId="{108E1FF1-827C-4FA3-9E62-41172D04DD78}"/>
          </ac:graphicFrameMkLst>
        </pc:graphicFrameChg>
        <pc:graphicFrameChg chg="add del">
          <ac:chgData name="Luca Egoriti" userId="86980d32-e207-4caf-a8f6-6de1447eb40a" providerId="ADAL" clId="{CB146791-23D1-4F95-A053-752B172DD083}" dt="2019-12-07T09:38:11.449" v="124" actId="478"/>
          <ac:graphicFrameMkLst>
            <pc:docMk/>
            <pc:sldMk cId="2832868964" sldId="283"/>
            <ac:graphicFrameMk id="10" creationId="{108E1FF1-827C-4FA3-9E62-41172D04DD78}"/>
          </ac:graphicFrameMkLst>
        </pc:graphicFrameChg>
        <pc:graphicFrameChg chg="add">
          <ac:chgData name="Luca Egoriti" userId="86980d32-e207-4caf-a8f6-6de1447eb40a" providerId="ADAL" clId="{CB146791-23D1-4F95-A053-752B172DD083}" dt="2019-12-07T09:38:12.097" v="126"/>
          <ac:graphicFrameMkLst>
            <pc:docMk/>
            <pc:sldMk cId="2832868964" sldId="283"/>
            <ac:graphicFrameMk id="11" creationId="{108E1FF1-827C-4FA3-9E62-41172D04DD78}"/>
          </ac:graphicFrameMkLst>
        </pc:graphicFrameChg>
        <pc:picChg chg="add del mod">
          <ac:chgData name="Luca Egoriti" userId="86980d32-e207-4caf-a8f6-6de1447eb40a" providerId="ADAL" clId="{CB146791-23D1-4F95-A053-752B172DD083}" dt="2019-12-07T09:37:02.577" v="108"/>
          <ac:picMkLst>
            <pc:docMk/>
            <pc:sldMk cId="2832868964" sldId="283"/>
            <ac:picMk id="6" creationId="{FF2D3272-8D74-4E8B-B757-730C77430607}"/>
          </ac:picMkLst>
        </pc:picChg>
        <pc:picChg chg="add del">
          <ac:chgData name="Luca Egoriti" userId="86980d32-e207-4caf-a8f6-6de1447eb40a" providerId="ADAL" clId="{CB146791-23D1-4F95-A053-752B172DD083}" dt="2019-12-07T09:37:49.158" v="121" actId="478"/>
          <ac:picMkLst>
            <pc:docMk/>
            <pc:sldMk cId="2832868964" sldId="283"/>
            <ac:picMk id="9" creationId="{A413D90A-5EAE-4CC6-BB75-EB66A35F964C}"/>
          </ac:picMkLst>
        </pc:picChg>
        <pc:picChg chg="add mod">
          <ac:chgData name="Luca Egoriti" userId="86980d32-e207-4caf-a8f6-6de1447eb40a" providerId="ADAL" clId="{CB146791-23D1-4F95-A053-752B172DD083}" dt="2019-12-07T09:38:23.301" v="128" actId="14100"/>
          <ac:picMkLst>
            <pc:docMk/>
            <pc:sldMk cId="2832868964" sldId="283"/>
            <ac:picMk id="13" creationId="{7E2E048F-AF48-4A8C-A889-EE54B60E9646}"/>
          </ac:picMkLst>
        </pc:picChg>
      </pc:sldChg>
      <pc:sldChg chg="addSp modSp add mod">
        <pc:chgData name="Luca Egoriti" userId="86980d32-e207-4caf-a8f6-6de1447eb40a" providerId="ADAL" clId="{CB146791-23D1-4F95-A053-752B172DD083}" dt="2019-12-07T09:39:23.232" v="173" actId="1076"/>
        <pc:sldMkLst>
          <pc:docMk/>
          <pc:sldMk cId="3494686015" sldId="284"/>
        </pc:sldMkLst>
        <pc:spChg chg="mod">
          <ac:chgData name="Luca Egoriti" userId="86980d32-e207-4caf-a8f6-6de1447eb40a" providerId="ADAL" clId="{CB146791-23D1-4F95-A053-752B172DD083}" dt="2019-12-07T09:39:08.331" v="167" actId="20577"/>
          <ac:spMkLst>
            <pc:docMk/>
            <pc:sldMk cId="3494686015" sldId="284"/>
            <ac:spMk id="2" creationId="{6A0557B2-BEEF-44FB-BFF2-4D57E6896E6E}"/>
          </ac:spMkLst>
        </pc:spChg>
        <pc:spChg chg="mod">
          <ac:chgData name="Luca Egoriti" userId="86980d32-e207-4caf-a8f6-6de1447eb40a" providerId="ADAL" clId="{CB146791-23D1-4F95-A053-752B172DD083}" dt="2019-12-07T09:39:10.204" v="168" actId="20577"/>
          <ac:spMkLst>
            <pc:docMk/>
            <pc:sldMk cId="3494686015" sldId="284"/>
            <ac:spMk id="4" creationId="{C0A3D7A9-CEDD-403C-80D9-2F770B4F8FED}"/>
          </ac:spMkLst>
        </pc:spChg>
        <pc:graphicFrameChg chg="add">
          <ac:chgData name="Luca Egoriti" userId="86980d32-e207-4caf-a8f6-6de1447eb40a" providerId="ADAL" clId="{CB146791-23D1-4F95-A053-752B172DD083}" dt="2019-12-07T09:39:11.901" v="170"/>
          <ac:graphicFrameMkLst>
            <pc:docMk/>
            <pc:sldMk cId="3494686015" sldId="284"/>
            <ac:graphicFrameMk id="5" creationId="{00000000-0008-0000-0100-000002000000}"/>
          </ac:graphicFrameMkLst>
        </pc:graphicFrameChg>
        <pc:picChg chg="add mod">
          <ac:chgData name="Luca Egoriti" userId="86980d32-e207-4caf-a8f6-6de1447eb40a" providerId="ADAL" clId="{CB146791-23D1-4F95-A053-752B172DD083}" dt="2019-12-07T09:39:23.232" v="173" actId="1076"/>
          <ac:picMkLst>
            <pc:docMk/>
            <pc:sldMk cId="3494686015" sldId="284"/>
            <ac:picMk id="7" creationId="{666C5C01-4476-45B5-B170-3B40483248E0}"/>
          </ac:picMkLst>
        </pc:picChg>
        <pc:cxnChg chg="add">
          <ac:chgData name="Luca Egoriti" userId="86980d32-e207-4caf-a8f6-6de1447eb40a" providerId="ADAL" clId="{CB146791-23D1-4F95-A053-752B172DD083}" dt="2019-12-07T09:39:11.901" v="170"/>
          <ac:cxnSpMkLst>
            <pc:docMk/>
            <pc:sldMk cId="3494686015" sldId="284"/>
            <ac:cxnSpMk id="6" creationId="{6D666C73-08D6-43CD-B394-57DEA09B95BD}"/>
          </ac:cxnSpMkLst>
        </pc:cxnChg>
      </pc:sldChg>
      <pc:sldChg chg="addSp delSp modSp add mod ord">
        <pc:chgData name="Luca Egoriti" userId="86980d32-e207-4caf-a8f6-6de1447eb40a" providerId="ADAL" clId="{CB146791-23D1-4F95-A053-752B172DD083}" dt="2019-12-09T11:29:56.719" v="3318"/>
        <pc:sldMkLst>
          <pc:docMk/>
          <pc:sldMk cId="1746843468" sldId="285"/>
        </pc:sldMkLst>
        <pc:spChg chg="mod">
          <ac:chgData name="Luca Egoriti" userId="86980d32-e207-4caf-a8f6-6de1447eb40a" providerId="ADAL" clId="{CB146791-23D1-4F95-A053-752B172DD083}" dt="2019-12-07T09:45:04.104" v="208" actId="20577"/>
          <ac:spMkLst>
            <pc:docMk/>
            <pc:sldMk cId="1746843468" sldId="285"/>
            <ac:spMk id="2" creationId="{D7284AAC-4323-4B1D-BF51-3F9201E3EC86}"/>
          </ac:spMkLst>
        </pc:spChg>
        <pc:spChg chg="mod">
          <ac:chgData name="Luca Egoriti" userId="86980d32-e207-4caf-a8f6-6de1447eb40a" providerId="ADAL" clId="{CB146791-23D1-4F95-A053-752B172DD083}" dt="2019-12-07T09:45:59.923" v="223" actId="5793"/>
          <ac:spMkLst>
            <pc:docMk/>
            <pc:sldMk cId="1746843468" sldId="285"/>
            <ac:spMk id="4" creationId="{FE289E23-5FFC-4920-9E0D-B80F584DC2D2}"/>
          </ac:spMkLst>
        </pc:spChg>
        <pc:spChg chg="add del">
          <ac:chgData name="Luca Egoriti" userId="86980d32-e207-4caf-a8f6-6de1447eb40a" providerId="ADAL" clId="{CB146791-23D1-4F95-A053-752B172DD083}" dt="2019-12-07T09:45:11.903" v="212" actId="478"/>
          <ac:spMkLst>
            <pc:docMk/>
            <pc:sldMk cId="1746843468" sldId="285"/>
            <ac:spMk id="5" creationId="{8538F365-64DF-4590-A7E9-4049430381C7}"/>
          </ac:spMkLst>
        </pc:spChg>
        <pc:spChg chg="add del">
          <ac:chgData name="Luca Egoriti" userId="86980d32-e207-4caf-a8f6-6de1447eb40a" providerId="ADAL" clId="{CB146791-23D1-4F95-A053-752B172DD083}" dt="2019-12-07T09:45:14.354" v="214" actId="478"/>
          <ac:spMkLst>
            <pc:docMk/>
            <pc:sldMk cId="1746843468" sldId="285"/>
            <ac:spMk id="6" creationId="{8538F365-64DF-4590-A7E9-4049430381C7}"/>
          </ac:spMkLst>
        </pc:spChg>
        <pc:spChg chg="add del">
          <ac:chgData name="Luca Egoriti" userId="86980d32-e207-4caf-a8f6-6de1447eb40a" providerId="ADAL" clId="{CB146791-23D1-4F95-A053-752B172DD083}" dt="2019-12-07T09:45:29.293" v="216" actId="478"/>
          <ac:spMkLst>
            <pc:docMk/>
            <pc:sldMk cId="1746843468" sldId="285"/>
            <ac:spMk id="7" creationId="{1463DC86-41B1-4278-BAA4-79BD0FD6033E}"/>
          </ac:spMkLst>
        </pc:spChg>
        <pc:graphicFrameChg chg="add">
          <ac:chgData name="Luca Egoriti" userId="86980d32-e207-4caf-a8f6-6de1447eb40a" providerId="ADAL" clId="{CB146791-23D1-4F95-A053-752B172DD083}" dt="2019-12-07T09:45:53.266" v="220"/>
          <ac:graphicFrameMkLst>
            <pc:docMk/>
            <pc:sldMk cId="1746843468" sldId="285"/>
            <ac:graphicFrameMk id="9" creationId="{77D747CB-4B60-4D1E-90C9-B3386C74F155}"/>
          </ac:graphicFrameMkLst>
        </pc:graphicFrameChg>
        <pc:picChg chg="add del">
          <ac:chgData name="Luca Egoriti" userId="86980d32-e207-4caf-a8f6-6de1447eb40a" providerId="ADAL" clId="{CB146791-23D1-4F95-A053-752B172DD083}" dt="2019-12-07T09:45:46.154" v="218" actId="478"/>
          <ac:picMkLst>
            <pc:docMk/>
            <pc:sldMk cId="1746843468" sldId="285"/>
            <ac:picMk id="8" creationId="{55BB0E95-B3B4-4442-B61D-8A9164FD9811}"/>
          </ac:picMkLst>
        </pc:picChg>
      </pc:sldChg>
      <pc:sldChg chg="addSp delSp modSp add">
        <pc:chgData name="Luca Egoriti" userId="86980d32-e207-4caf-a8f6-6de1447eb40a" providerId="ADAL" clId="{CB146791-23D1-4F95-A053-752B172DD083}" dt="2019-12-09T19:18:31.414" v="4647" actId="20577"/>
        <pc:sldMkLst>
          <pc:docMk/>
          <pc:sldMk cId="1340658047" sldId="286"/>
        </pc:sldMkLst>
        <pc:spChg chg="del">
          <ac:chgData name="Luca Egoriti" userId="86980d32-e207-4caf-a8f6-6de1447eb40a" providerId="ADAL" clId="{CB146791-23D1-4F95-A053-752B172DD083}" dt="2019-12-09T19:17:08.761" v="4547"/>
          <ac:spMkLst>
            <pc:docMk/>
            <pc:sldMk cId="1340658047" sldId="286"/>
            <ac:spMk id="4" creationId="{4DAAACB2-C13B-4521-88FE-75A186392627}"/>
          </ac:spMkLst>
        </pc:spChg>
        <pc:spChg chg="add mod">
          <ac:chgData name="Luca Egoriti" userId="86980d32-e207-4caf-a8f6-6de1447eb40a" providerId="ADAL" clId="{CB146791-23D1-4F95-A053-752B172DD083}" dt="2019-12-09T19:18:31.414" v="4647" actId="20577"/>
          <ac:spMkLst>
            <pc:docMk/>
            <pc:sldMk cId="1340658047" sldId="286"/>
            <ac:spMk id="7" creationId="{F18D98C6-DF41-46A2-A334-14419E632BC5}"/>
          </ac:spMkLst>
        </pc:spChg>
        <pc:picChg chg="add mod">
          <ac:chgData name="Luca Egoriti" userId="86980d32-e207-4caf-a8f6-6de1447eb40a" providerId="ADAL" clId="{CB146791-23D1-4F95-A053-752B172DD083}" dt="2019-12-09T19:16:38.619" v="4546" actId="1076"/>
          <ac:picMkLst>
            <pc:docMk/>
            <pc:sldMk cId="1340658047" sldId="286"/>
            <ac:picMk id="5" creationId="{D81DBAE2-916E-478C-B449-1B2E9C0C90C1}"/>
          </ac:picMkLst>
        </pc:picChg>
        <pc:picChg chg="add mod modCrop">
          <ac:chgData name="Luca Egoriti" userId="86980d32-e207-4caf-a8f6-6de1447eb40a" providerId="ADAL" clId="{CB146791-23D1-4F95-A053-752B172DD083}" dt="2019-12-09T19:17:27.164" v="4551" actId="1076"/>
          <ac:picMkLst>
            <pc:docMk/>
            <pc:sldMk cId="1340658047" sldId="286"/>
            <ac:picMk id="6" creationId="{0CA7FA9A-301A-4EEB-AA2D-F0A3A126F0A8}"/>
          </ac:picMkLst>
        </pc:picChg>
      </pc:sldChg>
      <pc:sldChg chg="del">
        <pc:chgData name="Luca Egoriti" userId="86980d32-e207-4caf-a8f6-6de1447eb40a" providerId="ADAL" clId="{CB146791-23D1-4F95-A053-752B172DD083}" dt="2019-12-09T11:51:59.983" v="3548" actId="47"/>
        <pc:sldMkLst>
          <pc:docMk/>
          <pc:sldMk cId="651420680" sldId="287"/>
        </pc:sldMkLst>
      </pc:sldChg>
      <pc:sldChg chg="del">
        <pc:chgData name="Luca Egoriti" userId="86980d32-e207-4caf-a8f6-6de1447eb40a" providerId="ADAL" clId="{CB146791-23D1-4F95-A053-752B172DD083}" dt="2019-12-09T19:18:46.030" v="4649" actId="47"/>
        <pc:sldMkLst>
          <pc:docMk/>
          <pc:sldMk cId="763820133" sldId="288"/>
        </pc:sldMkLst>
      </pc:sldChg>
      <pc:sldChg chg="ord">
        <pc:chgData name="Luca Egoriti" userId="86980d32-e207-4caf-a8f6-6de1447eb40a" providerId="ADAL" clId="{CB146791-23D1-4F95-A053-752B172DD083}" dt="2019-12-09T11:29:52.048" v="3316"/>
        <pc:sldMkLst>
          <pc:docMk/>
          <pc:sldMk cId="410602984" sldId="289"/>
        </pc:sldMkLst>
      </pc:sldChg>
      <pc:sldChg chg="addSp modSp modAnim">
        <pc:chgData name="Luca Egoriti" userId="86980d32-e207-4caf-a8f6-6de1447eb40a" providerId="ADAL" clId="{CB146791-23D1-4F95-A053-752B172DD083}" dt="2019-12-09T17:10:32.026" v="4220"/>
        <pc:sldMkLst>
          <pc:docMk/>
          <pc:sldMk cId="2840953834" sldId="296"/>
        </pc:sldMkLst>
        <pc:spChg chg="mod">
          <ac:chgData name="Luca Egoriti" userId="86980d32-e207-4caf-a8f6-6de1447eb40a" providerId="ADAL" clId="{CB146791-23D1-4F95-A053-752B172DD083}" dt="2019-12-09T11:38:48.758" v="3457" actId="255"/>
          <ac:spMkLst>
            <pc:docMk/>
            <pc:sldMk cId="2840953834" sldId="296"/>
            <ac:spMk id="7" creationId="{00000000-0000-0000-0000-000000000000}"/>
          </ac:spMkLst>
        </pc:spChg>
        <pc:picChg chg="add mod">
          <ac:chgData name="Luca Egoriti" userId="86980d32-e207-4caf-a8f6-6de1447eb40a" providerId="ADAL" clId="{CB146791-23D1-4F95-A053-752B172DD083}" dt="2019-12-09T17:02:05.122" v="4203" actId="1076"/>
          <ac:picMkLst>
            <pc:docMk/>
            <pc:sldMk cId="2840953834" sldId="296"/>
            <ac:picMk id="8" creationId="{AF57A5D4-0138-4C43-829D-D6D201CB3728}"/>
          </ac:picMkLst>
        </pc:picChg>
      </pc:sldChg>
      <pc:sldChg chg="addSp delSp modSp modAnim">
        <pc:chgData name="Luca Egoriti" userId="86980d32-e207-4caf-a8f6-6de1447eb40a" providerId="ADAL" clId="{CB146791-23D1-4F95-A053-752B172DD083}" dt="2019-12-09T11:45:05.657" v="3511"/>
        <pc:sldMkLst>
          <pc:docMk/>
          <pc:sldMk cId="3289625324" sldId="300"/>
        </pc:sldMkLst>
        <pc:spChg chg="mod topLvl">
          <ac:chgData name="Luca Egoriti" userId="86980d32-e207-4caf-a8f6-6de1447eb40a" providerId="ADAL" clId="{CB146791-23D1-4F95-A053-752B172DD083}" dt="2019-12-09T11:44:38.121" v="3506" actId="165"/>
          <ac:spMkLst>
            <pc:docMk/>
            <pc:sldMk cId="3289625324" sldId="300"/>
            <ac:spMk id="7" creationId="{00000000-0000-0000-0000-000000000000}"/>
          </ac:spMkLst>
        </pc:spChg>
        <pc:spChg chg="add mod ord">
          <ac:chgData name="Luca Egoriti" userId="86980d32-e207-4caf-a8f6-6de1447eb40a" providerId="ADAL" clId="{CB146791-23D1-4F95-A053-752B172DD083}" dt="2019-12-09T09:23:08.565" v="295" actId="20577"/>
          <ac:spMkLst>
            <pc:docMk/>
            <pc:sldMk cId="3289625324" sldId="300"/>
            <ac:spMk id="12" creationId="{3BD164CE-5E92-418A-93C8-0435A83ED869}"/>
          </ac:spMkLst>
        </pc:spChg>
        <pc:grpChg chg="add del mod">
          <ac:chgData name="Luca Egoriti" userId="86980d32-e207-4caf-a8f6-6de1447eb40a" providerId="ADAL" clId="{CB146791-23D1-4F95-A053-752B172DD083}" dt="2019-12-09T11:44:38.121" v="3506" actId="165"/>
          <ac:grpSpMkLst>
            <pc:docMk/>
            <pc:sldMk cId="3289625324" sldId="300"/>
            <ac:grpSpMk id="10" creationId="{A5E5120B-99CE-4E81-A405-0065DBD9134C}"/>
          </ac:grpSpMkLst>
        </pc:grpChg>
        <pc:picChg chg="mod topLvl">
          <ac:chgData name="Luca Egoriti" userId="86980d32-e207-4caf-a8f6-6de1447eb40a" providerId="ADAL" clId="{CB146791-23D1-4F95-A053-752B172DD083}" dt="2019-12-09T11:44:38.121" v="3506" actId="165"/>
          <ac:picMkLst>
            <pc:docMk/>
            <pc:sldMk cId="3289625324" sldId="300"/>
            <ac:picMk id="5" creationId="{00000000-0000-0000-0000-000000000000}"/>
          </ac:picMkLst>
        </pc:picChg>
        <pc:picChg chg="mod topLvl">
          <ac:chgData name="Luca Egoriti" userId="86980d32-e207-4caf-a8f6-6de1447eb40a" providerId="ADAL" clId="{CB146791-23D1-4F95-A053-752B172DD083}" dt="2019-12-09T11:44:38.121" v="3506" actId="165"/>
          <ac:picMkLst>
            <pc:docMk/>
            <pc:sldMk cId="3289625324" sldId="300"/>
            <ac:picMk id="6" creationId="{00000000-0000-0000-0000-000000000000}"/>
          </ac:picMkLst>
        </pc:picChg>
        <pc:picChg chg="add mod modCrop">
          <ac:chgData name="Luca Egoriti" userId="86980d32-e207-4caf-a8f6-6de1447eb40a" providerId="ADAL" clId="{CB146791-23D1-4F95-A053-752B172DD083}" dt="2019-12-09T09:18:30.374" v="245" actId="14100"/>
          <ac:picMkLst>
            <pc:docMk/>
            <pc:sldMk cId="3289625324" sldId="300"/>
            <ac:picMk id="8" creationId="{2922C73B-79A0-4222-B7C0-3A77344982D0}"/>
          </ac:picMkLst>
        </pc:picChg>
        <pc:picChg chg="add del mod modCrop">
          <ac:chgData name="Luca Egoriti" userId="86980d32-e207-4caf-a8f6-6de1447eb40a" providerId="ADAL" clId="{CB146791-23D1-4F95-A053-752B172DD083}" dt="2019-12-09T09:19:46.541" v="246" actId="478"/>
          <ac:picMkLst>
            <pc:docMk/>
            <pc:sldMk cId="3289625324" sldId="300"/>
            <ac:picMk id="9" creationId="{C1CFF562-8812-40E4-8AAE-CEF3ED6ABA3E}"/>
          </ac:picMkLst>
        </pc:picChg>
        <pc:picChg chg="add mod">
          <ac:chgData name="Luca Egoriti" userId="86980d32-e207-4caf-a8f6-6de1447eb40a" providerId="ADAL" clId="{CB146791-23D1-4F95-A053-752B172DD083}" dt="2019-12-09T09:19:54.374" v="249" actId="14100"/>
          <ac:picMkLst>
            <pc:docMk/>
            <pc:sldMk cId="3289625324" sldId="300"/>
            <ac:picMk id="11" creationId="{987A65D7-48B4-4CF9-928D-5E6E3781B7DB}"/>
          </ac:picMkLst>
        </pc:picChg>
        <pc:cxnChg chg="mod topLvl">
          <ac:chgData name="Luca Egoriti" userId="86980d32-e207-4caf-a8f6-6de1447eb40a" providerId="ADAL" clId="{CB146791-23D1-4F95-A053-752B172DD083}" dt="2019-12-09T11:44:38.121" v="3506" actId="165"/>
          <ac:cxnSpMkLst>
            <pc:docMk/>
            <pc:sldMk cId="3289625324" sldId="300"/>
            <ac:cxnSpMk id="15" creationId="{00000000-0000-0000-0000-000000000000}"/>
          </ac:cxnSpMkLst>
        </pc:cxnChg>
      </pc:sldChg>
      <pc:sldChg chg="addSp delSp modSp add addAnim delAnim modAnim">
        <pc:chgData name="Luca Egoriti" userId="86980d32-e207-4caf-a8f6-6de1447eb40a" providerId="ADAL" clId="{CB146791-23D1-4F95-A053-752B172DD083}" dt="2019-12-09T11:48:55.918" v="3536" actId="14100"/>
        <pc:sldMkLst>
          <pc:docMk/>
          <pc:sldMk cId="2229136087" sldId="301"/>
        </pc:sldMkLst>
        <pc:spChg chg="mod">
          <ac:chgData name="Luca Egoriti" userId="86980d32-e207-4caf-a8f6-6de1447eb40a" providerId="ADAL" clId="{CB146791-23D1-4F95-A053-752B172DD083}" dt="2019-12-09T10:35:28.669" v="1691" actId="20577"/>
          <ac:spMkLst>
            <pc:docMk/>
            <pc:sldMk cId="2229136087" sldId="301"/>
            <ac:spMk id="9" creationId="{E6CA04B8-FB67-4E6A-89C8-6113BDDAC162}"/>
          </ac:spMkLst>
        </pc:spChg>
        <pc:spChg chg="add del mod">
          <ac:chgData name="Luca Egoriti" userId="86980d32-e207-4caf-a8f6-6de1447eb40a" providerId="ADAL" clId="{CB146791-23D1-4F95-A053-752B172DD083}" dt="2019-12-09T11:48:52.203" v="3535" actId="478"/>
          <ac:spMkLst>
            <pc:docMk/>
            <pc:sldMk cId="2229136087" sldId="301"/>
            <ac:spMk id="21" creationId="{B00367E3-1891-48FB-A970-78128CED852E}"/>
          </ac:spMkLst>
        </pc:spChg>
        <pc:spChg chg="mod">
          <ac:chgData name="Luca Egoriti" userId="86980d32-e207-4caf-a8f6-6de1447eb40a" providerId="ADAL" clId="{CB146791-23D1-4F95-A053-752B172DD083}" dt="2019-12-09T11:00:19.377" v="2445" actId="57"/>
          <ac:spMkLst>
            <pc:docMk/>
            <pc:sldMk cId="2229136087" sldId="301"/>
            <ac:spMk id="37" creationId="{00000000-0000-0000-0000-000000000000}"/>
          </ac:spMkLst>
        </pc:spChg>
        <pc:picChg chg="add mod ord modCrop">
          <ac:chgData name="Luca Egoriti" userId="86980d32-e207-4caf-a8f6-6de1447eb40a" providerId="ADAL" clId="{CB146791-23D1-4F95-A053-752B172DD083}" dt="2019-12-09T11:48:55.918" v="3536" actId="14100"/>
          <ac:picMkLst>
            <pc:docMk/>
            <pc:sldMk cId="2229136087" sldId="301"/>
            <ac:picMk id="3" creationId="{56856364-B42B-460C-BF3B-E3FDE356C5F1}"/>
          </ac:picMkLst>
        </pc:picChg>
        <pc:picChg chg="add del">
          <ac:chgData name="Luca Egoriti" userId="86980d32-e207-4caf-a8f6-6de1447eb40a" providerId="ADAL" clId="{CB146791-23D1-4F95-A053-752B172DD083}" dt="2019-12-09T10:35:45.847" v="1694" actId="478"/>
          <ac:picMkLst>
            <pc:docMk/>
            <pc:sldMk cId="2229136087" sldId="301"/>
            <ac:picMk id="6" creationId="{00000000-0000-0000-0000-000000000000}"/>
          </ac:picMkLst>
        </pc:picChg>
        <pc:picChg chg="add mod">
          <ac:chgData name="Luca Egoriti" userId="86980d32-e207-4caf-a8f6-6de1447eb40a" providerId="ADAL" clId="{CB146791-23D1-4F95-A053-752B172DD083}" dt="2019-12-09T10:35:12.684" v="1654" actId="1076"/>
          <ac:picMkLst>
            <pc:docMk/>
            <pc:sldMk cId="2229136087" sldId="301"/>
            <ac:picMk id="17" creationId="{7D69D80A-F3A7-46E4-925D-5826C7542460}"/>
          </ac:picMkLst>
        </pc:picChg>
        <pc:cxnChg chg="add del mod">
          <ac:chgData name="Luca Egoriti" userId="86980d32-e207-4caf-a8f6-6de1447eb40a" providerId="ADAL" clId="{CB146791-23D1-4F95-A053-752B172DD083}" dt="2019-12-09T10:59:41.292" v="2437" actId="478"/>
          <ac:cxnSpMkLst>
            <pc:docMk/>
            <pc:sldMk cId="2229136087" sldId="301"/>
            <ac:cxnSpMk id="18" creationId="{00000000-0000-0000-0000-000000000000}"/>
          </ac:cxnSpMkLst>
        </pc:cxnChg>
        <pc:cxnChg chg="del mod">
          <ac:chgData name="Luca Egoriti" userId="86980d32-e207-4caf-a8f6-6de1447eb40a" providerId="ADAL" clId="{CB146791-23D1-4F95-A053-752B172DD083}" dt="2019-12-09T11:48:50.907" v="3534" actId="478"/>
          <ac:cxnSpMkLst>
            <pc:docMk/>
            <pc:sldMk cId="2229136087" sldId="301"/>
            <ac:cxnSpMk id="33" creationId="{00000000-0000-0000-0000-000000000000}"/>
          </ac:cxnSpMkLst>
        </pc:cxnChg>
      </pc:sldChg>
      <pc:sldChg chg="addSp modSp add">
        <pc:chgData name="Luca Egoriti" userId="86980d32-e207-4caf-a8f6-6de1447eb40a" providerId="ADAL" clId="{CB146791-23D1-4F95-A053-752B172DD083}" dt="2019-12-09T11:52:52.088" v="3615" actId="20577"/>
        <pc:sldMkLst>
          <pc:docMk/>
          <pc:sldMk cId="3432311210" sldId="302"/>
        </pc:sldMkLst>
        <pc:spChg chg="add mod">
          <ac:chgData name="Luca Egoriti" userId="86980d32-e207-4caf-a8f6-6de1447eb40a" providerId="ADAL" clId="{CB146791-23D1-4F95-A053-752B172DD083}" dt="2019-12-09T11:52:52.088" v="3615" actId="20577"/>
          <ac:spMkLst>
            <pc:docMk/>
            <pc:sldMk cId="3432311210" sldId="302"/>
            <ac:spMk id="6" creationId="{6D459AA3-9A0D-492E-9100-ED007A19729E}"/>
          </ac:spMkLst>
        </pc:spChg>
        <pc:spChg chg="mod">
          <ac:chgData name="Luca Egoriti" userId="86980d32-e207-4caf-a8f6-6de1447eb40a" providerId="ADAL" clId="{CB146791-23D1-4F95-A053-752B172DD083}" dt="2019-12-09T10:38:40.940" v="1788" actId="1076"/>
          <ac:spMkLst>
            <pc:docMk/>
            <pc:sldMk cId="3432311210" sldId="302"/>
            <ac:spMk id="14" creationId="{9F9AE3E0-200F-4021-BE5F-AC3E25AE4D6F}"/>
          </ac:spMkLst>
        </pc:spChg>
        <pc:picChg chg="mod">
          <ac:chgData name="Luca Egoriti" userId="86980d32-e207-4caf-a8f6-6de1447eb40a" providerId="ADAL" clId="{CB146791-23D1-4F95-A053-752B172DD083}" dt="2019-12-09T11:52:27.313" v="3566" actId="1076"/>
          <ac:picMkLst>
            <pc:docMk/>
            <pc:sldMk cId="3432311210" sldId="302"/>
            <ac:picMk id="33" creationId="{00000000-0000-0000-0000-000000000000}"/>
          </ac:picMkLst>
        </pc:picChg>
        <pc:cxnChg chg="mod">
          <ac:chgData name="Luca Egoriti" userId="86980d32-e207-4caf-a8f6-6de1447eb40a" providerId="ADAL" clId="{CB146791-23D1-4F95-A053-752B172DD083}" dt="2019-12-09T10:39:10.275" v="1789" actId="14100"/>
          <ac:cxnSpMkLst>
            <pc:docMk/>
            <pc:sldMk cId="3432311210" sldId="302"/>
            <ac:cxnSpMk id="19" creationId="{00000000-0000-0000-0000-000000000000}"/>
          </ac:cxnSpMkLst>
        </pc:cxnChg>
      </pc:sldChg>
      <pc:sldChg chg="add del">
        <pc:chgData name="Luca Egoriti" userId="86980d32-e207-4caf-a8f6-6de1447eb40a" providerId="ADAL" clId="{CB146791-23D1-4F95-A053-752B172DD083}" dt="2019-12-09T10:39:16.100" v="1790" actId="47"/>
        <pc:sldMkLst>
          <pc:docMk/>
          <pc:sldMk cId="93190797" sldId="303"/>
        </pc:sldMkLst>
      </pc:sldChg>
      <pc:sldChg chg="add ord">
        <pc:chgData name="Luca Egoriti" userId="86980d32-e207-4caf-a8f6-6de1447eb40a" providerId="ADAL" clId="{CB146791-23D1-4F95-A053-752B172DD083}" dt="2019-12-09T11:10:13.921" v="2546"/>
        <pc:sldMkLst>
          <pc:docMk/>
          <pc:sldMk cId="3984753237" sldId="304"/>
        </pc:sldMkLst>
      </pc:sldChg>
      <pc:sldChg chg="addSp delSp modSp add del delAnim modAnim">
        <pc:chgData name="Luca Egoriti" userId="86980d32-e207-4caf-a8f6-6de1447eb40a" providerId="ADAL" clId="{CB146791-23D1-4F95-A053-752B172DD083}" dt="2019-12-09T10:03:13.587" v="734" actId="47"/>
        <pc:sldMkLst>
          <pc:docMk/>
          <pc:sldMk cId="968414492" sldId="305"/>
        </pc:sldMkLst>
        <pc:spChg chg="del mod">
          <ac:chgData name="Luca Egoriti" userId="86980d32-e207-4caf-a8f6-6de1447eb40a" providerId="ADAL" clId="{CB146791-23D1-4F95-A053-752B172DD083}" dt="2019-12-09T09:50:36.396" v="587" actId="478"/>
          <ac:spMkLst>
            <pc:docMk/>
            <pc:sldMk cId="968414492" sldId="305"/>
            <ac:spMk id="2" creationId="{FD117A80-0705-493C-9726-CCE9803CA534}"/>
          </ac:spMkLst>
        </pc:spChg>
        <pc:spChg chg="mod">
          <ac:chgData name="Luca Egoriti" userId="86980d32-e207-4caf-a8f6-6de1447eb40a" providerId="ADAL" clId="{CB146791-23D1-4F95-A053-752B172DD083}" dt="2019-12-09T09:51:31.045" v="595" actId="1076"/>
          <ac:spMkLst>
            <pc:docMk/>
            <pc:sldMk cId="968414492" sldId="305"/>
            <ac:spMk id="3" creationId="{7F376335-6A66-4FFB-9274-A93C09383036}"/>
          </ac:spMkLst>
        </pc:spChg>
        <pc:spChg chg="del mod">
          <ac:chgData name="Luca Egoriti" userId="86980d32-e207-4caf-a8f6-6de1447eb40a" providerId="ADAL" clId="{CB146791-23D1-4F95-A053-752B172DD083}" dt="2019-12-09T09:50:11.635" v="582" actId="478"/>
          <ac:spMkLst>
            <pc:docMk/>
            <pc:sldMk cId="968414492" sldId="305"/>
            <ac:spMk id="4" creationId="{CB7FA0DC-7511-430A-9612-7EAED5B6F2FE}"/>
          </ac:spMkLst>
        </pc:spChg>
        <pc:spChg chg="add mod">
          <ac:chgData name="Luca Egoriti" userId="86980d32-e207-4caf-a8f6-6de1447eb40a" providerId="ADAL" clId="{CB146791-23D1-4F95-A053-752B172DD083}" dt="2019-12-09T09:53:25.258" v="618"/>
          <ac:spMkLst>
            <pc:docMk/>
            <pc:sldMk cId="968414492" sldId="305"/>
            <ac:spMk id="32" creationId="{C7F720E6-6F23-483F-A8C7-E4A41FEB9D35}"/>
          </ac:spMkLst>
        </pc:spChg>
        <pc:grpChg chg="add del mod">
          <ac:chgData name="Luca Egoriti" userId="86980d32-e207-4caf-a8f6-6de1447eb40a" providerId="ADAL" clId="{CB146791-23D1-4F95-A053-752B172DD083}" dt="2019-12-09T09:49:53.646" v="574" actId="478"/>
          <ac:grpSpMkLst>
            <pc:docMk/>
            <pc:sldMk cId="968414492" sldId="305"/>
            <ac:grpSpMk id="6" creationId="{82A2BB4F-AC1B-4BD6-9CC3-C8598AC58258}"/>
          </ac:grpSpMkLst>
        </pc:grpChg>
        <pc:grpChg chg="add del mod">
          <ac:chgData name="Luca Egoriti" userId="86980d32-e207-4caf-a8f6-6de1447eb40a" providerId="ADAL" clId="{CB146791-23D1-4F95-A053-752B172DD083}" dt="2019-12-09T09:50:00.696" v="579" actId="478"/>
          <ac:grpSpMkLst>
            <pc:docMk/>
            <pc:sldMk cId="968414492" sldId="305"/>
            <ac:grpSpMk id="12" creationId="{694066C5-DE72-4D72-A2BC-38A636B7679D}"/>
          </ac:grpSpMkLst>
        </pc:grpChg>
        <pc:grpChg chg="add del mod">
          <ac:chgData name="Luca Egoriti" userId="86980d32-e207-4caf-a8f6-6de1447eb40a" providerId="ADAL" clId="{CB146791-23D1-4F95-A053-752B172DD083}" dt="2019-12-09T09:49:50.961" v="571"/>
          <ac:grpSpMkLst>
            <pc:docMk/>
            <pc:sldMk cId="968414492" sldId="305"/>
            <ac:grpSpMk id="18" creationId="{0960E994-3A57-41FD-9DED-32E2971AA27F}"/>
          </ac:grpSpMkLst>
        </pc:grpChg>
        <pc:grpChg chg="add del mod">
          <ac:chgData name="Luca Egoriti" userId="86980d32-e207-4caf-a8f6-6de1447eb40a" providerId="ADAL" clId="{CB146791-23D1-4F95-A053-752B172DD083}" dt="2019-12-09T09:49:58.161" v="576"/>
          <ac:grpSpMkLst>
            <pc:docMk/>
            <pc:sldMk cId="968414492" sldId="305"/>
            <ac:grpSpMk id="25" creationId="{07F66351-2EBF-4CCC-A9EC-50D2383DF351}"/>
          </ac:grpSpMkLst>
        </pc:grpChg>
        <pc:picChg chg="add del mod">
          <ac:chgData name="Luca Egoriti" userId="86980d32-e207-4caf-a8f6-6de1447eb40a" providerId="ADAL" clId="{CB146791-23D1-4F95-A053-752B172DD083}" dt="2019-12-09T09:49:05.967" v="564" actId="478"/>
          <ac:picMkLst>
            <pc:docMk/>
            <pc:sldMk cId="968414492" sldId="305"/>
            <ac:picMk id="5" creationId="{41CCA861-7BB2-4446-A03A-28D931C2D649}"/>
          </ac:picMkLst>
        </pc:picChg>
        <pc:picChg chg="add mod ord modCrop">
          <ac:chgData name="Luca Egoriti" userId="86980d32-e207-4caf-a8f6-6de1447eb40a" providerId="ADAL" clId="{CB146791-23D1-4F95-A053-752B172DD083}" dt="2019-12-09T09:57:24.237" v="709" actId="14100"/>
          <ac:picMkLst>
            <pc:docMk/>
            <pc:sldMk cId="968414492" sldId="305"/>
            <ac:picMk id="24" creationId="{6A065FE3-1C00-481D-B15B-3761FD36FC95}"/>
          </ac:picMkLst>
        </pc:picChg>
        <pc:picChg chg="add del mod ord modCrop">
          <ac:chgData name="Luca Egoriti" userId="86980d32-e207-4caf-a8f6-6de1447eb40a" providerId="ADAL" clId="{CB146791-23D1-4F95-A053-752B172DD083}" dt="2019-12-09T09:53:28.471" v="619" actId="478"/>
          <ac:picMkLst>
            <pc:docMk/>
            <pc:sldMk cId="968414492" sldId="305"/>
            <ac:picMk id="31" creationId="{55E614C8-9423-4603-BBE5-BEAE7FEC045C}"/>
          </ac:picMkLst>
        </pc:picChg>
      </pc:sldChg>
      <pc:sldChg chg="addSp delSp modSp add modAnim">
        <pc:chgData name="Luca Egoriti" userId="86980d32-e207-4caf-a8f6-6de1447eb40a" providerId="ADAL" clId="{CB146791-23D1-4F95-A053-752B172DD083}" dt="2019-12-09T16:43:29.441" v="4151" actId="20577"/>
        <pc:sldMkLst>
          <pc:docMk/>
          <pc:sldMk cId="1889997055" sldId="306"/>
        </pc:sldMkLst>
        <pc:spChg chg="mod">
          <ac:chgData name="Luca Egoriti" userId="86980d32-e207-4caf-a8f6-6de1447eb40a" providerId="ADAL" clId="{CB146791-23D1-4F95-A053-752B172DD083}" dt="2019-12-09T16:43:29.441" v="4151" actId="20577"/>
          <ac:spMkLst>
            <pc:docMk/>
            <pc:sldMk cId="1889997055" sldId="306"/>
            <ac:spMk id="2" creationId="{00000000-0000-0000-0000-000000000000}"/>
          </ac:spMkLst>
        </pc:spChg>
        <pc:spChg chg="mod">
          <ac:chgData name="Luca Egoriti" userId="86980d32-e207-4caf-a8f6-6de1447eb40a" providerId="ADAL" clId="{CB146791-23D1-4F95-A053-752B172DD083}" dt="2019-12-09T11:43:45.638" v="3500" actId="1076"/>
          <ac:spMkLst>
            <pc:docMk/>
            <pc:sldMk cId="1889997055" sldId="306"/>
            <ac:spMk id="12" creationId="{3BD164CE-5E92-418A-93C8-0435A83ED869}"/>
          </ac:spMkLst>
        </pc:spChg>
        <pc:spChg chg="del topLvl">
          <ac:chgData name="Luca Egoriti" userId="86980d32-e207-4caf-a8f6-6de1447eb40a" providerId="ADAL" clId="{CB146791-23D1-4F95-A053-752B172DD083}" dt="2019-12-09T16:36:41.599" v="3872" actId="478"/>
          <ac:spMkLst>
            <pc:docMk/>
            <pc:sldMk cId="1889997055" sldId="306"/>
            <ac:spMk id="21" creationId="{0DD56245-5150-43C2-83F8-D8D0FDB33B88}"/>
          </ac:spMkLst>
        </pc:spChg>
        <pc:spChg chg="add del">
          <ac:chgData name="Luca Egoriti" userId="86980d32-e207-4caf-a8f6-6de1447eb40a" providerId="ADAL" clId="{CB146791-23D1-4F95-A053-752B172DD083}" dt="2019-12-09T09:31:12.444" v="322"/>
          <ac:spMkLst>
            <pc:docMk/>
            <pc:sldMk cId="1889997055" sldId="306"/>
            <ac:spMk id="23" creationId="{9798F645-2B51-48C4-AF11-17BD7174B31E}"/>
          </ac:spMkLst>
        </pc:spChg>
        <pc:spChg chg="del">
          <ac:chgData name="Luca Egoriti" userId="86980d32-e207-4caf-a8f6-6de1447eb40a" providerId="ADAL" clId="{CB146791-23D1-4F95-A053-752B172DD083}" dt="2019-12-09T09:34:07.114" v="348" actId="478"/>
          <ac:spMkLst>
            <pc:docMk/>
            <pc:sldMk cId="1889997055" sldId="306"/>
            <ac:spMk id="105" creationId="{2ED5B9BE-44D8-4E98-A109-0A01CB330750}"/>
          </ac:spMkLst>
        </pc:spChg>
        <pc:spChg chg="mod">
          <ac:chgData name="Luca Egoriti" userId="86980d32-e207-4caf-a8f6-6de1447eb40a" providerId="ADAL" clId="{CB146791-23D1-4F95-A053-752B172DD083}" dt="2019-12-09T09:37:18.257" v="401" actId="20577"/>
          <ac:spMkLst>
            <pc:docMk/>
            <pc:sldMk cId="1889997055" sldId="306"/>
            <ac:spMk id="111" creationId="{645ADD38-F90B-4077-BDD5-B0D8CD074A21}"/>
          </ac:spMkLst>
        </pc:spChg>
        <pc:spChg chg="del">
          <ac:chgData name="Luca Egoriti" userId="86980d32-e207-4caf-a8f6-6de1447eb40a" providerId="ADAL" clId="{CB146791-23D1-4F95-A053-752B172DD083}" dt="2019-12-09T09:34:23.242" v="351" actId="478"/>
          <ac:spMkLst>
            <pc:docMk/>
            <pc:sldMk cId="1889997055" sldId="306"/>
            <ac:spMk id="113" creationId="{69958D8E-B536-4314-9CAD-F8D0BB18843D}"/>
          </ac:spMkLst>
        </pc:spChg>
        <pc:spChg chg="mod">
          <ac:chgData name="Luca Egoriti" userId="86980d32-e207-4caf-a8f6-6de1447eb40a" providerId="ADAL" clId="{CB146791-23D1-4F95-A053-752B172DD083}" dt="2019-12-09T09:40:38.213" v="420" actId="1582"/>
          <ac:spMkLst>
            <pc:docMk/>
            <pc:sldMk cId="1889997055" sldId="306"/>
            <ac:spMk id="115" creationId="{B25C8DE4-CF74-4E9C-827E-F90D82F82B05}"/>
          </ac:spMkLst>
        </pc:spChg>
        <pc:spChg chg="mod">
          <ac:chgData name="Luca Egoriti" userId="86980d32-e207-4caf-a8f6-6de1447eb40a" providerId="ADAL" clId="{CB146791-23D1-4F95-A053-752B172DD083}" dt="2019-12-09T09:37:11.058" v="398" actId="1076"/>
          <ac:spMkLst>
            <pc:docMk/>
            <pc:sldMk cId="1889997055" sldId="306"/>
            <ac:spMk id="117" creationId="{08FC7C96-02C4-47E4-A4FB-9FD2888FEB42}"/>
          </ac:spMkLst>
        </pc:spChg>
        <pc:spChg chg="mod">
          <ac:chgData name="Luca Egoriti" userId="86980d32-e207-4caf-a8f6-6de1447eb40a" providerId="ADAL" clId="{CB146791-23D1-4F95-A053-752B172DD083}" dt="2019-12-09T09:47:31.089" v="537" actId="6549"/>
          <ac:spMkLst>
            <pc:docMk/>
            <pc:sldMk cId="1889997055" sldId="306"/>
            <ac:spMk id="133" creationId="{3B31CD6B-6BC8-42F7-8773-C69E6E53823B}"/>
          </ac:spMkLst>
        </pc:spChg>
        <pc:spChg chg="mod">
          <ac:chgData name="Luca Egoriti" userId="86980d32-e207-4caf-a8f6-6de1447eb40a" providerId="ADAL" clId="{CB146791-23D1-4F95-A053-752B172DD083}" dt="2019-12-09T09:43:44.774" v="479" actId="1076"/>
          <ac:spMkLst>
            <pc:docMk/>
            <pc:sldMk cId="1889997055" sldId="306"/>
            <ac:spMk id="135" creationId="{19062A37-9CDD-403E-9AC5-073F52DFC124}"/>
          </ac:spMkLst>
        </pc:spChg>
        <pc:spChg chg="mod topLvl">
          <ac:chgData name="Luca Egoriti" userId="86980d32-e207-4caf-a8f6-6de1447eb40a" providerId="ADAL" clId="{CB146791-23D1-4F95-A053-752B172DD083}" dt="2019-12-09T09:45:12.351" v="498" actId="164"/>
          <ac:spMkLst>
            <pc:docMk/>
            <pc:sldMk cId="1889997055" sldId="306"/>
            <ac:spMk id="162" creationId="{BF280BAB-395D-4EA2-B654-D401441470BE}"/>
          </ac:spMkLst>
        </pc:spChg>
        <pc:spChg chg="add del mod topLvl">
          <ac:chgData name="Luca Egoriti" userId="86980d32-e207-4caf-a8f6-6de1447eb40a" providerId="ADAL" clId="{CB146791-23D1-4F95-A053-752B172DD083}" dt="2019-12-09T09:47:46.028" v="541" actId="164"/>
          <ac:spMkLst>
            <pc:docMk/>
            <pc:sldMk cId="1889997055" sldId="306"/>
            <ac:spMk id="164" creationId="{73FBA869-E57A-41DE-80F8-6F6CA9371D7B}"/>
          </ac:spMkLst>
        </pc:spChg>
        <pc:spChg chg="del">
          <ac:chgData name="Luca Egoriti" userId="86980d32-e207-4caf-a8f6-6de1447eb40a" providerId="ADAL" clId="{CB146791-23D1-4F95-A053-752B172DD083}" dt="2019-12-09T09:41:50.773" v="429" actId="478"/>
          <ac:spMkLst>
            <pc:docMk/>
            <pc:sldMk cId="1889997055" sldId="306"/>
            <ac:spMk id="168" creationId="{D0463DF2-7625-4EEE-8291-43F2BFBFF68D}"/>
          </ac:spMkLst>
        </pc:spChg>
        <pc:spChg chg="add del">
          <ac:chgData name="Luca Egoriti" userId="86980d32-e207-4caf-a8f6-6de1447eb40a" providerId="ADAL" clId="{CB146791-23D1-4F95-A053-752B172DD083}" dt="2019-12-09T09:46:59.138" v="525"/>
          <ac:spMkLst>
            <pc:docMk/>
            <pc:sldMk cId="1889997055" sldId="306"/>
            <ac:spMk id="278" creationId="{08EA47DE-B318-43AF-8620-A540EEAE212F}"/>
          </ac:spMkLst>
        </pc:spChg>
        <pc:spChg chg="add mod">
          <ac:chgData name="Luca Egoriti" userId="86980d32-e207-4caf-a8f6-6de1447eb40a" providerId="ADAL" clId="{CB146791-23D1-4F95-A053-752B172DD083}" dt="2019-12-09T09:55:12.235" v="707" actId="1035"/>
          <ac:spMkLst>
            <pc:docMk/>
            <pc:sldMk cId="1889997055" sldId="306"/>
            <ac:spMk id="283" creationId="{D17FC9DF-4D8F-484E-86F8-6C2997E2E22F}"/>
          </ac:spMkLst>
        </pc:spChg>
        <pc:spChg chg="add mod">
          <ac:chgData name="Luca Egoriti" userId="86980d32-e207-4caf-a8f6-6de1447eb40a" providerId="ADAL" clId="{CB146791-23D1-4F95-A053-752B172DD083}" dt="2019-12-09T09:55:07.741" v="691" actId="1036"/>
          <ac:spMkLst>
            <pc:docMk/>
            <pc:sldMk cId="1889997055" sldId="306"/>
            <ac:spMk id="284" creationId="{9A332326-0502-4899-8389-498EB821908C}"/>
          </ac:spMkLst>
        </pc:spChg>
        <pc:grpChg chg="del">
          <ac:chgData name="Luca Egoriti" userId="86980d32-e207-4caf-a8f6-6de1447eb40a" providerId="ADAL" clId="{CB146791-23D1-4F95-A053-752B172DD083}" dt="2019-12-09T09:30:26.722" v="312" actId="478"/>
          <ac:grpSpMkLst>
            <pc:docMk/>
            <pc:sldMk cId="1889997055" sldId="306"/>
            <ac:grpSpMk id="10" creationId="{A5E5120B-99CE-4E81-A405-0065DBD9134C}"/>
          </ac:grpSpMkLst>
        </pc:grpChg>
        <pc:grpChg chg="add del mod">
          <ac:chgData name="Luca Egoriti" userId="86980d32-e207-4caf-a8f6-6de1447eb40a" providerId="ADAL" clId="{CB146791-23D1-4F95-A053-752B172DD083}" dt="2019-12-09T09:30:24.253" v="309"/>
          <ac:grpSpMkLst>
            <pc:docMk/>
            <pc:sldMk cId="1889997055" sldId="306"/>
            <ac:grpSpMk id="13" creationId="{8CF370D1-C8AE-4810-A7E7-257D76B4B20C}"/>
          </ac:grpSpMkLst>
        </pc:grpChg>
        <pc:grpChg chg="add del mod">
          <ac:chgData name="Luca Egoriti" userId="86980d32-e207-4caf-a8f6-6de1447eb40a" providerId="ADAL" clId="{CB146791-23D1-4F95-A053-752B172DD083}" dt="2019-12-09T16:36:41.599" v="3872" actId="478"/>
          <ac:grpSpMkLst>
            <pc:docMk/>
            <pc:sldMk cId="1889997055" sldId="306"/>
            <ac:grpSpMk id="18" creationId="{D8D5D2CF-CD0E-48FE-B3A3-CE2D170EBD48}"/>
          </ac:grpSpMkLst>
        </pc:grpChg>
        <pc:grpChg chg="add del">
          <ac:chgData name="Luca Egoriti" userId="86980d32-e207-4caf-a8f6-6de1447eb40a" providerId="ADAL" clId="{CB146791-23D1-4F95-A053-752B172DD083}" dt="2019-12-09T09:32:14.713" v="336"/>
          <ac:grpSpMkLst>
            <pc:docMk/>
            <pc:sldMk cId="1889997055" sldId="306"/>
            <ac:grpSpMk id="25" creationId="{9EE59221-F055-42CE-83E4-037DF91DB85C}"/>
          </ac:grpSpMkLst>
        </pc:grpChg>
        <pc:grpChg chg="add del">
          <ac:chgData name="Luca Egoriti" userId="86980d32-e207-4caf-a8f6-6de1447eb40a" providerId="ADAL" clId="{CB146791-23D1-4F95-A053-752B172DD083}" dt="2019-12-09T09:32:14.713" v="336"/>
          <ac:grpSpMkLst>
            <pc:docMk/>
            <pc:sldMk cId="1889997055" sldId="306"/>
            <ac:grpSpMk id="57" creationId="{A936A154-02BE-47D2-A287-770B103144C1}"/>
          </ac:grpSpMkLst>
        </pc:grpChg>
        <pc:grpChg chg="add del">
          <ac:chgData name="Luca Egoriti" userId="86980d32-e207-4caf-a8f6-6de1447eb40a" providerId="ADAL" clId="{CB146791-23D1-4F95-A053-752B172DD083}" dt="2019-12-09T09:33:14.453" v="343" actId="478"/>
          <ac:grpSpMkLst>
            <pc:docMk/>
            <pc:sldMk cId="1889997055" sldId="306"/>
            <ac:grpSpMk id="79" creationId="{8C18027E-B575-4487-B9B2-F65DC8C4058F}"/>
          </ac:grpSpMkLst>
        </pc:grpChg>
        <pc:grpChg chg="add mod">
          <ac:chgData name="Luca Egoriti" userId="86980d32-e207-4caf-a8f6-6de1447eb40a" providerId="ADAL" clId="{CB146791-23D1-4F95-A053-752B172DD083}" dt="2019-12-09T09:35:41.964" v="367" actId="164"/>
          <ac:grpSpMkLst>
            <pc:docMk/>
            <pc:sldMk cId="1889997055" sldId="306"/>
            <ac:grpSpMk id="101" creationId="{1BD76FBC-FA62-4BB1-9450-4679B21AA820}"/>
          </ac:grpSpMkLst>
        </pc:grpChg>
        <pc:grpChg chg="del">
          <ac:chgData name="Luca Egoriti" userId="86980d32-e207-4caf-a8f6-6de1447eb40a" providerId="ADAL" clId="{CB146791-23D1-4F95-A053-752B172DD083}" dt="2019-12-09T09:33:30.643" v="346" actId="478"/>
          <ac:grpSpMkLst>
            <pc:docMk/>
            <pc:sldMk cId="1889997055" sldId="306"/>
            <ac:grpSpMk id="102" creationId="{2FF7FBDE-D5E7-4301-A57C-468825781BD0}"/>
          </ac:grpSpMkLst>
        </pc:grpChg>
        <pc:grpChg chg="add mod">
          <ac:chgData name="Luca Egoriti" userId="86980d32-e207-4caf-a8f6-6de1447eb40a" providerId="ADAL" clId="{CB146791-23D1-4F95-A053-752B172DD083}" dt="2019-12-09T09:54:28.849" v="621" actId="1076"/>
          <ac:grpSpMkLst>
            <pc:docMk/>
            <pc:sldMk cId="1889997055" sldId="306"/>
            <ac:grpSpMk id="124" creationId="{EA0E5A22-0FA8-48D8-B55A-12F4E4A19AA4}"/>
          </ac:grpSpMkLst>
        </pc:grpChg>
        <pc:grpChg chg="add del mod">
          <ac:chgData name="Luca Egoriti" userId="86980d32-e207-4caf-a8f6-6de1447eb40a" providerId="ADAL" clId="{CB146791-23D1-4F95-A053-752B172DD083}" dt="2019-12-09T09:44:58.603" v="497" actId="165"/>
          <ac:grpSpMkLst>
            <pc:docMk/>
            <pc:sldMk cId="1889997055" sldId="306"/>
            <ac:grpSpMk id="129" creationId="{463024B3-A28C-449F-A531-79879310AEAC}"/>
          </ac:grpSpMkLst>
        </pc:grpChg>
        <pc:grpChg chg="mod topLvl">
          <ac:chgData name="Luca Egoriti" userId="86980d32-e207-4caf-a8f6-6de1447eb40a" providerId="ADAL" clId="{CB146791-23D1-4F95-A053-752B172DD083}" dt="2019-12-09T09:45:12.351" v="498" actId="164"/>
          <ac:grpSpMkLst>
            <pc:docMk/>
            <pc:sldMk cId="1889997055" sldId="306"/>
            <ac:grpSpMk id="130" creationId="{39B839CC-E302-4242-BF2B-142DC302ABD0}"/>
          </ac:grpSpMkLst>
        </pc:grpChg>
        <pc:grpChg chg="add del mod ord topLvl">
          <ac:chgData name="Luca Egoriti" userId="86980d32-e207-4caf-a8f6-6de1447eb40a" providerId="ADAL" clId="{CB146791-23D1-4F95-A053-752B172DD083}" dt="2019-12-09T09:47:46.028" v="541" actId="164"/>
          <ac:grpSpMkLst>
            <pc:docMk/>
            <pc:sldMk cId="1889997055" sldId="306"/>
            <ac:grpSpMk id="131" creationId="{5CA15EB7-209E-4DB5-913A-45405B4229C4}"/>
          </ac:grpSpMkLst>
        </pc:grpChg>
        <pc:grpChg chg="add del mod">
          <ac:chgData name="Luca Egoriti" userId="86980d32-e207-4caf-a8f6-6de1447eb40a" providerId="ADAL" clId="{CB146791-23D1-4F95-A053-752B172DD083}" dt="2019-12-09T09:42:38.593" v="441" actId="165"/>
          <ac:grpSpMkLst>
            <pc:docMk/>
            <pc:sldMk cId="1889997055" sldId="306"/>
            <ac:grpSpMk id="161" creationId="{EAF69CD0-5EE1-4FA8-89E6-2CCB0D0DD6B2}"/>
          </ac:grpSpMkLst>
        </pc:grpChg>
        <pc:grpChg chg="del">
          <ac:chgData name="Luca Egoriti" userId="86980d32-e207-4caf-a8f6-6de1447eb40a" providerId="ADAL" clId="{CB146791-23D1-4F95-A053-752B172DD083}" dt="2019-12-09T09:41:50.773" v="429" actId="478"/>
          <ac:grpSpMkLst>
            <pc:docMk/>
            <pc:sldMk cId="1889997055" sldId="306"/>
            <ac:grpSpMk id="163" creationId="{FD27DD63-148C-4E5B-93C6-EA4C3694CBBB}"/>
          </ac:grpSpMkLst>
        </pc:grpChg>
        <pc:grpChg chg="del mod topLvl">
          <ac:chgData name="Luca Egoriti" userId="86980d32-e207-4caf-a8f6-6de1447eb40a" providerId="ADAL" clId="{CB146791-23D1-4F95-A053-752B172DD083}" dt="2019-12-09T09:44:58.603" v="497" actId="165"/>
          <ac:grpSpMkLst>
            <pc:docMk/>
            <pc:sldMk cId="1889997055" sldId="306"/>
            <ac:grpSpMk id="167" creationId="{D2A510C5-9BA2-489C-A49F-723BB469791B}"/>
          </ac:grpSpMkLst>
        </pc:grpChg>
        <pc:grpChg chg="mod topLvl">
          <ac:chgData name="Luca Egoriti" userId="86980d32-e207-4caf-a8f6-6de1447eb40a" providerId="ADAL" clId="{CB146791-23D1-4F95-A053-752B172DD083}" dt="2019-12-09T09:45:12.351" v="498" actId="164"/>
          <ac:grpSpMkLst>
            <pc:docMk/>
            <pc:sldMk cId="1889997055" sldId="306"/>
            <ac:grpSpMk id="170" creationId="{16178181-DF54-4100-A8AC-25898246327E}"/>
          </ac:grpSpMkLst>
        </pc:grpChg>
        <pc:grpChg chg="add del mod">
          <ac:chgData name="Luca Egoriti" userId="86980d32-e207-4caf-a8f6-6de1447eb40a" providerId="ADAL" clId="{CB146791-23D1-4F95-A053-752B172DD083}" dt="2019-12-09T09:47:46.028" v="541" actId="164"/>
          <ac:grpSpMkLst>
            <pc:docMk/>
            <pc:sldMk cId="1889997055" sldId="306"/>
            <ac:grpSpMk id="187" creationId="{502720F1-C107-446D-9C60-26A32E3BC6E5}"/>
          </ac:grpSpMkLst>
        </pc:grpChg>
        <pc:grpChg chg="add del mod">
          <ac:chgData name="Luca Egoriti" userId="86980d32-e207-4caf-a8f6-6de1447eb40a" providerId="ADAL" clId="{CB146791-23D1-4F95-A053-752B172DD083}" dt="2019-12-09T09:45:36.401" v="506"/>
          <ac:grpSpMkLst>
            <pc:docMk/>
            <pc:sldMk cId="1889997055" sldId="306"/>
            <ac:grpSpMk id="188" creationId="{6D0DE9BE-6E1C-4860-B1CC-2DFC690A2662}"/>
          </ac:grpSpMkLst>
        </pc:grpChg>
        <pc:grpChg chg="mod">
          <ac:chgData name="Luca Egoriti" userId="86980d32-e207-4caf-a8f6-6de1447eb40a" providerId="ADAL" clId="{CB146791-23D1-4F95-A053-752B172DD083}" dt="2019-12-09T09:45:34.576" v="505"/>
          <ac:grpSpMkLst>
            <pc:docMk/>
            <pc:sldMk cId="1889997055" sldId="306"/>
            <ac:grpSpMk id="189" creationId="{D4D3F405-3B5C-4EE1-9870-28857D10F070}"/>
          </ac:grpSpMkLst>
        </pc:grpChg>
        <pc:grpChg chg="mod">
          <ac:chgData name="Luca Egoriti" userId="86980d32-e207-4caf-a8f6-6de1447eb40a" providerId="ADAL" clId="{CB146791-23D1-4F95-A053-752B172DD083}" dt="2019-12-09T09:45:34.576" v="505"/>
          <ac:grpSpMkLst>
            <pc:docMk/>
            <pc:sldMk cId="1889997055" sldId="306"/>
            <ac:grpSpMk id="192" creationId="{37003425-5554-4D1F-8A79-F479CFD6B461}"/>
          </ac:grpSpMkLst>
        </pc:grpChg>
        <pc:grpChg chg="mod">
          <ac:chgData name="Luca Egoriti" userId="86980d32-e207-4caf-a8f6-6de1447eb40a" providerId="ADAL" clId="{CB146791-23D1-4F95-A053-752B172DD083}" dt="2019-12-09T09:45:34.576" v="505"/>
          <ac:grpSpMkLst>
            <pc:docMk/>
            <pc:sldMk cId="1889997055" sldId="306"/>
            <ac:grpSpMk id="204" creationId="{091DD54F-0DA6-4745-8D64-3379621CFFC0}"/>
          </ac:grpSpMkLst>
        </pc:grpChg>
        <pc:grpChg chg="mod">
          <ac:chgData name="Luca Egoriti" userId="86980d32-e207-4caf-a8f6-6de1447eb40a" providerId="ADAL" clId="{CB146791-23D1-4F95-A053-752B172DD083}" dt="2019-12-09T09:45:34.576" v="505"/>
          <ac:grpSpMkLst>
            <pc:docMk/>
            <pc:sldMk cId="1889997055" sldId="306"/>
            <ac:grpSpMk id="206" creationId="{DEDA547A-9E5B-4966-96E2-4E24EB128460}"/>
          </ac:grpSpMkLst>
        </pc:grpChg>
        <pc:grpChg chg="mod">
          <ac:chgData name="Luca Egoriti" userId="86980d32-e207-4caf-a8f6-6de1447eb40a" providerId="ADAL" clId="{CB146791-23D1-4F95-A053-752B172DD083}" dt="2019-12-09T09:45:34.576" v="505"/>
          <ac:grpSpMkLst>
            <pc:docMk/>
            <pc:sldMk cId="1889997055" sldId="306"/>
            <ac:grpSpMk id="210" creationId="{E106AFCE-E49F-4A8F-B42C-58784FEAE86D}"/>
          </ac:grpSpMkLst>
        </pc:grpChg>
        <pc:grpChg chg="mod">
          <ac:chgData name="Luca Egoriti" userId="86980d32-e207-4caf-a8f6-6de1447eb40a" providerId="ADAL" clId="{CB146791-23D1-4F95-A053-752B172DD083}" dt="2019-12-09T09:45:34.576" v="505"/>
          <ac:grpSpMkLst>
            <pc:docMk/>
            <pc:sldMk cId="1889997055" sldId="306"/>
            <ac:grpSpMk id="211" creationId="{125585F0-A61B-43C3-806F-0BC80A118C04}"/>
          </ac:grpSpMkLst>
        </pc:grpChg>
        <pc:grpChg chg="add del mod">
          <ac:chgData name="Luca Egoriti" userId="86980d32-e207-4caf-a8f6-6de1447eb40a" providerId="ADAL" clId="{CB146791-23D1-4F95-A053-752B172DD083}" dt="2019-12-09T09:46:59.138" v="525"/>
          <ac:grpSpMkLst>
            <pc:docMk/>
            <pc:sldMk cId="1889997055" sldId="306"/>
            <ac:grpSpMk id="232" creationId="{FC7CFA07-87A0-4E97-9E69-88C917B136EA}"/>
          </ac:grpSpMkLst>
        </pc:grpChg>
        <pc:grpChg chg="add del mod">
          <ac:chgData name="Luca Egoriti" userId="86980d32-e207-4caf-a8f6-6de1447eb40a" providerId="ADAL" clId="{CB146791-23D1-4F95-A053-752B172DD083}" dt="2019-12-09T09:46:59.138" v="525"/>
          <ac:grpSpMkLst>
            <pc:docMk/>
            <pc:sldMk cId="1889997055" sldId="306"/>
            <ac:grpSpMk id="235" creationId="{9BA3E291-050F-4D7A-9B1F-0DF881442319}"/>
          </ac:grpSpMkLst>
        </pc:grpChg>
        <pc:grpChg chg="mod">
          <ac:chgData name="Luca Egoriti" userId="86980d32-e207-4caf-a8f6-6de1447eb40a" providerId="ADAL" clId="{CB146791-23D1-4F95-A053-752B172DD083}" dt="2019-12-09T09:46:57.237" v="524"/>
          <ac:grpSpMkLst>
            <pc:docMk/>
            <pc:sldMk cId="1889997055" sldId="306"/>
            <ac:grpSpMk id="236" creationId="{1C7B409A-ABDE-47DB-AB00-E012CC812B3C}"/>
          </ac:grpSpMkLst>
        </pc:grpChg>
        <pc:grpChg chg="mod">
          <ac:chgData name="Luca Egoriti" userId="86980d32-e207-4caf-a8f6-6de1447eb40a" providerId="ADAL" clId="{CB146791-23D1-4F95-A053-752B172DD083}" dt="2019-12-09T09:46:57.237" v="524"/>
          <ac:grpSpMkLst>
            <pc:docMk/>
            <pc:sldMk cId="1889997055" sldId="306"/>
            <ac:grpSpMk id="239" creationId="{AAF1C5E7-0B9D-4E1E-8C92-B59AFA7504FE}"/>
          </ac:grpSpMkLst>
        </pc:grpChg>
        <pc:grpChg chg="mod">
          <ac:chgData name="Luca Egoriti" userId="86980d32-e207-4caf-a8f6-6de1447eb40a" providerId="ADAL" clId="{CB146791-23D1-4F95-A053-752B172DD083}" dt="2019-12-09T09:46:57.237" v="524"/>
          <ac:grpSpMkLst>
            <pc:docMk/>
            <pc:sldMk cId="1889997055" sldId="306"/>
            <ac:grpSpMk id="251" creationId="{0ACC97D3-57B7-4CEF-9453-DCE150CC07CC}"/>
          </ac:grpSpMkLst>
        </pc:grpChg>
        <pc:grpChg chg="mod">
          <ac:chgData name="Luca Egoriti" userId="86980d32-e207-4caf-a8f6-6de1447eb40a" providerId="ADAL" clId="{CB146791-23D1-4F95-A053-752B172DD083}" dt="2019-12-09T09:46:57.237" v="524"/>
          <ac:grpSpMkLst>
            <pc:docMk/>
            <pc:sldMk cId="1889997055" sldId="306"/>
            <ac:grpSpMk id="253" creationId="{C0809B58-F11F-4A0E-BAE4-C3F85B806987}"/>
          </ac:grpSpMkLst>
        </pc:grpChg>
        <pc:grpChg chg="mod">
          <ac:chgData name="Luca Egoriti" userId="86980d32-e207-4caf-a8f6-6de1447eb40a" providerId="ADAL" clId="{CB146791-23D1-4F95-A053-752B172DD083}" dt="2019-12-09T09:46:57.237" v="524"/>
          <ac:grpSpMkLst>
            <pc:docMk/>
            <pc:sldMk cId="1889997055" sldId="306"/>
            <ac:grpSpMk id="257" creationId="{E403E203-0ADB-4D3C-B6F9-92490907D2C2}"/>
          </ac:grpSpMkLst>
        </pc:grpChg>
        <pc:grpChg chg="mod">
          <ac:chgData name="Luca Egoriti" userId="86980d32-e207-4caf-a8f6-6de1447eb40a" providerId="ADAL" clId="{CB146791-23D1-4F95-A053-752B172DD083}" dt="2019-12-09T09:46:57.237" v="524"/>
          <ac:grpSpMkLst>
            <pc:docMk/>
            <pc:sldMk cId="1889997055" sldId="306"/>
            <ac:grpSpMk id="258" creationId="{591FED91-CDED-473C-9314-E4EFA13D96A8}"/>
          </ac:grpSpMkLst>
        </pc:grpChg>
        <pc:grpChg chg="add del mod">
          <ac:chgData name="Luca Egoriti" userId="86980d32-e207-4caf-a8f6-6de1447eb40a" providerId="ADAL" clId="{CB146791-23D1-4F95-A053-752B172DD083}" dt="2019-12-09T09:48:51.848" v="563" actId="478"/>
          <ac:grpSpMkLst>
            <pc:docMk/>
            <pc:sldMk cId="1889997055" sldId="306"/>
            <ac:grpSpMk id="282" creationId="{84E54D92-50C4-405A-86E0-B753A180A7A6}"/>
          </ac:grpSpMkLst>
        </pc:grpChg>
        <pc:picChg chg="del">
          <ac:chgData name="Luca Egoriti" userId="86980d32-e207-4caf-a8f6-6de1447eb40a" providerId="ADAL" clId="{CB146791-23D1-4F95-A053-752B172DD083}" dt="2019-12-09T09:30:14.372" v="307" actId="478"/>
          <ac:picMkLst>
            <pc:docMk/>
            <pc:sldMk cId="1889997055" sldId="306"/>
            <ac:picMk id="5" creationId="{00000000-0000-0000-0000-000000000000}"/>
          </ac:picMkLst>
        </pc:picChg>
        <pc:picChg chg="add del mod">
          <ac:chgData name="Luca Egoriti" userId="86980d32-e207-4caf-a8f6-6de1447eb40a" providerId="ADAL" clId="{CB146791-23D1-4F95-A053-752B172DD083}" dt="2019-12-09T09:32:22.971" v="339" actId="478"/>
          <ac:picMkLst>
            <pc:docMk/>
            <pc:sldMk cId="1889997055" sldId="306"/>
            <ac:picMk id="8" creationId="{2922C73B-79A0-4222-B7C0-3A77344982D0}"/>
          </ac:picMkLst>
        </pc:picChg>
        <pc:picChg chg="add del mod">
          <ac:chgData name="Luca Egoriti" userId="86980d32-e207-4caf-a8f6-6de1447eb40a" providerId="ADAL" clId="{CB146791-23D1-4F95-A053-752B172DD083}" dt="2019-12-09T09:30:51.625" v="317" actId="478"/>
          <ac:picMkLst>
            <pc:docMk/>
            <pc:sldMk cId="1889997055" sldId="306"/>
            <ac:picMk id="9" creationId="{1961C748-83A5-4F7E-8065-4578330C1DA9}"/>
          </ac:picMkLst>
        </pc:picChg>
        <pc:picChg chg="del mod">
          <ac:chgData name="Luca Egoriti" userId="86980d32-e207-4caf-a8f6-6de1447eb40a" providerId="ADAL" clId="{CB146791-23D1-4F95-A053-752B172DD083}" dt="2019-12-09T09:32:26.101" v="340" actId="478"/>
          <ac:picMkLst>
            <pc:docMk/>
            <pc:sldMk cId="1889997055" sldId="306"/>
            <ac:picMk id="11" creationId="{987A65D7-48B4-4CF9-928D-5E6E3781B7DB}"/>
          </ac:picMkLst>
        </pc:picChg>
        <pc:picChg chg="del">
          <ac:chgData name="Luca Egoriti" userId="86980d32-e207-4caf-a8f6-6de1447eb40a" providerId="ADAL" clId="{CB146791-23D1-4F95-A053-752B172DD083}" dt="2019-12-09T09:31:03.103" v="319" actId="478"/>
          <ac:picMkLst>
            <pc:docMk/>
            <pc:sldMk cId="1889997055" sldId="306"/>
            <ac:picMk id="19" creationId="{35EFF191-D466-4D58-B528-EE18C9CE3C80}"/>
          </ac:picMkLst>
        </pc:picChg>
        <pc:picChg chg="topLvl">
          <ac:chgData name="Luca Egoriti" userId="86980d32-e207-4caf-a8f6-6de1447eb40a" providerId="ADAL" clId="{CB146791-23D1-4F95-A053-752B172DD083}" dt="2019-12-09T16:36:41.599" v="3872" actId="478"/>
          <ac:picMkLst>
            <pc:docMk/>
            <pc:sldMk cId="1889997055" sldId="306"/>
            <ac:picMk id="20" creationId="{CE0998C9-A105-47A0-83A7-66559DAF0647}"/>
          </ac:picMkLst>
        </pc:picChg>
        <pc:picChg chg="add del">
          <ac:chgData name="Luca Egoriti" userId="86980d32-e207-4caf-a8f6-6de1447eb40a" providerId="ADAL" clId="{CB146791-23D1-4F95-A053-752B172DD083}" dt="2019-12-09T09:31:22.802" v="327" actId="478"/>
          <ac:picMkLst>
            <pc:docMk/>
            <pc:sldMk cId="1889997055" sldId="306"/>
            <ac:picMk id="24" creationId="{A0C41B49-76F8-4DEA-81E9-E3AA6ED51265}"/>
          </ac:picMkLst>
        </pc:picChg>
        <pc:picChg chg="add del mod">
          <ac:chgData name="Luca Egoriti" userId="86980d32-e207-4caf-a8f6-6de1447eb40a" providerId="ADAL" clId="{CB146791-23D1-4F95-A053-752B172DD083}" dt="2019-12-09T09:41:28.310" v="427" actId="478"/>
          <ac:picMkLst>
            <pc:docMk/>
            <pc:sldMk cId="1889997055" sldId="306"/>
            <ac:picMk id="78" creationId="{64C90A5E-ED44-4B34-A976-B2EE445DB311}"/>
          </ac:picMkLst>
        </pc:picChg>
        <pc:picChg chg="add mod modCrop">
          <ac:chgData name="Luca Egoriti" userId="86980d32-e207-4caf-a8f6-6de1447eb40a" providerId="ADAL" clId="{CB146791-23D1-4F95-A053-752B172DD083}" dt="2019-12-09T09:37:34.799" v="403" actId="732"/>
          <ac:picMkLst>
            <pc:docMk/>
            <pc:sldMk cId="1889997055" sldId="306"/>
            <ac:picMk id="100" creationId="{3BAC1974-D567-4688-8FD0-D2F6BB6A293A}"/>
          </ac:picMkLst>
        </pc:picChg>
        <pc:picChg chg="add del mod ord">
          <ac:chgData name="Luca Egoriti" userId="86980d32-e207-4caf-a8f6-6de1447eb40a" providerId="ADAL" clId="{CB146791-23D1-4F95-A053-752B172DD083}" dt="2019-12-09T09:58:41.231" v="712"/>
          <ac:picMkLst>
            <pc:docMk/>
            <pc:sldMk cId="1889997055" sldId="306"/>
            <ac:picMk id="125" creationId="{2225273C-6482-4782-856E-CF31F4778F3B}"/>
          </ac:picMkLst>
        </pc:picChg>
        <pc:picChg chg="mod topLvl">
          <ac:chgData name="Luca Egoriti" userId="86980d32-e207-4caf-a8f6-6de1447eb40a" providerId="ADAL" clId="{CB146791-23D1-4F95-A053-752B172DD083}" dt="2019-12-09T09:45:12.351" v="498" actId="164"/>
          <ac:picMkLst>
            <pc:docMk/>
            <pc:sldMk cId="1889997055" sldId="306"/>
            <ac:picMk id="169" creationId="{650B08F6-1535-467E-8928-69B0037938BC}"/>
          </ac:picMkLst>
        </pc:picChg>
        <pc:picChg chg="add del mod">
          <ac:chgData name="Luca Egoriti" userId="86980d32-e207-4caf-a8f6-6de1447eb40a" providerId="ADAL" clId="{CB146791-23D1-4F95-A053-752B172DD083}" dt="2019-12-09T09:46:46.327" v="523" actId="478"/>
          <ac:picMkLst>
            <pc:docMk/>
            <pc:sldMk cId="1889997055" sldId="306"/>
            <ac:picMk id="231" creationId="{F9A21D68-039A-47BF-ABD9-2171DEF23ED5}"/>
          </ac:picMkLst>
        </pc:picChg>
        <pc:picChg chg="add mod">
          <ac:chgData name="Luca Egoriti" userId="86980d32-e207-4caf-a8f6-6de1447eb40a" providerId="ADAL" clId="{CB146791-23D1-4F95-A053-752B172DD083}" dt="2019-12-09T11:43:45.638" v="3500" actId="1076"/>
          <ac:picMkLst>
            <pc:docMk/>
            <pc:sldMk cId="1889997055" sldId="306"/>
            <ac:picMk id="281" creationId="{33655030-2D80-41C8-91D3-E8DF0F672ACA}"/>
          </ac:picMkLst>
        </pc:picChg>
        <pc:picChg chg="add del mod ord">
          <ac:chgData name="Luca Egoriti" userId="86980d32-e207-4caf-a8f6-6de1447eb40a" providerId="ADAL" clId="{CB146791-23D1-4F95-A053-752B172DD083}" dt="2019-12-09T10:03:33.698" v="736" actId="478"/>
          <ac:picMkLst>
            <pc:docMk/>
            <pc:sldMk cId="1889997055" sldId="306"/>
            <ac:picMk id="285" creationId="{697B7B7C-3E2F-4D4A-8BBA-0728D0B504DA}"/>
          </ac:picMkLst>
        </pc:picChg>
        <pc:picChg chg="add mod">
          <ac:chgData name="Luca Egoriti" userId="86980d32-e207-4caf-a8f6-6de1447eb40a" providerId="ADAL" clId="{CB146791-23D1-4F95-A053-752B172DD083}" dt="2019-12-09T11:45:40.662" v="3513" actId="1076"/>
          <ac:picMkLst>
            <pc:docMk/>
            <pc:sldMk cId="1889997055" sldId="306"/>
            <ac:picMk id="286" creationId="{595EA66B-340D-417A-94BC-D11471D551EB}"/>
          </ac:picMkLst>
        </pc:picChg>
        <pc:cxnChg chg="mod">
          <ac:chgData name="Luca Egoriti" userId="86980d32-e207-4caf-a8f6-6de1447eb40a" providerId="ADAL" clId="{CB146791-23D1-4F95-A053-752B172DD083}" dt="2019-12-09T09:30:26.722" v="312" actId="478"/>
          <ac:cxnSpMkLst>
            <pc:docMk/>
            <pc:sldMk cId="1889997055" sldId="306"/>
            <ac:cxnSpMk id="15" creationId="{00000000-0000-0000-0000-000000000000}"/>
          </ac:cxnSpMkLst>
        </pc:cxnChg>
        <pc:cxnChg chg="del mod">
          <ac:chgData name="Luca Egoriti" userId="86980d32-e207-4caf-a8f6-6de1447eb40a" providerId="ADAL" clId="{CB146791-23D1-4F95-A053-752B172DD083}" dt="2019-12-09T09:31:06.612" v="320" actId="478"/>
          <ac:cxnSpMkLst>
            <pc:docMk/>
            <pc:sldMk cId="1889997055" sldId="306"/>
            <ac:cxnSpMk id="22" creationId="{A0549660-6384-4C3A-8F2D-2FE5B9969825}"/>
          </ac:cxnSpMkLst>
        </pc:cxnChg>
        <pc:cxnChg chg="del">
          <ac:chgData name="Luca Egoriti" userId="86980d32-e207-4caf-a8f6-6de1447eb40a" providerId="ADAL" clId="{CB146791-23D1-4F95-A053-752B172DD083}" dt="2019-12-09T09:34:10.327" v="349" actId="478"/>
          <ac:cxnSpMkLst>
            <pc:docMk/>
            <pc:sldMk cId="1889997055" sldId="306"/>
            <ac:cxnSpMk id="103" creationId="{4A9D4E88-C20A-442E-9DBA-6B280CF1B4D2}"/>
          </ac:cxnSpMkLst>
        </pc:cxnChg>
        <pc:cxnChg chg="del">
          <ac:chgData name="Luca Egoriti" userId="86980d32-e207-4caf-a8f6-6de1447eb40a" providerId="ADAL" clId="{CB146791-23D1-4F95-A053-752B172DD083}" dt="2019-12-09T09:34:12.911" v="350" actId="478"/>
          <ac:cxnSpMkLst>
            <pc:docMk/>
            <pc:sldMk cId="1889997055" sldId="306"/>
            <ac:cxnSpMk id="104" creationId="{3F0B0286-6C27-4CB1-8C9E-E1BDAB6C388C}"/>
          </ac:cxnSpMkLst>
        </pc:cxnChg>
        <pc:cxnChg chg="mod">
          <ac:chgData name="Luca Egoriti" userId="86980d32-e207-4caf-a8f6-6de1447eb40a" providerId="ADAL" clId="{CB146791-23D1-4F95-A053-752B172DD083}" dt="2019-12-09T09:38:06.516" v="410" actId="1036"/>
          <ac:cxnSpMkLst>
            <pc:docMk/>
            <pc:sldMk cId="1889997055" sldId="306"/>
            <ac:cxnSpMk id="106" creationId="{92449C4F-D3C7-4F77-AA9F-C0935F8DAB87}"/>
          </ac:cxnSpMkLst>
        </pc:cxnChg>
        <pc:cxnChg chg="del">
          <ac:chgData name="Luca Egoriti" userId="86980d32-e207-4caf-a8f6-6de1447eb40a" providerId="ADAL" clId="{CB146791-23D1-4F95-A053-752B172DD083}" dt="2019-12-09T09:33:30.643" v="346" actId="478"/>
          <ac:cxnSpMkLst>
            <pc:docMk/>
            <pc:sldMk cId="1889997055" sldId="306"/>
            <ac:cxnSpMk id="107" creationId="{077E4032-4831-48AE-9F4B-BD696AC166AA}"/>
          </ac:cxnSpMkLst>
        </pc:cxnChg>
        <pc:cxnChg chg="mod">
          <ac:chgData name="Luca Egoriti" userId="86980d32-e207-4caf-a8f6-6de1447eb40a" providerId="ADAL" clId="{CB146791-23D1-4F95-A053-752B172DD083}" dt="2019-12-09T09:40:38.213" v="420" actId="1582"/>
          <ac:cxnSpMkLst>
            <pc:docMk/>
            <pc:sldMk cId="1889997055" sldId="306"/>
            <ac:cxnSpMk id="114" creationId="{7A7F1EB0-96AC-4990-B823-945B558DDAFE}"/>
          </ac:cxnSpMkLst>
        </pc:cxnChg>
        <pc:cxnChg chg="mod">
          <ac:chgData name="Luca Egoriti" userId="86980d32-e207-4caf-a8f6-6de1447eb40a" providerId="ADAL" clId="{CB146791-23D1-4F95-A053-752B172DD083}" dt="2019-12-09T09:37:08.650" v="397" actId="1076"/>
          <ac:cxnSpMkLst>
            <pc:docMk/>
            <pc:sldMk cId="1889997055" sldId="306"/>
            <ac:cxnSpMk id="116" creationId="{193B9F43-6B75-426C-ADFD-883E2D49F7C1}"/>
          </ac:cxnSpMkLst>
        </pc:cxnChg>
        <pc:cxnChg chg="mod">
          <ac:chgData name="Luca Egoriti" userId="86980d32-e207-4caf-a8f6-6de1447eb40a" providerId="ADAL" clId="{CB146791-23D1-4F95-A053-752B172DD083}" dt="2019-12-09T09:41:07.099" v="426" actId="14100"/>
          <ac:cxnSpMkLst>
            <pc:docMk/>
            <pc:sldMk cId="1889997055" sldId="306"/>
            <ac:cxnSpMk id="118" creationId="{67AB2F70-6869-4245-91A4-47436405C3F6}"/>
          </ac:cxnSpMkLst>
        </pc:cxnChg>
        <pc:cxnChg chg="mod">
          <ac:chgData name="Luca Egoriti" userId="86980d32-e207-4caf-a8f6-6de1447eb40a" providerId="ADAL" clId="{CB146791-23D1-4F95-A053-752B172DD083}" dt="2019-12-09T09:41:07.099" v="426" actId="14100"/>
          <ac:cxnSpMkLst>
            <pc:docMk/>
            <pc:sldMk cId="1889997055" sldId="306"/>
            <ac:cxnSpMk id="119" creationId="{15045522-5562-4789-9C0B-285CDBA41127}"/>
          </ac:cxnSpMkLst>
        </pc:cxnChg>
        <pc:cxnChg chg="mod">
          <ac:chgData name="Luca Egoriti" userId="86980d32-e207-4caf-a8f6-6de1447eb40a" providerId="ADAL" clId="{CB146791-23D1-4F95-A053-752B172DD083}" dt="2019-12-09T09:41:07.099" v="426" actId="14100"/>
          <ac:cxnSpMkLst>
            <pc:docMk/>
            <pc:sldMk cId="1889997055" sldId="306"/>
            <ac:cxnSpMk id="120" creationId="{911183E7-AB80-45C8-8E2F-035D75E73BD2}"/>
          </ac:cxnSpMkLst>
        </pc:cxnChg>
        <pc:cxnChg chg="mod">
          <ac:chgData name="Luca Egoriti" userId="86980d32-e207-4caf-a8f6-6de1447eb40a" providerId="ADAL" clId="{CB146791-23D1-4F95-A053-752B172DD083}" dt="2019-12-09T09:38:04.874" v="406" actId="1036"/>
          <ac:cxnSpMkLst>
            <pc:docMk/>
            <pc:sldMk cId="1889997055" sldId="306"/>
            <ac:cxnSpMk id="121" creationId="{7440A492-3C46-4490-AE5C-D932FADB59F8}"/>
          </ac:cxnSpMkLst>
        </pc:cxnChg>
        <pc:cxnChg chg="mod">
          <ac:chgData name="Luca Egoriti" userId="86980d32-e207-4caf-a8f6-6de1447eb40a" providerId="ADAL" clId="{CB146791-23D1-4F95-A053-752B172DD083}" dt="2019-12-09T09:43:47.951" v="480" actId="14100"/>
          <ac:cxnSpMkLst>
            <pc:docMk/>
            <pc:sldMk cId="1889997055" sldId="306"/>
            <ac:cxnSpMk id="139" creationId="{B199B4CF-0263-4DB5-855C-AE3E33DE4BFE}"/>
          </ac:cxnSpMkLst>
        </pc:cxnChg>
        <pc:cxnChg chg="add del mod topLvl">
          <ac:chgData name="Luca Egoriti" userId="86980d32-e207-4caf-a8f6-6de1447eb40a" providerId="ADAL" clId="{CB146791-23D1-4F95-A053-752B172DD083}" dt="2019-12-09T09:48:51.848" v="563" actId="478"/>
          <ac:cxnSpMkLst>
            <pc:docMk/>
            <pc:sldMk cId="1889997055" sldId="306"/>
            <ac:cxnSpMk id="165" creationId="{EF9DB4CA-3EFC-4E79-A20E-75269EBA40A8}"/>
          </ac:cxnSpMkLst>
        </pc:cxnChg>
        <pc:cxnChg chg="add del mod topLvl">
          <ac:chgData name="Luca Egoriti" userId="86980d32-e207-4caf-a8f6-6de1447eb40a" providerId="ADAL" clId="{CB146791-23D1-4F95-A053-752B172DD083}" dt="2019-12-09T09:48:51.848" v="563" actId="478"/>
          <ac:cxnSpMkLst>
            <pc:docMk/>
            <pc:sldMk cId="1889997055" sldId="306"/>
            <ac:cxnSpMk id="166" creationId="{610ECAF8-F69C-451D-8E7D-15338D83C872}"/>
          </ac:cxnSpMkLst>
        </pc:cxnChg>
        <pc:cxnChg chg="mod topLvl">
          <ac:chgData name="Luca Egoriti" userId="86980d32-e207-4caf-a8f6-6de1447eb40a" providerId="ADAL" clId="{CB146791-23D1-4F95-A053-752B172DD083}" dt="2019-12-09T09:45:12.351" v="498" actId="164"/>
          <ac:cxnSpMkLst>
            <pc:docMk/>
            <pc:sldMk cId="1889997055" sldId="306"/>
            <ac:cxnSpMk id="171" creationId="{FAACE1E3-173E-4796-92D3-43DD5FAC7FCA}"/>
          </ac:cxnSpMkLst>
        </pc:cxnChg>
        <pc:cxnChg chg="mod topLvl">
          <ac:chgData name="Luca Egoriti" userId="86980d32-e207-4caf-a8f6-6de1447eb40a" providerId="ADAL" clId="{CB146791-23D1-4F95-A053-752B172DD083}" dt="2019-12-09T09:45:12.351" v="498" actId="164"/>
          <ac:cxnSpMkLst>
            <pc:docMk/>
            <pc:sldMk cId="1889997055" sldId="306"/>
            <ac:cxnSpMk id="172" creationId="{5E8E1174-D9B5-4B95-944A-619EB6ADDEAE}"/>
          </ac:cxnSpMkLst>
        </pc:cxnChg>
        <pc:cxnChg chg="add del">
          <ac:chgData name="Luca Egoriti" userId="86980d32-e207-4caf-a8f6-6de1447eb40a" providerId="ADAL" clId="{CB146791-23D1-4F95-A053-752B172DD083}" dt="2019-12-09T09:46:59.138" v="525"/>
          <ac:cxnSpMkLst>
            <pc:docMk/>
            <pc:sldMk cId="1889997055" sldId="306"/>
            <ac:cxnSpMk id="279" creationId="{7E90FFAF-5E70-422F-97C4-CEE26D8215EC}"/>
          </ac:cxnSpMkLst>
        </pc:cxnChg>
        <pc:cxnChg chg="add del">
          <ac:chgData name="Luca Egoriti" userId="86980d32-e207-4caf-a8f6-6de1447eb40a" providerId="ADAL" clId="{CB146791-23D1-4F95-A053-752B172DD083}" dt="2019-12-09T09:46:59.138" v="525"/>
          <ac:cxnSpMkLst>
            <pc:docMk/>
            <pc:sldMk cId="1889997055" sldId="306"/>
            <ac:cxnSpMk id="280" creationId="{2D250948-DEC8-499E-8A83-DA9E8AC9F242}"/>
          </ac:cxnSpMkLst>
        </pc:cxnChg>
      </pc:sldChg>
      <pc:sldChg chg="addSp modSp add">
        <pc:chgData name="Luca Egoriti" userId="86980d32-e207-4caf-a8f6-6de1447eb40a" providerId="ADAL" clId="{CB146791-23D1-4F95-A053-752B172DD083}" dt="2019-12-09T09:48:37.375" v="562" actId="404"/>
        <pc:sldMkLst>
          <pc:docMk/>
          <pc:sldMk cId="102614159" sldId="307"/>
        </pc:sldMkLst>
        <pc:spChg chg="mod">
          <ac:chgData name="Luca Egoriti" userId="86980d32-e207-4caf-a8f6-6de1447eb40a" providerId="ADAL" clId="{CB146791-23D1-4F95-A053-752B172DD083}" dt="2019-12-09T09:48:37.375" v="562" actId="404"/>
          <ac:spMkLst>
            <pc:docMk/>
            <pc:sldMk cId="102614159" sldId="307"/>
            <ac:spMk id="27" creationId="{617CBC13-333F-482E-A196-CBDD8879AE68}"/>
          </ac:spMkLst>
        </pc:spChg>
        <pc:spChg chg="mod">
          <ac:chgData name="Luca Egoriti" userId="86980d32-e207-4caf-a8f6-6de1447eb40a" providerId="ADAL" clId="{CB146791-23D1-4F95-A053-752B172DD083}" dt="2019-12-09T09:48:30.786" v="554" actId="404"/>
          <ac:spMkLst>
            <pc:docMk/>
            <pc:sldMk cId="102614159" sldId="307"/>
            <ac:spMk id="29" creationId="{87CB1C84-445F-4AFA-A067-6B9CF472D3B8}"/>
          </ac:spMkLst>
        </pc:spChg>
        <pc:spChg chg="mod">
          <ac:chgData name="Luca Egoriti" userId="86980d32-e207-4caf-a8f6-6de1447eb40a" providerId="ADAL" clId="{CB146791-23D1-4F95-A053-752B172DD083}" dt="2019-12-09T09:48:34.196" v="558" actId="404"/>
          <ac:spMkLst>
            <pc:docMk/>
            <pc:sldMk cId="102614159" sldId="307"/>
            <ac:spMk id="54" creationId="{64280EE5-A756-40C9-8CD3-56431E795A65}"/>
          </ac:spMkLst>
        </pc:spChg>
        <pc:grpChg chg="add mod">
          <ac:chgData name="Luca Egoriti" userId="86980d32-e207-4caf-a8f6-6de1447eb40a" providerId="ADAL" clId="{CB146791-23D1-4F95-A053-752B172DD083}" dt="2019-12-09T09:48:23.313" v="550" actId="14100"/>
          <ac:grpSpMkLst>
            <pc:docMk/>
            <pc:sldMk cId="102614159" sldId="307"/>
            <ac:grpSpMk id="5" creationId="{E5F00745-2B13-451E-B80A-BE7636AD68D0}"/>
          </ac:grpSpMkLst>
        </pc:grpChg>
      </pc:sldChg>
      <pc:sldChg chg="addSp delSp modSp add del delAnim modAnim">
        <pc:chgData name="Luca Egoriti" userId="86980d32-e207-4caf-a8f6-6de1447eb40a" providerId="ADAL" clId="{CB146791-23D1-4F95-A053-752B172DD083}" dt="2019-12-09T16:44:05.238" v="4197" actId="47"/>
        <pc:sldMkLst>
          <pc:docMk/>
          <pc:sldMk cId="3210251535" sldId="308"/>
        </pc:sldMkLst>
        <pc:spChg chg="del">
          <ac:chgData name="Luca Egoriti" userId="86980d32-e207-4caf-a8f6-6de1447eb40a" providerId="ADAL" clId="{CB146791-23D1-4F95-A053-752B172DD083}" dt="2019-12-09T10:03:53.550" v="739" actId="478"/>
          <ac:spMkLst>
            <pc:docMk/>
            <pc:sldMk cId="3210251535" sldId="308"/>
            <ac:spMk id="4" creationId="{00000000-0000-0000-0000-000000000000}"/>
          </ac:spMkLst>
        </pc:spChg>
        <pc:spChg chg="add mod">
          <ac:chgData name="Luca Egoriti" userId="86980d32-e207-4caf-a8f6-6de1447eb40a" providerId="ADAL" clId="{CB146791-23D1-4F95-A053-752B172DD083}" dt="2019-12-09T10:08:46.348" v="783" actId="1076"/>
          <ac:spMkLst>
            <pc:docMk/>
            <pc:sldMk cId="3210251535" sldId="308"/>
            <ac:spMk id="6" creationId="{30726B90-1911-40F3-BF67-15A3D54C37B7}"/>
          </ac:spMkLst>
        </pc:spChg>
        <pc:spChg chg="add mod">
          <ac:chgData name="Luca Egoriti" userId="86980d32-e207-4caf-a8f6-6de1447eb40a" providerId="ADAL" clId="{CB146791-23D1-4F95-A053-752B172DD083}" dt="2019-12-09T10:12:44.940" v="950" actId="1038"/>
          <ac:spMkLst>
            <pc:docMk/>
            <pc:sldMk cId="3210251535" sldId="308"/>
            <ac:spMk id="8" creationId="{06B66F39-12F9-4228-8C4D-4C2EFE0818CF}"/>
          </ac:spMkLst>
        </pc:spChg>
        <pc:spChg chg="mod">
          <ac:chgData name="Luca Egoriti" userId="86980d32-e207-4caf-a8f6-6de1447eb40a" providerId="ADAL" clId="{CB146791-23D1-4F95-A053-752B172DD083}" dt="2019-12-09T10:05:00.244" v="743" actId="1076"/>
          <ac:spMkLst>
            <pc:docMk/>
            <pc:sldMk cId="3210251535" sldId="308"/>
            <ac:spMk id="12" creationId="{3BD164CE-5E92-418A-93C8-0435A83ED869}"/>
          </ac:spMkLst>
        </pc:spChg>
        <pc:spChg chg="add mod">
          <ac:chgData name="Luca Egoriti" userId="86980d32-e207-4caf-a8f6-6de1447eb40a" providerId="ADAL" clId="{CB146791-23D1-4F95-A053-752B172DD083}" dt="2019-12-09T10:13:09.002" v="958" actId="20577"/>
          <ac:spMkLst>
            <pc:docMk/>
            <pc:sldMk cId="3210251535" sldId="308"/>
            <ac:spMk id="30" creationId="{4C9D0A5F-7FBC-464F-8644-989FE09D61FA}"/>
          </ac:spMkLst>
        </pc:spChg>
        <pc:spChg chg="add del mod">
          <ac:chgData name="Luca Egoriti" userId="86980d32-e207-4caf-a8f6-6de1447eb40a" providerId="ADAL" clId="{CB146791-23D1-4F95-A053-752B172DD083}" dt="2019-12-09T10:10:14.584" v="800" actId="478"/>
          <ac:spMkLst>
            <pc:docMk/>
            <pc:sldMk cId="3210251535" sldId="308"/>
            <ac:spMk id="40" creationId="{26D82889-DA0A-4A28-BF36-6BD6BA3D04AA}"/>
          </ac:spMkLst>
        </pc:spChg>
        <pc:spChg chg="add mod">
          <ac:chgData name="Luca Egoriti" userId="86980d32-e207-4caf-a8f6-6de1447eb40a" providerId="ADAL" clId="{CB146791-23D1-4F95-A053-752B172DD083}" dt="2019-12-09T10:12:52.050" v="952" actId="1076"/>
          <ac:spMkLst>
            <pc:docMk/>
            <pc:sldMk cId="3210251535" sldId="308"/>
            <ac:spMk id="44" creationId="{E420EE56-FD34-47BC-AD45-CEDD03E54984}"/>
          </ac:spMkLst>
        </pc:spChg>
        <pc:spChg chg="del">
          <ac:chgData name="Luca Egoriti" userId="86980d32-e207-4caf-a8f6-6de1447eb40a" providerId="ADAL" clId="{CB146791-23D1-4F95-A053-752B172DD083}" dt="2019-12-09T10:03:49.240" v="738" actId="478"/>
          <ac:spMkLst>
            <pc:docMk/>
            <pc:sldMk cId="3210251535" sldId="308"/>
            <ac:spMk id="283" creationId="{D17FC9DF-4D8F-484E-86F8-6C2997E2E22F}"/>
          </ac:spMkLst>
        </pc:spChg>
        <pc:spChg chg="del">
          <ac:chgData name="Luca Egoriti" userId="86980d32-e207-4caf-a8f6-6de1447eb40a" providerId="ADAL" clId="{CB146791-23D1-4F95-A053-752B172DD083}" dt="2019-12-09T10:03:49.240" v="738" actId="478"/>
          <ac:spMkLst>
            <pc:docMk/>
            <pc:sldMk cId="3210251535" sldId="308"/>
            <ac:spMk id="284" creationId="{9A332326-0502-4899-8389-498EB821908C}"/>
          </ac:spMkLst>
        </pc:spChg>
        <pc:grpChg chg="del">
          <ac:chgData name="Luca Egoriti" userId="86980d32-e207-4caf-a8f6-6de1447eb40a" providerId="ADAL" clId="{CB146791-23D1-4F95-A053-752B172DD083}" dt="2019-12-09T10:03:49.240" v="738" actId="478"/>
          <ac:grpSpMkLst>
            <pc:docMk/>
            <pc:sldMk cId="3210251535" sldId="308"/>
            <ac:grpSpMk id="18" creationId="{D8D5D2CF-CD0E-48FE-B3A3-CE2D170EBD48}"/>
          </ac:grpSpMkLst>
        </pc:grpChg>
        <pc:grpChg chg="del">
          <ac:chgData name="Luca Egoriti" userId="86980d32-e207-4caf-a8f6-6de1447eb40a" providerId="ADAL" clId="{CB146791-23D1-4F95-A053-752B172DD083}" dt="2019-12-09T10:03:49.240" v="738" actId="478"/>
          <ac:grpSpMkLst>
            <pc:docMk/>
            <pc:sldMk cId="3210251535" sldId="308"/>
            <ac:grpSpMk id="124" creationId="{EA0E5A22-0FA8-48D8-B55A-12F4E4A19AA4}"/>
          </ac:grpSpMkLst>
        </pc:grpChg>
        <pc:grpChg chg="add mod">
          <ac:chgData name="Luca Egoriti" userId="86980d32-e207-4caf-a8f6-6de1447eb40a" providerId="ADAL" clId="{CB146791-23D1-4F95-A053-752B172DD083}" dt="2019-12-09T10:16:52.169" v="1020" actId="164"/>
          <ac:grpSpMkLst>
            <pc:docMk/>
            <pc:sldMk cId="3210251535" sldId="308"/>
            <ac:grpSpMk id="268" creationId="{CFC05996-FFF2-4B98-9B6D-EE778726477F}"/>
          </ac:grpSpMkLst>
        </pc:grpChg>
        <pc:picChg chg="mod">
          <ac:chgData name="Luca Egoriti" userId="86980d32-e207-4caf-a8f6-6de1447eb40a" providerId="ADAL" clId="{CB146791-23D1-4F95-A053-752B172DD083}" dt="2019-12-09T10:05:00.244" v="743" actId="1076"/>
          <ac:picMkLst>
            <pc:docMk/>
            <pc:sldMk cId="3210251535" sldId="308"/>
            <ac:picMk id="281" creationId="{33655030-2D80-41C8-91D3-E8DF0F672ACA}"/>
          </ac:picMkLst>
        </pc:picChg>
        <pc:picChg chg="mod">
          <ac:chgData name="Luca Egoriti" userId="86980d32-e207-4caf-a8f6-6de1447eb40a" providerId="ADAL" clId="{CB146791-23D1-4F95-A053-752B172DD083}" dt="2019-12-09T10:14:10.039" v="960" actId="1076"/>
          <ac:picMkLst>
            <pc:docMk/>
            <pc:sldMk cId="3210251535" sldId="308"/>
            <ac:picMk id="285" creationId="{697B7B7C-3E2F-4D4A-8BBA-0728D0B504DA}"/>
          </ac:picMkLst>
        </pc:picChg>
        <pc:cxnChg chg="add mod">
          <ac:chgData name="Luca Egoriti" userId="86980d32-e207-4caf-a8f6-6de1447eb40a" providerId="ADAL" clId="{CB146791-23D1-4F95-A053-752B172DD083}" dt="2019-12-09T10:12:49.675" v="951" actId="14100"/>
          <ac:cxnSpMkLst>
            <pc:docMk/>
            <pc:sldMk cId="3210251535" sldId="308"/>
            <ac:cxnSpMk id="10" creationId="{3A5D7A16-E0CD-46A1-A42D-BC8F6AB5CEDF}"/>
          </ac:cxnSpMkLst>
        </pc:cxnChg>
        <pc:cxnChg chg="add mod">
          <ac:chgData name="Luca Egoriti" userId="86980d32-e207-4caf-a8f6-6de1447eb40a" providerId="ADAL" clId="{CB146791-23D1-4F95-A053-752B172DD083}" dt="2019-12-09T10:05:59.517" v="752" actId="14100"/>
          <ac:cxnSpMkLst>
            <pc:docMk/>
            <pc:sldMk cId="3210251535" sldId="308"/>
            <ac:cxnSpMk id="31" creationId="{546975A1-2379-495F-B34E-8B2A9B442344}"/>
          </ac:cxnSpMkLst>
        </pc:cxnChg>
        <pc:cxnChg chg="add del mod">
          <ac:chgData name="Luca Egoriti" userId="86980d32-e207-4caf-a8f6-6de1447eb40a" providerId="ADAL" clId="{CB146791-23D1-4F95-A053-752B172DD083}" dt="2019-12-09T10:09:18.677" v="789" actId="478"/>
          <ac:cxnSpMkLst>
            <pc:docMk/>
            <pc:sldMk cId="3210251535" sldId="308"/>
            <ac:cxnSpMk id="32" creationId="{D8AA4BBA-D117-453A-8813-5DB65C0B828C}"/>
          </ac:cxnSpMkLst>
        </pc:cxnChg>
        <pc:cxnChg chg="add del mod">
          <ac:chgData name="Luca Egoriti" userId="86980d32-e207-4caf-a8f6-6de1447eb40a" providerId="ADAL" clId="{CB146791-23D1-4F95-A053-752B172DD083}" dt="2019-12-09T10:06:08.904" v="755" actId="478"/>
          <ac:cxnSpMkLst>
            <pc:docMk/>
            <pc:sldMk cId="3210251535" sldId="308"/>
            <ac:cxnSpMk id="33" creationId="{163E6792-5908-4EB7-B3D1-B5EB0ED05ADF}"/>
          </ac:cxnSpMkLst>
        </pc:cxnChg>
        <pc:cxnChg chg="add del">
          <ac:chgData name="Luca Egoriti" userId="86980d32-e207-4caf-a8f6-6de1447eb40a" providerId="ADAL" clId="{CB146791-23D1-4F95-A053-752B172DD083}" dt="2019-12-09T10:07:50.417" v="757" actId="478"/>
          <ac:cxnSpMkLst>
            <pc:docMk/>
            <pc:sldMk cId="3210251535" sldId="308"/>
            <ac:cxnSpMk id="35" creationId="{AF367F54-9473-4611-BA4F-35CDB1C21CDE}"/>
          </ac:cxnSpMkLst>
        </pc:cxnChg>
        <pc:cxnChg chg="add del">
          <ac:chgData name="Luca Egoriti" userId="86980d32-e207-4caf-a8f6-6de1447eb40a" providerId="ADAL" clId="{CB146791-23D1-4F95-A053-752B172DD083}" dt="2019-12-09T10:07:50.417" v="757" actId="478"/>
          <ac:cxnSpMkLst>
            <pc:docMk/>
            <pc:sldMk cId="3210251535" sldId="308"/>
            <ac:cxnSpMk id="36" creationId="{4ABFA566-CDBA-476A-BCEB-668537A38A88}"/>
          </ac:cxnSpMkLst>
        </pc:cxnChg>
        <pc:cxnChg chg="add del">
          <ac:chgData name="Luca Egoriti" userId="86980d32-e207-4caf-a8f6-6de1447eb40a" providerId="ADAL" clId="{CB146791-23D1-4F95-A053-752B172DD083}" dt="2019-12-09T10:07:50.417" v="757" actId="478"/>
          <ac:cxnSpMkLst>
            <pc:docMk/>
            <pc:sldMk cId="3210251535" sldId="308"/>
            <ac:cxnSpMk id="37" creationId="{5A889FF3-8F98-4405-A3C6-A4CFE750EA5E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48" creationId="{8EAD8565-BE97-4977-BB06-E2D49A9405F9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51" creationId="{5DBEC04E-68E0-4D87-B978-3FB4757CF43F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57" creationId="{EE542843-101C-4985-8EB3-C907958DF1E6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59" creationId="{2BF200B7-D826-4F05-8E0E-0C7C8BB5C0BA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61" creationId="{D10AB9FA-8506-45E1-AC2F-98213106D3DF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63" creationId="{07BDAA3C-119B-425C-896E-5ACE6CD048D6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66" creationId="{F2B17F79-298A-4AFD-A1F9-7AC307A0A512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68" creationId="{E5838012-3621-4470-BF0D-D87C62F96EDC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70" creationId="{477B43AE-69A1-4159-9C3D-6A9E76937ACA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72" creationId="{899A0CB6-21CD-443E-8757-83AFBDA24858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74" creationId="{BCCBF104-A6B8-49B5-B39A-A9675DA450BE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76" creationId="{D3CD8BF6-F903-49C5-B27D-8DB59707D63C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78" creationId="{F70CDA64-DE8C-4963-ADA8-006239FAEE9E}"/>
          </ac:cxnSpMkLst>
        </pc:cxnChg>
        <pc:cxnChg chg="add mod">
          <ac:chgData name="Luca Egoriti" userId="86980d32-e207-4caf-a8f6-6de1447eb40a" providerId="ADAL" clId="{CB146791-23D1-4F95-A053-752B172DD083}" dt="2019-12-09T10:16:52.169" v="1020" actId="164"/>
          <ac:cxnSpMkLst>
            <pc:docMk/>
            <pc:sldMk cId="3210251535" sldId="308"/>
            <ac:cxnSpMk id="79" creationId="{781AF0DD-D332-4C1E-BFAD-E5A3CF45DD57}"/>
          </ac:cxnSpMkLst>
        </pc:cxnChg>
      </pc:sldChg>
      <pc:sldChg chg="addSp delSp modSp add del delAnim">
        <pc:chgData name="Luca Egoriti" userId="86980d32-e207-4caf-a8f6-6de1447eb40a" providerId="ADAL" clId="{CB146791-23D1-4F95-A053-752B172DD083}" dt="2019-12-09T10:03:13.587" v="734" actId="47"/>
        <pc:sldMkLst>
          <pc:docMk/>
          <pc:sldMk cId="4227850130" sldId="308"/>
        </pc:sldMkLst>
        <pc:spChg chg="mod">
          <ac:chgData name="Luca Egoriti" userId="86980d32-e207-4caf-a8f6-6de1447eb40a" providerId="ADAL" clId="{CB146791-23D1-4F95-A053-752B172DD083}" dt="2019-12-09T09:53:12.453" v="613" actId="20577"/>
          <ac:spMkLst>
            <pc:docMk/>
            <pc:sldMk cId="4227850130" sldId="308"/>
            <ac:spMk id="32" creationId="{C7F720E6-6F23-483F-A8C7-E4A41FEB9D35}"/>
          </ac:spMkLst>
        </pc:spChg>
        <pc:grpChg chg="add del mod">
          <ac:chgData name="Luca Egoriti" userId="86980d32-e207-4caf-a8f6-6de1447eb40a" providerId="ADAL" clId="{CB146791-23D1-4F95-A053-752B172DD083}" dt="2019-12-09T10:01:51.572" v="726" actId="478"/>
          <ac:grpSpMkLst>
            <pc:docMk/>
            <pc:sldMk cId="4227850130" sldId="308"/>
            <ac:grpSpMk id="6" creationId="{527CD72A-AFC0-4348-87F3-5296D6F07F8C}"/>
          </ac:grpSpMkLst>
        </pc:grpChg>
        <pc:grpChg chg="add del mod">
          <ac:chgData name="Luca Egoriti" userId="86980d32-e207-4caf-a8f6-6de1447eb40a" providerId="ADAL" clId="{CB146791-23D1-4F95-A053-752B172DD083}" dt="2019-12-09T10:01:50.932" v="725" actId="478"/>
          <ac:grpSpMkLst>
            <pc:docMk/>
            <pc:sldMk cId="4227850130" sldId="308"/>
            <ac:grpSpMk id="12" creationId="{71BE9B22-A09C-4873-ADFB-DBAEE9041E1B}"/>
          </ac:grpSpMkLst>
        </pc:grpChg>
        <pc:picChg chg="del mod">
          <ac:chgData name="Luca Egoriti" userId="86980d32-e207-4caf-a8f6-6de1447eb40a" providerId="ADAL" clId="{CB146791-23D1-4F95-A053-752B172DD083}" dt="2019-12-09T09:59:29.121" v="714" actId="478"/>
          <ac:picMkLst>
            <pc:docMk/>
            <pc:sldMk cId="4227850130" sldId="308"/>
            <ac:picMk id="24" creationId="{6A065FE3-1C00-481D-B15B-3761FD36FC95}"/>
          </ac:picMkLst>
        </pc:picChg>
        <pc:picChg chg="del mod">
          <ac:chgData name="Luca Egoriti" userId="86980d32-e207-4caf-a8f6-6de1447eb40a" providerId="ADAL" clId="{CB146791-23D1-4F95-A053-752B172DD083}" dt="2019-12-09T09:59:29.121" v="714" actId="478"/>
          <ac:picMkLst>
            <pc:docMk/>
            <pc:sldMk cId="4227850130" sldId="308"/>
            <ac:picMk id="31" creationId="{55E614C8-9423-4603-BBE5-BEAE7FEC045C}"/>
          </ac:picMkLst>
        </pc:picChg>
      </pc:sldChg>
      <pc:sldChg chg="add del">
        <pc:chgData name="Luca Egoriti" userId="86980d32-e207-4caf-a8f6-6de1447eb40a" providerId="ADAL" clId="{CB146791-23D1-4F95-A053-752B172DD083}" dt="2019-12-09T10:19:42.235" v="1034" actId="47"/>
        <pc:sldMkLst>
          <pc:docMk/>
          <pc:sldMk cId="202773167" sldId="309"/>
        </pc:sldMkLst>
      </pc:sldChg>
      <pc:sldChg chg="add del">
        <pc:chgData name="Luca Egoriti" userId="86980d32-e207-4caf-a8f6-6de1447eb40a" providerId="ADAL" clId="{CB146791-23D1-4F95-A053-752B172DD083}" dt="2019-12-09T10:27:26.641" v="1236" actId="47"/>
        <pc:sldMkLst>
          <pc:docMk/>
          <pc:sldMk cId="3194262881" sldId="310"/>
        </pc:sldMkLst>
      </pc:sldChg>
      <pc:sldChg chg="add del">
        <pc:chgData name="Luca Egoriti" userId="86980d32-e207-4caf-a8f6-6de1447eb40a" providerId="ADAL" clId="{CB146791-23D1-4F95-A053-752B172DD083}" dt="2019-12-09T10:19:20.856" v="1032"/>
        <pc:sldMkLst>
          <pc:docMk/>
          <pc:sldMk cId="3555986144" sldId="310"/>
        </pc:sldMkLst>
      </pc:sldChg>
      <pc:sldChg chg="addSp delSp modSp add modAnim">
        <pc:chgData name="Luca Egoriti" userId="86980d32-e207-4caf-a8f6-6de1447eb40a" providerId="ADAL" clId="{CB146791-23D1-4F95-A053-752B172DD083}" dt="2019-12-09T16:44:42.614" v="4199"/>
        <pc:sldMkLst>
          <pc:docMk/>
          <pc:sldMk cId="2661964837" sldId="311"/>
        </pc:sldMkLst>
        <pc:spChg chg="mod">
          <ac:chgData name="Luca Egoriti" userId="86980d32-e207-4caf-a8f6-6de1447eb40a" providerId="ADAL" clId="{CB146791-23D1-4F95-A053-752B172DD083}" dt="2019-12-09T10:27:14.005" v="1235" actId="20577"/>
          <ac:spMkLst>
            <pc:docMk/>
            <pc:sldMk cId="2661964837" sldId="311"/>
            <ac:spMk id="2" creationId="{D3D7F7E1-A934-4E77-B726-AAD62B8DBA3B}"/>
          </ac:spMkLst>
        </pc:spChg>
        <pc:spChg chg="del">
          <ac:chgData name="Luca Egoriti" userId="86980d32-e207-4caf-a8f6-6de1447eb40a" providerId="ADAL" clId="{CB146791-23D1-4F95-A053-752B172DD083}" dt="2019-12-09T10:21:48.396" v="1039" actId="478"/>
          <ac:spMkLst>
            <pc:docMk/>
            <pc:sldMk cId="2661964837" sldId="311"/>
            <ac:spMk id="4" creationId="{79C3A1D8-84AC-4E70-A450-528BDF0DEEFC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7" creationId="{548B27DD-24ED-436B-A2F8-CAAD4B8037C6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8" creationId="{FBB10E58-D2BF-49EB-BD35-43A9D57CD909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9" creationId="{3EB72E01-84B6-4B4D-8BAF-22CAAF1B2C3C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10" creationId="{B4F31893-D7A7-464C-AFBC-CDF9A5533B97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11" creationId="{168D6D4D-B97F-431F-977A-DA419FD08A23}"/>
          </ac:spMkLst>
        </pc:spChg>
        <pc:spChg chg="add del mod">
          <ac:chgData name="Luca Egoriti" userId="86980d32-e207-4caf-a8f6-6de1447eb40a" providerId="ADAL" clId="{CB146791-23D1-4F95-A053-752B172DD083}" dt="2019-12-09T10:22:48.337" v="1046" actId="478"/>
          <ac:spMkLst>
            <pc:docMk/>
            <pc:sldMk cId="2661964837" sldId="311"/>
            <ac:spMk id="15" creationId="{E3E3E7F8-0712-4A46-9C1E-782DC1F532C4}"/>
          </ac:spMkLst>
        </pc:spChg>
        <pc:spChg chg="add del mod">
          <ac:chgData name="Luca Egoriti" userId="86980d32-e207-4caf-a8f6-6de1447eb40a" providerId="ADAL" clId="{CB146791-23D1-4F95-A053-752B172DD083}" dt="2019-12-09T10:22:48.337" v="1046" actId="478"/>
          <ac:spMkLst>
            <pc:docMk/>
            <pc:sldMk cId="2661964837" sldId="311"/>
            <ac:spMk id="16" creationId="{C1AB80DD-C038-441E-BF35-CE695BA6AFC7}"/>
          </ac:spMkLst>
        </pc:spChg>
        <pc:spChg chg="add del mod">
          <ac:chgData name="Luca Egoriti" userId="86980d32-e207-4caf-a8f6-6de1447eb40a" providerId="ADAL" clId="{CB146791-23D1-4F95-A053-752B172DD083}" dt="2019-12-09T10:22:48.337" v="1046" actId="478"/>
          <ac:spMkLst>
            <pc:docMk/>
            <pc:sldMk cId="2661964837" sldId="311"/>
            <ac:spMk id="17" creationId="{CBD5255D-BD9A-47C6-B225-4075CFCC239A}"/>
          </ac:spMkLst>
        </pc:spChg>
        <pc:spChg chg="add del mod">
          <ac:chgData name="Luca Egoriti" userId="86980d32-e207-4caf-a8f6-6de1447eb40a" providerId="ADAL" clId="{CB146791-23D1-4F95-A053-752B172DD083}" dt="2019-12-09T10:23:06.172" v="1053" actId="478"/>
          <ac:spMkLst>
            <pc:docMk/>
            <pc:sldMk cId="2661964837" sldId="311"/>
            <ac:spMk id="18" creationId="{C2566111-1E94-4C62-B277-ECD936D43358}"/>
          </ac:spMkLst>
        </pc:spChg>
        <pc:spChg chg="add mod">
          <ac:chgData name="Luca Egoriti" userId="86980d32-e207-4caf-a8f6-6de1447eb40a" providerId="ADAL" clId="{CB146791-23D1-4F95-A053-752B172DD083}" dt="2019-12-09T10:33:12.807" v="1522" actId="1076"/>
          <ac:spMkLst>
            <pc:docMk/>
            <pc:sldMk cId="2661964837" sldId="311"/>
            <ac:spMk id="19" creationId="{53ADF4A1-3A60-4BAB-86C4-30ED097B7909}"/>
          </ac:spMkLst>
        </pc:spChg>
        <pc:spChg chg="add del mod">
          <ac:chgData name="Luca Egoriti" userId="86980d32-e207-4caf-a8f6-6de1447eb40a" providerId="ADAL" clId="{CB146791-23D1-4F95-A053-752B172DD083}" dt="2019-12-09T10:23:18.059" v="1057" actId="478"/>
          <ac:spMkLst>
            <pc:docMk/>
            <pc:sldMk cId="2661964837" sldId="311"/>
            <ac:spMk id="28" creationId="{3C919AE2-AA25-417F-95E7-73053C1AFFAF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32" creationId="{64C23EEB-2FB9-4200-ACEF-2F7D68587E0C}"/>
          </ac:spMkLst>
        </pc:spChg>
        <pc:spChg chg="add del mod">
          <ac:chgData name="Luca Egoriti" userId="86980d32-e207-4caf-a8f6-6de1447eb40a" providerId="ADAL" clId="{CB146791-23D1-4F95-A053-752B172DD083}" dt="2019-12-09T10:22:48.337" v="1046" actId="478"/>
          <ac:spMkLst>
            <pc:docMk/>
            <pc:sldMk cId="2661964837" sldId="311"/>
            <ac:spMk id="33" creationId="{26208E48-663D-46B0-9130-E0C63061C68F}"/>
          </ac:spMkLst>
        </pc:spChg>
        <pc:spChg chg="add del mod">
          <ac:chgData name="Luca Egoriti" userId="86980d32-e207-4caf-a8f6-6de1447eb40a" providerId="ADAL" clId="{CB146791-23D1-4F95-A053-752B172DD083}" dt="2019-12-09T10:23:18.059" v="1057" actId="478"/>
          <ac:spMkLst>
            <pc:docMk/>
            <pc:sldMk cId="2661964837" sldId="311"/>
            <ac:spMk id="34" creationId="{83F48ECE-C88E-4B34-A98A-F6AB2BE2B80F}"/>
          </ac:spMkLst>
        </pc:spChg>
        <pc:spChg chg="add del mod">
          <ac:chgData name="Luca Egoriti" userId="86980d32-e207-4caf-a8f6-6de1447eb40a" providerId="ADAL" clId="{CB146791-23D1-4F95-A053-752B172DD083}" dt="2019-12-09T10:23:04.146" v="1051" actId="478"/>
          <ac:spMkLst>
            <pc:docMk/>
            <pc:sldMk cId="2661964837" sldId="311"/>
            <ac:spMk id="35" creationId="{C8150B6A-46BA-436C-91EF-764F458B5687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46" creationId="{E8935278-0554-4D00-99D2-CB1589406C5A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47" creationId="{FCDDC3F9-797D-4CB9-9F03-A37D21F4A367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48" creationId="{DEFB0C20-E3E2-43E5-92FC-B9E961E373F9}"/>
          </ac:spMkLst>
        </pc:spChg>
        <pc:spChg chg="add del mod">
          <ac:chgData name="Luca Egoriti" userId="86980d32-e207-4caf-a8f6-6de1447eb40a" providerId="ADAL" clId="{CB146791-23D1-4F95-A053-752B172DD083}" dt="2019-12-09T10:24:44.155" v="1081" actId="478"/>
          <ac:spMkLst>
            <pc:docMk/>
            <pc:sldMk cId="2661964837" sldId="311"/>
            <ac:spMk id="49" creationId="{BE918B5D-1106-41FD-86EF-9E1C6DCF1865}"/>
          </ac:spMkLst>
        </pc:spChg>
        <pc:spChg chg="add del mod">
          <ac:chgData name="Luca Egoriti" userId="86980d32-e207-4caf-a8f6-6de1447eb40a" providerId="ADAL" clId="{CB146791-23D1-4F95-A053-752B172DD083}" dt="2019-12-09T10:23:18.059" v="1057" actId="478"/>
          <ac:spMkLst>
            <pc:docMk/>
            <pc:sldMk cId="2661964837" sldId="311"/>
            <ac:spMk id="62" creationId="{4B091989-BDF6-4893-B386-ABF7D63BB24C}"/>
          </ac:spMkLst>
        </pc:spChg>
        <pc:spChg chg="add del mod">
          <ac:chgData name="Luca Egoriti" userId="86980d32-e207-4caf-a8f6-6de1447eb40a" providerId="ADAL" clId="{CB146791-23D1-4F95-A053-752B172DD083}" dt="2019-12-09T10:23:18.059" v="1057" actId="478"/>
          <ac:spMkLst>
            <pc:docMk/>
            <pc:sldMk cId="2661964837" sldId="311"/>
            <ac:spMk id="63" creationId="{4EE03F09-C677-4904-81BA-25D0B4C1165F}"/>
          </ac:spMkLst>
        </pc:spChg>
        <pc:spChg chg="add del">
          <ac:chgData name="Luca Egoriti" userId="86980d32-e207-4caf-a8f6-6de1447eb40a" providerId="ADAL" clId="{CB146791-23D1-4F95-A053-752B172DD083}" dt="2019-12-09T10:22:35.235" v="1041"/>
          <ac:spMkLst>
            <pc:docMk/>
            <pc:sldMk cId="2661964837" sldId="311"/>
            <ac:spMk id="81" creationId="{6185A520-7D29-4064-BDD0-5A51FF910A2B}"/>
          </ac:spMkLst>
        </pc:spChg>
        <pc:spChg chg="add del">
          <ac:chgData name="Luca Egoriti" userId="86980d32-e207-4caf-a8f6-6de1447eb40a" providerId="ADAL" clId="{CB146791-23D1-4F95-A053-752B172DD083}" dt="2019-12-09T10:22:35.235" v="1041"/>
          <ac:spMkLst>
            <pc:docMk/>
            <pc:sldMk cId="2661964837" sldId="311"/>
            <ac:spMk id="82" creationId="{B01537F6-65CE-4514-A8CC-275236EA2697}"/>
          </ac:spMkLst>
        </pc:spChg>
        <pc:spChg chg="add del">
          <ac:chgData name="Luca Egoriti" userId="86980d32-e207-4caf-a8f6-6de1447eb40a" providerId="ADAL" clId="{CB146791-23D1-4F95-A053-752B172DD083}" dt="2019-12-09T10:22:35.235" v="1041"/>
          <ac:spMkLst>
            <pc:docMk/>
            <pc:sldMk cId="2661964837" sldId="311"/>
            <ac:spMk id="83" creationId="{DF4892C6-F480-4149-9E53-91ECEA9A7F68}"/>
          </ac:spMkLst>
        </pc:spChg>
        <pc:spChg chg="add del">
          <ac:chgData name="Luca Egoriti" userId="86980d32-e207-4caf-a8f6-6de1447eb40a" providerId="ADAL" clId="{CB146791-23D1-4F95-A053-752B172DD083}" dt="2019-12-09T10:22:35.235" v="1041"/>
          <ac:spMkLst>
            <pc:docMk/>
            <pc:sldMk cId="2661964837" sldId="311"/>
            <ac:spMk id="84" creationId="{A5C1572F-1066-497D-A0BE-1781A2200B5A}"/>
          </ac:spMkLst>
        </pc:spChg>
        <pc:spChg chg="add del">
          <ac:chgData name="Luca Egoriti" userId="86980d32-e207-4caf-a8f6-6de1447eb40a" providerId="ADAL" clId="{CB146791-23D1-4F95-A053-752B172DD083}" dt="2019-12-09T10:22:57.072" v="1048"/>
          <ac:spMkLst>
            <pc:docMk/>
            <pc:sldMk cId="2661964837" sldId="311"/>
            <ac:spMk id="97" creationId="{B6FDAC47-3283-4AAF-A43C-E39742E80A52}"/>
          </ac:spMkLst>
        </pc:spChg>
        <pc:spChg chg="add del">
          <ac:chgData name="Luca Egoriti" userId="86980d32-e207-4caf-a8f6-6de1447eb40a" providerId="ADAL" clId="{CB146791-23D1-4F95-A053-752B172DD083}" dt="2019-12-09T10:22:57.072" v="1048"/>
          <ac:spMkLst>
            <pc:docMk/>
            <pc:sldMk cId="2661964837" sldId="311"/>
            <ac:spMk id="98" creationId="{8998F250-F165-4E5F-8794-654918E93525}"/>
          </ac:spMkLst>
        </pc:spChg>
        <pc:spChg chg="add del">
          <ac:chgData name="Luca Egoriti" userId="86980d32-e207-4caf-a8f6-6de1447eb40a" providerId="ADAL" clId="{CB146791-23D1-4F95-A053-752B172DD083}" dt="2019-12-09T10:23:14.514" v="1055"/>
          <ac:spMkLst>
            <pc:docMk/>
            <pc:sldMk cId="2661964837" sldId="311"/>
            <ac:spMk id="102" creationId="{51E4DB96-875C-432D-BBCF-A20F8AC2DB84}"/>
          </ac:spMkLst>
        </pc:spChg>
        <pc:spChg chg="add del">
          <ac:chgData name="Luca Egoriti" userId="86980d32-e207-4caf-a8f6-6de1447eb40a" providerId="ADAL" clId="{CB146791-23D1-4F95-A053-752B172DD083}" dt="2019-12-09T10:23:14.514" v="1055"/>
          <ac:spMkLst>
            <pc:docMk/>
            <pc:sldMk cId="2661964837" sldId="311"/>
            <ac:spMk id="103" creationId="{ED0165B4-6104-4D70-B4A9-CA6809D851D0}"/>
          </ac:spMkLst>
        </pc:spChg>
        <pc:spChg chg="add del">
          <ac:chgData name="Luca Egoriti" userId="86980d32-e207-4caf-a8f6-6de1447eb40a" providerId="ADAL" clId="{CB146791-23D1-4F95-A053-752B172DD083}" dt="2019-12-09T10:23:14.514" v="1055"/>
          <ac:spMkLst>
            <pc:docMk/>
            <pc:sldMk cId="2661964837" sldId="311"/>
            <ac:spMk id="111" creationId="{353E8E79-1B23-4D10-8FC5-84A964198C8D}"/>
          </ac:spMkLst>
        </pc:spChg>
        <pc:spChg chg="add del">
          <ac:chgData name="Luca Egoriti" userId="86980d32-e207-4caf-a8f6-6de1447eb40a" providerId="ADAL" clId="{CB146791-23D1-4F95-A053-752B172DD083}" dt="2019-12-09T10:23:14.514" v="1055"/>
          <ac:spMkLst>
            <pc:docMk/>
            <pc:sldMk cId="2661964837" sldId="311"/>
            <ac:spMk id="112" creationId="{82B6F8C8-3BA0-434C-8F75-27CE640D594C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15" creationId="{0D5FDF99-40F9-436B-9857-820946FAF54B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16" creationId="{C959FB4F-FD14-4684-BF03-CF50494CDB02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17" creationId="{646862EE-23D3-491C-9587-D3A3234CFBEA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18" creationId="{1C7183C0-B436-44BD-A3D8-9581F1AA51DE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19" creationId="{B8BFA179-AB3C-4022-AB30-B06BF05EC57F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20" creationId="{5C03BDDD-E715-44B8-8423-6EA2E4743F81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26" creationId="{264945A5-85C8-468A-884F-FEB9C0EB7B70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27" creationId="{F6B34BDE-D61B-4C87-A097-DC8CAD98AD57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28" creationId="{AD967D6A-D604-4582-81D3-07AFA6FE5BF1}"/>
          </ac:spMkLst>
        </pc:spChg>
        <pc:spChg chg="add del">
          <ac:chgData name="Luca Egoriti" userId="86980d32-e207-4caf-a8f6-6de1447eb40a" providerId="ADAL" clId="{CB146791-23D1-4F95-A053-752B172DD083}" dt="2019-12-09T10:24:13.271" v="1068"/>
          <ac:spMkLst>
            <pc:docMk/>
            <pc:sldMk cId="2661964837" sldId="311"/>
            <ac:spMk id="129" creationId="{4EA5C81E-8FFD-4663-883C-CD422D7540DE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33" creationId="{C35E6F87-0436-4C79-8EEB-3C53AF4088D7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34" creationId="{794EAF8C-A0CF-47A9-A685-AF1C61BBB335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35" creationId="{A86B58A4-694A-481F-8533-DCE19B6F6C1A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36" creationId="{C234AD2A-4992-402B-848D-1E4CA3E91D78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37" creationId="{010CCBFE-95DD-4A29-95D5-9848D38CE1EE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38" creationId="{AEBCF3B2-FF7D-410F-BC3E-75847C087188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44" creationId="{B3B0D948-1868-426C-AA15-7AD786E15408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45" creationId="{0985C7D7-7808-456A-8FFF-E102D11E3AD9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46" creationId="{3A342AA9-EC87-4FF7-BC88-55F6AB955935}"/>
          </ac:spMkLst>
        </pc:spChg>
        <pc:spChg chg="add del">
          <ac:chgData name="Luca Egoriti" userId="86980d32-e207-4caf-a8f6-6de1447eb40a" providerId="ADAL" clId="{CB146791-23D1-4F95-A053-752B172DD083}" dt="2019-12-09T10:24:38.447" v="1078"/>
          <ac:spMkLst>
            <pc:docMk/>
            <pc:sldMk cId="2661964837" sldId="311"/>
            <ac:spMk id="147" creationId="{28B09386-CE97-4E8D-BFC1-68CB4E9BB00D}"/>
          </ac:spMkLst>
        </pc:spChg>
        <pc:spChg chg="add mod">
          <ac:chgData name="Luca Egoriti" userId="86980d32-e207-4caf-a8f6-6de1447eb40a" providerId="ADAL" clId="{CB146791-23D1-4F95-A053-752B172DD083}" dt="2019-12-09T11:01:53.574" v="2507" actId="20577"/>
          <ac:spMkLst>
            <pc:docMk/>
            <pc:sldMk cId="2661964837" sldId="311"/>
            <ac:spMk id="174" creationId="{E1E1DC7A-7FDE-4ECE-9B90-03AB2B53EDB4}"/>
          </ac:spMkLst>
        </pc:spChg>
        <pc:grpChg chg="add del mod">
          <ac:chgData name="Luca Egoriti" userId="86980d32-e207-4caf-a8f6-6de1447eb40a" providerId="ADAL" clId="{CB146791-23D1-4F95-A053-752B172DD083}" dt="2019-12-09T10:26:43.986" v="1181" actId="478"/>
          <ac:grpSpMkLst>
            <pc:docMk/>
            <pc:sldMk cId="2661964837" sldId="311"/>
            <ac:grpSpMk id="20" creationId="{76134989-4E3B-4C4E-B30C-4E6A8F4BE452}"/>
          </ac:grpSpMkLst>
        </pc:grpChg>
        <pc:grpChg chg="add del mod ord">
          <ac:chgData name="Luca Egoriti" userId="86980d32-e207-4caf-a8f6-6de1447eb40a" providerId="ADAL" clId="{CB146791-23D1-4F95-A053-752B172DD083}" dt="2019-12-09T10:25:56.486" v="1159" actId="478"/>
          <ac:grpSpMkLst>
            <pc:docMk/>
            <pc:sldMk cId="2661964837" sldId="311"/>
            <ac:grpSpMk id="25" creationId="{C6E2DDEA-DDE8-40A8-A1D9-A94CC2E720E8}"/>
          </ac:grpSpMkLst>
        </pc:grpChg>
        <pc:grpChg chg="add del mod ord">
          <ac:chgData name="Luca Egoriti" userId="86980d32-e207-4caf-a8f6-6de1447eb40a" providerId="ADAL" clId="{CB146791-23D1-4F95-A053-752B172DD083}" dt="2019-12-09T10:25:57.624" v="1160" actId="478"/>
          <ac:grpSpMkLst>
            <pc:docMk/>
            <pc:sldMk cId="2661964837" sldId="311"/>
            <ac:grpSpMk id="29" creationId="{9CE55349-7035-4677-9403-5CA7AFCE7679}"/>
          </ac:grpSpMkLst>
        </pc:grpChg>
        <pc:grpChg chg="add del mod">
          <ac:chgData name="Luca Egoriti" userId="86980d32-e207-4caf-a8f6-6de1447eb40a" providerId="ADAL" clId="{CB146791-23D1-4F95-A053-752B172DD083}" dt="2019-12-09T10:25:26.410" v="1125"/>
          <ac:grpSpMkLst>
            <pc:docMk/>
            <pc:sldMk cId="2661964837" sldId="311"/>
            <ac:grpSpMk id="149" creationId="{CA9B336F-AB06-4EE8-8D1D-33A78FA05DC8}"/>
          </ac:grpSpMkLst>
        </pc:grpChg>
        <pc:grpChg chg="add del mod">
          <ac:chgData name="Luca Egoriti" userId="86980d32-e207-4caf-a8f6-6de1447eb40a" providerId="ADAL" clId="{CB146791-23D1-4F95-A053-752B172DD083}" dt="2019-12-09T10:25:26.410" v="1125"/>
          <ac:grpSpMkLst>
            <pc:docMk/>
            <pc:sldMk cId="2661964837" sldId="311"/>
            <ac:grpSpMk id="152" creationId="{8FD898CC-4C7E-4CC8-90C9-557E4A19942B}"/>
          </ac:grpSpMkLst>
        </pc:grpChg>
        <pc:grpChg chg="add del mod">
          <ac:chgData name="Luca Egoriti" userId="86980d32-e207-4caf-a8f6-6de1447eb40a" providerId="ADAL" clId="{CB146791-23D1-4F95-A053-752B172DD083}" dt="2019-12-09T10:26:19.335" v="1171" actId="478"/>
          <ac:grpSpMkLst>
            <pc:docMk/>
            <pc:sldMk cId="2661964837" sldId="311"/>
            <ac:grpSpMk id="156" creationId="{9805019B-C44D-4EFB-AF94-7DDE27349E93}"/>
          </ac:grpSpMkLst>
        </pc:grpChg>
        <pc:grpChg chg="add del mod">
          <ac:chgData name="Luca Egoriti" userId="86980d32-e207-4caf-a8f6-6de1447eb40a" providerId="ADAL" clId="{CB146791-23D1-4F95-A053-752B172DD083}" dt="2019-12-09T10:26:17.946" v="1170" actId="478"/>
          <ac:grpSpMkLst>
            <pc:docMk/>
            <pc:sldMk cId="2661964837" sldId="311"/>
            <ac:grpSpMk id="159" creationId="{05AFAC98-5639-4FE6-86B5-2D70CBE993CF}"/>
          </ac:grpSpMkLst>
        </pc:grpChg>
        <pc:grpChg chg="add del mod">
          <ac:chgData name="Luca Egoriti" userId="86980d32-e207-4caf-a8f6-6de1447eb40a" providerId="ADAL" clId="{CB146791-23D1-4F95-A053-752B172DD083}" dt="2019-12-09T10:26:10.199" v="1165"/>
          <ac:grpSpMkLst>
            <pc:docMk/>
            <pc:sldMk cId="2661964837" sldId="311"/>
            <ac:grpSpMk id="162" creationId="{3320AC3B-750C-4B54-B4D9-D2E0919AA706}"/>
          </ac:grpSpMkLst>
        </pc:grpChg>
        <pc:grpChg chg="add del mod">
          <ac:chgData name="Luca Egoriti" userId="86980d32-e207-4caf-a8f6-6de1447eb40a" providerId="ADAL" clId="{CB146791-23D1-4F95-A053-752B172DD083}" dt="2019-12-09T10:26:14.566" v="1168"/>
          <ac:grpSpMkLst>
            <pc:docMk/>
            <pc:sldMk cId="2661964837" sldId="311"/>
            <ac:grpSpMk id="166" creationId="{6BD66460-7B7C-478B-BCA4-C652B73CD9AB}"/>
          </ac:grpSpMkLst>
        </pc:grpChg>
        <pc:grpChg chg="add del mod">
          <ac:chgData name="Luca Egoriti" userId="86980d32-e207-4caf-a8f6-6de1447eb40a" providerId="ADAL" clId="{CB146791-23D1-4F95-A053-752B172DD083}" dt="2019-12-09T10:26:41.849" v="1179"/>
          <ac:grpSpMkLst>
            <pc:docMk/>
            <pc:sldMk cId="2661964837" sldId="311"/>
            <ac:grpSpMk id="170" creationId="{8F467332-804F-4EBA-B4F8-A984CEED746F}"/>
          </ac:grpSpMkLst>
        </pc:grpChg>
        <pc:picChg chg="add del mod">
          <ac:chgData name="Luca Egoriti" userId="86980d32-e207-4caf-a8f6-6de1447eb40a" providerId="ADAL" clId="{CB146791-23D1-4F95-A053-752B172DD083}" dt="2019-12-09T10:24:44.155" v="1081" actId="478"/>
          <ac:picMkLst>
            <pc:docMk/>
            <pc:sldMk cId="2661964837" sldId="311"/>
            <ac:picMk id="5" creationId="{F768C398-CF07-4C81-9B7F-A32233803A2A}"/>
          </ac:picMkLst>
        </pc:picChg>
        <pc:picChg chg="add del mod">
          <ac:chgData name="Luca Egoriti" userId="86980d32-e207-4caf-a8f6-6de1447eb40a" providerId="ADAL" clId="{CB146791-23D1-4F95-A053-752B172DD083}" dt="2019-12-09T10:24:44.155" v="1081" actId="478"/>
          <ac:picMkLst>
            <pc:docMk/>
            <pc:sldMk cId="2661964837" sldId="311"/>
            <ac:picMk id="6" creationId="{B898085F-B4D6-4DF6-A7A6-0BD31CA99E97}"/>
          </ac:picMkLst>
        </pc:picChg>
        <pc:picChg chg="add del mod">
          <ac:chgData name="Luca Egoriti" userId="86980d32-e207-4caf-a8f6-6de1447eb40a" providerId="ADAL" clId="{CB146791-23D1-4F95-A053-752B172DD083}" dt="2019-12-09T10:23:04.146" v="1051" actId="478"/>
          <ac:picMkLst>
            <pc:docMk/>
            <pc:sldMk cId="2661964837" sldId="311"/>
            <ac:picMk id="12" creationId="{FEFEE2FD-3A72-4643-92FF-CC19326EF811}"/>
          </ac:picMkLst>
        </pc:picChg>
        <pc:picChg chg="add del mod">
          <ac:chgData name="Luca Egoriti" userId="86980d32-e207-4caf-a8f6-6de1447eb40a" providerId="ADAL" clId="{CB146791-23D1-4F95-A053-752B172DD083}" dt="2019-12-09T10:22:48.337" v="1046" actId="478"/>
          <ac:picMkLst>
            <pc:docMk/>
            <pc:sldMk cId="2661964837" sldId="311"/>
            <ac:picMk id="13" creationId="{831C045B-B758-40B0-9231-878AC299982D}"/>
          </ac:picMkLst>
        </pc:picChg>
        <pc:picChg chg="add del mod">
          <ac:chgData name="Luca Egoriti" userId="86980d32-e207-4caf-a8f6-6de1447eb40a" providerId="ADAL" clId="{CB146791-23D1-4F95-A053-752B172DD083}" dt="2019-12-09T10:22:48.337" v="1046" actId="478"/>
          <ac:picMkLst>
            <pc:docMk/>
            <pc:sldMk cId="2661964837" sldId="311"/>
            <ac:picMk id="14" creationId="{182F3E91-7A7B-45F0-9F3F-990C07CE55B7}"/>
          </ac:picMkLst>
        </pc:picChg>
        <pc:picChg chg="add del mod">
          <ac:chgData name="Luca Egoriti" userId="86980d32-e207-4caf-a8f6-6de1447eb40a" providerId="ADAL" clId="{CB146791-23D1-4F95-A053-752B172DD083}" dt="2019-12-09T10:23:18.059" v="1057" actId="478"/>
          <ac:picMkLst>
            <pc:docMk/>
            <pc:sldMk cId="2661964837" sldId="311"/>
            <ac:picMk id="23" creationId="{295665F6-AC8A-4013-84C7-3DAD4D6A3C1F}"/>
          </ac:picMkLst>
        </pc:picChg>
        <pc:picChg chg="add del mod">
          <ac:chgData name="Luca Egoriti" userId="86980d32-e207-4caf-a8f6-6de1447eb40a" providerId="ADAL" clId="{CB146791-23D1-4F95-A053-752B172DD083}" dt="2019-12-09T10:23:18.059" v="1057" actId="478"/>
          <ac:picMkLst>
            <pc:docMk/>
            <pc:sldMk cId="2661964837" sldId="311"/>
            <ac:picMk id="24" creationId="{226A2A2C-CA4C-4BE8-80C7-3D853C7D04ED}"/>
          </ac:picMkLst>
        </pc:picChg>
        <pc:picChg chg="add del mod">
          <ac:chgData name="Luca Egoriti" userId="86980d32-e207-4caf-a8f6-6de1447eb40a" providerId="ADAL" clId="{CB146791-23D1-4F95-A053-752B172DD083}" dt="2019-12-09T10:24:44.155" v="1081" actId="478"/>
          <ac:picMkLst>
            <pc:docMk/>
            <pc:sldMk cId="2661964837" sldId="311"/>
            <ac:picMk id="36" creationId="{FB8AA714-8739-4855-8F3F-BF9482E48398}"/>
          </ac:picMkLst>
        </pc:picChg>
        <pc:picChg chg="add del mod">
          <ac:chgData name="Luca Egoriti" userId="86980d32-e207-4caf-a8f6-6de1447eb40a" providerId="ADAL" clId="{CB146791-23D1-4F95-A053-752B172DD083}" dt="2019-12-09T10:22:48.337" v="1046" actId="478"/>
          <ac:picMkLst>
            <pc:docMk/>
            <pc:sldMk cId="2661964837" sldId="311"/>
            <ac:picMk id="37" creationId="{97652DC9-2904-456E-849F-6AD2F7CDB01C}"/>
          </ac:picMkLst>
        </pc:picChg>
        <pc:picChg chg="add del mod">
          <ac:chgData name="Luca Egoriti" userId="86980d32-e207-4caf-a8f6-6de1447eb40a" providerId="ADAL" clId="{CB146791-23D1-4F95-A053-752B172DD083}" dt="2019-12-09T10:22:48.337" v="1046" actId="478"/>
          <ac:picMkLst>
            <pc:docMk/>
            <pc:sldMk cId="2661964837" sldId="311"/>
            <ac:picMk id="38" creationId="{9F6B8AAC-4376-49BE-B622-CA03DB977C00}"/>
          </ac:picMkLst>
        </pc:picChg>
        <pc:picChg chg="add del mod">
          <ac:chgData name="Luca Egoriti" userId="86980d32-e207-4caf-a8f6-6de1447eb40a" providerId="ADAL" clId="{CB146791-23D1-4F95-A053-752B172DD083}" dt="2019-12-09T10:23:18.059" v="1057" actId="478"/>
          <ac:picMkLst>
            <pc:docMk/>
            <pc:sldMk cId="2661964837" sldId="311"/>
            <ac:picMk id="39" creationId="{6BE580FB-BA4F-494A-827C-DE8E5D50257F}"/>
          </ac:picMkLst>
        </pc:picChg>
        <pc:picChg chg="add del mod">
          <ac:chgData name="Luca Egoriti" userId="86980d32-e207-4caf-a8f6-6de1447eb40a" providerId="ADAL" clId="{CB146791-23D1-4F95-A053-752B172DD083}" dt="2019-12-09T10:23:18.059" v="1057" actId="478"/>
          <ac:picMkLst>
            <pc:docMk/>
            <pc:sldMk cId="2661964837" sldId="311"/>
            <ac:picMk id="40" creationId="{FE2FB26B-94F8-4826-96CD-CA22EED08ACA}"/>
          </ac:picMkLst>
        </pc:picChg>
        <pc:picChg chg="add del mod">
          <ac:chgData name="Luca Egoriti" userId="86980d32-e207-4caf-a8f6-6de1447eb40a" providerId="ADAL" clId="{CB146791-23D1-4F95-A053-752B172DD083}" dt="2019-12-09T10:23:18.059" v="1057" actId="478"/>
          <ac:picMkLst>
            <pc:docMk/>
            <pc:sldMk cId="2661964837" sldId="311"/>
            <ac:picMk id="41" creationId="{5DE6639A-E970-40CF-92E0-FE3DA901E9B8}"/>
          </ac:picMkLst>
        </pc:picChg>
        <pc:picChg chg="add del mod">
          <ac:chgData name="Luca Egoriti" userId="86980d32-e207-4caf-a8f6-6de1447eb40a" providerId="ADAL" clId="{CB146791-23D1-4F95-A053-752B172DD083}" dt="2019-12-09T10:23:18.059" v="1057" actId="478"/>
          <ac:picMkLst>
            <pc:docMk/>
            <pc:sldMk cId="2661964837" sldId="311"/>
            <ac:picMk id="60" creationId="{BCD4545F-53D9-466E-AE84-695BE0671823}"/>
          </ac:picMkLst>
        </pc:picChg>
        <pc:picChg chg="add del">
          <ac:chgData name="Luca Egoriti" userId="86980d32-e207-4caf-a8f6-6de1447eb40a" providerId="ADAL" clId="{CB146791-23D1-4F95-A053-752B172DD083}" dt="2019-12-09T10:22:35.235" v="1041"/>
          <ac:picMkLst>
            <pc:docMk/>
            <pc:sldMk cId="2661964837" sldId="311"/>
            <ac:picMk id="79" creationId="{B4B60C7F-3D6C-4DD2-AFD4-CA68AF33D217}"/>
          </ac:picMkLst>
        </pc:picChg>
        <pc:picChg chg="add del">
          <ac:chgData name="Luca Egoriti" userId="86980d32-e207-4caf-a8f6-6de1447eb40a" providerId="ADAL" clId="{CB146791-23D1-4F95-A053-752B172DD083}" dt="2019-12-09T10:22:35.235" v="1041"/>
          <ac:picMkLst>
            <pc:docMk/>
            <pc:sldMk cId="2661964837" sldId="311"/>
            <ac:picMk id="80" creationId="{FF12584D-58FE-4E50-895E-6420E1193D3A}"/>
          </ac:picMkLst>
        </pc:picChg>
        <pc:picChg chg="add del">
          <ac:chgData name="Luca Egoriti" userId="86980d32-e207-4caf-a8f6-6de1447eb40a" providerId="ADAL" clId="{CB146791-23D1-4F95-A053-752B172DD083}" dt="2019-12-09T10:22:35.235" v="1041"/>
          <ac:picMkLst>
            <pc:docMk/>
            <pc:sldMk cId="2661964837" sldId="311"/>
            <ac:picMk id="85" creationId="{D8B8D1AF-5537-4527-95D9-61B69590C978}"/>
          </ac:picMkLst>
        </pc:picChg>
        <pc:picChg chg="add del">
          <ac:chgData name="Luca Egoriti" userId="86980d32-e207-4caf-a8f6-6de1447eb40a" providerId="ADAL" clId="{CB146791-23D1-4F95-A053-752B172DD083}" dt="2019-12-09T10:22:35.235" v="1041"/>
          <ac:picMkLst>
            <pc:docMk/>
            <pc:sldMk cId="2661964837" sldId="311"/>
            <ac:picMk id="86" creationId="{CDBD04AA-5CB5-4DC1-A57F-98064DD1185D}"/>
          </ac:picMkLst>
        </pc:picChg>
        <pc:picChg chg="add mod">
          <ac:chgData name="Luca Egoriti" userId="86980d32-e207-4caf-a8f6-6de1447eb40a" providerId="ADAL" clId="{CB146791-23D1-4F95-A053-752B172DD083}" dt="2019-12-09T10:33:12.807" v="1522" actId="1076"/>
          <ac:picMkLst>
            <pc:docMk/>
            <pc:sldMk cId="2661964837" sldId="311"/>
            <ac:picMk id="95" creationId="{6F596788-6BF4-471E-9567-7E94A58D1A20}"/>
          </ac:picMkLst>
        </pc:picChg>
        <pc:picChg chg="add del">
          <ac:chgData name="Luca Egoriti" userId="86980d32-e207-4caf-a8f6-6de1447eb40a" providerId="ADAL" clId="{CB146791-23D1-4F95-A053-752B172DD083}" dt="2019-12-09T10:22:57.072" v="1048"/>
          <ac:picMkLst>
            <pc:docMk/>
            <pc:sldMk cId="2661964837" sldId="311"/>
            <ac:picMk id="96" creationId="{DA1FBCE8-8EBF-4599-B162-1AA8F344BC14}"/>
          </ac:picMkLst>
        </pc:picChg>
        <pc:picChg chg="add mod ord">
          <ac:chgData name="Luca Egoriti" userId="86980d32-e207-4caf-a8f6-6de1447eb40a" providerId="ADAL" clId="{CB146791-23D1-4F95-A053-752B172DD083}" dt="2019-12-09T10:33:12.807" v="1522" actId="1076"/>
          <ac:picMkLst>
            <pc:docMk/>
            <pc:sldMk cId="2661964837" sldId="311"/>
            <ac:picMk id="99" creationId="{4490B9F5-FE70-43A8-A91C-88C3B2C8B49E}"/>
          </ac:picMkLst>
        </pc:picChg>
        <pc:picChg chg="add del">
          <ac:chgData name="Luca Egoriti" userId="86980d32-e207-4caf-a8f6-6de1447eb40a" providerId="ADAL" clId="{CB146791-23D1-4F95-A053-752B172DD083}" dt="2019-12-09T10:23:14.514" v="1055"/>
          <ac:picMkLst>
            <pc:docMk/>
            <pc:sldMk cId="2661964837" sldId="311"/>
            <ac:picMk id="100" creationId="{E2559E82-1000-4F44-AD17-CA58407EAF8A}"/>
          </ac:picMkLst>
        </pc:picChg>
        <pc:picChg chg="add del">
          <ac:chgData name="Luca Egoriti" userId="86980d32-e207-4caf-a8f6-6de1447eb40a" providerId="ADAL" clId="{CB146791-23D1-4F95-A053-752B172DD083}" dt="2019-12-09T10:23:14.514" v="1055"/>
          <ac:picMkLst>
            <pc:docMk/>
            <pc:sldMk cId="2661964837" sldId="311"/>
            <ac:picMk id="101" creationId="{42454D87-6A37-4BC4-A62E-121F26F13B9A}"/>
          </ac:picMkLst>
        </pc:picChg>
        <pc:picChg chg="add del">
          <ac:chgData name="Luca Egoriti" userId="86980d32-e207-4caf-a8f6-6de1447eb40a" providerId="ADAL" clId="{CB146791-23D1-4F95-A053-752B172DD083}" dt="2019-12-09T10:23:14.514" v="1055"/>
          <ac:picMkLst>
            <pc:docMk/>
            <pc:sldMk cId="2661964837" sldId="311"/>
            <ac:picMk id="104" creationId="{68B228EA-8F82-4CE9-B8F2-C36A5ADAA480}"/>
          </ac:picMkLst>
        </pc:picChg>
        <pc:picChg chg="add del">
          <ac:chgData name="Luca Egoriti" userId="86980d32-e207-4caf-a8f6-6de1447eb40a" providerId="ADAL" clId="{CB146791-23D1-4F95-A053-752B172DD083}" dt="2019-12-09T10:23:14.514" v="1055"/>
          <ac:picMkLst>
            <pc:docMk/>
            <pc:sldMk cId="2661964837" sldId="311"/>
            <ac:picMk id="105" creationId="{DEBC64C0-C2F3-4FDD-9644-6D2E6A2B2C6C}"/>
          </ac:picMkLst>
        </pc:picChg>
        <pc:picChg chg="add del">
          <ac:chgData name="Luca Egoriti" userId="86980d32-e207-4caf-a8f6-6de1447eb40a" providerId="ADAL" clId="{CB146791-23D1-4F95-A053-752B172DD083}" dt="2019-12-09T10:23:14.514" v="1055"/>
          <ac:picMkLst>
            <pc:docMk/>
            <pc:sldMk cId="2661964837" sldId="311"/>
            <ac:picMk id="106" creationId="{10931294-84DB-4E9E-8AAB-B94E249A4552}"/>
          </ac:picMkLst>
        </pc:picChg>
        <pc:picChg chg="add del">
          <ac:chgData name="Luca Egoriti" userId="86980d32-e207-4caf-a8f6-6de1447eb40a" providerId="ADAL" clId="{CB146791-23D1-4F95-A053-752B172DD083}" dt="2019-12-09T10:23:14.514" v="1055"/>
          <ac:picMkLst>
            <pc:docMk/>
            <pc:sldMk cId="2661964837" sldId="311"/>
            <ac:picMk id="109" creationId="{6D95CF5F-7DFF-46F0-8CCB-4737730FBE92}"/>
          </ac:picMkLst>
        </pc:picChg>
        <pc:picChg chg="add mod ord">
          <ac:chgData name="Luca Egoriti" userId="86980d32-e207-4caf-a8f6-6de1447eb40a" providerId="ADAL" clId="{CB146791-23D1-4F95-A053-752B172DD083}" dt="2019-12-09T10:33:12.807" v="1522" actId="1076"/>
          <ac:picMkLst>
            <pc:docMk/>
            <pc:sldMk cId="2661964837" sldId="311"/>
            <ac:picMk id="113" creationId="{D9468319-152C-4FF3-BA98-C036A1FDB4B0}"/>
          </ac:picMkLst>
        </pc:picChg>
        <pc:picChg chg="add del">
          <ac:chgData name="Luca Egoriti" userId="86980d32-e207-4caf-a8f6-6de1447eb40a" providerId="ADAL" clId="{CB146791-23D1-4F95-A053-752B172DD083}" dt="2019-12-09T10:24:13.271" v="1068"/>
          <ac:picMkLst>
            <pc:docMk/>
            <pc:sldMk cId="2661964837" sldId="311"/>
            <ac:picMk id="114" creationId="{7EE307CB-9946-4B74-B367-D93921EB1D31}"/>
          </ac:picMkLst>
        </pc:picChg>
        <pc:picChg chg="add del">
          <ac:chgData name="Luca Egoriti" userId="86980d32-e207-4caf-a8f6-6de1447eb40a" providerId="ADAL" clId="{CB146791-23D1-4F95-A053-752B172DD083}" dt="2019-12-09T10:24:13.271" v="1068"/>
          <ac:picMkLst>
            <pc:docMk/>
            <pc:sldMk cId="2661964837" sldId="311"/>
            <ac:picMk id="121" creationId="{7202BC63-CBFE-4D57-BCF7-872D2C3783DD}"/>
          </ac:picMkLst>
        </pc:picChg>
        <pc:picChg chg="add del mod">
          <ac:chgData name="Luca Egoriti" userId="86980d32-e207-4caf-a8f6-6de1447eb40a" providerId="ADAL" clId="{CB146791-23D1-4F95-A053-752B172DD083}" dt="2019-12-09T10:24:33.045" v="1076" actId="478"/>
          <ac:picMkLst>
            <pc:docMk/>
            <pc:sldMk cId="2661964837" sldId="311"/>
            <ac:picMk id="130" creationId="{4F117664-D9C7-485E-81EF-F17CD788675F}"/>
          </ac:picMkLst>
        </pc:picChg>
        <pc:picChg chg="add del">
          <ac:chgData name="Luca Egoriti" userId="86980d32-e207-4caf-a8f6-6de1447eb40a" providerId="ADAL" clId="{CB146791-23D1-4F95-A053-752B172DD083}" dt="2019-12-09T10:24:38.447" v="1078"/>
          <ac:picMkLst>
            <pc:docMk/>
            <pc:sldMk cId="2661964837" sldId="311"/>
            <ac:picMk id="131" creationId="{63DFE154-ACB9-43D9-99FE-87EA3A9970D4}"/>
          </ac:picMkLst>
        </pc:picChg>
        <pc:picChg chg="add del">
          <ac:chgData name="Luca Egoriti" userId="86980d32-e207-4caf-a8f6-6de1447eb40a" providerId="ADAL" clId="{CB146791-23D1-4F95-A053-752B172DD083}" dt="2019-12-09T10:24:38.447" v="1078"/>
          <ac:picMkLst>
            <pc:docMk/>
            <pc:sldMk cId="2661964837" sldId="311"/>
            <ac:picMk id="132" creationId="{BBD3B2B4-097E-42D6-A3E0-AA284EF7CA27}"/>
          </ac:picMkLst>
        </pc:picChg>
        <pc:picChg chg="add del">
          <ac:chgData name="Luca Egoriti" userId="86980d32-e207-4caf-a8f6-6de1447eb40a" providerId="ADAL" clId="{CB146791-23D1-4F95-A053-752B172DD083}" dt="2019-12-09T10:24:38.447" v="1078"/>
          <ac:picMkLst>
            <pc:docMk/>
            <pc:sldMk cId="2661964837" sldId="311"/>
            <ac:picMk id="139" creationId="{4370669C-7281-4D56-8288-D87596ABAC72}"/>
          </ac:picMkLst>
        </pc:picChg>
        <pc:picChg chg="add mod">
          <ac:chgData name="Luca Egoriti" userId="86980d32-e207-4caf-a8f6-6de1447eb40a" providerId="ADAL" clId="{CB146791-23D1-4F95-A053-752B172DD083}" dt="2019-12-09T10:33:12.807" v="1522" actId="1076"/>
          <ac:picMkLst>
            <pc:docMk/>
            <pc:sldMk cId="2661964837" sldId="311"/>
            <ac:picMk id="148" creationId="{360E5A2F-6856-428E-80AD-4188C14037E2}"/>
          </ac:picMkLst>
        </pc:picChg>
        <pc:picChg chg="add del mod">
          <ac:chgData name="Luca Egoriti" userId="86980d32-e207-4caf-a8f6-6de1447eb40a" providerId="ADAL" clId="{CB146791-23D1-4F95-A053-752B172DD083}" dt="2019-12-09T10:25:44.145" v="1155" actId="478"/>
          <ac:picMkLst>
            <pc:docMk/>
            <pc:sldMk cId="2661964837" sldId="311"/>
            <ac:picMk id="155" creationId="{135EF9F9-E204-47A9-98A1-5CFF94DA5338}"/>
          </ac:picMkLst>
        </pc:picChg>
        <pc:picChg chg="add mod">
          <ac:chgData name="Luca Egoriti" userId="86980d32-e207-4caf-a8f6-6de1447eb40a" providerId="ADAL" clId="{CB146791-23D1-4F95-A053-752B172DD083}" dt="2019-12-09T10:33:12.807" v="1522" actId="1076"/>
          <ac:picMkLst>
            <pc:docMk/>
            <pc:sldMk cId="2661964837" sldId="311"/>
            <ac:picMk id="165" creationId="{5A53891D-D290-4968-870B-49C33571BA94}"/>
          </ac:picMkLst>
        </pc:picChg>
        <pc:picChg chg="add mod">
          <ac:chgData name="Luca Egoriti" userId="86980d32-e207-4caf-a8f6-6de1447eb40a" providerId="ADAL" clId="{CB146791-23D1-4F95-A053-752B172DD083}" dt="2019-12-09T10:33:12.807" v="1522" actId="1076"/>
          <ac:picMkLst>
            <pc:docMk/>
            <pc:sldMk cId="2661964837" sldId="311"/>
            <ac:picMk id="169" creationId="{A3F7A1DC-D9B4-451E-931E-809C422C9F6D}"/>
          </ac:picMkLst>
        </pc:picChg>
        <pc:picChg chg="add mod">
          <ac:chgData name="Luca Egoriti" userId="86980d32-e207-4caf-a8f6-6de1447eb40a" providerId="ADAL" clId="{CB146791-23D1-4F95-A053-752B172DD083}" dt="2019-12-09T10:33:12.807" v="1522" actId="1076"/>
          <ac:picMkLst>
            <pc:docMk/>
            <pc:sldMk cId="2661964837" sldId="311"/>
            <ac:picMk id="173" creationId="{4B6D08C0-7D22-4B98-BB1E-05F1106E83BD}"/>
          </ac:picMkLst>
        </pc:picChg>
        <pc:cxnChg chg="add del mod">
          <ac:chgData name="Luca Egoriti" userId="86980d32-e207-4caf-a8f6-6de1447eb40a" providerId="ADAL" clId="{CB146791-23D1-4F95-A053-752B172DD083}" dt="2019-12-09T10:24:44.155" v="1081" actId="478"/>
          <ac:cxnSpMkLst>
            <pc:docMk/>
            <pc:sldMk cId="2661964837" sldId="311"/>
            <ac:cxnSpMk id="42" creationId="{15F84CD6-F0B2-4E69-8F07-549A41939D98}"/>
          </ac:cxnSpMkLst>
        </pc:cxnChg>
        <pc:cxnChg chg="add del mod">
          <ac:chgData name="Luca Egoriti" userId="86980d32-e207-4caf-a8f6-6de1447eb40a" providerId="ADAL" clId="{CB146791-23D1-4F95-A053-752B172DD083}" dt="2019-12-09T10:24:44.155" v="1081" actId="478"/>
          <ac:cxnSpMkLst>
            <pc:docMk/>
            <pc:sldMk cId="2661964837" sldId="311"/>
            <ac:cxnSpMk id="43" creationId="{726F9F58-952C-4191-B069-9EBC02A33F7C}"/>
          </ac:cxnSpMkLst>
        </pc:cxnChg>
        <pc:cxnChg chg="add del mod">
          <ac:chgData name="Luca Egoriti" userId="86980d32-e207-4caf-a8f6-6de1447eb40a" providerId="ADAL" clId="{CB146791-23D1-4F95-A053-752B172DD083}" dt="2019-12-09T10:24:44.155" v="1081" actId="478"/>
          <ac:cxnSpMkLst>
            <pc:docMk/>
            <pc:sldMk cId="2661964837" sldId="311"/>
            <ac:cxnSpMk id="44" creationId="{3FA8B349-0C86-48AC-B332-E840C797981F}"/>
          </ac:cxnSpMkLst>
        </pc:cxnChg>
        <pc:cxnChg chg="add del mod">
          <ac:chgData name="Luca Egoriti" userId="86980d32-e207-4caf-a8f6-6de1447eb40a" providerId="ADAL" clId="{CB146791-23D1-4F95-A053-752B172DD083}" dt="2019-12-09T10:24:44.155" v="1081" actId="478"/>
          <ac:cxnSpMkLst>
            <pc:docMk/>
            <pc:sldMk cId="2661964837" sldId="311"/>
            <ac:cxnSpMk id="45" creationId="{C4811E23-2C23-44C3-9549-FBBAE120A9B2}"/>
          </ac:cxnSpMkLst>
        </pc:cxnChg>
        <pc:cxnChg chg="add del mod">
          <ac:chgData name="Luca Egoriti" userId="86980d32-e207-4caf-a8f6-6de1447eb40a" providerId="ADAL" clId="{CB146791-23D1-4F95-A053-752B172DD083}" dt="2019-12-09T10:22:48.337" v="1046" actId="478"/>
          <ac:cxnSpMkLst>
            <pc:docMk/>
            <pc:sldMk cId="2661964837" sldId="311"/>
            <ac:cxnSpMk id="50" creationId="{F9D3EE15-91A4-43D7-96F7-2272071F651F}"/>
          </ac:cxnSpMkLst>
        </pc:cxnChg>
        <pc:cxnChg chg="add del mod">
          <ac:chgData name="Luca Egoriti" userId="86980d32-e207-4caf-a8f6-6de1447eb40a" providerId="ADAL" clId="{CB146791-23D1-4F95-A053-752B172DD083}" dt="2019-12-09T10:22:48.337" v="1046" actId="478"/>
          <ac:cxnSpMkLst>
            <pc:docMk/>
            <pc:sldMk cId="2661964837" sldId="311"/>
            <ac:cxnSpMk id="51" creationId="{FD509C6D-0383-41D6-84C2-3AD9B9E3C3FB}"/>
          </ac:cxnSpMkLst>
        </pc:cxnChg>
        <pc:cxnChg chg="add del mod">
          <ac:chgData name="Luca Egoriti" userId="86980d32-e207-4caf-a8f6-6de1447eb40a" providerId="ADAL" clId="{CB146791-23D1-4F95-A053-752B172DD083}" dt="2019-12-09T10:22:48.337" v="1046" actId="478"/>
          <ac:cxnSpMkLst>
            <pc:docMk/>
            <pc:sldMk cId="2661964837" sldId="311"/>
            <ac:cxnSpMk id="52" creationId="{03F72BEA-4E9D-4061-B445-0F11A0C0A5E0}"/>
          </ac:cxnSpMkLst>
        </pc:cxnChg>
        <pc:cxnChg chg="add del mod">
          <ac:chgData name="Luca Egoriti" userId="86980d32-e207-4caf-a8f6-6de1447eb40a" providerId="ADAL" clId="{CB146791-23D1-4F95-A053-752B172DD083}" dt="2019-12-09T10:22:48.337" v="1046" actId="478"/>
          <ac:cxnSpMkLst>
            <pc:docMk/>
            <pc:sldMk cId="2661964837" sldId="311"/>
            <ac:cxnSpMk id="53" creationId="{4280B899-115F-4D73-9ED5-5BBE36986948}"/>
          </ac:cxnSpMkLst>
        </pc:cxnChg>
        <pc:cxnChg chg="add del mod">
          <ac:chgData name="Luca Egoriti" userId="86980d32-e207-4caf-a8f6-6de1447eb40a" providerId="ADAL" clId="{CB146791-23D1-4F95-A053-752B172DD083}" dt="2019-12-09T10:22:48.337" v="1046" actId="478"/>
          <ac:cxnSpMkLst>
            <pc:docMk/>
            <pc:sldMk cId="2661964837" sldId="311"/>
            <ac:cxnSpMk id="54" creationId="{8B181511-A67B-4A56-B22B-E17022EB7D00}"/>
          </ac:cxnSpMkLst>
        </pc:cxnChg>
        <pc:cxnChg chg="add del mod">
          <ac:chgData name="Luca Egoriti" userId="86980d32-e207-4caf-a8f6-6de1447eb40a" providerId="ADAL" clId="{CB146791-23D1-4F95-A053-752B172DD083}" dt="2019-12-09T10:22:48.337" v="1046" actId="478"/>
          <ac:cxnSpMkLst>
            <pc:docMk/>
            <pc:sldMk cId="2661964837" sldId="311"/>
            <ac:cxnSpMk id="55" creationId="{9E63EA1E-8CF0-4706-BBA2-A84927E07B18}"/>
          </ac:cxnSpMkLst>
        </pc:cxnChg>
        <pc:cxnChg chg="add del mod">
          <ac:chgData name="Luca Egoriti" userId="86980d32-e207-4caf-a8f6-6de1447eb40a" providerId="ADAL" clId="{CB146791-23D1-4F95-A053-752B172DD083}" dt="2019-12-09T10:22:48.337" v="1046" actId="478"/>
          <ac:cxnSpMkLst>
            <pc:docMk/>
            <pc:sldMk cId="2661964837" sldId="311"/>
            <ac:cxnSpMk id="56" creationId="{360AA089-5BCB-45CB-A9F6-50869B6E89B2}"/>
          </ac:cxnSpMkLst>
        </pc:cxnChg>
        <pc:cxnChg chg="add del mod">
          <ac:chgData name="Luca Egoriti" userId="86980d32-e207-4caf-a8f6-6de1447eb40a" providerId="ADAL" clId="{CB146791-23D1-4F95-A053-752B172DD083}" dt="2019-12-09T10:22:48.337" v="1046" actId="478"/>
          <ac:cxnSpMkLst>
            <pc:docMk/>
            <pc:sldMk cId="2661964837" sldId="311"/>
            <ac:cxnSpMk id="57" creationId="{ACC5DD75-FDB5-4664-BD0B-4AE9C265BBD0}"/>
          </ac:cxnSpMkLst>
        </pc:cxnChg>
        <pc:cxnChg chg="add del mod">
          <ac:chgData name="Luca Egoriti" userId="86980d32-e207-4caf-a8f6-6de1447eb40a" providerId="ADAL" clId="{CB146791-23D1-4F95-A053-752B172DD083}" dt="2019-12-09T10:23:18.059" v="1057" actId="478"/>
          <ac:cxnSpMkLst>
            <pc:docMk/>
            <pc:sldMk cId="2661964837" sldId="311"/>
            <ac:cxnSpMk id="58" creationId="{888DBAE1-74E9-49E2-9187-1999B16129DF}"/>
          </ac:cxnSpMkLst>
        </pc:cxnChg>
        <pc:cxnChg chg="add del mod">
          <ac:chgData name="Luca Egoriti" userId="86980d32-e207-4caf-a8f6-6de1447eb40a" providerId="ADAL" clId="{CB146791-23D1-4F95-A053-752B172DD083}" dt="2019-12-09T10:23:18.059" v="1057" actId="478"/>
          <ac:cxnSpMkLst>
            <pc:docMk/>
            <pc:sldMk cId="2661964837" sldId="311"/>
            <ac:cxnSpMk id="59" creationId="{AECF1C9C-462E-4E17-9177-34FDD7009A42}"/>
          </ac:cxnSpMkLst>
        </pc:cxnChg>
        <pc:cxnChg chg="add del mod">
          <ac:chgData name="Luca Egoriti" userId="86980d32-e207-4caf-a8f6-6de1447eb40a" providerId="ADAL" clId="{CB146791-23D1-4F95-A053-752B172DD083}" dt="2019-12-09T10:23:18.059" v="1057" actId="478"/>
          <ac:cxnSpMkLst>
            <pc:docMk/>
            <pc:sldMk cId="2661964837" sldId="311"/>
            <ac:cxnSpMk id="61" creationId="{02F6B5E5-D8C9-476B-96D3-2242F650BDBD}"/>
          </ac:cxnSpMkLst>
        </pc:cxnChg>
        <pc:cxnChg chg="add del">
          <ac:chgData name="Luca Egoriti" userId="86980d32-e207-4caf-a8f6-6de1447eb40a" providerId="ADAL" clId="{CB146791-23D1-4F95-A053-752B172DD083}" dt="2019-12-09T10:22:35.235" v="1041"/>
          <ac:cxnSpMkLst>
            <pc:docMk/>
            <pc:sldMk cId="2661964837" sldId="311"/>
            <ac:cxnSpMk id="87" creationId="{BC44360A-1225-4952-8968-3A13ABE273BA}"/>
          </ac:cxnSpMkLst>
        </pc:cxnChg>
        <pc:cxnChg chg="add del">
          <ac:chgData name="Luca Egoriti" userId="86980d32-e207-4caf-a8f6-6de1447eb40a" providerId="ADAL" clId="{CB146791-23D1-4F95-A053-752B172DD083}" dt="2019-12-09T10:22:35.235" v="1041"/>
          <ac:cxnSpMkLst>
            <pc:docMk/>
            <pc:sldMk cId="2661964837" sldId="311"/>
            <ac:cxnSpMk id="88" creationId="{52636721-CA5A-4116-9C43-CDDE7B160DDA}"/>
          </ac:cxnSpMkLst>
        </pc:cxnChg>
        <pc:cxnChg chg="add del">
          <ac:chgData name="Luca Egoriti" userId="86980d32-e207-4caf-a8f6-6de1447eb40a" providerId="ADAL" clId="{CB146791-23D1-4F95-A053-752B172DD083}" dt="2019-12-09T10:22:35.235" v="1041"/>
          <ac:cxnSpMkLst>
            <pc:docMk/>
            <pc:sldMk cId="2661964837" sldId="311"/>
            <ac:cxnSpMk id="89" creationId="{DC2F5EB6-4BC4-463B-9C9D-1345F8784817}"/>
          </ac:cxnSpMkLst>
        </pc:cxnChg>
        <pc:cxnChg chg="add del">
          <ac:chgData name="Luca Egoriti" userId="86980d32-e207-4caf-a8f6-6de1447eb40a" providerId="ADAL" clId="{CB146791-23D1-4F95-A053-752B172DD083}" dt="2019-12-09T10:22:35.235" v="1041"/>
          <ac:cxnSpMkLst>
            <pc:docMk/>
            <pc:sldMk cId="2661964837" sldId="311"/>
            <ac:cxnSpMk id="90" creationId="{311EEADA-6DD0-4F35-B99D-7481F3E928C7}"/>
          </ac:cxnSpMkLst>
        </pc:cxnChg>
        <pc:cxnChg chg="add del">
          <ac:chgData name="Luca Egoriti" userId="86980d32-e207-4caf-a8f6-6de1447eb40a" providerId="ADAL" clId="{CB146791-23D1-4F95-A053-752B172DD083}" dt="2019-12-09T10:22:35.235" v="1041"/>
          <ac:cxnSpMkLst>
            <pc:docMk/>
            <pc:sldMk cId="2661964837" sldId="311"/>
            <ac:cxnSpMk id="91" creationId="{DA17E5F8-BAA0-4D2D-9C6F-0CAB9A56C7E2}"/>
          </ac:cxnSpMkLst>
        </pc:cxnChg>
        <pc:cxnChg chg="add del">
          <ac:chgData name="Luca Egoriti" userId="86980d32-e207-4caf-a8f6-6de1447eb40a" providerId="ADAL" clId="{CB146791-23D1-4F95-A053-752B172DD083}" dt="2019-12-09T10:22:35.235" v="1041"/>
          <ac:cxnSpMkLst>
            <pc:docMk/>
            <pc:sldMk cId="2661964837" sldId="311"/>
            <ac:cxnSpMk id="92" creationId="{C55780A3-7077-4607-9B8C-A05A29D713A2}"/>
          </ac:cxnSpMkLst>
        </pc:cxnChg>
        <pc:cxnChg chg="add del">
          <ac:chgData name="Luca Egoriti" userId="86980d32-e207-4caf-a8f6-6de1447eb40a" providerId="ADAL" clId="{CB146791-23D1-4F95-A053-752B172DD083}" dt="2019-12-09T10:22:35.235" v="1041"/>
          <ac:cxnSpMkLst>
            <pc:docMk/>
            <pc:sldMk cId="2661964837" sldId="311"/>
            <ac:cxnSpMk id="93" creationId="{6477C63B-C32D-4D6F-B8E7-106E4655A524}"/>
          </ac:cxnSpMkLst>
        </pc:cxnChg>
        <pc:cxnChg chg="add del">
          <ac:chgData name="Luca Egoriti" userId="86980d32-e207-4caf-a8f6-6de1447eb40a" providerId="ADAL" clId="{CB146791-23D1-4F95-A053-752B172DD083}" dt="2019-12-09T10:22:35.235" v="1041"/>
          <ac:cxnSpMkLst>
            <pc:docMk/>
            <pc:sldMk cId="2661964837" sldId="311"/>
            <ac:cxnSpMk id="94" creationId="{27EBBA44-A175-4BC4-8E71-84EBD45FCCF6}"/>
          </ac:cxnSpMkLst>
        </pc:cxnChg>
        <pc:cxnChg chg="add del">
          <ac:chgData name="Luca Egoriti" userId="86980d32-e207-4caf-a8f6-6de1447eb40a" providerId="ADAL" clId="{CB146791-23D1-4F95-A053-752B172DD083}" dt="2019-12-09T10:23:14.514" v="1055"/>
          <ac:cxnSpMkLst>
            <pc:docMk/>
            <pc:sldMk cId="2661964837" sldId="311"/>
            <ac:cxnSpMk id="107" creationId="{76B61A61-95C7-4B5C-8296-BD407A2DEDB9}"/>
          </ac:cxnSpMkLst>
        </pc:cxnChg>
        <pc:cxnChg chg="add del">
          <ac:chgData name="Luca Egoriti" userId="86980d32-e207-4caf-a8f6-6de1447eb40a" providerId="ADAL" clId="{CB146791-23D1-4F95-A053-752B172DD083}" dt="2019-12-09T10:23:14.514" v="1055"/>
          <ac:cxnSpMkLst>
            <pc:docMk/>
            <pc:sldMk cId="2661964837" sldId="311"/>
            <ac:cxnSpMk id="108" creationId="{8E908482-3884-479D-B7DA-7BEA7FEDC56B}"/>
          </ac:cxnSpMkLst>
        </pc:cxnChg>
        <pc:cxnChg chg="add del">
          <ac:chgData name="Luca Egoriti" userId="86980d32-e207-4caf-a8f6-6de1447eb40a" providerId="ADAL" clId="{CB146791-23D1-4F95-A053-752B172DD083}" dt="2019-12-09T10:23:14.514" v="1055"/>
          <ac:cxnSpMkLst>
            <pc:docMk/>
            <pc:sldMk cId="2661964837" sldId="311"/>
            <ac:cxnSpMk id="110" creationId="{24E1093F-7AF2-4A2A-A9CA-E26ADB78F1F1}"/>
          </ac:cxnSpMkLst>
        </pc:cxnChg>
        <pc:cxnChg chg="add del">
          <ac:chgData name="Luca Egoriti" userId="86980d32-e207-4caf-a8f6-6de1447eb40a" providerId="ADAL" clId="{CB146791-23D1-4F95-A053-752B172DD083}" dt="2019-12-09T10:24:13.271" v="1068"/>
          <ac:cxnSpMkLst>
            <pc:docMk/>
            <pc:sldMk cId="2661964837" sldId="311"/>
            <ac:cxnSpMk id="122" creationId="{D22B9F64-3C6E-4498-A19F-079E47FCC0B6}"/>
          </ac:cxnSpMkLst>
        </pc:cxnChg>
        <pc:cxnChg chg="add del">
          <ac:chgData name="Luca Egoriti" userId="86980d32-e207-4caf-a8f6-6de1447eb40a" providerId="ADAL" clId="{CB146791-23D1-4F95-A053-752B172DD083}" dt="2019-12-09T10:24:13.271" v="1068"/>
          <ac:cxnSpMkLst>
            <pc:docMk/>
            <pc:sldMk cId="2661964837" sldId="311"/>
            <ac:cxnSpMk id="123" creationId="{ACD8E40A-A79A-48BD-B05C-B639B03A76CB}"/>
          </ac:cxnSpMkLst>
        </pc:cxnChg>
        <pc:cxnChg chg="add del">
          <ac:chgData name="Luca Egoriti" userId="86980d32-e207-4caf-a8f6-6de1447eb40a" providerId="ADAL" clId="{CB146791-23D1-4F95-A053-752B172DD083}" dt="2019-12-09T10:24:13.271" v="1068"/>
          <ac:cxnSpMkLst>
            <pc:docMk/>
            <pc:sldMk cId="2661964837" sldId="311"/>
            <ac:cxnSpMk id="124" creationId="{09CFBFC0-E27A-42AF-A88F-D58D4D6F39B7}"/>
          </ac:cxnSpMkLst>
        </pc:cxnChg>
        <pc:cxnChg chg="add del">
          <ac:chgData name="Luca Egoriti" userId="86980d32-e207-4caf-a8f6-6de1447eb40a" providerId="ADAL" clId="{CB146791-23D1-4F95-A053-752B172DD083}" dt="2019-12-09T10:24:13.271" v="1068"/>
          <ac:cxnSpMkLst>
            <pc:docMk/>
            <pc:sldMk cId="2661964837" sldId="311"/>
            <ac:cxnSpMk id="125" creationId="{95F1045B-E2D1-446B-8549-B9C6376068FA}"/>
          </ac:cxnSpMkLst>
        </pc:cxnChg>
        <pc:cxnChg chg="add del">
          <ac:chgData name="Luca Egoriti" userId="86980d32-e207-4caf-a8f6-6de1447eb40a" providerId="ADAL" clId="{CB146791-23D1-4F95-A053-752B172DD083}" dt="2019-12-09T10:24:38.447" v="1078"/>
          <ac:cxnSpMkLst>
            <pc:docMk/>
            <pc:sldMk cId="2661964837" sldId="311"/>
            <ac:cxnSpMk id="140" creationId="{4E74AAB0-93E0-4B30-A827-823559FBC159}"/>
          </ac:cxnSpMkLst>
        </pc:cxnChg>
        <pc:cxnChg chg="add del">
          <ac:chgData name="Luca Egoriti" userId="86980d32-e207-4caf-a8f6-6de1447eb40a" providerId="ADAL" clId="{CB146791-23D1-4F95-A053-752B172DD083}" dt="2019-12-09T10:24:38.447" v="1078"/>
          <ac:cxnSpMkLst>
            <pc:docMk/>
            <pc:sldMk cId="2661964837" sldId="311"/>
            <ac:cxnSpMk id="141" creationId="{7D507AF1-A487-4C41-BA6B-559A470FDA91}"/>
          </ac:cxnSpMkLst>
        </pc:cxnChg>
        <pc:cxnChg chg="add del">
          <ac:chgData name="Luca Egoriti" userId="86980d32-e207-4caf-a8f6-6de1447eb40a" providerId="ADAL" clId="{CB146791-23D1-4F95-A053-752B172DD083}" dt="2019-12-09T10:24:38.447" v="1078"/>
          <ac:cxnSpMkLst>
            <pc:docMk/>
            <pc:sldMk cId="2661964837" sldId="311"/>
            <ac:cxnSpMk id="142" creationId="{E540C1AE-D119-42FF-A99E-89B6C743A9FF}"/>
          </ac:cxnSpMkLst>
        </pc:cxnChg>
        <pc:cxnChg chg="add del">
          <ac:chgData name="Luca Egoriti" userId="86980d32-e207-4caf-a8f6-6de1447eb40a" providerId="ADAL" clId="{CB146791-23D1-4F95-A053-752B172DD083}" dt="2019-12-09T10:24:38.447" v="1078"/>
          <ac:cxnSpMkLst>
            <pc:docMk/>
            <pc:sldMk cId="2661964837" sldId="311"/>
            <ac:cxnSpMk id="143" creationId="{48B2BB18-8C09-4FB3-8B0F-CCB3E7E6A88B}"/>
          </ac:cxnSpMkLst>
        </pc:cxnChg>
      </pc:sldChg>
      <pc:sldChg chg="addSp delSp modSp add modAnim">
        <pc:chgData name="Luca Egoriti" userId="86980d32-e207-4caf-a8f6-6de1447eb40a" providerId="ADAL" clId="{CB146791-23D1-4F95-A053-752B172DD083}" dt="2019-12-09T19:06:52.191" v="4532" actId="14100"/>
        <pc:sldMkLst>
          <pc:docMk/>
          <pc:sldMk cId="2316962802" sldId="312"/>
        </pc:sldMkLst>
        <pc:spChg chg="mod">
          <ac:chgData name="Luca Egoriti" userId="86980d32-e207-4caf-a8f6-6de1447eb40a" providerId="ADAL" clId="{CB146791-23D1-4F95-A053-752B172DD083}" dt="2019-12-09T11:12:03.476" v="2620" actId="20577"/>
          <ac:spMkLst>
            <pc:docMk/>
            <pc:sldMk cId="2316962802" sldId="312"/>
            <ac:spMk id="2" creationId="{EE1C94F0-50A3-47B6-94CF-FB80458639BF}"/>
          </ac:spMkLst>
        </pc:spChg>
        <pc:spChg chg="del mod">
          <ac:chgData name="Luca Egoriti" userId="86980d32-e207-4caf-a8f6-6de1447eb40a" providerId="ADAL" clId="{CB146791-23D1-4F95-A053-752B172DD083}" dt="2019-12-09T17:59:53.489" v="4320" actId="478"/>
          <ac:spMkLst>
            <pc:docMk/>
            <pc:sldMk cId="2316962802" sldId="312"/>
            <ac:spMk id="4" creationId="{D358C34A-5F7A-4F89-8298-75A257566059}"/>
          </ac:spMkLst>
        </pc:spChg>
        <pc:spChg chg="add del">
          <ac:chgData name="Luca Egoriti" userId="86980d32-e207-4caf-a8f6-6de1447eb40a" providerId="ADAL" clId="{CB146791-23D1-4F95-A053-752B172DD083}" dt="2019-12-09T11:12:08.031" v="2623" actId="478"/>
          <ac:spMkLst>
            <pc:docMk/>
            <pc:sldMk cId="2316962802" sldId="312"/>
            <ac:spMk id="5" creationId="{E212EB3F-E1A2-484D-942B-E00491AA5EF4}"/>
          </ac:spMkLst>
        </pc:spChg>
        <pc:spChg chg="add del mod">
          <ac:chgData name="Luca Egoriti" userId="86980d32-e207-4caf-a8f6-6de1447eb40a" providerId="ADAL" clId="{CB146791-23D1-4F95-A053-752B172DD083}" dt="2019-12-09T18:18:44.824" v="4321"/>
          <ac:spMkLst>
            <pc:docMk/>
            <pc:sldMk cId="2316962802" sldId="312"/>
            <ac:spMk id="6" creationId="{C0D25055-C0C9-4C69-9A39-D49D5173758B}"/>
          </ac:spMkLst>
        </pc:spChg>
        <pc:spChg chg="add mod">
          <ac:chgData name="Luca Egoriti" userId="86980d32-e207-4caf-a8f6-6de1447eb40a" providerId="ADAL" clId="{CB146791-23D1-4F95-A053-752B172DD083}" dt="2019-12-09T18:29:11.657" v="4397" actId="1076"/>
          <ac:spMkLst>
            <pc:docMk/>
            <pc:sldMk cId="2316962802" sldId="312"/>
            <ac:spMk id="13" creationId="{02F29D2A-8ACE-4B42-9768-4467EF1D80B1}"/>
          </ac:spMkLst>
        </pc:spChg>
        <pc:spChg chg="add mod">
          <ac:chgData name="Luca Egoriti" userId="86980d32-e207-4caf-a8f6-6de1447eb40a" providerId="ADAL" clId="{CB146791-23D1-4F95-A053-752B172DD083}" dt="2019-12-09T18:29:15.246" v="4398" actId="1076"/>
          <ac:spMkLst>
            <pc:docMk/>
            <pc:sldMk cId="2316962802" sldId="312"/>
            <ac:spMk id="14" creationId="{3E43521E-030D-468E-BD04-DB9C95099E27}"/>
          </ac:spMkLst>
        </pc:spChg>
        <pc:spChg chg="add mod">
          <ac:chgData name="Luca Egoriti" userId="86980d32-e207-4caf-a8f6-6de1447eb40a" providerId="ADAL" clId="{CB146791-23D1-4F95-A053-752B172DD083}" dt="2019-12-09T18:28:23.894" v="4389" actId="1076"/>
          <ac:spMkLst>
            <pc:docMk/>
            <pc:sldMk cId="2316962802" sldId="312"/>
            <ac:spMk id="15" creationId="{35008B3A-E570-4A22-8191-457A31E8FE5F}"/>
          </ac:spMkLst>
        </pc:spChg>
        <pc:spChg chg="add mod">
          <ac:chgData name="Luca Egoriti" userId="86980d32-e207-4caf-a8f6-6de1447eb40a" providerId="ADAL" clId="{CB146791-23D1-4F95-A053-752B172DD083}" dt="2019-12-09T19:06:52.191" v="4532" actId="14100"/>
          <ac:spMkLst>
            <pc:docMk/>
            <pc:sldMk cId="2316962802" sldId="312"/>
            <ac:spMk id="22" creationId="{26E5322B-BC76-461A-B73D-0C7510B916C6}"/>
          </ac:spMkLst>
        </pc:spChg>
        <pc:picChg chg="add mod modCrop">
          <ac:chgData name="Luca Egoriti" userId="86980d32-e207-4caf-a8f6-6de1447eb40a" providerId="ADAL" clId="{CB146791-23D1-4F95-A053-752B172DD083}" dt="2019-12-09T11:12:37.290" v="2634" actId="1076"/>
          <ac:picMkLst>
            <pc:docMk/>
            <pc:sldMk cId="2316962802" sldId="312"/>
            <ac:picMk id="7" creationId="{F4A72707-1E66-4D23-8D85-515E96C6FD34}"/>
          </ac:picMkLst>
        </pc:picChg>
        <pc:picChg chg="add mod">
          <ac:chgData name="Luca Egoriti" userId="86980d32-e207-4caf-a8f6-6de1447eb40a" providerId="ADAL" clId="{CB146791-23D1-4F95-A053-752B172DD083}" dt="2019-12-09T18:29:05.867" v="4396" actId="1076"/>
          <ac:picMkLst>
            <pc:docMk/>
            <pc:sldMk cId="2316962802" sldId="312"/>
            <ac:picMk id="9" creationId="{84D1EB0D-C726-4F89-AA13-859CCF75F158}"/>
          </ac:picMkLst>
        </pc:picChg>
        <pc:picChg chg="add del mod">
          <ac:chgData name="Luca Egoriti" userId="86980d32-e207-4caf-a8f6-6de1447eb40a" providerId="ADAL" clId="{CB146791-23D1-4F95-A053-752B172DD083}" dt="2019-12-09T11:51:24.508" v="3542" actId="478"/>
          <ac:picMkLst>
            <pc:docMk/>
            <pc:sldMk cId="2316962802" sldId="312"/>
            <ac:picMk id="9" creationId="{E108DEDB-2EB9-4F01-9FFE-244BC748A00E}"/>
          </ac:picMkLst>
        </pc:picChg>
        <pc:picChg chg="add del mod">
          <ac:chgData name="Luca Egoriti" userId="86980d32-e207-4caf-a8f6-6de1447eb40a" providerId="ADAL" clId="{CB146791-23D1-4F95-A053-752B172DD083}" dt="2019-12-09T17:59:49.585" v="4319" actId="478"/>
          <ac:picMkLst>
            <pc:docMk/>
            <pc:sldMk cId="2316962802" sldId="312"/>
            <ac:picMk id="10" creationId="{F13EBEBF-8F23-473A-B2F0-37526DF5B637}"/>
          </ac:picMkLst>
        </pc:picChg>
        <pc:picChg chg="add del mod">
          <ac:chgData name="Luca Egoriti" userId="86980d32-e207-4caf-a8f6-6de1447eb40a" providerId="ADAL" clId="{CB146791-23D1-4F95-A053-752B172DD083}" dt="2019-12-09T18:18:46.348" v="4322" actId="478"/>
          <ac:picMkLst>
            <pc:docMk/>
            <pc:sldMk cId="2316962802" sldId="312"/>
            <ac:picMk id="12" creationId="{CB184180-016B-43C6-96F8-AA3C53774D99}"/>
          </ac:picMkLst>
        </pc:picChg>
        <pc:cxnChg chg="add mod">
          <ac:chgData name="Luca Egoriti" userId="86980d32-e207-4caf-a8f6-6de1447eb40a" providerId="ADAL" clId="{CB146791-23D1-4F95-A053-752B172DD083}" dt="2019-12-09T18:28:45.729" v="4392" actId="208"/>
          <ac:cxnSpMkLst>
            <pc:docMk/>
            <pc:sldMk cId="2316962802" sldId="312"/>
            <ac:cxnSpMk id="17" creationId="{0E313001-B4A1-46B8-9BC3-F9AC8BA91198}"/>
          </ac:cxnSpMkLst>
        </pc:cxnChg>
        <pc:cxnChg chg="add mod">
          <ac:chgData name="Luca Egoriti" userId="86980d32-e207-4caf-a8f6-6de1447eb40a" providerId="ADAL" clId="{CB146791-23D1-4F95-A053-752B172DD083}" dt="2019-12-09T18:29:02.760" v="4394" actId="14100"/>
          <ac:cxnSpMkLst>
            <pc:docMk/>
            <pc:sldMk cId="2316962802" sldId="312"/>
            <ac:cxnSpMk id="18" creationId="{62845172-5884-433B-8FEB-788B2C0424B8}"/>
          </ac:cxnSpMkLst>
        </pc:cxnChg>
        <pc:cxnChg chg="add mod">
          <ac:chgData name="Luca Egoriti" userId="86980d32-e207-4caf-a8f6-6de1447eb40a" providerId="ADAL" clId="{CB146791-23D1-4F95-A053-752B172DD083}" dt="2019-12-09T18:29:24.721" v="4400" actId="14100"/>
          <ac:cxnSpMkLst>
            <pc:docMk/>
            <pc:sldMk cId="2316962802" sldId="312"/>
            <ac:cxnSpMk id="20" creationId="{57361C6C-55A4-4A70-9849-F9AD3275EA77}"/>
          </ac:cxnSpMkLst>
        </pc:cxnChg>
      </pc:sldChg>
      <pc:sldChg chg="addSp delSp modSp add ord">
        <pc:chgData name="Luca Egoriti" userId="86980d32-e207-4caf-a8f6-6de1447eb40a" providerId="ADAL" clId="{CB146791-23D1-4F95-A053-752B172DD083}" dt="2019-12-09T10:54:12.431" v="2275" actId="20577"/>
        <pc:sldMkLst>
          <pc:docMk/>
          <pc:sldMk cId="3370989593" sldId="313"/>
        </pc:sldMkLst>
        <pc:spChg chg="mod">
          <ac:chgData name="Luca Egoriti" userId="86980d32-e207-4caf-a8f6-6de1447eb40a" providerId="ADAL" clId="{CB146791-23D1-4F95-A053-752B172DD083}" dt="2019-12-09T10:52:25.895" v="2254" actId="1076"/>
          <ac:spMkLst>
            <pc:docMk/>
            <pc:sldMk cId="3370989593" sldId="313"/>
            <ac:spMk id="2" creationId="{00000000-0000-0000-0000-000000000000}"/>
          </ac:spMkLst>
        </pc:spChg>
        <pc:spChg chg="del">
          <ac:chgData name="Luca Egoriti" userId="86980d32-e207-4caf-a8f6-6de1447eb40a" providerId="ADAL" clId="{CB146791-23D1-4F95-A053-752B172DD083}" dt="2019-12-09T10:42:23.966" v="1798"/>
          <ac:spMkLst>
            <pc:docMk/>
            <pc:sldMk cId="3370989593" sldId="313"/>
            <ac:spMk id="4" creationId="{00000000-0000-0000-0000-000000000000}"/>
          </ac:spMkLst>
        </pc:spChg>
        <pc:spChg chg="add del mod">
          <ac:chgData name="Luca Egoriti" userId="86980d32-e207-4caf-a8f6-6de1447eb40a" providerId="ADAL" clId="{CB146791-23D1-4F95-A053-752B172DD083}" dt="2019-12-09T10:51:07.604" v="2191" actId="478"/>
          <ac:spMkLst>
            <pc:docMk/>
            <pc:sldMk cId="3370989593" sldId="313"/>
            <ac:spMk id="9" creationId="{FFDC7E1F-B18C-4FD4-90BD-409B20A87D64}"/>
          </ac:spMkLst>
        </pc:spChg>
        <pc:spChg chg="add mod">
          <ac:chgData name="Luca Egoriti" userId="86980d32-e207-4caf-a8f6-6de1447eb40a" providerId="ADAL" clId="{CB146791-23D1-4F95-A053-752B172DD083}" dt="2019-12-09T10:54:12.431" v="2275" actId="20577"/>
          <ac:spMkLst>
            <pc:docMk/>
            <pc:sldMk cId="3370989593" sldId="313"/>
            <ac:spMk id="10" creationId="{4FFC9B8E-D177-4DED-AEB1-0C5F90339D43}"/>
          </ac:spMkLst>
        </pc:spChg>
        <pc:spChg chg="add mod">
          <ac:chgData name="Luca Egoriti" userId="86980d32-e207-4caf-a8f6-6de1447eb40a" providerId="ADAL" clId="{CB146791-23D1-4F95-A053-752B172DD083}" dt="2019-12-09T10:53:37.936" v="2264" actId="478"/>
          <ac:spMkLst>
            <pc:docMk/>
            <pc:sldMk cId="3370989593" sldId="313"/>
            <ac:spMk id="14" creationId="{ACF58C94-8A3F-4D48-9B7C-BE13A09CE57D}"/>
          </ac:spMkLst>
        </pc:spChg>
        <pc:picChg chg="add del mod">
          <ac:chgData name="Luca Egoriti" userId="86980d32-e207-4caf-a8f6-6de1447eb40a" providerId="ADAL" clId="{CB146791-23D1-4F95-A053-752B172DD083}" dt="2019-12-09T10:53:37.936" v="2264" actId="478"/>
          <ac:picMkLst>
            <pc:docMk/>
            <pc:sldMk cId="3370989593" sldId="313"/>
            <ac:picMk id="6" creationId="{224CE135-966E-45D2-8A4E-85FFFBA8502B}"/>
          </ac:picMkLst>
        </pc:picChg>
        <pc:picChg chg="add del mod">
          <ac:chgData name="Luca Egoriti" userId="86980d32-e207-4caf-a8f6-6de1447eb40a" providerId="ADAL" clId="{CB146791-23D1-4F95-A053-752B172DD083}" dt="2019-12-09T10:53:35.656" v="2263" actId="478"/>
          <ac:picMkLst>
            <pc:docMk/>
            <pc:sldMk cId="3370989593" sldId="313"/>
            <ac:picMk id="8" creationId="{A4DF8AE7-B949-4D17-9B96-62E078664813}"/>
          </ac:picMkLst>
        </pc:picChg>
        <pc:picChg chg="add del mod">
          <ac:chgData name="Luca Egoriti" userId="86980d32-e207-4caf-a8f6-6de1447eb40a" providerId="ADAL" clId="{CB146791-23D1-4F95-A053-752B172DD083}" dt="2019-12-09T10:52:36.185" v="2257" actId="478"/>
          <ac:picMkLst>
            <pc:docMk/>
            <pc:sldMk cId="3370989593" sldId="313"/>
            <ac:picMk id="12" creationId="{717DF571-17BE-4BB9-8716-C4FEEB66F3BF}"/>
          </ac:picMkLst>
        </pc:picChg>
        <pc:picChg chg="add mod">
          <ac:chgData name="Luca Egoriti" userId="86980d32-e207-4caf-a8f6-6de1447eb40a" providerId="ADAL" clId="{CB146791-23D1-4F95-A053-752B172DD083}" dt="2019-12-09T10:52:56.079" v="2261" actId="1076"/>
          <ac:picMkLst>
            <pc:docMk/>
            <pc:sldMk cId="3370989593" sldId="313"/>
            <ac:picMk id="13" creationId="{D23A4E06-8F6F-4627-A707-3C23631FF4F0}"/>
          </ac:picMkLst>
        </pc:picChg>
        <pc:picChg chg="mod">
          <ac:chgData name="Luca Egoriti" userId="86980d32-e207-4caf-a8f6-6de1447eb40a" providerId="ADAL" clId="{CB146791-23D1-4F95-A053-752B172DD083}" dt="2019-12-09T10:53:46.994" v="2266" actId="14100"/>
          <ac:picMkLst>
            <pc:docMk/>
            <pc:sldMk cId="3370989593" sldId="313"/>
            <ac:picMk id="1026" creationId="{00000000-0000-0000-0000-000000000000}"/>
          </ac:picMkLst>
        </pc:picChg>
      </pc:sldChg>
      <pc:sldChg chg="addSp modSp add modAnim">
        <pc:chgData name="Luca Egoriti" userId="86980d32-e207-4caf-a8f6-6de1447eb40a" providerId="ADAL" clId="{CB146791-23D1-4F95-A053-752B172DD083}" dt="2019-12-09T11:11:35.221" v="2608" actId="20577"/>
        <pc:sldMkLst>
          <pc:docMk/>
          <pc:sldMk cId="2348856755" sldId="314"/>
        </pc:sldMkLst>
        <pc:spChg chg="mod">
          <ac:chgData name="Luca Egoriti" userId="86980d32-e207-4caf-a8f6-6de1447eb40a" providerId="ADAL" clId="{CB146791-23D1-4F95-A053-752B172DD083}" dt="2019-12-09T11:11:35.221" v="2608" actId="20577"/>
          <ac:spMkLst>
            <pc:docMk/>
            <pc:sldMk cId="2348856755" sldId="314"/>
            <ac:spMk id="2" creationId="{00000000-0000-0000-0000-000000000000}"/>
          </ac:spMkLst>
        </pc:spChg>
        <pc:spChg chg="mod">
          <ac:chgData name="Luca Egoriti" userId="86980d32-e207-4caf-a8f6-6de1447eb40a" providerId="ADAL" clId="{CB146791-23D1-4F95-A053-752B172DD083}" dt="2019-12-09T11:04:10.410" v="2518" actId="1076"/>
          <ac:spMkLst>
            <pc:docMk/>
            <pc:sldMk cId="2348856755" sldId="314"/>
            <ac:spMk id="10" creationId="{4FFC9B8E-D177-4DED-AEB1-0C5F90339D43}"/>
          </ac:spMkLst>
        </pc:spChg>
        <pc:grpChg chg="add mod">
          <ac:chgData name="Luca Egoriti" userId="86980d32-e207-4caf-a8f6-6de1447eb40a" providerId="ADAL" clId="{CB146791-23D1-4F95-A053-752B172DD083}" dt="2019-12-09T11:04:47.130" v="2527" actId="1076"/>
          <ac:grpSpMkLst>
            <pc:docMk/>
            <pc:sldMk cId="2348856755" sldId="314"/>
            <ac:grpSpMk id="5" creationId="{FF90FBAD-19B4-4715-AB4E-6C9E155D1ED2}"/>
          </ac:grpSpMkLst>
        </pc:grpChg>
        <pc:picChg chg="add mod">
          <ac:chgData name="Luca Egoriti" userId="86980d32-e207-4caf-a8f6-6de1447eb40a" providerId="ADAL" clId="{CB146791-23D1-4F95-A053-752B172DD083}" dt="2019-12-09T11:04:45.568" v="2526" actId="164"/>
          <ac:picMkLst>
            <pc:docMk/>
            <pc:sldMk cId="2348856755" sldId="314"/>
            <ac:picMk id="4" creationId="{9674CDA8-BECC-4925-865D-FA1056ED7E3E}"/>
          </ac:picMkLst>
        </pc:picChg>
        <pc:picChg chg="mod modCrop">
          <ac:chgData name="Luca Egoriti" userId="86980d32-e207-4caf-a8f6-6de1447eb40a" providerId="ADAL" clId="{CB146791-23D1-4F95-A053-752B172DD083}" dt="2019-12-09T10:57:15.239" v="2422" actId="1076"/>
          <ac:picMkLst>
            <pc:docMk/>
            <pc:sldMk cId="2348856755" sldId="314"/>
            <ac:picMk id="6" creationId="{224CE135-966E-45D2-8A4E-85FFFBA8502B}"/>
          </ac:picMkLst>
        </pc:picChg>
        <pc:picChg chg="mod">
          <ac:chgData name="Luca Egoriti" userId="86980d32-e207-4caf-a8f6-6de1447eb40a" providerId="ADAL" clId="{CB146791-23D1-4F95-A053-752B172DD083}" dt="2019-12-09T10:56:48.059" v="2414" actId="1076"/>
          <ac:picMkLst>
            <pc:docMk/>
            <pc:sldMk cId="2348856755" sldId="314"/>
            <ac:picMk id="8" creationId="{A4DF8AE7-B949-4D17-9B96-62E078664813}"/>
          </ac:picMkLst>
        </pc:picChg>
        <pc:picChg chg="add mod">
          <ac:chgData name="Luca Egoriti" userId="86980d32-e207-4caf-a8f6-6de1447eb40a" providerId="ADAL" clId="{CB146791-23D1-4F95-A053-752B172DD083}" dt="2019-12-09T11:04:45.568" v="2526" actId="164"/>
          <ac:picMkLst>
            <pc:docMk/>
            <pc:sldMk cId="2348856755" sldId="314"/>
            <ac:picMk id="11" creationId="{6B5E38F9-A5D2-4EE5-A5D0-1FFEAB4AA50B}"/>
          </ac:picMkLst>
        </pc:picChg>
        <pc:picChg chg="mod">
          <ac:chgData name="Luca Egoriti" userId="86980d32-e207-4caf-a8f6-6de1447eb40a" providerId="ADAL" clId="{CB146791-23D1-4F95-A053-752B172DD083}" dt="2019-12-09T10:53:54.963" v="2268" actId="14100"/>
          <ac:picMkLst>
            <pc:docMk/>
            <pc:sldMk cId="2348856755" sldId="314"/>
            <ac:picMk id="1026" creationId="{00000000-0000-0000-0000-000000000000}"/>
          </ac:picMkLst>
        </pc:picChg>
      </pc:sldChg>
      <pc:sldChg chg="add del ord">
        <pc:chgData name="Luca Egoriti" userId="86980d32-e207-4caf-a8f6-6de1447eb40a" providerId="ADAL" clId="{CB146791-23D1-4F95-A053-752B172DD083}" dt="2019-12-09T11:06:16.370" v="2538" actId="47"/>
        <pc:sldMkLst>
          <pc:docMk/>
          <pc:sldMk cId="651581387" sldId="315"/>
        </pc:sldMkLst>
      </pc:sldChg>
      <pc:sldChg chg="addSp delSp modSp add ord modAnim">
        <pc:chgData name="Luca Egoriti" userId="86980d32-e207-4caf-a8f6-6de1447eb40a" providerId="ADAL" clId="{CB146791-23D1-4F95-A053-752B172DD083}" dt="2019-12-09T17:58:24.974" v="4318" actId="20577"/>
        <pc:sldMkLst>
          <pc:docMk/>
          <pc:sldMk cId="346271641" sldId="316"/>
        </pc:sldMkLst>
        <pc:spChg chg="mod">
          <ac:chgData name="Luca Egoriti" userId="86980d32-e207-4caf-a8f6-6de1447eb40a" providerId="ADAL" clId="{CB146791-23D1-4F95-A053-752B172DD083}" dt="2019-12-09T17:58:24.974" v="4318" actId="20577"/>
          <ac:spMkLst>
            <pc:docMk/>
            <pc:sldMk cId="346271641" sldId="316"/>
            <ac:spMk id="2" creationId="{00000000-0000-0000-0000-000000000000}"/>
          </ac:spMkLst>
        </pc:spChg>
        <pc:spChg chg="add mod">
          <ac:chgData name="Luca Egoriti" userId="86980d32-e207-4caf-a8f6-6de1447eb40a" providerId="ADAL" clId="{CB146791-23D1-4F95-A053-752B172DD083}" dt="2019-12-09T11:54:04.731" v="3700" actId="404"/>
          <ac:spMkLst>
            <pc:docMk/>
            <pc:sldMk cId="346271641" sldId="316"/>
            <ac:spMk id="8" creationId="{CBB2EFE2-ACBA-4DC0-B714-0A8F24AF03A1}"/>
          </ac:spMkLst>
        </pc:spChg>
        <pc:spChg chg="del">
          <ac:chgData name="Luca Egoriti" userId="86980d32-e207-4caf-a8f6-6de1447eb40a" providerId="ADAL" clId="{CB146791-23D1-4F95-A053-752B172DD083}" dt="2019-12-09T11:06:20.982" v="2540" actId="478"/>
          <ac:spMkLst>
            <pc:docMk/>
            <pc:sldMk cId="346271641" sldId="316"/>
            <ac:spMk id="12" creationId="{3BD164CE-5E92-418A-93C8-0435A83ED869}"/>
          </ac:spMkLst>
        </pc:spChg>
        <pc:spChg chg="add mod">
          <ac:chgData name="Luca Egoriti" userId="86980d32-e207-4caf-a8f6-6de1447eb40a" providerId="ADAL" clId="{CB146791-23D1-4F95-A053-752B172DD083}" dt="2019-12-09T11:54:35.407" v="3726" actId="1076"/>
          <ac:spMkLst>
            <pc:docMk/>
            <pc:sldMk cId="346271641" sldId="316"/>
            <ac:spMk id="35" creationId="{1399E2BD-96BC-40D4-B5C9-BA79F00046A7}"/>
          </ac:spMkLst>
        </pc:spChg>
        <pc:spChg chg="add mod">
          <ac:chgData name="Luca Egoriti" userId="86980d32-e207-4caf-a8f6-6de1447eb40a" providerId="ADAL" clId="{CB146791-23D1-4F95-A053-752B172DD083}" dt="2019-12-09T17:15:17.950" v="4262" actId="404"/>
          <ac:spMkLst>
            <pc:docMk/>
            <pc:sldMk cId="346271641" sldId="316"/>
            <ac:spMk id="36" creationId="{515193B4-0E42-4BE0-80F6-B962FF354188}"/>
          </ac:spMkLst>
        </pc:spChg>
        <pc:spChg chg="mod">
          <ac:chgData name="Luca Egoriti" userId="86980d32-e207-4caf-a8f6-6de1447eb40a" providerId="ADAL" clId="{CB146791-23D1-4F95-A053-752B172DD083}" dt="2019-12-09T11:16:53.117" v="2655" actId="1076"/>
          <ac:spMkLst>
            <pc:docMk/>
            <pc:sldMk cId="346271641" sldId="316"/>
            <ac:spMk id="117" creationId="{08FC7C96-02C4-47E4-A4FB-9FD2888FEB42}"/>
          </ac:spMkLst>
        </pc:spChg>
        <pc:grpChg chg="add mod">
          <ac:chgData name="Luca Egoriti" userId="86980d32-e207-4caf-a8f6-6de1447eb40a" providerId="ADAL" clId="{CB146791-23D1-4F95-A053-752B172DD083}" dt="2019-12-09T17:15:29.038" v="4264" actId="14100"/>
          <ac:grpSpMkLst>
            <pc:docMk/>
            <pc:sldMk cId="346271641" sldId="316"/>
            <ac:grpSpMk id="9" creationId="{4BA14570-41B0-4E3F-9435-74C3706DA2DE}"/>
          </ac:grpSpMkLst>
        </pc:grpChg>
        <pc:picChg chg="add del mod">
          <ac:chgData name="Luca Egoriti" userId="86980d32-e207-4caf-a8f6-6de1447eb40a" providerId="ADAL" clId="{CB146791-23D1-4F95-A053-752B172DD083}" dt="2019-12-09T11:50:26.548" v="3537" actId="478"/>
          <ac:picMkLst>
            <pc:docMk/>
            <pc:sldMk cId="346271641" sldId="316"/>
            <ac:picMk id="6" creationId="{E47FF2BA-8AB2-4E9C-9B06-AB7C1BBFD8E3}"/>
          </ac:picMkLst>
        </pc:picChg>
        <pc:picChg chg="add mod modCrop">
          <ac:chgData name="Luca Egoriti" userId="86980d32-e207-4caf-a8f6-6de1447eb40a" providerId="ADAL" clId="{CB146791-23D1-4F95-A053-752B172DD083}" dt="2019-12-09T17:15:40.557" v="4265" actId="14100"/>
          <ac:picMkLst>
            <pc:docMk/>
            <pc:sldMk cId="346271641" sldId="316"/>
            <ac:picMk id="7" creationId="{6E48948F-FC0B-43E4-8909-E40413F12144}"/>
          </ac:picMkLst>
        </pc:picChg>
        <pc:picChg chg="add del mod">
          <ac:chgData name="Luca Egoriti" userId="86980d32-e207-4caf-a8f6-6de1447eb40a" providerId="ADAL" clId="{CB146791-23D1-4F95-A053-752B172DD083}" dt="2019-12-09T11:16:18.103" v="2648" actId="478"/>
          <ac:picMkLst>
            <pc:docMk/>
            <pc:sldMk cId="346271641" sldId="316"/>
            <ac:picMk id="29" creationId="{8281E253-A1C9-4105-BCB7-0012765C34AB}"/>
          </ac:picMkLst>
        </pc:picChg>
        <pc:picChg chg="add mod modCrop">
          <ac:chgData name="Luca Egoriti" userId="86980d32-e207-4caf-a8f6-6de1447eb40a" providerId="ADAL" clId="{CB146791-23D1-4F95-A053-752B172DD083}" dt="2019-12-09T17:15:53.878" v="4279" actId="1036"/>
          <ac:picMkLst>
            <pc:docMk/>
            <pc:sldMk cId="346271641" sldId="316"/>
            <ac:picMk id="37" creationId="{62F9E49E-4BE6-4D64-9103-C3DDBE7E7DB5}"/>
          </ac:picMkLst>
        </pc:picChg>
        <pc:picChg chg="del">
          <ac:chgData name="Luca Egoriti" userId="86980d32-e207-4caf-a8f6-6de1447eb40a" providerId="ADAL" clId="{CB146791-23D1-4F95-A053-752B172DD083}" dt="2019-12-09T11:06:19.852" v="2539" actId="478"/>
          <ac:picMkLst>
            <pc:docMk/>
            <pc:sldMk cId="346271641" sldId="316"/>
            <ac:picMk id="281" creationId="{33655030-2D80-41C8-91D3-E8DF0F672ACA}"/>
          </ac:picMkLst>
        </pc:picChg>
        <pc:picChg chg="add mod">
          <ac:chgData name="Luca Egoriti" userId="86980d32-e207-4caf-a8f6-6de1447eb40a" providerId="ADAL" clId="{CB146791-23D1-4F95-A053-752B172DD083}" dt="2019-12-09T11:54:08.314" v="3701" actId="1076"/>
          <ac:picMkLst>
            <pc:docMk/>
            <pc:sldMk cId="346271641" sldId="316"/>
            <ac:picMk id="2050" creationId="{0E513600-CCCF-4B7E-B425-513254549A48}"/>
          </ac:picMkLst>
        </pc:picChg>
        <pc:cxnChg chg="mod">
          <ac:chgData name="Luca Egoriti" userId="86980d32-e207-4caf-a8f6-6de1447eb40a" providerId="ADAL" clId="{CB146791-23D1-4F95-A053-752B172DD083}" dt="2019-12-09T11:16:48.796" v="2654" actId="14100"/>
          <ac:cxnSpMkLst>
            <pc:docMk/>
            <pc:sldMk cId="346271641" sldId="316"/>
            <ac:cxnSpMk id="116" creationId="{193B9F43-6B75-426C-ADFD-883E2D49F7C1}"/>
          </ac:cxnSpMkLst>
        </pc:cxnChg>
      </pc:sldChg>
      <pc:sldChg chg="add del ord">
        <pc:chgData name="Luca Egoriti" userId="86980d32-e207-4caf-a8f6-6de1447eb40a" providerId="ADAL" clId="{CB146791-23D1-4F95-A053-752B172DD083}" dt="2019-12-09T11:15:30.809" v="2642" actId="47"/>
        <pc:sldMkLst>
          <pc:docMk/>
          <pc:sldMk cId="2561601168" sldId="317"/>
        </pc:sldMkLst>
      </pc:sldChg>
      <pc:sldChg chg="add">
        <pc:chgData name="Luca Egoriti" userId="86980d32-e207-4caf-a8f6-6de1447eb40a" providerId="ADAL" clId="{CB146791-23D1-4F95-A053-752B172DD083}" dt="2019-12-09T11:09:39.674" v="2544"/>
        <pc:sldMkLst>
          <pc:docMk/>
          <pc:sldMk cId="1434614158" sldId="318"/>
        </pc:sldMkLst>
      </pc:sldChg>
      <pc:sldChg chg="add">
        <pc:chgData name="Luca Egoriti" userId="86980d32-e207-4caf-a8f6-6de1447eb40a" providerId="ADAL" clId="{CB146791-23D1-4F95-A053-752B172DD083}" dt="2019-12-09T11:09:39.674" v="2544"/>
        <pc:sldMkLst>
          <pc:docMk/>
          <pc:sldMk cId="387573546" sldId="319"/>
        </pc:sldMkLst>
      </pc:sldChg>
      <pc:sldChg chg="addSp delSp modSp add addCm delCm">
        <pc:chgData name="Luca Egoriti" userId="86980d32-e207-4caf-a8f6-6de1447eb40a" providerId="ADAL" clId="{CB146791-23D1-4F95-A053-752B172DD083}" dt="2019-12-09T19:07:22.954" v="4538" actId="20577"/>
        <pc:sldMkLst>
          <pc:docMk/>
          <pc:sldMk cId="398734329" sldId="320"/>
        </pc:sldMkLst>
        <pc:spChg chg="mod">
          <ac:chgData name="Luca Egoriti" userId="86980d32-e207-4caf-a8f6-6de1447eb40a" providerId="ADAL" clId="{CB146791-23D1-4F95-A053-752B172DD083}" dt="2019-12-09T11:20:31.929" v="2723" actId="20577"/>
          <ac:spMkLst>
            <pc:docMk/>
            <pc:sldMk cId="398734329" sldId="320"/>
            <ac:spMk id="2" creationId="{14A3F671-B0B4-48B6-962F-E53D1B94595B}"/>
          </ac:spMkLst>
        </pc:spChg>
        <pc:spChg chg="del mod">
          <ac:chgData name="Luca Egoriti" userId="86980d32-e207-4caf-a8f6-6de1447eb40a" providerId="ADAL" clId="{CB146791-23D1-4F95-A053-752B172DD083}" dt="2019-12-09T11:19:46.888" v="2676" actId="478"/>
          <ac:spMkLst>
            <pc:docMk/>
            <pc:sldMk cId="398734329" sldId="320"/>
            <ac:spMk id="4" creationId="{88DC0E97-9533-4323-BA90-C734674F1CB3}"/>
          </ac:spMkLst>
        </pc:spChg>
        <pc:spChg chg="mod">
          <ac:chgData name="Luca Egoriti" userId="86980d32-e207-4caf-a8f6-6de1447eb40a" providerId="ADAL" clId="{CB146791-23D1-4F95-A053-752B172DD083}" dt="2019-12-09T11:28:40.445" v="3309" actId="14100"/>
          <ac:spMkLst>
            <pc:docMk/>
            <pc:sldMk cId="398734329" sldId="320"/>
            <ac:spMk id="23" creationId="{5DFE4DFA-3E44-4EE8-BB02-CA2BF8F34DDC}"/>
          </ac:spMkLst>
        </pc:spChg>
        <pc:spChg chg="add mod">
          <ac:chgData name="Luca Egoriti" userId="86980d32-e207-4caf-a8f6-6de1447eb40a" providerId="ADAL" clId="{CB146791-23D1-4F95-A053-752B172DD083}" dt="2019-12-09T19:07:22.954" v="4538" actId="20577"/>
          <ac:spMkLst>
            <pc:docMk/>
            <pc:sldMk cId="398734329" sldId="320"/>
            <ac:spMk id="28" creationId="{17E13D49-940D-497E-8F0E-99B49DFA3512}"/>
          </ac:spMkLst>
        </pc:spChg>
        <pc:grpChg chg="add del">
          <ac:chgData name="Luca Egoriti" userId="86980d32-e207-4caf-a8f6-6de1447eb40a" providerId="ADAL" clId="{CB146791-23D1-4F95-A053-752B172DD083}" dt="2019-12-09T11:19:06.663" v="2668"/>
          <ac:grpSpMkLst>
            <pc:docMk/>
            <pc:sldMk cId="398734329" sldId="320"/>
            <ac:grpSpMk id="5" creationId="{98D5E8F8-7F50-41ED-BF51-770AB849C114}"/>
          </ac:grpSpMkLst>
        </pc:grpChg>
        <pc:grpChg chg="add mod">
          <ac:chgData name="Luca Egoriti" userId="86980d32-e207-4caf-a8f6-6de1447eb40a" providerId="ADAL" clId="{CB146791-23D1-4F95-A053-752B172DD083}" dt="2019-12-09T11:28:38.329" v="3308" actId="14100"/>
          <ac:grpSpMkLst>
            <pc:docMk/>
            <pc:sldMk cId="398734329" sldId="320"/>
            <ac:grpSpMk id="11" creationId="{3FBF0DC4-F81C-4C3F-A476-82B4AD684F7B}"/>
          </ac:grpSpMkLst>
        </pc:grpChg>
        <pc:picChg chg="add mod">
          <ac:chgData name="Luca Egoriti" userId="86980d32-e207-4caf-a8f6-6de1447eb40a" providerId="ADAL" clId="{CB146791-23D1-4F95-A053-752B172DD083}" dt="2019-12-09T11:22:24.855" v="2887" actId="1076"/>
          <ac:picMkLst>
            <pc:docMk/>
            <pc:sldMk cId="398734329" sldId="320"/>
            <ac:picMk id="10" creationId="{CF996DB1-5D00-4D75-8DC8-6BBFBAE3E3DF}"/>
          </ac:picMkLst>
        </pc:picChg>
      </pc:sldChg>
      <pc:sldChg chg="addSp delSp modSp add delAnim modAnim">
        <pc:chgData name="Luca Egoriti" userId="86980d32-e207-4caf-a8f6-6de1447eb40a" providerId="ADAL" clId="{CB146791-23D1-4F95-A053-752B172DD083}" dt="2019-12-09T16:43:56.363" v="4196" actId="20577"/>
        <pc:sldMkLst>
          <pc:docMk/>
          <pc:sldMk cId="1353416850" sldId="321"/>
        </pc:sldMkLst>
        <pc:spChg chg="mod">
          <ac:chgData name="Luca Egoriti" userId="86980d32-e207-4caf-a8f6-6de1447eb40a" providerId="ADAL" clId="{CB146791-23D1-4F95-A053-752B172DD083}" dt="2019-12-09T16:43:56.363" v="4196" actId="20577"/>
          <ac:spMkLst>
            <pc:docMk/>
            <pc:sldMk cId="1353416850" sldId="321"/>
            <ac:spMk id="2" creationId="{00000000-0000-0000-0000-000000000000}"/>
          </ac:spMkLst>
        </pc:spChg>
        <pc:spChg chg="del">
          <ac:chgData name="Luca Egoriti" userId="86980d32-e207-4caf-a8f6-6de1447eb40a" providerId="ADAL" clId="{CB146791-23D1-4F95-A053-752B172DD083}" dt="2019-12-09T16:39:51.651" v="3993" actId="478"/>
          <ac:spMkLst>
            <pc:docMk/>
            <pc:sldMk cId="1353416850" sldId="321"/>
            <ac:spMk id="4" creationId="{00000000-0000-0000-0000-000000000000}"/>
          </ac:spMkLst>
        </pc:spChg>
        <pc:spChg chg="add del mod">
          <ac:chgData name="Luca Egoriti" userId="86980d32-e207-4caf-a8f6-6de1447eb40a" providerId="ADAL" clId="{CB146791-23D1-4F95-A053-752B172DD083}" dt="2019-12-09T16:38:11.002" v="3881" actId="478"/>
          <ac:spMkLst>
            <pc:docMk/>
            <pc:sldMk cId="1353416850" sldId="321"/>
            <ac:spMk id="45" creationId="{700D50A0-2538-4D80-A13C-DEB3CD802117}"/>
          </ac:spMkLst>
        </pc:spChg>
        <pc:spChg chg="add del mod">
          <ac:chgData name="Luca Egoriti" userId="86980d32-e207-4caf-a8f6-6de1447eb40a" providerId="ADAL" clId="{CB146791-23D1-4F95-A053-752B172DD083}" dt="2019-12-09T16:38:11.002" v="3881" actId="478"/>
          <ac:spMkLst>
            <pc:docMk/>
            <pc:sldMk cId="1353416850" sldId="321"/>
            <ac:spMk id="46" creationId="{1FACE91A-A514-4298-949C-601649AB82AD}"/>
          </ac:spMkLst>
        </pc:spChg>
        <pc:spChg chg="add del mod">
          <ac:chgData name="Luca Egoriti" userId="86980d32-e207-4caf-a8f6-6de1447eb40a" providerId="ADAL" clId="{CB146791-23D1-4F95-A053-752B172DD083}" dt="2019-12-09T16:38:27.434" v="3888" actId="478"/>
          <ac:spMkLst>
            <pc:docMk/>
            <pc:sldMk cId="1353416850" sldId="321"/>
            <ac:spMk id="64" creationId="{157E4D62-8AF8-4BC1-B3CB-DAA032D57F61}"/>
          </ac:spMkLst>
        </pc:spChg>
        <pc:spChg chg="add del mod">
          <ac:chgData name="Luca Egoriti" userId="86980d32-e207-4caf-a8f6-6de1447eb40a" providerId="ADAL" clId="{CB146791-23D1-4F95-A053-752B172DD083}" dt="2019-12-09T16:38:16.022" v="3884" actId="478"/>
          <ac:spMkLst>
            <pc:docMk/>
            <pc:sldMk cId="1353416850" sldId="321"/>
            <ac:spMk id="65" creationId="{B46EAA20-5AF7-41D2-B4A5-DF149C304CB9}"/>
          </ac:spMkLst>
        </pc:spChg>
        <pc:spChg chg="add del mod">
          <ac:chgData name="Luca Egoriti" userId="86980d32-e207-4caf-a8f6-6de1447eb40a" providerId="ADAL" clId="{CB146791-23D1-4F95-A053-752B172DD083}" dt="2019-12-09T16:38:16.022" v="3884" actId="478"/>
          <ac:spMkLst>
            <pc:docMk/>
            <pc:sldMk cId="1353416850" sldId="321"/>
            <ac:spMk id="83" creationId="{65977D06-D5A7-4C03-BF65-F7D60E510D47}"/>
          </ac:spMkLst>
        </pc:spChg>
        <pc:spChg chg="add mod">
          <ac:chgData name="Luca Egoriti" userId="86980d32-e207-4caf-a8f6-6de1447eb40a" providerId="ADAL" clId="{CB146791-23D1-4F95-A053-752B172DD083}" dt="2019-12-09T16:40:24.921" v="4084" actId="1036"/>
          <ac:spMkLst>
            <pc:docMk/>
            <pc:sldMk cId="1353416850" sldId="321"/>
            <ac:spMk id="85" creationId="{E1D0D5DC-B031-4272-BAA2-6B9104001876}"/>
          </ac:spMkLst>
        </pc:spChg>
        <pc:spChg chg="add mod">
          <ac:chgData name="Luca Egoriti" userId="86980d32-e207-4caf-a8f6-6de1447eb40a" providerId="ADAL" clId="{CB146791-23D1-4F95-A053-752B172DD083}" dt="2019-12-09T16:40:24.921" v="4084" actId="1036"/>
          <ac:spMkLst>
            <pc:docMk/>
            <pc:sldMk cId="1353416850" sldId="321"/>
            <ac:spMk id="87" creationId="{FC7734B1-D343-4F47-8091-72120EB6F824}"/>
          </ac:spMkLst>
        </pc:spChg>
        <pc:spChg chg="add mod">
          <ac:chgData name="Luca Egoriti" userId="86980d32-e207-4caf-a8f6-6de1447eb40a" providerId="ADAL" clId="{CB146791-23D1-4F95-A053-752B172DD083}" dt="2019-12-09T16:40:24.921" v="4084" actId="1036"/>
          <ac:spMkLst>
            <pc:docMk/>
            <pc:sldMk cId="1353416850" sldId="321"/>
            <ac:spMk id="88" creationId="{FBEB2075-7CA9-4795-97AB-5EC9F83CCA89}"/>
          </ac:spMkLst>
        </pc:spChg>
        <pc:spChg chg="add mod">
          <ac:chgData name="Luca Egoriti" userId="86980d32-e207-4caf-a8f6-6de1447eb40a" providerId="ADAL" clId="{CB146791-23D1-4F95-A053-752B172DD083}" dt="2019-12-09T16:40:24.921" v="4084" actId="1036"/>
          <ac:spMkLst>
            <pc:docMk/>
            <pc:sldMk cId="1353416850" sldId="321"/>
            <ac:spMk id="90" creationId="{9627CDDD-CBA7-4233-A4A4-13C05367A848}"/>
          </ac:spMkLst>
        </pc:spChg>
        <pc:spChg chg="del">
          <ac:chgData name="Luca Egoriti" userId="86980d32-e207-4caf-a8f6-6de1447eb40a" providerId="ADAL" clId="{CB146791-23D1-4F95-A053-752B172DD083}" dt="2019-12-09T16:38:24.952" v="3886" actId="478"/>
          <ac:spMkLst>
            <pc:docMk/>
            <pc:sldMk cId="1353416850" sldId="321"/>
            <ac:spMk id="283" creationId="{D17FC9DF-4D8F-484E-86F8-6C2997E2E22F}"/>
          </ac:spMkLst>
        </pc:spChg>
        <pc:spChg chg="del">
          <ac:chgData name="Luca Egoriti" userId="86980d32-e207-4caf-a8f6-6de1447eb40a" providerId="ADAL" clId="{CB146791-23D1-4F95-A053-752B172DD083}" dt="2019-12-09T16:38:24.952" v="3886" actId="478"/>
          <ac:spMkLst>
            <pc:docMk/>
            <pc:sldMk cId="1353416850" sldId="321"/>
            <ac:spMk id="284" creationId="{9A332326-0502-4899-8389-498EB821908C}"/>
          </ac:spMkLst>
        </pc:spChg>
        <pc:grpChg chg="add del mod">
          <ac:chgData name="Luca Egoriti" userId="86980d32-e207-4caf-a8f6-6de1447eb40a" providerId="ADAL" clId="{CB146791-23D1-4F95-A053-752B172DD083}" dt="2019-12-09T16:38:11.002" v="3881" actId="478"/>
          <ac:grpSpMkLst>
            <pc:docMk/>
            <pc:sldMk cId="1353416850" sldId="321"/>
            <ac:grpSpMk id="28" creationId="{34FD651B-C291-4322-ADA0-133D5AF98598}"/>
          </ac:grpSpMkLst>
        </pc:grpChg>
        <pc:grpChg chg="mod">
          <ac:chgData name="Luca Egoriti" userId="86980d32-e207-4caf-a8f6-6de1447eb40a" providerId="ADAL" clId="{CB146791-23D1-4F95-A053-752B172DD083}" dt="2019-12-09T16:38:10.331" v="3880" actId="571"/>
          <ac:grpSpMkLst>
            <pc:docMk/>
            <pc:sldMk cId="1353416850" sldId="321"/>
            <ac:grpSpMk id="30" creationId="{366E8B80-D0FB-4168-B590-29E5CA37B25B}"/>
          </ac:grpSpMkLst>
        </pc:grpChg>
        <pc:grpChg chg="mod">
          <ac:chgData name="Luca Egoriti" userId="86980d32-e207-4caf-a8f6-6de1447eb40a" providerId="ADAL" clId="{CB146791-23D1-4F95-A053-752B172DD083}" dt="2019-12-09T16:38:10.331" v="3880" actId="571"/>
          <ac:grpSpMkLst>
            <pc:docMk/>
            <pc:sldMk cId="1353416850" sldId="321"/>
            <ac:grpSpMk id="31" creationId="{0EB960C0-8005-4CCF-A5F1-946FABEFC0C7}"/>
          </ac:grpSpMkLst>
        </pc:grpChg>
        <pc:grpChg chg="mod">
          <ac:chgData name="Luca Egoriti" userId="86980d32-e207-4caf-a8f6-6de1447eb40a" providerId="ADAL" clId="{CB146791-23D1-4F95-A053-752B172DD083}" dt="2019-12-09T16:38:10.331" v="3880" actId="571"/>
          <ac:grpSpMkLst>
            <pc:docMk/>
            <pc:sldMk cId="1353416850" sldId="321"/>
            <ac:grpSpMk id="33" creationId="{DAA42C0F-4F2B-4C75-93A3-D891C89D0C4F}"/>
          </ac:grpSpMkLst>
        </pc:grpChg>
        <pc:grpChg chg="mod">
          <ac:chgData name="Luca Egoriti" userId="86980d32-e207-4caf-a8f6-6de1447eb40a" providerId="ADAL" clId="{CB146791-23D1-4F95-A053-752B172DD083}" dt="2019-12-09T16:38:10.331" v="3880" actId="571"/>
          <ac:grpSpMkLst>
            <pc:docMk/>
            <pc:sldMk cId="1353416850" sldId="321"/>
            <ac:grpSpMk id="34" creationId="{32AAE1B8-A2A0-4747-89B4-1A0A3DE54F25}"/>
          </ac:grpSpMkLst>
        </pc:grpChg>
        <pc:grpChg chg="mod">
          <ac:chgData name="Luca Egoriti" userId="86980d32-e207-4caf-a8f6-6de1447eb40a" providerId="ADAL" clId="{CB146791-23D1-4F95-A053-752B172DD083}" dt="2019-12-09T16:38:10.331" v="3880" actId="571"/>
          <ac:grpSpMkLst>
            <pc:docMk/>
            <pc:sldMk cId="1353416850" sldId="321"/>
            <ac:grpSpMk id="36" creationId="{82BFC9B6-4DBA-43D8-B688-C4226DA5D65F}"/>
          </ac:grpSpMkLst>
        </pc:grpChg>
        <pc:grpChg chg="add del mod">
          <ac:chgData name="Luca Egoriti" userId="86980d32-e207-4caf-a8f6-6de1447eb40a" providerId="ADAL" clId="{CB146791-23D1-4F95-A053-752B172DD083}" dt="2019-12-09T16:38:19.615" v="3885" actId="478"/>
          <ac:grpSpMkLst>
            <pc:docMk/>
            <pc:sldMk cId="1353416850" sldId="321"/>
            <ac:grpSpMk id="47" creationId="{F1B79278-CF58-42A6-9A7E-3AD263D565B2}"/>
          </ac:grpSpMkLst>
        </pc:grpChg>
        <pc:grpChg chg="mod">
          <ac:chgData name="Luca Egoriti" userId="86980d32-e207-4caf-a8f6-6de1447eb40a" providerId="ADAL" clId="{CB146791-23D1-4F95-A053-752B172DD083}" dt="2019-12-09T16:38:14.220" v="3882" actId="571"/>
          <ac:grpSpMkLst>
            <pc:docMk/>
            <pc:sldMk cId="1353416850" sldId="321"/>
            <ac:grpSpMk id="49" creationId="{1D2DC031-94D3-4DA3-961B-B1FDC712333E}"/>
          </ac:grpSpMkLst>
        </pc:grpChg>
        <pc:grpChg chg="mod">
          <ac:chgData name="Luca Egoriti" userId="86980d32-e207-4caf-a8f6-6de1447eb40a" providerId="ADAL" clId="{CB146791-23D1-4F95-A053-752B172DD083}" dt="2019-12-09T16:38:14.220" v="3882" actId="571"/>
          <ac:grpSpMkLst>
            <pc:docMk/>
            <pc:sldMk cId="1353416850" sldId="321"/>
            <ac:grpSpMk id="50" creationId="{56580F1F-CBB2-481E-A1C7-299C47018CE6}"/>
          </ac:grpSpMkLst>
        </pc:grpChg>
        <pc:grpChg chg="mod">
          <ac:chgData name="Luca Egoriti" userId="86980d32-e207-4caf-a8f6-6de1447eb40a" providerId="ADAL" clId="{CB146791-23D1-4F95-A053-752B172DD083}" dt="2019-12-09T16:38:14.220" v="3882" actId="571"/>
          <ac:grpSpMkLst>
            <pc:docMk/>
            <pc:sldMk cId="1353416850" sldId="321"/>
            <ac:grpSpMk id="52" creationId="{9E6B91FC-F30C-4360-88EF-6E02D4347D75}"/>
          </ac:grpSpMkLst>
        </pc:grpChg>
        <pc:grpChg chg="mod">
          <ac:chgData name="Luca Egoriti" userId="86980d32-e207-4caf-a8f6-6de1447eb40a" providerId="ADAL" clId="{CB146791-23D1-4F95-A053-752B172DD083}" dt="2019-12-09T16:38:14.220" v="3882" actId="571"/>
          <ac:grpSpMkLst>
            <pc:docMk/>
            <pc:sldMk cId="1353416850" sldId="321"/>
            <ac:grpSpMk id="53" creationId="{107C1CB0-C65E-415D-8209-DB71AD13954D}"/>
          </ac:grpSpMkLst>
        </pc:grpChg>
        <pc:grpChg chg="mod">
          <ac:chgData name="Luca Egoriti" userId="86980d32-e207-4caf-a8f6-6de1447eb40a" providerId="ADAL" clId="{CB146791-23D1-4F95-A053-752B172DD083}" dt="2019-12-09T16:38:14.220" v="3882" actId="571"/>
          <ac:grpSpMkLst>
            <pc:docMk/>
            <pc:sldMk cId="1353416850" sldId="321"/>
            <ac:grpSpMk id="55" creationId="{1DC9F9D2-0BD4-4818-8D43-D5A7568D3566}"/>
          </ac:grpSpMkLst>
        </pc:grpChg>
        <pc:grpChg chg="add del mod">
          <ac:chgData name="Luca Egoriti" userId="86980d32-e207-4caf-a8f6-6de1447eb40a" providerId="ADAL" clId="{CB146791-23D1-4F95-A053-752B172DD083}" dt="2019-12-09T16:38:16.022" v="3884" actId="478"/>
          <ac:grpSpMkLst>
            <pc:docMk/>
            <pc:sldMk cId="1353416850" sldId="321"/>
            <ac:grpSpMk id="66" creationId="{0F798481-B8B3-403C-B9EF-DD5071387962}"/>
          </ac:grpSpMkLst>
        </pc:grpChg>
        <pc:grpChg chg="mod">
          <ac:chgData name="Luca Egoriti" userId="86980d32-e207-4caf-a8f6-6de1447eb40a" providerId="ADAL" clId="{CB146791-23D1-4F95-A053-752B172DD083}" dt="2019-12-09T16:38:15.364" v="3883" actId="571"/>
          <ac:grpSpMkLst>
            <pc:docMk/>
            <pc:sldMk cId="1353416850" sldId="321"/>
            <ac:grpSpMk id="68" creationId="{C6FD029C-6EE1-453D-8450-B02223E7B9E4}"/>
          </ac:grpSpMkLst>
        </pc:grpChg>
        <pc:grpChg chg="mod">
          <ac:chgData name="Luca Egoriti" userId="86980d32-e207-4caf-a8f6-6de1447eb40a" providerId="ADAL" clId="{CB146791-23D1-4F95-A053-752B172DD083}" dt="2019-12-09T16:38:15.364" v="3883" actId="571"/>
          <ac:grpSpMkLst>
            <pc:docMk/>
            <pc:sldMk cId="1353416850" sldId="321"/>
            <ac:grpSpMk id="69" creationId="{55D9BF1E-D20E-464E-A10E-00CAE98BF7BA}"/>
          </ac:grpSpMkLst>
        </pc:grpChg>
        <pc:grpChg chg="mod">
          <ac:chgData name="Luca Egoriti" userId="86980d32-e207-4caf-a8f6-6de1447eb40a" providerId="ADAL" clId="{CB146791-23D1-4F95-A053-752B172DD083}" dt="2019-12-09T16:38:15.364" v="3883" actId="571"/>
          <ac:grpSpMkLst>
            <pc:docMk/>
            <pc:sldMk cId="1353416850" sldId="321"/>
            <ac:grpSpMk id="71" creationId="{68BEAEC4-39CF-4DA9-956F-24EFD87EFDC4}"/>
          </ac:grpSpMkLst>
        </pc:grpChg>
        <pc:grpChg chg="mod">
          <ac:chgData name="Luca Egoriti" userId="86980d32-e207-4caf-a8f6-6de1447eb40a" providerId="ADAL" clId="{CB146791-23D1-4F95-A053-752B172DD083}" dt="2019-12-09T16:38:15.364" v="3883" actId="571"/>
          <ac:grpSpMkLst>
            <pc:docMk/>
            <pc:sldMk cId="1353416850" sldId="321"/>
            <ac:grpSpMk id="72" creationId="{86B1B663-302E-4575-895B-9340F23B633C}"/>
          </ac:grpSpMkLst>
        </pc:grpChg>
        <pc:grpChg chg="mod">
          <ac:chgData name="Luca Egoriti" userId="86980d32-e207-4caf-a8f6-6de1447eb40a" providerId="ADAL" clId="{CB146791-23D1-4F95-A053-752B172DD083}" dt="2019-12-09T16:38:15.364" v="3883" actId="571"/>
          <ac:grpSpMkLst>
            <pc:docMk/>
            <pc:sldMk cId="1353416850" sldId="321"/>
            <ac:grpSpMk id="74" creationId="{4CF92850-1ABC-42BB-AB81-753FDFD16E1D}"/>
          </ac:grpSpMkLst>
        </pc:grpChg>
        <pc:grpChg chg="add mod">
          <ac:chgData name="Luca Egoriti" userId="86980d32-e207-4caf-a8f6-6de1447eb40a" providerId="ADAL" clId="{CB146791-23D1-4F95-A053-752B172DD083}" dt="2019-12-09T16:39:56.662" v="4020" actId="1036"/>
          <ac:grpSpMkLst>
            <pc:docMk/>
            <pc:sldMk cId="1353416850" sldId="321"/>
            <ac:grpSpMk id="92" creationId="{79D94731-0D81-4EF8-9BE9-620391690D4C}"/>
          </ac:grpSpMkLst>
        </pc:grpChg>
        <pc:grpChg chg="del mod">
          <ac:chgData name="Luca Egoriti" userId="86980d32-e207-4caf-a8f6-6de1447eb40a" providerId="ADAL" clId="{CB146791-23D1-4F95-A053-752B172DD083}" dt="2019-12-09T16:38:24.952" v="3886" actId="478"/>
          <ac:grpSpMkLst>
            <pc:docMk/>
            <pc:sldMk cId="1353416850" sldId="321"/>
            <ac:grpSpMk id="124" creationId="{EA0E5A22-0FA8-48D8-B55A-12F4E4A19AA4}"/>
          </ac:grpSpMkLst>
        </pc:grpChg>
        <pc:picChg chg="del">
          <ac:chgData name="Luca Egoriti" userId="86980d32-e207-4caf-a8f6-6de1447eb40a" providerId="ADAL" clId="{CB146791-23D1-4F95-A053-752B172DD083}" dt="2019-12-09T16:38:06.171" v="3878" actId="478"/>
          <ac:picMkLst>
            <pc:docMk/>
            <pc:sldMk cId="1353416850" sldId="321"/>
            <ac:picMk id="20" creationId="{CE0998C9-A105-47A0-83A7-66559DAF0647}"/>
          </ac:picMkLst>
        </pc:picChg>
        <pc:picChg chg="add del">
          <ac:chgData name="Luca Egoriti" userId="86980d32-e207-4caf-a8f6-6de1447eb40a" providerId="ADAL" clId="{CB146791-23D1-4F95-A053-752B172DD083}" dt="2019-12-09T16:39:08.543" v="3891" actId="478"/>
          <ac:picMkLst>
            <pc:docMk/>
            <pc:sldMk cId="1353416850" sldId="321"/>
            <ac:picMk id="84" creationId="{069DBAEE-57C4-409C-B6D7-20B572F2A7B6}"/>
          </ac:picMkLst>
        </pc:picChg>
        <pc:picChg chg="add mod">
          <ac:chgData name="Luca Egoriti" userId="86980d32-e207-4caf-a8f6-6de1447eb40a" providerId="ADAL" clId="{CB146791-23D1-4F95-A053-752B172DD083}" dt="2019-12-09T16:39:56.662" v="4020" actId="1036"/>
          <ac:picMkLst>
            <pc:docMk/>
            <pc:sldMk cId="1353416850" sldId="321"/>
            <ac:picMk id="91" creationId="{FC5CC20C-5CC0-491D-8B1D-49C365893C87}"/>
          </ac:picMkLst>
        </pc:picChg>
        <pc:picChg chg="del">
          <ac:chgData name="Luca Egoriti" userId="86980d32-e207-4caf-a8f6-6de1447eb40a" providerId="ADAL" clId="{CB146791-23D1-4F95-A053-752B172DD083}" dt="2019-12-09T16:38:31.185" v="3889" actId="478"/>
          <ac:picMkLst>
            <pc:docMk/>
            <pc:sldMk cId="1353416850" sldId="321"/>
            <ac:picMk id="286" creationId="{595EA66B-340D-417A-94BC-D11471D551EB}"/>
          </ac:picMkLst>
        </pc:picChg>
        <pc:cxnChg chg="add mod">
          <ac:chgData name="Luca Egoriti" userId="86980d32-e207-4caf-a8f6-6de1447eb40a" providerId="ADAL" clId="{CB146791-23D1-4F95-A053-752B172DD083}" dt="2019-12-09T16:42:21.780" v="4099" actId="1038"/>
          <ac:cxnSpMkLst>
            <pc:docMk/>
            <pc:sldMk cId="1353416850" sldId="321"/>
            <ac:cxnSpMk id="86" creationId="{F79FA6A5-B402-408E-8B22-3785D348556B}"/>
          </ac:cxnSpMkLst>
        </pc:cxnChg>
        <pc:cxnChg chg="add mod">
          <ac:chgData name="Luca Egoriti" userId="86980d32-e207-4caf-a8f6-6de1447eb40a" providerId="ADAL" clId="{CB146791-23D1-4F95-A053-752B172DD083}" dt="2019-12-09T16:40:24.921" v="4084" actId="1036"/>
          <ac:cxnSpMkLst>
            <pc:docMk/>
            <pc:sldMk cId="1353416850" sldId="321"/>
            <ac:cxnSpMk id="89" creationId="{2CC5AD4B-5FBC-42B3-9A55-69BBECC7754B}"/>
          </ac:cxnSpMkLst>
        </pc:cxnChg>
      </pc:sldChg>
      <pc:sldMasterChg chg="delSldLayout">
        <pc:chgData name="Luca Egoriti" userId="86980d32-e207-4caf-a8f6-6de1447eb40a" providerId="ADAL" clId="{CB146791-23D1-4F95-A053-752B172DD083}" dt="2019-12-09T10:27:27.903" v="1237" actId="47"/>
        <pc:sldMasterMkLst>
          <pc:docMk/>
          <pc:sldMasterMk cId="343163237" sldId="2147483648"/>
        </pc:sldMasterMkLst>
        <pc:sldLayoutChg chg="del">
          <pc:chgData name="Luca Egoriti" userId="86980d32-e207-4caf-a8f6-6de1447eb40a" providerId="ADAL" clId="{CB146791-23D1-4F95-A053-752B172DD083}" dt="2019-12-09T10:27:27.903" v="1237" actId="47"/>
          <pc:sldLayoutMkLst>
            <pc:docMk/>
            <pc:sldMasterMk cId="343163237" sldId="2147483648"/>
            <pc:sldLayoutMk cId="503094839" sldId="2147483658"/>
          </pc:sldLayoutMkLst>
        </pc:sldLayoutChg>
      </pc:sldMasterChg>
      <pc:sldMasterChg chg="del delSldLayout">
        <pc:chgData name="Luca Egoriti" userId="86980d32-e207-4caf-a8f6-6de1447eb40a" providerId="ADAL" clId="{CB146791-23D1-4F95-A053-752B172DD083}" dt="2019-12-09T10:27:26.641" v="1236" actId="47"/>
        <pc:sldMasterMkLst>
          <pc:docMk/>
          <pc:sldMasterMk cId="3654531" sldId="2147483659"/>
        </pc:sldMasterMkLst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3934542343" sldId="2147483660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4112687877" sldId="2147483661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379194899" sldId="2147483662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3482952177" sldId="2147483663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1157358854" sldId="2147483664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2214278841" sldId="2147483665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4126894077" sldId="2147483666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1601920933" sldId="2147483667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1573436594" sldId="2147483668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1169778087" sldId="2147483669"/>
          </pc:sldLayoutMkLst>
        </pc:sldLayoutChg>
        <pc:sldLayoutChg chg="del">
          <pc:chgData name="Luca Egoriti" userId="86980d32-e207-4caf-a8f6-6de1447eb40a" providerId="ADAL" clId="{CB146791-23D1-4F95-A053-752B172DD083}" dt="2019-12-09T10:27:26.641" v="1236" actId="47"/>
          <pc:sldLayoutMkLst>
            <pc:docMk/>
            <pc:sldMasterMk cId="3654531" sldId="2147483659"/>
            <pc:sldLayoutMk cId="937131676" sldId="2147483670"/>
          </pc:sldLayoutMkLst>
        </pc:sldLayoutChg>
      </pc:sldMasterChg>
    </pc:docChg>
  </pc:docChgLst>
  <pc:docChgLst>
    <pc:chgData name="Luca Egoriti" userId="86980d32-e207-4caf-a8f6-6de1447eb40a" providerId="ADAL" clId="{50A7691D-5C89-42AF-AD58-E2D70F705999}"/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egoriti.TRWIN\Downloads\ITE-TM2-ZrC_8-LP-SIS%20Rotating%20Beam%20Heating%20Curv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CA"/>
              <a:t>Calculated Central Target Temperature of </a:t>
            </a:r>
            <a:r>
              <a:rPr lang="en-GB" sz="1000" b="1" i="0" u="none" strike="noStrike" baseline="0">
                <a:effectLst/>
              </a:rPr>
              <a:t>ITE-TM2-ZrC#8-LP-SIS</a:t>
            </a:r>
            <a:r>
              <a:rPr lang="en-CA"/>
              <a:t>
 target for a Series of p+ Beam Currents </a:t>
            </a:r>
          </a:p>
        </c:rich>
      </c:tx>
      <c:layout>
        <c:manualLayout>
          <c:xMode val="edge"/>
          <c:yMode val="edge"/>
          <c:x val="0.33071772418582207"/>
          <c:y val="8.912635920509936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8654762523846279E-2"/>
          <c:y val="0.11408219502387447"/>
          <c:w val="0.88228747848030586"/>
          <c:h val="0.75401200773592036"/>
        </c:manualLayout>
      </c:layout>
      <c:scatterChart>
        <c:scatterStyle val="lineMarker"/>
        <c:varyColors val="0"/>
        <c:ser>
          <c:idx val="7"/>
          <c:order val="0"/>
          <c:tx>
            <c:v>no beam</c:v>
          </c:tx>
          <c:spPr>
            <a:ln w="25400">
              <a:solidFill>
                <a:srgbClr val="808000"/>
              </a:solidFill>
              <a:prstDash val="sysDash"/>
            </a:ln>
          </c:spPr>
          <c:marker>
            <c:symbol val="none"/>
          </c:marker>
          <c:xVal>
            <c:numRef>
              <c:f>'ZrC-LP'!$B$42:$B$70</c:f>
              <c:numCache>
                <c:formatCode>General</c:formatCode>
                <c:ptCount val="29"/>
                <c:pt idx="0">
                  <c:v>580</c:v>
                </c:pt>
                <c:pt idx="1">
                  <c:v>560</c:v>
                </c:pt>
                <c:pt idx="2">
                  <c:v>550</c:v>
                </c:pt>
                <c:pt idx="3">
                  <c:v>540</c:v>
                </c:pt>
                <c:pt idx="4">
                  <c:v>520</c:v>
                </c:pt>
                <c:pt idx="5">
                  <c:v>500</c:v>
                </c:pt>
                <c:pt idx="6">
                  <c:v>480</c:v>
                </c:pt>
                <c:pt idx="7">
                  <c:v>460</c:v>
                </c:pt>
                <c:pt idx="8">
                  <c:v>440</c:v>
                </c:pt>
                <c:pt idx="9">
                  <c:v>420</c:v>
                </c:pt>
                <c:pt idx="10">
                  <c:v>400</c:v>
                </c:pt>
                <c:pt idx="11">
                  <c:v>380</c:v>
                </c:pt>
                <c:pt idx="12">
                  <c:v>360</c:v>
                </c:pt>
                <c:pt idx="13">
                  <c:v>340</c:v>
                </c:pt>
                <c:pt idx="14">
                  <c:v>320</c:v>
                </c:pt>
                <c:pt idx="15">
                  <c:v>300</c:v>
                </c:pt>
                <c:pt idx="16">
                  <c:v>280</c:v>
                </c:pt>
                <c:pt idx="17">
                  <c:v>260</c:v>
                </c:pt>
                <c:pt idx="18">
                  <c:v>240</c:v>
                </c:pt>
                <c:pt idx="19">
                  <c:v>220</c:v>
                </c:pt>
                <c:pt idx="20">
                  <c:v>200</c:v>
                </c:pt>
                <c:pt idx="21">
                  <c:v>180</c:v>
                </c:pt>
                <c:pt idx="22">
                  <c:v>160</c:v>
                </c:pt>
                <c:pt idx="23">
                  <c:v>140</c:v>
                </c:pt>
                <c:pt idx="24">
                  <c:v>120</c:v>
                </c:pt>
                <c:pt idx="25">
                  <c:v>100</c:v>
                </c:pt>
                <c:pt idx="26">
                  <c:v>80</c:v>
                </c:pt>
                <c:pt idx="27">
                  <c:v>60</c:v>
                </c:pt>
                <c:pt idx="28">
                  <c:v>40</c:v>
                </c:pt>
              </c:numCache>
            </c:numRef>
          </c:xVal>
          <c:yVal>
            <c:numRef>
              <c:f>'ZrC-LP'!$D$42:$D$70</c:f>
              <c:numCache>
                <c:formatCode>0.0</c:formatCode>
                <c:ptCount val="29"/>
                <c:pt idx="0">
                  <c:v>1612.8082790352173</c:v>
                </c:pt>
                <c:pt idx="1">
                  <c:v>1584.9647204177672</c:v>
                </c:pt>
                <c:pt idx="2">
                  <c:v>1570.6677570416114</c:v>
                </c:pt>
                <c:pt idx="3">
                  <c:v>1556.1084494739453</c:v>
                </c:pt>
                <c:pt idx="4">
                  <c:v>1526.1630088326747</c:v>
                </c:pt>
                <c:pt idx="5">
                  <c:v>1495.0429417740725</c:v>
                </c:pt>
                <c:pt idx="6">
                  <c:v>1462.6523220020308</c:v>
                </c:pt>
                <c:pt idx="7">
                  <c:v>1428.882970345293</c:v>
                </c:pt>
                <c:pt idx="8">
                  <c:v>1393.6122748158386</c:v>
                </c:pt>
                <c:pt idx="9">
                  <c:v>1356.700503210177</c:v>
                </c:pt>
                <c:pt idx="10">
                  <c:v>1317.9874595482997</c:v>
                </c:pt>
                <c:pt idx="11">
                  <c:v>1277.2882821835537</c:v>
                </c:pt>
                <c:pt idx="12">
                  <c:v>1234.3881047944406</c:v>
                </c:pt>
                <c:pt idx="13">
                  <c:v>1189.0351897489954</c:v>
                </c:pt>
                <c:pt idx="14">
                  <c:v>1140.9319773225261</c:v>
                </c:pt>
                <c:pt idx="15">
                  <c:v>1089.7232423407095</c:v>
                </c:pt>
                <c:pt idx="16">
                  <c:v>1034.9801585306723</c:v>
                </c:pt>
                <c:pt idx="17">
                  <c:v>976.17844694558062</c:v>
                </c:pt>
                <c:pt idx="18">
                  <c:v>912.66776011493675</c:v>
                </c:pt>
                <c:pt idx="19">
                  <c:v>843.6277129287455</c:v>
                </c:pt>
                <c:pt idx="20">
                  <c:v>768.00289766120477</c:v>
                </c:pt>
                <c:pt idx="21">
                  <c:v>684.40354290734649</c:v>
                </c:pt>
                <c:pt idx="22">
                  <c:v>590.94741543543205</c:v>
                </c:pt>
                <c:pt idx="23">
                  <c:v>484.99559664357821</c:v>
                </c:pt>
                <c:pt idx="24">
                  <c:v>362.68319822784224</c:v>
                </c:pt>
                <c:pt idx="25">
                  <c:v>218.01833577411162</c:v>
                </c:pt>
                <c:pt idx="26">
                  <c:v>40.962853548337989</c:v>
                </c:pt>
                <c:pt idx="27">
                  <c:v>-187.30136365925227</c:v>
                </c:pt>
                <c:pt idx="28">
                  <c:v>-509.02170833875607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CA3-4003-8882-77325B3DDCB2}"/>
            </c:ext>
          </c:extLst>
        </c:ser>
        <c:ser>
          <c:idx val="0"/>
          <c:order val="1"/>
          <c:tx>
            <c:v>5 uA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'ZrC-LP'!$C$75:$C$102</c:f>
              <c:numCache>
                <c:formatCode>0</c:formatCode>
                <c:ptCount val="28"/>
                <c:pt idx="0">
                  <c:v>1770.0310037937631</c:v>
                </c:pt>
                <c:pt idx="1">
                  <c:v>1730.4335814690273</c:v>
                </c:pt>
                <c:pt idx="2">
                  <c:v>1690.5820089267384</c:v>
                </c:pt>
                <c:pt idx="3">
                  <c:v>1650.4778778853399</c:v>
                </c:pt>
                <c:pt idx="4">
                  <c:v>1610.1248723559549</c:v>
                </c:pt>
                <c:pt idx="5">
                  <c:v>1569.5293513370825</c:v>
                </c:pt>
                <c:pt idx="6">
                  <c:v>1528.701085556482</c:v>
                </c:pt>
                <c:pt idx="7">
                  <c:v>1487.6541902053864</c:v>
                </c:pt>
                <c:pt idx="8">
                  <c:v>1446.4083070735073</c:v>
                </c:pt>
                <c:pt idx="9">
                  <c:v>1404.9901037457691</c:v>
                </c:pt>
                <c:pt idx="10">
                  <c:v>1363.4351748531403</c:v>
                </c:pt>
                <c:pt idx="11">
                  <c:v>1321.7904507007356</c:v>
                </c:pt>
                <c:pt idx="12">
                  <c:v>1280.1172410121733</c:v>
                </c:pt>
                <c:pt idx="13">
                  <c:v>1238.4950634326219</c:v>
                </c:pt>
                <c:pt idx="14">
                  <c:v>1197.0264220632071</c:v>
                </c:pt>
                <c:pt idx="15">
                  <c:v>1155.8426992828911</c:v>
                </c:pt>
                <c:pt idx="16">
                  <c:v>1115.1112836929428</c:v>
                </c:pt>
                <c:pt idx="17">
                  <c:v>1075.0439428854477</c:v>
                </c:pt>
                <c:pt idx="18">
                  <c:v>1035.9062065048688</c:v>
                </c:pt>
                <c:pt idx="19">
                  <c:v>998.02707535060665</c:v>
                </c:pt>
                <c:pt idx="20">
                  <c:v>961.80762850479357</c:v>
                </c:pt>
                <c:pt idx="21">
                  <c:v>927.72601063311697</c:v>
                </c:pt>
                <c:pt idx="22">
                  <c:v>896.33493710104574</c:v>
                </c:pt>
                <c:pt idx="23">
                  <c:v>868.24667373407294</c:v>
                </c:pt>
                <c:pt idx="24">
                  <c:v>844.10036476651783</c:v>
                </c:pt>
                <c:pt idx="25">
                  <c:v>824.50898054711422</c:v>
                </c:pt>
                <c:pt idx="26">
                  <c:v>809.98911739471112</c:v>
                </c:pt>
                <c:pt idx="27">
                  <c:v>800.88560882821741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CA3-4003-8882-77325B3DDCB2}"/>
            </c:ext>
          </c:extLst>
        </c:ser>
        <c:ser>
          <c:idx val="1"/>
          <c:order val="2"/>
          <c:tx>
            <c:v>10 uA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'ZrC-LP'!$D$75:$D$102</c:f>
              <c:numCache>
                <c:formatCode>0</c:formatCode>
                <c:ptCount val="28"/>
                <c:pt idx="0">
                  <c:v>1812.2398598326743</c:v>
                </c:pt>
                <c:pt idx="1">
                  <c:v>1774.786220784807</c:v>
                </c:pt>
                <c:pt idx="2">
                  <c:v>1737.2587542199985</c:v>
                </c:pt>
                <c:pt idx="3">
                  <c:v>1699.678013920804</c:v>
                </c:pt>
                <c:pt idx="4">
                  <c:v>1662.0688218855469</c:v>
                </c:pt>
                <c:pt idx="5">
                  <c:v>1624.461054160111</c:v>
                </c:pt>
                <c:pt idx="6">
                  <c:v>1586.8905656551942</c:v>
                </c:pt>
                <c:pt idx="7">
                  <c:v>1549.4002738763736</c:v>
                </c:pt>
                <c:pt idx="8">
                  <c:v>1512.0414212920018</c:v>
                </c:pt>
                <c:pt idx="9">
                  <c:v>1474.8750336912517</c:v>
                </c:pt>
                <c:pt idx="10">
                  <c:v>1437.9735859557868</c:v>
                </c:pt>
                <c:pt idx="11">
                  <c:v>1401.4228751996097</c:v>
                </c:pt>
                <c:pt idx="12">
                  <c:v>1365.324081505981</c:v>
                </c:pt>
                <c:pt idx="13">
                  <c:v>1329.79596500097</c:v>
                </c:pt>
                <c:pt idx="14">
                  <c:v>1294.9771006075077</c:v>
                </c:pt>
                <c:pt idx="15">
                  <c:v>1261.0279843385429</c:v>
                </c:pt>
                <c:pt idx="16">
                  <c:v>1228.1327545807526</c:v>
                </c:pt>
                <c:pt idx="17">
                  <c:v>1196.5001596321385</c:v>
                </c:pt>
                <c:pt idx="18">
                  <c:v>1166.3632781023889</c:v>
                </c:pt>
                <c:pt idx="19">
                  <c:v>1137.977384733502</c:v>
                </c:pt>
                <c:pt idx="20">
                  <c:v>1111.6152929751677</c:v>
                </c:pt>
                <c:pt idx="21">
                  <c:v>1087.5595599305482</c:v>
                </c:pt>
                <c:pt idx="22">
                  <c:v>1066.0911827525558</c:v>
                </c:pt>
                <c:pt idx="23">
                  <c:v>1047.4749055420521</c:v>
                </c:pt>
                <c:pt idx="24">
                  <c:v>1031.9419869219421</c:v>
                </c:pt>
                <c:pt idx="25">
                  <c:v>1019.6721325930131</c:v>
                </c:pt>
                <c:pt idx="26">
                  <c:v>1010.7770260174065</c:v>
                </c:pt>
                <c:pt idx="27">
                  <c:v>1005.2881738731249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CA3-4003-8882-77325B3DDCB2}"/>
            </c:ext>
          </c:extLst>
        </c:ser>
        <c:ser>
          <c:idx val="2"/>
          <c:order val="3"/>
          <c:tx>
            <c:v>15 uA</c:v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'ZrC-LP'!$E$75:$E$102</c:f>
              <c:numCache>
                <c:formatCode>0</c:formatCode>
                <c:ptCount val="28"/>
                <c:pt idx="0">
                  <c:v>1852.5958029255146</c:v>
                </c:pt>
                <c:pt idx="1">
                  <c:v>1817.0332427072783</c:v>
                </c:pt>
                <c:pt idx="2">
                  <c:v>1781.5362898705198</c:v>
                </c:pt>
                <c:pt idx="3">
                  <c:v>1746.1369568117545</c:v>
                </c:pt>
                <c:pt idx="4">
                  <c:v>1710.8722135134751</c:v>
                </c:pt>
                <c:pt idx="5">
                  <c:v>1675.7846813078158</c:v>
                </c:pt>
                <c:pt idx="6">
                  <c:v>1640.9234016121809</c:v>
                </c:pt>
                <c:pt idx="7">
                  <c:v>1606.34467694978</c:v>
                </c:pt>
                <c:pt idx="8">
                  <c:v>1572.1129755674506</c:v>
                </c:pt>
                <c:pt idx="9">
                  <c:v>1538.3018822588881</c:v>
                </c:pt>
                <c:pt idx="10">
                  <c:v>1504.9950658540333</c:v>
                </c:pt>
                <c:pt idx="11">
                  <c:v>1472.2872175091843</c:v>
                </c:pt>
                <c:pt idx="12">
                  <c:v>1440.2848928620072</c:v>
                </c:pt>
                <c:pt idx="13">
                  <c:v>1409.1071651948173</c:v>
                </c:pt>
                <c:pt idx="14">
                  <c:v>1378.8859667772972</c:v>
                </c:pt>
                <c:pt idx="15">
                  <c:v>1349.7659638548071</c:v>
                </c:pt>
                <c:pt idx="16">
                  <c:v>1321.9037818759346</c:v>
                </c:pt>
                <c:pt idx="17">
                  <c:v>1295.466378986052</c:v>
                </c:pt>
                <c:pt idx="18">
                  <c:v>1270.6283681574087</c:v>
                </c:pt>
                <c:pt idx="19">
                  <c:v>1247.5681245234005</c:v>
                </c:pt>
                <c:pt idx="20">
                  <c:v>1226.4625973132997</c:v>
                </c:pt>
                <c:pt idx="21">
                  <c:v>1207.4808831913531</c:v>
                </c:pt>
                <c:pt idx="22">
                  <c:v>1190.7768064513471</c:v>
                </c:pt>
                <c:pt idx="23">
                  <c:v>1176.4809704220231</c:v>
                </c:pt>
                <c:pt idx="24">
                  <c:v>1164.6929522872636</c:v>
                </c:pt>
                <c:pt idx="25">
                  <c:v>1155.4744538380503</c:v>
                </c:pt>
                <c:pt idx="26">
                  <c:v>1148.8442369464569</c:v>
                </c:pt>
                <c:pt idx="27">
                  <c:v>1144.7755303430706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CA3-4003-8882-77325B3DDCB2}"/>
            </c:ext>
          </c:extLst>
        </c:ser>
        <c:ser>
          <c:idx val="3"/>
          <c:order val="4"/>
          <c:tx>
            <c:v>20 uA</c:v>
          </c:tx>
          <c:spPr>
            <a:ln w="3175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'ZrC-LP'!$F$75:$F$102</c:f>
              <c:numCache>
                <c:formatCode>0</c:formatCode>
                <c:ptCount val="28"/>
                <c:pt idx="0">
                  <c:v>1891.3033153273134</c:v>
                </c:pt>
                <c:pt idx="1">
                  <c:v>1857.4230042348174</c:v>
                </c:pt>
                <c:pt idx="2">
                  <c:v>1823.7173544524669</c:v>
                </c:pt>
                <c:pt idx="3">
                  <c:v>1790.2250735012801</c:v>
                </c:pt>
                <c:pt idx="4">
                  <c:v>1756.9897854155768</c:v>
                </c:pt>
                <c:pt idx="5">
                  <c:v>1724.0605492824391</c:v>
                </c:pt>
                <c:pt idx="6">
                  <c:v>1691.4923958627874</c:v>
                </c:pt>
                <c:pt idx="7">
                  <c:v>1659.3468675948668</c:v>
                </c:pt>
                <c:pt idx="8">
                  <c:v>1627.6925406528355</c:v>
                </c:pt>
                <c:pt idx="9">
                  <c:v>1596.6054994828235</c:v>
                </c:pt>
                <c:pt idx="10">
                  <c:v>1566.1697243458073</c:v>
                </c:pt>
                <c:pt idx="11">
                  <c:v>1536.4773410770622</c:v>
                </c:pt>
                <c:pt idx="12">
                  <c:v>1507.6286701189454</c:v>
                </c:pt>
                <c:pt idx="13">
                  <c:v>1479.7320000350958</c:v>
                </c:pt>
                <c:pt idx="14">
                  <c:v>1452.9030010203312</c:v>
                </c:pt>
                <c:pt idx="15">
                  <c:v>1427.263689059527</c:v>
                </c:pt>
                <c:pt idx="16">
                  <c:v>1402.9408548379888</c:v>
                </c:pt>
                <c:pt idx="17">
                  <c:v>1380.0638872500269</c:v>
                </c:pt>
                <c:pt idx="18">
                  <c:v>1358.7619532026861</c:v>
                </c:pt>
                <c:pt idx="19">
                  <c:v>1339.160545863012</c:v>
                </c:pt>
                <c:pt idx="20">
                  <c:v>1321.377482204583</c:v>
                </c:pt>
                <c:pt idx="21">
                  <c:v>1305.5185129082702</c:v>
                </c:pt>
                <c:pt idx="22">
                  <c:v>1291.6727931684468</c:v>
                </c:pt>
                <c:pt idx="23">
                  <c:v>1279.9085364799241</c:v>
                </c:pt>
                <c:pt idx="24">
                  <c:v>1270.2692170670755</c:v>
                </c:pt>
                <c:pt idx="25">
                  <c:v>1262.7706840253934</c:v>
                </c:pt>
                <c:pt idx="26">
                  <c:v>1257.3994924280717</c:v>
                </c:pt>
                <c:pt idx="27">
                  <c:v>1254.1126462863963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CA3-4003-8882-77325B3DDCB2}"/>
            </c:ext>
          </c:extLst>
        </c:ser>
        <c:ser>
          <c:idx val="4"/>
          <c:order val="5"/>
          <c:tx>
            <c:v>25 uA</c:v>
          </c:tx>
          <c:spPr>
            <a:ln w="3175">
              <a:solidFill>
                <a:srgbClr val="000080"/>
              </a:solidFill>
              <a:prstDash val="solid"/>
            </a:ln>
          </c:spPr>
          <c:marker>
            <c:symbol val="circle"/>
            <c:size val="5"/>
            <c:spPr>
              <a:noFill/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'ZrC-LP'!$G$75:$G$102</c:f>
              <c:numCache>
                <c:formatCode>0</c:formatCode>
                <c:ptCount val="28"/>
                <c:pt idx="0">
                  <c:v>1928.5335096516885</c:v>
                </c:pt>
                <c:pt idx="1">
                  <c:v>1896.1607183160238</c:v>
                </c:pt>
                <c:pt idx="2">
                  <c:v>1864.0486683448278</c:v>
                </c:pt>
                <c:pt idx="3">
                  <c:v>1832.2396923615031</c:v>
                </c:pt>
                <c:pt idx="4">
                  <c:v>1800.7806555219508</c:v>
                </c:pt>
                <c:pt idx="5">
                  <c:v>1769.7232960248014</c:v>
                </c:pt>
                <c:pt idx="6">
                  <c:v>1739.1245444274123</c:v>
                </c:pt>
                <c:pt idx="7">
                  <c:v>1709.0468030650784</c:v>
                </c:pt>
                <c:pt idx="8">
                  <c:v>1679.5581617101773</c:v>
                </c:pt>
                <c:pt idx="9">
                  <c:v>1650.7325199188283</c:v>
                </c:pt>
                <c:pt idx="10">
                  <c:v>1622.6495806126736</c:v>
                </c:pt>
                <c:pt idx="11">
                  <c:v>1595.3946738706163</c:v>
                </c:pt>
                <c:pt idx="12">
                  <c:v>1569.0583654706963</c:v>
                </c:pt>
                <c:pt idx="13">
                  <c:v>1543.7358025409408</c:v>
                </c:pt>
                <c:pt idx="14">
                  <c:v>1519.5257501529175</c:v>
                </c:pt>
                <c:pt idx="15">
                  <c:v>1496.5292794143843</c:v>
                </c:pt>
                <c:pt idx="16">
                  <c:v>1474.8480811532565</c:v>
                </c:pt>
                <c:pt idx="17">
                  <c:v>1454.5824008178395</c:v>
                </c:pt>
                <c:pt idx="18">
                  <c:v>1435.8286200689415</c:v>
                </c:pt>
                <c:pt idx="19">
                  <c:v>1418.6765476252506</c:v>
                </c:pt>
                <c:pt idx="20">
                  <c:v>1403.2065233032927</c:v>
                </c:pt>
                <c:pt idx="21">
                  <c:v>1389.4864799077727</c:v>
                </c:pt>
                <c:pt idx="22">
                  <c:v>1377.5691410522941</c:v>
                </c:pt>
                <c:pt idx="23">
                  <c:v>1367.4895518409403</c:v>
                </c:pt>
                <c:pt idx="24">
                  <c:v>1359.2631372683954</c:v>
                </c:pt>
                <c:pt idx="25">
                  <c:v>1352.8844566286662</c:v>
                </c:pt>
                <c:pt idx="26">
                  <c:v>1348.3267718870593</c:v>
                </c:pt>
                <c:pt idx="27">
                  <c:v>1345.5424794672958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DCA3-4003-8882-77325B3DDCB2}"/>
            </c:ext>
          </c:extLst>
        </c:ser>
        <c:ser>
          <c:idx val="5"/>
          <c:order val="6"/>
          <c:tx>
            <c:v>30 uA</c:v>
          </c:tx>
          <c:spPr>
            <a:ln w="3175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noFill/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'ZrC-LP'!$H$75:$H$102</c:f>
              <c:numCache>
                <c:formatCode>0</c:formatCode>
                <c:ptCount val="28"/>
                <c:pt idx="0">
                  <c:v>1964.4311410228111</c:v>
                </c:pt>
                <c:pt idx="1">
                  <c:v>1933.418070423952</c:v>
                </c:pt>
                <c:pt idx="2">
                  <c:v>1902.7341828529884</c:v>
                </c:pt>
                <c:pt idx="3">
                  <c:v>1872.4234387773563</c:v>
                </c:pt>
                <c:pt idx="4">
                  <c:v>1842.5338053370187</c:v>
                </c:pt>
                <c:pt idx="5">
                  <c:v>1813.1174433370516</c:v>
                </c:pt>
                <c:pt idx="6">
                  <c:v>1784.2308494926008</c:v>
                </c:pt>
                <c:pt idx="7">
                  <c:v>1755.934935666216</c:v>
                </c:pt>
                <c:pt idx="8">
                  <c:v>1728.2950235530784</c:v>
                </c:pt>
                <c:pt idx="9">
                  <c:v>1701.3807301672625</c:v>
                </c:pt>
                <c:pt idx="10">
                  <c:v>1675.2657169486458</c:v>
                </c:pt>
                <c:pt idx="11">
                  <c:v>1650.0272738658252</c:v>
                </c:pt>
                <c:pt idx="12">
                  <c:v>1625.7457101869372</c:v>
                </c:pt>
                <c:pt idx="13">
                  <c:v>1602.5035263747789</c:v>
                </c:pt>
                <c:pt idx="14">
                  <c:v>1580.3843476041654</c:v>
                </c:pt>
                <c:pt idx="15">
                  <c:v>1559.4716093608181</c:v>
                </c:pt>
                <c:pt idx="16">
                  <c:v>1539.8469998401179</c:v>
                </c:pt>
                <c:pt idx="17">
                  <c:v>1521.5886822959367</c:v>
                </c:pt>
                <c:pt idx="18">
                  <c:v>1504.7693422511702</c:v>
                </c:pt>
                <c:pt idx="19">
                  <c:v>1489.454127856337</c:v>
                </c:pt>
                <c:pt idx="20">
                  <c:v>1475.698574070419</c:v>
                </c:pt>
                <c:pt idx="21">
                  <c:v>1463.5466194591452</c:v>
                </c:pt>
                <c:pt idx="22">
                  <c:v>1453.0288347588928</c:v>
                </c:pt>
                <c:pt idx="23">
                  <c:v>1444.1609818922921</c:v>
                </c:pt>
                <c:pt idx="24">
                  <c:v>1436.9430090173773</c:v>
                </c:pt>
                <c:pt idx="25">
                  <c:v>1431.35856148736</c:v>
                </c:pt>
                <c:pt idx="26">
                  <c:v>1427.3750525117875</c:v>
                </c:pt>
                <c:pt idx="27">
                  <c:v>1424.9442950433511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DCA3-4003-8882-77325B3DDCB2}"/>
            </c:ext>
          </c:extLst>
        </c:ser>
        <c:ser>
          <c:idx val="6"/>
          <c:order val="7"/>
          <c:tx>
            <c:v>35 uA</c:v>
          </c:tx>
          <c:spPr>
            <a:ln w="3175">
              <a:solidFill>
                <a:srgbClr val="FF00FF"/>
              </a:solidFill>
              <a:prstDash val="solid"/>
            </a:ln>
          </c:spPr>
          <c:marker>
            <c:symbol val="triangle"/>
            <c:size val="5"/>
            <c:spPr>
              <a:noFill/>
              <a:ln>
                <a:solidFill>
                  <a:srgbClr val="FF000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'ZrC-LP'!$I$75:$I$102</c:f>
              <c:numCache>
                <c:formatCode>0</c:formatCode>
                <c:ptCount val="28"/>
                <c:pt idx="0">
                  <c:v>1999.119851312124</c:v>
                </c:pt>
                <c:pt idx="1">
                  <c:v>1969.3402715431575</c:v>
                </c:pt>
                <c:pt idx="2">
                  <c:v>1939.9445942185816</c:v>
                </c:pt>
                <c:pt idx="3">
                  <c:v>1910.977103909539</c:v>
                </c:pt>
                <c:pt idx="4">
                  <c:v>1882.485528100482</c:v>
                </c:pt>
                <c:pt idx="5">
                  <c:v>1854.5211013034673</c:v>
                </c:pt>
                <c:pt idx="6">
                  <c:v>1827.138572337914</c:v>
                </c:pt>
                <c:pt idx="7">
                  <c:v>1800.3961389823796</c:v>
                </c:pt>
                <c:pt idx="8">
                  <c:v>1774.3552925453355</c:v>
                </c:pt>
                <c:pt idx="9">
                  <c:v>1749.0805537833364</c:v>
                </c:pt>
                <c:pt idx="10">
                  <c:v>1724.63908134844</c:v>
                </c:pt>
                <c:pt idx="11">
                  <c:v>1701.1001349610701</c:v>
                </c:pt>
                <c:pt idx="12">
                  <c:v>1678.5343781967692</c:v>
                </c:pt>
                <c:pt idx="13">
                  <c:v>1657.0130105430233</c:v>
                </c:pt>
                <c:pt idx="14">
                  <c:v>1636.6067255295482</c:v>
                </c:pt>
                <c:pt idx="15">
                  <c:v>1617.3845013776861</c:v>
                </c:pt>
                <c:pt idx="16">
                  <c:v>1599.4122425736721</c:v>
                </c:pt>
                <c:pt idx="17">
                  <c:v>1582.7513044751443</c:v>
                </c:pt>
                <c:pt idx="18">
                  <c:v>1567.4569474870536</c:v>
                </c:pt>
                <c:pt idx="19">
                  <c:v>1553.5767810257205</c:v>
                </c:pt>
                <c:pt idx="20">
                  <c:v>1541.1492686320075</c:v>
                </c:pt>
                <c:pt idx="21">
                  <c:v>1530.202372295794</c:v>
                </c:pt>
                <c:pt idx="22">
                  <c:v>1520.7524146319122</c:v>
                </c:pt>
                <c:pt idx="23">
                  <c:v>1512.8032309062139</c:v>
                </c:pt>
                <c:pt idx="24">
                  <c:v>1506.3456688631265</c:v>
                </c:pt>
                <c:pt idx="25">
                  <c:v>1501.357473763539</c:v>
                </c:pt>
                <c:pt idx="26">
                  <c:v>1497.8035709833398</c:v>
                </c:pt>
                <c:pt idx="27">
                  <c:v>1495.6367317273246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DCA3-4003-8882-77325B3DDCB2}"/>
            </c:ext>
          </c:extLst>
        </c:ser>
        <c:ser>
          <c:idx val="8"/>
          <c:order val="8"/>
          <c:tx>
            <c:v>40 uA</c:v>
          </c:tx>
          <c:spPr>
            <a:ln w="3175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noFill/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'ZrC-LP'!$J$75:$J$102</c:f>
              <c:numCache>
                <c:formatCode>0</c:formatCode>
                <c:ptCount val="28"/>
                <c:pt idx="0">
                  <c:v>2032.7061579662932</c:v>
                </c:pt>
                <c:pt idx="1">
                  <c:v>2004.0513311123459</c:v>
                </c:pt>
                <c:pt idx="2">
                  <c:v>1975.8243261547818</c:v>
                </c:pt>
                <c:pt idx="3">
                  <c:v>1948.0689038702967</c:v>
                </c:pt>
                <c:pt idx="4">
                  <c:v>1920.8317187706016</c:v>
                </c:pt>
                <c:pt idx="5">
                  <c:v>1894.1622891002762</c:v>
                </c:pt>
                <c:pt idx="6">
                  <c:v>1868.1129055471033</c:v>
                </c:pt>
                <c:pt idx="7">
                  <c:v>1842.7384659932122</c:v>
                </c:pt>
                <c:pt idx="8">
                  <c:v>1818.0962231818173</c:v>
                </c:pt>
                <c:pt idx="9">
                  <c:v>1794.2454323853701</c:v>
                </c:pt>
                <c:pt idx="10">
                  <c:v>1771.2468872768329</c:v>
                </c:pt>
                <c:pt idx="11">
                  <c:v>1749.1623344722552</c:v>
                </c:pt>
                <c:pt idx="12">
                  <c:v>1728.0537608502616</c:v>
                </c:pt>
                <c:pt idx="13">
                  <c:v>1707.9825529132511</c:v>
                </c:pt>
                <c:pt idx="14">
                  <c:v>1689.0085341655711</c:v>
                </c:pt>
                <c:pt idx="15">
                  <c:v>1671.1888945964779</c:v>
                </c:pt>
                <c:pt idx="16">
                  <c:v>1654.5770354934571</c:v>
                </c:pt>
                <c:pt idx="17">
                  <c:v>1639.2213623422176</c:v>
                </c:pt>
                <c:pt idx="18">
                  <c:v>1625.1640676152556</c:v>
                </c:pt>
                <c:pt idx="19">
                  <c:v>1612.4399527492733</c:v>
                </c:pt>
                <c:pt idx="20">
                  <c:v>1601.0753434355565</c:v>
                </c:pt>
                <c:pt idx="21">
                  <c:v>1591.0871534735275</c:v>
                </c:pt>
                <c:pt idx="22">
                  <c:v>1582.4821491405621</c:v>
                </c:pt>
                <c:pt idx="23">
                  <c:v>1575.2564580646251</c:v>
                </c:pt>
                <c:pt idx="24">
                  <c:v>1569.3953543032662</c:v>
                </c:pt>
                <c:pt idx="25">
                  <c:v>1564.8733357057147</c:v>
                </c:pt>
                <c:pt idx="26">
                  <c:v>1561.6544921561144</c:v>
                </c:pt>
                <c:pt idx="27">
                  <c:v>1559.6931457649985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DCA3-4003-8882-77325B3DDCB2}"/>
            </c:ext>
          </c:extLst>
        </c:ser>
        <c:ser>
          <c:idx val="9"/>
          <c:order val="9"/>
          <c:tx>
            <c:v>45 uA</c:v>
          </c:tx>
          <c:spPr>
            <a:ln w="25400">
              <a:solidFill>
                <a:srgbClr val="000000"/>
              </a:solidFill>
              <a:prstDash val="sysDash"/>
            </a:ln>
          </c:spPr>
          <c:marker>
            <c:symbol val="none"/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'ZrC-LP'!$K$75:$K$102</c:f>
              <c:numCache>
                <c:formatCode>0</c:formatCode>
                <c:ptCount val="28"/>
                <c:pt idx="0">
                  <c:v>2065.2825338537123</c:v>
                </c:pt>
                <c:pt idx="1">
                  <c:v>2037.658066450794</c:v>
                </c:pt>
                <c:pt idx="2">
                  <c:v>2010.4967532557205</c:v>
                </c:pt>
                <c:pt idx="3">
                  <c:v>1983.8412869563274</c:v>
                </c:pt>
                <c:pt idx="4">
                  <c:v>1957.7367442284065</c:v>
                </c:pt>
                <c:pt idx="5">
                  <c:v>1932.2304859656963</c:v>
                </c:pt>
                <c:pt idx="6">
                  <c:v>1907.3719965444977</c:v>
                </c:pt>
                <c:pt idx="7">
                  <c:v>1883.2126525377732</c:v>
                </c:pt>
                <c:pt idx="8">
                  <c:v>1859.8054116520923</c:v>
                </c:pt>
                <c:pt idx="9">
                  <c:v>1837.2044136743591</c:v>
                </c:pt>
                <c:pt idx="10">
                  <c:v>1815.4644870368018</c:v>
                </c:pt>
                <c:pt idx="11">
                  <c:v>1794.6405573683924</c:v>
                </c:pt>
                <c:pt idx="12">
                  <c:v>1774.7869581807047</c:v>
                </c:pt>
                <c:pt idx="13">
                  <c:v>1755.9566486382648</c:v>
                </c:pt>
                <c:pt idx="14">
                  <c:v>1738.2003490776608</c:v>
                </c:pt>
                <c:pt idx="15">
                  <c:v>1721.5656113165951</c:v>
                </c:pt>
                <c:pt idx="16">
                  <c:v>1706.0958474299721</c:v>
                </c:pt>
                <c:pt idx="17">
                  <c:v>1691.8293470128258</c:v>
                </c:pt>
                <c:pt idx="18">
                  <c:v>1678.7983183338517</c:v>
                </c:pt>
                <c:pt idx="19">
                  <c:v>1667.0279924947758</c:v>
                </c:pt>
                <c:pt idx="20">
                  <c:v>1656.5358310830377</c:v>
                </c:pt>
                <c:pt idx="21">
                  <c:v>1647.3308763283223</c:v>
                </c:pt>
                <c:pt idx="22">
                  <c:v>1639.4132782031425</c:v>
                </c:pt>
                <c:pt idx="23">
                  <c:v>1632.7740253459485</c:v>
                </c:pt>
                <c:pt idx="24">
                  <c:v>1627.3948966123312</c:v>
                </c:pt>
                <c:pt idx="25">
                  <c:v>1623.2486383013581</c:v>
                </c:pt>
                <c:pt idx="26">
                  <c:v>1620.2993597327945</c:v>
                </c:pt>
                <c:pt idx="27">
                  <c:v>1618.5031280395624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DCA3-4003-8882-77325B3DDCB2}"/>
            </c:ext>
          </c:extLst>
        </c:ser>
        <c:ser>
          <c:idx val="10"/>
          <c:order val="10"/>
          <c:tx>
            <c:v>50 uA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'ZrC-LP'!$L$75:$L$102</c:f>
              <c:numCache>
                <c:formatCode>0</c:formatCode>
                <c:ptCount val="28"/>
                <c:pt idx="0">
                  <c:v>2096.9298174513838</c:v>
                </c:pt>
                <c:pt idx="1">
                  <c:v>2070.2531976581813</c:v>
                </c:pt>
                <c:pt idx="2">
                  <c:v>2044.0681748745903</c:v>
                </c:pt>
                <c:pt idx="3">
                  <c:v>2018.4160336481411</c:v>
                </c:pt>
                <c:pt idx="4">
                  <c:v>1993.339982213223</c:v>
                </c:pt>
                <c:pt idx="5">
                  <c:v>1968.8850025586419</c:v>
                </c:pt>
                <c:pt idx="6">
                  <c:v>1945.0976426558834</c:v>
                </c:pt>
                <c:pt idx="7">
                  <c:v>1922.0257440095863</c:v>
                </c:pt>
                <c:pt idx="8">
                  <c:v>1899.718098550374</c:v>
                </c:pt>
                <c:pt idx="9">
                  <c:v>1878.2240303299143</c:v>
                </c:pt>
                <c:pt idx="10">
                  <c:v>1857.5928995811817</c:v>
                </c:pt>
                <c:pt idx="11">
                  <c:v>1837.8735295220183</c:v>
                </c:pt>
                <c:pt idx="12">
                  <c:v>1819.1135598024953</c:v>
                </c:pt>
                <c:pt idx="13">
                  <c:v>1801.3587346488262</c:v>
                </c:pt>
                <c:pt idx="14">
                  <c:v>1784.6521383718737</c:v>
                </c:pt>
                <c:pt idx="15">
                  <c:v>1769.0333957210896</c:v>
                </c:pt>
                <c:pt idx="16">
                  <c:v>1754.5378592147072</c:v>
                </c:pt>
                <c:pt idx="17">
                  <c:v>1741.1958096274295</c:v>
                </c:pt>
                <c:pt idx="18">
                  <c:v>1729.0316987938479</c:v>
                </c:pt>
                <c:pt idx="19">
                  <c:v>1718.0634653324735</c:v>
                </c:pt>
                <c:pt idx="20">
                  <c:v>1708.301953439104</c:v>
                </c:pt>
                <c:pt idx="21">
                  <c:v>1699.7504623185412</c:v>
                </c:pt>
                <c:pt idx="22">
                  <c:v>1692.4044491080408</c:v>
                </c:pt>
                <c:pt idx="23">
                  <c:v>1686.2514015207046</c:v>
                </c:pt>
                <c:pt idx="24">
                  <c:v>1681.2708883631556</c:v>
                </c:pt>
                <c:pt idx="25">
                  <c:v>1677.4347872102883</c:v>
                </c:pt>
                <c:pt idx="26">
                  <c:v>1674.7076796135725</c:v>
                </c:pt>
                <c:pt idx="27">
                  <c:v>1673.0473960530639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DCA3-4003-8882-77325B3DDCB2}"/>
            </c:ext>
          </c:extLst>
        </c:ser>
        <c:ser>
          <c:idx val="11"/>
          <c:order val="11"/>
          <c:tx>
            <c:v>55 uA</c:v>
          </c:tx>
          <c:spPr>
            <a:ln w="12700">
              <a:solidFill>
                <a:srgbClr val="000080"/>
              </a:solidFill>
              <a:prstDash val="lgDash"/>
            </a:ln>
          </c:spPr>
          <c:marker>
            <c:symbol val="triangle"/>
            <c:size val="6"/>
            <c:spPr>
              <a:solidFill>
                <a:srgbClr val="FFFF99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'ZrC-LP'!$M$75:$M$102</c:f>
              <c:numCache>
                <c:formatCode>0</c:formatCode>
                <c:ptCount val="28"/>
                <c:pt idx="0">
                  <c:v>2127.7191219503284</c:v>
                </c:pt>
                <c:pt idx="1">
                  <c:v>2101.9177689836915</c:v>
                </c:pt>
                <c:pt idx="2">
                  <c:v>2076.6308840416636</c:v>
                </c:pt>
                <c:pt idx="3">
                  <c:v>2051.8981418199724</c:v>
                </c:pt>
                <c:pt idx="4">
                  <c:v>2027.7607319974866</c:v>
                </c:pt>
                <c:pt idx="5">
                  <c:v>2004.2611744874105</c:v>
                </c:pt>
                <c:pt idx="6">
                  <c:v>1981.4430814786945</c:v>
                </c:pt>
                <c:pt idx="7">
                  <c:v>1959.3508617350101</c:v>
                </c:pt>
                <c:pt idx="8">
                  <c:v>1938.0293637512029</c:v>
                </c:pt>
                <c:pt idx="9">
                  <c:v>1917.5234559824214</c:v>
                </c:pt>
                <c:pt idx="10">
                  <c:v>1897.8775444905675</c:v>
                </c:pt>
                <c:pt idx="11">
                  <c:v>1879.1350309920224</c:v>
                </c:pt>
                <c:pt idx="12">
                  <c:v>1861.3377173859951</c:v>
                </c:pt>
                <c:pt idx="13">
                  <c:v>1844.5251662820122</c:v>
                </c:pt>
                <c:pt idx="14">
                  <c:v>1828.7340306489828</c:v>
                </c:pt>
                <c:pt idx="15">
                  <c:v>1813.9973692347821</c:v>
                </c:pt>
                <c:pt idx="16">
                  <c:v>1800.3439675576217</c:v>
                </c:pt>
                <c:pt idx="17">
                  <c:v>1787.7976867222355</c:v>
                </c:pt>
                <c:pt idx="18">
                  <c:v>1776.3768637406961</c:v>
                </c:pt>
                <c:pt idx="19">
                  <c:v>1766.0937871598596</c:v>
                </c:pt>
                <c:pt idx="20">
                  <c:v>1756.9542704238486</c:v>
                </c:pt>
                <c:pt idx="21">
                  <c:v>1748.9573424678842</c:v>
                </c:pt>
                <c:pt idx="22">
                  <c:v>1742.0950706410508</c:v>
                </c:pt>
                <c:pt idx="23">
                  <c:v>1736.3525254432845</c:v>
                </c:pt>
                <c:pt idx="24">
                  <c:v>1731.7078901329969</c:v>
                </c:pt>
                <c:pt idx="25">
                  <c:v>1728.1327115156137</c:v>
                </c:pt>
                <c:pt idx="26">
                  <c:v>1725.5922817035082</c:v>
                </c:pt>
                <c:pt idx="27">
                  <c:v>1724.046134864484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DCA3-4003-8882-77325B3DDCB2}"/>
            </c:ext>
          </c:extLst>
        </c:ser>
        <c:ser>
          <c:idx val="12"/>
          <c:order val="12"/>
          <c:tx>
            <c:v>60 uA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FFFFFF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'ZrC-LP'!$N$75:$N$102</c:f>
              <c:numCache>
                <c:formatCode>0</c:formatCode>
                <c:ptCount val="28"/>
                <c:pt idx="0">
                  <c:v>2157.7133641207538</c:v>
                </c:pt>
                <c:pt idx="1">
                  <c:v>2132.723066361204</c:v>
                </c:pt>
                <c:pt idx="2">
                  <c:v>2108.2655695309363</c:v>
                </c:pt>
                <c:pt idx="3">
                  <c:v>2084.3788307855534</c:v>
                </c:pt>
                <c:pt idx="4">
                  <c:v>2061.101963284269</c:v>
                </c:pt>
                <c:pt idx="5">
                  <c:v>2038.4750284226263</c:v>
                </c:pt>
                <c:pt idx="6">
                  <c:v>2016.5387801575264</c:v>
                </c:pt>
                <c:pt idx="7">
                  <c:v>1995.3343587565262</c:v>
                </c:pt>
                <c:pt idx="8">
                  <c:v>1974.9029325543813</c:v>
                </c:pt>
                <c:pt idx="9">
                  <c:v>1955.2852879334007</c:v>
                </c:pt>
                <c:pt idx="10">
                  <c:v>1936.5213697572842</c:v>
                </c:pt>
                <c:pt idx="11">
                  <c:v>1918.6497768448705</c:v>
                </c:pt>
                <c:pt idx="12">
                  <c:v>1901.7072196935417</c:v>
                </c:pt>
                <c:pt idx="13">
                  <c:v>1885.7279504297569</c:v>
                </c:pt>
                <c:pt idx="14">
                  <c:v>1870.7431777088657</c:v>
                </c:pt>
                <c:pt idx="15">
                  <c:v>1856.7804818018378</c:v>
                </c:pt>
                <c:pt idx="16">
                  <c:v>1843.8632471606572</c:v>
                </c:pt>
                <c:pt idx="17">
                  <c:v>1832.0101311112614</c:v>
                </c:pt>
                <c:pt idx="18">
                  <c:v>1821.2345877685245</c:v>
                </c:pt>
                <c:pt idx="19">
                  <c:v>1811.5444656401221</c:v>
                </c:pt>
                <c:pt idx="20">
                  <c:v>1802.9416956033667</c:v>
                </c:pt>
                <c:pt idx="21">
                  <c:v>1795.422083020949</c:v>
                </c:pt>
                <c:pt idx="22">
                  <c:v>1788.9752138401529</c:v>
                </c:pt>
                <c:pt idx="23">
                  <c:v>1783.5844798350622</c:v>
                </c:pt>
                <c:pt idx="24">
                  <c:v>1779.2272230289386</c:v>
                </c:pt>
                <c:pt idx="25">
                  <c:v>1775.8749941543865</c:v>
                </c:pt>
                <c:pt idx="26">
                  <c:v>1773.493915161496</c:v>
                </c:pt>
                <c:pt idx="27">
                  <c:v>1772.0451316241817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DCA3-4003-8882-77325B3DDCB2}"/>
            </c:ext>
          </c:extLst>
        </c:ser>
        <c:ser>
          <c:idx val="13"/>
          <c:order val="13"/>
          <c:tx>
            <c:v>65 uA</c:v>
          </c:tx>
          <c:spPr>
            <a:ln w="12700">
              <a:solidFill>
                <a:srgbClr val="000080"/>
              </a:solidFill>
              <a:prstDash val="sysDash"/>
            </a:ln>
          </c:spPr>
          <c:marker>
            <c:symbol val="square"/>
            <c:size val="6"/>
            <c:spPr>
              <a:solidFill>
                <a:srgbClr val="00CCFF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'ZrC-LP'!$O$75:$O$102</c:f>
              <c:numCache>
                <c:formatCode>0</c:formatCode>
                <c:ptCount val="28"/>
                <c:pt idx="0">
                  <c:v>2186.9685009393988</c:v>
                </c:pt>
                <c:pt idx="1">
                  <c:v>2162.7321527144882</c:v>
                </c:pt>
                <c:pt idx="2">
                  <c:v>2139.043218842643</c:v>
                </c:pt>
                <c:pt idx="3">
                  <c:v>2115.9378951256763</c:v>
                </c:pt>
                <c:pt idx="4">
                  <c:v>2093.4532203358967</c:v>
                </c:pt>
                <c:pt idx="5">
                  <c:v>2071.6268543830179</c:v>
                </c:pt>
                <c:pt idx="6">
                  <c:v>2050.496814034052</c:v>
                </c:pt>
                <c:pt idx="7">
                  <c:v>2030.1011649847692</c:v>
                </c:pt>
                <c:pt idx="8">
                  <c:v>2010.4776703494717</c:v>
                </c:pt>
                <c:pt idx="9">
                  <c:v>1991.6633971946462</c:v>
                </c:pt>
                <c:pt idx="10">
                  <c:v>1973.6942845675817</c:v>
                </c:pt>
                <c:pt idx="11">
                  <c:v>1956.604678510208</c:v>
                </c:pt>
                <c:pt idx="12">
                  <c:v>1940.4268417168141</c:v>
                </c:pt>
                <c:pt idx="13">
                  <c:v>1925.1904476740197</c:v>
                </c:pt>
                <c:pt idx="14">
                  <c:v>1910.9220711658354</c:v>
                </c:pt>
                <c:pt idx="15">
                  <c:v>1897.644688768014</c:v>
                </c:pt>
                <c:pt idx="16">
                  <c:v>1885.3772042185519</c:v>
                </c:pt>
                <c:pt idx="17">
                  <c:v>1874.1340141692526</c:v>
                </c:pt>
                <c:pt idx="18">
                  <c:v>1863.9246296610654</c:v>
                </c:pt>
                <c:pt idx="19">
                  <c:v>1854.7533676376665</c:v>
                </c:pt>
                <c:pt idx="20">
                  <c:v>1846.6191248999585</c:v>
                </c:pt>
                <c:pt idx="21">
                  <c:v>1839.5152441688344</c:v>
                </c:pt>
                <c:pt idx="22">
                  <c:v>1833.4294785055768</c:v>
                </c:pt>
                <c:pt idx="23">
                  <c:v>1828.3440564497421</c:v>
                </c:pt>
                <c:pt idx="24">
                  <c:v>1824.2358461370329</c:v>
                </c:pt>
                <c:pt idx="25">
                  <c:v>1821.0766126424999</c:v>
                </c:pt>
                <c:pt idx="26">
                  <c:v>1818.833359139868</c:v>
                </c:pt>
                <c:pt idx="27">
                  <c:v>1817.4687394210002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DCA3-4003-8882-77325B3DDCB2}"/>
            </c:ext>
          </c:extLst>
        </c:ser>
        <c:ser>
          <c:idx val="14"/>
          <c:order val="14"/>
          <c:tx>
            <c:v>70 uA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CC99FF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'ZrC-LP'!$B$75:$B$102</c:f>
              <c:numCache>
                <c:formatCode>General</c:formatCode>
                <c:ptCount val="28"/>
                <c:pt idx="0">
                  <c:v>580</c:v>
                </c:pt>
                <c:pt idx="1">
                  <c:v>560</c:v>
                </c:pt>
                <c:pt idx="2">
                  <c:v>540</c:v>
                </c:pt>
                <c:pt idx="3">
                  <c:v>520</c:v>
                </c:pt>
                <c:pt idx="4">
                  <c:v>500</c:v>
                </c:pt>
                <c:pt idx="5">
                  <c:v>480</c:v>
                </c:pt>
                <c:pt idx="6">
                  <c:v>460</c:v>
                </c:pt>
                <c:pt idx="7">
                  <c:v>440</c:v>
                </c:pt>
                <c:pt idx="8">
                  <c:v>420</c:v>
                </c:pt>
                <c:pt idx="9">
                  <c:v>400</c:v>
                </c:pt>
                <c:pt idx="10">
                  <c:v>380</c:v>
                </c:pt>
                <c:pt idx="11">
                  <c:v>360</c:v>
                </c:pt>
                <c:pt idx="12">
                  <c:v>340</c:v>
                </c:pt>
                <c:pt idx="13">
                  <c:v>320</c:v>
                </c:pt>
                <c:pt idx="14">
                  <c:v>300</c:v>
                </c:pt>
                <c:pt idx="15">
                  <c:v>280</c:v>
                </c:pt>
                <c:pt idx="16">
                  <c:v>260</c:v>
                </c:pt>
                <c:pt idx="17">
                  <c:v>240</c:v>
                </c:pt>
                <c:pt idx="18">
                  <c:v>220</c:v>
                </c:pt>
                <c:pt idx="19">
                  <c:v>200</c:v>
                </c:pt>
                <c:pt idx="20">
                  <c:v>180</c:v>
                </c:pt>
                <c:pt idx="21">
                  <c:v>160</c:v>
                </c:pt>
                <c:pt idx="22">
                  <c:v>140</c:v>
                </c:pt>
                <c:pt idx="23" formatCode="0">
                  <c:v>120</c:v>
                </c:pt>
                <c:pt idx="24" formatCode="0">
                  <c:v>100</c:v>
                </c:pt>
                <c:pt idx="25" formatCode="0">
                  <c:v>80</c:v>
                </c:pt>
                <c:pt idx="26" formatCode="0">
                  <c:v>60</c:v>
                </c:pt>
                <c:pt idx="27" formatCode="0">
                  <c:v>40</c:v>
                </c:pt>
              </c:numCache>
            </c:numRef>
          </c:xVal>
          <c:yVal>
            <c:numRef>
              <c:f>'ZrC-LP'!$P$75:$P$102</c:f>
              <c:numCache>
                <c:formatCode>0</c:formatCode>
                <c:ptCount val="28"/>
                <c:pt idx="0">
                  <c:v>2215.5345389936674</c:v>
                </c:pt>
                <c:pt idx="1">
                  <c:v>2192.0011095644359</c:v>
                </c:pt>
                <c:pt idx="2">
                  <c:v>2169.0266423897551</c:v>
                </c:pt>
                <c:pt idx="3">
                  <c:v>2146.6455712718944</c:v>
                </c:pt>
                <c:pt idx="4">
                  <c:v>2124.8929013778229</c:v>
                </c:pt>
                <c:pt idx="5">
                  <c:v>2103.8039800600131</c:v>
                </c:pt>
                <c:pt idx="6">
                  <c:v>2083.4142305436599</c:v>
                </c:pt>
                <c:pt idx="7">
                  <c:v>2063.7588484062276</c:v>
                </c:pt>
                <c:pt idx="8">
                  <c:v>2044.8724619975565</c:v>
                </c:pt>
                <c:pt idx="9">
                  <c:v>2026.7887593827345</c:v>
                </c:pt>
                <c:pt idx="10">
                  <c:v>2009.5400859996739</c:v>
                </c:pt>
                <c:pt idx="11">
                  <c:v>1993.1570189492613</c:v>
                </c:pt>
                <c:pt idx="12">
                  <c:v>1977.6679255943777</c:v>
                </c:pt>
                <c:pt idx="13">
                  <c:v>1963.098515829015</c:v>
                </c:pt>
                <c:pt idx="14">
                  <c:v>1949.4713988665999</c:v>
                </c:pt>
                <c:pt idx="15">
                  <c:v>1936.8056565551042</c:v>
                </c:pt>
                <c:pt idx="16">
                  <c:v>1925.1164459256461</c:v>
                </c:pt>
                <c:pt idx="17">
                  <c:v>1914.4146438080911</c:v>
                </c:pt>
                <c:pt idx="18">
                  <c:v>1904.7065458201191</c:v>
                </c:pt>
                <c:pt idx="19">
                  <c:v>1895.9936308183474</c:v>
                </c:pt>
                <c:pt idx="20">
                  <c:v>1888.2724000101452</c:v>
                </c:pt>
                <c:pt idx="21">
                  <c:v>1881.5342974396526</c:v>
                </c:pt>
                <c:pt idx="22">
                  <c:v>1875.7657156158007</c:v>
                </c:pt>
                <c:pt idx="23">
                  <c:v>1870.9480868240867</c:v>
                </c:pt>
                <c:pt idx="24">
                  <c:v>1867.0580573680522</c:v>
                </c:pt>
                <c:pt idx="25">
                  <c:v>1864.0677388404865</c:v>
                </c:pt>
                <c:pt idx="26">
                  <c:v>1861.9450277343085</c:v>
                </c:pt>
                <c:pt idx="27">
                  <c:v>1860.6539824407832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DCA3-4003-8882-77325B3DD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5701328"/>
        <c:axId val="1"/>
      </c:scatterChart>
      <c:valAx>
        <c:axId val="725701328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CA"/>
                  <a:t>TGHT Current (A)</a:t>
                </a:r>
              </a:p>
            </c:rich>
          </c:tx>
          <c:layout>
            <c:manualLayout>
              <c:xMode val="edge"/>
              <c:yMode val="edge"/>
              <c:x val="0.47757871073290725"/>
              <c:y val="0.9233528308961379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  <c:max val="22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CA"/>
                  <a:t>Maximum Temperature (C)</a:t>
                </a:r>
              </a:p>
            </c:rich>
          </c:tx>
          <c:layout>
            <c:manualLayout>
              <c:xMode val="edge"/>
              <c:yMode val="edge"/>
              <c:x val="1.5695067264573991E-2"/>
              <c:y val="0.33511642294713156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25701328"/>
        <c:crosses val="autoZero"/>
        <c:crossBetween val="midCat"/>
        <c:minorUnit val="50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8059111935443826"/>
          <c:y val="0.40695488721804512"/>
          <c:w val="0.1703587375347862"/>
          <c:h val="0.4191729323308270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0.10529</cdr:x>
      <cdr:y>0.24865</cdr:y>
    </cdr:from>
    <cdr:to>
      <cdr:x>0.97542</cdr:x>
      <cdr:y>0.24865</cdr:y>
    </cdr:to>
    <cdr:sp macro="" textlink="">
      <cdr:nvSpPr>
        <cdr:cNvPr id="2049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913428" y="1150645"/>
          <a:ext cx="7376148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8575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CA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7621398-23D7-42CB-8845-E1D92A447AC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0130" y="971847"/>
            <a:ext cx="10450005" cy="145559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48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Presentation Title—Arial Bold 40-Cyan Blue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229260F-EA91-4104-97C5-235E8A1664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9045" y="2831930"/>
            <a:ext cx="4251252" cy="210072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8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Presenter’s Name</a:t>
            </a:r>
          </a:p>
          <a:p>
            <a:pPr lvl="0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90CC86-5CAB-485A-9479-B495ED403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2245147" cy="403910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7527357-2187-4D31-A17E-F7368AA9CEC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87937" y="6442823"/>
            <a:ext cx="3894389" cy="34189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000" b="0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Conference Name and Session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8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606574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8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760" y="6311898"/>
            <a:ext cx="398039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F50C3FB-677A-4824-83C3-D879A44A57F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4578882" cy="2937765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2000"/>
            </a:lvl2pPr>
            <a:lvl3pPr>
              <a:defRPr sz="1800"/>
            </a:lvl3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869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33029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316183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5075238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214976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23557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95518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32"/>
          </p:nvPr>
        </p:nvSpPr>
        <p:spPr>
          <a:xfrm>
            <a:off x="9123108" y="1590784"/>
            <a:ext cx="2387539" cy="4652855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Content Placeholder 16"/>
          <p:cNvSpPr>
            <a:spLocks noGrp="1"/>
          </p:cNvSpPr>
          <p:nvPr>
            <p:ph sz="quarter" idx="34"/>
          </p:nvPr>
        </p:nvSpPr>
        <p:spPr>
          <a:xfrm>
            <a:off x="6346062" y="3730001"/>
            <a:ext cx="2387539" cy="25136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598511" y="1590783"/>
            <a:ext cx="2387539" cy="9163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Bold 20-Cyan Blue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98511" y="2732526"/>
            <a:ext cx="2387539" cy="3511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46060" y="1561078"/>
            <a:ext cx="2387539" cy="18934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2076445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72083" y="613010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98446" y="1655456"/>
            <a:ext cx="10450005" cy="33613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88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</p:spTree>
    <p:extLst>
      <p:ext uri="{BB962C8B-B14F-4D97-AF65-F5344CB8AC3E}">
        <p14:creationId xmlns:p14="http://schemas.microsoft.com/office/powerpoint/2010/main" val="1619945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" y="497958"/>
            <a:ext cx="3703870" cy="66634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01651E-5B15-4189-8944-DA0276DCBB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89683" y="497958"/>
            <a:ext cx="3173049" cy="666340"/>
          </a:xfrm>
          <a:prstGeom prst="rect">
            <a:avLst/>
          </a:prstGeom>
        </p:spPr>
      </p:pic>
      <p:pic>
        <p:nvPicPr>
          <p:cNvPr id="12" name="Picture 11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A55E6D48-7FD8-4170-9331-2E5D3C1E54E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77079" y="497245"/>
            <a:ext cx="3231111" cy="66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79188" y="6535149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20244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56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5.jpeg"/><Relationship Id="rId7" Type="http://schemas.openxmlformats.org/officeDocument/2006/relationships/image" Target="../media/image2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15.jpeg"/><Relationship Id="rId7" Type="http://schemas.openxmlformats.org/officeDocument/2006/relationships/image" Target="../media/image24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9900D1-669C-4DCD-9A51-1479DB5FF6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25536" y="1050878"/>
            <a:ext cx="7979259" cy="1488030"/>
          </a:xfrm>
        </p:spPr>
        <p:txBody>
          <a:bodyPr/>
          <a:lstStyle/>
          <a:p>
            <a:r>
              <a:rPr lang="en-CA" dirty="0"/>
              <a:t>Radiation induced effects in ISOL targets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C12CC0-E8E2-449E-A8DD-499966723F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7442" y="2831929"/>
            <a:ext cx="6216044" cy="3663213"/>
          </a:xfrm>
        </p:spPr>
        <p:txBody>
          <a:bodyPr/>
          <a:lstStyle/>
          <a:p>
            <a:r>
              <a:rPr lang="en-CA" dirty="0"/>
              <a:t>Luca Egoriti</a:t>
            </a:r>
          </a:p>
          <a:p>
            <a:r>
              <a:rPr lang="en-CA" sz="2000" dirty="0"/>
              <a:t>PhD Candidate, Target &amp; Ion Sources - TRIUMF</a:t>
            </a:r>
          </a:p>
          <a:p>
            <a:endParaRPr lang="en-CA" dirty="0"/>
          </a:p>
          <a:p>
            <a:r>
              <a:rPr lang="en-CA" dirty="0"/>
              <a:t>TRIUMF – December 10</a:t>
            </a:r>
            <a:r>
              <a:rPr lang="en-CA" baseline="30000" dirty="0"/>
              <a:t>th</a:t>
            </a:r>
            <a:r>
              <a:rPr lang="en-CA" dirty="0"/>
              <a:t>, 2019</a:t>
            </a:r>
          </a:p>
          <a:p>
            <a:endParaRPr lang="en-CA" sz="300" dirty="0"/>
          </a:p>
          <a:p>
            <a:r>
              <a:rPr lang="en-CA" dirty="0"/>
              <a:t>6</a:t>
            </a:r>
            <a:r>
              <a:rPr lang="en-CA" baseline="30000" dirty="0"/>
              <a:t>th</a:t>
            </a:r>
            <a:r>
              <a:rPr lang="en-CA" dirty="0"/>
              <a:t> </a:t>
            </a:r>
            <a:r>
              <a:rPr lang="en-CA" dirty="0" err="1"/>
              <a:t>RaDIATE</a:t>
            </a:r>
            <a:r>
              <a:rPr lang="en-CA" dirty="0"/>
              <a:t> Collaboration Meeting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2" descr="Image result for triumf cyclotron">
            <a:extLst>
              <a:ext uri="{FF2B5EF4-FFF2-40B4-BE49-F238E27FC236}">
                <a16:creationId xmlns:a16="http://schemas.microsoft.com/office/drawing/2014/main" id="{3BA56A29-8650-4CDB-9919-FF498CCFE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985" y="2831930"/>
            <a:ext cx="4985010" cy="378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wheel, drawing&#10;&#10;Description automatically generated">
            <a:extLst>
              <a:ext uri="{FF2B5EF4-FFF2-40B4-BE49-F238E27FC236}">
                <a16:creationId xmlns:a16="http://schemas.microsoft.com/office/drawing/2014/main" id="{138E569B-9DA4-4E4B-9BE9-77B375522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332" y="111544"/>
            <a:ext cx="2393468" cy="502628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0B3D187-1BA9-442B-905E-CF5365728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436" y="133168"/>
            <a:ext cx="2224840" cy="45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9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273"/>
          <a:stretch/>
        </p:blipFill>
        <p:spPr>
          <a:xfrm>
            <a:off x="7107805" y="1500546"/>
            <a:ext cx="3927002" cy="500605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887"/>
          <a:stretch/>
        </p:blipFill>
        <p:spPr>
          <a:xfrm>
            <a:off x="7063230" y="1552575"/>
            <a:ext cx="4086575" cy="4894218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516740" y="1153652"/>
            <a:ext cx="5191963" cy="5352950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ARIEL Electron Target East (AETE)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4247" y="881318"/>
            <a:ext cx="5576888" cy="5391213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2449902" y="3830127"/>
            <a:ext cx="1889506" cy="190218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3200768" y="1452563"/>
            <a:ext cx="4721651" cy="237756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4" idx="4"/>
          </p:cNvCxnSpPr>
          <p:nvPr/>
        </p:nvCxnSpPr>
        <p:spPr>
          <a:xfrm>
            <a:off x="3394655" y="5732316"/>
            <a:ext cx="5389674" cy="76214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ight Arrow 35"/>
          <p:cNvSpPr/>
          <p:nvPr/>
        </p:nvSpPr>
        <p:spPr>
          <a:xfrm rot="1173792">
            <a:off x="87050" y="3894660"/>
            <a:ext cx="3000369" cy="644770"/>
          </a:xfrm>
          <a:prstGeom prst="rightArrow">
            <a:avLst/>
          </a:prstGeom>
          <a:solidFill>
            <a:srgbClr val="00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30 – 50 MeV electrons</a:t>
            </a:r>
          </a:p>
        </p:txBody>
      </p:sp>
      <p:sp>
        <p:nvSpPr>
          <p:cNvPr id="38" name="Right Arrow 37"/>
          <p:cNvSpPr/>
          <p:nvPr/>
        </p:nvSpPr>
        <p:spPr>
          <a:xfrm rot="19688942">
            <a:off x="2906893" y="3656262"/>
            <a:ext cx="2749195" cy="64477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</a:t>
            </a:r>
            <a:r>
              <a:rPr lang="en-US" sz="1200" dirty="0"/>
              <a:t>adioactive</a:t>
            </a:r>
            <a:r>
              <a:rPr lang="en-US" sz="2000" dirty="0"/>
              <a:t> I</a:t>
            </a:r>
            <a:r>
              <a:rPr lang="en-US" sz="1200" dirty="0"/>
              <a:t>on</a:t>
            </a:r>
            <a:r>
              <a:rPr lang="en-US" sz="2000" dirty="0"/>
              <a:t> B</a:t>
            </a:r>
            <a:r>
              <a:rPr lang="en-US" sz="1200" dirty="0"/>
              <a:t>eam</a:t>
            </a:r>
            <a:endParaRPr lang="en-US" sz="2000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6694724" y="2876465"/>
            <a:ext cx="1695450" cy="1089721"/>
            <a:chOff x="6694724" y="2876465"/>
            <a:chExt cx="1695450" cy="1089721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6694724" y="3337536"/>
              <a:ext cx="1695450" cy="628650"/>
            </a:xfrm>
            <a:prstGeom prst="straightConnector1">
              <a:avLst/>
            </a:prstGeom>
            <a:ln w="76200">
              <a:solidFill>
                <a:srgbClr val="0096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>
              <a:off x="6760211" y="2876465"/>
              <a:ext cx="46519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2800" dirty="0">
                  <a:solidFill>
                    <a:srgbClr val="00B0F0"/>
                  </a:solidFill>
                </a:rPr>
                <a:t>e</a:t>
              </a:r>
              <a:r>
                <a:rPr lang="en-CA" sz="2800" baseline="30000" dirty="0">
                  <a:solidFill>
                    <a:srgbClr val="00B0F0"/>
                  </a:solidFill>
                </a:rPr>
                <a:t>-</a:t>
              </a:r>
              <a:endParaRPr lang="en-US" baseline="300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8784329" y="2423160"/>
            <a:ext cx="2686346" cy="1869382"/>
            <a:chOff x="8784329" y="2423160"/>
            <a:chExt cx="2686346" cy="1869382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8784329" y="2423160"/>
              <a:ext cx="2295053" cy="1869382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/>
            <p:cNvSpPr/>
            <p:nvPr/>
          </p:nvSpPr>
          <p:spPr>
            <a:xfrm>
              <a:off x="10688088" y="2641345"/>
              <a:ext cx="78258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2800" dirty="0">
                  <a:solidFill>
                    <a:srgbClr val="00B050"/>
                  </a:solidFill>
                </a:rPr>
                <a:t>RIB</a:t>
              </a:r>
              <a:endParaRPr lang="en-US" baseline="300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8318520" y="3525017"/>
            <a:ext cx="2143149" cy="1186811"/>
            <a:chOff x="8318520" y="3525017"/>
            <a:chExt cx="2143149" cy="1186811"/>
          </a:xfrm>
        </p:grpSpPr>
        <p:cxnSp>
          <p:nvCxnSpPr>
            <p:cNvPr id="41" name="Curved Connector 40"/>
            <p:cNvCxnSpPr/>
            <p:nvPr/>
          </p:nvCxnSpPr>
          <p:spPr>
            <a:xfrm>
              <a:off x="8323283" y="4041817"/>
              <a:ext cx="934683" cy="643795"/>
            </a:xfrm>
            <a:prstGeom prst="curvedConnector3">
              <a:avLst>
                <a:gd name="adj1" fmla="val 28599"/>
              </a:avLst>
            </a:prstGeom>
            <a:ln w="57150">
              <a:solidFill>
                <a:srgbClr val="FFC000">
                  <a:alpha val="69804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urved Connector 47"/>
            <p:cNvCxnSpPr/>
            <p:nvPr/>
          </p:nvCxnSpPr>
          <p:spPr>
            <a:xfrm>
              <a:off x="8325853" y="3917372"/>
              <a:ext cx="1719226" cy="299673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rgbClr val="FFC000">
                  <a:alpha val="69804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urved Connector 55"/>
            <p:cNvCxnSpPr/>
            <p:nvPr/>
          </p:nvCxnSpPr>
          <p:spPr>
            <a:xfrm>
              <a:off x="8318520" y="3987603"/>
              <a:ext cx="1299524" cy="707817"/>
            </a:xfrm>
            <a:prstGeom prst="curvedConnector3">
              <a:avLst>
                <a:gd name="adj1" fmla="val 29844"/>
              </a:avLst>
            </a:prstGeom>
            <a:ln w="57150">
              <a:solidFill>
                <a:srgbClr val="FFC000">
                  <a:alpha val="69804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urved Connector 65"/>
            <p:cNvCxnSpPr/>
            <p:nvPr/>
          </p:nvCxnSpPr>
          <p:spPr>
            <a:xfrm>
              <a:off x="8323069" y="4094796"/>
              <a:ext cx="650924" cy="617032"/>
            </a:xfrm>
            <a:prstGeom prst="curvedConnector3">
              <a:avLst>
                <a:gd name="adj1" fmla="val 23295"/>
              </a:avLst>
            </a:prstGeom>
            <a:ln w="57150">
              <a:solidFill>
                <a:srgbClr val="FFC000">
                  <a:alpha val="69804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urved Connector 81"/>
            <p:cNvCxnSpPr/>
            <p:nvPr/>
          </p:nvCxnSpPr>
          <p:spPr>
            <a:xfrm flipV="1">
              <a:off x="8318520" y="3708908"/>
              <a:ext cx="1620478" cy="186006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rgbClr val="FFC000">
                  <a:alpha val="69804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urved Connector 83"/>
            <p:cNvCxnSpPr/>
            <p:nvPr/>
          </p:nvCxnSpPr>
          <p:spPr>
            <a:xfrm flipV="1">
              <a:off x="8320901" y="3525017"/>
              <a:ext cx="1175424" cy="323702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rgbClr val="FFC000">
                  <a:alpha val="69804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>
              <a:off x="10007699" y="3998957"/>
              <a:ext cx="45397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3200" dirty="0">
                  <a:solidFill>
                    <a:srgbClr val="FFC000"/>
                  </a:solidFill>
                </a:rPr>
                <a:t>γ</a:t>
              </a:r>
              <a:r>
                <a:rPr lang="el-GR" dirty="0"/>
                <a:t> </a:t>
              </a:r>
              <a:endParaRPr lang="en-US" dirty="0">
                <a:solidFill>
                  <a:srgbClr val="FFC000"/>
                </a:solidFill>
              </a:endParaRPr>
            </a:p>
          </p:txBody>
        </p:sp>
        <p:cxnSp>
          <p:nvCxnSpPr>
            <p:cNvPr id="100" name="Straight Arrow Connector 99"/>
            <p:cNvCxnSpPr/>
            <p:nvPr/>
          </p:nvCxnSpPr>
          <p:spPr>
            <a:xfrm>
              <a:off x="8325853" y="3935067"/>
              <a:ext cx="1695450" cy="628650"/>
            </a:xfrm>
            <a:prstGeom prst="straightConnector1">
              <a:avLst/>
            </a:prstGeom>
            <a:ln w="76200">
              <a:solidFill>
                <a:srgbClr val="FFC000">
                  <a:alpha val="69804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618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Converter, Target and Ion source assembly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3029" y="516302"/>
            <a:ext cx="4231952" cy="43112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4981" y="1436741"/>
            <a:ext cx="5738408" cy="542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2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Converter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3029" y="516302"/>
            <a:ext cx="4231952" cy="431124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681472" y="781637"/>
            <a:ext cx="5893500" cy="25276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u="sng" dirty="0"/>
              <a:t>Objectives:</a:t>
            </a:r>
          </a:p>
          <a:p>
            <a:pPr marL="102870" lvl="1">
              <a:lnSpc>
                <a:spcPct val="11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Maximize photon production to target</a:t>
            </a:r>
          </a:p>
          <a:p>
            <a:pPr marL="102870" lvl="1">
              <a:lnSpc>
                <a:spcPct val="11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Stopping all electrons</a:t>
            </a:r>
          </a:p>
          <a:p>
            <a:pPr>
              <a:buClr>
                <a:srgbClr val="00AAFF"/>
              </a:buClr>
              <a:buFont typeface="Wingdings" panose="05000000000000000000" pitchFamily="2" charset="2"/>
              <a:buChar char=""/>
            </a:pPr>
            <a:r>
              <a:rPr lang="en-US" sz="2400" dirty="0">
                <a:sym typeface="Wingdings" panose="05000000000000000000" pitchFamily="2" charset="2"/>
              </a:rPr>
              <a:t>First high-Z layer</a:t>
            </a:r>
          </a:p>
          <a:p>
            <a:pPr>
              <a:buClr>
                <a:srgbClr val="00AAFF"/>
              </a:buClr>
              <a:buFont typeface="Wingdings" panose="05000000000000000000" pitchFamily="2" charset="2"/>
              <a:buChar char=""/>
            </a:pPr>
            <a:r>
              <a:rPr lang="en-US" sz="2400" dirty="0">
                <a:sym typeface="Wingdings" panose="05000000000000000000" pitchFamily="2" charset="2"/>
              </a:rPr>
              <a:t>Second low-Z water-cooled bulk</a:t>
            </a:r>
          </a:p>
          <a:p>
            <a:pPr>
              <a:buFont typeface="Wingdings" panose="05000000000000000000" pitchFamily="2" charset="2"/>
              <a:buChar char="à"/>
            </a:pPr>
            <a:endParaRPr lang="en-US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CA" sz="2000" dirty="0"/>
          </a:p>
        </p:txBody>
      </p:sp>
      <p:pic>
        <p:nvPicPr>
          <p:cNvPr id="5122" name="Picture 2" descr="Image result for question mar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2" y="3844635"/>
            <a:ext cx="1496052" cy="196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2730267" y="3885299"/>
            <a:ext cx="6109428" cy="202868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dirty="0"/>
              <a:t>Which high-Z and low-Z materials?</a:t>
            </a:r>
          </a:p>
          <a:p>
            <a:r>
              <a:rPr lang="en-US" dirty="0">
                <a:sym typeface="Wingdings" panose="05000000000000000000" pitchFamily="2" charset="2"/>
              </a:rPr>
              <a:t>How to bond them?</a:t>
            </a:r>
          </a:p>
          <a:p>
            <a:r>
              <a:rPr lang="en-US" dirty="0">
                <a:sym typeface="Wingdings" panose="05000000000000000000" pitchFamily="2" charset="2"/>
              </a:rPr>
              <a:t>Radiochemical effects?</a:t>
            </a:r>
          </a:p>
          <a:p>
            <a:r>
              <a:rPr lang="en-US" dirty="0">
                <a:sym typeface="Wingdings" panose="05000000000000000000" pitchFamily="2" charset="2"/>
              </a:rPr>
              <a:t>Radiation damage?</a:t>
            </a:r>
          </a:p>
          <a:p>
            <a:pPr marL="0" indent="0">
              <a:buNone/>
            </a:pPr>
            <a:endParaRPr lang="en-CA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57A5D4-0138-4C43-829D-D6D201CB3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878" y="3103126"/>
            <a:ext cx="4933501" cy="344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5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0.44479 -0.1381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40" y="-69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https://lh3.googleusercontent.com/FPrazT2J-CJEtT_6LIKW_Bmya5xMJfZ5XO72SfTXGudeEOjEc3M4We2IGlwBGdkxF2OOkYaMf_NdF8I7WxnyJNZcGtAxOxN1UmD7xQkpvHMoJKfNcAiVdRc0xajDdqDoAx7yqcNqwJ3KY8NTtrQWuqNuFqWSM_1b1NvTwCcQbCLth8uhegYTE_ugyCSDd32nIfAWhi8hbUQsMFavy_hI5UemeVZXJu7bbMphr7-bGH6rd-em8a8eqDxitDqhR5Vid0IyafMjJ_rKLFyMsRcyJCV1sOa_4cv5yGhQNchGM_fAgdy_N0qEchx63na37xpMbYPHXWU186m6pAJeq5xUJ4XtOvZZk1mh-y6Llx3-LKrq9T45epYCh6lkUwmScHbw3bSfCQ6pKex9BBXrOCMuOnSqMzwcuTaF4_mMva3kwDkcaoNOuMXf37EPWeRYe8n_vUxoOy-Jd24AETdVZdua9tOFeFbWIiTeEp-QHuiQwje2Ig28ONobcd0tAP7muriL6uqERw2YUTZILaQgtRan98a1dgDo0zf1SYUTUnjL3kbaCXTK20LV54mR-Fzi7UUlledqyJ9m3GJ2DyMVskq3V9A7YUBx1FTScNV7gZE2722L_0RgHEvnDN5VK2FwTS0FzuZf5e9fa2pswskj28fCbtf2Czdm-HCnZxtPHjmyVOz4aGA0qufD1ak=w1184-h888-n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5" t="1833" r="2661" b="15780"/>
          <a:stretch/>
        </p:blipFill>
        <p:spPr bwMode="auto">
          <a:xfrm>
            <a:off x="6333772" y="907843"/>
            <a:ext cx="5170347" cy="471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5753100" y="665676"/>
            <a:ext cx="6658299" cy="5441435"/>
            <a:chOff x="6460925" y="1181820"/>
            <a:chExt cx="5426825" cy="434187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t="930" r="27574" b="1"/>
            <a:stretch/>
          </p:blipFill>
          <p:spPr>
            <a:xfrm>
              <a:off x="6460925" y="1181820"/>
              <a:ext cx="4598139" cy="434187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418784" y="2558656"/>
              <a:ext cx="2835234" cy="1571915"/>
            </a:xfrm>
            <a:prstGeom prst="ellipse">
              <a:avLst/>
            </a:prstGeom>
            <a:ln w="41275">
              <a:solidFill>
                <a:srgbClr val="00B050"/>
              </a:solidFill>
            </a:ln>
          </p:spPr>
        </p:pic>
        <p:cxnSp>
          <p:nvCxnSpPr>
            <p:cNvPr id="10" name="Straight Connector 9"/>
            <p:cNvCxnSpPr/>
            <p:nvPr/>
          </p:nvCxnSpPr>
          <p:spPr>
            <a:xfrm flipV="1">
              <a:off x="7467569" y="1937130"/>
              <a:ext cx="3194938" cy="200444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rot="2563125">
              <a:off x="11425082" y="4100207"/>
              <a:ext cx="462668" cy="348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2060"/>
                  </a:solidFill>
                  <a:latin typeface="Myriad Pro Light"/>
                  <a:cs typeface="Myriad Pro" pitchFamily="34" charset="0"/>
                </a:rPr>
                <a:t>e</a:t>
              </a:r>
              <a:r>
                <a:rPr lang="en-US" sz="1600" baseline="30000" dirty="0">
                  <a:solidFill>
                    <a:srgbClr val="002060"/>
                  </a:solidFill>
                  <a:latin typeface="Myriad Pro Light"/>
                  <a:cs typeface="Myriad Pro" pitchFamily="34" charset="0"/>
                </a:rPr>
                <a:t>-</a:t>
              </a:r>
              <a:endParaRPr lang="en-US" sz="1200" baseline="30000" dirty="0">
                <a:solidFill>
                  <a:srgbClr val="002060"/>
                </a:solidFill>
                <a:latin typeface="Myriad Pro Light"/>
                <a:cs typeface="Myriad Pro" pitchFamily="34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 flipV="1">
              <a:off x="10836402" y="3395082"/>
              <a:ext cx="648007" cy="58879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7" idx="4"/>
            </p:cNvCxnSpPr>
            <p:nvPr/>
          </p:nvCxnSpPr>
          <p:spPr>
            <a:xfrm>
              <a:off x="7565215" y="4762230"/>
              <a:ext cx="3177182" cy="1346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Oval 16"/>
          <p:cNvSpPr/>
          <p:nvPr/>
        </p:nvSpPr>
        <p:spPr>
          <a:xfrm>
            <a:off x="6848218" y="4078736"/>
            <a:ext cx="519521" cy="1074078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ARIEL e-γ Converter Test Stand (CTS)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115" y="982328"/>
            <a:ext cx="5626037" cy="278262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u="sng" dirty="0"/>
              <a:t>Testing conditions: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Electron current = 1.6 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Electron energy = 300 kV</a:t>
            </a:r>
          </a:p>
          <a:p>
            <a:pPr>
              <a:buFont typeface="Arial" panose="020B0604020202020204" pitchFamily="34" charset="0"/>
              <a:buChar char="•"/>
            </a:pPr>
            <a:endParaRPr lang="en-CA" dirty="0"/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Integrated 500 h (~ 3 weeks)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At least 50 heating cycles per sample</a:t>
            </a:r>
          </a:p>
          <a:p>
            <a:pPr marL="0" indent="0">
              <a:buNone/>
            </a:pPr>
            <a:endParaRPr lang="en-CA" sz="1600" dirty="0"/>
          </a:p>
          <a:p>
            <a:pPr marL="0" indent="0">
              <a:buNone/>
            </a:pPr>
            <a:endParaRPr lang="en-CA" sz="1600" dirty="0"/>
          </a:p>
        </p:txBody>
      </p:sp>
      <p:sp>
        <p:nvSpPr>
          <p:cNvPr id="3073" name="Rectangle 3072"/>
          <p:cNvSpPr/>
          <p:nvPr/>
        </p:nvSpPr>
        <p:spPr>
          <a:xfrm>
            <a:off x="4617936" y="1679187"/>
            <a:ext cx="1614545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12 W/mm</a:t>
            </a:r>
            <a:r>
              <a:rPr lang="en-US" sz="2400" baseline="30000" dirty="0"/>
              <a:t>2</a:t>
            </a:r>
            <a:endParaRPr lang="en-CA" sz="2400" baseline="30000" dirty="0"/>
          </a:p>
        </p:txBody>
      </p:sp>
      <p:cxnSp>
        <p:nvCxnSpPr>
          <p:cNvPr id="3076" name="Straight Arrow Connector 3075"/>
          <p:cNvCxnSpPr/>
          <p:nvPr/>
        </p:nvCxnSpPr>
        <p:spPr>
          <a:xfrm>
            <a:off x="4206624" y="1868166"/>
            <a:ext cx="379562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F6065CB9-D34E-4C0A-B2B1-64634D95FA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589" y="4235959"/>
            <a:ext cx="1180504" cy="1467636"/>
          </a:xfrm>
          <a:prstGeom prst="rect">
            <a:avLst/>
          </a:prstGeom>
          <a:ln>
            <a:noFill/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CF17202-2561-469E-B235-93C98AAF62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3478" r="27023" b="24098"/>
          <a:stretch/>
        </p:blipFill>
        <p:spPr>
          <a:xfrm rot="5400000">
            <a:off x="3054596" y="4452068"/>
            <a:ext cx="1451772" cy="1051283"/>
          </a:xfrm>
          <a:prstGeom prst="rect">
            <a:avLst/>
          </a:prstGeom>
          <a:ln w="53975">
            <a:noFill/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44E2E3D-DC9E-4586-9B62-E7D900D634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43" y="4245104"/>
            <a:ext cx="1381552" cy="1460881"/>
          </a:xfrm>
          <a:prstGeom prst="rect">
            <a:avLst/>
          </a:prstGeom>
          <a:ln w="50800">
            <a:noFill/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08E57EE-90F9-4000-AFA2-E74A2A9F3E7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37941" r="29602" b="30480"/>
          <a:stretch/>
        </p:blipFill>
        <p:spPr>
          <a:xfrm rot="5400000">
            <a:off x="1693224" y="4484036"/>
            <a:ext cx="1457786" cy="981773"/>
          </a:xfrm>
          <a:prstGeom prst="rect">
            <a:avLst/>
          </a:prstGeom>
          <a:ln w="50800"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776860E8-8214-465C-97AA-7E1E6726A1AA}"/>
              </a:ext>
            </a:extLst>
          </p:cNvPr>
          <p:cNvSpPr/>
          <p:nvPr/>
        </p:nvSpPr>
        <p:spPr>
          <a:xfrm>
            <a:off x="270723" y="5734891"/>
            <a:ext cx="1353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a) Au-Al </a:t>
            </a:r>
            <a:r>
              <a:rPr lang="en-US" sz="1050" dirty="0" err="1"/>
              <a:t>Expl</a:t>
            </a:r>
            <a:r>
              <a:rPr lang="en-US" sz="1050" dirty="0"/>
              <a:t>. Weld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C73C329-22C8-4B29-B6AE-938AFF4FBE45}"/>
              </a:ext>
            </a:extLst>
          </p:cNvPr>
          <p:cNvSpPr/>
          <p:nvPr/>
        </p:nvSpPr>
        <p:spPr>
          <a:xfrm>
            <a:off x="4396116" y="5717258"/>
            <a:ext cx="176773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d) Ta-Al </a:t>
            </a:r>
            <a:r>
              <a:rPr lang="en-US" sz="1050" dirty="0" err="1"/>
              <a:t>Expl</a:t>
            </a:r>
            <a:r>
              <a:rPr lang="en-US" sz="1050" dirty="0"/>
              <a:t>. Weld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9B2D55F-17DB-496B-B912-92FD85FDC773}"/>
              </a:ext>
            </a:extLst>
          </p:cNvPr>
          <p:cNvSpPr/>
          <p:nvPr/>
        </p:nvSpPr>
        <p:spPr>
          <a:xfrm>
            <a:off x="3392423" y="5717258"/>
            <a:ext cx="97013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c) Au-Al E.D.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E4947B9-1175-4DA1-9A93-58FFE36B2971}"/>
              </a:ext>
            </a:extLst>
          </p:cNvPr>
          <p:cNvSpPr/>
          <p:nvPr/>
        </p:nvSpPr>
        <p:spPr>
          <a:xfrm>
            <a:off x="1870336" y="5733351"/>
            <a:ext cx="161775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b) Au-Al E.D. + Ni</a:t>
            </a:r>
          </a:p>
        </p:txBody>
      </p:sp>
    </p:spTree>
    <p:extLst>
      <p:ext uri="{BB962C8B-B14F-4D97-AF65-F5344CB8AC3E}">
        <p14:creationId xmlns:p14="http://schemas.microsoft.com/office/powerpoint/2010/main" val="24447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Pre-Acceptance Tests  Au</a:t>
            </a:r>
            <a:endParaRPr lang="en-US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098304A-C2C7-4AA4-BBC5-730209B11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72" y="1174113"/>
            <a:ext cx="1381552" cy="1460881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776860E8-8214-465C-97AA-7E1E6726A1AA}"/>
              </a:ext>
            </a:extLst>
          </p:cNvPr>
          <p:cNvSpPr/>
          <p:nvPr/>
        </p:nvSpPr>
        <p:spPr>
          <a:xfrm>
            <a:off x="399968" y="890849"/>
            <a:ext cx="1353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a) Au-Al </a:t>
            </a:r>
            <a:r>
              <a:rPr lang="en-US" sz="1050" dirty="0" err="1"/>
              <a:t>Expl</a:t>
            </a:r>
            <a:r>
              <a:rPr lang="en-US" sz="1050" dirty="0"/>
              <a:t>. Weld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6065CB9-D34E-4C0A-B2B1-64634D95FA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18" y="1164970"/>
            <a:ext cx="1180504" cy="1467636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C73C329-22C8-4B29-B6AE-938AFF4FBE45}"/>
              </a:ext>
            </a:extLst>
          </p:cNvPr>
          <p:cNvSpPr/>
          <p:nvPr/>
        </p:nvSpPr>
        <p:spPr>
          <a:xfrm>
            <a:off x="4525361" y="873216"/>
            <a:ext cx="176773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d) Ta-Al </a:t>
            </a:r>
            <a:r>
              <a:rPr lang="en-US" sz="1050" dirty="0" err="1"/>
              <a:t>Expl</a:t>
            </a:r>
            <a:r>
              <a:rPr lang="en-US" sz="1050" dirty="0"/>
              <a:t>. Weld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9B2D55F-17DB-496B-B912-92FD85FDC773}"/>
              </a:ext>
            </a:extLst>
          </p:cNvPr>
          <p:cNvSpPr/>
          <p:nvPr/>
        </p:nvSpPr>
        <p:spPr>
          <a:xfrm>
            <a:off x="3521668" y="873216"/>
            <a:ext cx="97013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c) Au-Al E.D.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4947B9-1175-4DA1-9A93-58FFE36B2971}"/>
              </a:ext>
            </a:extLst>
          </p:cNvPr>
          <p:cNvSpPr/>
          <p:nvPr/>
        </p:nvSpPr>
        <p:spPr>
          <a:xfrm>
            <a:off x="1999581" y="889309"/>
            <a:ext cx="161775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b) Au-Al E.D. + Ni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C04E2808-9FBB-4632-BAB4-2D2A2A14905A}"/>
              </a:ext>
            </a:extLst>
          </p:cNvPr>
          <p:cNvSpPr txBox="1">
            <a:spLocks/>
          </p:cNvSpPr>
          <p:nvPr/>
        </p:nvSpPr>
        <p:spPr>
          <a:xfrm>
            <a:off x="2022460" y="5368885"/>
            <a:ext cx="7042819" cy="1397676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None/>
            </a:pPr>
            <a:r>
              <a:rPr lang="en-US" sz="2400" u="sng" dirty="0">
                <a:latin typeface="Arial" charset="0"/>
                <a:ea typeface="Arial" charset="0"/>
                <a:cs typeface="Arial" charset="0"/>
              </a:rPr>
              <a:t>Outcome:</a:t>
            </a:r>
          </a:p>
          <a:p>
            <a:pPr marL="285750" indent="-28575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Temperature increase during irradiation</a:t>
            </a:r>
          </a:p>
          <a:p>
            <a:pPr marL="285750" indent="-28575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Au-Al diffusion and intermetallic formation</a:t>
            </a:r>
          </a:p>
        </p:txBody>
      </p:sp>
      <p:pic>
        <p:nvPicPr>
          <p:cNvPr id="52" name="Picture 2" descr="Image result for red cross green check">
            <a:extLst>
              <a:ext uri="{FF2B5EF4-FFF2-40B4-BE49-F238E27FC236}">
                <a16:creationId xmlns:a16="http://schemas.microsoft.com/office/drawing/2014/main" id="{8CA29CD6-D6B8-4473-B4A2-2D4F54DAF6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2"/>
          <a:stretch/>
        </p:blipFill>
        <p:spPr bwMode="auto">
          <a:xfrm>
            <a:off x="797474" y="1836382"/>
            <a:ext cx="558244" cy="5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194448-A8A8-4D58-9314-9A3A7A5CAB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37941" r="29602" b="30480"/>
          <a:stretch/>
        </p:blipFill>
        <p:spPr>
          <a:xfrm rot="5400000">
            <a:off x="1857053" y="1413045"/>
            <a:ext cx="1457786" cy="981773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  <p:pic>
        <p:nvPicPr>
          <p:cNvPr id="17" name="Picture 2" descr="Image result for red cross green check">
            <a:extLst>
              <a:ext uri="{FF2B5EF4-FFF2-40B4-BE49-F238E27FC236}">
                <a16:creationId xmlns:a16="http://schemas.microsoft.com/office/drawing/2014/main" id="{8CA29CD6-D6B8-4473-B4A2-2D4F54DAF6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2"/>
          <a:stretch/>
        </p:blipFill>
        <p:spPr bwMode="auto">
          <a:xfrm>
            <a:off x="2326200" y="1789058"/>
            <a:ext cx="558244" cy="5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E76372-8CE7-4B4C-897E-268B8178B5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3478" r="27023" b="24098"/>
          <a:stretch/>
        </p:blipFill>
        <p:spPr>
          <a:xfrm rot="5400000">
            <a:off x="3218425" y="1381078"/>
            <a:ext cx="1451772" cy="1051283"/>
          </a:xfrm>
          <a:prstGeom prst="rect">
            <a:avLst/>
          </a:prstGeom>
          <a:ln w="53975">
            <a:solidFill>
              <a:srgbClr val="FF0000"/>
            </a:solidFill>
          </a:ln>
        </p:spPr>
      </p:pic>
      <p:pic>
        <p:nvPicPr>
          <p:cNvPr id="19" name="Picture 2" descr="Image result for red cross green check">
            <a:extLst>
              <a:ext uri="{FF2B5EF4-FFF2-40B4-BE49-F238E27FC236}">
                <a16:creationId xmlns:a16="http://schemas.microsoft.com/office/drawing/2014/main" id="{8CA29CD6-D6B8-4473-B4A2-2D4F54DAF6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2"/>
          <a:stretch/>
        </p:blipFill>
        <p:spPr bwMode="auto">
          <a:xfrm>
            <a:off x="3651186" y="1780088"/>
            <a:ext cx="558244" cy="5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4C87F0-1B26-40F8-9B68-22E58A3C69C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740" t="27839" r="24677" b="41227"/>
          <a:stretch/>
        </p:blipFill>
        <p:spPr>
          <a:xfrm rot="5400000">
            <a:off x="6978395" y="397205"/>
            <a:ext cx="2146170" cy="230699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21BF768-9984-4949-9475-0DF71C7FC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72" y="1174114"/>
            <a:ext cx="1381552" cy="1460881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8F24F2E-6043-4237-A60D-05FFB9BE12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37941" r="29602" b="30480"/>
          <a:stretch/>
        </p:blipFill>
        <p:spPr>
          <a:xfrm rot="5400000">
            <a:off x="1857053" y="1413046"/>
            <a:ext cx="1457786" cy="981773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CF17202-2561-469E-B235-93C98AAF62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3478" r="27023" b="24098"/>
          <a:stretch/>
        </p:blipFill>
        <p:spPr>
          <a:xfrm rot="5400000">
            <a:off x="3218425" y="1381079"/>
            <a:ext cx="1451772" cy="1051283"/>
          </a:xfrm>
          <a:prstGeom prst="rect">
            <a:avLst/>
          </a:prstGeom>
          <a:ln w="53975">
            <a:solidFill>
              <a:srgbClr val="002060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44E2E3D-DC9E-4586-9B62-E7D900D63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72" y="1174115"/>
            <a:ext cx="1381552" cy="1460881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08E57EE-90F9-4000-AFA2-E74A2A9F3E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37941" r="29602" b="30480"/>
          <a:stretch/>
        </p:blipFill>
        <p:spPr>
          <a:xfrm rot="5400000">
            <a:off x="1857053" y="1413047"/>
            <a:ext cx="1457786" cy="981773"/>
          </a:xfrm>
          <a:prstGeom prst="rect">
            <a:avLst/>
          </a:prstGeom>
          <a:ln w="50800">
            <a:solidFill>
              <a:srgbClr val="002060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63" y="476365"/>
            <a:ext cx="2459880" cy="214742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/>
          <a:srcRect r="74304" b="54889"/>
          <a:stretch/>
        </p:blipFill>
        <p:spPr>
          <a:xfrm>
            <a:off x="4020143" y="2993207"/>
            <a:ext cx="2057401" cy="199414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9"/>
          <a:srcRect l="72885" t="143" r="162" b="52165"/>
          <a:stretch/>
        </p:blipFill>
        <p:spPr>
          <a:xfrm>
            <a:off x="6215774" y="2999940"/>
            <a:ext cx="2041257" cy="199414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9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1753224" y="2989910"/>
            <a:ext cx="2557955" cy="208743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400" u="sng" dirty="0"/>
              <a:t>Pristine</a:t>
            </a:r>
            <a:r>
              <a:rPr lang="en-US" sz="2400" dirty="0"/>
              <a:t> sample</a:t>
            </a:r>
          </a:p>
          <a:p>
            <a:pPr marL="457200" indent="-457200">
              <a:buAutoNum type="arabicParenR"/>
            </a:pPr>
            <a:r>
              <a:rPr lang="en-US" sz="2400" dirty="0"/>
              <a:t>3.5%</a:t>
            </a:r>
          </a:p>
          <a:p>
            <a:pPr marL="457200" indent="-457200">
              <a:buAutoNum type="arabicParenR"/>
            </a:pPr>
            <a:r>
              <a:rPr lang="en-US" sz="2400" dirty="0"/>
              <a:t>51%</a:t>
            </a:r>
          </a:p>
          <a:p>
            <a:pPr marL="457200" indent="-457200">
              <a:buAutoNum type="arabicParenR"/>
            </a:pPr>
            <a:r>
              <a:rPr lang="en-US" sz="2400" dirty="0"/>
              <a:t>97%</a:t>
            </a:r>
          </a:p>
        </p:txBody>
      </p:sp>
      <p:sp>
        <p:nvSpPr>
          <p:cNvPr id="30" name="Content Placeholder 3"/>
          <p:cNvSpPr txBox="1">
            <a:spLocks/>
          </p:cNvSpPr>
          <p:nvPr/>
        </p:nvSpPr>
        <p:spPr>
          <a:xfrm>
            <a:off x="8344461" y="2998592"/>
            <a:ext cx="2787356" cy="20959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u="sng" dirty="0"/>
              <a:t>Irradiated</a:t>
            </a:r>
            <a:r>
              <a:rPr lang="en-US" dirty="0"/>
              <a:t> sample</a:t>
            </a:r>
          </a:p>
          <a:p>
            <a:pPr marL="1371600" lvl="2" indent="-457200">
              <a:buFont typeface="Arial"/>
              <a:buAutoNum type="arabicParenR"/>
            </a:pPr>
            <a:r>
              <a:rPr lang="en-US" sz="2400" dirty="0"/>
              <a:t>1.5%</a:t>
            </a:r>
          </a:p>
          <a:p>
            <a:pPr marL="1371600" lvl="2" indent="-457200">
              <a:buFont typeface="Arial"/>
              <a:buAutoNum type="arabicParenR"/>
            </a:pPr>
            <a:r>
              <a:rPr lang="en-US" sz="2400" dirty="0"/>
              <a:t>28%</a:t>
            </a:r>
          </a:p>
          <a:p>
            <a:pPr marL="1371600" lvl="2" indent="-457200">
              <a:buFont typeface="Arial"/>
              <a:buAutoNum type="arabicParenR"/>
            </a:pPr>
            <a:r>
              <a:rPr lang="en-US" sz="2400" dirty="0"/>
              <a:t>32%</a:t>
            </a:r>
          </a:p>
          <a:p>
            <a:pPr marL="1371600" lvl="2" indent="-457200">
              <a:buFont typeface="Arial"/>
              <a:buAutoNum type="arabicParenR"/>
            </a:pPr>
            <a:r>
              <a:rPr lang="en-US" sz="2400" dirty="0"/>
              <a:t>98 %</a:t>
            </a:r>
          </a:p>
        </p:txBody>
      </p:sp>
      <p:sp>
        <p:nvSpPr>
          <p:cNvPr id="6" name="Bent Arrow 5"/>
          <p:cNvSpPr/>
          <p:nvPr/>
        </p:nvSpPr>
        <p:spPr>
          <a:xfrm flipV="1">
            <a:off x="843210" y="2781300"/>
            <a:ext cx="894131" cy="1478496"/>
          </a:xfrm>
          <a:prstGeom prst="bentArrow">
            <a:avLst>
              <a:gd name="adj1" fmla="val 19674"/>
              <a:gd name="adj2" fmla="val 25000"/>
              <a:gd name="adj3" fmla="val 25000"/>
              <a:gd name="adj4" fmla="val 5653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4" name="Picture 2" descr="Image result for red x">
            <a:extLst>
              <a:ext uri="{FF2B5EF4-FFF2-40B4-BE49-F238E27FC236}">
                <a16:creationId xmlns:a16="http://schemas.microsoft.com/office/drawing/2014/main" id="{148185F5-6AF6-4C29-8B03-11D6E34B7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29" y="2058943"/>
            <a:ext cx="767481" cy="56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result for red x">
            <a:extLst>
              <a:ext uri="{FF2B5EF4-FFF2-40B4-BE49-F238E27FC236}">
                <a16:creationId xmlns:a16="http://schemas.microsoft.com/office/drawing/2014/main" id="{82E75560-4922-4702-AF01-FFAB39463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002" y="2072567"/>
            <a:ext cx="767481" cy="56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Image result for red x">
            <a:extLst>
              <a:ext uri="{FF2B5EF4-FFF2-40B4-BE49-F238E27FC236}">
                <a16:creationId xmlns:a16="http://schemas.microsoft.com/office/drawing/2014/main" id="{A1BAAC01-E6D9-4B96-B1E6-EA9053EF2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07" y="2072567"/>
            <a:ext cx="767481" cy="56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6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Acceptance Tests  on Tantalum</a:t>
            </a:r>
            <a:endParaRPr lang="en-US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098304A-C2C7-4AA4-BBC5-730209B11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72" y="1174113"/>
            <a:ext cx="1381552" cy="1460881"/>
          </a:xfrm>
          <a:prstGeom prst="rect">
            <a:avLst/>
          </a:prstGeom>
          <a:ln w="50800"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776860E8-8214-465C-97AA-7E1E6726A1AA}"/>
              </a:ext>
            </a:extLst>
          </p:cNvPr>
          <p:cNvSpPr/>
          <p:nvPr/>
        </p:nvSpPr>
        <p:spPr>
          <a:xfrm>
            <a:off x="399968" y="890849"/>
            <a:ext cx="1353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a) Au-Al </a:t>
            </a:r>
            <a:r>
              <a:rPr lang="en-US" sz="1050" dirty="0" err="1"/>
              <a:t>Expl</a:t>
            </a:r>
            <a:r>
              <a:rPr lang="en-US" sz="1050" dirty="0"/>
              <a:t>. Weld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6065CB9-D34E-4C0A-B2B1-64634D95FA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18" y="1164970"/>
            <a:ext cx="1180504" cy="1467636"/>
          </a:xfrm>
          <a:prstGeom prst="rect">
            <a:avLst/>
          </a:prstGeom>
          <a:ln w="50800">
            <a:solidFill>
              <a:srgbClr val="54FF00"/>
            </a:solidFill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C73C329-22C8-4B29-B6AE-938AFF4FBE45}"/>
              </a:ext>
            </a:extLst>
          </p:cNvPr>
          <p:cNvSpPr/>
          <p:nvPr/>
        </p:nvSpPr>
        <p:spPr>
          <a:xfrm>
            <a:off x="4525361" y="873216"/>
            <a:ext cx="176773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d) Ta-Al </a:t>
            </a:r>
            <a:r>
              <a:rPr lang="en-US" sz="1050" dirty="0" err="1"/>
              <a:t>Expl</a:t>
            </a:r>
            <a:r>
              <a:rPr lang="en-US" sz="1050" dirty="0"/>
              <a:t>. Weld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3E76372-8CE7-4B4C-897E-268B8178B5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3478" r="27023" b="24098"/>
          <a:stretch/>
        </p:blipFill>
        <p:spPr>
          <a:xfrm rot="5400000">
            <a:off x="3218425" y="1381078"/>
            <a:ext cx="1451772" cy="1051283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39B2D55F-17DB-496B-B912-92FD85FDC773}"/>
              </a:ext>
            </a:extLst>
          </p:cNvPr>
          <p:cNvSpPr/>
          <p:nvPr/>
        </p:nvSpPr>
        <p:spPr>
          <a:xfrm>
            <a:off x="3521668" y="873216"/>
            <a:ext cx="97013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c) Au-Al E.D.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2C194448-A8A8-4D58-9314-9A3A7A5CAB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37941" r="29602" b="30480"/>
          <a:stretch/>
        </p:blipFill>
        <p:spPr>
          <a:xfrm rot="5400000">
            <a:off x="1857053" y="1413045"/>
            <a:ext cx="1457786" cy="98177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8E4947B9-1175-4DA1-9A93-58FFE36B2971}"/>
              </a:ext>
            </a:extLst>
          </p:cNvPr>
          <p:cNvSpPr/>
          <p:nvPr/>
        </p:nvSpPr>
        <p:spPr>
          <a:xfrm>
            <a:off x="1999581" y="889309"/>
            <a:ext cx="161775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b) Au-Al E.D. + Ni</a:t>
            </a:r>
          </a:p>
        </p:txBody>
      </p:sp>
      <p:pic>
        <p:nvPicPr>
          <p:cNvPr id="32" name="Picture 2" descr="Image result for red cross green check">
            <a:extLst>
              <a:ext uri="{FF2B5EF4-FFF2-40B4-BE49-F238E27FC236}">
                <a16:creationId xmlns:a16="http://schemas.microsoft.com/office/drawing/2014/main" id="{D7169714-6C3D-4989-8989-049A69A2AD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72"/>
          <a:stretch/>
        </p:blipFill>
        <p:spPr bwMode="auto">
          <a:xfrm>
            <a:off x="4712049" y="2115468"/>
            <a:ext cx="446335" cy="4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33AF07F-FEF5-4B39-8219-94D94CD53989}"/>
              </a:ext>
            </a:extLst>
          </p:cNvPr>
          <p:cNvSpPr txBox="1">
            <a:spLocks/>
          </p:cNvSpPr>
          <p:nvPr/>
        </p:nvSpPr>
        <p:spPr>
          <a:xfrm>
            <a:off x="257372" y="3538003"/>
            <a:ext cx="7908728" cy="311754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2" indent="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None/>
            </a:pPr>
            <a:r>
              <a:rPr lang="en-US" sz="2400" u="sng" dirty="0">
                <a:latin typeface="Arial" charset="0"/>
                <a:ea typeface="Arial" charset="0"/>
                <a:cs typeface="Arial" charset="0"/>
              </a:rPr>
              <a:t>Outcome:</a:t>
            </a:r>
          </a:p>
          <a:p>
            <a:pPr marL="742950" lvl="2" indent="-34290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Temperature stable over the irradiation period</a:t>
            </a:r>
          </a:p>
          <a:p>
            <a:pPr marL="742950" lvl="2" indent="-34290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No evident damage by eye inspection or SEM</a:t>
            </a:r>
          </a:p>
          <a:p>
            <a:pPr marL="742950" lvl="2" indent="-34290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Temperature stable over 500 h of irradiation</a:t>
            </a:r>
          </a:p>
          <a:p>
            <a:pPr marL="742950" lvl="2" indent="-34290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Surface microscopy shows no damage</a:t>
            </a:r>
          </a:p>
          <a:p>
            <a:pPr marL="742950" lvl="2" indent="-342900" defTabSz="914400">
              <a:lnSpc>
                <a:spcPct val="90000"/>
              </a:lnSpc>
              <a:spcBef>
                <a:spcPts val="1000"/>
              </a:spcBef>
              <a:buClr>
                <a:srgbClr val="00A9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Operational 24/7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r="68774"/>
          <a:stretch/>
        </p:blipFill>
        <p:spPr>
          <a:xfrm>
            <a:off x="7610074" y="423984"/>
            <a:ext cx="3896100" cy="28111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/>
          <a:srcRect l="68050" t="3206" r="724" b="-3206"/>
          <a:stretch/>
        </p:blipFill>
        <p:spPr>
          <a:xfrm>
            <a:off x="7652537" y="3627780"/>
            <a:ext cx="3896100" cy="2811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866268" y="162374"/>
            <a:ext cx="1383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Pristine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8866268" y="3328070"/>
            <a:ext cx="17059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Irradiated</a:t>
            </a:r>
            <a:endParaRPr lang="en-US" dirty="0"/>
          </a:p>
        </p:txBody>
      </p:sp>
      <p:pic>
        <p:nvPicPr>
          <p:cNvPr id="4" name="Picture 3" descr="A picture containing sitting, hat, white&#10;&#10;Description automatically generated">
            <a:extLst>
              <a:ext uri="{FF2B5EF4-FFF2-40B4-BE49-F238E27FC236}">
                <a16:creationId xmlns:a16="http://schemas.microsoft.com/office/drawing/2014/main" id="{64ACE3D8-D4E2-48DC-B4ED-E520F4A04DC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402" b="8826"/>
          <a:stretch/>
        </p:blipFill>
        <p:spPr>
          <a:xfrm>
            <a:off x="6044924" y="1139940"/>
            <a:ext cx="1180504" cy="149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5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Converter, Target and Ion source assembly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08946" y="680235"/>
            <a:ext cx="4231952" cy="43112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3006" y="1600674"/>
            <a:ext cx="5738408" cy="542125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018225" y="3173833"/>
            <a:ext cx="368300" cy="304800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Curved Connector 14"/>
          <p:cNvCxnSpPr>
            <a:stCxn id="7" idx="0"/>
          </p:cNvCxnSpPr>
          <p:nvPr/>
        </p:nvCxnSpPr>
        <p:spPr>
          <a:xfrm rot="5400000" flipH="1" flipV="1">
            <a:off x="5304843" y="1377649"/>
            <a:ext cx="1693717" cy="1898653"/>
          </a:xfrm>
          <a:prstGeom prst="curvedConnector2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922C73B-79A0-4222-B7C0-3A77344982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846" t="5129" r="8347" b="9314"/>
          <a:stretch/>
        </p:blipFill>
        <p:spPr>
          <a:xfrm rot="5400000">
            <a:off x="7637170" y="621752"/>
            <a:ext cx="1789184" cy="20802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7A65D7-48B4-4CF9-928D-5E6E3781B7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2661" y="767272"/>
            <a:ext cx="2405840" cy="179550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BD164CE-5E92-418A-93C8-0435A83ED869}"/>
              </a:ext>
            </a:extLst>
          </p:cNvPr>
          <p:cNvSpPr/>
          <p:nvPr/>
        </p:nvSpPr>
        <p:spPr>
          <a:xfrm>
            <a:off x="8701888" y="2647906"/>
            <a:ext cx="31646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200" dirty="0">
                <a:solidFill>
                  <a:srgbClr val="000066"/>
                </a:solidFill>
                <a:latin typeface="AdvGulliv-R"/>
              </a:rPr>
              <a:t>Kunz, P. et al, J. of </a:t>
            </a:r>
            <a:r>
              <a:rPr lang="en-CA" sz="1200" dirty="0" err="1">
                <a:solidFill>
                  <a:srgbClr val="000066"/>
                </a:solidFill>
                <a:latin typeface="AdvGulliv-R"/>
              </a:rPr>
              <a:t>Nuc</a:t>
            </a:r>
            <a:r>
              <a:rPr lang="en-CA" sz="1200" dirty="0">
                <a:solidFill>
                  <a:srgbClr val="000066"/>
                </a:solidFill>
                <a:latin typeface="AdvGulliv-R"/>
              </a:rPr>
              <a:t> Mat 440 (2013) 110–116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28962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810132" y="205595"/>
            <a:ext cx="10450005" cy="606574"/>
          </a:xfrm>
        </p:spPr>
        <p:txBody>
          <a:bodyPr/>
          <a:lstStyle/>
          <a:p>
            <a:r>
              <a:rPr lang="en-US" dirty="0"/>
              <a:t>ISAC/ARIEL: porous carbide target materials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164CE-5E92-418A-93C8-0435A83ED869}"/>
              </a:ext>
            </a:extLst>
          </p:cNvPr>
          <p:cNvSpPr/>
          <p:nvPr/>
        </p:nvSpPr>
        <p:spPr>
          <a:xfrm>
            <a:off x="7148569" y="3481977"/>
            <a:ext cx="31646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200" dirty="0">
                <a:solidFill>
                  <a:srgbClr val="000066"/>
                </a:solidFill>
                <a:latin typeface="AdvGulliv-R"/>
              </a:rPr>
              <a:t>Kunz, P. et al, J. of </a:t>
            </a:r>
            <a:r>
              <a:rPr lang="en-CA" sz="1200" dirty="0" err="1">
                <a:solidFill>
                  <a:srgbClr val="000066"/>
                </a:solidFill>
                <a:latin typeface="AdvGulliv-R"/>
              </a:rPr>
              <a:t>Nuc</a:t>
            </a:r>
            <a:r>
              <a:rPr lang="en-CA" sz="1200" dirty="0">
                <a:solidFill>
                  <a:srgbClr val="000066"/>
                </a:solidFill>
                <a:latin typeface="AdvGulliv-R"/>
              </a:rPr>
              <a:t> Mat 440 (2013) 110–116</a:t>
            </a:r>
            <a:endParaRPr lang="en-CA" sz="36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E0998C9-A105-47A0-83A7-66559DAF064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1339" y="508882"/>
            <a:ext cx="3616686" cy="3416800"/>
          </a:xfrm>
          <a:prstGeom prst="rect">
            <a:avLst/>
          </a:prstGeom>
        </p:spPr>
      </p:pic>
      <p:grpSp>
        <p:nvGrpSpPr>
          <p:cNvPr id="124" name="Group 123">
            <a:extLst>
              <a:ext uri="{FF2B5EF4-FFF2-40B4-BE49-F238E27FC236}">
                <a16:creationId xmlns:a16="http://schemas.microsoft.com/office/drawing/2014/main" id="{EA0E5A22-0FA8-48D8-B55A-12F4E4A19AA4}"/>
              </a:ext>
            </a:extLst>
          </p:cNvPr>
          <p:cNvGrpSpPr>
            <a:grpSpLocks noChangeAspect="1"/>
          </p:cNvGrpSpPr>
          <p:nvPr/>
        </p:nvGrpSpPr>
        <p:grpSpPr>
          <a:xfrm>
            <a:off x="567786" y="4160008"/>
            <a:ext cx="6223009" cy="2686208"/>
            <a:chOff x="19095539" y="4029818"/>
            <a:chExt cx="18111518" cy="7817971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3BAC1974-D567-4688-8FD0-D2F6BB6A2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55" b="18109"/>
            <a:stretch/>
          </p:blipFill>
          <p:spPr>
            <a:xfrm>
              <a:off x="19784911" y="4268924"/>
              <a:ext cx="13197506" cy="7578865"/>
            </a:xfrm>
            <a:prstGeom prst="rect">
              <a:avLst/>
            </a:prstGeom>
          </p:spPr>
        </p:pic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1BD76FBC-FA62-4BB1-9450-4679B21AA820}"/>
                </a:ext>
              </a:extLst>
            </p:cNvPr>
            <p:cNvGrpSpPr/>
            <p:nvPr/>
          </p:nvGrpSpPr>
          <p:grpSpPr>
            <a:xfrm>
              <a:off x="19095539" y="4029818"/>
              <a:ext cx="18111518" cy="7124129"/>
              <a:chOff x="19719176" y="2945275"/>
              <a:chExt cx="18111518" cy="7124129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89D64BCA-2227-4CF4-83ED-C1BF765B9686}"/>
                  </a:ext>
                </a:extLst>
              </p:cNvPr>
              <p:cNvGrpSpPr/>
              <p:nvPr/>
            </p:nvGrpSpPr>
            <p:grpSpPr>
              <a:xfrm>
                <a:off x="19719176" y="2945275"/>
                <a:ext cx="18111518" cy="7124129"/>
                <a:chOff x="25821700" y="5224179"/>
                <a:chExt cx="11467510" cy="4360722"/>
              </a:xfrm>
            </p:grpSpPr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DBC816B3-63EB-4FA1-9A0F-4FD6F26FD9CC}"/>
                    </a:ext>
                  </a:extLst>
                </p:cNvPr>
                <p:cNvGrpSpPr/>
                <p:nvPr/>
              </p:nvGrpSpPr>
              <p:grpSpPr>
                <a:xfrm>
                  <a:off x="25821700" y="6412360"/>
                  <a:ext cx="9518199" cy="2463298"/>
                  <a:chOff x="-673582" y="6778117"/>
                  <a:chExt cx="14026544" cy="3630052"/>
                </a:xfrm>
              </p:grpSpPr>
              <p:cxnSp>
                <p:nvCxnSpPr>
                  <p:cNvPr id="118" name="Straight Arrow Connector 117">
                    <a:extLst>
                      <a:ext uri="{FF2B5EF4-FFF2-40B4-BE49-F238E27FC236}">
                        <a16:creationId xmlns:a16="http://schemas.microsoft.com/office/drawing/2014/main" id="{67AB2F70-6869-4245-91A4-47436405C3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2098293" y="6778117"/>
                    <a:ext cx="1254669" cy="383843"/>
                  </a:xfrm>
                  <a:prstGeom prst="straightConnector1">
                    <a:avLst/>
                  </a:prstGeom>
                  <a:ln w="28575">
                    <a:solidFill>
                      <a:srgbClr val="3E508E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Connector 118">
                    <a:extLst>
                      <a:ext uri="{FF2B5EF4-FFF2-40B4-BE49-F238E27FC236}">
                        <a16:creationId xmlns:a16="http://schemas.microsoft.com/office/drawing/2014/main" id="{15045522-5562-4789-9C0B-285CDBA411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-673582" y="9228275"/>
                    <a:ext cx="4926840" cy="1179894"/>
                  </a:xfrm>
                  <a:prstGeom prst="line">
                    <a:avLst/>
                  </a:prstGeom>
                  <a:ln w="28575">
                    <a:solidFill>
                      <a:srgbClr val="3B508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911183E7-AB80-45C8-8E2F-035D75E73B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545334" y="7670187"/>
                    <a:ext cx="5981872" cy="1479959"/>
                  </a:xfrm>
                  <a:prstGeom prst="line">
                    <a:avLst/>
                  </a:prstGeom>
                  <a:ln w="28575">
                    <a:solidFill>
                      <a:srgbClr val="3B508F">
                        <a:alpha val="89804"/>
                      </a:srgb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7440A492-3C46-4490-AE5C-D932FADB59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60481" y="8647037"/>
                    <a:ext cx="1357164" cy="9430"/>
                  </a:xfrm>
                  <a:prstGeom prst="straightConnector1">
                    <a:avLst/>
                  </a:prstGeom>
                  <a:ln w="28575">
                    <a:solidFill>
                      <a:schemeClr val="accent6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4914AB14-EA68-4DAF-8D83-12699337DDAE}"/>
                    </a:ext>
                  </a:extLst>
                </p:cNvPr>
                <p:cNvGrpSpPr/>
                <p:nvPr/>
              </p:nvGrpSpPr>
              <p:grpSpPr>
                <a:xfrm>
                  <a:off x="32742856" y="5224179"/>
                  <a:ext cx="4546354" cy="1766947"/>
                  <a:chOff x="20676851" y="6146415"/>
                  <a:chExt cx="6699758" cy="2603871"/>
                </a:xfrm>
              </p:grpSpPr>
              <p:cxnSp>
                <p:nvCxnSpPr>
                  <p:cNvPr id="116" name="Straight Connector 115">
                    <a:extLst>
                      <a:ext uri="{FF2B5EF4-FFF2-40B4-BE49-F238E27FC236}">
                        <a16:creationId xmlns:a16="http://schemas.microsoft.com/office/drawing/2014/main" id="{193B9F43-6B75-426C-ADFD-883E2D49F7C1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0676851" y="7319967"/>
                    <a:ext cx="3401143" cy="1430319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08FC7C96-02C4-47E4-A4FB-9FD2888FEB42}"/>
                      </a:ext>
                    </a:extLst>
                  </p:cNvPr>
                  <p:cNvSpPr/>
                  <p:nvPr/>
                </p:nvSpPr>
                <p:spPr>
                  <a:xfrm>
                    <a:off x="23521631" y="6146415"/>
                    <a:ext cx="3854978" cy="1160015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>
                        <a:solidFill>
                          <a:schemeClr val="tx1"/>
                        </a:solidFill>
                      </a:rPr>
                      <a:t>Tantalum target container </a:t>
                    </a:r>
                  </a:p>
                </p:txBody>
              </p:sp>
            </p:grp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645ADD38-F90B-4077-BDD5-B0D8CD074A21}"/>
                    </a:ext>
                  </a:extLst>
                </p:cNvPr>
                <p:cNvSpPr/>
                <p:nvPr/>
              </p:nvSpPr>
              <p:spPr>
                <a:xfrm>
                  <a:off x="26110092" y="5399664"/>
                  <a:ext cx="3343278" cy="916410"/>
                </a:xfrm>
                <a:prstGeom prst="rect">
                  <a:avLst/>
                </a:prstGeom>
                <a:noFill/>
                <a:ln w="28575">
                  <a:solidFill>
                    <a:srgbClr val="FF99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Water-cooled copper Heat Shield</a:t>
                  </a:r>
                </a:p>
              </p:txBody>
            </p: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67471DF4-DB3E-4851-9D59-32A78342002F}"/>
                    </a:ext>
                  </a:extLst>
                </p:cNvPr>
                <p:cNvGrpSpPr/>
                <p:nvPr/>
              </p:nvGrpSpPr>
              <p:grpSpPr>
                <a:xfrm>
                  <a:off x="30205244" y="7653043"/>
                  <a:ext cx="1772951" cy="1931858"/>
                  <a:chOff x="17182654" y="3829463"/>
                  <a:chExt cx="2612720" cy="2846894"/>
                </a:xfrm>
              </p:grpSpPr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7A7F1EB0-96AC-4990-B823-945B558DDAF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9593599" y="3829463"/>
                    <a:ext cx="201775" cy="194218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B25C8DE4-CF74-4E9C-827E-F90D82F82B05}"/>
                      </a:ext>
                    </a:extLst>
                  </p:cNvPr>
                  <p:cNvSpPr/>
                  <p:nvPr/>
                </p:nvSpPr>
                <p:spPr>
                  <a:xfrm>
                    <a:off x="17182654" y="5766605"/>
                    <a:ext cx="2410952" cy="909752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 dirty="0">
                        <a:solidFill>
                          <a:schemeClr val="tx1"/>
                        </a:solidFill>
                      </a:rPr>
                      <a:t>Ion Source</a:t>
                    </a:r>
                  </a:p>
                </p:txBody>
              </p:sp>
            </p:grpSp>
          </p:grp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92449C4F-D3C7-4F77-AA9F-C0935F8DAB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52285" y="6819967"/>
                <a:ext cx="1163850" cy="167276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1" name="Picture 280">
            <a:extLst>
              <a:ext uri="{FF2B5EF4-FFF2-40B4-BE49-F238E27FC236}">
                <a16:creationId xmlns:a16="http://schemas.microsoft.com/office/drawing/2014/main" id="{33655030-2D80-41C8-91D3-E8DF0F672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0921" y="1137723"/>
            <a:ext cx="6610182" cy="2318497"/>
          </a:xfrm>
          <a:prstGeom prst="rect">
            <a:avLst/>
          </a:prstGeom>
        </p:spPr>
      </p:pic>
      <p:sp>
        <p:nvSpPr>
          <p:cNvPr id="283" name="Rectangle 282">
            <a:extLst>
              <a:ext uri="{FF2B5EF4-FFF2-40B4-BE49-F238E27FC236}">
                <a16:creationId xmlns:a16="http://schemas.microsoft.com/office/drawing/2014/main" id="{D17FC9DF-4D8F-484E-86F8-6C2997E2E22F}"/>
              </a:ext>
            </a:extLst>
          </p:cNvPr>
          <p:cNvSpPr/>
          <p:nvPr/>
        </p:nvSpPr>
        <p:spPr>
          <a:xfrm rot="16200000">
            <a:off x="-795665" y="1960234"/>
            <a:ext cx="2271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ARIEL - AETE</a:t>
            </a:r>
            <a:endParaRPr lang="en-CA" sz="7200" dirty="0"/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9A332326-0502-4899-8389-498EB821908C}"/>
              </a:ext>
            </a:extLst>
          </p:cNvPr>
          <p:cNvSpPr/>
          <p:nvPr/>
        </p:nvSpPr>
        <p:spPr>
          <a:xfrm rot="16200000">
            <a:off x="-99078" y="5178315"/>
            <a:ext cx="928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ISAC</a:t>
            </a:r>
            <a:endParaRPr lang="en-CA" sz="7200" dirty="0"/>
          </a:p>
        </p:txBody>
      </p:sp>
      <p:pic>
        <p:nvPicPr>
          <p:cNvPr id="286" name="Picture 285">
            <a:extLst>
              <a:ext uri="{FF2B5EF4-FFF2-40B4-BE49-F238E27FC236}">
                <a16:creationId xmlns:a16="http://schemas.microsoft.com/office/drawing/2014/main" id="{595EA66B-340D-417A-94BC-D11471D551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846" t="5129" r="8347" b="9314"/>
          <a:stretch/>
        </p:blipFill>
        <p:spPr>
          <a:xfrm rot="5400000">
            <a:off x="8190296" y="3732811"/>
            <a:ext cx="1789184" cy="208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9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810132" y="205595"/>
            <a:ext cx="10450005" cy="606574"/>
          </a:xfrm>
        </p:spPr>
        <p:txBody>
          <a:bodyPr/>
          <a:lstStyle/>
          <a:p>
            <a:r>
              <a:rPr lang="en-US" dirty="0"/>
              <a:t>Radioisotope extraction from an ISOL target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164CE-5E92-418A-93C8-0435A83ED869}"/>
              </a:ext>
            </a:extLst>
          </p:cNvPr>
          <p:cNvSpPr/>
          <p:nvPr/>
        </p:nvSpPr>
        <p:spPr>
          <a:xfrm>
            <a:off x="7148569" y="3481977"/>
            <a:ext cx="31646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200" dirty="0">
                <a:solidFill>
                  <a:srgbClr val="000066"/>
                </a:solidFill>
                <a:latin typeface="AdvGulliv-R"/>
              </a:rPr>
              <a:t>Kunz, P. et al, J. of </a:t>
            </a:r>
            <a:r>
              <a:rPr lang="en-CA" sz="1200" dirty="0" err="1">
                <a:solidFill>
                  <a:srgbClr val="000066"/>
                </a:solidFill>
                <a:latin typeface="AdvGulliv-R"/>
              </a:rPr>
              <a:t>Nuc</a:t>
            </a:r>
            <a:r>
              <a:rPr lang="en-CA" sz="1200" dirty="0">
                <a:solidFill>
                  <a:srgbClr val="000066"/>
                </a:solidFill>
                <a:latin typeface="AdvGulliv-R"/>
              </a:rPr>
              <a:t> Mat 440 (2013) 110–116</a:t>
            </a:r>
            <a:endParaRPr lang="en-CA" sz="3600" dirty="0"/>
          </a:p>
        </p:txBody>
      </p:sp>
      <p:pic>
        <p:nvPicPr>
          <p:cNvPr id="281" name="Picture 280">
            <a:extLst>
              <a:ext uri="{FF2B5EF4-FFF2-40B4-BE49-F238E27FC236}">
                <a16:creationId xmlns:a16="http://schemas.microsoft.com/office/drawing/2014/main" id="{33655030-2D80-41C8-91D3-E8DF0F672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921" y="1137723"/>
            <a:ext cx="6610182" cy="23184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5" name="CasellaDiTesto 8">
                <a:extLst>
                  <a:ext uri="{FF2B5EF4-FFF2-40B4-BE49-F238E27FC236}">
                    <a16:creationId xmlns:a16="http://schemas.microsoft.com/office/drawing/2014/main" id="{E1D0D5DC-B031-4272-BAA2-6B9104001876}"/>
                  </a:ext>
                </a:extLst>
              </p:cNvPr>
              <p:cNvSpPr txBox="1"/>
              <p:nvPr/>
            </p:nvSpPr>
            <p:spPr>
              <a:xfrm>
                <a:off x="3870181" y="4916946"/>
                <a:ext cx="6207370" cy="1145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𝑅𝐼𝐵</m:t>
                      </m:r>
                      <m:r>
                        <a:rPr lang="it-IT" sz="20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it-I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l-G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 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ρ</m:t>
                          </m:r>
                          <m:r>
                            <m:rPr>
                              <m:nor/>
                            </m:rP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pt-B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pt-BR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t-BR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nary>
                      <m:r>
                        <m:rPr>
                          <m:nor/>
                        </m:rPr>
                        <a:rPr lang="it-IT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it-IT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dx</m:t>
                      </m:r>
                      <m:r>
                        <m:rPr>
                          <m:nor/>
                        </m:rPr>
                        <a:rPr lang="it-I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it-I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</m:t>
                      </m:r>
                      <m:r>
                        <m:rPr>
                          <m:nor/>
                        </m:rPr>
                        <a:rPr lang="it-IT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l-G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𝑅𝑒𝑙</m:t>
                          </m:r>
                        </m:sub>
                      </m:sSub>
                      <m:r>
                        <a:rPr lang="en-CA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𝐼𝑜𝑛</m:t>
                          </m:r>
                        </m:sub>
                      </m:sSub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𝑇𝑟𝑎𝑛</m:t>
                          </m:r>
                        </m:sub>
                      </m:sSub>
                    </m:oMath>
                  </m:oMathPara>
                </a14:m>
                <a:endParaRPr lang="it-I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1400" dirty="0"/>
              </a:p>
            </p:txBody>
          </p:sp>
        </mc:Choice>
        <mc:Fallback>
          <p:sp>
            <p:nvSpPr>
              <p:cNvPr id="85" name="CasellaDiTesto 8">
                <a:extLst>
                  <a:ext uri="{FF2B5EF4-FFF2-40B4-BE49-F238E27FC236}">
                    <a16:creationId xmlns:a16="http://schemas.microsoft.com/office/drawing/2014/main" id="{E1D0D5DC-B031-4272-BAA2-6B9104001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181" y="4916946"/>
                <a:ext cx="6207370" cy="11458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Connettore 1 9">
            <a:extLst>
              <a:ext uri="{FF2B5EF4-FFF2-40B4-BE49-F238E27FC236}">
                <a16:creationId xmlns:a16="http://schemas.microsoft.com/office/drawing/2014/main" id="{F79FA6A5-B402-408E-8B22-3785D348556B}"/>
              </a:ext>
            </a:extLst>
          </p:cNvPr>
          <p:cNvCxnSpPr>
            <a:cxnSpLocks/>
          </p:cNvCxnSpPr>
          <p:nvPr/>
        </p:nvCxnSpPr>
        <p:spPr bwMode="auto">
          <a:xfrm>
            <a:off x="4763000" y="5747626"/>
            <a:ext cx="3273865" cy="0"/>
          </a:xfrm>
          <a:prstGeom prst="line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FC7734B1-D343-4F47-8091-72120EB6F824}"/>
              </a:ext>
            </a:extLst>
          </p:cNvPr>
          <p:cNvSpPr/>
          <p:nvPr/>
        </p:nvSpPr>
        <p:spPr>
          <a:xfrm>
            <a:off x="5294755" y="5693505"/>
            <a:ext cx="2064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7030A0"/>
                </a:solidFill>
                <a:latin typeface="AdvGulliv-R"/>
              </a:rPr>
              <a:t>In target production</a:t>
            </a:r>
            <a:endParaRPr lang="en-CA" dirty="0">
              <a:solidFill>
                <a:srgbClr val="7030A0"/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BEB2075-7CA9-4795-97AB-5EC9F83CCA89}"/>
              </a:ext>
            </a:extLst>
          </p:cNvPr>
          <p:cNvSpPr/>
          <p:nvPr/>
        </p:nvSpPr>
        <p:spPr>
          <a:xfrm>
            <a:off x="8162362" y="5109171"/>
            <a:ext cx="551283" cy="537476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CC5AD4B-5FBC-42B3-9A55-69BBECC7754B}"/>
              </a:ext>
            </a:extLst>
          </p:cNvPr>
          <p:cNvCxnSpPr>
            <a:cxnSpLocks/>
            <a:stCxn id="88" idx="4"/>
          </p:cNvCxnSpPr>
          <p:nvPr/>
        </p:nvCxnSpPr>
        <p:spPr>
          <a:xfrm>
            <a:off x="8438004" y="5646647"/>
            <a:ext cx="0" cy="604501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9627CDDD-CBA7-4233-A4A4-13C05367A848}"/>
              </a:ext>
            </a:extLst>
          </p:cNvPr>
          <p:cNvSpPr/>
          <p:nvPr/>
        </p:nvSpPr>
        <p:spPr>
          <a:xfrm>
            <a:off x="7715965" y="6166871"/>
            <a:ext cx="14440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>
                <a:solidFill>
                  <a:srgbClr val="002060"/>
                </a:solidFill>
                <a:latin typeface="AdvGulliv-R"/>
              </a:rPr>
              <a:t>Release efficiency</a:t>
            </a:r>
            <a:endParaRPr lang="en-CA" dirty="0">
              <a:solidFill>
                <a:srgbClr val="002060"/>
              </a:solidFill>
            </a:endParaRP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FC5CC20C-5CC0-491D-8B1D-49C365893C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0" y="868036"/>
            <a:ext cx="5176647" cy="3842986"/>
          </a:xfrm>
          <a:prstGeom prst="rect">
            <a:avLst/>
          </a:prstGeom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79D94731-0D81-4EF8-9BE9-620391690D4C}"/>
              </a:ext>
            </a:extLst>
          </p:cNvPr>
          <p:cNvGrpSpPr/>
          <p:nvPr/>
        </p:nvGrpSpPr>
        <p:grpSpPr>
          <a:xfrm>
            <a:off x="1099333" y="1861562"/>
            <a:ext cx="2886022" cy="2291217"/>
            <a:chOff x="7395462" y="3518487"/>
            <a:chExt cx="2886022" cy="2291217"/>
          </a:xfrm>
        </p:grpSpPr>
        <p:cxnSp>
          <p:nvCxnSpPr>
            <p:cNvPr id="93" name="Connettore 1 9">
              <a:extLst>
                <a:ext uri="{FF2B5EF4-FFF2-40B4-BE49-F238E27FC236}">
                  <a16:creationId xmlns:a16="http://schemas.microsoft.com/office/drawing/2014/main" id="{E9FAF644-22D7-48A1-975A-037BF15102B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439025" y="3518487"/>
              <a:ext cx="314182" cy="331167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4" name="Connettore 1 9">
              <a:extLst>
                <a:ext uri="{FF2B5EF4-FFF2-40B4-BE49-F238E27FC236}">
                  <a16:creationId xmlns:a16="http://schemas.microsoft.com/office/drawing/2014/main" id="{2B43DA8B-EE26-42A3-8AD9-E81B2FEF9F4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432674" y="3752850"/>
              <a:ext cx="374651" cy="407480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5" name="Connettore 1 9">
              <a:extLst>
                <a:ext uri="{FF2B5EF4-FFF2-40B4-BE49-F238E27FC236}">
                  <a16:creationId xmlns:a16="http://schemas.microsoft.com/office/drawing/2014/main" id="{0C7633D3-714B-4FB1-BAB5-1CFA6CD9606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408790" y="4003675"/>
              <a:ext cx="503310" cy="549672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6" name="Connettore 1 9">
              <a:extLst>
                <a:ext uri="{FF2B5EF4-FFF2-40B4-BE49-F238E27FC236}">
                  <a16:creationId xmlns:a16="http://schemas.microsoft.com/office/drawing/2014/main" id="{81840B42-0B05-44E7-B106-858D044753A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408790" y="4278511"/>
              <a:ext cx="601735" cy="621524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7" name="Connettore 1 9">
              <a:extLst>
                <a:ext uri="{FF2B5EF4-FFF2-40B4-BE49-F238E27FC236}">
                  <a16:creationId xmlns:a16="http://schemas.microsoft.com/office/drawing/2014/main" id="{ADA8A890-4353-4B57-A792-54F770649E5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408789" y="4502778"/>
              <a:ext cx="719838" cy="724495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8" name="Connettore 1 9">
              <a:extLst>
                <a:ext uri="{FF2B5EF4-FFF2-40B4-BE49-F238E27FC236}">
                  <a16:creationId xmlns:a16="http://schemas.microsoft.com/office/drawing/2014/main" id="{A95063F8-FA69-409E-A760-9C94DD73F18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95462" y="4733862"/>
              <a:ext cx="846838" cy="820451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Connettore 1 9">
              <a:extLst>
                <a:ext uri="{FF2B5EF4-FFF2-40B4-BE49-F238E27FC236}">
                  <a16:creationId xmlns:a16="http://schemas.microsoft.com/office/drawing/2014/main" id="{0F131FA8-B205-4EAB-81C5-28660C19433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12197" y="4937497"/>
              <a:ext cx="888853" cy="857716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2" name="Connettore 1 9">
              <a:extLst>
                <a:ext uri="{FF2B5EF4-FFF2-40B4-BE49-F238E27FC236}">
                  <a16:creationId xmlns:a16="http://schemas.microsoft.com/office/drawing/2014/main" id="{633859B2-7F15-4985-97AE-72A0CF20BE2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883239" y="5124302"/>
              <a:ext cx="679736" cy="675531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3" name="Connettore 1 9">
              <a:extLst>
                <a:ext uri="{FF2B5EF4-FFF2-40B4-BE49-F238E27FC236}">
                  <a16:creationId xmlns:a16="http://schemas.microsoft.com/office/drawing/2014/main" id="{A217520B-6A2E-4851-87C7-36A22FC09AB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254281" y="5279337"/>
              <a:ext cx="514555" cy="520497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4" name="Connettore 1 9">
              <a:extLst>
                <a:ext uri="{FF2B5EF4-FFF2-40B4-BE49-F238E27FC236}">
                  <a16:creationId xmlns:a16="http://schemas.microsoft.com/office/drawing/2014/main" id="{478E2402-0424-4E4D-A8C1-483F943CBBE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599923" y="5397500"/>
              <a:ext cx="410727" cy="402335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5" name="Connettore 1 9">
              <a:extLst>
                <a:ext uri="{FF2B5EF4-FFF2-40B4-BE49-F238E27FC236}">
                  <a16:creationId xmlns:a16="http://schemas.microsoft.com/office/drawing/2014/main" id="{11153EB8-798C-4762-A11F-DD49D868DDA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010650" y="5526885"/>
              <a:ext cx="294409" cy="268986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Connettore 1 9">
              <a:extLst>
                <a:ext uri="{FF2B5EF4-FFF2-40B4-BE49-F238E27FC236}">
                  <a16:creationId xmlns:a16="http://schemas.microsoft.com/office/drawing/2014/main" id="{EF061527-6ED3-457B-B003-613B453592B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390633" y="5595492"/>
              <a:ext cx="229617" cy="214212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3" name="Connettore 1 9">
              <a:extLst>
                <a:ext uri="{FF2B5EF4-FFF2-40B4-BE49-F238E27FC236}">
                  <a16:creationId xmlns:a16="http://schemas.microsoft.com/office/drawing/2014/main" id="{77082844-D84B-40CD-A86A-2EFB9B63F10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787910" y="5658194"/>
              <a:ext cx="147932" cy="133370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2" name="Connettore 1 9">
              <a:extLst>
                <a:ext uri="{FF2B5EF4-FFF2-40B4-BE49-F238E27FC236}">
                  <a16:creationId xmlns:a16="http://schemas.microsoft.com/office/drawing/2014/main" id="{AA6E6C78-96FB-448B-9C34-9F4F0D91E3F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167893" y="5692775"/>
              <a:ext cx="113591" cy="109446"/>
            </a:xfrm>
            <a:prstGeom prst="line">
              <a:avLst/>
            </a:prstGeom>
            <a:ln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341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7" grpId="0"/>
      <p:bldP spid="88" grpId="0" animBg="1"/>
      <p:bldP spid="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>
            <a:extLst>
              <a:ext uri="{FF2B5EF4-FFF2-40B4-BE49-F238E27FC236}">
                <a16:creationId xmlns:a16="http://schemas.microsoft.com/office/drawing/2014/main" id="{4490B9F5-FE70-43A8-A91C-88C3B2C8B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28" y="3755325"/>
            <a:ext cx="2912397" cy="1850418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D9468319-152C-4FF3-BA98-C036A1FDB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872" y="3749683"/>
            <a:ext cx="2699755" cy="2845687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D7F7E1-A934-4E77-B726-AAD62B8DBA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Release tests: procedure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F43D55-5BDD-4289-A91A-02AC701B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ADF4A1-3A60-4BAB-86C4-30ED097B7909}"/>
              </a:ext>
            </a:extLst>
          </p:cNvPr>
          <p:cNvSpPr txBox="1"/>
          <p:nvPr/>
        </p:nvSpPr>
        <p:spPr>
          <a:xfrm>
            <a:off x="3509311" y="5768624"/>
            <a:ext cx="23230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CA" sz="21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Room </a:t>
            </a:r>
          </a:p>
          <a:p>
            <a:pPr algn="ctr" defTabSz="342900"/>
            <a:r>
              <a:rPr lang="en-CA" sz="21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Temperature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6F596788-6BF4-471E-9567-7E94A58D1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98" y="3749684"/>
            <a:ext cx="2715627" cy="2845686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360E5A2F-6856-428E-80AD-4188C1403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0530" y="674123"/>
            <a:ext cx="7399681" cy="2969503"/>
          </a:xfrm>
          <a:prstGeom prst="rect">
            <a:avLst/>
          </a:prstGeom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5A53891D-D290-4968-870B-49C33571B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6279" y="4287538"/>
            <a:ext cx="2544547" cy="439637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A3F7A1DC-D9B4-451E-931E-809C422C9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0826" y="4322006"/>
            <a:ext cx="2017842" cy="466712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4B6D08C0-7D22-4B98-BB1E-05F1106E83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6981" y="5615970"/>
            <a:ext cx="4222060" cy="411380"/>
          </a:xfrm>
          <a:prstGeom prst="rect">
            <a:avLst/>
          </a:prstGeom>
        </p:spPr>
      </p:pic>
      <p:sp>
        <p:nvSpPr>
          <p:cNvPr id="174" name="Rectangle 173">
            <a:extLst>
              <a:ext uri="{FF2B5EF4-FFF2-40B4-BE49-F238E27FC236}">
                <a16:creationId xmlns:a16="http://schemas.microsoft.com/office/drawing/2014/main" id="{E1E1DC7A-7FDE-4ECE-9B90-03AB2B53EDB4}"/>
              </a:ext>
            </a:extLst>
          </p:cNvPr>
          <p:cNvSpPr/>
          <p:nvPr/>
        </p:nvSpPr>
        <p:spPr>
          <a:xfrm>
            <a:off x="7170210" y="525550"/>
            <a:ext cx="51606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>
                <a:solidFill>
                  <a:srgbClr val="000066"/>
                </a:solidFill>
                <a:latin typeface="AdvGulliv-R"/>
              </a:rPr>
              <a:t>Procedure developed at ALTO/IPNO</a:t>
            </a:r>
            <a:r>
              <a:rPr lang="en-CA" sz="2400" baseline="30000" dirty="0">
                <a:solidFill>
                  <a:srgbClr val="000066"/>
                </a:solidFill>
                <a:latin typeface="AdvGulliv-R"/>
              </a:rPr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0066"/>
                </a:solidFill>
                <a:latin typeface="AdvGulliv-R"/>
              </a:rPr>
              <a:t>Neutron/photon facilities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0066"/>
                </a:solidFill>
                <a:latin typeface="AdvGulliv-R"/>
              </a:rPr>
              <a:t>Systematic tests on UC</a:t>
            </a:r>
            <a:r>
              <a:rPr lang="en-CA" baseline="-25000" dirty="0">
                <a:solidFill>
                  <a:srgbClr val="000066"/>
                </a:solidFill>
                <a:latin typeface="AdvGulliv-R"/>
              </a:rPr>
              <a:t>x</a:t>
            </a:r>
            <a:r>
              <a:rPr lang="en-CA" dirty="0">
                <a:solidFill>
                  <a:srgbClr val="000066"/>
                </a:solidFill>
                <a:latin typeface="AdvGulliv-R"/>
              </a:rPr>
              <a:t> release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solidFill>
                <a:srgbClr val="000066"/>
              </a:solidFill>
              <a:latin typeface="AdvGulliv-R"/>
            </a:endParaRPr>
          </a:p>
          <a:p>
            <a:r>
              <a:rPr lang="en-CA" sz="2400" dirty="0">
                <a:solidFill>
                  <a:srgbClr val="000066"/>
                </a:solidFill>
                <a:latin typeface="AdvGulliv-R"/>
              </a:rPr>
              <a:t>Tests procedure at TRIUMF: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0066"/>
                </a:solidFill>
                <a:latin typeface="AdvGulliv-R"/>
              </a:rPr>
              <a:t>Proton 500 MeV</a:t>
            </a:r>
          </a:p>
          <a:p>
            <a:pPr marL="742950" lvl="1" indent="-285750">
              <a:buFont typeface="Wingdings" panose="05000000000000000000" pitchFamily="2" charset="2"/>
              <a:buChar char="à"/>
            </a:pPr>
            <a:r>
              <a:rPr lang="en-CA" dirty="0">
                <a:solidFill>
                  <a:srgbClr val="000066"/>
                </a:solidFill>
                <a:latin typeface="AdvGulliv-R"/>
                <a:sym typeface="Wingdings" panose="05000000000000000000" pitchFamily="2" charset="2"/>
              </a:rPr>
              <a:t>More materials </a:t>
            </a:r>
          </a:p>
          <a:p>
            <a:pPr marL="742950" lvl="1" indent="-285750">
              <a:buFont typeface="Wingdings" panose="05000000000000000000" pitchFamily="2" charset="2"/>
              <a:buChar char="à"/>
            </a:pPr>
            <a:r>
              <a:rPr lang="en-CA" dirty="0">
                <a:solidFill>
                  <a:srgbClr val="000066"/>
                </a:solidFill>
                <a:latin typeface="AdvGulliv-R"/>
                <a:sym typeface="Wingdings" panose="05000000000000000000" pitchFamily="2" charset="2"/>
              </a:rPr>
              <a:t>Diverse inventory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0066"/>
                </a:solidFill>
                <a:latin typeface="AdvGulliv-R"/>
                <a:sym typeface="Wingdings" panose="05000000000000000000" pitchFamily="2" charset="2"/>
              </a:rPr>
              <a:t>Mildly irradiated pellets and spent ISAC targets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0066"/>
                </a:solidFill>
                <a:latin typeface="AdvGulliv-R"/>
                <a:sym typeface="Wingdings" panose="05000000000000000000" pitchFamily="2" charset="2"/>
              </a:rPr>
              <a:t>Systematic tests on several ISOL target materials</a:t>
            </a:r>
            <a:endParaRPr lang="en-CA" dirty="0">
              <a:solidFill>
                <a:srgbClr val="000066"/>
              </a:solidFill>
              <a:latin typeface="AdvGulliv-R"/>
            </a:endParaRPr>
          </a:p>
        </p:txBody>
      </p:sp>
    </p:spTree>
    <p:extLst>
      <p:ext uri="{BB962C8B-B14F-4D97-AF65-F5344CB8AC3E}">
        <p14:creationId xmlns:p14="http://schemas.microsoft.com/office/powerpoint/2010/main" val="266196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856364-B42B-460C-BF3B-E3FDE356C5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862" b="15696"/>
          <a:stretch/>
        </p:blipFill>
        <p:spPr>
          <a:xfrm rot="15090089">
            <a:off x="8927952" y="2423347"/>
            <a:ext cx="3124180" cy="341462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CA04B8-FB67-4E6A-89C8-6113BDDAC16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Isotope Production Facility (IPF)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E2E93-963D-FE42-A5CD-BE1D8128C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F9AE3E0-200F-4021-BE5F-AC3E25AE4D6F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8898618" cy="2937765"/>
          </a:xfrm>
        </p:spPr>
        <p:txBody>
          <a:bodyPr/>
          <a:lstStyle/>
          <a:p>
            <a:endParaRPr lang="en-CA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674"/>
          <a:stretch/>
        </p:blipFill>
        <p:spPr>
          <a:xfrm>
            <a:off x="246915" y="1035533"/>
            <a:ext cx="6081621" cy="4936494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321023" y="3946886"/>
            <a:ext cx="2632392" cy="17874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/>
          <a:srcRect l="18203" t="8100" r="21918" b="26878"/>
          <a:stretch/>
        </p:blipFill>
        <p:spPr>
          <a:xfrm>
            <a:off x="5895713" y="1571740"/>
            <a:ext cx="2984501" cy="4343400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H="1">
            <a:off x="7242633" y="2119107"/>
            <a:ext cx="8626" cy="1604513"/>
          </a:xfrm>
          <a:prstGeom prst="straightConnector1">
            <a:avLst/>
          </a:prstGeom>
          <a:ln w="5715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8304804" y="3847625"/>
            <a:ext cx="0" cy="583406"/>
          </a:xfrm>
          <a:prstGeom prst="straightConnector1">
            <a:avLst/>
          </a:prstGeom>
          <a:ln w="5715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480039" y="5111414"/>
            <a:ext cx="549363" cy="322124"/>
          </a:xfrm>
          <a:prstGeom prst="straightConnector1">
            <a:avLst/>
          </a:prstGeom>
          <a:ln w="5715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7724514" y="2971325"/>
            <a:ext cx="580290" cy="481806"/>
          </a:xfrm>
          <a:prstGeom prst="straightConnector1">
            <a:avLst/>
          </a:prstGeom>
          <a:ln w="5715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7717429" y="2332583"/>
            <a:ext cx="0" cy="583406"/>
          </a:xfrm>
          <a:prstGeom prst="straightConnector1">
            <a:avLst/>
          </a:prstGeom>
          <a:ln w="5715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 rot="2076116">
            <a:off x="3218857" y="4489337"/>
            <a:ext cx="2067196" cy="5715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>
                <a:solidFill>
                  <a:srgbClr val="FF0000"/>
                </a:solidFill>
              </a:rPr>
              <a:t>+</a:t>
            </a:r>
            <a:r>
              <a:rPr lang="en-US" sz="2400" dirty="0">
                <a:solidFill>
                  <a:srgbClr val="FF0000"/>
                </a:solidFill>
              </a:rPr>
              <a:t> beam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69D80A-F3A7-46E4-925D-5826C7542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3557" y="76369"/>
            <a:ext cx="3205592" cy="128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3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Target design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215" y="1029094"/>
            <a:ext cx="637060" cy="57193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44992" y="968769"/>
            <a:ext cx="642283" cy="165476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671000" y="1273571"/>
            <a:ext cx="773994" cy="16470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671000" y="2603554"/>
            <a:ext cx="765873" cy="157533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001" y="2603554"/>
            <a:ext cx="1907813" cy="3733502"/>
          </a:xfrm>
          <a:prstGeom prst="rect">
            <a:avLst/>
          </a:prstGeom>
          <a:ln w="47625">
            <a:solidFill>
              <a:srgbClr val="002060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2431650" y="3319267"/>
            <a:ext cx="642283" cy="165476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>
          <a:xfrm flipH="1">
            <a:off x="3105843" y="2574925"/>
            <a:ext cx="475816" cy="74434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068088" y="4974032"/>
            <a:ext cx="513571" cy="142334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38" y="1459452"/>
            <a:ext cx="1360060" cy="2675770"/>
          </a:xfrm>
          <a:prstGeom prst="rect">
            <a:avLst/>
          </a:prstGeom>
          <a:noFill/>
          <a:ln w="44450">
            <a:solidFill>
              <a:srgbClr val="002060"/>
            </a:solidFill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8" t="7835" r="3853" b="11045"/>
          <a:stretch/>
        </p:blipFill>
        <p:spPr>
          <a:xfrm>
            <a:off x="6512962" y="1959451"/>
            <a:ext cx="5183530" cy="4549156"/>
          </a:xfrm>
          <a:prstGeom prst="rect">
            <a:avLst/>
          </a:prstGeom>
        </p:spPr>
      </p:pic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9F9AE3E0-200F-4021-BE5F-AC3E25AE4D6F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322684" y="237461"/>
            <a:ext cx="4775769" cy="1918743"/>
          </a:xfrm>
        </p:spPr>
        <p:txBody>
          <a:bodyPr/>
          <a:lstStyle/>
          <a:p>
            <a:pPr marL="0" indent="0">
              <a:buNone/>
            </a:pPr>
            <a:r>
              <a:rPr lang="en-CA" sz="2000" u="sng" dirty="0"/>
              <a:t>Target disc</a:t>
            </a:r>
            <a:r>
              <a:rPr lang="en-CA" sz="2000" dirty="0"/>
              <a:t>:</a:t>
            </a:r>
          </a:p>
          <a:p>
            <a:r>
              <a:rPr lang="en-CA" sz="1600" dirty="0"/>
              <a:t>Ø = 19mm</a:t>
            </a:r>
          </a:p>
          <a:p>
            <a:r>
              <a:rPr lang="en-CA" sz="1600" dirty="0"/>
              <a:t>Ceramic of interest = 0.25 mm(UC</a:t>
            </a:r>
            <a:r>
              <a:rPr lang="en-CA" sz="1600" baseline="-25000" dirty="0"/>
              <a:t>x</a:t>
            </a:r>
            <a:r>
              <a:rPr lang="en-CA" sz="1600" dirty="0"/>
              <a:t>, </a:t>
            </a:r>
            <a:r>
              <a:rPr lang="en-CA" sz="1600" dirty="0" err="1"/>
              <a:t>SiC</a:t>
            </a:r>
            <a:r>
              <a:rPr lang="en-CA" sz="1600" baseline="-25000" dirty="0" err="1"/>
              <a:t>x</a:t>
            </a:r>
            <a:r>
              <a:rPr lang="en-CA" sz="1600" dirty="0"/>
              <a:t>, </a:t>
            </a:r>
            <a:r>
              <a:rPr lang="en-CA" sz="1600" dirty="0" err="1"/>
              <a:t>ZrC</a:t>
            </a:r>
            <a:r>
              <a:rPr lang="en-CA" sz="1600" baseline="-25000" dirty="0" err="1"/>
              <a:t>x</a:t>
            </a:r>
            <a:r>
              <a:rPr lang="en-CA" sz="1600" dirty="0"/>
              <a:t>)</a:t>
            </a:r>
          </a:p>
          <a:p>
            <a:r>
              <a:rPr lang="en-CA" sz="1600" dirty="0"/>
              <a:t>Graphite layer = 0.13mm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98453" y="122883"/>
            <a:ext cx="1308429" cy="16917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459AA3-9A0D-492E-9100-ED007A19729E}"/>
              </a:ext>
            </a:extLst>
          </p:cNvPr>
          <p:cNvSpPr/>
          <p:nvPr/>
        </p:nvSpPr>
        <p:spPr>
          <a:xfrm>
            <a:off x="6273058" y="6435873"/>
            <a:ext cx="4429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Target design and testing: Louis Moskven</a:t>
            </a:r>
          </a:p>
        </p:txBody>
      </p:sp>
    </p:spTree>
    <p:extLst>
      <p:ext uri="{BB962C8B-B14F-4D97-AF65-F5344CB8AC3E}">
        <p14:creationId xmlns:p14="http://schemas.microsoft.com/office/powerpoint/2010/main" val="343231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810132" y="205595"/>
            <a:ext cx="10450005" cy="606574"/>
          </a:xfrm>
        </p:spPr>
        <p:txBody>
          <a:bodyPr/>
          <a:lstStyle/>
          <a:p>
            <a:r>
              <a:rPr lang="en-US" u="sng" dirty="0"/>
              <a:t>C</a:t>
            </a:r>
            <a:r>
              <a:rPr lang="en-US" dirty="0"/>
              <a:t>hamber for </a:t>
            </a:r>
            <a:r>
              <a:rPr lang="en-US" u="sng" dirty="0"/>
              <a:t>H</a:t>
            </a:r>
            <a:r>
              <a:rPr lang="en-US" dirty="0"/>
              <a:t>eating </a:t>
            </a:r>
            <a:r>
              <a:rPr lang="en-US" u="sng" dirty="0"/>
              <a:t>I</a:t>
            </a:r>
            <a:r>
              <a:rPr lang="en-US" dirty="0"/>
              <a:t>nvestigations (CHI-stand)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 descr="https://lh3.googleusercontent.com/VPDq_iENpranKAfZ_Qh2ZRn9awb8PSb21mZJIQYCKyE65oPGbmDVeQHO3xqMyEy7oiOY82RjlRNNMPCGe7j2LEzIQMp_RD9GZ_ahUHJWGYFiNonrNk0OJwHqnsBGlwW-3yw4BW-MAdSXa4ZclZg1-1Or2CUgWeWPDjLW3xCJsLI0_EtcVIp83vAHK9gflgwMnQZvlhgjnK68Saf3C3dBMTt-ywDlhPF7lV3Ocp_qL1S4txcaOT5X9_1VWjoaNAVpKgCw2xfbp-CwWLc5GrCimWf_VVZB6ghX1DstqiGz9LjRJhEl0OgpSG5UpM0kh-S2WPv3zHV1N0KYZKAjsHtbAxSbi7N5SdZc8i05DShXsA4wVuVS37Bj5uPNog84fX_cBwDPXW-9wvIF18SZ3jetRX_ABgF23Pgr50GWZ6qLc-JnFyiJrMSsaq4TNfuwmGmJPu_yUvPEDwWGe0hPWhpQ4nPbxWnjEfNtjWdTG5ypKtt8h0SPx_97dSFbbuy1_UkROjXnL6Q7h8gpvwuF30nzrztnAghqkjVjHhUl9YfFyFSfAcpAINIwZ4zWBtNu0tZ16Pu5ZTFNQWBLBOLfrlfVUkY5nEcJKV-sNLhvH5aBqTK20P-1S7iFaRzK3aEz92ULbuvvK6M1IevNLivZ_alXqafmOesVe-50kRuzcANkZIN59MDXYA-fqq5u=w1184-h888-n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8" t="8067" r="19582" b="21405"/>
          <a:stretch/>
        </p:blipFill>
        <p:spPr bwMode="auto">
          <a:xfrm>
            <a:off x="425211" y="974744"/>
            <a:ext cx="5382565" cy="501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FC9B8E-D177-4DED-AEB1-0C5F90339D43}"/>
              </a:ext>
            </a:extLst>
          </p:cNvPr>
          <p:cNvSpPr/>
          <p:nvPr/>
        </p:nvSpPr>
        <p:spPr>
          <a:xfrm>
            <a:off x="6096000" y="1640033"/>
            <a:ext cx="645531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Vacuum stand equipped with: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Exchangeable sample flange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Glass windows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Thermocouple feedthrough (type K-C)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Nuclear ventilation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Plastic </a:t>
            </a:r>
            <a:r>
              <a:rPr lang="en-CA" sz="2400" dirty="0" err="1">
                <a:solidFill>
                  <a:srgbClr val="000066"/>
                </a:solidFill>
                <a:latin typeface="AdvGulliv-R"/>
              </a:rPr>
              <a:t>glovebag</a:t>
            </a:r>
            <a:r>
              <a:rPr lang="en-CA" sz="2400" dirty="0">
                <a:solidFill>
                  <a:srgbClr val="000066"/>
                </a:solidFill>
                <a:latin typeface="AdvGulliv-R"/>
              </a:rPr>
              <a:t> handling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3A4E06-8F6F-4627-A707-3C23631FF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586" y="123675"/>
            <a:ext cx="1580425" cy="1004137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CF58C94-8A3F-4D48-9B7C-BE13A09CE57D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989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810132" y="205595"/>
            <a:ext cx="10450005" cy="606574"/>
          </a:xfrm>
        </p:spPr>
        <p:txBody>
          <a:bodyPr/>
          <a:lstStyle/>
          <a:p>
            <a:r>
              <a:rPr lang="en-US" dirty="0"/>
              <a:t>CHI - Release studies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Content Placeholder 5" descr="A picture containing table&#10;&#10;Description automatically generated">
            <a:extLst>
              <a:ext uri="{FF2B5EF4-FFF2-40B4-BE49-F238E27FC236}">
                <a16:creationId xmlns:a16="http://schemas.microsoft.com/office/drawing/2014/main" id="{224CE135-966E-45D2-8A4E-85FFFBA8502B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 rotWithShape="1">
          <a:blip r:embed="rId2"/>
          <a:srcRect l="25257" t="9503" r="3869" b="12606"/>
          <a:stretch/>
        </p:blipFill>
        <p:spPr>
          <a:xfrm>
            <a:off x="810132" y="4565650"/>
            <a:ext cx="3244850" cy="2228850"/>
          </a:xfrm>
        </p:spPr>
      </p:pic>
      <p:pic>
        <p:nvPicPr>
          <p:cNvPr id="1026" name="Picture 2" descr="https://lh3.googleusercontent.com/VPDq_iENpranKAfZ_Qh2ZRn9awb8PSb21mZJIQYCKyE65oPGbmDVeQHO3xqMyEy7oiOY82RjlRNNMPCGe7j2LEzIQMp_RD9GZ_ahUHJWGYFiNonrNk0OJwHqnsBGlwW-3yw4BW-MAdSXa4ZclZg1-1Or2CUgWeWPDjLW3xCJsLI0_EtcVIp83vAHK9gflgwMnQZvlhgjnK68Saf3C3dBMTt-ywDlhPF7lV3Ocp_qL1S4txcaOT5X9_1VWjoaNAVpKgCw2xfbp-CwWLc5GrCimWf_VVZB6ghX1DstqiGz9LjRJhEl0OgpSG5UpM0kh-S2WPv3zHV1N0KYZKAjsHtbAxSbi7N5SdZc8i05DShXsA4wVuVS37Bj5uPNog84fX_cBwDPXW-9wvIF18SZ3jetRX_ABgF23Pgr50GWZ6qLc-JnFyiJrMSsaq4TNfuwmGmJPu_yUvPEDwWGe0hPWhpQ4nPbxWnjEfNtjWdTG5ypKtt8h0SPx_97dSFbbuy1_UkROjXnL6Q7h8gpvwuF30nzrztnAghqkjVjHhUl9YfFyFSfAcpAINIwZ4zWBtNu0tZ16Pu5ZTFNQWBLBOLfrlfVUkY5nEcJKV-sNLhvH5aBqTK20P-1S7iFaRzK3aEz92ULbuvvK6M1IevNLivZ_alXqafmOesVe-50kRuzcANkZIN59MDXYA-fqq5u=w1184-h888-n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8" t="8067" r="19582" b="21405"/>
          <a:stretch/>
        </p:blipFill>
        <p:spPr bwMode="auto">
          <a:xfrm>
            <a:off x="425212" y="974745"/>
            <a:ext cx="3755192" cy="350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table, sitting&#10;&#10;Description automatically generated">
            <a:extLst>
              <a:ext uri="{FF2B5EF4-FFF2-40B4-BE49-F238E27FC236}">
                <a16:creationId xmlns:a16="http://schemas.microsoft.com/office/drawing/2014/main" id="{A4DF8AE7-B949-4D17-9B96-62E078664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069" y="2676545"/>
            <a:ext cx="7268360" cy="35600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FC9B8E-D177-4DED-AEB1-0C5F90339D43}"/>
              </a:ext>
            </a:extLst>
          </p:cNvPr>
          <p:cNvSpPr/>
          <p:nvPr/>
        </p:nvSpPr>
        <p:spPr>
          <a:xfrm>
            <a:off x="4633648" y="845490"/>
            <a:ext cx="645531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Vacuum furnace for release tests: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Current delivery up to 500 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Target heating up to 2000 °C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Fast insertion extraction of test sample</a:t>
            </a:r>
            <a:endParaRPr lang="en-CA" dirty="0">
              <a:solidFill>
                <a:srgbClr val="000066"/>
              </a:solidFill>
              <a:latin typeface="AdvGulliv-R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3A4E06-8F6F-4627-A707-3C23631FF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3586" y="123675"/>
            <a:ext cx="1580425" cy="10041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F90FBAD-19B4-4715-AB4E-6C9E155D1ED2}"/>
              </a:ext>
            </a:extLst>
          </p:cNvPr>
          <p:cNvGrpSpPr/>
          <p:nvPr/>
        </p:nvGrpSpPr>
        <p:grpSpPr>
          <a:xfrm>
            <a:off x="4756090" y="2954149"/>
            <a:ext cx="7010698" cy="3045202"/>
            <a:chOff x="4445441" y="2693739"/>
            <a:chExt cx="7010698" cy="3045202"/>
          </a:xfrm>
        </p:grpSpPr>
        <p:pic>
          <p:nvPicPr>
            <p:cNvPr id="4" name="Picture 2" descr="Tantalum components &#10;Type: Temperature &#10;Time: 1 &#10;2019-03-28 08:34 AM &#10;2427.3 Max &#10;2284.4 &#10;2141.5 &#10;1998.7 &#10;1855.8 &#10;1427.3 &#10;1284.4 &#10;998.74 &#10;855.89 &#10;713.04 &#10;570.19 &#10;427.34 Min &#10;o.ooo &#10;0.022 &#10;0.045 &#10;z &#10;0.090 (m) &#10;0.068 ">
              <a:extLst>
                <a:ext uri="{FF2B5EF4-FFF2-40B4-BE49-F238E27FC236}">
                  <a16:creationId xmlns:a16="http://schemas.microsoft.com/office/drawing/2014/main" id="{9674CDA8-BECC-4925-865D-FA1056ED7E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91" t="32671" r="28072" b="20306"/>
            <a:stretch/>
          </p:blipFill>
          <p:spPr bwMode="auto">
            <a:xfrm>
              <a:off x="5747908" y="3016251"/>
              <a:ext cx="5708231" cy="25489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Tantalum components &#10;Type: Temperature &#10;Time: 1 &#10;2019-03-28 08:34 AM &#10;2427.3 Max &#10;2284.4 &#10;2141.5 &#10;1998.7 &#10;1855.8 &#10;1427.3 &#10;1284.4 &#10;998.74 &#10;855.89 &#10;713.04 &#10;570.19 &#10;427.34 Min &#10;o.ooo &#10;0.022 &#10;0.045 &#10;z &#10;0.090 (m) &#10;0.068 ">
              <a:extLst>
                <a:ext uri="{FF2B5EF4-FFF2-40B4-BE49-F238E27FC236}">
                  <a16:creationId xmlns:a16="http://schemas.microsoft.com/office/drawing/2014/main" id="{6B5E38F9-A5D2-4EE5-A5D0-1FFEAB4AA5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" t="24875" r="88973" b="25211"/>
            <a:stretch/>
          </p:blipFill>
          <p:spPr bwMode="auto">
            <a:xfrm>
              <a:off x="4445441" y="2693739"/>
              <a:ext cx="1462353" cy="3045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885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E513600-CCCF-4B7E-B425-513254549A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t="7421" b="14815"/>
          <a:stretch/>
        </p:blipFill>
        <p:spPr bwMode="auto">
          <a:xfrm>
            <a:off x="6790795" y="3907978"/>
            <a:ext cx="4971814" cy="262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810132" y="205595"/>
            <a:ext cx="10450005" cy="606574"/>
          </a:xfrm>
        </p:spPr>
        <p:txBody>
          <a:bodyPr/>
          <a:lstStyle/>
          <a:p>
            <a:r>
              <a:rPr lang="en-US" dirty="0"/>
              <a:t>Thermal conductivity studies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D5D2CF-CD0E-48FE-B3A3-CE2D170EBD48}"/>
              </a:ext>
            </a:extLst>
          </p:cNvPr>
          <p:cNvGrpSpPr>
            <a:grpSpLocks noChangeAspect="1"/>
          </p:cNvGrpSpPr>
          <p:nvPr/>
        </p:nvGrpSpPr>
        <p:grpSpPr>
          <a:xfrm>
            <a:off x="1131339" y="508882"/>
            <a:ext cx="3616686" cy="3416800"/>
            <a:chOff x="4245590" y="1283174"/>
            <a:chExt cx="5738408" cy="542125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E0998C9-A105-47A0-83A7-66559DAF0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5590" y="1283174"/>
              <a:ext cx="5738408" cy="5421259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DD56245-5150-43C2-83F8-D8D0FDB33B88}"/>
                </a:ext>
              </a:extLst>
            </p:cNvPr>
            <p:cNvSpPr/>
            <p:nvPr/>
          </p:nvSpPr>
          <p:spPr>
            <a:xfrm>
              <a:off x="5140809" y="2856333"/>
              <a:ext cx="368300" cy="304800"/>
            </a:xfrm>
            <a:prstGeom prst="ellipse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EA0E5A22-0FA8-48D8-B55A-12F4E4A19AA4}"/>
              </a:ext>
            </a:extLst>
          </p:cNvPr>
          <p:cNvGrpSpPr>
            <a:grpSpLocks noChangeAspect="1"/>
          </p:cNvGrpSpPr>
          <p:nvPr/>
        </p:nvGrpSpPr>
        <p:grpSpPr>
          <a:xfrm>
            <a:off x="567786" y="3748179"/>
            <a:ext cx="5199039" cy="3098037"/>
            <a:chOff x="19095540" y="2831225"/>
            <a:chExt cx="15131345" cy="9016564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3BAC1974-D567-4688-8FD0-D2F6BB6A2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55" b="18109"/>
            <a:stretch/>
          </p:blipFill>
          <p:spPr>
            <a:xfrm>
              <a:off x="19784911" y="4268924"/>
              <a:ext cx="13197506" cy="7578865"/>
            </a:xfrm>
            <a:prstGeom prst="rect">
              <a:avLst/>
            </a:prstGeom>
          </p:spPr>
        </p:pic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1BD76FBC-FA62-4BB1-9450-4679B21AA820}"/>
                </a:ext>
              </a:extLst>
            </p:cNvPr>
            <p:cNvGrpSpPr/>
            <p:nvPr/>
          </p:nvGrpSpPr>
          <p:grpSpPr>
            <a:xfrm>
              <a:off x="19095540" y="2831225"/>
              <a:ext cx="15131345" cy="8322722"/>
              <a:chOff x="19719177" y="1746682"/>
              <a:chExt cx="15131345" cy="8322722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89D64BCA-2227-4CF4-83ED-C1BF765B9686}"/>
                  </a:ext>
                </a:extLst>
              </p:cNvPr>
              <p:cNvGrpSpPr/>
              <p:nvPr/>
            </p:nvGrpSpPr>
            <p:grpSpPr>
              <a:xfrm>
                <a:off x="19719177" y="1746682"/>
                <a:ext cx="15131345" cy="8322722"/>
                <a:chOff x="25821700" y="4490513"/>
                <a:chExt cx="9580580" cy="5094388"/>
              </a:xfrm>
            </p:grpSpPr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DBC816B3-63EB-4FA1-9A0F-4FD6F26FD9CC}"/>
                    </a:ext>
                  </a:extLst>
                </p:cNvPr>
                <p:cNvGrpSpPr/>
                <p:nvPr/>
              </p:nvGrpSpPr>
              <p:grpSpPr>
                <a:xfrm>
                  <a:off x="25821700" y="6412360"/>
                  <a:ext cx="9518199" cy="2463298"/>
                  <a:chOff x="-673582" y="6778117"/>
                  <a:chExt cx="14026544" cy="3630052"/>
                </a:xfrm>
              </p:grpSpPr>
              <p:cxnSp>
                <p:nvCxnSpPr>
                  <p:cNvPr id="118" name="Straight Arrow Connector 117">
                    <a:extLst>
                      <a:ext uri="{FF2B5EF4-FFF2-40B4-BE49-F238E27FC236}">
                        <a16:creationId xmlns:a16="http://schemas.microsoft.com/office/drawing/2014/main" id="{67AB2F70-6869-4245-91A4-47436405C3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2098293" y="6778117"/>
                    <a:ext cx="1254669" cy="383843"/>
                  </a:xfrm>
                  <a:prstGeom prst="straightConnector1">
                    <a:avLst/>
                  </a:prstGeom>
                  <a:ln w="28575">
                    <a:solidFill>
                      <a:srgbClr val="3E508E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Connector 118">
                    <a:extLst>
                      <a:ext uri="{FF2B5EF4-FFF2-40B4-BE49-F238E27FC236}">
                        <a16:creationId xmlns:a16="http://schemas.microsoft.com/office/drawing/2014/main" id="{15045522-5562-4789-9C0B-285CDBA411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-673582" y="9228275"/>
                    <a:ext cx="4926840" cy="1179894"/>
                  </a:xfrm>
                  <a:prstGeom prst="line">
                    <a:avLst/>
                  </a:prstGeom>
                  <a:ln w="28575">
                    <a:solidFill>
                      <a:srgbClr val="3B508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911183E7-AB80-45C8-8E2F-035D75E73B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545334" y="7670187"/>
                    <a:ext cx="5981872" cy="1479959"/>
                  </a:xfrm>
                  <a:prstGeom prst="line">
                    <a:avLst/>
                  </a:prstGeom>
                  <a:ln w="28575">
                    <a:solidFill>
                      <a:srgbClr val="3B508F">
                        <a:alpha val="89804"/>
                      </a:srgb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7440A492-3C46-4490-AE5C-D932FADB59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60481" y="8647037"/>
                    <a:ext cx="1357164" cy="9430"/>
                  </a:xfrm>
                  <a:prstGeom prst="straightConnector1">
                    <a:avLst/>
                  </a:prstGeom>
                  <a:ln w="28575">
                    <a:solidFill>
                      <a:schemeClr val="accent6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4914AB14-EA68-4DAF-8D83-12699337DDAE}"/>
                    </a:ext>
                  </a:extLst>
                </p:cNvPr>
                <p:cNvGrpSpPr/>
                <p:nvPr/>
              </p:nvGrpSpPr>
              <p:grpSpPr>
                <a:xfrm>
                  <a:off x="32742857" y="4490513"/>
                  <a:ext cx="2659423" cy="2500612"/>
                  <a:chOff x="20676851" y="5065245"/>
                  <a:chExt cx="3919072" cy="3685041"/>
                </a:xfrm>
              </p:grpSpPr>
              <p:cxnSp>
                <p:nvCxnSpPr>
                  <p:cNvPr id="116" name="Straight Connector 115">
                    <a:extLst>
                      <a:ext uri="{FF2B5EF4-FFF2-40B4-BE49-F238E27FC236}">
                        <a16:creationId xmlns:a16="http://schemas.microsoft.com/office/drawing/2014/main" id="{193B9F43-6B75-426C-ADFD-883E2D49F7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676851" y="6280617"/>
                    <a:ext cx="2042644" cy="2469669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08FC7C96-02C4-47E4-A4FB-9FD2888FEB42}"/>
                      </a:ext>
                    </a:extLst>
                  </p:cNvPr>
                  <p:cNvSpPr/>
                  <p:nvPr/>
                </p:nvSpPr>
                <p:spPr>
                  <a:xfrm>
                    <a:off x="20740944" y="5065245"/>
                    <a:ext cx="3854979" cy="1160015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>
                        <a:solidFill>
                          <a:schemeClr val="tx1"/>
                        </a:solidFill>
                      </a:rPr>
                      <a:t>Tantalum target container </a:t>
                    </a:r>
                  </a:p>
                </p:txBody>
              </p:sp>
            </p:grp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645ADD38-F90B-4077-BDD5-B0D8CD074A21}"/>
                    </a:ext>
                  </a:extLst>
                </p:cNvPr>
                <p:cNvSpPr/>
                <p:nvPr/>
              </p:nvSpPr>
              <p:spPr>
                <a:xfrm>
                  <a:off x="26110092" y="5399664"/>
                  <a:ext cx="3343278" cy="916410"/>
                </a:xfrm>
                <a:prstGeom prst="rect">
                  <a:avLst/>
                </a:prstGeom>
                <a:noFill/>
                <a:ln w="28575">
                  <a:solidFill>
                    <a:srgbClr val="FF99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Water-cooled copper Heat Shield</a:t>
                  </a:r>
                </a:p>
              </p:txBody>
            </p: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67471DF4-DB3E-4851-9D59-32A78342002F}"/>
                    </a:ext>
                  </a:extLst>
                </p:cNvPr>
                <p:cNvGrpSpPr/>
                <p:nvPr/>
              </p:nvGrpSpPr>
              <p:grpSpPr>
                <a:xfrm>
                  <a:off x="30205244" y="7653043"/>
                  <a:ext cx="1772951" cy="1931858"/>
                  <a:chOff x="17182654" y="3829463"/>
                  <a:chExt cx="2612720" cy="2846894"/>
                </a:xfrm>
              </p:grpSpPr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7A7F1EB0-96AC-4990-B823-945B558DDAF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9593599" y="3829463"/>
                    <a:ext cx="201775" cy="194218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B25C8DE4-CF74-4E9C-827E-F90D82F82B05}"/>
                      </a:ext>
                    </a:extLst>
                  </p:cNvPr>
                  <p:cNvSpPr/>
                  <p:nvPr/>
                </p:nvSpPr>
                <p:spPr>
                  <a:xfrm>
                    <a:off x="17182654" y="5766605"/>
                    <a:ext cx="2410952" cy="909752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 dirty="0">
                        <a:solidFill>
                          <a:schemeClr val="tx1"/>
                        </a:solidFill>
                      </a:rPr>
                      <a:t>Ion Source</a:t>
                    </a:r>
                  </a:p>
                </p:txBody>
              </p:sp>
            </p:grpSp>
          </p:grp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92449C4F-D3C7-4F77-AA9F-C0935F8DAB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52285" y="6819967"/>
                <a:ext cx="1163850" cy="167276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3" name="Rectangle 282">
            <a:extLst>
              <a:ext uri="{FF2B5EF4-FFF2-40B4-BE49-F238E27FC236}">
                <a16:creationId xmlns:a16="http://schemas.microsoft.com/office/drawing/2014/main" id="{D17FC9DF-4D8F-484E-86F8-6C2997E2E22F}"/>
              </a:ext>
            </a:extLst>
          </p:cNvPr>
          <p:cNvSpPr/>
          <p:nvPr/>
        </p:nvSpPr>
        <p:spPr>
          <a:xfrm rot="16200000">
            <a:off x="-795665" y="1960234"/>
            <a:ext cx="2271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ARIEL - AETE</a:t>
            </a:r>
            <a:endParaRPr lang="en-CA" sz="7200" dirty="0"/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9A332326-0502-4899-8389-498EB821908C}"/>
              </a:ext>
            </a:extLst>
          </p:cNvPr>
          <p:cNvSpPr/>
          <p:nvPr/>
        </p:nvSpPr>
        <p:spPr>
          <a:xfrm rot="16200000">
            <a:off x="-99078" y="5178315"/>
            <a:ext cx="928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ISAC</a:t>
            </a:r>
            <a:endParaRPr lang="en-CA" sz="7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B2EFE2-ACBA-4DC0-B714-0A8F24AF03A1}"/>
              </a:ext>
            </a:extLst>
          </p:cNvPr>
          <p:cNvSpPr/>
          <p:nvPr/>
        </p:nvSpPr>
        <p:spPr>
          <a:xfrm>
            <a:off x="6477493" y="6534373"/>
            <a:ext cx="56822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/>
              <a:t>Picture from Target Production &amp; Operation, Remote Handling groups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99E2BD-96BC-40D4-B5C9-BA79F00046A7}"/>
              </a:ext>
            </a:extLst>
          </p:cNvPr>
          <p:cNvSpPr/>
          <p:nvPr/>
        </p:nvSpPr>
        <p:spPr>
          <a:xfrm>
            <a:off x="9003793" y="887468"/>
            <a:ext cx="17745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/>
              <a:t>See Mia Au’s poster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15193B4-0E42-4BE0-80F6-B962FF354188}"/>
              </a:ext>
            </a:extLst>
          </p:cNvPr>
          <p:cNvSpPr/>
          <p:nvPr/>
        </p:nvSpPr>
        <p:spPr>
          <a:xfrm>
            <a:off x="8574141" y="1500380"/>
            <a:ext cx="35700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Temperature gradients too high and broad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Max temperature too high</a:t>
            </a:r>
          </a:p>
          <a:p>
            <a:endParaRPr lang="en-CA" sz="2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BA14570-41B0-4E3F-9435-74C3706DA2DE}"/>
              </a:ext>
            </a:extLst>
          </p:cNvPr>
          <p:cNvGrpSpPr/>
          <p:nvPr/>
        </p:nvGrpSpPr>
        <p:grpSpPr>
          <a:xfrm>
            <a:off x="4842711" y="870891"/>
            <a:ext cx="3751507" cy="2681777"/>
            <a:chOff x="4842711" y="870891"/>
            <a:chExt cx="3751507" cy="26817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E48948F-FC0B-43E4-8909-E40413F121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3227" b="16189"/>
            <a:stretch/>
          </p:blipFill>
          <p:spPr>
            <a:xfrm>
              <a:off x="6268086" y="870891"/>
              <a:ext cx="2326132" cy="2681777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2F9E49E-4BE6-4D64-9103-C3DDBE7E7D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287" t="52042" r="75013" b="8711"/>
            <a:stretch/>
          </p:blipFill>
          <p:spPr>
            <a:xfrm>
              <a:off x="4842711" y="1078891"/>
              <a:ext cx="1359589" cy="23777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27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1C94F0-50A3-47B6-94CF-FB80458639B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132" y="205595"/>
            <a:ext cx="10450005" cy="606574"/>
          </a:xfrm>
        </p:spPr>
        <p:txBody>
          <a:bodyPr/>
          <a:lstStyle/>
          <a:p>
            <a:r>
              <a:rPr lang="en-US" dirty="0"/>
              <a:t>CHI - </a:t>
            </a:r>
            <a:r>
              <a:rPr lang="en-CA" dirty="0"/>
              <a:t>Thermal conductivity studies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7AB049-CBCD-4A45-BB4F-5AC5AA7D9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 descr="A wooden table&#10;&#10;Description automatically generated">
            <a:extLst>
              <a:ext uri="{FF2B5EF4-FFF2-40B4-BE49-F238E27FC236}">
                <a16:creationId xmlns:a16="http://schemas.microsoft.com/office/drawing/2014/main" id="{F4A72707-1E66-4D23-8D85-515E96C6F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21" b="3808"/>
          <a:stretch/>
        </p:blipFill>
        <p:spPr>
          <a:xfrm>
            <a:off x="635969" y="973036"/>
            <a:ext cx="4766003" cy="5193719"/>
          </a:xfrm>
          <a:prstGeom prst="rect">
            <a:avLst/>
          </a:prstGeom>
        </p:spPr>
      </p:pic>
      <p:pic>
        <p:nvPicPr>
          <p:cNvPr id="9" name="Content Placeholder 8" descr="A picture containing ware&#10;&#10;Description automatically generated">
            <a:extLst>
              <a:ext uri="{FF2B5EF4-FFF2-40B4-BE49-F238E27FC236}">
                <a16:creationId xmlns:a16="http://schemas.microsoft.com/office/drawing/2014/main" id="{84D1EB0D-C726-4F89-AA13-859CCF75F158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3604" y="1743455"/>
            <a:ext cx="4975596" cy="384313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2F29D2A-8ACE-4B42-9768-4467EF1D80B1}"/>
              </a:ext>
            </a:extLst>
          </p:cNvPr>
          <p:cNvSpPr/>
          <p:nvPr/>
        </p:nvSpPr>
        <p:spPr>
          <a:xfrm>
            <a:off x="5401972" y="5689701"/>
            <a:ext cx="2568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rgbClr val="002060"/>
                </a:solidFill>
              </a:rPr>
              <a:t>Hot cathode</a:t>
            </a:r>
          </a:p>
          <a:p>
            <a:endParaRPr lang="en-CA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43521E-030D-468E-BD04-DB9C95099E27}"/>
              </a:ext>
            </a:extLst>
          </p:cNvPr>
          <p:cNvSpPr/>
          <p:nvPr/>
        </p:nvSpPr>
        <p:spPr>
          <a:xfrm>
            <a:off x="7354146" y="6194520"/>
            <a:ext cx="30608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rgbClr val="002060"/>
                </a:solidFill>
              </a:rPr>
              <a:t>Accelerating grid</a:t>
            </a:r>
          </a:p>
          <a:p>
            <a:endParaRPr lang="en-CA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008B3A-E570-4A22-8191-457A31E8FE5F}"/>
              </a:ext>
            </a:extLst>
          </p:cNvPr>
          <p:cNvSpPr/>
          <p:nvPr/>
        </p:nvSpPr>
        <p:spPr>
          <a:xfrm>
            <a:off x="9729731" y="5493940"/>
            <a:ext cx="30608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rgbClr val="002060"/>
                </a:solidFill>
              </a:rPr>
              <a:t>Material disc</a:t>
            </a:r>
          </a:p>
          <a:p>
            <a:endParaRPr lang="en-CA" sz="28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313001-B4A1-46B8-9BC3-F9AC8BA91198}"/>
              </a:ext>
            </a:extLst>
          </p:cNvPr>
          <p:cNvCxnSpPr/>
          <p:nvPr/>
        </p:nvCxnSpPr>
        <p:spPr>
          <a:xfrm>
            <a:off x="9162919" y="4111647"/>
            <a:ext cx="826113" cy="1474938"/>
          </a:xfrm>
          <a:prstGeom prst="line">
            <a:avLst/>
          </a:prstGeom>
          <a:ln w="381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2845172-5884-433B-8FEB-788B2C0424B8}"/>
              </a:ext>
            </a:extLst>
          </p:cNvPr>
          <p:cNvCxnSpPr>
            <a:cxnSpLocks/>
          </p:cNvCxnSpPr>
          <p:nvPr/>
        </p:nvCxnSpPr>
        <p:spPr>
          <a:xfrm flipH="1">
            <a:off x="6375575" y="3804909"/>
            <a:ext cx="2440503" cy="1887412"/>
          </a:xfrm>
          <a:prstGeom prst="line">
            <a:avLst/>
          </a:prstGeom>
          <a:ln w="381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361C6C-55A4-4A70-9849-F9AD3275EA77}"/>
              </a:ext>
            </a:extLst>
          </p:cNvPr>
          <p:cNvCxnSpPr>
            <a:cxnSpLocks/>
            <a:endCxn id="14" idx="0"/>
          </p:cNvCxnSpPr>
          <p:nvPr/>
        </p:nvCxnSpPr>
        <p:spPr>
          <a:xfrm flipH="1">
            <a:off x="8884552" y="4310528"/>
            <a:ext cx="22414" cy="1883992"/>
          </a:xfrm>
          <a:prstGeom prst="line">
            <a:avLst/>
          </a:prstGeom>
          <a:ln w="381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6E5322B-BC76-461A-B73D-0C7510B916C6}"/>
              </a:ext>
            </a:extLst>
          </p:cNvPr>
          <p:cNvSpPr/>
          <p:nvPr/>
        </p:nvSpPr>
        <p:spPr>
          <a:xfrm>
            <a:off x="5540345" y="837314"/>
            <a:ext cx="62739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2060"/>
                </a:solidFill>
              </a:rPr>
              <a:t>Axial thermal gradients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2060"/>
                </a:solidFill>
              </a:rPr>
              <a:t>Time-dependent measurements</a:t>
            </a:r>
          </a:p>
          <a:p>
            <a:r>
              <a:rPr lang="en-CA" sz="2400" dirty="0">
                <a:solidFill>
                  <a:srgbClr val="002060"/>
                </a:solidFill>
                <a:sym typeface="Wingdings" panose="05000000000000000000" pitchFamily="2" charset="2"/>
              </a:rPr>
              <a:t> Model-independent k</a:t>
            </a:r>
            <a:r>
              <a:rPr lang="en-CA" sz="2400" baseline="-25000" dirty="0">
                <a:solidFill>
                  <a:srgbClr val="002060"/>
                </a:solidFill>
                <a:sym typeface="Wingdings" panose="05000000000000000000" pitchFamily="2" charset="2"/>
              </a:rPr>
              <a:t>th</a:t>
            </a:r>
            <a:r>
              <a:rPr lang="en-CA" sz="2400" dirty="0">
                <a:solidFill>
                  <a:srgbClr val="002060"/>
                </a:solidFill>
                <a:sym typeface="Wingdings" panose="05000000000000000000" pitchFamily="2" charset="2"/>
              </a:rPr>
              <a:t> measurement</a:t>
            </a:r>
            <a:endParaRPr lang="en-CA" sz="2400" dirty="0">
              <a:solidFill>
                <a:srgbClr val="002060"/>
              </a:solidFill>
            </a:endParaRPr>
          </a:p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31696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A3F671-B0B4-48B6-962F-E53D1B94595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EB1865-9FDB-4FC1-9A07-1C563946E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996DB1-5D00-4D75-8DC8-6BBFBAE3E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43" y="812169"/>
            <a:ext cx="4578882" cy="291078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FBF0DC4-F81C-4C3F-A476-82B4AD684F7B}"/>
              </a:ext>
            </a:extLst>
          </p:cNvPr>
          <p:cNvGrpSpPr>
            <a:grpSpLocks noChangeAspect="1"/>
          </p:cNvGrpSpPr>
          <p:nvPr/>
        </p:nvGrpSpPr>
        <p:grpSpPr>
          <a:xfrm>
            <a:off x="267464" y="3751335"/>
            <a:ext cx="5088307" cy="3032053"/>
            <a:chOff x="19095540" y="2831225"/>
            <a:chExt cx="15131345" cy="901656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937E6F5-CA19-4E40-8AD2-C91391D541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55" b="18109"/>
            <a:stretch/>
          </p:blipFill>
          <p:spPr>
            <a:xfrm>
              <a:off x="19784911" y="4268924"/>
              <a:ext cx="13197506" cy="7578865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4B26DEC-1702-4E8A-B863-341F883E645B}"/>
                </a:ext>
              </a:extLst>
            </p:cNvPr>
            <p:cNvGrpSpPr/>
            <p:nvPr/>
          </p:nvGrpSpPr>
          <p:grpSpPr>
            <a:xfrm>
              <a:off x="19095540" y="2831225"/>
              <a:ext cx="15131345" cy="8322722"/>
              <a:chOff x="19719177" y="1746682"/>
              <a:chExt cx="15131345" cy="832272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DC056E0-25A1-4F3F-B27A-957D55619B25}"/>
                  </a:ext>
                </a:extLst>
              </p:cNvPr>
              <p:cNvGrpSpPr/>
              <p:nvPr/>
            </p:nvGrpSpPr>
            <p:grpSpPr>
              <a:xfrm>
                <a:off x="19719177" y="1746682"/>
                <a:ext cx="15131345" cy="8322722"/>
                <a:chOff x="25821700" y="4490513"/>
                <a:chExt cx="9580580" cy="5094388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4658085-E508-4947-A164-DB770C05A2B4}"/>
                    </a:ext>
                  </a:extLst>
                </p:cNvPr>
                <p:cNvGrpSpPr/>
                <p:nvPr/>
              </p:nvGrpSpPr>
              <p:grpSpPr>
                <a:xfrm>
                  <a:off x="25821700" y="6412360"/>
                  <a:ext cx="9518199" cy="2463298"/>
                  <a:chOff x="-673582" y="6778117"/>
                  <a:chExt cx="14026544" cy="3630052"/>
                </a:xfrm>
              </p:grpSpPr>
              <p:cxnSp>
                <p:nvCxnSpPr>
                  <p:cNvPr id="24" name="Straight Arrow Connector 23">
                    <a:extLst>
                      <a:ext uri="{FF2B5EF4-FFF2-40B4-BE49-F238E27FC236}">
                        <a16:creationId xmlns:a16="http://schemas.microsoft.com/office/drawing/2014/main" id="{BE6AE627-0387-4346-A9AD-E15482E598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2098293" y="6778117"/>
                    <a:ext cx="1254669" cy="383843"/>
                  </a:xfrm>
                  <a:prstGeom prst="straightConnector1">
                    <a:avLst/>
                  </a:prstGeom>
                  <a:ln w="28575">
                    <a:solidFill>
                      <a:srgbClr val="3E508E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C717B855-ECA3-496C-AFC6-70116BB6FA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-673582" y="9228275"/>
                    <a:ext cx="4926840" cy="1179894"/>
                  </a:xfrm>
                  <a:prstGeom prst="line">
                    <a:avLst/>
                  </a:prstGeom>
                  <a:ln w="28575">
                    <a:solidFill>
                      <a:srgbClr val="3B508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A371A37B-E123-4DD6-97BF-DABB4133F03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545334" y="7670187"/>
                    <a:ext cx="5981872" cy="1479959"/>
                  </a:xfrm>
                  <a:prstGeom prst="line">
                    <a:avLst/>
                  </a:prstGeom>
                  <a:ln w="28575">
                    <a:solidFill>
                      <a:srgbClr val="3B508F">
                        <a:alpha val="89804"/>
                      </a:srgb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Arrow Connector 26">
                    <a:extLst>
                      <a:ext uri="{FF2B5EF4-FFF2-40B4-BE49-F238E27FC236}">
                        <a16:creationId xmlns:a16="http://schemas.microsoft.com/office/drawing/2014/main" id="{4221D159-D37B-44AF-BE18-B50C8556E4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60481" y="8647037"/>
                    <a:ext cx="1357164" cy="9430"/>
                  </a:xfrm>
                  <a:prstGeom prst="straightConnector1">
                    <a:avLst/>
                  </a:prstGeom>
                  <a:ln w="28575">
                    <a:solidFill>
                      <a:schemeClr val="accent6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D1A578D2-F681-47B1-B821-D1F1C3387BD0}"/>
                    </a:ext>
                  </a:extLst>
                </p:cNvPr>
                <p:cNvGrpSpPr/>
                <p:nvPr/>
              </p:nvGrpSpPr>
              <p:grpSpPr>
                <a:xfrm>
                  <a:off x="32614783" y="4490513"/>
                  <a:ext cx="2787497" cy="2500612"/>
                  <a:chOff x="20488114" y="5065245"/>
                  <a:chExt cx="4107809" cy="3685041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E84C33D2-C177-4E39-9044-0E4DC11E68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676851" y="6280617"/>
                    <a:ext cx="2042644" cy="2469669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5DFE4DFA-3E44-4EE8-BB02-CA2BF8F34DDC}"/>
                      </a:ext>
                    </a:extLst>
                  </p:cNvPr>
                  <p:cNvSpPr/>
                  <p:nvPr/>
                </p:nvSpPr>
                <p:spPr>
                  <a:xfrm>
                    <a:off x="20488114" y="5065245"/>
                    <a:ext cx="4107809" cy="1160016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>
                        <a:solidFill>
                          <a:schemeClr val="tx1"/>
                        </a:solidFill>
                      </a:rPr>
                      <a:t>Tantalum target container </a:t>
                    </a:r>
                  </a:p>
                </p:txBody>
              </p:sp>
            </p:grp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13A6B11C-F635-4830-80C7-322AAC1A1195}"/>
                    </a:ext>
                  </a:extLst>
                </p:cNvPr>
                <p:cNvSpPr/>
                <p:nvPr/>
              </p:nvSpPr>
              <p:spPr>
                <a:xfrm>
                  <a:off x="26110092" y="5399664"/>
                  <a:ext cx="3343278" cy="916410"/>
                </a:xfrm>
                <a:prstGeom prst="rect">
                  <a:avLst/>
                </a:prstGeom>
                <a:noFill/>
                <a:ln w="28575">
                  <a:solidFill>
                    <a:srgbClr val="FF99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Water-cooled copper Heat Shield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BF84A306-1C30-44B9-9FBA-43EFEBDCF273}"/>
                    </a:ext>
                  </a:extLst>
                </p:cNvPr>
                <p:cNvGrpSpPr/>
                <p:nvPr/>
              </p:nvGrpSpPr>
              <p:grpSpPr>
                <a:xfrm>
                  <a:off x="30205244" y="7653043"/>
                  <a:ext cx="1772951" cy="1931858"/>
                  <a:chOff x="17182654" y="3829463"/>
                  <a:chExt cx="2612720" cy="2846894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D75842FE-6867-4556-8E2B-778108D8452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9593599" y="3829463"/>
                    <a:ext cx="201775" cy="194218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0187D301-BC6C-4B17-90B0-97CBB24F31C6}"/>
                      </a:ext>
                    </a:extLst>
                  </p:cNvPr>
                  <p:cNvSpPr/>
                  <p:nvPr/>
                </p:nvSpPr>
                <p:spPr>
                  <a:xfrm>
                    <a:off x="17182654" y="5766605"/>
                    <a:ext cx="2410952" cy="909752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 dirty="0">
                        <a:solidFill>
                          <a:schemeClr val="tx1"/>
                        </a:solidFill>
                      </a:rPr>
                      <a:t>Ion Source</a:t>
                    </a:r>
                  </a:p>
                </p:txBody>
              </p:sp>
            </p:grpSp>
          </p:grp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1E8F3DA-2635-405F-A7D2-9EF50E5FD7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52285" y="6819967"/>
                <a:ext cx="1163850" cy="167276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17E13D49-940D-497E-8F0E-99B49DFA3512}"/>
              </a:ext>
            </a:extLst>
          </p:cNvPr>
          <p:cNvSpPr/>
          <p:nvPr/>
        </p:nvSpPr>
        <p:spPr>
          <a:xfrm>
            <a:off x="6130628" y="508882"/>
            <a:ext cx="560838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Converter Test Stand (CTS):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Material pairing identified (Ta-Al)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Tested under same thermal loads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2400" dirty="0">
              <a:solidFill>
                <a:srgbClr val="000066"/>
              </a:solidFill>
              <a:latin typeface="AdvGulliv-R"/>
            </a:endParaRPr>
          </a:p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Release from target materials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Irradiation procedure to be tested soon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Vacuum furnace under commissioning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Activated samples tests in Summer 2020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200" dirty="0">
              <a:solidFill>
                <a:srgbClr val="000066"/>
              </a:solidFill>
              <a:latin typeface="AdvGulliv-R"/>
            </a:endParaRPr>
          </a:p>
          <a:p>
            <a:r>
              <a:rPr lang="en-CA" sz="3200" dirty="0">
                <a:solidFill>
                  <a:srgbClr val="000066"/>
                </a:solidFill>
                <a:latin typeface="AdvGulliv-R"/>
              </a:rPr>
              <a:t>Thermal conductivity tests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Essential input for target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  <a:latin typeface="AdvGulliv-R"/>
              </a:rPr>
              <a:t>Measurements on actinide samples in Spring 2020</a:t>
            </a:r>
          </a:p>
        </p:txBody>
      </p:sp>
    </p:spTree>
    <p:extLst>
      <p:ext uri="{BB962C8B-B14F-4D97-AF65-F5344CB8AC3E}">
        <p14:creationId xmlns:p14="http://schemas.microsoft.com/office/powerpoint/2010/main" val="398734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715803-50EC-49BD-8293-DCE450FF0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Thank you</a:t>
            </a:r>
            <a:br>
              <a:rPr lang="en-CA" dirty="0"/>
            </a:br>
            <a:r>
              <a:rPr lang="en-CA" dirty="0"/>
              <a:t>Merci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C16B4F-5AD1-4B82-A73C-7253D337A1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D4CC95-9CFD-674F-8CCA-A2935E16083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80175"/>
            <a:ext cx="2743200" cy="365125"/>
          </a:xfrm>
          <a:prstGeom prst="rect">
            <a:avLst/>
          </a:prstGeom>
        </p:spPr>
        <p:txBody>
          <a:bodyPr/>
          <a:lstStyle/>
          <a:p>
            <a:fld id="{72890513-E58D-2644-ACDB-E89B1349FCE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86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46C970-76E5-4294-B464-EDAB38B83CE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err="1"/>
              <a:t>Ucx</a:t>
            </a:r>
            <a:r>
              <a:rPr lang="en-CA" dirty="0"/>
              <a:t> #27 retrieval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F0BD63-1080-4003-B135-930A155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FD307-CC0A-4872-A15A-2FCDC82E5948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21FAC1-C0FE-42B2-9E08-BB63012D2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848" y="1395251"/>
            <a:ext cx="6874830" cy="515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F468B4-09D2-41D0-83AC-BAEA15C1A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61" y="1395251"/>
            <a:ext cx="3867092" cy="515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65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6B543D-B689-499C-A3B5-D2FBA23F34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err="1"/>
              <a:t>Ucx</a:t>
            </a:r>
            <a:r>
              <a:rPr lang="en-CA" dirty="0"/>
              <a:t> beam heating curve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810BF7-46CD-43AB-BEDA-D6490C0B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AD881-D2AB-48C9-BEC0-F7A3ED8B0CF4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en-CA" dirty="0"/>
              <a:t>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2E048F-AF48-4A8C-A889-EE54B60E9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666" y="405122"/>
            <a:ext cx="9277068" cy="610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68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CHI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lh3.googleusercontent.com/VPDq_iENpranKAfZ_Qh2ZRn9awb8PSb21mZJIQYCKyE65oPGbmDVeQHO3xqMyEy7oiOY82RjlRNNMPCGe7j2LEzIQMp_RD9GZ_ahUHJWGYFiNonrNk0OJwHqnsBGlwW-3yw4BW-MAdSXa4ZclZg1-1Or2CUgWeWPDjLW3xCJsLI0_EtcVIp83vAHK9gflgwMnQZvlhgjnK68Saf3C3dBMTt-ywDlhPF7lV3Ocp_qL1S4txcaOT5X9_1VWjoaNAVpKgCw2xfbp-CwWLc5GrCimWf_VVZB6ghX1DstqiGz9LjRJhEl0OgpSG5UpM0kh-S2WPv3zHV1N0KYZKAjsHtbAxSbi7N5SdZc8i05DShXsA4wVuVS37Bj5uPNog84fX_cBwDPXW-9wvIF18SZ3jetRX_ABgF23Pgr50GWZ6qLc-JnFyiJrMSsaq4TNfuwmGmJPu_yUvPEDwWGe0hPWhpQ4nPbxWnjEfNtjWdTG5ypKtt8h0SPx_97dSFbbuy1_UkROjXnL6Q7h8gpvwuF30nzrztnAghqkjVjHhUl9YfFyFSfAcpAINIwZ4zWBtNu0tZ16Pu5ZTFNQWBLBOLfrlfVUkY5nEcJKV-sNLhvH5aBqTK20P-1S7iFaRzK3aEz92ULbuvvK6M1IevNLivZ_alXqafmOesVe-50kRuzcANkZIN59MDXYA-fqq5u=w1184-h888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923" y="1384380"/>
            <a:ext cx="5807075" cy="435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430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45BBDD-7537-4A93-84EC-6CEDE85702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B04DF9-7779-4E6C-B6DC-8DC3C4E1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1DBAE2-916E-478C-B449-1B2E9C0C9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554" y="765059"/>
            <a:ext cx="7173871" cy="504926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A7FA9A-301A-4EEB-AA2D-F0A3A126F0A8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 rotWithShape="1">
          <a:blip r:embed="rId3"/>
          <a:srcRect t="6146" r="63279" b="19632"/>
          <a:stretch/>
        </p:blipFill>
        <p:spPr>
          <a:xfrm>
            <a:off x="645751" y="2687622"/>
            <a:ext cx="3850574" cy="2729772"/>
          </a:xfrm>
          <a:prstGeom prst="rect">
            <a:avLst/>
          </a:prstGeom>
        </p:spPr>
      </p:pic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F18D98C6-DF41-46A2-A334-14419E632BC5}"/>
              </a:ext>
            </a:extLst>
          </p:cNvPr>
          <p:cNvSpPr txBox="1">
            <a:spLocks/>
          </p:cNvSpPr>
          <p:nvPr/>
        </p:nvSpPr>
        <p:spPr>
          <a:xfrm>
            <a:off x="645751" y="1043677"/>
            <a:ext cx="4775769" cy="19187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CA" sz="2000" dirty="0"/>
              <a:t>Recoil nucleus kicked off the grain</a:t>
            </a:r>
          </a:p>
          <a:p>
            <a:pPr marL="0" indent="0">
              <a:buFont typeface="Arial"/>
              <a:buNone/>
            </a:pPr>
            <a:r>
              <a:rPr lang="en-CA" sz="2000" dirty="0">
                <a:sym typeface="Wingdings" panose="05000000000000000000" pitchFamily="2" charset="2"/>
              </a:rPr>
              <a:t> </a:t>
            </a:r>
            <a:r>
              <a:rPr lang="en-CA" sz="2000" dirty="0"/>
              <a:t>Enhanced release</a:t>
            </a:r>
          </a:p>
          <a:p>
            <a:pPr marL="0" indent="0">
              <a:buFont typeface="Arial"/>
              <a:buNone/>
            </a:pPr>
            <a:r>
              <a:rPr lang="en-CA" sz="2000" dirty="0">
                <a:sym typeface="Wingdings" panose="05000000000000000000" pitchFamily="2" charset="2"/>
              </a:rPr>
              <a:t> </a:t>
            </a:r>
            <a:r>
              <a:rPr lang="en-CA" sz="2000" dirty="0"/>
              <a:t>Diffusion length avoided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340658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Electron-to-photon: radiation yield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773" y="812169"/>
            <a:ext cx="8484721" cy="593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98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Photon flux and Photo-fission cross sections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486" y="713963"/>
            <a:ext cx="8788950" cy="614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06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Aluminum % pre-post irradiation: Au-Al explosion bonded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>
          <a:xfrm>
            <a:off x="528506" y="903752"/>
            <a:ext cx="4578882" cy="29377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Pristine sample</a:t>
            </a:r>
          </a:p>
          <a:p>
            <a:pPr marL="457200" indent="-457200">
              <a:buAutoNum type="arabicParenR"/>
            </a:pPr>
            <a:r>
              <a:rPr lang="en-US" dirty="0"/>
              <a:t>3.5%</a:t>
            </a:r>
          </a:p>
          <a:p>
            <a:pPr marL="457200" indent="-457200">
              <a:buAutoNum type="arabicParenR"/>
            </a:pPr>
            <a:r>
              <a:rPr lang="en-US" dirty="0"/>
              <a:t>51%</a:t>
            </a:r>
          </a:p>
          <a:p>
            <a:pPr marL="457200" indent="-457200">
              <a:buAutoNum type="arabicParenR"/>
            </a:pPr>
            <a:r>
              <a:rPr lang="en-US" dirty="0"/>
              <a:t>97%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24" y="1377708"/>
            <a:ext cx="8006591" cy="44205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76298" y="5881011"/>
            <a:ext cx="104775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1" dirty="0">
                <a:latin typeface="Trebuchet MS" panose="020B0603020202020204" pitchFamily="34" charset="0"/>
              </a:rPr>
              <a:t>Fig. 4. </a:t>
            </a:r>
            <a:r>
              <a:rPr lang="en-CA" sz="1600" dirty="0">
                <a:latin typeface="Times New Roman" panose="02020603050405020304" pitchFamily="18" charset="0"/>
              </a:rPr>
              <a:t>Sample 1 before (b) and after (c) irradiation for 50 h. Al % in pristine sample (a): 1) 3.5% 2) 51% 3) 97% Al % in irradiated sample (d): 1) 1.5% 2) 28% 3) 32%</a:t>
            </a:r>
          </a:p>
          <a:p>
            <a:r>
              <a:rPr lang="en-CA" sz="1600" dirty="0">
                <a:latin typeface="Times New Roman" panose="02020603050405020304" pitchFamily="18" charset="0"/>
              </a:rPr>
              <a:t>4) 98% Zoomed-out SEM interface where gold gaps are evident after irradiation (e).</a:t>
            </a: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9404644" y="903953"/>
            <a:ext cx="2787356" cy="29377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Irradiated sample</a:t>
            </a:r>
          </a:p>
          <a:p>
            <a:pPr marL="1371600" lvl="2" indent="-457200">
              <a:buFont typeface="Arial"/>
              <a:buAutoNum type="arabicParenR"/>
            </a:pPr>
            <a:r>
              <a:rPr lang="en-US" sz="2400" dirty="0"/>
              <a:t>1.5%</a:t>
            </a:r>
          </a:p>
          <a:p>
            <a:pPr marL="1371600" lvl="2" indent="-457200">
              <a:buFont typeface="Arial"/>
              <a:buAutoNum type="arabicParenR"/>
            </a:pPr>
            <a:r>
              <a:rPr lang="en-US" sz="2400" dirty="0"/>
              <a:t>28%</a:t>
            </a:r>
          </a:p>
          <a:p>
            <a:pPr marL="1371600" lvl="2" indent="-457200">
              <a:buFont typeface="Arial"/>
              <a:buAutoNum type="arabicParenR"/>
            </a:pPr>
            <a:r>
              <a:rPr lang="en-US" sz="2400" dirty="0"/>
              <a:t>32%</a:t>
            </a:r>
          </a:p>
          <a:p>
            <a:pPr marL="1371600" lvl="2" indent="-457200">
              <a:buFont typeface="Arial"/>
              <a:buAutoNum type="arabicParenR"/>
            </a:pPr>
            <a:r>
              <a:rPr lang="en-US" sz="2400" dirty="0"/>
              <a:t>98 %</a:t>
            </a:r>
          </a:p>
        </p:txBody>
      </p:sp>
    </p:spTree>
    <p:extLst>
      <p:ext uri="{BB962C8B-B14F-4D97-AF65-F5344CB8AC3E}">
        <p14:creationId xmlns:p14="http://schemas.microsoft.com/office/powerpoint/2010/main" val="440446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Aluminum % pre-post irradiation: Au-Al electroplated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058" y="1029121"/>
            <a:ext cx="8066640" cy="5065824"/>
          </a:xfrm>
        </p:spPr>
      </p:pic>
      <p:sp>
        <p:nvSpPr>
          <p:cNvPr id="7" name="Rectangle 6"/>
          <p:cNvSpPr/>
          <p:nvPr/>
        </p:nvSpPr>
        <p:spPr>
          <a:xfrm>
            <a:off x="812799" y="6092248"/>
            <a:ext cx="1054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1" dirty="0">
                <a:latin typeface="CharisSIL-Bold"/>
              </a:rPr>
              <a:t>Fig. 6. </a:t>
            </a:r>
            <a:r>
              <a:rPr lang="en-CA" sz="1600" dirty="0">
                <a:latin typeface="CharisSIL"/>
              </a:rPr>
              <a:t>Sample 2 (top) and sample 3 (bottom). Pristine samples (a), (d) and their interface microstructure (b), (e). Pictures of both post-irradiation samples are shown </a:t>
            </a:r>
            <a:r>
              <a:rPr lang="en-US" sz="1600" dirty="0">
                <a:latin typeface="CharisSIL"/>
              </a:rPr>
              <a:t>in (c) and (f).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96346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lh3.googleusercontent.com/MD0hRWHBvoaYRAtMN_ufCzKY9-WV4Wc1Q7Brui1luLzw7IUnHjur8lGsa1WA_-m-tdElZeo_RLmGchaTVIGH8GrprCafHFVnLIXCszlwmrBiOQcykUUFngVL5J41it3-iZyAytwCgndvO6CgVLiXQUz2P-ku7XJfuJ30JvET7Fpa4DErweBtorAbUtwTSu8vjo47pXN6NMtmm2Hg6bDRP34hfItb4PELkXbyA3B4v7Yqc33xaBMmGQjwDWv7gw0ruVtIIEbbpYmMbNI777ZYF1jeqQuVabQfRPwaf10RkGFR2HWI12YAzQdALoTM3feloAb-Yic-bhkNUrgc_HsMVTsJ0TMu5MMsGwcO_CUeq7lfE2CvezC70kWUzz4J9VI1eIR6fCefZfyXlniHdkXTHgeqCwnvKZkCaCYgab6SK3W1zPcyM21QEHR197EL9Ji_UKWzjxjkg0ysMuzpsOG3eI0Y8BB6TjtuNw-AfbmsEyPFV_157vKwsWQkwx3apecyRIOfn3Iv8CNu_HcBeQa1uwAQaeuzU2-dxLJpj1-Wat-Et6VCvLDOmA2FhZsdIaPRDnpxfc-M0FeO1fvSZ877N2AehwYyiWzqRDqz1t1ATSLQMuEtf3LBZO8qi-VA33YEhWE8mLicE1mfo3uQudKmROKjXoAaUyW_Kg4hk4JD-9DsU9KDyS4QTIDo=w666-h888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915" y="1182685"/>
            <a:ext cx="3846909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3.googleusercontent.com/yPe1xVti0G6murMHX5JP8nRi3QaWBP50VkCpBRG_xjjuYNj2aZgn7dMDhqmbtSL9K7aKzmyGX2bbZaihFA1BB76_DY-nRBLTihSqMvQex2C2Yz0gxIiVJbmrhwtElhWSiDVCXZ9hNToA_GE_n5A6B2ber2mNLbNsgg0j8PfuotsaPh5BQxNPCypz0yPsgz-x_NkUVpTHkfW6L0Ir4nLSAdpKbaXbxbAfqAZYHkXoBnClDSMAbkQbFUNRtmN-JqkO72BuCq3z2yqMrVKDyb64w7kiW65e20EzpG99jnknVYlxMcHn3Ku6KN0LPXyWuvv5tn_j_iHw3Wdj7jZ6f9QrzM2ysdzz4fSzPm6EgeKsSTgRvJL-3WgJpRTX2RMm91_qN7wtPf6vYTBS-IGTZ7oWeRFDDpqhTnz8HFMV5cGxtgOWZUf6afGgYH6_VOIXgPmfwRGjcAyhfDPtSMtfSIKLnRLz3kvmLK0Ti7xbq41lTxQSEH_XPamMy-kLy_2btmHimAUc3hoxP00Rtshld_mm8p4XkIMcm5uiqGbvbseLi7kXhVONf7CKLwu1sDI41JF0a01qQQT41AMVnek6FPLYB4PYDH04TbXXIk2m6kpdsZ8kVwczOt6-LmCS18k-ssQFfvGC990jXsAoxsfqac0mbJnCZ71xRhqTm1YGnPMGRRZKBSyM8JZasLM=w666-h888-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664" y="1760950"/>
            <a:ext cx="2979511" cy="39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029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82E174-77A4-4E19-8400-DFBD288037D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B8BC91-C8C2-4E55-B949-BC8A4238C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DCDDBB-0DFD-45CF-B831-724CE2D33666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CA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F00745-2B13-451E-B80A-BE7636AD68D0}"/>
              </a:ext>
            </a:extLst>
          </p:cNvPr>
          <p:cNvGrpSpPr>
            <a:grpSpLocks noChangeAspect="1"/>
          </p:cNvGrpSpPr>
          <p:nvPr/>
        </p:nvGrpSpPr>
        <p:grpSpPr>
          <a:xfrm>
            <a:off x="-521329" y="2301405"/>
            <a:ext cx="12046579" cy="3749852"/>
            <a:chOff x="-3797930" y="-8530626"/>
            <a:chExt cx="24226143" cy="754109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FBC9199-0001-4153-91AD-91397990DEED}"/>
                </a:ext>
              </a:extLst>
            </p:cNvPr>
            <p:cNvGrpSpPr/>
            <p:nvPr/>
          </p:nvGrpSpPr>
          <p:grpSpPr>
            <a:xfrm>
              <a:off x="14312755" y="-6376506"/>
              <a:ext cx="4831588" cy="1291962"/>
              <a:chOff x="12276903" y="12870881"/>
              <a:chExt cx="4831588" cy="1291962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730F18C3-6A9D-44B3-909D-01FBF83698DD}"/>
                  </a:ext>
                </a:extLst>
              </p:cNvPr>
              <p:cNvCxnSpPr/>
              <p:nvPr/>
            </p:nvCxnSpPr>
            <p:spPr>
              <a:xfrm flipH="1">
                <a:off x="12276903" y="13910751"/>
                <a:ext cx="1009380" cy="252092"/>
              </a:xfrm>
              <a:prstGeom prst="line">
                <a:avLst/>
              </a:prstGeom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4280EE5-A756-40C9-8CD3-56431E795A65}"/>
                  </a:ext>
                </a:extLst>
              </p:cNvPr>
              <p:cNvSpPr/>
              <p:nvPr/>
            </p:nvSpPr>
            <p:spPr>
              <a:xfrm>
                <a:off x="13286283" y="12870881"/>
                <a:ext cx="3822208" cy="1188280"/>
              </a:xfrm>
              <a:prstGeom prst="rect">
                <a:avLst/>
              </a:prstGeom>
              <a:noFill/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Target material disc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00F2407-E362-46B7-8896-0E08E56682C3}"/>
                </a:ext>
              </a:extLst>
            </p:cNvPr>
            <p:cNvGrpSpPr/>
            <p:nvPr/>
          </p:nvGrpSpPr>
          <p:grpSpPr>
            <a:xfrm>
              <a:off x="-3797930" y="-8530626"/>
              <a:ext cx="24226143" cy="7541099"/>
              <a:chOff x="-3493130" y="-5729984"/>
              <a:chExt cx="24226143" cy="754109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4DDEB92-0F8D-40A7-8271-AAAC4191CD49}"/>
                  </a:ext>
                </a:extLst>
              </p:cNvPr>
              <p:cNvGrpSpPr/>
              <p:nvPr/>
            </p:nvGrpSpPr>
            <p:grpSpPr>
              <a:xfrm>
                <a:off x="4747355" y="-5729984"/>
                <a:ext cx="15985658" cy="7541099"/>
                <a:chOff x="-710141" y="10074905"/>
                <a:chExt cx="15985658" cy="7541099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CA0E6940-8060-4AD0-A003-5CD4D45CB3B6}"/>
                    </a:ext>
                  </a:extLst>
                </p:cNvPr>
                <p:cNvGrpSpPr/>
                <p:nvPr/>
              </p:nvGrpSpPr>
              <p:grpSpPr>
                <a:xfrm>
                  <a:off x="-360524" y="10074905"/>
                  <a:ext cx="15636041" cy="7541099"/>
                  <a:chOff x="9460015" y="17220551"/>
                  <a:chExt cx="16992142" cy="8412671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C05CF47-F766-4AE7-B1AB-6C43EBE9A2EF}"/>
                      </a:ext>
                    </a:extLst>
                  </p:cNvPr>
                  <p:cNvGrpSpPr/>
                  <p:nvPr/>
                </p:nvGrpSpPr>
                <p:grpSpPr>
                  <a:xfrm>
                    <a:off x="9460015" y="17896032"/>
                    <a:ext cx="16992142" cy="7737190"/>
                    <a:chOff x="9533879" y="18028894"/>
                    <a:chExt cx="16992142" cy="7737190"/>
                  </a:xfrm>
                </p:grpSpPr>
                <p:pic>
                  <p:nvPicPr>
                    <p:cNvPr id="30" name="Picture 29">
                      <a:extLst>
                        <a:ext uri="{FF2B5EF4-FFF2-40B4-BE49-F238E27FC236}">
                          <a16:creationId xmlns:a16="http://schemas.microsoft.com/office/drawing/2014/main" id="{DB06EF8E-AD94-44B8-91DD-0FBF6BF62FB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1819934" y="18028894"/>
                      <a:ext cx="8694667" cy="7737190"/>
                    </a:xfrm>
                    <a:prstGeom prst="rect">
                      <a:avLst/>
                    </a:prstGeom>
                    <a:ln w="76200">
                      <a:noFill/>
                    </a:ln>
                  </p:spPr>
                </p:pic>
                <p:cxnSp>
                  <p:nvCxnSpPr>
                    <p:cNvPr id="31" name="Straight Arrow Connector 30">
                      <a:extLst>
                        <a:ext uri="{FF2B5EF4-FFF2-40B4-BE49-F238E27FC236}">
                          <a16:creationId xmlns:a16="http://schemas.microsoft.com/office/drawing/2014/main" id="{5765D75C-4F6C-494D-9F40-5AC97B76380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533879" y="23103380"/>
                      <a:ext cx="4457897" cy="2450995"/>
                    </a:xfrm>
                    <a:prstGeom prst="straightConnector1">
                      <a:avLst/>
                    </a:prstGeom>
                    <a:ln w="180975">
                      <a:solidFill>
                        <a:srgbClr val="3E508E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69B44881-BBDB-4EF4-B8B8-CC3276A7A1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789132" y="22467782"/>
                      <a:ext cx="587664" cy="620818"/>
                      <a:chOff x="13789132" y="22467782"/>
                      <a:chExt cx="587664" cy="620818"/>
                    </a:xfrm>
                  </p:grpSpPr>
                  <p:cxnSp>
                    <p:nvCxnSpPr>
                      <p:cNvPr id="44" name="Straight Connector 43">
                        <a:extLst>
                          <a:ext uri="{FF2B5EF4-FFF2-40B4-BE49-F238E27FC236}">
                            <a16:creationId xmlns:a16="http://schemas.microsoft.com/office/drawing/2014/main" id="{A3515B8A-1C40-47B3-97D6-EC09DFCF3B5F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 flipV="1">
                        <a:off x="13839984" y="22893338"/>
                        <a:ext cx="151791" cy="195262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5" name="Straight Connector 44">
                        <a:extLst>
                          <a:ext uri="{FF2B5EF4-FFF2-40B4-BE49-F238E27FC236}">
                            <a16:creationId xmlns:a16="http://schemas.microsoft.com/office/drawing/2014/main" id="{E4DC385F-90AB-4301-B035-CBC9605E8B74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13841434" y="22767375"/>
                        <a:ext cx="103270" cy="146050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6" name="Straight Connector 45">
                        <a:extLst>
                          <a:ext uri="{FF2B5EF4-FFF2-40B4-BE49-F238E27FC236}">
                            <a16:creationId xmlns:a16="http://schemas.microsoft.com/office/drawing/2014/main" id="{23B7AA62-2122-4BBC-BDF8-D4539D158D7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3789132" y="22756366"/>
                        <a:ext cx="141206" cy="21648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7" name="Straight Connector 46">
                        <a:extLst>
                          <a:ext uri="{FF2B5EF4-FFF2-40B4-BE49-F238E27FC236}">
                            <a16:creationId xmlns:a16="http://schemas.microsoft.com/office/drawing/2014/main" id="{F8888DD3-E018-462A-928F-1CE484CA95F5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13809498" y="22631380"/>
                        <a:ext cx="74047" cy="117822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8" name="Straight Connector 47">
                        <a:extLst>
                          <a:ext uri="{FF2B5EF4-FFF2-40B4-BE49-F238E27FC236}">
                            <a16:creationId xmlns:a16="http://schemas.microsoft.com/office/drawing/2014/main" id="{E141A905-DCB5-40BE-B05F-83DF51F00B9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3866878" y="22641483"/>
                        <a:ext cx="327755" cy="32601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9" name="Straight Connector 48">
                        <a:extLst>
                          <a:ext uri="{FF2B5EF4-FFF2-40B4-BE49-F238E27FC236}">
                            <a16:creationId xmlns:a16="http://schemas.microsoft.com/office/drawing/2014/main" id="{EB775F5D-B663-47B8-AF6B-D23B38A20645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14180347" y="22657833"/>
                        <a:ext cx="1" cy="168452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0" name="Straight Connector 49">
                        <a:extLst>
                          <a:ext uri="{FF2B5EF4-FFF2-40B4-BE49-F238E27FC236}">
                            <a16:creationId xmlns:a16="http://schemas.microsoft.com/office/drawing/2014/main" id="{B4ABFA7D-A132-474A-857D-FD08DFA5AA3B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14180347" y="22648483"/>
                        <a:ext cx="196449" cy="166515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1" name="Straight Connector 50">
                        <a:extLst>
                          <a:ext uri="{FF2B5EF4-FFF2-40B4-BE49-F238E27FC236}">
                            <a16:creationId xmlns:a16="http://schemas.microsoft.com/office/drawing/2014/main" id="{840CE7B2-6F31-48FF-84EA-A5074448353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4179156" y="22501808"/>
                        <a:ext cx="189306" cy="163997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2" name="Straight Connector 51">
                        <a:extLst>
                          <a:ext uri="{FF2B5EF4-FFF2-40B4-BE49-F238E27FC236}">
                            <a16:creationId xmlns:a16="http://schemas.microsoft.com/office/drawing/2014/main" id="{2D6B7957-2BE1-4209-A2DE-845E74BD60F7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14194633" y="22467782"/>
                        <a:ext cx="169065" cy="43000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3" name="Group 32">
                      <a:extLst>
                        <a:ext uri="{FF2B5EF4-FFF2-40B4-BE49-F238E27FC236}">
                          <a16:creationId xmlns:a16="http://schemas.microsoft.com/office/drawing/2014/main" id="{06B0A7D5-B161-4B1C-B3D8-F3009519F97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202608" y="18160914"/>
                      <a:ext cx="14323413" cy="7286207"/>
                      <a:chOff x="12202608" y="18160914"/>
                      <a:chExt cx="14323413" cy="7286207"/>
                    </a:xfrm>
                  </p:grpSpPr>
                  <p:cxnSp>
                    <p:nvCxnSpPr>
                      <p:cNvPr id="34" name="Straight Connector 33">
                        <a:extLst>
                          <a:ext uri="{FF2B5EF4-FFF2-40B4-BE49-F238E27FC236}">
                            <a16:creationId xmlns:a16="http://schemas.microsoft.com/office/drawing/2014/main" id="{3F3B3CC0-0C06-4B2A-B865-0242BC899604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14119188" y="22460162"/>
                        <a:ext cx="262805" cy="2986959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" name="Straight Connector 34">
                        <a:extLst>
                          <a:ext uri="{FF2B5EF4-FFF2-40B4-BE49-F238E27FC236}">
                            <a16:creationId xmlns:a16="http://schemas.microsoft.com/office/drawing/2014/main" id="{C3EDEB6B-2D30-4B59-9B71-72476172D60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2202608" y="20787360"/>
                        <a:ext cx="1920548" cy="4641052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Straight Connector 35">
                        <a:extLst>
                          <a:ext uri="{FF2B5EF4-FFF2-40B4-BE49-F238E27FC236}">
                            <a16:creationId xmlns:a16="http://schemas.microsoft.com/office/drawing/2014/main" id="{9405198D-CE45-4BB6-AD38-12F39F0148CC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12217157" y="20112355"/>
                        <a:ext cx="6517075" cy="685591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7" name="Straight Connector 36">
                        <a:extLst>
                          <a:ext uri="{FF2B5EF4-FFF2-40B4-BE49-F238E27FC236}">
                            <a16:creationId xmlns:a16="http://schemas.microsoft.com/office/drawing/2014/main" id="{25EB6A93-49A3-4573-8799-F1C1153527D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8720183" y="20104735"/>
                        <a:ext cx="547597" cy="526635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8" name="Straight Connector 37">
                        <a:extLst>
                          <a:ext uri="{FF2B5EF4-FFF2-40B4-BE49-F238E27FC236}">
                            <a16:creationId xmlns:a16="http://schemas.microsoft.com/office/drawing/2014/main" id="{52DB20D6-418E-4E38-A7CF-9BA4ACCBF73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19096769" y="20621294"/>
                        <a:ext cx="177836" cy="460820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9" name="Straight Connector 38">
                        <a:extLst>
                          <a:ext uri="{FF2B5EF4-FFF2-40B4-BE49-F238E27FC236}">
                            <a16:creationId xmlns:a16="http://schemas.microsoft.com/office/drawing/2014/main" id="{0F2BF8D7-B74A-4424-8DD1-D5E8597C8EB1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18055332" y="21120214"/>
                        <a:ext cx="1021185" cy="2151329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  <a:prstDash val="sysDot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0" name="Straight Connector 39">
                        <a:extLst>
                          <a:ext uri="{FF2B5EF4-FFF2-40B4-BE49-F238E27FC236}">
                            <a16:creationId xmlns:a16="http://schemas.microsoft.com/office/drawing/2014/main" id="{52BE862B-1E32-43E1-A1DE-55BBE518D57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 flipV="1">
                        <a:off x="15630600" y="19468072"/>
                        <a:ext cx="2368828" cy="3740822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  <a:prstDash val="sysDot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1" name="Straight Connector 40">
                        <a:extLst>
                          <a:ext uri="{FF2B5EF4-FFF2-40B4-BE49-F238E27FC236}">
                            <a16:creationId xmlns:a16="http://schemas.microsoft.com/office/drawing/2014/main" id="{37EA2688-D1D7-483A-9DEF-8910F54A104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5481032" y="19230077"/>
                        <a:ext cx="151397" cy="239347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2" name="Straight Connector 41">
                        <a:extLst>
                          <a:ext uri="{FF2B5EF4-FFF2-40B4-BE49-F238E27FC236}">
                            <a16:creationId xmlns:a16="http://schemas.microsoft.com/office/drawing/2014/main" id="{486757C5-351C-4214-8C50-22486AFA3549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 flipV="1">
                        <a:off x="15104720" y="19159194"/>
                        <a:ext cx="397619" cy="79731"/>
                      </a:xfrm>
                      <a:prstGeom prst="line">
                        <a:avLst/>
                      </a:prstGeom>
                      <a:ln w="76200">
                        <a:solidFill>
                          <a:srgbClr val="00B0F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3" name="Straight Arrow Connector 42">
                        <a:extLst>
                          <a:ext uri="{FF2B5EF4-FFF2-40B4-BE49-F238E27FC236}">
                            <a16:creationId xmlns:a16="http://schemas.microsoft.com/office/drawing/2014/main" id="{6821D6D5-DF0B-46C8-8700-D2E5373E9C18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19795820" y="18160914"/>
                        <a:ext cx="6730201" cy="76240"/>
                      </a:xfrm>
                      <a:prstGeom prst="straightConnector1">
                        <a:avLst/>
                      </a:prstGeom>
                      <a:ln w="76200">
                        <a:solidFill>
                          <a:srgbClr val="00B0F0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87CB1C84-445F-4AFA-A067-6B9CF472D3B8}"/>
                      </a:ext>
                    </a:extLst>
                  </p:cNvPr>
                  <p:cNvSpPr/>
                  <p:nvPr/>
                </p:nvSpPr>
                <p:spPr>
                  <a:xfrm>
                    <a:off x="20368323" y="17220551"/>
                    <a:ext cx="5511615" cy="1616230"/>
                  </a:xfrm>
                  <a:prstGeom prst="rect">
                    <a:avLst/>
                  </a:prstGeom>
                  <a:noFill/>
                  <a:ln w="381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>
                        <a:solidFill>
                          <a:srgbClr val="00B0F0"/>
                        </a:solidFill>
                      </a:rPr>
                      <a:t>Neutral radioisotopes to ion source</a:t>
                    </a:r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17CBC13-333F-482E-A196-CBDD8879AE68}"/>
                    </a:ext>
                  </a:extLst>
                </p:cNvPr>
                <p:cNvSpPr/>
                <p:nvPr/>
              </p:nvSpPr>
              <p:spPr>
                <a:xfrm rot="19822240">
                  <a:off x="-710141" y="16386472"/>
                  <a:ext cx="4538619" cy="1193847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>
                      <a:solidFill>
                        <a:srgbClr val="002060"/>
                      </a:solidFill>
                    </a:rPr>
                    <a:t>Incoming beam</a:t>
                  </a: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6C405B-E95D-4154-92F2-9EBB9212030B}"/>
                  </a:ext>
                </a:extLst>
              </p:cNvPr>
              <p:cNvSpPr txBox="1"/>
              <p:nvPr/>
            </p:nvSpPr>
            <p:spPr>
              <a:xfrm>
                <a:off x="-3493130" y="-5154324"/>
                <a:ext cx="8776708" cy="6186309"/>
              </a:xfrm>
              <a:prstGeom prst="rect">
                <a:avLst/>
              </a:prstGeom>
              <a:noFill/>
              <a:ln w="762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37EA0EB-1D95-49E7-9AED-E9CA892CCA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202687" y="-4885931"/>
                <a:ext cx="8248746" cy="5662872"/>
              </a:xfrm>
              <a:prstGeom prst="rect">
                <a:avLst/>
              </a:prstGeom>
            </p:spPr>
          </p:pic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2323ED5-50F8-4FCA-9D92-63DD086A66E1}"/>
                  </a:ext>
                </a:extLst>
              </p:cNvPr>
              <p:cNvGrpSpPr/>
              <p:nvPr/>
            </p:nvGrpSpPr>
            <p:grpSpPr>
              <a:xfrm>
                <a:off x="296760" y="-4037059"/>
                <a:ext cx="791684" cy="871838"/>
                <a:chOff x="13789132" y="22467782"/>
                <a:chExt cx="587664" cy="620818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51072A3A-ADDB-4A73-A298-3DF9628A4082}"/>
                    </a:ext>
                  </a:extLst>
                </p:cNvPr>
                <p:cNvCxnSpPr/>
                <p:nvPr/>
              </p:nvCxnSpPr>
              <p:spPr>
                <a:xfrm flipH="1" flipV="1">
                  <a:off x="13839984" y="22893338"/>
                  <a:ext cx="151791" cy="195262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9740FBFF-48EE-4869-AF0C-62F532959CCA}"/>
                    </a:ext>
                  </a:extLst>
                </p:cNvPr>
                <p:cNvCxnSpPr/>
                <p:nvPr/>
              </p:nvCxnSpPr>
              <p:spPr>
                <a:xfrm flipV="1">
                  <a:off x="13841434" y="22767375"/>
                  <a:ext cx="103270" cy="14605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74C5712D-8A00-4D21-993A-4F15B5E6F82E}"/>
                    </a:ext>
                  </a:extLst>
                </p:cNvPr>
                <p:cNvCxnSpPr/>
                <p:nvPr/>
              </p:nvCxnSpPr>
              <p:spPr>
                <a:xfrm>
                  <a:off x="13789132" y="22756366"/>
                  <a:ext cx="141206" cy="21648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70DE8D59-B17D-4806-93CA-3E83E435B63F}"/>
                    </a:ext>
                  </a:extLst>
                </p:cNvPr>
                <p:cNvCxnSpPr/>
                <p:nvPr/>
              </p:nvCxnSpPr>
              <p:spPr>
                <a:xfrm flipV="1">
                  <a:off x="13809498" y="22631380"/>
                  <a:ext cx="74047" cy="117822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233D10BA-8ACF-4413-A2B2-72816E5BD968}"/>
                    </a:ext>
                  </a:extLst>
                </p:cNvPr>
                <p:cNvCxnSpPr/>
                <p:nvPr/>
              </p:nvCxnSpPr>
              <p:spPr>
                <a:xfrm>
                  <a:off x="13866878" y="22641483"/>
                  <a:ext cx="327755" cy="32601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5B86FE89-8118-4D48-B331-3D4BF2C272A4}"/>
                    </a:ext>
                  </a:extLst>
                </p:cNvPr>
                <p:cNvCxnSpPr/>
                <p:nvPr/>
              </p:nvCxnSpPr>
              <p:spPr>
                <a:xfrm flipV="1">
                  <a:off x="14180347" y="22657833"/>
                  <a:ext cx="1" cy="168452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F04D1269-FA32-4699-B1A6-4E94C879852B}"/>
                    </a:ext>
                  </a:extLst>
                </p:cNvPr>
                <p:cNvCxnSpPr/>
                <p:nvPr/>
              </p:nvCxnSpPr>
              <p:spPr>
                <a:xfrm flipV="1">
                  <a:off x="14180347" y="22648483"/>
                  <a:ext cx="196449" cy="166515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931A2C5C-D63D-482A-AFA3-84BD037E1234}"/>
                    </a:ext>
                  </a:extLst>
                </p:cNvPr>
                <p:cNvCxnSpPr/>
                <p:nvPr/>
              </p:nvCxnSpPr>
              <p:spPr>
                <a:xfrm>
                  <a:off x="14179156" y="22501808"/>
                  <a:ext cx="189306" cy="163997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36442597-CFA7-4513-B37E-1F1593EB04D4}"/>
                    </a:ext>
                  </a:extLst>
                </p:cNvPr>
                <p:cNvCxnSpPr/>
                <p:nvPr/>
              </p:nvCxnSpPr>
              <p:spPr>
                <a:xfrm flipV="1">
                  <a:off x="14194633" y="22467782"/>
                  <a:ext cx="169065" cy="43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778619ED-DEE9-4C29-94CE-DDD6DF597BA5}"/>
                  </a:ext>
                </a:extLst>
              </p:cNvPr>
              <p:cNvCxnSpPr/>
              <p:nvPr/>
            </p:nvCxnSpPr>
            <p:spPr>
              <a:xfrm flipV="1">
                <a:off x="-3419525" y="-3165128"/>
                <a:ext cx="3989279" cy="2419709"/>
              </a:xfrm>
              <a:prstGeom prst="straightConnector1">
                <a:avLst/>
              </a:prstGeom>
              <a:ln w="63500">
                <a:solidFill>
                  <a:srgbClr val="3E508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A05CEFB9-54C5-4898-91A5-30C0E1EE5496}"/>
                  </a:ext>
                </a:extLst>
              </p:cNvPr>
              <p:cNvCxnSpPr/>
              <p:nvPr/>
            </p:nvCxnSpPr>
            <p:spPr>
              <a:xfrm flipH="1">
                <a:off x="-60320" y="-4037059"/>
                <a:ext cx="1140746" cy="4906696"/>
              </a:xfrm>
              <a:prstGeom prst="straightConnector1">
                <a:avLst/>
              </a:prstGeom>
              <a:ln w="635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6596649-E40E-434D-A737-3C8AF58E3263}"/>
                </a:ext>
              </a:extLst>
            </p:cNvPr>
            <p:cNvSpPr/>
            <p:nvPr/>
          </p:nvSpPr>
          <p:spPr>
            <a:xfrm>
              <a:off x="8609476" y="-4130872"/>
              <a:ext cx="1031605" cy="981445"/>
            </a:xfrm>
            <a:prstGeom prst="ellipse">
              <a:avLst/>
            </a:prstGeom>
            <a:noFill/>
            <a:ln w="38100">
              <a:solidFill>
                <a:srgbClr val="000000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9CEF85B-BD14-4F10-925F-99100F42C86A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H="1" flipV="1">
              <a:off x="4978778" y="-7941617"/>
              <a:ext cx="4146501" cy="3810745"/>
            </a:xfrm>
            <a:prstGeom prst="line">
              <a:avLst/>
            </a:prstGeom>
            <a:ln w="38100">
              <a:solidFill>
                <a:srgbClr val="000000">
                  <a:alpha val="69804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50E89D4-F1C1-414E-A822-AB23818A6276}"/>
                </a:ext>
              </a:extLst>
            </p:cNvPr>
            <p:cNvCxnSpPr>
              <a:cxnSpLocks/>
              <a:stCxn id="8" idx="4"/>
            </p:cNvCxnSpPr>
            <p:nvPr/>
          </p:nvCxnSpPr>
          <p:spPr>
            <a:xfrm flipH="1">
              <a:off x="4958096" y="-3149427"/>
              <a:ext cx="4167183" cy="1376152"/>
            </a:xfrm>
            <a:prstGeom prst="line">
              <a:avLst/>
            </a:prstGeom>
            <a:ln w="38100">
              <a:solidFill>
                <a:srgbClr val="000000">
                  <a:alpha val="69804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614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325" y="1316183"/>
            <a:ext cx="5766724" cy="426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328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0557B2-BEEF-44FB-BFF2-4D57E6896E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err="1"/>
              <a:t>SiCx</a:t>
            </a:r>
            <a:r>
              <a:rPr lang="en-CA" dirty="0"/>
              <a:t> beam heating curves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B34D10-24FA-4A0D-A760-6B675156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3D7A9-CEDD-403C-80D9-2F770B4F8FED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en-CA" dirty="0"/>
              <a:t>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6C5C01-4476-45B5-B170-3B4048324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549" y="760419"/>
            <a:ext cx="8693391" cy="581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860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284AAC-4323-4B1D-BF51-3F9201E3EC8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 err="1"/>
              <a:t>ZrCx</a:t>
            </a:r>
            <a:r>
              <a:rPr lang="en-CA" dirty="0"/>
              <a:t> beam heating curves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3C06D6-94FC-40E2-B744-31436E48F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289E23-5FFC-4920-9E0D-B80F584DC2D2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pPr marL="0" indent="0">
              <a:buNone/>
            </a:pPr>
            <a:endParaRPr lang="en-CA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7D747CB-4B60-4D1E-90C9-B3386C74F155}"/>
              </a:ext>
            </a:extLst>
          </p:cNvPr>
          <p:cNvGraphicFramePr>
            <a:graphicFrameLocks/>
          </p:cNvGraphicFramePr>
          <p:nvPr/>
        </p:nvGraphicFramePr>
        <p:xfrm>
          <a:off x="1576675" y="858397"/>
          <a:ext cx="9038650" cy="5141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6843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s://lh3.googleusercontent.com/FPrazT2J-CJEtT_6LIKW_Bmya5xMJfZ5XO72SfTXGudeEOjEc3M4We2IGlwBGdkxF2OOkYaMf_NdF8I7WxnyJNZcGtAxOxN1UmD7xQkpvHMoJKfNcAiVdRc0xajDdqDoAx7yqcNqwJ3KY8NTtrQWuqNuFqWSM_1b1NvTwCcQbCLth8uhegYTE_ugyCSDd32nIfAWhi8hbUQsMFavy_hI5UemeVZXJu7bbMphr7-bGH6rd-em8a8eqDxitDqhR5Vid0IyafMjJ_rKLFyMsRcyJCV1sOa_4cv5yGhQNchGM_fAgdy_N0qEchx63na37xpMbYPHXWU186m6pAJeq5xUJ4XtOvZZk1mh-y6Llx3-LKrq9T45epYCh6lkUwmScHbw3bSfCQ6pKex9BBXrOCMuOnSqMzwcuTaF4_mMva3kwDkcaoNOuMXf37EPWeRYe8n_vUxoOy-Jd24AETdVZdua9tOFeFbWIiTeEp-QHuiQwje2Ig28ONobcd0tAP7muriL6uqERw2YUTZILaQgtRan98a1dgDo0zf1SYUTUnjL3kbaCXTK20LV54mR-Fzi7UUlledqyJ9m3GJ2DyMVskq3V9A7YUBx1FTScNV7gZE2722L_0RgHEvnDN5VK2FwTS0FzuZf5e9fa2pswskj28fCbtf2Czdm-HCnZxtPHjmyVOz4aGA0qufD1ak=w1184-h888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936235"/>
            <a:ext cx="7654384" cy="574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7779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Disposal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>
          <a:xfrm>
            <a:off x="559565" y="812169"/>
            <a:ext cx="7366926" cy="54997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Once Dose</a:t>
            </a:r>
            <a:r>
              <a:rPr lang="en-US" baseline="-25000" dirty="0"/>
              <a:t>@10cm</a:t>
            </a:r>
            <a:r>
              <a:rPr lang="en-US" dirty="0"/>
              <a:t> &lt; 10 µ</a:t>
            </a:r>
            <a:r>
              <a:rPr lang="en-US" dirty="0" err="1"/>
              <a:t>Sv</a:t>
            </a:r>
            <a:r>
              <a:rPr lang="en-US" dirty="0"/>
              <a:t>/h:</a:t>
            </a:r>
          </a:p>
          <a:p>
            <a:r>
              <a:rPr lang="en-US" dirty="0"/>
              <a:t>Place target container in plastic bag</a:t>
            </a:r>
          </a:p>
          <a:p>
            <a:r>
              <a:rPr lang="en-US" dirty="0"/>
              <a:t>Bring target in a plastic bag into Hot-Lab </a:t>
            </a:r>
            <a:r>
              <a:rPr lang="en-US" dirty="0" err="1"/>
              <a:t>fumehood</a:t>
            </a:r>
            <a:endParaRPr lang="en-US" dirty="0"/>
          </a:p>
          <a:p>
            <a:pPr lvl="1"/>
            <a:r>
              <a:rPr lang="en-US" dirty="0"/>
              <a:t>Take a swipe</a:t>
            </a:r>
          </a:p>
          <a:p>
            <a:r>
              <a:rPr lang="en-US" dirty="0"/>
              <a:t>Undo IPF target screws</a:t>
            </a:r>
          </a:p>
          <a:p>
            <a:r>
              <a:rPr lang="en-US" dirty="0" err="1"/>
              <a:t>SiC</a:t>
            </a:r>
            <a:r>
              <a:rPr lang="en-US" dirty="0"/>
              <a:t> pellet: </a:t>
            </a:r>
          </a:p>
          <a:p>
            <a:pPr lvl="1"/>
            <a:r>
              <a:rPr lang="en-US" dirty="0"/>
              <a:t>Extract </a:t>
            </a:r>
            <a:r>
              <a:rPr lang="en-US" dirty="0" err="1"/>
              <a:t>SiC</a:t>
            </a:r>
            <a:r>
              <a:rPr lang="en-US" dirty="0"/>
              <a:t> pellet and place it two sealed plastic bags</a:t>
            </a:r>
          </a:p>
          <a:p>
            <a:pPr lvl="1"/>
            <a:r>
              <a:rPr lang="en-US" dirty="0"/>
              <a:t>Bring it to ISAC hot cell: to be disposed of in ISAC pale</a:t>
            </a:r>
          </a:p>
          <a:p>
            <a:r>
              <a:rPr lang="en-US" dirty="0"/>
              <a:t>Openable target assembly:</a:t>
            </a:r>
          </a:p>
          <a:p>
            <a:pPr lvl="1"/>
            <a:r>
              <a:rPr lang="en-US" dirty="0"/>
              <a:t>Take a swipe</a:t>
            </a:r>
          </a:p>
          <a:p>
            <a:pPr lvl="1"/>
            <a:r>
              <a:rPr lang="en-US" dirty="0"/>
              <a:t>Place this in a plastic sealed bag</a:t>
            </a:r>
          </a:p>
          <a:p>
            <a:pPr lvl="1"/>
            <a:r>
              <a:rPr lang="en-US" dirty="0"/>
              <a:t>Bring it to a </a:t>
            </a:r>
            <a:r>
              <a:rPr lang="en-US" dirty="0">
                <a:solidFill>
                  <a:srgbClr val="FF0000"/>
                </a:solidFill>
              </a:rPr>
              <a:t>RPG disposal area</a:t>
            </a:r>
          </a:p>
          <a:p>
            <a:pPr lvl="1"/>
            <a:r>
              <a:rPr lang="en-US" dirty="0"/>
              <a:t>If Dose</a:t>
            </a:r>
            <a:r>
              <a:rPr lang="en-US" baseline="-25000" dirty="0"/>
              <a:t>@10cm</a:t>
            </a:r>
            <a:r>
              <a:rPr lang="en-US" dirty="0"/>
              <a:t>&lt; 10 µ</a:t>
            </a:r>
            <a:r>
              <a:rPr lang="en-US" dirty="0" err="1"/>
              <a:t>Sv</a:t>
            </a:r>
            <a:r>
              <a:rPr lang="en-US" dirty="0"/>
              <a:t>/h: ready to reuse</a:t>
            </a:r>
          </a:p>
          <a:p>
            <a:endParaRPr lang="en-US" dirty="0"/>
          </a:p>
        </p:txBody>
      </p:sp>
      <p:pic>
        <p:nvPicPr>
          <p:cNvPr id="2050" name="Picture 2" descr="https://lh3.googleusercontent.com/-mRH0IPIJuBhCJPkSJMKtuuhQzHpMU0zqMYhGabivDns4SPs-HOoiGuhdrtZlzLqV7W0MwoqeT9KvNqNgZZzm8BYobGUeo7G0SfrM7ntanJwrX-5bGGiT7YBrFyz3y8rnmdrFTHiP6H_kZLIyZi42q8gwnyjyKp5qHFbbX5WjDu4M6T2Ag7mdGx2ic52ifrzq7S9pyLt1u4SawMO297c97nWjJSAUQ396mF5IzuaWZpszBfcLPewZ8e1etVc-5a_hxcPipyHGqI2m7XFLCxE_NMH0x1VV4nnnEilrcLFIZLcZGUD1WCPSxvbO_OJ6FWYmyRaPezqH5WeBF8pTbAkG4TeL8Ya096VyySQTgIIN9PZwpW8JrYQipKoK5sGRmCE3JlGUzzzaajcIdmV2Qb0KFFE9aWaS2vNCasISNzJy9UHRczQgOZOd4-pNPidDsg1nQX-3yIL6MPRrHjc-zFF3cjY1nDjRHcyB-yzMTX0ztoPD7oT7P-HrGZmJ0BP_fvS30f--C5v_8PWIuwGaVfnUsIY_ujh69MnRS2j-s5kusQeK10xM18mf0YfbS2f_NYSZcLxfX25aMmZBMAgH-X074qan_RBG14hXDpxh07sOQr1MrhAvcEfznN1vIaM3xDXXU0DDGNw4R9aO3Ki9c-3y4kOaErxdkSUDNzCrQ8eilrLfXV-DbEH8k-O=w1388-h1041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250" y="379766"/>
            <a:ext cx="3770521" cy="282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7933" t="14686" r="26067" b="31007"/>
          <a:stretch/>
        </p:blipFill>
        <p:spPr>
          <a:xfrm>
            <a:off x="8349615" y="3315830"/>
            <a:ext cx="3383699" cy="299606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9282023" y="3950898"/>
            <a:ext cx="1673737" cy="1518249"/>
          </a:xfrm>
          <a:prstGeom prst="straightConnector1">
            <a:avLst/>
          </a:prstGeom>
          <a:ln w="127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936790" y="4279503"/>
            <a:ext cx="837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Ø = 4”</a:t>
            </a:r>
          </a:p>
        </p:txBody>
      </p:sp>
    </p:spTree>
    <p:extLst>
      <p:ext uri="{BB962C8B-B14F-4D97-AF65-F5344CB8AC3E}">
        <p14:creationId xmlns:p14="http://schemas.microsoft.com/office/powerpoint/2010/main" val="1434614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Window vacuum suction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1" t="21259" r="28260" b="51949"/>
          <a:stretch/>
        </p:blipFill>
        <p:spPr>
          <a:xfrm>
            <a:off x="3581896" y="1316183"/>
            <a:ext cx="5441334" cy="536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3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544" y="1697418"/>
            <a:ext cx="3961973" cy="3729227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Unshielded doses of target container + 2 pellets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>
          <a:xfrm>
            <a:off x="1509544" y="1327440"/>
            <a:ext cx="4243621" cy="58576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002060"/>
                </a:solidFill>
              </a:rPr>
              <a:t>FLUKA: proton flux (top view)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134" y="1620323"/>
            <a:ext cx="5457825" cy="410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 rot="1807715">
            <a:off x="2537407" y="4482679"/>
            <a:ext cx="345252" cy="45719"/>
          </a:xfrm>
          <a:prstGeom prst="rect">
            <a:avLst/>
          </a:prstGeom>
          <a:solidFill>
            <a:srgbClr val="030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807715">
            <a:off x="1930542" y="4460752"/>
            <a:ext cx="1461242" cy="1737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6987318" y="1327439"/>
            <a:ext cx="4243621" cy="5857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dirty="0">
                <a:solidFill>
                  <a:srgbClr val="002060"/>
                </a:solidFill>
              </a:rPr>
              <a:t>Target container + 2 pellets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45" y="1459609"/>
            <a:ext cx="493074" cy="442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5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596A2CD-EAA4-401B-A701-0CEEE50797CF}" vid="{44A6DCB7-782E-4364-A8D3-153E69A949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84BCB91859DC4889F7D7896C5D36E8" ma:contentTypeVersion="11" ma:contentTypeDescription="Create a new document." ma:contentTypeScope="" ma:versionID="507ac9bd2c90e73b11d3a0af8045782d">
  <xsd:schema xmlns:xsd="http://www.w3.org/2001/XMLSchema" xmlns:xs="http://www.w3.org/2001/XMLSchema" xmlns:p="http://schemas.microsoft.com/office/2006/metadata/properties" xmlns:ns3="c7c20cd8-c851-4671-86ce-404fda59b225" xmlns:ns4="1f4dd5fd-57fd-45c1-be33-4c7808dd0875" targetNamespace="http://schemas.microsoft.com/office/2006/metadata/properties" ma:root="true" ma:fieldsID="823eae28bb421463abdf6419ae8e7bc1" ns3:_="" ns4:_="">
    <xsd:import namespace="c7c20cd8-c851-4671-86ce-404fda59b225"/>
    <xsd:import namespace="1f4dd5fd-57fd-45c1-be33-4c7808dd087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c20cd8-c851-4671-86ce-404fda59b2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4dd5fd-57fd-45c1-be33-4c7808dd087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082B81-BE4A-4200-BFC4-ACC45DE3CF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c20cd8-c851-4671-86ce-404fda59b225"/>
    <ds:schemaRef ds:uri="1f4dd5fd-57fd-45c1-be33-4c7808dd08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CA37CD-44B5-4F69-B62E-0D4FBB819F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18D3FC-216E-4CD4-B4BC-8774743DCE2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TemplateLuca_TRIUMF</Template>
  <TotalTime>4213</TotalTime>
  <Words>1042</Words>
  <Application>Microsoft Office PowerPoint</Application>
  <PresentationFormat>Widescreen</PresentationFormat>
  <Paragraphs>254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AdvGulliv-R</vt:lpstr>
      <vt:lpstr>Arial</vt:lpstr>
      <vt:lpstr>Calibri</vt:lpstr>
      <vt:lpstr>Cambria Math</vt:lpstr>
      <vt:lpstr>CharisSIL</vt:lpstr>
      <vt:lpstr>CharisSIL-Bold</vt:lpstr>
      <vt:lpstr>Myriad Pro Light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ARIEL e-γ Converter Test Stand (CTS)</vt:lpstr>
      <vt:lpstr>Pre-Acceptance Tests  Au</vt:lpstr>
      <vt:lpstr>Acceptance Tests  on Tantalum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Merci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 Egoriti</dc:creator>
  <cp:lastModifiedBy>Luca Egoriti</cp:lastModifiedBy>
  <cp:revision>37</cp:revision>
  <dcterms:created xsi:type="dcterms:W3CDTF">2019-12-05T04:02:16Z</dcterms:created>
  <dcterms:modified xsi:type="dcterms:W3CDTF">2019-12-09T19:20:57Z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0x010100DB84BCB91859DC4889F7D7896C5D36E8</vt:lpwstr>
  </property>
</Properties>
</file>