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18"/>
  </p:notesMasterIdLst>
  <p:handoutMasterIdLst>
    <p:handoutMasterId r:id="rId19"/>
  </p:handoutMasterIdLst>
  <p:sldIdLst>
    <p:sldId id="1186" r:id="rId2"/>
    <p:sldId id="1126" r:id="rId3"/>
    <p:sldId id="1125" r:id="rId4"/>
    <p:sldId id="1127" r:id="rId5"/>
    <p:sldId id="1124" r:id="rId6"/>
    <p:sldId id="1131" r:id="rId7"/>
    <p:sldId id="1192" r:id="rId8"/>
    <p:sldId id="1189" r:id="rId9"/>
    <p:sldId id="1130" r:id="rId10"/>
    <p:sldId id="1190" r:id="rId11"/>
    <p:sldId id="1188" r:id="rId12"/>
    <p:sldId id="1193" r:id="rId13"/>
    <p:sldId id="1129" r:id="rId14"/>
    <p:sldId id="1187" r:id="rId15"/>
    <p:sldId id="1191" r:id="rId16"/>
    <p:sldId id="112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Laxdal" initials="RL" lastIdx="12" clrIdx="0">
    <p:extLst>
      <p:ext uri="{19B8F6BF-5375-455C-9EA6-DF929625EA0E}">
        <p15:presenceInfo xmlns:p15="http://schemas.microsoft.com/office/powerpoint/2012/main" userId="S::lax@triumf.ca::64c737b3-87cf-410d-aa6b-4807a52003f7" providerId="AD"/>
      </p:ext>
    </p:extLst>
  </p:cmAuthor>
  <p:cmAuthor id="2" name="Nolan Esplen" initials="NE" lastIdx="2" clrIdx="1">
    <p:extLst>
      <p:ext uri="{19B8F6BF-5375-455C-9EA6-DF929625EA0E}">
        <p15:presenceInfo xmlns:p15="http://schemas.microsoft.com/office/powerpoint/2012/main" userId="S-1-5-21-1457323214-784042880-148131255-169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B0F0"/>
    <a:srgbClr val="000000"/>
    <a:srgbClr val="009CFF"/>
    <a:srgbClr val="FFFFFF"/>
    <a:srgbClr val="A3B2E1"/>
    <a:srgbClr val="87A9FD"/>
    <a:srgbClr val="6699FF"/>
    <a:srgbClr val="336699"/>
    <a:srgbClr val="00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33"/>
    <p:restoredTop sz="92825"/>
  </p:normalViewPr>
  <p:slideViewPr>
    <p:cSldViewPr snapToGrid="0">
      <p:cViewPr>
        <p:scale>
          <a:sx n="43" d="100"/>
          <a:sy n="43" d="100"/>
        </p:scale>
        <p:origin x="144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Gottberg" userId="78061ade-8422-47e0-b8e9-57f3b70c64a8" providerId="ADAL" clId="{1FC55FC6-72F4-2B49-8F07-FCBF3FBCBD37}"/>
    <pc:docChg chg="undo custSel addSld delSld modSld sldOrd">
      <pc:chgData name="Alexander Gottberg" userId="78061ade-8422-47e0-b8e9-57f3b70c64a8" providerId="ADAL" clId="{1FC55FC6-72F4-2B49-8F07-FCBF3FBCBD37}" dt="2019-12-11T18:29:20.951" v="2173" actId="20577"/>
      <pc:docMkLst>
        <pc:docMk/>
      </pc:docMkLst>
      <pc:sldChg chg="modSp">
        <pc:chgData name="Alexander Gottberg" userId="78061ade-8422-47e0-b8e9-57f3b70c64a8" providerId="ADAL" clId="{1FC55FC6-72F4-2B49-8F07-FCBF3FBCBD37}" dt="2019-12-09T05:09:03.452" v="283" actId="20577"/>
        <pc:sldMkLst>
          <pc:docMk/>
          <pc:sldMk cId="1422112962" sldId="1124"/>
        </pc:sldMkLst>
        <pc:spChg chg="mod">
          <ac:chgData name="Alexander Gottberg" userId="78061ade-8422-47e0-b8e9-57f3b70c64a8" providerId="ADAL" clId="{1FC55FC6-72F4-2B49-8F07-FCBF3FBCBD37}" dt="2019-12-09T05:09:03.452" v="283" actId="20577"/>
          <ac:spMkLst>
            <pc:docMk/>
            <pc:sldMk cId="1422112962" sldId="1124"/>
            <ac:spMk id="3" creationId="{12DC71C9-7433-7047-BACE-2481ECAB42E9}"/>
          </ac:spMkLst>
        </pc:spChg>
      </pc:sldChg>
      <pc:sldChg chg="addSp modSp">
        <pc:chgData name="Alexander Gottberg" userId="78061ade-8422-47e0-b8e9-57f3b70c64a8" providerId="ADAL" clId="{1FC55FC6-72F4-2B49-8F07-FCBF3FBCBD37}" dt="2019-12-10T18:24:48.897" v="733" actId="18331"/>
        <pc:sldMkLst>
          <pc:docMk/>
          <pc:sldMk cId="4282218235" sldId="1125"/>
        </pc:sldMkLst>
        <pc:spChg chg="mod">
          <ac:chgData name="Alexander Gottberg" userId="78061ade-8422-47e0-b8e9-57f3b70c64a8" providerId="ADAL" clId="{1FC55FC6-72F4-2B49-8F07-FCBF3FBCBD37}" dt="2019-12-08T20:20:31.523" v="63" actId="1076"/>
          <ac:spMkLst>
            <pc:docMk/>
            <pc:sldMk cId="4282218235" sldId="1125"/>
            <ac:spMk id="2" creationId="{CA41574A-B8C7-0D48-AF34-A6CAD3E0A6E3}"/>
          </ac:spMkLst>
        </pc:spChg>
        <pc:spChg chg="mod">
          <ac:chgData name="Alexander Gottberg" userId="78061ade-8422-47e0-b8e9-57f3b70c64a8" providerId="ADAL" clId="{1FC55FC6-72F4-2B49-8F07-FCBF3FBCBD37}" dt="2019-12-09T15:30:16.052" v="612" actId="1076"/>
          <ac:spMkLst>
            <pc:docMk/>
            <pc:sldMk cId="4282218235" sldId="1125"/>
            <ac:spMk id="9" creationId="{F31FCB83-4323-B64B-B601-DBCFB1E41289}"/>
          </ac:spMkLst>
        </pc:spChg>
        <pc:spChg chg="mod">
          <ac:chgData name="Alexander Gottberg" userId="78061ade-8422-47e0-b8e9-57f3b70c64a8" providerId="ADAL" clId="{1FC55FC6-72F4-2B49-8F07-FCBF3FBCBD37}" dt="2019-12-09T15:30:16.052" v="612" actId="1076"/>
          <ac:spMkLst>
            <pc:docMk/>
            <pc:sldMk cId="4282218235" sldId="1125"/>
            <ac:spMk id="10" creationId="{293E57BD-01E4-C043-990D-02160BB15145}"/>
          </ac:spMkLst>
        </pc:spChg>
        <pc:spChg chg="mod">
          <ac:chgData name="Alexander Gottberg" userId="78061ade-8422-47e0-b8e9-57f3b70c64a8" providerId="ADAL" clId="{1FC55FC6-72F4-2B49-8F07-FCBF3FBCBD37}" dt="2019-12-09T15:30:16.052" v="612" actId="1076"/>
          <ac:spMkLst>
            <pc:docMk/>
            <pc:sldMk cId="4282218235" sldId="1125"/>
            <ac:spMk id="11" creationId="{0D9117E6-0D23-9A4D-A157-25FE1DC6467E}"/>
          </ac:spMkLst>
        </pc:spChg>
        <pc:spChg chg="mod">
          <ac:chgData name="Alexander Gottberg" userId="78061ade-8422-47e0-b8e9-57f3b70c64a8" providerId="ADAL" clId="{1FC55FC6-72F4-2B49-8F07-FCBF3FBCBD37}" dt="2019-12-09T15:30:16.052" v="612" actId="1076"/>
          <ac:spMkLst>
            <pc:docMk/>
            <pc:sldMk cId="4282218235" sldId="1125"/>
            <ac:spMk id="15" creationId="{49E7899F-85AC-B84F-871B-1D632EDD88B0}"/>
          </ac:spMkLst>
        </pc:spChg>
        <pc:spChg chg="mod">
          <ac:chgData name="Alexander Gottberg" userId="78061ade-8422-47e0-b8e9-57f3b70c64a8" providerId="ADAL" clId="{1FC55FC6-72F4-2B49-8F07-FCBF3FBCBD37}" dt="2019-12-09T15:30:16.052" v="612" actId="1076"/>
          <ac:spMkLst>
            <pc:docMk/>
            <pc:sldMk cId="4282218235" sldId="1125"/>
            <ac:spMk id="16" creationId="{37B3A3BA-4ECA-8040-9246-8426FD3EFD61}"/>
          </ac:spMkLst>
        </pc:spChg>
        <pc:spChg chg="mod">
          <ac:chgData name="Alexander Gottberg" userId="78061ade-8422-47e0-b8e9-57f3b70c64a8" providerId="ADAL" clId="{1FC55FC6-72F4-2B49-8F07-FCBF3FBCBD37}" dt="2019-12-09T15:30:21.938" v="614" actId="113"/>
          <ac:spMkLst>
            <pc:docMk/>
            <pc:sldMk cId="4282218235" sldId="1125"/>
            <ac:spMk id="17" creationId="{13AB9FA5-B6F0-624A-96FA-9270C1E37C4A}"/>
          </ac:spMkLst>
        </pc:spChg>
        <pc:spChg chg="add mod">
          <ac:chgData name="Alexander Gottberg" userId="78061ade-8422-47e0-b8e9-57f3b70c64a8" providerId="ADAL" clId="{1FC55FC6-72F4-2B49-8F07-FCBF3FBCBD37}" dt="2019-12-09T15:30:36.304" v="655" actId="1037"/>
          <ac:spMkLst>
            <pc:docMk/>
            <pc:sldMk cId="4282218235" sldId="1125"/>
            <ac:spMk id="21" creationId="{6A34C73C-1FCA-4143-99FE-4236F97BE2F9}"/>
          </ac:spMkLst>
        </pc:spChg>
        <pc:spChg chg="mod">
          <ac:chgData name="Alexander Gottberg" userId="78061ade-8422-47e0-b8e9-57f3b70c64a8" providerId="ADAL" clId="{1FC55FC6-72F4-2B49-8F07-FCBF3FBCBD37}" dt="2019-12-09T15:30:16.052" v="612" actId="1076"/>
          <ac:spMkLst>
            <pc:docMk/>
            <pc:sldMk cId="4282218235" sldId="1125"/>
            <ac:spMk id="25" creationId="{D0F5E33D-2D4D-3A40-A049-F9E737171961}"/>
          </ac:spMkLst>
        </pc:spChg>
        <pc:spChg chg="mod">
          <ac:chgData name="Alexander Gottberg" userId="78061ade-8422-47e0-b8e9-57f3b70c64a8" providerId="ADAL" clId="{1FC55FC6-72F4-2B49-8F07-FCBF3FBCBD37}" dt="2019-12-09T15:30:16.052" v="612" actId="1076"/>
          <ac:spMkLst>
            <pc:docMk/>
            <pc:sldMk cId="4282218235" sldId="1125"/>
            <ac:spMk id="26" creationId="{D149EDE7-9BA5-1044-A831-9C44B73C877E}"/>
          </ac:spMkLst>
        </pc:spChg>
        <pc:spChg chg="add mod">
          <ac:chgData name="Alexander Gottberg" userId="78061ade-8422-47e0-b8e9-57f3b70c64a8" providerId="ADAL" clId="{1FC55FC6-72F4-2B49-8F07-FCBF3FBCBD37}" dt="2019-12-09T15:30:31.007" v="637" actId="1037"/>
          <ac:spMkLst>
            <pc:docMk/>
            <pc:sldMk cId="4282218235" sldId="1125"/>
            <ac:spMk id="28" creationId="{1FCC5531-75C3-0642-9045-437C56BE5BFF}"/>
          </ac:spMkLst>
        </pc:spChg>
        <pc:grpChg chg="mod">
          <ac:chgData name="Alexander Gottberg" userId="78061ade-8422-47e0-b8e9-57f3b70c64a8" providerId="ADAL" clId="{1FC55FC6-72F4-2B49-8F07-FCBF3FBCBD37}" dt="2019-12-09T15:30:16.052" v="612" actId="1076"/>
          <ac:grpSpMkLst>
            <pc:docMk/>
            <pc:sldMk cId="4282218235" sldId="1125"/>
            <ac:grpSpMk id="6" creationId="{4C12F0AD-0A2A-254A-8FC1-53CDC5518825}"/>
          </ac:grpSpMkLst>
        </pc:grpChg>
        <pc:grpChg chg="mod">
          <ac:chgData name="Alexander Gottberg" userId="78061ade-8422-47e0-b8e9-57f3b70c64a8" providerId="ADAL" clId="{1FC55FC6-72F4-2B49-8F07-FCBF3FBCBD37}" dt="2019-12-09T15:30:16.052" v="612" actId="1076"/>
          <ac:grpSpMkLst>
            <pc:docMk/>
            <pc:sldMk cId="4282218235" sldId="1125"/>
            <ac:grpSpMk id="12" creationId="{A14CA633-A524-9C46-BBB6-BB8F999DE3B8}"/>
          </ac:grpSpMkLst>
        </pc:grpChg>
        <pc:grpChg chg="mod">
          <ac:chgData name="Alexander Gottberg" userId="78061ade-8422-47e0-b8e9-57f3b70c64a8" providerId="ADAL" clId="{1FC55FC6-72F4-2B49-8F07-FCBF3FBCBD37}" dt="2019-12-09T15:30:16.052" v="612" actId="1076"/>
          <ac:grpSpMkLst>
            <pc:docMk/>
            <pc:sldMk cId="4282218235" sldId="1125"/>
            <ac:grpSpMk id="22" creationId="{7B5C6056-4DBC-9746-B9E4-AA81C025DB56}"/>
          </ac:grpSpMkLst>
        </pc:grpChg>
        <pc:picChg chg="mod modCrop">
          <ac:chgData name="Alexander Gottberg" userId="78061ade-8422-47e0-b8e9-57f3b70c64a8" providerId="ADAL" clId="{1FC55FC6-72F4-2B49-8F07-FCBF3FBCBD37}" dt="2019-12-09T15:30:16.052" v="612" actId="1076"/>
          <ac:picMkLst>
            <pc:docMk/>
            <pc:sldMk cId="4282218235" sldId="1125"/>
            <ac:picMk id="4" creationId="{E5BC1747-6967-3E40-BEB3-8E8679E097A5}"/>
          </ac:picMkLst>
        </pc:picChg>
        <pc:picChg chg="add mod">
          <ac:chgData name="Alexander Gottberg" userId="78061ade-8422-47e0-b8e9-57f3b70c64a8" providerId="ADAL" clId="{1FC55FC6-72F4-2B49-8F07-FCBF3FBCBD37}" dt="2019-12-09T15:30:36.304" v="655" actId="1037"/>
          <ac:picMkLst>
            <pc:docMk/>
            <pc:sldMk cId="4282218235" sldId="1125"/>
            <ac:picMk id="27" creationId="{D113BF48-1197-B94F-897C-766C0E50B564}"/>
          </ac:picMkLst>
        </pc:picChg>
        <pc:picChg chg="add mod">
          <ac:chgData name="Alexander Gottberg" userId="78061ade-8422-47e0-b8e9-57f3b70c64a8" providerId="ADAL" clId="{1FC55FC6-72F4-2B49-8F07-FCBF3FBCBD37}" dt="2019-12-10T18:24:48.897" v="733" actId="18331"/>
          <ac:picMkLst>
            <pc:docMk/>
            <pc:sldMk cId="4282218235" sldId="1125"/>
            <ac:picMk id="29" creationId="{0CBA45C1-6D2E-BC45-8CA0-CD798AC47789}"/>
          </ac:picMkLst>
        </pc:picChg>
      </pc:sldChg>
      <pc:sldChg chg="modSp modAnim">
        <pc:chgData name="Alexander Gottberg" userId="78061ade-8422-47e0-b8e9-57f3b70c64a8" providerId="ADAL" clId="{1FC55FC6-72F4-2B49-8F07-FCBF3FBCBD37}" dt="2019-12-09T05:06:39.579" v="213" actId="1076"/>
        <pc:sldMkLst>
          <pc:docMk/>
          <pc:sldMk cId="2843672385" sldId="1126"/>
        </pc:sldMkLst>
        <pc:spChg chg="mod">
          <ac:chgData name="Alexander Gottberg" userId="78061ade-8422-47e0-b8e9-57f3b70c64a8" providerId="ADAL" clId="{1FC55FC6-72F4-2B49-8F07-FCBF3FBCBD37}" dt="2019-12-09T05:05:57.348" v="210" actId="1035"/>
          <ac:spMkLst>
            <pc:docMk/>
            <pc:sldMk cId="2843672385" sldId="1126"/>
            <ac:spMk id="9" creationId="{225F116B-E035-3F4C-A39B-4DAE6E69819F}"/>
          </ac:spMkLst>
        </pc:spChg>
        <pc:spChg chg="mod">
          <ac:chgData name="Alexander Gottberg" userId="78061ade-8422-47e0-b8e9-57f3b70c64a8" providerId="ADAL" clId="{1FC55FC6-72F4-2B49-8F07-FCBF3FBCBD37}" dt="2019-12-09T05:05:57.348" v="210" actId="1035"/>
          <ac:spMkLst>
            <pc:docMk/>
            <pc:sldMk cId="2843672385" sldId="1126"/>
            <ac:spMk id="10" creationId="{58BF0D4E-A4A7-124E-BAE5-5AFD50D570AB}"/>
          </ac:spMkLst>
        </pc:spChg>
        <pc:spChg chg="mod">
          <ac:chgData name="Alexander Gottberg" userId="78061ade-8422-47e0-b8e9-57f3b70c64a8" providerId="ADAL" clId="{1FC55FC6-72F4-2B49-8F07-FCBF3FBCBD37}" dt="2019-12-09T05:05:36.494" v="193" actId="20577"/>
          <ac:spMkLst>
            <pc:docMk/>
            <pc:sldMk cId="2843672385" sldId="1126"/>
            <ac:spMk id="11" creationId="{3A7EFE0D-8860-8A4E-8B40-A4CBCE36377C}"/>
          </ac:spMkLst>
        </pc:spChg>
        <pc:spChg chg="mod">
          <ac:chgData name="Alexander Gottberg" userId="78061ade-8422-47e0-b8e9-57f3b70c64a8" providerId="ADAL" clId="{1FC55FC6-72F4-2B49-8F07-FCBF3FBCBD37}" dt="2019-12-09T05:06:39.579" v="213" actId="1076"/>
          <ac:spMkLst>
            <pc:docMk/>
            <pc:sldMk cId="2843672385" sldId="1126"/>
            <ac:spMk id="40" creationId="{F17A18B5-8870-E740-BF71-1F59771D7E1A}"/>
          </ac:spMkLst>
        </pc:spChg>
        <pc:grpChg chg="mod">
          <ac:chgData name="Alexander Gottberg" userId="78061ade-8422-47e0-b8e9-57f3b70c64a8" providerId="ADAL" clId="{1FC55FC6-72F4-2B49-8F07-FCBF3FBCBD37}" dt="2019-12-09T05:05:57.348" v="210" actId="1035"/>
          <ac:grpSpMkLst>
            <pc:docMk/>
            <pc:sldMk cId="2843672385" sldId="1126"/>
            <ac:grpSpMk id="6" creationId="{660CED92-6DE3-BB49-BADB-AA456B66A411}"/>
          </ac:grpSpMkLst>
        </pc:grpChg>
      </pc:sldChg>
      <pc:sldChg chg="modSp">
        <pc:chgData name="Alexander Gottberg" userId="78061ade-8422-47e0-b8e9-57f3b70c64a8" providerId="ADAL" clId="{1FC55FC6-72F4-2B49-8F07-FCBF3FBCBD37}" dt="2019-12-08T20:22:48.826" v="105" actId="1076"/>
        <pc:sldMkLst>
          <pc:docMk/>
          <pc:sldMk cId="474841168" sldId="1127"/>
        </pc:sldMkLst>
        <pc:spChg chg="mod">
          <ac:chgData name="Alexander Gottberg" userId="78061ade-8422-47e0-b8e9-57f3b70c64a8" providerId="ADAL" clId="{1FC55FC6-72F4-2B49-8F07-FCBF3FBCBD37}" dt="2019-12-08T20:22:48.826" v="105" actId="1076"/>
          <ac:spMkLst>
            <pc:docMk/>
            <pc:sldMk cId="474841168" sldId="1127"/>
            <ac:spMk id="3" creationId="{DC092475-1CE7-AA4E-AF78-671F77B5F6FD}"/>
          </ac:spMkLst>
        </pc:spChg>
      </pc:sldChg>
      <pc:sldChg chg="addSp delSp modSp">
        <pc:chgData name="Alexander Gottberg" userId="78061ade-8422-47e0-b8e9-57f3b70c64a8" providerId="ADAL" clId="{1FC55FC6-72F4-2B49-8F07-FCBF3FBCBD37}" dt="2019-12-11T18:29:20.951" v="2173" actId="20577"/>
        <pc:sldMkLst>
          <pc:docMk/>
          <pc:sldMk cId="2791369415" sldId="1129"/>
        </pc:sldMkLst>
        <pc:spChg chg="mod">
          <ac:chgData name="Alexander Gottberg" userId="78061ade-8422-47e0-b8e9-57f3b70c64a8" providerId="ADAL" clId="{1FC55FC6-72F4-2B49-8F07-FCBF3FBCBD37}" dt="2019-12-11T18:29:20.951" v="2173" actId="20577"/>
          <ac:spMkLst>
            <pc:docMk/>
            <pc:sldMk cId="2791369415" sldId="1129"/>
            <ac:spMk id="3" creationId="{12DC71C9-7433-7047-BACE-2481ECAB42E9}"/>
          </ac:spMkLst>
        </pc:spChg>
        <pc:picChg chg="mod">
          <ac:chgData name="Alexander Gottberg" userId="78061ade-8422-47e0-b8e9-57f3b70c64a8" providerId="ADAL" clId="{1FC55FC6-72F4-2B49-8F07-FCBF3FBCBD37}" dt="2019-12-08T20:26:21.278" v="142" actId="1035"/>
          <ac:picMkLst>
            <pc:docMk/>
            <pc:sldMk cId="2791369415" sldId="1129"/>
            <ac:picMk id="4" creationId="{154C6F70-B602-0148-A3B5-329371195803}"/>
          </ac:picMkLst>
        </pc:picChg>
        <pc:picChg chg="add del">
          <ac:chgData name="Alexander Gottberg" userId="78061ade-8422-47e0-b8e9-57f3b70c64a8" providerId="ADAL" clId="{1FC55FC6-72F4-2B49-8F07-FCBF3FBCBD37}" dt="2019-12-11T18:11:27.088" v="2106"/>
          <ac:picMkLst>
            <pc:docMk/>
            <pc:sldMk cId="2791369415" sldId="1129"/>
            <ac:picMk id="6" creationId="{0228386B-F8F2-1E43-925C-7F9B7B4048BA}"/>
          </ac:picMkLst>
        </pc:picChg>
      </pc:sldChg>
      <pc:sldChg chg="addSp delSp modSp ord">
        <pc:chgData name="Alexander Gottberg" userId="78061ade-8422-47e0-b8e9-57f3b70c64a8" providerId="ADAL" clId="{1FC55FC6-72F4-2B49-8F07-FCBF3FBCBD37}" dt="2019-12-11T17:48:16.351" v="1619" actId="1076"/>
        <pc:sldMkLst>
          <pc:docMk/>
          <pc:sldMk cId="726664772" sldId="1130"/>
        </pc:sldMkLst>
        <pc:spChg chg="mod">
          <ac:chgData name="Alexander Gottberg" userId="78061ade-8422-47e0-b8e9-57f3b70c64a8" providerId="ADAL" clId="{1FC55FC6-72F4-2B49-8F07-FCBF3FBCBD37}" dt="2019-12-11T17:43:14.013" v="1355" actId="1035"/>
          <ac:spMkLst>
            <pc:docMk/>
            <pc:sldMk cId="726664772" sldId="1130"/>
            <ac:spMk id="3" creationId="{2629D5F0-1601-7142-8260-3CD8D47C9F8D}"/>
          </ac:spMkLst>
        </pc:spChg>
        <pc:spChg chg="add mod">
          <ac:chgData name="Alexander Gottberg" userId="78061ade-8422-47e0-b8e9-57f3b70c64a8" providerId="ADAL" clId="{1FC55FC6-72F4-2B49-8F07-FCBF3FBCBD37}" dt="2019-12-11T17:43:39.216" v="1363" actId="171"/>
          <ac:spMkLst>
            <pc:docMk/>
            <pc:sldMk cId="726664772" sldId="1130"/>
            <ac:spMk id="4" creationId="{0C8105E1-47F9-CC4B-9261-DB7CBE59024E}"/>
          </ac:spMkLst>
        </pc:spChg>
        <pc:spChg chg="add del mod">
          <ac:chgData name="Alexander Gottberg" userId="78061ade-8422-47e0-b8e9-57f3b70c64a8" providerId="ADAL" clId="{1FC55FC6-72F4-2B49-8F07-FCBF3FBCBD37}" dt="2019-12-11T17:43:14.013" v="1355" actId="1035"/>
          <ac:spMkLst>
            <pc:docMk/>
            <pc:sldMk cId="726664772" sldId="1130"/>
            <ac:spMk id="5" creationId="{9D069AAB-34E1-2249-986A-8282160F639B}"/>
          </ac:spMkLst>
        </pc:spChg>
        <pc:spChg chg="mod">
          <ac:chgData name="Alexander Gottberg" userId="78061ade-8422-47e0-b8e9-57f3b70c64a8" providerId="ADAL" clId="{1FC55FC6-72F4-2B49-8F07-FCBF3FBCBD37}" dt="2019-12-11T17:48:16.351" v="1619" actId="1076"/>
          <ac:spMkLst>
            <pc:docMk/>
            <pc:sldMk cId="726664772" sldId="1130"/>
            <ac:spMk id="7" creationId="{DA65E239-4711-C448-AEC5-886FBC8B003A}"/>
          </ac:spMkLst>
        </pc:spChg>
        <pc:spChg chg="add mod">
          <ac:chgData name="Alexander Gottberg" userId="78061ade-8422-47e0-b8e9-57f3b70c64a8" providerId="ADAL" clId="{1FC55FC6-72F4-2B49-8F07-FCBF3FBCBD37}" dt="2019-12-11T17:43:52.359" v="1377" actId="1038"/>
          <ac:spMkLst>
            <pc:docMk/>
            <pc:sldMk cId="726664772" sldId="1130"/>
            <ac:spMk id="8" creationId="{048F8160-2429-FC49-9D74-3E1320A0B40C}"/>
          </ac:spMkLst>
        </pc:spChg>
        <pc:spChg chg="mod">
          <ac:chgData name="Alexander Gottberg" userId="78061ade-8422-47e0-b8e9-57f3b70c64a8" providerId="ADAL" clId="{1FC55FC6-72F4-2B49-8F07-FCBF3FBCBD37}" dt="2019-12-11T17:43:14.013" v="1355" actId="1035"/>
          <ac:spMkLst>
            <pc:docMk/>
            <pc:sldMk cId="726664772" sldId="1130"/>
            <ac:spMk id="9" creationId="{A3055355-7B33-B249-A63F-9AF00F85BE1D}"/>
          </ac:spMkLst>
        </pc:spChg>
      </pc:sldChg>
      <pc:sldChg chg="modSp">
        <pc:chgData name="Alexander Gottberg" userId="78061ade-8422-47e0-b8e9-57f3b70c64a8" providerId="ADAL" clId="{1FC55FC6-72F4-2B49-8F07-FCBF3FBCBD37}" dt="2019-12-10T18:13:43.586" v="731" actId="20577"/>
        <pc:sldMkLst>
          <pc:docMk/>
          <pc:sldMk cId="4150955532" sldId="1131"/>
        </pc:sldMkLst>
        <pc:spChg chg="mod">
          <ac:chgData name="Alexander Gottberg" userId="78061ade-8422-47e0-b8e9-57f3b70c64a8" providerId="ADAL" clId="{1FC55FC6-72F4-2B49-8F07-FCBF3FBCBD37}" dt="2019-12-09T05:10:07.062" v="293" actId="14100"/>
          <ac:spMkLst>
            <pc:docMk/>
            <pc:sldMk cId="4150955532" sldId="1131"/>
            <ac:spMk id="3" creationId="{5662E1C0-BB9A-C84B-954C-5FE168520611}"/>
          </ac:spMkLst>
        </pc:spChg>
        <pc:spChg chg="mod">
          <ac:chgData name="Alexander Gottberg" userId="78061ade-8422-47e0-b8e9-57f3b70c64a8" providerId="ADAL" clId="{1FC55FC6-72F4-2B49-8F07-FCBF3FBCBD37}" dt="2019-12-09T05:10:34.090" v="313" actId="207"/>
          <ac:spMkLst>
            <pc:docMk/>
            <pc:sldMk cId="4150955532" sldId="1131"/>
            <ac:spMk id="4" creationId="{D10D9F52-D057-E84F-953B-3ED285D61727}"/>
          </ac:spMkLst>
        </pc:spChg>
        <pc:spChg chg="mod">
          <ac:chgData name="Alexander Gottberg" userId="78061ade-8422-47e0-b8e9-57f3b70c64a8" providerId="ADAL" clId="{1FC55FC6-72F4-2B49-8F07-FCBF3FBCBD37}" dt="2019-12-10T18:13:43.586" v="731" actId="20577"/>
          <ac:spMkLst>
            <pc:docMk/>
            <pc:sldMk cId="4150955532" sldId="1131"/>
            <ac:spMk id="6" creationId="{A045F78F-9C3A-9040-9D22-32EF76D9BAEF}"/>
          </ac:spMkLst>
        </pc:spChg>
        <pc:spChg chg="mod">
          <ac:chgData name="Alexander Gottberg" userId="78061ade-8422-47e0-b8e9-57f3b70c64a8" providerId="ADAL" clId="{1FC55FC6-72F4-2B49-8F07-FCBF3FBCBD37}" dt="2019-12-09T19:51:19.438" v="703" actId="20577"/>
          <ac:spMkLst>
            <pc:docMk/>
            <pc:sldMk cId="4150955532" sldId="1131"/>
            <ac:spMk id="8" creationId="{9387EE1B-F842-7248-86A1-6E1223EE733F}"/>
          </ac:spMkLst>
        </pc:spChg>
      </pc:sldChg>
      <pc:sldChg chg="addSp delSp modSp add ord">
        <pc:chgData name="Alexander Gottberg" userId="78061ade-8422-47e0-b8e9-57f3b70c64a8" providerId="ADAL" clId="{1FC55FC6-72F4-2B49-8F07-FCBF3FBCBD37}" dt="2019-12-09T15:34:22.947" v="675" actId="465"/>
        <pc:sldMkLst>
          <pc:docMk/>
          <pc:sldMk cId="3014883604" sldId="1186"/>
        </pc:sldMkLst>
        <pc:spChg chg="mod">
          <ac:chgData name="Alexander Gottberg" userId="78061ade-8422-47e0-b8e9-57f3b70c64a8" providerId="ADAL" clId="{1FC55FC6-72F4-2B49-8F07-FCBF3FBCBD37}" dt="2019-12-08T20:18:24.630" v="1" actId="1076"/>
          <ac:spMkLst>
            <pc:docMk/>
            <pc:sldMk cId="3014883604" sldId="1186"/>
            <ac:spMk id="5" creationId="{A6FB70E2-B1C5-0646-A579-2026E94F67FA}"/>
          </ac:spMkLst>
        </pc:spChg>
        <pc:spChg chg="mod">
          <ac:chgData name="Alexander Gottberg" userId="78061ade-8422-47e0-b8e9-57f3b70c64a8" providerId="ADAL" clId="{1FC55FC6-72F4-2B49-8F07-FCBF3FBCBD37}" dt="2019-12-08T20:18:28.024" v="2" actId="20577"/>
          <ac:spMkLst>
            <pc:docMk/>
            <pc:sldMk cId="3014883604" sldId="1186"/>
            <ac:spMk id="7" creationId="{023FE2F8-42E4-5440-8317-AAFE8BE3196E}"/>
          </ac:spMkLst>
        </pc:spChg>
        <pc:spChg chg="add mod">
          <ac:chgData name="Alexander Gottberg" userId="78061ade-8422-47e0-b8e9-57f3b70c64a8" providerId="ADAL" clId="{1FC55FC6-72F4-2B49-8F07-FCBF3FBCBD37}" dt="2019-12-08T20:19:10.106" v="46" actId="1076"/>
          <ac:spMkLst>
            <pc:docMk/>
            <pc:sldMk cId="3014883604" sldId="1186"/>
            <ac:spMk id="9" creationId="{C140269B-6E47-F94B-A817-1DC508401036}"/>
          </ac:spMkLst>
        </pc:spChg>
        <pc:picChg chg="mod">
          <ac:chgData name="Alexander Gottberg" userId="78061ade-8422-47e0-b8e9-57f3b70c64a8" providerId="ADAL" clId="{1FC55FC6-72F4-2B49-8F07-FCBF3FBCBD37}" dt="2019-12-08T20:18:57.257" v="39" actId="1076"/>
          <ac:picMkLst>
            <pc:docMk/>
            <pc:sldMk cId="3014883604" sldId="1186"/>
            <ac:picMk id="3" creationId="{F1C0E2F4-27EF-6145-BC78-B8A71AE62858}"/>
          </ac:picMkLst>
        </pc:picChg>
        <pc:picChg chg="add del mod">
          <ac:chgData name="Alexander Gottberg" userId="78061ade-8422-47e0-b8e9-57f3b70c64a8" providerId="ADAL" clId="{1FC55FC6-72F4-2B49-8F07-FCBF3FBCBD37}" dt="2019-12-09T15:33:59.376" v="667" actId="478"/>
          <ac:picMkLst>
            <pc:docMk/>
            <pc:sldMk cId="3014883604" sldId="1186"/>
            <ac:picMk id="6" creationId="{0318A577-B15D-8249-901B-A8A0FC3EFCE6}"/>
          </ac:picMkLst>
        </pc:picChg>
        <pc:picChg chg="mod">
          <ac:chgData name="Alexander Gottberg" userId="78061ade-8422-47e0-b8e9-57f3b70c64a8" providerId="ADAL" clId="{1FC55FC6-72F4-2B49-8F07-FCBF3FBCBD37}" dt="2019-12-09T15:34:22.947" v="675" actId="465"/>
          <ac:picMkLst>
            <pc:docMk/>
            <pc:sldMk cId="3014883604" sldId="1186"/>
            <ac:picMk id="8" creationId="{EE1B6197-5516-B14F-90CF-FF9290ABFC5E}"/>
          </ac:picMkLst>
        </pc:picChg>
        <pc:picChg chg="add mod">
          <ac:chgData name="Alexander Gottberg" userId="78061ade-8422-47e0-b8e9-57f3b70c64a8" providerId="ADAL" clId="{1FC55FC6-72F4-2B49-8F07-FCBF3FBCBD37}" dt="2019-12-09T15:34:22.947" v="675" actId="465"/>
          <ac:picMkLst>
            <pc:docMk/>
            <pc:sldMk cId="3014883604" sldId="1186"/>
            <ac:picMk id="10" creationId="{E560A9E3-86D9-CD46-8E4E-C5CE11E225DF}"/>
          </ac:picMkLst>
        </pc:picChg>
        <pc:picChg chg="mod">
          <ac:chgData name="Alexander Gottberg" userId="78061ade-8422-47e0-b8e9-57f3b70c64a8" providerId="ADAL" clId="{1FC55FC6-72F4-2B49-8F07-FCBF3FBCBD37}" dt="2019-12-09T15:34:22.947" v="675" actId="465"/>
          <ac:picMkLst>
            <pc:docMk/>
            <pc:sldMk cId="3014883604" sldId="1186"/>
            <ac:picMk id="11" creationId="{A8CB1C54-C824-0641-8C17-3EA479D839D3}"/>
          </ac:picMkLst>
        </pc:picChg>
      </pc:sldChg>
      <pc:sldChg chg="addSp modSp add modAnim">
        <pc:chgData name="Alexander Gottberg" userId="78061ade-8422-47e0-b8e9-57f3b70c64a8" providerId="ADAL" clId="{1FC55FC6-72F4-2B49-8F07-FCBF3FBCBD37}" dt="2019-12-11T17:52:39.322" v="1756"/>
        <pc:sldMkLst>
          <pc:docMk/>
          <pc:sldMk cId="1936316347" sldId="1187"/>
        </pc:sldMkLst>
        <pc:spChg chg="mod">
          <ac:chgData name="Alexander Gottberg" userId="78061ade-8422-47e0-b8e9-57f3b70c64a8" providerId="ADAL" clId="{1FC55FC6-72F4-2B49-8F07-FCBF3FBCBD37}" dt="2019-12-11T17:32:00.327" v="755" actId="20577"/>
          <ac:spMkLst>
            <pc:docMk/>
            <pc:sldMk cId="1936316347" sldId="1187"/>
            <ac:spMk id="2" creationId="{7DC775EB-3D41-DA42-8967-D72B2A53184C}"/>
          </ac:spMkLst>
        </pc:spChg>
        <pc:spChg chg="add mod">
          <ac:chgData name="Alexander Gottberg" userId="78061ade-8422-47e0-b8e9-57f3b70c64a8" providerId="ADAL" clId="{1FC55FC6-72F4-2B49-8F07-FCBF3FBCBD37}" dt="2019-12-11T17:41:07.226" v="1144" actId="20577"/>
          <ac:spMkLst>
            <pc:docMk/>
            <pc:sldMk cId="1936316347" sldId="1187"/>
            <ac:spMk id="4" creationId="{A8292BA8-254F-B446-9DD4-A64D4325506B}"/>
          </ac:spMkLst>
        </pc:spChg>
        <pc:spChg chg="add mod">
          <ac:chgData name="Alexander Gottberg" userId="78061ade-8422-47e0-b8e9-57f3b70c64a8" providerId="ADAL" clId="{1FC55FC6-72F4-2B49-8F07-FCBF3FBCBD37}" dt="2019-12-11T17:51:23.280" v="1722" actId="1582"/>
          <ac:spMkLst>
            <pc:docMk/>
            <pc:sldMk cId="1936316347" sldId="1187"/>
            <ac:spMk id="5" creationId="{A6735FD5-458C-584E-8021-CC033C3D6D6B}"/>
          </ac:spMkLst>
        </pc:spChg>
        <pc:spChg chg="add mod">
          <ac:chgData name="Alexander Gottberg" userId="78061ade-8422-47e0-b8e9-57f3b70c64a8" providerId="ADAL" clId="{1FC55FC6-72F4-2B49-8F07-FCBF3FBCBD37}" dt="2019-12-11T17:52:07.803" v="1753" actId="1036"/>
          <ac:spMkLst>
            <pc:docMk/>
            <pc:sldMk cId="1936316347" sldId="1187"/>
            <ac:spMk id="6" creationId="{56AEE3AA-A75C-D749-8B10-35C3877F48AF}"/>
          </ac:spMkLst>
        </pc:spChg>
        <pc:picChg chg="add mod modCrop">
          <ac:chgData name="Alexander Gottberg" userId="78061ade-8422-47e0-b8e9-57f3b70c64a8" providerId="ADAL" clId="{1FC55FC6-72F4-2B49-8F07-FCBF3FBCBD37}" dt="2019-12-11T17:40:21.643" v="1098" actId="1037"/>
          <ac:picMkLst>
            <pc:docMk/>
            <pc:sldMk cId="1936316347" sldId="1187"/>
            <ac:picMk id="3" creationId="{1BB75CCC-34C1-D44A-B20E-F68890FB4195}"/>
          </ac:picMkLst>
        </pc:picChg>
      </pc:sldChg>
      <pc:sldChg chg="addSp delSp modSp add ord">
        <pc:chgData name="Alexander Gottberg" userId="78061ade-8422-47e0-b8e9-57f3b70c64a8" providerId="ADAL" clId="{1FC55FC6-72F4-2B49-8F07-FCBF3FBCBD37}" dt="2019-12-11T18:15:55.548" v="2141" actId="478"/>
        <pc:sldMkLst>
          <pc:docMk/>
          <pc:sldMk cId="1084473386" sldId="1188"/>
        </pc:sldMkLst>
        <pc:picChg chg="add del">
          <ac:chgData name="Alexander Gottberg" userId="78061ade-8422-47e0-b8e9-57f3b70c64a8" providerId="ADAL" clId="{1FC55FC6-72F4-2B49-8F07-FCBF3FBCBD37}" dt="2019-12-11T17:37:30.118" v="928" actId="478"/>
          <ac:picMkLst>
            <pc:docMk/>
            <pc:sldMk cId="1084473386" sldId="1188"/>
            <ac:picMk id="3" creationId="{3327836F-AAC7-0B44-9DB9-A13B2368FA5B}"/>
          </ac:picMkLst>
        </pc:picChg>
        <pc:picChg chg="add mod">
          <ac:chgData name="Alexander Gottberg" userId="78061ade-8422-47e0-b8e9-57f3b70c64a8" providerId="ADAL" clId="{1FC55FC6-72F4-2B49-8F07-FCBF3FBCBD37}" dt="2019-12-11T17:37:39.441" v="931" actId="14100"/>
          <ac:picMkLst>
            <pc:docMk/>
            <pc:sldMk cId="1084473386" sldId="1188"/>
            <ac:picMk id="4" creationId="{B5D4A59C-5FC8-F743-91CF-11E1072AC24F}"/>
          </ac:picMkLst>
        </pc:picChg>
        <pc:picChg chg="add mod">
          <ac:chgData name="Alexander Gottberg" userId="78061ade-8422-47e0-b8e9-57f3b70c64a8" providerId="ADAL" clId="{1FC55FC6-72F4-2B49-8F07-FCBF3FBCBD37}" dt="2019-12-11T18:11:54.834" v="2125" actId="1035"/>
          <ac:picMkLst>
            <pc:docMk/>
            <pc:sldMk cId="1084473386" sldId="1188"/>
            <ac:picMk id="5" creationId="{22FCE01D-1E04-0149-9121-A9AE61773DC4}"/>
          </ac:picMkLst>
        </pc:picChg>
        <pc:picChg chg="add del mod modCrop">
          <ac:chgData name="Alexander Gottberg" userId="78061ade-8422-47e0-b8e9-57f3b70c64a8" providerId="ADAL" clId="{1FC55FC6-72F4-2B49-8F07-FCBF3FBCBD37}" dt="2019-12-11T18:15:55.548" v="2141" actId="478"/>
          <ac:picMkLst>
            <pc:docMk/>
            <pc:sldMk cId="1084473386" sldId="1188"/>
            <ac:picMk id="7" creationId="{900AE412-18AE-1948-98DA-E6716F4ED879}"/>
          </ac:picMkLst>
        </pc:picChg>
      </pc:sldChg>
      <pc:sldChg chg="modSp add">
        <pc:chgData name="Alexander Gottberg" userId="78061ade-8422-47e0-b8e9-57f3b70c64a8" providerId="ADAL" clId="{1FC55FC6-72F4-2B49-8F07-FCBF3FBCBD37}" dt="2019-12-11T17:45:19.508" v="1571" actId="1076"/>
        <pc:sldMkLst>
          <pc:docMk/>
          <pc:sldMk cId="3776191541" sldId="1189"/>
        </pc:sldMkLst>
        <pc:spChg chg="mod">
          <ac:chgData name="Alexander Gottberg" userId="78061ade-8422-47e0-b8e9-57f3b70c64a8" providerId="ADAL" clId="{1FC55FC6-72F4-2B49-8F07-FCBF3FBCBD37}" dt="2019-12-11T17:45:19.508" v="1571" actId="1076"/>
          <ac:spMkLst>
            <pc:docMk/>
            <pc:sldMk cId="3776191541" sldId="1189"/>
            <ac:spMk id="2" creationId="{B17216A5-11BD-A34D-90F4-679A2FE2AC8B}"/>
          </ac:spMkLst>
        </pc:spChg>
      </pc:sldChg>
      <pc:sldChg chg="modSp add">
        <pc:chgData name="Alexander Gottberg" userId="78061ade-8422-47e0-b8e9-57f3b70c64a8" providerId="ADAL" clId="{1FC55FC6-72F4-2B49-8F07-FCBF3FBCBD37}" dt="2019-12-11T17:45:26.506" v="1578" actId="20577"/>
        <pc:sldMkLst>
          <pc:docMk/>
          <pc:sldMk cId="492765152" sldId="1190"/>
        </pc:sldMkLst>
        <pc:spChg chg="mod">
          <ac:chgData name="Alexander Gottberg" userId="78061ade-8422-47e0-b8e9-57f3b70c64a8" providerId="ADAL" clId="{1FC55FC6-72F4-2B49-8F07-FCBF3FBCBD37}" dt="2019-12-11T17:45:26.506" v="1578" actId="20577"/>
          <ac:spMkLst>
            <pc:docMk/>
            <pc:sldMk cId="492765152" sldId="1190"/>
            <ac:spMk id="2" creationId="{B17216A5-11BD-A34D-90F4-679A2FE2AC8B}"/>
          </ac:spMkLst>
        </pc:spChg>
      </pc:sldChg>
      <pc:sldChg chg="modSp add del">
        <pc:chgData name="Alexander Gottberg" userId="78061ade-8422-47e0-b8e9-57f3b70c64a8" providerId="ADAL" clId="{1FC55FC6-72F4-2B49-8F07-FCBF3FBCBD37}" dt="2019-12-11T17:47:20.720" v="1601"/>
        <pc:sldMkLst>
          <pc:docMk/>
          <pc:sldMk cId="414647326" sldId="1191"/>
        </pc:sldMkLst>
        <pc:spChg chg="mod">
          <ac:chgData name="Alexander Gottberg" userId="78061ade-8422-47e0-b8e9-57f3b70c64a8" providerId="ADAL" clId="{1FC55FC6-72F4-2B49-8F07-FCBF3FBCBD37}" dt="2019-12-11T17:47:19.707" v="1600" actId="20577"/>
          <ac:spMkLst>
            <pc:docMk/>
            <pc:sldMk cId="414647326" sldId="1191"/>
            <ac:spMk id="2" creationId="{B17216A5-11BD-A34D-90F4-679A2FE2AC8B}"/>
          </ac:spMkLst>
        </pc:spChg>
      </pc:sldChg>
      <pc:sldChg chg="modSp add">
        <pc:chgData name="Alexander Gottberg" userId="78061ade-8422-47e0-b8e9-57f3b70c64a8" providerId="ADAL" clId="{1FC55FC6-72F4-2B49-8F07-FCBF3FBCBD37}" dt="2019-12-11T17:50:56.149" v="1717" actId="20577"/>
        <pc:sldMkLst>
          <pc:docMk/>
          <pc:sldMk cId="1526657998" sldId="1191"/>
        </pc:sldMkLst>
        <pc:spChg chg="mod">
          <ac:chgData name="Alexander Gottberg" userId="78061ade-8422-47e0-b8e9-57f3b70c64a8" providerId="ADAL" clId="{1FC55FC6-72F4-2B49-8F07-FCBF3FBCBD37}" dt="2019-12-11T17:50:56.149" v="1717" actId="20577"/>
          <ac:spMkLst>
            <pc:docMk/>
            <pc:sldMk cId="1526657998" sldId="1191"/>
            <ac:spMk id="2" creationId="{B17216A5-11BD-A34D-90F4-679A2FE2AC8B}"/>
          </ac:spMkLst>
        </pc:spChg>
      </pc:sldChg>
      <pc:sldChg chg="addSp modSp add">
        <pc:chgData name="Alexander Gottberg" userId="78061ade-8422-47e0-b8e9-57f3b70c64a8" providerId="ADAL" clId="{1FC55FC6-72F4-2B49-8F07-FCBF3FBCBD37}" dt="2019-12-11T18:02:36.994" v="2104" actId="1035"/>
        <pc:sldMkLst>
          <pc:docMk/>
          <pc:sldMk cId="1040736037" sldId="1192"/>
        </pc:sldMkLst>
        <pc:spChg chg="mod">
          <ac:chgData name="Alexander Gottberg" userId="78061ade-8422-47e0-b8e9-57f3b70c64a8" providerId="ADAL" clId="{1FC55FC6-72F4-2B49-8F07-FCBF3FBCBD37}" dt="2019-12-11T18:02:16.344" v="2069" actId="20577"/>
          <ac:spMkLst>
            <pc:docMk/>
            <pc:sldMk cId="1040736037" sldId="1192"/>
            <ac:spMk id="2" creationId="{8ACADF4C-0FFA-F948-A038-CEA7BD818485}"/>
          </ac:spMkLst>
        </pc:spChg>
        <pc:spChg chg="add mod">
          <ac:chgData name="Alexander Gottberg" userId="78061ade-8422-47e0-b8e9-57f3b70c64a8" providerId="ADAL" clId="{1FC55FC6-72F4-2B49-8F07-FCBF3FBCBD37}" dt="2019-12-11T18:02:36.994" v="2104" actId="1035"/>
          <ac:spMkLst>
            <pc:docMk/>
            <pc:sldMk cId="1040736037" sldId="1192"/>
            <ac:spMk id="3" creationId="{885434FB-A0CF-944C-A506-64BE751C8788}"/>
          </ac:spMkLst>
        </pc:spChg>
      </pc:sldChg>
      <pc:sldChg chg="addSp modSp add">
        <pc:chgData name="Alexander Gottberg" userId="78061ade-8422-47e0-b8e9-57f3b70c64a8" providerId="ADAL" clId="{1FC55FC6-72F4-2B49-8F07-FCBF3FBCBD37}" dt="2019-12-11T18:16:17.216" v="2146" actId="1076"/>
        <pc:sldMkLst>
          <pc:docMk/>
          <pc:sldMk cId="2223933680" sldId="1193"/>
        </pc:sldMkLst>
        <pc:picChg chg="add mod">
          <ac:chgData name="Alexander Gottberg" userId="78061ade-8422-47e0-b8e9-57f3b70c64a8" providerId="ADAL" clId="{1FC55FC6-72F4-2B49-8F07-FCBF3FBCBD37}" dt="2019-12-11T18:16:17.216" v="2146" actId="1076"/>
          <ac:picMkLst>
            <pc:docMk/>
            <pc:sldMk cId="2223933680" sldId="1193"/>
            <ac:picMk id="3" creationId="{DC04E357-0372-6941-A517-60561466A7B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12/10/19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12/10/19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21194-A063-9742-88A9-482AF749C944}"/>
              </a:ext>
            </a:extLst>
          </p:cNvPr>
          <p:cNvCxnSpPr>
            <a:cxnSpLocks/>
          </p:cNvCxnSpPr>
          <p:nvPr userDrawn="1"/>
        </p:nvCxnSpPr>
        <p:spPr>
          <a:xfrm>
            <a:off x="5863249" y="-16387"/>
            <a:ext cx="0" cy="689187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F13D94-6FA2-E44F-A3C5-3086716640FD}"/>
              </a:ext>
            </a:extLst>
          </p:cNvPr>
          <p:cNvCxnSpPr>
            <a:cxnSpLocks/>
          </p:cNvCxnSpPr>
          <p:nvPr userDrawn="1"/>
        </p:nvCxnSpPr>
        <p:spPr>
          <a:xfrm>
            <a:off x="11412279" y="-16387"/>
            <a:ext cx="0" cy="689187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7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3CBD06-A329-2140-944F-002E255A1BBE}"/>
              </a:ext>
            </a:extLst>
          </p:cNvPr>
          <p:cNvCxnSpPr>
            <a:cxnSpLocks/>
          </p:cNvCxnSpPr>
          <p:nvPr userDrawn="1"/>
        </p:nvCxnSpPr>
        <p:spPr>
          <a:xfrm>
            <a:off x="11411497" y="-16387"/>
            <a:ext cx="0" cy="688969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D60114-88E3-AD44-9FB1-7BF8C87346AE}"/>
              </a:ext>
            </a:extLst>
          </p:cNvPr>
          <p:cNvCxnSpPr>
            <a:cxnSpLocks/>
          </p:cNvCxnSpPr>
          <p:nvPr userDrawn="1"/>
        </p:nvCxnSpPr>
        <p:spPr>
          <a:xfrm>
            <a:off x="5865462" y="-16387"/>
            <a:ext cx="0" cy="688969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27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7D855C-170C-BB4A-9B1C-1D8C341B8FBC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70365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E4FBF-6EB2-C841-8868-27AEE1838974}"/>
              </a:ext>
            </a:extLst>
          </p:cNvPr>
          <p:cNvSpPr/>
          <p:nvPr userDrawn="1"/>
        </p:nvSpPr>
        <p:spPr>
          <a:xfrm rot="19904750">
            <a:off x="223638" y="2771830"/>
            <a:ext cx="78983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>
                <a:ln w="0"/>
                <a:solidFill>
                  <a:schemeClr val="bg1">
                    <a:lumMod val="95000"/>
                  </a:schemeClr>
                </a:solidFill>
                <a:effectLst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72813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8C730E-EC75-40FD-B1DE-A0E1365DC312}"/>
              </a:ext>
            </a:extLst>
          </p:cNvPr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C52BF2-1D93-4487-8E33-84F4078B9DAA}"/>
              </a:ext>
            </a:extLst>
          </p:cNvPr>
          <p:cNvSpPr txBox="1"/>
          <p:nvPr userDrawn="1"/>
        </p:nvSpPr>
        <p:spPr>
          <a:xfrm rot="16200000">
            <a:off x="6178312" y="4771509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BE4DAE-FB4C-4911-A589-2AA875CFCB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660D275-F5A2-4AFC-ADC4-37AD9D5E3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280D395-38E0-406C-901B-E36F5C2643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5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A6727-D538-CE44-81AA-66AC0F7D48D5}"/>
              </a:ext>
            </a:extLst>
          </p:cNvPr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C6423E4-B3C2-F04A-AE49-5F3B39431987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305077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00" dirty="0">
                <a:solidFill>
                  <a:srgbClr val="00B0F0"/>
                </a:solidFill>
                <a:latin typeface="Arial" panose="020B0604020202020204"/>
              </a:rPr>
              <a:t>2019-12-08</a:t>
            </a:r>
            <a:endParaRPr lang="en-US" sz="1000" dirty="0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1F19A68-DDAB-BA4C-B4C1-8ABF6C3876E6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1010206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000" dirty="0">
                <a:solidFill>
                  <a:srgbClr val="00B0F0"/>
                </a:solidFill>
                <a:latin typeface="+mn-lt"/>
              </a:rPr>
              <a:t>Alexander Gottberg – Welcome</a:t>
            </a:r>
          </a:p>
        </p:txBody>
      </p:sp>
    </p:spTree>
    <p:extLst>
      <p:ext uri="{BB962C8B-B14F-4D97-AF65-F5344CB8AC3E}">
        <p14:creationId xmlns:p14="http://schemas.microsoft.com/office/powerpoint/2010/main" val="9711710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096743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8" y="979689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4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2019-12-10</a:t>
            </a:fld>
            <a:endParaRPr lang="en-US" sz="80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64262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201A7A-A92D-4384-A58C-DBF341254C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DAB7C-59B1-4A93-BEA2-50AB5307C0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08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7248B57-11FC-6646-B9D1-74C651C1A2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75FC09-A43B-1C41-A551-005CBDD745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95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218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8" y="979689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sz="1001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4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2019-12-10</a:t>
            </a:fld>
            <a:endParaRPr lang="en-US" sz="800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956258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201A7A-A92D-4384-A58C-DBF341254C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DAB7C-59B1-4A93-BEA2-50AB5307C0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813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60657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8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760" y="6311898"/>
            <a:ext cx="398039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F50C3FB-677A-4824-83C3-D879A44A57F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4578882" cy="2937765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2000"/>
            </a:lvl2pPr>
            <a:lvl3pPr>
              <a:defRPr sz="1800"/>
            </a:lvl3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212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847" r:id="rId2"/>
    <p:sldLayoutId id="2147483768" r:id="rId3"/>
    <p:sldLayoutId id="2147483769" r:id="rId4"/>
    <p:sldLayoutId id="2147483786" r:id="rId5"/>
    <p:sldLayoutId id="2147483817" r:id="rId6"/>
    <p:sldLayoutId id="2147483780" r:id="rId7"/>
    <p:sldLayoutId id="2147483781" r:id="rId8"/>
    <p:sldLayoutId id="2147483782" r:id="rId9"/>
    <p:sldLayoutId id="2147483788" r:id="rId10"/>
    <p:sldLayoutId id="2147483818" r:id="rId11"/>
    <p:sldLayoutId id="2147483785" r:id="rId12"/>
    <p:sldLayoutId id="2147483790" r:id="rId13"/>
    <p:sldLayoutId id="2147483791" r:id="rId14"/>
    <p:sldLayoutId id="2147483826" r:id="rId15"/>
    <p:sldLayoutId id="2147483793" r:id="rId16"/>
    <p:sldLayoutId id="2147483794" r:id="rId17"/>
    <p:sldLayoutId id="2147483827" r:id="rId18"/>
    <p:sldLayoutId id="2147483795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  <p:sldLayoutId id="2147483807" r:id="rId29"/>
    <p:sldLayoutId id="2147483808" r:id="rId30"/>
    <p:sldLayoutId id="2147483809" r:id="rId31"/>
    <p:sldLayoutId id="2147483810" r:id="rId32"/>
    <p:sldLayoutId id="2147483811" r:id="rId33"/>
    <p:sldLayoutId id="2147483812" r:id="rId34"/>
    <p:sldLayoutId id="2147483813" r:id="rId35"/>
    <p:sldLayoutId id="2147483796" r:id="rId36"/>
    <p:sldLayoutId id="2147483821" r:id="rId37"/>
    <p:sldLayoutId id="2147483823" r:id="rId38"/>
    <p:sldLayoutId id="2147483819" r:id="rId39"/>
    <p:sldLayoutId id="2147483820" r:id="rId40"/>
    <p:sldLayoutId id="2147483814" r:id="rId41"/>
    <p:sldLayoutId id="2147483815" r:id="rId42"/>
    <p:sldLayoutId id="2147483816" r:id="rId43"/>
    <p:sldLayoutId id="2147483824" r:id="rId44"/>
    <p:sldLayoutId id="2147483830" r:id="rId45"/>
    <p:sldLayoutId id="2147483832" r:id="rId46"/>
    <p:sldLayoutId id="2147483833" r:id="rId47"/>
    <p:sldLayoutId id="2147483834" r:id="rId48"/>
    <p:sldLayoutId id="2147483835" r:id="rId49"/>
    <p:sldLayoutId id="2147483843" r:id="rId50"/>
    <p:sldLayoutId id="2147483844" r:id="rId51"/>
    <p:sldLayoutId id="2147483845" r:id="rId52"/>
    <p:sldLayoutId id="2147483848" r:id="rId5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0.tiff"/><Relationship Id="rId4" Type="http://schemas.openxmlformats.org/officeDocument/2006/relationships/image" Target="../media/image3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90F9-9589-0B43-BDDD-66E581A9E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C0E2F4-27EF-6145-BC78-B8A71AE62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8372" y="-217714"/>
            <a:ext cx="12848743" cy="7076847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62807B1-0FB3-C044-A2C1-0F68A6389013}"/>
              </a:ext>
            </a:extLst>
          </p:cNvPr>
          <p:cNvSpPr txBox="1">
            <a:spLocks/>
          </p:cNvSpPr>
          <p:nvPr/>
        </p:nvSpPr>
        <p:spPr>
          <a:xfrm>
            <a:off x="-280079" y="146039"/>
            <a:ext cx="12172028" cy="285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spcBef>
                <a:spcPts val="0"/>
              </a:spcBef>
            </a:pP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6</a:t>
            </a:r>
            <a:r>
              <a:rPr lang="en-US" sz="4800" baseline="300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th</a:t>
            </a: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rial Rounded MT Bold" panose="020F0704030504030204" pitchFamily="34" charset="77"/>
                <a:cs typeface="+mn-cs"/>
              </a:rPr>
              <a:t>RaDIATE</a:t>
            </a: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  <a:cs typeface="+mn-cs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Collaboration Meeting</a:t>
            </a:r>
            <a:endParaRPr lang="en-US" sz="4800" dirty="0">
              <a:solidFill>
                <a:schemeClr val="bg1"/>
              </a:solidFill>
              <a:latin typeface="Arial Rounded MT Bold" panose="020F0704030504030204" pitchFamily="34" charset="77"/>
              <a:cs typeface="+mn-cs"/>
            </a:endParaRPr>
          </a:p>
          <a:p>
            <a:pPr lvl="0" algn="r">
              <a:spcBef>
                <a:spcPts val="0"/>
              </a:spcBef>
            </a:pPr>
            <a:endParaRPr lang="en-US" sz="4400" dirty="0">
              <a:solidFill>
                <a:schemeClr val="bg1"/>
              </a:solidFill>
              <a:latin typeface="Arial Rounded MT Bold" panose="020F0704030504030204" pitchFamily="34" charset="77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B70E2-B1C5-0646-A579-2026E94F67FA}"/>
              </a:ext>
            </a:extLst>
          </p:cNvPr>
          <p:cNvSpPr/>
          <p:nvPr/>
        </p:nvSpPr>
        <p:spPr>
          <a:xfrm>
            <a:off x="2090403" y="4021266"/>
            <a:ext cx="97971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Radiation Damage in Accelerator </a:t>
            </a:r>
            <a:b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</a:br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Targets Environments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FE2F8-42E4-5440-8317-AAFE8BE3196E}"/>
              </a:ext>
            </a:extLst>
          </p:cNvPr>
          <p:cNvSpPr/>
          <p:nvPr/>
        </p:nvSpPr>
        <p:spPr>
          <a:xfrm>
            <a:off x="5370286" y="5246218"/>
            <a:ext cx="6517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December 9-12, 2019 </a:t>
            </a:r>
          </a:p>
          <a:p>
            <a:pPr lvl="0" algn="r"/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Vancouver, Canada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1B6197-5516-B14F-90CF-FF9290ABFC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87" y="3673099"/>
            <a:ext cx="626160" cy="696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CB1C54-C824-0641-8C17-3EA479D839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715" y="5573653"/>
            <a:ext cx="3382345" cy="6155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40269B-6E47-F94B-A817-1DC508401036}"/>
              </a:ext>
            </a:extLst>
          </p:cNvPr>
          <p:cNvSpPr/>
          <p:nvPr/>
        </p:nvSpPr>
        <p:spPr>
          <a:xfrm>
            <a:off x="2090403" y="1987186"/>
            <a:ext cx="97971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4400" dirty="0">
                <a:solidFill>
                  <a:srgbClr val="FFFFFF"/>
                </a:solidFill>
                <a:latin typeface="Arial Rounded MT Bold" panose="020F0704030504030204" pitchFamily="34" charset="77"/>
              </a:rPr>
              <a:t>WELCOME TO TRIUMF!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60A9E3-86D9-CD46-8E4E-C5CE11E22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54" y="4568727"/>
            <a:ext cx="1973797" cy="80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83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574A-B8C7-0D48-AF34-A6CAD3E0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951315-9ABF-1841-9C5E-3F73789548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027" y="703215"/>
            <a:ext cx="7500730" cy="5451570"/>
          </a:xfrm>
          <a:prstGeom prst="rect">
            <a:avLst/>
          </a:prstGeom>
        </p:spPr>
      </p:pic>
      <p:grpSp>
        <p:nvGrpSpPr>
          <p:cNvPr id="6" name="Group 136">
            <a:extLst>
              <a:ext uri="{FF2B5EF4-FFF2-40B4-BE49-F238E27FC236}">
                <a16:creationId xmlns:a16="http://schemas.microsoft.com/office/drawing/2014/main" id="{660CED92-6DE3-BB49-BADB-AA456B66A411}"/>
              </a:ext>
            </a:extLst>
          </p:cNvPr>
          <p:cNvGrpSpPr/>
          <p:nvPr/>
        </p:nvGrpSpPr>
        <p:grpSpPr>
          <a:xfrm>
            <a:off x="2453499" y="4226326"/>
            <a:ext cx="340862" cy="340862"/>
            <a:chOff x="8415130" y="2849217"/>
            <a:chExt cx="450574" cy="450574"/>
          </a:xfrm>
          <a:solidFill>
            <a:srgbClr val="00B0F0"/>
          </a:solidFill>
        </p:grpSpPr>
        <p:sp>
          <p:nvSpPr>
            <p:cNvPr id="7" name="Teardrop 137">
              <a:extLst>
                <a:ext uri="{FF2B5EF4-FFF2-40B4-BE49-F238E27FC236}">
                  <a16:creationId xmlns:a16="http://schemas.microsoft.com/office/drawing/2014/main" id="{1BAECE65-257F-8446-8EFC-884CB7598244}"/>
                </a:ext>
              </a:extLst>
            </p:cNvPr>
            <p:cNvSpPr/>
            <p:nvPr/>
          </p:nvSpPr>
          <p:spPr>
            <a:xfrm rot="8100000">
              <a:off x="8415130" y="2849217"/>
              <a:ext cx="450574" cy="450574"/>
            </a:xfrm>
            <a:prstGeom prst="teardrop">
              <a:avLst>
                <a:gd name="adj" fmla="val 124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  <p:sp>
          <p:nvSpPr>
            <p:cNvPr id="8" name="Oval 138">
              <a:extLst>
                <a:ext uri="{FF2B5EF4-FFF2-40B4-BE49-F238E27FC236}">
                  <a16:creationId xmlns:a16="http://schemas.microsoft.com/office/drawing/2014/main" id="{669BD6C0-1F8D-104D-8720-6ED1D3AA3109}"/>
                </a:ext>
              </a:extLst>
            </p:cNvPr>
            <p:cNvSpPr/>
            <p:nvPr/>
          </p:nvSpPr>
          <p:spPr>
            <a:xfrm>
              <a:off x="8545167" y="2979254"/>
              <a:ext cx="190500" cy="190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</p:grpSp>
      <p:sp>
        <p:nvSpPr>
          <p:cNvPr id="9" name="Oval 138">
            <a:extLst>
              <a:ext uri="{FF2B5EF4-FFF2-40B4-BE49-F238E27FC236}">
                <a16:creationId xmlns:a16="http://schemas.microsoft.com/office/drawing/2014/main" id="{225F116B-E035-3F4C-A39B-4DAE6E69819F}"/>
              </a:ext>
            </a:extLst>
          </p:cNvPr>
          <p:cNvSpPr/>
          <p:nvPr/>
        </p:nvSpPr>
        <p:spPr>
          <a:xfrm>
            <a:off x="2551873" y="4331050"/>
            <a:ext cx="144114" cy="14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171">
            <a:extLst>
              <a:ext uri="{FF2B5EF4-FFF2-40B4-BE49-F238E27FC236}">
                <a16:creationId xmlns:a16="http://schemas.microsoft.com/office/drawing/2014/main" id="{58BF0D4E-A4A7-124E-BAE5-5AFD50D570AB}"/>
              </a:ext>
            </a:extLst>
          </p:cNvPr>
          <p:cNvSpPr txBox="1"/>
          <p:nvPr/>
        </p:nvSpPr>
        <p:spPr>
          <a:xfrm>
            <a:off x="-125983" y="4464549"/>
            <a:ext cx="341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B0F0"/>
                </a:solidFill>
                <a:latin typeface="Helvetica" pitchFamily="2" charset="0"/>
                <a:cs typeface="Calibri" panose="020F0502020204030204" pitchFamily="34" charset="0"/>
              </a:rPr>
              <a:t>You are here</a:t>
            </a:r>
          </a:p>
          <a:p>
            <a:pPr algn="ctr"/>
            <a:r>
              <a:rPr lang="en-CA" sz="2400" b="1" dirty="0">
                <a:solidFill>
                  <a:srgbClr val="00B0F0"/>
                </a:solidFill>
                <a:latin typeface="Helvetica" pitchFamily="2" charset="0"/>
                <a:cs typeface="Calibri" panose="020F0502020204030204" pitchFamily="34" charset="0"/>
              </a:rPr>
              <a:t>Main Office Building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7EFE0D-8860-8A4E-8B40-A4CBCE36377C}"/>
              </a:ext>
            </a:extLst>
          </p:cNvPr>
          <p:cNvSpPr txBox="1"/>
          <p:nvPr/>
        </p:nvSpPr>
        <p:spPr>
          <a:xfrm>
            <a:off x="6298871" y="1262302"/>
            <a:ext cx="5734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Please always wear your meeting badge when on site.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820A3D-707D-CB4F-B214-B4C0E449A4AB}"/>
              </a:ext>
            </a:extLst>
          </p:cNvPr>
          <p:cNvCxnSpPr>
            <a:cxnSpLocks/>
          </p:cNvCxnSpPr>
          <p:nvPr/>
        </p:nvCxnSpPr>
        <p:spPr>
          <a:xfrm>
            <a:off x="715617" y="810130"/>
            <a:ext cx="515509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ECFA3F-EF64-3746-B87A-28530512E285}"/>
              </a:ext>
            </a:extLst>
          </p:cNvPr>
          <p:cNvCxnSpPr>
            <a:cxnSpLocks/>
          </p:cNvCxnSpPr>
          <p:nvPr/>
        </p:nvCxnSpPr>
        <p:spPr>
          <a:xfrm>
            <a:off x="715617" y="4189434"/>
            <a:ext cx="26371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39E99D-CF62-394E-8315-4A227EDAF389}"/>
              </a:ext>
            </a:extLst>
          </p:cNvPr>
          <p:cNvCxnSpPr>
            <a:cxnSpLocks/>
          </p:cNvCxnSpPr>
          <p:nvPr/>
        </p:nvCxnSpPr>
        <p:spPr>
          <a:xfrm>
            <a:off x="3352801" y="5938721"/>
            <a:ext cx="226612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AB6C008-1924-8A4D-B738-8C731F4803A6}"/>
              </a:ext>
            </a:extLst>
          </p:cNvPr>
          <p:cNvCxnSpPr>
            <a:cxnSpLocks/>
          </p:cNvCxnSpPr>
          <p:nvPr/>
        </p:nvCxnSpPr>
        <p:spPr>
          <a:xfrm>
            <a:off x="5618921" y="5536776"/>
            <a:ext cx="19083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E02D51-499C-6043-8FCF-F852022241AD}"/>
              </a:ext>
            </a:extLst>
          </p:cNvPr>
          <p:cNvCxnSpPr>
            <a:cxnSpLocks/>
          </p:cNvCxnSpPr>
          <p:nvPr/>
        </p:nvCxnSpPr>
        <p:spPr>
          <a:xfrm>
            <a:off x="5870713" y="2939349"/>
            <a:ext cx="165652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D6CE4D4-AA0E-9D48-8302-320FC2F874F0}"/>
              </a:ext>
            </a:extLst>
          </p:cNvPr>
          <p:cNvCxnSpPr>
            <a:cxnSpLocks/>
          </p:cNvCxnSpPr>
          <p:nvPr/>
        </p:nvCxnSpPr>
        <p:spPr>
          <a:xfrm>
            <a:off x="7527235" y="2939349"/>
            <a:ext cx="0" cy="259742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F30F040-C9A7-3342-9766-D593FD3E55AA}"/>
              </a:ext>
            </a:extLst>
          </p:cNvPr>
          <p:cNvCxnSpPr>
            <a:cxnSpLocks/>
          </p:cNvCxnSpPr>
          <p:nvPr/>
        </p:nvCxnSpPr>
        <p:spPr>
          <a:xfrm>
            <a:off x="5883965" y="810130"/>
            <a:ext cx="0" cy="212921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C36E541-22D9-DC49-8B77-9E5BF83655C6}"/>
              </a:ext>
            </a:extLst>
          </p:cNvPr>
          <p:cNvCxnSpPr>
            <a:cxnSpLocks/>
          </p:cNvCxnSpPr>
          <p:nvPr/>
        </p:nvCxnSpPr>
        <p:spPr>
          <a:xfrm>
            <a:off x="715617" y="810130"/>
            <a:ext cx="0" cy="337930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132A44E-B95F-B344-84A8-5E760E01817A}"/>
              </a:ext>
            </a:extLst>
          </p:cNvPr>
          <p:cNvCxnSpPr>
            <a:cxnSpLocks/>
          </p:cNvCxnSpPr>
          <p:nvPr/>
        </p:nvCxnSpPr>
        <p:spPr>
          <a:xfrm>
            <a:off x="3352801" y="4189434"/>
            <a:ext cx="0" cy="17492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890493B-36EB-784D-9373-255ACB0444F5}"/>
              </a:ext>
            </a:extLst>
          </p:cNvPr>
          <p:cNvCxnSpPr>
            <a:cxnSpLocks/>
          </p:cNvCxnSpPr>
          <p:nvPr/>
        </p:nvCxnSpPr>
        <p:spPr>
          <a:xfrm>
            <a:off x="5618921" y="5536776"/>
            <a:ext cx="0" cy="4193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82A537D-0192-C14E-AC67-B7C8AAFF6BD4}"/>
              </a:ext>
            </a:extLst>
          </p:cNvPr>
          <p:cNvSpPr txBox="1"/>
          <p:nvPr/>
        </p:nvSpPr>
        <p:spPr>
          <a:xfrm>
            <a:off x="2719435" y="390743"/>
            <a:ext cx="3465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Radiation Control Area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17A18B5-8870-E740-BF71-1F59771D7E1A}"/>
              </a:ext>
            </a:extLst>
          </p:cNvPr>
          <p:cNvSpPr txBox="1"/>
          <p:nvPr/>
        </p:nvSpPr>
        <p:spPr>
          <a:xfrm>
            <a:off x="7658019" y="3114677"/>
            <a:ext cx="43599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When entering the Radiation Control Area (for tutorials, visits) a dosimeter is required, and you need to be accompanied by a TRIUMF employee. </a:t>
            </a: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Information will be provided.</a:t>
            </a:r>
          </a:p>
        </p:txBody>
      </p:sp>
    </p:spTree>
    <p:extLst>
      <p:ext uri="{BB962C8B-B14F-4D97-AF65-F5344CB8AC3E}">
        <p14:creationId xmlns:p14="http://schemas.microsoft.com/office/powerpoint/2010/main" val="284367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574A-B8C7-0D48-AF34-A6CAD3E0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806" y="204095"/>
            <a:ext cx="9577143" cy="350306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BC1747-6967-3E40-BEB3-8E8679E097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96" y="1050282"/>
            <a:ext cx="6542893" cy="4973975"/>
          </a:xfrm>
          <a:prstGeom prst="rect">
            <a:avLst/>
          </a:prstGeom>
        </p:spPr>
      </p:pic>
      <p:grpSp>
        <p:nvGrpSpPr>
          <p:cNvPr id="6" name="Group 136">
            <a:extLst>
              <a:ext uri="{FF2B5EF4-FFF2-40B4-BE49-F238E27FC236}">
                <a16:creationId xmlns:a16="http://schemas.microsoft.com/office/drawing/2014/main" id="{4C12F0AD-0A2A-254A-8FC1-53CDC5518825}"/>
              </a:ext>
            </a:extLst>
          </p:cNvPr>
          <p:cNvGrpSpPr/>
          <p:nvPr/>
        </p:nvGrpSpPr>
        <p:grpSpPr>
          <a:xfrm>
            <a:off x="4211461" y="1973763"/>
            <a:ext cx="340862" cy="340862"/>
            <a:chOff x="8415130" y="2849217"/>
            <a:chExt cx="450574" cy="450574"/>
          </a:xfrm>
          <a:solidFill>
            <a:srgbClr val="00B0F0"/>
          </a:solidFill>
        </p:grpSpPr>
        <p:sp>
          <p:nvSpPr>
            <p:cNvPr id="7" name="Teardrop 137">
              <a:extLst>
                <a:ext uri="{FF2B5EF4-FFF2-40B4-BE49-F238E27FC236}">
                  <a16:creationId xmlns:a16="http://schemas.microsoft.com/office/drawing/2014/main" id="{5AB30D89-6576-B24D-855C-C8B2971B1F49}"/>
                </a:ext>
              </a:extLst>
            </p:cNvPr>
            <p:cNvSpPr/>
            <p:nvPr/>
          </p:nvSpPr>
          <p:spPr>
            <a:xfrm rot="8100000">
              <a:off x="8415130" y="2849217"/>
              <a:ext cx="450574" cy="450574"/>
            </a:xfrm>
            <a:prstGeom prst="teardrop">
              <a:avLst>
                <a:gd name="adj" fmla="val 124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  <p:sp>
          <p:nvSpPr>
            <p:cNvPr id="8" name="Oval 138">
              <a:extLst>
                <a:ext uri="{FF2B5EF4-FFF2-40B4-BE49-F238E27FC236}">
                  <a16:creationId xmlns:a16="http://schemas.microsoft.com/office/drawing/2014/main" id="{AAA48AAB-28F2-5242-A28A-E9F5E0318E72}"/>
                </a:ext>
              </a:extLst>
            </p:cNvPr>
            <p:cNvSpPr/>
            <p:nvPr/>
          </p:nvSpPr>
          <p:spPr>
            <a:xfrm>
              <a:off x="8545167" y="2979254"/>
              <a:ext cx="190500" cy="190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</p:grpSp>
      <p:sp>
        <p:nvSpPr>
          <p:cNvPr id="9" name="TextBox 171">
            <a:extLst>
              <a:ext uri="{FF2B5EF4-FFF2-40B4-BE49-F238E27FC236}">
                <a16:creationId xmlns:a16="http://schemas.microsoft.com/office/drawing/2014/main" id="{F31FCB83-4323-B64B-B601-DBCFB1E41289}"/>
              </a:ext>
            </a:extLst>
          </p:cNvPr>
          <p:cNvSpPr txBox="1"/>
          <p:nvPr/>
        </p:nvSpPr>
        <p:spPr>
          <a:xfrm>
            <a:off x="2331722" y="1903168"/>
            <a:ext cx="2194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B0F0"/>
                </a:solidFill>
                <a:latin typeface="Helvetica" pitchFamily="2" charset="0"/>
                <a:cs typeface="Calibri" panose="020F0502020204030204" pitchFamily="34" charset="0"/>
              </a:rPr>
              <a:t>Auditorium</a:t>
            </a:r>
          </a:p>
        </p:txBody>
      </p:sp>
      <p:sp>
        <p:nvSpPr>
          <p:cNvPr id="10" name="Oval 138">
            <a:extLst>
              <a:ext uri="{FF2B5EF4-FFF2-40B4-BE49-F238E27FC236}">
                <a16:creationId xmlns:a16="http://schemas.microsoft.com/office/drawing/2014/main" id="{293E57BD-01E4-C043-990D-02160BB15145}"/>
              </a:ext>
            </a:extLst>
          </p:cNvPr>
          <p:cNvSpPr/>
          <p:nvPr/>
        </p:nvSpPr>
        <p:spPr>
          <a:xfrm>
            <a:off x="4309835" y="2078487"/>
            <a:ext cx="144114" cy="14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71">
            <a:extLst>
              <a:ext uri="{FF2B5EF4-FFF2-40B4-BE49-F238E27FC236}">
                <a16:creationId xmlns:a16="http://schemas.microsoft.com/office/drawing/2014/main" id="{0D9117E6-0D23-9A4D-A157-25FE1DC6467E}"/>
              </a:ext>
            </a:extLst>
          </p:cNvPr>
          <p:cNvSpPr txBox="1"/>
          <p:nvPr/>
        </p:nvSpPr>
        <p:spPr>
          <a:xfrm>
            <a:off x="2336613" y="1573044"/>
            <a:ext cx="2194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B0F0"/>
                </a:solidFill>
                <a:latin typeface="Helvetica" pitchFamily="2" charset="0"/>
                <a:cs typeface="Calibri" panose="020F0502020204030204" pitchFamily="34" charset="0"/>
              </a:rPr>
              <a:t>You are in the</a:t>
            </a:r>
          </a:p>
        </p:txBody>
      </p:sp>
      <p:grpSp>
        <p:nvGrpSpPr>
          <p:cNvPr id="12" name="Group 136">
            <a:extLst>
              <a:ext uri="{FF2B5EF4-FFF2-40B4-BE49-F238E27FC236}">
                <a16:creationId xmlns:a16="http://schemas.microsoft.com/office/drawing/2014/main" id="{A14CA633-A524-9C46-BBB6-BB8F999DE3B8}"/>
              </a:ext>
            </a:extLst>
          </p:cNvPr>
          <p:cNvGrpSpPr/>
          <p:nvPr/>
        </p:nvGrpSpPr>
        <p:grpSpPr>
          <a:xfrm>
            <a:off x="4211461" y="4553472"/>
            <a:ext cx="340862" cy="340862"/>
            <a:chOff x="8415130" y="2849217"/>
            <a:chExt cx="450574" cy="450574"/>
          </a:xfrm>
          <a:solidFill>
            <a:srgbClr val="00B0F0"/>
          </a:solidFill>
        </p:grpSpPr>
        <p:sp>
          <p:nvSpPr>
            <p:cNvPr id="13" name="Teardrop 137">
              <a:extLst>
                <a:ext uri="{FF2B5EF4-FFF2-40B4-BE49-F238E27FC236}">
                  <a16:creationId xmlns:a16="http://schemas.microsoft.com/office/drawing/2014/main" id="{CA80B842-49A0-6C43-8B6E-471FC09E1793}"/>
                </a:ext>
              </a:extLst>
            </p:cNvPr>
            <p:cNvSpPr/>
            <p:nvPr/>
          </p:nvSpPr>
          <p:spPr>
            <a:xfrm rot="8100000">
              <a:off x="8415130" y="2849217"/>
              <a:ext cx="450574" cy="450574"/>
            </a:xfrm>
            <a:prstGeom prst="teardrop">
              <a:avLst>
                <a:gd name="adj" fmla="val 124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  <p:sp>
          <p:nvSpPr>
            <p:cNvPr id="14" name="Oval 138">
              <a:extLst>
                <a:ext uri="{FF2B5EF4-FFF2-40B4-BE49-F238E27FC236}">
                  <a16:creationId xmlns:a16="http://schemas.microsoft.com/office/drawing/2014/main" id="{39710BDC-A47E-6140-A4D3-262FAD12F9D2}"/>
                </a:ext>
              </a:extLst>
            </p:cNvPr>
            <p:cNvSpPr/>
            <p:nvPr/>
          </p:nvSpPr>
          <p:spPr>
            <a:xfrm>
              <a:off x="8545167" y="2979254"/>
              <a:ext cx="190500" cy="190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</p:grpSp>
      <p:sp>
        <p:nvSpPr>
          <p:cNvPr id="15" name="Oval 138">
            <a:extLst>
              <a:ext uri="{FF2B5EF4-FFF2-40B4-BE49-F238E27FC236}">
                <a16:creationId xmlns:a16="http://schemas.microsoft.com/office/drawing/2014/main" id="{49E7899F-85AC-B84F-871B-1D632EDD88B0}"/>
              </a:ext>
            </a:extLst>
          </p:cNvPr>
          <p:cNvSpPr/>
          <p:nvPr/>
        </p:nvSpPr>
        <p:spPr>
          <a:xfrm>
            <a:off x="4309835" y="4658196"/>
            <a:ext cx="144114" cy="14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71">
            <a:extLst>
              <a:ext uri="{FF2B5EF4-FFF2-40B4-BE49-F238E27FC236}">
                <a16:creationId xmlns:a16="http://schemas.microsoft.com/office/drawing/2014/main" id="{37B3A3BA-4ECA-8040-9246-8426FD3EFD61}"/>
              </a:ext>
            </a:extLst>
          </p:cNvPr>
          <p:cNvSpPr txBox="1"/>
          <p:nvPr/>
        </p:nvSpPr>
        <p:spPr>
          <a:xfrm>
            <a:off x="1821669" y="4140824"/>
            <a:ext cx="3061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B0F0"/>
                </a:solidFill>
                <a:latin typeface="Helvetica" pitchFamily="2" charset="0"/>
                <a:cs typeface="Calibri" panose="020F0502020204030204" pitchFamily="34" charset="0"/>
              </a:rPr>
              <a:t>TRIUMF Reception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AB9FA5-B6F0-624A-96FA-9270C1E37C4A}"/>
              </a:ext>
            </a:extLst>
          </p:cNvPr>
          <p:cNvSpPr txBox="1"/>
          <p:nvPr/>
        </p:nvSpPr>
        <p:spPr>
          <a:xfrm>
            <a:off x="7195931" y="963940"/>
            <a:ext cx="44760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04900" algn="l"/>
              </a:tabLs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 Office Building is accessible without dosimeter. </a:t>
            </a:r>
          </a:p>
          <a:p>
            <a:pPr>
              <a:tabLst>
                <a:tab pos="1104900" algn="l"/>
              </a:tabLs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tabLst>
                <a:tab pos="1104900" algn="l"/>
              </a:tabLs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Entrance through reception 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8:30 – 4:30 pm. Exit at any time.</a:t>
            </a:r>
          </a:p>
          <a:p>
            <a:pPr>
              <a:tabLst>
                <a:tab pos="1104900" algn="l"/>
              </a:tabLs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tabLst>
                <a:tab pos="1104900" algn="l"/>
              </a:tabLs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tabLst>
                <a:tab pos="1104900" algn="l"/>
              </a:tabLst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Any questions?</a:t>
            </a:r>
          </a:p>
        </p:txBody>
      </p:sp>
      <p:grpSp>
        <p:nvGrpSpPr>
          <p:cNvPr id="22" name="Group 136">
            <a:extLst>
              <a:ext uri="{FF2B5EF4-FFF2-40B4-BE49-F238E27FC236}">
                <a16:creationId xmlns:a16="http://schemas.microsoft.com/office/drawing/2014/main" id="{7B5C6056-4DBC-9746-B9E4-AA81C025DB56}"/>
              </a:ext>
            </a:extLst>
          </p:cNvPr>
          <p:cNvGrpSpPr/>
          <p:nvPr/>
        </p:nvGrpSpPr>
        <p:grpSpPr>
          <a:xfrm>
            <a:off x="3422891" y="5360098"/>
            <a:ext cx="340862" cy="340862"/>
            <a:chOff x="8415130" y="2849217"/>
            <a:chExt cx="450574" cy="450574"/>
          </a:xfrm>
          <a:solidFill>
            <a:srgbClr val="00B0F0"/>
          </a:solidFill>
        </p:grpSpPr>
        <p:sp>
          <p:nvSpPr>
            <p:cNvPr id="23" name="Teardrop 137">
              <a:extLst>
                <a:ext uri="{FF2B5EF4-FFF2-40B4-BE49-F238E27FC236}">
                  <a16:creationId xmlns:a16="http://schemas.microsoft.com/office/drawing/2014/main" id="{6689CE55-70F3-214F-94A3-4C0C833326C1}"/>
                </a:ext>
              </a:extLst>
            </p:cNvPr>
            <p:cNvSpPr/>
            <p:nvPr/>
          </p:nvSpPr>
          <p:spPr>
            <a:xfrm rot="8100000">
              <a:off x="8415130" y="2849217"/>
              <a:ext cx="450574" cy="450574"/>
            </a:xfrm>
            <a:prstGeom prst="teardrop">
              <a:avLst>
                <a:gd name="adj" fmla="val 124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  <p:sp>
          <p:nvSpPr>
            <p:cNvPr id="24" name="Oval 138">
              <a:extLst>
                <a:ext uri="{FF2B5EF4-FFF2-40B4-BE49-F238E27FC236}">
                  <a16:creationId xmlns:a16="http://schemas.microsoft.com/office/drawing/2014/main" id="{D3F0F05D-D4B2-1D4B-AF7C-81C53A72A8C2}"/>
                </a:ext>
              </a:extLst>
            </p:cNvPr>
            <p:cNvSpPr/>
            <p:nvPr/>
          </p:nvSpPr>
          <p:spPr>
            <a:xfrm>
              <a:off x="8545167" y="2979254"/>
              <a:ext cx="190500" cy="1905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9CFF"/>
                </a:solidFill>
              </a:endParaRPr>
            </a:p>
          </p:txBody>
        </p:sp>
      </p:grpSp>
      <p:sp>
        <p:nvSpPr>
          <p:cNvPr id="25" name="Oval 138">
            <a:extLst>
              <a:ext uri="{FF2B5EF4-FFF2-40B4-BE49-F238E27FC236}">
                <a16:creationId xmlns:a16="http://schemas.microsoft.com/office/drawing/2014/main" id="{D0F5E33D-2D4D-3A40-A049-F9E737171961}"/>
              </a:ext>
            </a:extLst>
          </p:cNvPr>
          <p:cNvSpPr/>
          <p:nvPr/>
        </p:nvSpPr>
        <p:spPr>
          <a:xfrm>
            <a:off x="3521265" y="5464822"/>
            <a:ext cx="144114" cy="14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171">
            <a:extLst>
              <a:ext uri="{FF2B5EF4-FFF2-40B4-BE49-F238E27FC236}">
                <a16:creationId xmlns:a16="http://schemas.microsoft.com/office/drawing/2014/main" id="{D149EDE7-9BA5-1044-A831-9C44B73C877E}"/>
              </a:ext>
            </a:extLst>
          </p:cNvPr>
          <p:cNvSpPr txBox="1"/>
          <p:nvPr/>
        </p:nvSpPr>
        <p:spPr>
          <a:xfrm>
            <a:off x="1692526" y="5793424"/>
            <a:ext cx="4896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B0F0"/>
                </a:solidFill>
                <a:latin typeface="Helvetica" pitchFamily="2" charset="0"/>
                <a:cs typeface="Calibri" panose="020F0502020204030204" pitchFamily="34" charset="0"/>
              </a:rPr>
              <a:t>Emergency Assembly Area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34C73C-1FCA-4143-99FE-4236F97BE2F9}"/>
              </a:ext>
            </a:extLst>
          </p:cNvPr>
          <p:cNvSpPr txBox="1"/>
          <p:nvPr/>
        </p:nvSpPr>
        <p:spPr>
          <a:xfrm>
            <a:off x="8208297" y="4623378"/>
            <a:ext cx="4476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04900" algn="l"/>
              </a:tabLs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tabLst>
                <a:tab pos="1104900" algn="l"/>
              </a:tabLs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Alex Gottberg: </a:t>
            </a:r>
          </a:p>
          <a:p>
            <a:pPr algn="ctr">
              <a:tabLst>
                <a:tab pos="1104900" algn="l"/>
              </a:tabLs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+1 778 788 7222</a:t>
            </a:r>
          </a:p>
          <a:p>
            <a:pPr algn="ctr">
              <a:tabLst>
                <a:tab pos="1104900" algn="l"/>
              </a:tabLst>
            </a:pP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gottberg@triumf.ca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113BF48-1197-B94F-897C-766C0E50B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7764" y="3575555"/>
            <a:ext cx="1186223" cy="132031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FCC5531-75C3-0642-9045-437C56BE5BFF}"/>
              </a:ext>
            </a:extLst>
          </p:cNvPr>
          <p:cNvSpPr txBox="1"/>
          <p:nvPr/>
        </p:nvSpPr>
        <p:spPr>
          <a:xfrm>
            <a:off x="4979535" y="4643630"/>
            <a:ext cx="5752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04900" algn="l"/>
              </a:tabLs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tabLst>
                <a:tab pos="1104900" algn="l"/>
              </a:tabLst>
            </a:pP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Ferran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Boix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Pamies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</a:p>
          <a:p>
            <a:pPr algn="ctr">
              <a:tabLst>
                <a:tab pos="1104900" algn="l"/>
              </a:tabLs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+1 236 987 8661</a:t>
            </a:r>
          </a:p>
          <a:p>
            <a:pPr algn="ctr">
              <a:tabLst>
                <a:tab pos="1104900" algn="l"/>
              </a:tabLst>
            </a:pP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fboixpamies@triumf.ca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9" name="Picture 2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CBA45C1-6D2E-BC45-8CA0-CD798AC477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0765" y="3575555"/>
            <a:ext cx="1089805" cy="132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1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ACD25-7879-844B-983B-42C950DD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092475-1CE7-AA4E-AF78-671F77B5F6FD}"/>
              </a:ext>
            </a:extLst>
          </p:cNvPr>
          <p:cNvSpPr txBox="1"/>
          <p:nvPr/>
        </p:nvSpPr>
        <p:spPr>
          <a:xfrm>
            <a:off x="1749249" y="3654437"/>
            <a:ext cx="8960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 you don’t have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eduroam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you can use the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TRIUMF Visitor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Wi-Fi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Let us know in case of bandwidth or accessibility issues, a password for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TRIUMF WLAN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can be provided.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4244F-8BB8-8043-A44D-B33B4A666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499" y="1050937"/>
            <a:ext cx="46990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4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574A-B8C7-0D48-AF34-A6CAD3E0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71C9-7433-7047-BACE-2481ECAB42E9}"/>
              </a:ext>
            </a:extLst>
          </p:cNvPr>
          <p:cNvSpPr txBox="1"/>
          <p:nvPr/>
        </p:nvSpPr>
        <p:spPr>
          <a:xfrm>
            <a:off x="675861" y="1797516"/>
            <a:ext cx="101729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RaDIATE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2019 program runs from Monday 9 am till Thursday 5 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Lunches and coffee breaks in this auditorium - tbc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Welcome drink today at 5:45 pm in cafeteria downstairs.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Dinners: Vancouver offers a great variety of restaurants.</a:t>
            </a:r>
            <a:b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Kitsilano (4</a:t>
            </a:r>
            <a:r>
              <a:rPr lang="en-US" sz="24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Avenue), Main Street (more alternative), Gastown (more touristic), Yaletown (fancier)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112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46D98-0674-744C-B64C-E5E0D9CD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TRIUMF Visit Tuesday 2:30 pm to 5 pm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2E1C0-BB9A-C84B-954C-5FE168520611}"/>
              </a:ext>
            </a:extLst>
          </p:cNvPr>
          <p:cNvSpPr txBox="1"/>
          <p:nvPr/>
        </p:nvSpPr>
        <p:spPr>
          <a:xfrm>
            <a:off x="168043" y="665762"/>
            <a:ext cx="11503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short introduction at 2:30 pm in auditorium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Tour: cyclotron roof, IPF (Isotope Production Facility), NIF (Neutron Irradiation Facility), e-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linac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ISAC hot cells, ISAC II experimental hall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0D9F52-D057-E84F-953B-3ED285D61727}"/>
              </a:ext>
            </a:extLst>
          </p:cNvPr>
          <p:cNvSpPr txBox="1"/>
          <p:nvPr/>
        </p:nvSpPr>
        <p:spPr>
          <a:xfrm>
            <a:off x="379085" y="1715858"/>
            <a:ext cx="3431442" cy="4801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Group 1</a:t>
            </a:r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 guide: Luca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Egoriti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Abe Burleigh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Ram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Devanathan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Paige Abel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Mat Brownell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Roger Caballero-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Folch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Arghya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Katharina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Domnanich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Kavin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Ammigan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Mia 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Sujit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Bidhar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Ferran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Boix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Pamies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Marco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Calviani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Marla Cervantes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Chris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Densham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45F78F-9C3A-9040-9D22-32EF76D9BAEF}"/>
              </a:ext>
            </a:extLst>
          </p:cNvPr>
          <p:cNvSpPr txBox="1"/>
          <p:nvPr/>
        </p:nvSpPr>
        <p:spPr>
          <a:xfrm>
            <a:off x="4327813" y="1715858"/>
            <a:ext cx="3894292" cy="4801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Group 2</a:t>
            </a:r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 guide: Tom Day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Goodace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Inbal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Gavish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Segev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Yosuke Iwamoto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Aurelia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Laxdal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Fernando Maldonado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Johannes Jobs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David McClintock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Cassidy Donaldson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Phil Earp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Danny Edwards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Taku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Ishida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Dohyun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Kim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Slava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Yongjoong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Sam McEwen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Alexander Gottberg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87EE1B-F842-7248-86A1-6E1223EE733F}"/>
              </a:ext>
            </a:extLst>
          </p:cNvPr>
          <p:cNvSpPr txBox="1"/>
          <p:nvPr/>
        </p:nvSpPr>
        <p:spPr>
          <a:xfrm>
            <a:off x="8474558" y="1715858"/>
            <a:ext cx="4165960" cy="50783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Group 3</a:t>
            </a:r>
          </a:p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 guide: Carla Babcock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Michael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Moorehead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Nikolai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Mokhov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Jianqi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Xi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Allon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Messenberg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Anders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Mjos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Aaron Schmidt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Dave Senor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Josh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Joachim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Vollaire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Shaohong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Wei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Louis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Moskven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Darwin Ortiz Rosales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Mauricio Pong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John Wong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Taku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Ishida</a:t>
            </a:r>
          </a:p>
        </p:txBody>
      </p:sp>
    </p:spTree>
    <p:extLst>
      <p:ext uri="{BB962C8B-B14F-4D97-AF65-F5344CB8AC3E}">
        <p14:creationId xmlns:p14="http://schemas.microsoft.com/office/powerpoint/2010/main" val="415095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ADF4C-0FFA-F948-A038-CEA7BD818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 Online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434FB-A0CF-944C-A506-64BE751C8788}"/>
              </a:ext>
            </a:extLst>
          </p:cNvPr>
          <p:cNvSpPr txBox="1"/>
          <p:nvPr/>
        </p:nvSpPr>
        <p:spPr>
          <a:xfrm>
            <a:off x="675861" y="2676745"/>
            <a:ext cx="101729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Indico page will stay up and available to the public after the meeting.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Please let us know if you wish to have specific material removed or changed.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36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16A5-11BD-A34D-90F4-679A2FE2A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428" y="2691833"/>
            <a:ext cx="9577143" cy="350306"/>
          </a:xfrm>
        </p:spPr>
        <p:txBody>
          <a:bodyPr/>
          <a:lstStyle/>
          <a:p>
            <a:pPr algn="ctr"/>
            <a:r>
              <a:rPr lang="en-US" sz="6600" dirty="0"/>
              <a:t>Tutorials</a:t>
            </a:r>
          </a:p>
        </p:txBody>
      </p:sp>
    </p:spTree>
    <p:extLst>
      <p:ext uri="{BB962C8B-B14F-4D97-AF65-F5344CB8AC3E}">
        <p14:creationId xmlns:p14="http://schemas.microsoft.com/office/powerpoint/2010/main" val="3776191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A6B84-7C3E-7E49-809B-E62D5E335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Tutorials – Wednesday 2 pm to 5 pm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8105E1-47F9-CC4B-9261-DB7CBE59024E}"/>
              </a:ext>
            </a:extLst>
          </p:cNvPr>
          <p:cNvSpPr/>
          <p:nvPr/>
        </p:nvSpPr>
        <p:spPr>
          <a:xfrm>
            <a:off x="0" y="4906108"/>
            <a:ext cx="12192000" cy="19518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29D5F0-1601-7142-8260-3CD8D47C9F8D}"/>
              </a:ext>
            </a:extLst>
          </p:cNvPr>
          <p:cNvSpPr txBox="1"/>
          <p:nvPr/>
        </p:nvSpPr>
        <p:spPr>
          <a:xfrm>
            <a:off x="183033" y="1513100"/>
            <a:ext cx="343144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Monte Carlo</a:t>
            </a:r>
          </a:p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 Office Building TRIUMF Innovations Boardroom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Michael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Moorehead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Ewart Blackmore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Ram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Devanathan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Inbal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Gavish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Segev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Alexander Gottberg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Yosuke Iwamoto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Aurelia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Laxdal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Fernando Maldonado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Nikolai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Mokhov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Jianqi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Xi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69AAB-34E1-2249-986A-8282160F639B}"/>
              </a:ext>
            </a:extLst>
          </p:cNvPr>
          <p:cNvSpPr txBox="1"/>
          <p:nvPr/>
        </p:nvSpPr>
        <p:spPr>
          <a:xfrm>
            <a:off x="3614475" y="1513100"/>
            <a:ext cx="34314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Remote Handling</a:t>
            </a:r>
          </a:p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ISAC II Room 222, Meson Hall RH area, ISAC RH area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Paige Abel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Mat Brownell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Roger Caballero-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Folch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Arghya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Katharina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Domnanich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Johannes Jobst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David McClintock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Allon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Messenberg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Anders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Mjos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Aaron Schmidt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Dave Senor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Josh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Joachim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Vollaire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Shaohong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Wei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Taku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Ishida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65E239-4711-C448-AEC5-886FBC8B003A}"/>
              </a:ext>
            </a:extLst>
          </p:cNvPr>
          <p:cNvSpPr txBox="1"/>
          <p:nvPr/>
        </p:nvSpPr>
        <p:spPr>
          <a:xfrm>
            <a:off x="7153459" y="1513100"/>
            <a:ext cx="48555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TEM</a:t>
            </a: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 Office Building Auditorium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Kavin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Ammigan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Mia 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Sujit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Bidhar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Marco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Calviani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Marla Cervantes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Tom Day Goodacre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Chris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Densham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Cassidy Donaldson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Phil Earp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Danny Edwards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Patrick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Hurh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Dohyun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Kim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Slava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Yongjoong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55355-7B33-B249-A63F-9AF00F85BE1D}"/>
              </a:ext>
            </a:extLst>
          </p:cNvPr>
          <p:cNvSpPr txBox="1"/>
          <p:nvPr/>
        </p:nvSpPr>
        <p:spPr>
          <a:xfrm>
            <a:off x="9633825" y="1513100"/>
            <a:ext cx="34314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Sam McEwen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Louis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Moskven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Darwin Ortiz Rosales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Mark Palmer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Mauricio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Ponga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John Wong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Shunsuke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Makimura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Abe Burleigh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8F8160-2429-FC49-9D74-3E1320A0B40C}"/>
              </a:ext>
            </a:extLst>
          </p:cNvPr>
          <p:cNvSpPr txBox="1"/>
          <p:nvPr/>
        </p:nvSpPr>
        <p:spPr>
          <a:xfrm>
            <a:off x="147863" y="625561"/>
            <a:ext cx="12001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Leaving from Auditorium to tutorials at 2 pm, please be in auditorium a few minutes in advance.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16A5-11BD-A34D-90F4-679A2FE2A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428" y="2691833"/>
            <a:ext cx="9577143" cy="350306"/>
          </a:xfrm>
        </p:spPr>
        <p:txBody>
          <a:bodyPr/>
          <a:lstStyle/>
          <a:p>
            <a:pPr algn="ctr"/>
            <a:r>
              <a:rPr lang="en-US" sz="6600" dirty="0"/>
              <a:t>Dinner</a:t>
            </a:r>
          </a:p>
        </p:txBody>
      </p:sp>
    </p:spTree>
    <p:extLst>
      <p:ext uri="{BB962C8B-B14F-4D97-AF65-F5344CB8AC3E}">
        <p14:creationId xmlns:p14="http://schemas.microsoft.com/office/powerpoint/2010/main" val="492765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4B706-991C-1B45-83FC-328316A8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4A59C-5FC8-F743-91CF-11E1072AC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3346" y="1"/>
            <a:ext cx="1281869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FCE01D-1E04-0149-9121-A9AE61773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142" y="220983"/>
            <a:ext cx="3295996" cy="185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73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29FC-D6E1-2445-A8FB-CD9C995B1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04E357-0372-6941-A517-60561466A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52502"/>
            <a:ext cx="12192000" cy="856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33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574A-B8C7-0D48-AF34-A6CAD3E0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Dinner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71C9-7433-7047-BACE-2481ECAB42E9}"/>
              </a:ext>
            </a:extLst>
          </p:cNvPr>
          <p:cNvSpPr txBox="1"/>
          <p:nvPr/>
        </p:nvSpPr>
        <p:spPr>
          <a:xfrm>
            <a:off x="284812" y="1235772"/>
            <a:ext cx="500815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RaDIATE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dinner on Wednesday in the Vancouver Aquarium</a:t>
            </a: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Weather does not permit stopover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Meeting in auditorium at 5:50 pm.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Bus leaves from TRIUMF at 6:00 pm.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Individual arrival at aquarium is possible. Please be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at 7 pm sharp.</a:t>
            </a: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Bus back at 11 pm – 11:30 pm with stops downtown, at TRIUMF House and at TRIUMF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4C6F70-B602-0148-A3B5-329371195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225" y="2260142"/>
            <a:ext cx="5970812" cy="39805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987BD5-11C3-EA4A-A642-7C75BC7E4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0244" y="204095"/>
            <a:ext cx="3862773" cy="187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69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75CCC-34C1-D44A-B20E-F68890FB41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-847988" y="-6921"/>
            <a:ext cx="9912601" cy="68999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775EB-3D41-DA42-8967-D72B2A531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Aquarium 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92BA8-254F-B446-9DD4-A64D4325506B}"/>
              </a:ext>
            </a:extLst>
          </p:cNvPr>
          <p:cNvSpPr txBox="1"/>
          <p:nvPr/>
        </p:nvSpPr>
        <p:spPr>
          <a:xfrm>
            <a:off x="8103864" y="1136079"/>
            <a:ext cx="39866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Arrival 7 pm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Free strolling through entire exhibition 7 pm – 7:20 pm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Dinner starts at STELLER’S BAY UNDERGROUND ARE at aquarium at 7:30 pm.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6735FD5-458C-584E-8021-CC033C3D6D6B}"/>
              </a:ext>
            </a:extLst>
          </p:cNvPr>
          <p:cNvSpPr/>
          <p:nvPr/>
        </p:nvSpPr>
        <p:spPr>
          <a:xfrm>
            <a:off x="0" y="3443053"/>
            <a:ext cx="2604760" cy="2604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AEE3AA-A75C-D749-8B10-35C3877F48AF}"/>
              </a:ext>
            </a:extLst>
          </p:cNvPr>
          <p:cNvSpPr txBox="1"/>
          <p:nvPr/>
        </p:nvSpPr>
        <p:spPr>
          <a:xfrm>
            <a:off x="400415" y="5421263"/>
            <a:ext cx="3986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000" b="1" dirty="0">
                <a:solidFill>
                  <a:srgbClr val="C00000"/>
                </a:solidFill>
              </a:rPr>
              <a:t>Steller’s Bay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1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16A5-11BD-A34D-90F4-679A2FE2A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428" y="1478494"/>
            <a:ext cx="9577143" cy="350306"/>
          </a:xfrm>
        </p:spPr>
        <p:txBody>
          <a:bodyPr/>
          <a:lstStyle/>
          <a:p>
            <a:pPr algn="ctr"/>
            <a:r>
              <a:rPr lang="en-US" sz="6600" dirty="0"/>
              <a:t>Slides available on Indico in</a:t>
            </a:r>
            <a:br>
              <a:rPr lang="en-US" sz="6600" dirty="0"/>
            </a:br>
            <a:r>
              <a:rPr lang="en-US" sz="6600" dirty="0"/>
              <a:t>Monday morning welcome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26657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6A148-9C75-0C49-8970-36A5FF7C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do in Vancouver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AB9548-CACB-E642-9AD3-E2098A1F9C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8545" y="628954"/>
            <a:ext cx="3311538" cy="191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924C3A-2E6E-A245-8D9B-270DC918BE15}"/>
              </a:ext>
            </a:extLst>
          </p:cNvPr>
          <p:cNvSpPr txBox="1"/>
          <p:nvPr/>
        </p:nvSpPr>
        <p:spPr>
          <a:xfrm>
            <a:off x="284812" y="713817"/>
            <a:ext cx="502381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Visit downtown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Canada Place (float planes, harbor view, Fly Over Canada)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Robson Street (shopping)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Capilano Suspension Bridge and Tree Walk with typical BC forest, Christmas illumination at night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UBC Botanical Garden is close by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Vancouver Christmas Market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Wreck Beach in 20 minutes walking distance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UBC Museums of Anthropology and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Beaty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Biodiversity Museum</a:t>
            </a:r>
          </a:p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2F971D-FEF5-BE41-AE52-4A78A3F8E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530" y="628954"/>
            <a:ext cx="2868118" cy="1914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E38DE4-CC19-DB49-9675-30F14ED869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2530" y="2629799"/>
            <a:ext cx="2868118" cy="1797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F7EB8B-B1EA-E045-921A-9EA70FA43E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8545" y="2629799"/>
            <a:ext cx="3311538" cy="1797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CBE98F-A890-D949-B430-75B2EBC2B0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8545" y="4590830"/>
            <a:ext cx="3311538" cy="19149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29B933-89DC-C84B-BBFE-7FE1D09978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2194" y="4590831"/>
            <a:ext cx="2858454" cy="191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65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12761</TotalTime>
  <Words>746</Words>
  <Application>Microsoft Macintosh PowerPoint</Application>
  <PresentationFormat>Widescreen</PresentationFormat>
  <Paragraphs>210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Rounded MT Bold</vt:lpstr>
      <vt:lpstr>Calibri</vt:lpstr>
      <vt:lpstr>Helvetica</vt:lpstr>
      <vt:lpstr>Custom Design</vt:lpstr>
      <vt:lpstr>PowerPoint Presentation</vt:lpstr>
      <vt:lpstr>Overview</vt:lpstr>
      <vt:lpstr>Overview</vt:lpstr>
      <vt:lpstr>WIFI</vt:lpstr>
      <vt:lpstr>Program</vt:lpstr>
      <vt:lpstr>TRIUMF Visit Tuesday 2:30 pm to 5 pm</vt:lpstr>
      <vt:lpstr>Slides Online</vt:lpstr>
      <vt:lpstr>Tutorials</vt:lpstr>
      <vt:lpstr>Tutorials – Wednesday 2 pm to 5 pm </vt:lpstr>
      <vt:lpstr>Dinner</vt:lpstr>
      <vt:lpstr>PowerPoint Presentation</vt:lpstr>
      <vt:lpstr>PowerPoint Presentation</vt:lpstr>
      <vt:lpstr>Dinner</vt:lpstr>
      <vt:lpstr>Aquarium Map</vt:lpstr>
      <vt:lpstr>Slides available on Indico in Monday morning welcome presentation</vt:lpstr>
      <vt:lpstr>Things to do in Vancouver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 Kruecken</dc:creator>
  <cp:lastModifiedBy>Alexander Gottberg</cp:lastModifiedBy>
  <cp:revision>134</cp:revision>
  <dcterms:created xsi:type="dcterms:W3CDTF">2017-11-30T01:52:38Z</dcterms:created>
  <dcterms:modified xsi:type="dcterms:W3CDTF">2019-12-11T18:29:24Z</dcterms:modified>
</cp:coreProperties>
</file>