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1430" r:id="rId3"/>
    <p:sldId id="1431" r:id="rId4"/>
    <p:sldId id="1432" r:id="rId5"/>
    <p:sldId id="1433" r:id="rId6"/>
    <p:sldId id="1434" r:id="rId7"/>
    <p:sldId id="1435" r:id="rId8"/>
    <p:sldId id="1436" r:id="rId9"/>
    <p:sldId id="1437" r:id="rId10"/>
    <p:sldId id="1438" r:id="rId11"/>
    <p:sldId id="1439" r:id="rId12"/>
    <p:sldId id="1440" r:id="rId13"/>
    <p:sldId id="1441" r:id="rId14"/>
    <p:sldId id="1442" r:id="rId15"/>
    <p:sldId id="1443" r:id="rId16"/>
    <p:sldId id="144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8A37E4-37C5-B34E-B65B-1D35E0C816D7}" v="530" dt="2019-12-12T15:52:30.9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95"/>
    <p:restoredTop sz="94694"/>
  </p:normalViewPr>
  <p:slideViewPr>
    <p:cSldViewPr snapToGrid="0" snapToObjects="1">
      <p:cViewPr>
        <p:scale>
          <a:sx n="94" d="100"/>
          <a:sy n="94" d="100"/>
        </p:scale>
        <p:origin x="320" y="1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lmer, Mark" userId="7a92cab4-87cf-40e1-9d5e-4cd58cb5ce8b" providerId="ADAL" clId="{718A37E4-37C5-B34E-B65B-1D35E0C816D7}"/>
    <pc:docChg chg="undo custSel mod addSld delSld modSld sldOrd">
      <pc:chgData name="Palmer, Mark" userId="7a92cab4-87cf-40e1-9d5e-4cd58cb5ce8b" providerId="ADAL" clId="{718A37E4-37C5-B34E-B65B-1D35E0C816D7}" dt="2019-12-12T15:52:56.759" v="6110" actId="2696"/>
      <pc:docMkLst>
        <pc:docMk/>
      </pc:docMkLst>
      <pc:sldChg chg="del">
        <pc:chgData name="Palmer, Mark" userId="7a92cab4-87cf-40e1-9d5e-4cd58cb5ce8b" providerId="ADAL" clId="{718A37E4-37C5-B34E-B65B-1D35E0C816D7}" dt="2019-12-11T20:44:01.109" v="14" actId="2696"/>
        <pc:sldMkLst>
          <pc:docMk/>
          <pc:sldMk cId="979214441" sldId="257"/>
        </pc:sldMkLst>
      </pc:sldChg>
      <pc:sldChg chg="del">
        <pc:chgData name="Palmer, Mark" userId="7a92cab4-87cf-40e1-9d5e-4cd58cb5ce8b" providerId="ADAL" clId="{718A37E4-37C5-B34E-B65B-1D35E0C816D7}" dt="2019-12-11T20:44:01.128" v="15" actId="2696"/>
        <pc:sldMkLst>
          <pc:docMk/>
          <pc:sldMk cId="1543211811" sldId="258"/>
        </pc:sldMkLst>
      </pc:sldChg>
      <pc:sldChg chg="add del">
        <pc:chgData name="Palmer, Mark" userId="7a92cab4-87cf-40e1-9d5e-4cd58cb5ce8b" providerId="ADAL" clId="{718A37E4-37C5-B34E-B65B-1D35E0C816D7}" dt="2019-12-11T20:52:02.886" v="224" actId="2696"/>
        <pc:sldMkLst>
          <pc:docMk/>
          <pc:sldMk cId="1622535424" sldId="1415"/>
        </pc:sldMkLst>
      </pc:sldChg>
      <pc:sldChg chg="del">
        <pc:chgData name="Palmer, Mark" userId="7a92cab4-87cf-40e1-9d5e-4cd58cb5ce8b" providerId="ADAL" clId="{718A37E4-37C5-B34E-B65B-1D35E0C816D7}" dt="2019-12-11T20:44:00.574" v="0" actId="2696"/>
        <pc:sldMkLst>
          <pc:docMk/>
          <pc:sldMk cId="3687492204" sldId="1415"/>
        </pc:sldMkLst>
      </pc:sldChg>
      <pc:sldChg chg="del">
        <pc:chgData name="Palmer, Mark" userId="7a92cab4-87cf-40e1-9d5e-4cd58cb5ce8b" providerId="ADAL" clId="{718A37E4-37C5-B34E-B65B-1D35E0C816D7}" dt="2019-12-11T20:44:00.639" v="1" actId="2696"/>
        <pc:sldMkLst>
          <pc:docMk/>
          <pc:sldMk cId="1845995327" sldId="1416"/>
        </pc:sldMkLst>
      </pc:sldChg>
      <pc:sldChg chg="add del">
        <pc:chgData name="Palmer, Mark" userId="7a92cab4-87cf-40e1-9d5e-4cd58cb5ce8b" providerId="ADAL" clId="{718A37E4-37C5-B34E-B65B-1D35E0C816D7}" dt="2019-12-11T21:44:34.168" v="600" actId="2696"/>
        <pc:sldMkLst>
          <pc:docMk/>
          <pc:sldMk cId="3531283497" sldId="1416"/>
        </pc:sldMkLst>
      </pc:sldChg>
      <pc:sldChg chg="del">
        <pc:chgData name="Palmer, Mark" userId="7a92cab4-87cf-40e1-9d5e-4cd58cb5ce8b" providerId="ADAL" clId="{718A37E4-37C5-B34E-B65B-1D35E0C816D7}" dt="2019-12-11T20:44:01.103" v="13" actId="2696"/>
        <pc:sldMkLst>
          <pc:docMk/>
          <pc:sldMk cId="2836612994" sldId="1418"/>
        </pc:sldMkLst>
      </pc:sldChg>
      <pc:sldChg chg="addSp modSp add del">
        <pc:chgData name="Palmer, Mark" userId="7a92cab4-87cf-40e1-9d5e-4cd58cb5ce8b" providerId="ADAL" clId="{718A37E4-37C5-B34E-B65B-1D35E0C816D7}" dt="2019-12-12T15:52:56.759" v="6110" actId="2696"/>
        <pc:sldMkLst>
          <pc:docMk/>
          <pc:sldMk cId="3635748413" sldId="1418"/>
        </pc:sldMkLst>
        <pc:spChg chg="add mod">
          <ac:chgData name="Palmer, Mark" userId="7a92cab4-87cf-40e1-9d5e-4cd58cb5ce8b" providerId="ADAL" clId="{718A37E4-37C5-B34E-B65B-1D35E0C816D7}" dt="2019-12-11T22:02:31.165" v="783"/>
          <ac:spMkLst>
            <pc:docMk/>
            <pc:sldMk cId="3635748413" sldId="1418"/>
            <ac:spMk id="7" creationId="{41DA2C43-37FB-CD42-9584-23FAC185347C}"/>
          </ac:spMkLst>
        </pc:spChg>
      </pc:sldChg>
      <pc:sldChg chg="addSp delSp modSp add del">
        <pc:chgData name="Palmer, Mark" userId="7a92cab4-87cf-40e1-9d5e-4cd58cb5ce8b" providerId="ADAL" clId="{718A37E4-37C5-B34E-B65B-1D35E0C816D7}" dt="2019-12-12T13:22:17.357" v="3053" actId="2696"/>
        <pc:sldMkLst>
          <pc:docMk/>
          <pc:sldMk cId="1671492269" sldId="1419"/>
        </pc:sldMkLst>
        <pc:spChg chg="add mod">
          <ac:chgData name="Palmer, Mark" userId="7a92cab4-87cf-40e1-9d5e-4cd58cb5ce8b" providerId="ADAL" clId="{718A37E4-37C5-B34E-B65B-1D35E0C816D7}" dt="2019-12-11T22:02:31.165" v="783"/>
          <ac:spMkLst>
            <pc:docMk/>
            <pc:sldMk cId="1671492269" sldId="1419"/>
            <ac:spMk id="4" creationId="{66364C94-2336-E442-A99C-9115C7CE3C1A}"/>
          </ac:spMkLst>
        </pc:spChg>
        <pc:spChg chg="add del mod">
          <ac:chgData name="Palmer, Mark" userId="7a92cab4-87cf-40e1-9d5e-4cd58cb5ce8b" providerId="ADAL" clId="{718A37E4-37C5-B34E-B65B-1D35E0C816D7}" dt="2019-12-12T13:08:32.208" v="2500"/>
          <ac:spMkLst>
            <pc:docMk/>
            <pc:sldMk cId="1671492269" sldId="1419"/>
            <ac:spMk id="8" creationId="{B4EE3EE5-B1AC-A34C-B2EF-847281C1EC82}"/>
          </ac:spMkLst>
        </pc:spChg>
        <pc:picChg chg="mod">
          <ac:chgData name="Palmer, Mark" userId="7a92cab4-87cf-40e1-9d5e-4cd58cb5ce8b" providerId="ADAL" clId="{718A37E4-37C5-B34E-B65B-1D35E0C816D7}" dt="2019-12-11T23:14:11.649" v="2324" actId="14100"/>
          <ac:picMkLst>
            <pc:docMk/>
            <pc:sldMk cId="1671492269" sldId="1419"/>
            <ac:picMk id="5123" creationId="{D5FD911B-715E-4526-983A-72926755DB58}"/>
          </ac:picMkLst>
        </pc:picChg>
      </pc:sldChg>
      <pc:sldChg chg="del">
        <pc:chgData name="Palmer, Mark" userId="7a92cab4-87cf-40e1-9d5e-4cd58cb5ce8b" providerId="ADAL" clId="{718A37E4-37C5-B34E-B65B-1D35E0C816D7}" dt="2019-12-11T20:44:00.778" v="5" actId="2696"/>
        <pc:sldMkLst>
          <pc:docMk/>
          <pc:sldMk cId="2730473228" sldId="1419"/>
        </pc:sldMkLst>
      </pc:sldChg>
      <pc:sldChg chg="del">
        <pc:chgData name="Palmer, Mark" userId="7a92cab4-87cf-40e1-9d5e-4cd58cb5ce8b" providerId="ADAL" clId="{718A37E4-37C5-B34E-B65B-1D35E0C816D7}" dt="2019-12-11T20:44:00.735" v="4" actId="2696"/>
        <pc:sldMkLst>
          <pc:docMk/>
          <pc:sldMk cId="1455524831" sldId="1420"/>
        </pc:sldMkLst>
      </pc:sldChg>
      <pc:sldChg chg="addSp modSp add del">
        <pc:chgData name="Palmer, Mark" userId="7a92cab4-87cf-40e1-9d5e-4cd58cb5ce8b" providerId="ADAL" clId="{718A37E4-37C5-B34E-B65B-1D35E0C816D7}" dt="2019-12-12T12:54:53.061" v="2363" actId="2696"/>
        <pc:sldMkLst>
          <pc:docMk/>
          <pc:sldMk cId="3321446886" sldId="1420"/>
        </pc:sldMkLst>
        <pc:spChg chg="add mod">
          <ac:chgData name="Palmer, Mark" userId="7a92cab4-87cf-40e1-9d5e-4cd58cb5ce8b" providerId="ADAL" clId="{718A37E4-37C5-B34E-B65B-1D35E0C816D7}" dt="2019-12-11T22:02:31.165" v="783"/>
          <ac:spMkLst>
            <pc:docMk/>
            <pc:sldMk cId="3321446886" sldId="1420"/>
            <ac:spMk id="5" creationId="{76A23FE5-A88C-864F-A80D-53160DD83F03}"/>
          </ac:spMkLst>
        </pc:spChg>
      </pc:sldChg>
      <pc:sldChg chg="addSp modSp add del">
        <pc:chgData name="Palmer, Mark" userId="7a92cab4-87cf-40e1-9d5e-4cd58cb5ce8b" providerId="ADAL" clId="{718A37E4-37C5-B34E-B65B-1D35E0C816D7}" dt="2019-12-12T14:25:21.205" v="4245" actId="2696"/>
        <pc:sldMkLst>
          <pc:docMk/>
          <pc:sldMk cId="1429947781" sldId="1421"/>
        </pc:sldMkLst>
        <pc:spChg chg="add mod">
          <ac:chgData name="Palmer, Mark" userId="7a92cab4-87cf-40e1-9d5e-4cd58cb5ce8b" providerId="ADAL" clId="{718A37E4-37C5-B34E-B65B-1D35E0C816D7}" dt="2019-12-11T22:02:31.165" v="783"/>
          <ac:spMkLst>
            <pc:docMk/>
            <pc:sldMk cId="1429947781" sldId="1421"/>
            <ac:spMk id="4" creationId="{0462B8F7-EECD-1642-9BC9-11DF7DC3ED61}"/>
          </ac:spMkLst>
        </pc:spChg>
      </pc:sldChg>
      <pc:sldChg chg="del">
        <pc:chgData name="Palmer, Mark" userId="7a92cab4-87cf-40e1-9d5e-4cd58cb5ce8b" providerId="ADAL" clId="{718A37E4-37C5-B34E-B65B-1D35E0C816D7}" dt="2019-12-11T20:44:00.828" v="8" actId="2696"/>
        <pc:sldMkLst>
          <pc:docMk/>
          <pc:sldMk cId="3210062309" sldId="1421"/>
        </pc:sldMkLst>
      </pc:sldChg>
      <pc:sldChg chg="del">
        <pc:chgData name="Palmer, Mark" userId="7a92cab4-87cf-40e1-9d5e-4cd58cb5ce8b" providerId="ADAL" clId="{718A37E4-37C5-B34E-B65B-1D35E0C816D7}" dt="2019-12-11T20:44:00.953" v="10" actId="2696"/>
        <pc:sldMkLst>
          <pc:docMk/>
          <pc:sldMk cId="2849330825" sldId="1422"/>
        </pc:sldMkLst>
      </pc:sldChg>
      <pc:sldChg chg="addSp modSp add del">
        <pc:chgData name="Palmer, Mark" userId="7a92cab4-87cf-40e1-9d5e-4cd58cb5ce8b" providerId="ADAL" clId="{718A37E4-37C5-B34E-B65B-1D35E0C816D7}" dt="2019-12-12T14:43:10.635" v="4716" actId="2696"/>
        <pc:sldMkLst>
          <pc:docMk/>
          <pc:sldMk cId="3064386193" sldId="1422"/>
        </pc:sldMkLst>
        <pc:spChg chg="add mod">
          <ac:chgData name="Palmer, Mark" userId="7a92cab4-87cf-40e1-9d5e-4cd58cb5ce8b" providerId="ADAL" clId="{718A37E4-37C5-B34E-B65B-1D35E0C816D7}" dt="2019-12-11T22:02:31.165" v="783"/>
          <ac:spMkLst>
            <pc:docMk/>
            <pc:sldMk cId="3064386193" sldId="1422"/>
            <ac:spMk id="4" creationId="{BD537331-F4D2-FE4C-A6B3-F93EE26AFF1E}"/>
          </ac:spMkLst>
        </pc:spChg>
        <pc:spChg chg="add mod">
          <ac:chgData name="Palmer, Mark" userId="7a92cab4-87cf-40e1-9d5e-4cd58cb5ce8b" providerId="ADAL" clId="{718A37E4-37C5-B34E-B65B-1D35E0C816D7}" dt="2019-12-11T22:02:31.165" v="783"/>
          <ac:spMkLst>
            <pc:docMk/>
            <pc:sldMk cId="3064386193" sldId="1422"/>
            <ac:spMk id="6" creationId="{19735905-3CE3-8B4C-B0C9-54F7B7FFD453}"/>
          </ac:spMkLst>
        </pc:spChg>
      </pc:sldChg>
      <pc:sldChg chg="addSp modSp add del">
        <pc:chgData name="Palmer, Mark" userId="7a92cab4-87cf-40e1-9d5e-4cd58cb5ce8b" providerId="ADAL" clId="{718A37E4-37C5-B34E-B65B-1D35E0C816D7}" dt="2019-12-12T14:34:06.247" v="4441" actId="2696"/>
        <pc:sldMkLst>
          <pc:docMk/>
          <pc:sldMk cId="218549588" sldId="1423"/>
        </pc:sldMkLst>
        <pc:spChg chg="add mod">
          <ac:chgData name="Palmer, Mark" userId="7a92cab4-87cf-40e1-9d5e-4cd58cb5ce8b" providerId="ADAL" clId="{718A37E4-37C5-B34E-B65B-1D35E0C816D7}" dt="2019-12-11T22:02:31.165" v="783"/>
          <ac:spMkLst>
            <pc:docMk/>
            <pc:sldMk cId="218549588" sldId="1423"/>
            <ac:spMk id="4" creationId="{41185C5D-A3E1-6142-8B43-3D6215D66CF6}"/>
          </ac:spMkLst>
        </pc:spChg>
      </pc:sldChg>
      <pc:sldChg chg="del">
        <pc:chgData name="Palmer, Mark" userId="7a92cab4-87cf-40e1-9d5e-4cd58cb5ce8b" providerId="ADAL" clId="{718A37E4-37C5-B34E-B65B-1D35E0C816D7}" dt="2019-12-11T20:44:00.838" v="9" actId="2696"/>
        <pc:sldMkLst>
          <pc:docMk/>
          <pc:sldMk cId="3064364845" sldId="1423"/>
        </pc:sldMkLst>
      </pc:sldChg>
      <pc:sldChg chg="addSp modSp add del">
        <pc:chgData name="Palmer, Mark" userId="7a92cab4-87cf-40e1-9d5e-4cd58cb5ce8b" providerId="ADAL" clId="{718A37E4-37C5-B34E-B65B-1D35E0C816D7}" dt="2019-12-12T15:21:29.009" v="5218" actId="2696"/>
        <pc:sldMkLst>
          <pc:docMk/>
          <pc:sldMk cId="2651134457" sldId="1424"/>
        </pc:sldMkLst>
        <pc:spChg chg="add mod">
          <ac:chgData name="Palmer, Mark" userId="7a92cab4-87cf-40e1-9d5e-4cd58cb5ce8b" providerId="ADAL" clId="{718A37E4-37C5-B34E-B65B-1D35E0C816D7}" dt="2019-12-11T22:02:31.165" v="783"/>
          <ac:spMkLst>
            <pc:docMk/>
            <pc:sldMk cId="2651134457" sldId="1424"/>
            <ac:spMk id="4" creationId="{639E54BA-C863-C343-8117-1191EA77F201}"/>
          </ac:spMkLst>
        </pc:spChg>
      </pc:sldChg>
      <pc:sldChg chg="del">
        <pc:chgData name="Palmer, Mark" userId="7a92cab4-87cf-40e1-9d5e-4cd58cb5ce8b" providerId="ADAL" clId="{718A37E4-37C5-B34E-B65B-1D35E0C816D7}" dt="2019-12-11T20:44:01.081" v="12" actId="2696"/>
        <pc:sldMkLst>
          <pc:docMk/>
          <pc:sldMk cId="3841546639" sldId="1424"/>
        </pc:sldMkLst>
      </pc:sldChg>
      <pc:sldChg chg="del">
        <pc:chgData name="Palmer, Mark" userId="7a92cab4-87cf-40e1-9d5e-4cd58cb5ce8b" providerId="ADAL" clId="{718A37E4-37C5-B34E-B65B-1D35E0C816D7}" dt="2019-12-11T20:44:00.804" v="6" actId="2696"/>
        <pc:sldMkLst>
          <pc:docMk/>
          <pc:sldMk cId="1601418324" sldId="1425"/>
        </pc:sldMkLst>
      </pc:sldChg>
      <pc:sldChg chg="addSp modSp add del">
        <pc:chgData name="Palmer, Mark" userId="7a92cab4-87cf-40e1-9d5e-4cd58cb5ce8b" providerId="ADAL" clId="{718A37E4-37C5-B34E-B65B-1D35E0C816D7}" dt="2019-12-12T13:36:46.474" v="3482" actId="2696"/>
        <pc:sldMkLst>
          <pc:docMk/>
          <pc:sldMk cId="2740335041" sldId="1425"/>
        </pc:sldMkLst>
        <pc:spChg chg="add mod">
          <ac:chgData name="Palmer, Mark" userId="7a92cab4-87cf-40e1-9d5e-4cd58cb5ce8b" providerId="ADAL" clId="{718A37E4-37C5-B34E-B65B-1D35E0C816D7}" dt="2019-12-11T22:02:31.165" v="783"/>
          <ac:spMkLst>
            <pc:docMk/>
            <pc:sldMk cId="2740335041" sldId="1425"/>
            <ac:spMk id="5" creationId="{670D9BEE-FC2F-0243-851C-6916D6EB63E1}"/>
          </ac:spMkLst>
        </pc:spChg>
      </pc:sldChg>
      <pc:sldChg chg="addSp modSp add del">
        <pc:chgData name="Palmer, Mark" userId="7a92cab4-87cf-40e1-9d5e-4cd58cb5ce8b" providerId="ADAL" clId="{718A37E4-37C5-B34E-B65B-1D35E0C816D7}" dt="2019-12-12T13:58:06.409" v="3891" actId="2696"/>
        <pc:sldMkLst>
          <pc:docMk/>
          <pc:sldMk cId="964963764" sldId="1426"/>
        </pc:sldMkLst>
        <pc:spChg chg="add mod">
          <ac:chgData name="Palmer, Mark" userId="7a92cab4-87cf-40e1-9d5e-4cd58cb5ce8b" providerId="ADAL" clId="{718A37E4-37C5-B34E-B65B-1D35E0C816D7}" dt="2019-12-11T22:02:31.165" v="783"/>
          <ac:spMkLst>
            <pc:docMk/>
            <pc:sldMk cId="964963764" sldId="1426"/>
            <ac:spMk id="16" creationId="{98E87BED-6F18-0A4A-A603-2F79074760D5}"/>
          </ac:spMkLst>
        </pc:spChg>
      </pc:sldChg>
      <pc:sldChg chg="del">
        <pc:chgData name="Palmer, Mark" userId="7a92cab4-87cf-40e1-9d5e-4cd58cb5ce8b" providerId="ADAL" clId="{718A37E4-37C5-B34E-B65B-1D35E0C816D7}" dt="2019-12-11T20:44:00.819" v="7" actId="2696"/>
        <pc:sldMkLst>
          <pc:docMk/>
          <pc:sldMk cId="3521464976" sldId="1426"/>
        </pc:sldMkLst>
      </pc:sldChg>
      <pc:sldChg chg="addSp modSp add del">
        <pc:chgData name="Palmer, Mark" userId="7a92cab4-87cf-40e1-9d5e-4cd58cb5ce8b" providerId="ADAL" clId="{718A37E4-37C5-B34E-B65B-1D35E0C816D7}" dt="2019-12-12T15:15:40.537" v="4947" actId="2696"/>
        <pc:sldMkLst>
          <pc:docMk/>
          <pc:sldMk cId="325159427" sldId="1427"/>
        </pc:sldMkLst>
        <pc:spChg chg="add mod">
          <ac:chgData name="Palmer, Mark" userId="7a92cab4-87cf-40e1-9d5e-4cd58cb5ce8b" providerId="ADAL" clId="{718A37E4-37C5-B34E-B65B-1D35E0C816D7}" dt="2019-12-11T22:02:31.165" v="783"/>
          <ac:spMkLst>
            <pc:docMk/>
            <pc:sldMk cId="325159427" sldId="1427"/>
            <ac:spMk id="5" creationId="{5D1BF3DA-2FCD-0F4C-A66E-C91E0AE9BACA}"/>
          </ac:spMkLst>
        </pc:spChg>
        <pc:graphicFrameChg chg="mod">
          <ac:chgData name="Palmer, Mark" userId="7a92cab4-87cf-40e1-9d5e-4cd58cb5ce8b" providerId="ADAL" clId="{718A37E4-37C5-B34E-B65B-1D35E0C816D7}" dt="2019-12-12T14:58:52.491" v="4719" actId="1076"/>
          <ac:graphicFrameMkLst>
            <pc:docMk/>
            <pc:sldMk cId="325159427" sldId="1427"/>
            <ac:graphicFrameMk id="4" creationId="{7B007119-AF20-463D-B666-FE4ACE515CD5}"/>
          </ac:graphicFrameMkLst>
        </pc:graphicFrameChg>
        <pc:picChg chg="mod modCrop">
          <ac:chgData name="Palmer, Mark" userId="7a92cab4-87cf-40e1-9d5e-4cd58cb5ce8b" providerId="ADAL" clId="{718A37E4-37C5-B34E-B65B-1D35E0C816D7}" dt="2019-12-12T15:12:36.960" v="4799" actId="732"/>
          <ac:picMkLst>
            <pc:docMk/>
            <pc:sldMk cId="325159427" sldId="1427"/>
            <ac:picMk id="11" creationId="{764FE94C-4280-49DD-93F5-2812D66E7576}"/>
          </ac:picMkLst>
        </pc:picChg>
      </pc:sldChg>
      <pc:sldChg chg="del">
        <pc:chgData name="Palmer, Mark" userId="7a92cab4-87cf-40e1-9d5e-4cd58cb5ce8b" providerId="ADAL" clId="{718A37E4-37C5-B34E-B65B-1D35E0C816D7}" dt="2019-12-11T20:44:01.052" v="11" actId="2696"/>
        <pc:sldMkLst>
          <pc:docMk/>
          <pc:sldMk cId="1855145426" sldId="1427"/>
        </pc:sldMkLst>
      </pc:sldChg>
      <pc:sldChg chg="del">
        <pc:chgData name="Palmer, Mark" userId="7a92cab4-87cf-40e1-9d5e-4cd58cb5ce8b" providerId="ADAL" clId="{718A37E4-37C5-B34E-B65B-1D35E0C816D7}" dt="2019-12-11T20:44:00.662" v="2" actId="2696"/>
        <pc:sldMkLst>
          <pc:docMk/>
          <pc:sldMk cId="2224992183" sldId="1428"/>
        </pc:sldMkLst>
      </pc:sldChg>
      <pc:sldChg chg="addSp modSp add del">
        <pc:chgData name="Palmer, Mark" userId="7a92cab4-87cf-40e1-9d5e-4cd58cb5ce8b" providerId="ADAL" clId="{718A37E4-37C5-B34E-B65B-1D35E0C816D7}" dt="2019-12-11T22:41:36.093" v="1542" actId="2696"/>
        <pc:sldMkLst>
          <pc:docMk/>
          <pc:sldMk cId="2737971869" sldId="1428"/>
        </pc:sldMkLst>
        <pc:spChg chg="add mod">
          <ac:chgData name="Palmer, Mark" userId="7a92cab4-87cf-40e1-9d5e-4cd58cb5ce8b" providerId="ADAL" clId="{718A37E4-37C5-B34E-B65B-1D35E0C816D7}" dt="2019-12-11T22:02:31.165" v="783"/>
          <ac:spMkLst>
            <pc:docMk/>
            <pc:sldMk cId="2737971869" sldId="1428"/>
            <ac:spMk id="6" creationId="{9D9B297B-AFC6-F34D-934A-FCF7DFC02C3B}"/>
          </ac:spMkLst>
        </pc:spChg>
      </pc:sldChg>
      <pc:sldChg chg="addSp modSp add del">
        <pc:chgData name="Palmer, Mark" userId="7a92cab4-87cf-40e1-9d5e-4cd58cb5ce8b" providerId="ADAL" clId="{718A37E4-37C5-B34E-B65B-1D35E0C816D7}" dt="2019-12-11T23:13:11.341" v="2323" actId="2696"/>
        <pc:sldMkLst>
          <pc:docMk/>
          <pc:sldMk cId="2044399451" sldId="1429"/>
        </pc:sldMkLst>
        <pc:spChg chg="add mod">
          <ac:chgData name="Palmer, Mark" userId="7a92cab4-87cf-40e1-9d5e-4cd58cb5ce8b" providerId="ADAL" clId="{718A37E4-37C5-B34E-B65B-1D35E0C816D7}" dt="2019-12-11T22:02:31.165" v="783"/>
          <ac:spMkLst>
            <pc:docMk/>
            <pc:sldMk cId="2044399451" sldId="1429"/>
            <ac:spMk id="2" creationId="{452A8088-9B9D-F344-9A4C-1D7A8F817530}"/>
          </ac:spMkLst>
        </pc:spChg>
        <pc:spChg chg="add mod">
          <ac:chgData name="Palmer, Mark" userId="7a92cab4-87cf-40e1-9d5e-4cd58cb5ce8b" providerId="ADAL" clId="{718A37E4-37C5-B34E-B65B-1D35E0C816D7}" dt="2019-12-11T22:02:31.165" v="783"/>
          <ac:spMkLst>
            <pc:docMk/>
            <pc:sldMk cId="2044399451" sldId="1429"/>
            <ac:spMk id="5" creationId="{EA919679-3232-EB47-B729-110FE3A27F1F}"/>
          </ac:spMkLst>
        </pc:spChg>
      </pc:sldChg>
      <pc:sldChg chg="del">
        <pc:chgData name="Palmer, Mark" userId="7a92cab4-87cf-40e1-9d5e-4cd58cb5ce8b" providerId="ADAL" clId="{718A37E4-37C5-B34E-B65B-1D35E0C816D7}" dt="2019-12-11T20:44:00.671" v="3" actId="2696"/>
        <pc:sldMkLst>
          <pc:docMk/>
          <pc:sldMk cId="2643674186" sldId="1429"/>
        </pc:sldMkLst>
      </pc:sldChg>
      <pc:sldChg chg="addSp modSp mod setBg">
        <pc:chgData name="Palmer, Mark" userId="7a92cab4-87cf-40e1-9d5e-4cd58cb5ce8b" providerId="ADAL" clId="{718A37E4-37C5-B34E-B65B-1D35E0C816D7}" dt="2019-12-12T14:01:16.913" v="3930" actId="20577"/>
        <pc:sldMkLst>
          <pc:docMk/>
          <pc:sldMk cId="2737692186" sldId="1430"/>
        </pc:sldMkLst>
        <pc:spChg chg="mod">
          <ac:chgData name="Palmer, Mark" userId="7a92cab4-87cf-40e1-9d5e-4cd58cb5ce8b" providerId="ADAL" clId="{718A37E4-37C5-B34E-B65B-1D35E0C816D7}" dt="2019-12-12T13:59:32.420" v="3893" actId="14100"/>
          <ac:spMkLst>
            <pc:docMk/>
            <pc:sldMk cId="2737692186" sldId="1430"/>
            <ac:spMk id="2" creationId="{D82DA3B2-FD50-B94E-A871-975B1A344182}"/>
          </ac:spMkLst>
        </pc:spChg>
        <pc:spChg chg="mod">
          <ac:chgData name="Palmer, Mark" userId="7a92cab4-87cf-40e1-9d5e-4cd58cb5ce8b" providerId="ADAL" clId="{718A37E4-37C5-B34E-B65B-1D35E0C816D7}" dt="2019-12-12T14:01:16.913" v="3930" actId="20577"/>
          <ac:spMkLst>
            <pc:docMk/>
            <pc:sldMk cId="2737692186" sldId="1430"/>
            <ac:spMk id="3" creationId="{080A5EE2-3CED-0943-A4CD-0C12743FA011}"/>
          </ac:spMkLst>
        </pc:spChg>
        <pc:spChg chg="mod ord">
          <ac:chgData name="Palmer, Mark" userId="7a92cab4-87cf-40e1-9d5e-4cd58cb5ce8b" providerId="ADAL" clId="{718A37E4-37C5-B34E-B65B-1D35E0C816D7}" dt="2019-12-12T13:59:19.724" v="3892" actId="26606"/>
          <ac:spMkLst>
            <pc:docMk/>
            <pc:sldMk cId="2737692186" sldId="1430"/>
            <ac:spMk id="4" creationId="{FB5B97C0-0AE1-E946-B7C5-F97821E909D8}"/>
          </ac:spMkLst>
        </pc:spChg>
        <pc:spChg chg="mod">
          <ac:chgData name="Palmer, Mark" userId="7a92cab4-87cf-40e1-9d5e-4cd58cb5ce8b" providerId="ADAL" clId="{718A37E4-37C5-B34E-B65B-1D35E0C816D7}" dt="2019-12-12T13:59:19.724" v="3892" actId="26606"/>
          <ac:spMkLst>
            <pc:docMk/>
            <pc:sldMk cId="2737692186" sldId="1430"/>
            <ac:spMk id="5" creationId="{E263E8BC-5090-774D-9472-A8B399F62049}"/>
          </ac:spMkLst>
        </pc:spChg>
        <pc:spChg chg="add">
          <ac:chgData name="Palmer, Mark" userId="7a92cab4-87cf-40e1-9d5e-4cd58cb5ce8b" providerId="ADAL" clId="{718A37E4-37C5-B34E-B65B-1D35E0C816D7}" dt="2019-12-12T13:59:19.724" v="3892" actId="26606"/>
          <ac:spMkLst>
            <pc:docMk/>
            <pc:sldMk cId="2737692186" sldId="1430"/>
            <ac:spMk id="10" creationId="{8D70B121-56F4-4848-B38B-182089D909FA}"/>
          </ac:spMkLst>
        </pc:spChg>
        <pc:cxnChg chg="add">
          <ac:chgData name="Palmer, Mark" userId="7a92cab4-87cf-40e1-9d5e-4cd58cb5ce8b" providerId="ADAL" clId="{718A37E4-37C5-B34E-B65B-1D35E0C816D7}" dt="2019-12-12T13:59:19.724" v="3892" actId="26606"/>
          <ac:cxnSpMkLst>
            <pc:docMk/>
            <pc:sldMk cId="2737692186" sldId="1430"/>
            <ac:cxnSpMk id="12" creationId="{2D72A2C9-F3CA-4216-8BAD-FA4C970C3C4E}"/>
          </ac:cxnSpMkLst>
        </pc:cxnChg>
      </pc:sldChg>
      <pc:sldChg chg="addSp delSp modSp add mod setBg setClrOvrMap">
        <pc:chgData name="Palmer, Mark" userId="7a92cab4-87cf-40e1-9d5e-4cd58cb5ce8b" providerId="ADAL" clId="{718A37E4-37C5-B34E-B65B-1D35E0C816D7}" dt="2019-12-12T13:40:16.981" v="3519" actId="20577"/>
        <pc:sldMkLst>
          <pc:docMk/>
          <pc:sldMk cId="109002336" sldId="1431"/>
        </pc:sldMkLst>
        <pc:spChg chg="mod">
          <ac:chgData name="Palmer, Mark" userId="7a92cab4-87cf-40e1-9d5e-4cd58cb5ce8b" providerId="ADAL" clId="{718A37E4-37C5-B34E-B65B-1D35E0C816D7}" dt="2019-12-11T22:50:28.947" v="1544" actId="26606"/>
          <ac:spMkLst>
            <pc:docMk/>
            <pc:sldMk cId="109002336" sldId="1431"/>
            <ac:spMk id="2" creationId="{A8BA9630-EFB6-4845-B59C-45032C539FE7}"/>
          </ac:spMkLst>
        </pc:spChg>
        <pc:spChg chg="mod ord">
          <ac:chgData name="Palmer, Mark" userId="7a92cab4-87cf-40e1-9d5e-4cd58cb5ce8b" providerId="ADAL" clId="{718A37E4-37C5-B34E-B65B-1D35E0C816D7}" dt="2019-12-12T13:40:16.981" v="3519" actId="20577"/>
          <ac:spMkLst>
            <pc:docMk/>
            <pc:sldMk cId="109002336" sldId="1431"/>
            <ac:spMk id="3" creationId="{CBDAF381-7384-5647-98EB-DCADEEC9D347}"/>
          </ac:spMkLst>
        </pc:spChg>
        <pc:spChg chg="mod">
          <ac:chgData name="Palmer, Mark" userId="7a92cab4-87cf-40e1-9d5e-4cd58cb5ce8b" providerId="ADAL" clId="{718A37E4-37C5-B34E-B65B-1D35E0C816D7}" dt="2019-12-11T21:42:25.937" v="518" actId="26606"/>
          <ac:spMkLst>
            <pc:docMk/>
            <pc:sldMk cId="109002336" sldId="1431"/>
            <ac:spMk id="4" creationId="{D54F828E-0ADB-5349-AA0B-CC7AB78B3348}"/>
          </ac:spMkLst>
        </pc:spChg>
        <pc:spChg chg="mod">
          <ac:chgData name="Palmer, Mark" userId="7a92cab4-87cf-40e1-9d5e-4cd58cb5ce8b" providerId="ADAL" clId="{718A37E4-37C5-B34E-B65B-1D35E0C816D7}" dt="2019-12-11T22:50:29.250" v="1545" actId="27636"/>
          <ac:spMkLst>
            <pc:docMk/>
            <pc:sldMk cId="109002336" sldId="1431"/>
            <ac:spMk id="5" creationId="{71BEF066-CE86-2F4C-9E2B-91EB5C1FDA1C}"/>
          </ac:spMkLst>
        </pc:spChg>
        <pc:spChg chg="add del">
          <ac:chgData name="Palmer, Mark" userId="7a92cab4-87cf-40e1-9d5e-4cd58cb5ce8b" providerId="ADAL" clId="{718A37E4-37C5-B34E-B65B-1D35E0C816D7}" dt="2019-12-11T22:50:28.947" v="1544" actId="26606"/>
          <ac:spMkLst>
            <pc:docMk/>
            <pc:sldMk cId="109002336" sldId="1431"/>
            <ac:spMk id="12" creationId="{2C6A2225-94AF-4BC4-98F4-77746E7B10A9}"/>
          </ac:spMkLst>
        </pc:spChg>
        <pc:spChg chg="add del">
          <ac:chgData name="Palmer, Mark" userId="7a92cab4-87cf-40e1-9d5e-4cd58cb5ce8b" providerId="ADAL" clId="{718A37E4-37C5-B34E-B65B-1D35E0C816D7}" dt="2019-12-11T22:50:28.947" v="1544" actId="26606"/>
          <ac:spMkLst>
            <pc:docMk/>
            <pc:sldMk cId="109002336" sldId="1431"/>
            <ac:spMk id="14" creationId="{648F5915-2CE1-4F74-88C5-D4366893D2DF}"/>
          </ac:spMkLst>
        </pc:spChg>
        <pc:spChg chg="add del">
          <ac:chgData name="Palmer, Mark" userId="7a92cab4-87cf-40e1-9d5e-4cd58cb5ce8b" providerId="ADAL" clId="{718A37E4-37C5-B34E-B65B-1D35E0C816D7}" dt="2019-12-11T22:50:28.947" v="1544" actId="26606"/>
          <ac:spMkLst>
            <pc:docMk/>
            <pc:sldMk cId="109002336" sldId="1431"/>
            <ac:spMk id="19" creationId="{2C6A2225-94AF-4BC4-98F4-77746E7B10A9}"/>
          </ac:spMkLst>
        </pc:spChg>
        <pc:spChg chg="add del">
          <ac:chgData name="Palmer, Mark" userId="7a92cab4-87cf-40e1-9d5e-4cd58cb5ce8b" providerId="ADAL" clId="{718A37E4-37C5-B34E-B65B-1D35E0C816D7}" dt="2019-12-11T22:50:28.947" v="1544" actId="26606"/>
          <ac:spMkLst>
            <pc:docMk/>
            <pc:sldMk cId="109002336" sldId="1431"/>
            <ac:spMk id="21" creationId="{648F5915-2CE1-4F74-88C5-D4366893D2DF}"/>
          </ac:spMkLst>
        </pc:spChg>
        <pc:picChg chg="add mod">
          <ac:chgData name="Palmer, Mark" userId="7a92cab4-87cf-40e1-9d5e-4cd58cb5ce8b" providerId="ADAL" clId="{718A37E4-37C5-B34E-B65B-1D35E0C816D7}" dt="2019-12-11T21:42:25.937" v="518" actId="26606"/>
          <ac:picMkLst>
            <pc:docMk/>
            <pc:sldMk cId="109002336" sldId="1431"/>
            <ac:picMk id="6" creationId="{8DD5CBD0-1F1B-C445-9400-AA371656DA8D}"/>
          </ac:picMkLst>
        </pc:picChg>
        <pc:picChg chg="add mod ord">
          <ac:chgData name="Palmer, Mark" userId="7a92cab4-87cf-40e1-9d5e-4cd58cb5ce8b" providerId="ADAL" clId="{718A37E4-37C5-B34E-B65B-1D35E0C816D7}" dt="2019-12-11T21:42:25.937" v="518" actId="26606"/>
          <ac:picMkLst>
            <pc:docMk/>
            <pc:sldMk cId="109002336" sldId="1431"/>
            <ac:picMk id="7" creationId="{335A66F6-9D18-7945-80E9-592D9A0F9B1F}"/>
          </ac:picMkLst>
        </pc:picChg>
      </pc:sldChg>
      <pc:sldChg chg="addSp delSp modSp add mod setBg setClrOvrMap">
        <pc:chgData name="Palmer, Mark" userId="7a92cab4-87cf-40e1-9d5e-4cd58cb5ce8b" providerId="ADAL" clId="{718A37E4-37C5-B34E-B65B-1D35E0C816D7}" dt="2019-12-12T13:37:46.999" v="3518" actId="20577"/>
        <pc:sldMkLst>
          <pc:docMk/>
          <pc:sldMk cId="3037203050" sldId="1432"/>
        </pc:sldMkLst>
        <pc:spChg chg="mod">
          <ac:chgData name="Palmer, Mark" userId="7a92cab4-87cf-40e1-9d5e-4cd58cb5ce8b" providerId="ADAL" clId="{718A37E4-37C5-B34E-B65B-1D35E0C816D7}" dt="2019-12-11T22:32:43.558" v="1379" actId="404"/>
          <ac:spMkLst>
            <pc:docMk/>
            <pc:sldMk cId="3037203050" sldId="1432"/>
            <ac:spMk id="2" creationId="{80110E99-0EDE-5F4B-B450-1E808AE7CE7F}"/>
          </ac:spMkLst>
        </pc:spChg>
        <pc:spChg chg="add del mod">
          <ac:chgData name="Palmer, Mark" userId="7a92cab4-87cf-40e1-9d5e-4cd58cb5ce8b" providerId="ADAL" clId="{718A37E4-37C5-B34E-B65B-1D35E0C816D7}" dt="2019-12-11T22:33:56.581" v="1418" actId="20577"/>
          <ac:spMkLst>
            <pc:docMk/>
            <pc:sldMk cId="3037203050" sldId="1432"/>
            <ac:spMk id="3" creationId="{B62B9762-1F65-CB45-B65F-FDE52BB0A457}"/>
          </ac:spMkLst>
        </pc:spChg>
        <pc:spChg chg="mod ord">
          <ac:chgData name="Palmer, Mark" userId="7a92cab4-87cf-40e1-9d5e-4cd58cb5ce8b" providerId="ADAL" clId="{718A37E4-37C5-B34E-B65B-1D35E0C816D7}" dt="2019-12-11T21:45:17.415" v="617" actId="26606"/>
          <ac:spMkLst>
            <pc:docMk/>
            <pc:sldMk cId="3037203050" sldId="1432"/>
            <ac:spMk id="4" creationId="{65490A0C-9165-5844-B027-DEFED6D579EA}"/>
          </ac:spMkLst>
        </pc:spChg>
        <pc:spChg chg="mod">
          <ac:chgData name="Palmer, Mark" userId="7a92cab4-87cf-40e1-9d5e-4cd58cb5ce8b" providerId="ADAL" clId="{718A37E4-37C5-B34E-B65B-1D35E0C816D7}" dt="2019-12-11T22:40:57.695" v="1522" actId="1036"/>
          <ac:spMkLst>
            <pc:docMk/>
            <pc:sldMk cId="3037203050" sldId="1432"/>
            <ac:spMk id="5" creationId="{23E298BA-613D-D941-A0C9-DB7A6F7FB8AE}"/>
          </ac:spMkLst>
        </pc:spChg>
        <pc:spChg chg="add del">
          <ac:chgData name="Palmer, Mark" userId="7a92cab4-87cf-40e1-9d5e-4cd58cb5ce8b" providerId="ADAL" clId="{718A37E4-37C5-B34E-B65B-1D35E0C816D7}" dt="2019-12-11T21:45:05.894" v="603" actId="26606"/>
          <ac:spMkLst>
            <pc:docMk/>
            <pc:sldMk cId="3037203050" sldId="1432"/>
            <ac:spMk id="10" creationId="{B547373F-AF2E-4907-B442-9F902B387FD0}"/>
          </ac:spMkLst>
        </pc:spChg>
        <pc:spChg chg="add del">
          <ac:chgData name="Palmer, Mark" userId="7a92cab4-87cf-40e1-9d5e-4cd58cb5ce8b" providerId="ADAL" clId="{718A37E4-37C5-B34E-B65B-1D35E0C816D7}" dt="2019-12-11T21:45:06.518" v="605" actId="26606"/>
          <ac:spMkLst>
            <pc:docMk/>
            <pc:sldMk cId="3037203050" sldId="1432"/>
            <ac:spMk id="13" creationId="{48A740BC-A0AA-45E0-B899-2AE9C6FE11CA}"/>
          </ac:spMkLst>
        </pc:spChg>
        <pc:spChg chg="add del">
          <ac:chgData name="Palmer, Mark" userId="7a92cab4-87cf-40e1-9d5e-4cd58cb5ce8b" providerId="ADAL" clId="{718A37E4-37C5-B34E-B65B-1D35E0C816D7}" dt="2019-12-11T21:45:06.518" v="605" actId="26606"/>
          <ac:spMkLst>
            <pc:docMk/>
            <pc:sldMk cId="3037203050" sldId="1432"/>
            <ac:spMk id="14" creationId="{B62B9762-1F65-CB45-B65F-FDE52BB0A457}"/>
          </ac:spMkLst>
        </pc:spChg>
        <pc:spChg chg="add del">
          <ac:chgData name="Palmer, Mark" userId="7a92cab4-87cf-40e1-9d5e-4cd58cb5ce8b" providerId="ADAL" clId="{718A37E4-37C5-B34E-B65B-1D35E0C816D7}" dt="2019-12-11T21:45:07.176" v="607" actId="26606"/>
          <ac:spMkLst>
            <pc:docMk/>
            <pc:sldMk cId="3037203050" sldId="1432"/>
            <ac:spMk id="16" creationId="{CBB2B1F0-0DD6-4744-9A46-7A344FB48E40}"/>
          </ac:spMkLst>
        </pc:spChg>
        <pc:spChg chg="add del">
          <ac:chgData name="Palmer, Mark" userId="7a92cab4-87cf-40e1-9d5e-4cd58cb5ce8b" providerId="ADAL" clId="{718A37E4-37C5-B34E-B65B-1D35E0C816D7}" dt="2019-12-11T21:45:07.176" v="607" actId="26606"/>
          <ac:spMkLst>
            <pc:docMk/>
            <pc:sldMk cId="3037203050" sldId="1432"/>
            <ac:spMk id="17" creationId="{52D502E5-F6B4-4D58-B4AE-FC466FF15EE8}"/>
          </ac:spMkLst>
        </pc:spChg>
        <pc:spChg chg="add del">
          <ac:chgData name="Palmer, Mark" userId="7a92cab4-87cf-40e1-9d5e-4cd58cb5ce8b" providerId="ADAL" clId="{718A37E4-37C5-B34E-B65B-1D35E0C816D7}" dt="2019-12-11T21:45:07.176" v="607" actId="26606"/>
          <ac:spMkLst>
            <pc:docMk/>
            <pc:sldMk cId="3037203050" sldId="1432"/>
            <ac:spMk id="18" creationId="{9DECDBF4-02B6-4BB4-B65B-B8107AD6A9E8}"/>
          </ac:spMkLst>
        </pc:spChg>
        <pc:spChg chg="add del">
          <ac:chgData name="Palmer, Mark" userId="7a92cab4-87cf-40e1-9d5e-4cd58cb5ce8b" providerId="ADAL" clId="{718A37E4-37C5-B34E-B65B-1D35E0C816D7}" dt="2019-12-11T21:45:07.176" v="607" actId="26606"/>
          <ac:spMkLst>
            <pc:docMk/>
            <pc:sldMk cId="3037203050" sldId="1432"/>
            <ac:spMk id="19" creationId="{B62B9762-1F65-CB45-B65F-FDE52BB0A457}"/>
          </ac:spMkLst>
        </pc:spChg>
        <pc:spChg chg="add del">
          <ac:chgData name="Palmer, Mark" userId="7a92cab4-87cf-40e1-9d5e-4cd58cb5ce8b" providerId="ADAL" clId="{718A37E4-37C5-B34E-B65B-1D35E0C816D7}" dt="2019-12-11T21:45:09.689" v="609" actId="26606"/>
          <ac:spMkLst>
            <pc:docMk/>
            <pc:sldMk cId="3037203050" sldId="1432"/>
            <ac:spMk id="21" creationId="{E777E57D-6A88-4B5B-A068-2BA7FF4E8CCA}"/>
          </ac:spMkLst>
        </pc:spChg>
        <pc:spChg chg="add del">
          <ac:chgData name="Palmer, Mark" userId="7a92cab4-87cf-40e1-9d5e-4cd58cb5ce8b" providerId="ADAL" clId="{718A37E4-37C5-B34E-B65B-1D35E0C816D7}" dt="2019-12-11T21:45:09.689" v="609" actId="26606"/>
          <ac:spMkLst>
            <pc:docMk/>
            <pc:sldMk cId="3037203050" sldId="1432"/>
            <ac:spMk id="22" creationId="{F7117410-A2A4-4085-9ADC-46744551DBDE}"/>
          </ac:spMkLst>
        </pc:spChg>
        <pc:spChg chg="add del">
          <ac:chgData name="Palmer, Mark" userId="7a92cab4-87cf-40e1-9d5e-4cd58cb5ce8b" providerId="ADAL" clId="{718A37E4-37C5-B34E-B65B-1D35E0C816D7}" dt="2019-12-11T21:45:09.689" v="609" actId="26606"/>
          <ac:spMkLst>
            <pc:docMk/>
            <pc:sldMk cId="3037203050" sldId="1432"/>
            <ac:spMk id="23" creationId="{99F74EB5-E547-4FB4-95F5-BCC788F3C4A0}"/>
          </ac:spMkLst>
        </pc:spChg>
        <pc:spChg chg="add del">
          <ac:chgData name="Palmer, Mark" userId="7a92cab4-87cf-40e1-9d5e-4cd58cb5ce8b" providerId="ADAL" clId="{718A37E4-37C5-B34E-B65B-1D35E0C816D7}" dt="2019-12-11T21:45:09.689" v="609" actId="26606"/>
          <ac:spMkLst>
            <pc:docMk/>
            <pc:sldMk cId="3037203050" sldId="1432"/>
            <ac:spMk id="24" creationId="{B62B9762-1F65-CB45-B65F-FDE52BB0A457}"/>
          </ac:spMkLst>
        </pc:spChg>
        <pc:spChg chg="add del">
          <ac:chgData name="Palmer, Mark" userId="7a92cab4-87cf-40e1-9d5e-4cd58cb5ce8b" providerId="ADAL" clId="{718A37E4-37C5-B34E-B65B-1D35E0C816D7}" dt="2019-12-11T21:45:10.391" v="611" actId="26606"/>
          <ac:spMkLst>
            <pc:docMk/>
            <pc:sldMk cId="3037203050" sldId="1432"/>
            <ac:spMk id="26" creationId="{4351DFE5-F63D-4BE0-BDA9-E3EB88F01AA5}"/>
          </ac:spMkLst>
        </pc:spChg>
        <pc:spChg chg="add del">
          <ac:chgData name="Palmer, Mark" userId="7a92cab4-87cf-40e1-9d5e-4cd58cb5ce8b" providerId="ADAL" clId="{718A37E4-37C5-B34E-B65B-1D35E0C816D7}" dt="2019-12-11T21:45:10.391" v="611" actId="26606"/>
          <ac:spMkLst>
            <pc:docMk/>
            <pc:sldMk cId="3037203050" sldId="1432"/>
            <ac:spMk id="28" creationId="{B62B9762-1F65-CB45-B65F-FDE52BB0A457}"/>
          </ac:spMkLst>
        </pc:spChg>
        <pc:spChg chg="add del">
          <ac:chgData name="Palmer, Mark" userId="7a92cab4-87cf-40e1-9d5e-4cd58cb5ce8b" providerId="ADAL" clId="{718A37E4-37C5-B34E-B65B-1D35E0C816D7}" dt="2019-12-11T21:45:11.043" v="613" actId="26606"/>
          <ac:spMkLst>
            <pc:docMk/>
            <pc:sldMk cId="3037203050" sldId="1432"/>
            <ac:spMk id="30" creationId="{CBB2B1F0-0DD6-4744-9A46-7A344FB48E40}"/>
          </ac:spMkLst>
        </pc:spChg>
        <pc:spChg chg="add del">
          <ac:chgData name="Palmer, Mark" userId="7a92cab4-87cf-40e1-9d5e-4cd58cb5ce8b" providerId="ADAL" clId="{718A37E4-37C5-B34E-B65B-1D35E0C816D7}" dt="2019-12-11T21:45:11.043" v="613" actId="26606"/>
          <ac:spMkLst>
            <pc:docMk/>
            <pc:sldMk cId="3037203050" sldId="1432"/>
            <ac:spMk id="31" creationId="{52D502E5-F6B4-4D58-B4AE-FC466FF15EE8}"/>
          </ac:spMkLst>
        </pc:spChg>
        <pc:spChg chg="add del">
          <ac:chgData name="Palmer, Mark" userId="7a92cab4-87cf-40e1-9d5e-4cd58cb5ce8b" providerId="ADAL" clId="{718A37E4-37C5-B34E-B65B-1D35E0C816D7}" dt="2019-12-11T21:45:11.043" v="613" actId="26606"/>
          <ac:spMkLst>
            <pc:docMk/>
            <pc:sldMk cId="3037203050" sldId="1432"/>
            <ac:spMk id="32" creationId="{9DECDBF4-02B6-4BB4-B65B-B8107AD6A9E8}"/>
          </ac:spMkLst>
        </pc:spChg>
        <pc:spChg chg="add del">
          <ac:chgData name="Palmer, Mark" userId="7a92cab4-87cf-40e1-9d5e-4cd58cb5ce8b" providerId="ADAL" clId="{718A37E4-37C5-B34E-B65B-1D35E0C816D7}" dt="2019-12-11T21:45:11.043" v="613" actId="26606"/>
          <ac:spMkLst>
            <pc:docMk/>
            <pc:sldMk cId="3037203050" sldId="1432"/>
            <ac:spMk id="33" creationId="{B62B9762-1F65-CB45-B65F-FDE52BB0A457}"/>
          </ac:spMkLst>
        </pc:spChg>
        <pc:spChg chg="add del">
          <ac:chgData name="Palmer, Mark" userId="7a92cab4-87cf-40e1-9d5e-4cd58cb5ce8b" providerId="ADAL" clId="{718A37E4-37C5-B34E-B65B-1D35E0C816D7}" dt="2019-12-11T21:45:11.879" v="615" actId="26606"/>
          <ac:spMkLst>
            <pc:docMk/>
            <pc:sldMk cId="3037203050" sldId="1432"/>
            <ac:spMk id="35" creationId="{23962611-DFD5-4092-AAFD-559E3DFCE2C9}"/>
          </ac:spMkLst>
        </pc:spChg>
        <pc:spChg chg="add del">
          <ac:chgData name="Palmer, Mark" userId="7a92cab4-87cf-40e1-9d5e-4cd58cb5ce8b" providerId="ADAL" clId="{718A37E4-37C5-B34E-B65B-1D35E0C816D7}" dt="2019-12-11T21:51:34.715" v="738"/>
          <ac:spMkLst>
            <pc:docMk/>
            <pc:sldMk cId="3037203050" sldId="1432"/>
            <ac:spMk id="37" creationId="{10B438E4-6028-D548-A77C-184F7B369A1D}"/>
          </ac:spMkLst>
        </pc:spChg>
        <pc:spChg chg="add del">
          <ac:chgData name="Palmer, Mark" userId="7a92cab4-87cf-40e1-9d5e-4cd58cb5ce8b" providerId="ADAL" clId="{718A37E4-37C5-B34E-B65B-1D35E0C816D7}" dt="2019-12-11T21:45:17.415" v="617" actId="26606"/>
          <ac:spMkLst>
            <pc:docMk/>
            <pc:sldMk cId="3037203050" sldId="1432"/>
            <ac:spMk id="38" creationId="{3B854194-185D-494D-905C-7C7CB2E30F6E}"/>
          </ac:spMkLst>
        </pc:spChg>
        <pc:spChg chg="add del">
          <ac:chgData name="Palmer, Mark" userId="7a92cab4-87cf-40e1-9d5e-4cd58cb5ce8b" providerId="ADAL" clId="{718A37E4-37C5-B34E-B65B-1D35E0C816D7}" dt="2019-12-11T21:45:17.415" v="617" actId="26606"/>
          <ac:spMkLst>
            <pc:docMk/>
            <pc:sldMk cId="3037203050" sldId="1432"/>
            <ac:spMk id="39" creationId="{B4F5FA0D-0104-4987-8241-EFF7C85B88DE}"/>
          </ac:spMkLst>
        </pc:spChg>
        <pc:spChg chg="add del">
          <ac:chgData name="Palmer, Mark" userId="7a92cab4-87cf-40e1-9d5e-4cd58cb5ce8b" providerId="ADAL" clId="{718A37E4-37C5-B34E-B65B-1D35E0C816D7}" dt="2019-12-11T21:45:17.415" v="617" actId="26606"/>
          <ac:spMkLst>
            <pc:docMk/>
            <pc:sldMk cId="3037203050" sldId="1432"/>
            <ac:spMk id="41" creationId="{B62B9762-1F65-CB45-B65F-FDE52BB0A457}"/>
          </ac:spMkLst>
        </pc:spChg>
        <pc:spChg chg="add mod">
          <ac:chgData name="Palmer, Mark" userId="7a92cab4-87cf-40e1-9d5e-4cd58cb5ce8b" providerId="ADAL" clId="{718A37E4-37C5-B34E-B65B-1D35E0C816D7}" dt="2019-12-11T22:41:22.300" v="1541" actId="1038"/>
          <ac:spMkLst>
            <pc:docMk/>
            <pc:sldMk cId="3037203050" sldId="1432"/>
            <ac:spMk id="44" creationId="{4DDC90C1-DD8E-FA4E-9E53-56199403C65A}"/>
          </ac:spMkLst>
        </pc:spChg>
        <pc:spChg chg="add mod">
          <ac:chgData name="Palmer, Mark" userId="7a92cab4-87cf-40e1-9d5e-4cd58cb5ce8b" providerId="ADAL" clId="{718A37E4-37C5-B34E-B65B-1D35E0C816D7}" dt="2019-12-12T13:37:46.999" v="3518" actId="20577"/>
          <ac:spMkLst>
            <pc:docMk/>
            <pc:sldMk cId="3037203050" sldId="1432"/>
            <ac:spMk id="45" creationId="{69446E44-C0AF-FB49-B7F8-BC30C3E583A3}"/>
          </ac:spMkLst>
        </pc:spChg>
        <pc:picChg chg="add mod">
          <ac:chgData name="Palmer, Mark" userId="7a92cab4-87cf-40e1-9d5e-4cd58cb5ce8b" providerId="ADAL" clId="{718A37E4-37C5-B34E-B65B-1D35E0C816D7}" dt="2019-12-11T22:41:14.410" v="1529" actId="1038"/>
          <ac:picMkLst>
            <pc:docMk/>
            <pc:sldMk cId="3037203050" sldId="1432"/>
            <ac:picMk id="6" creationId="{0C2A483E-4092-8945-8AF0-A5608EB34071}"/>
          </ac:picMkLst>
        </pc:picChg>
        <pc:picChg chg="add del">
          <ac:chgData name="Palmer, Mark" userId="7a92cab4-87cf-40e1-9d5e-4cd58cb5ce8b" providerId="ADAL" clId="{718A37E4-37C5-B34E-B65B-1D35E0C816D7}" dt="2019-12-11T21:45:10.391" v="611" actId="26606"/>
          <ac:picMkLst>
            <pc:docMk/>
            <pc:sldMk cId="3037203050" sldId="1432"/>
            <ac:picMk id="27" creationId="{3AA16612-ACD2-4A16-8F2B-4514FD6BF28F}"/>
          </ac:picMkLst>
        </pc:picChg>
        <pc:picChg chg="add del">
          <ac:chgData name="Palmer, Mark" userId="7a92cab4-87cf-40e1-9d5e-4cd58cb5ce8b" providerId="ADAL" clId="{718A37E4-37C5-B34E-B65B-1D35E0C816D7}" dt="2019-12-11T21:51:34.715" v="738"/>
          <ac:picMkLst>
            <pc:docMk/>
            <pc:sldMk cId="3037203050" sldId="1432"/>
            <ac:picMk id="34" creationId="{B0FB866F-7A6C-E242-A595-8BEC8DD77BAD}"/>
          </ac:picMkLst>
        </pc:picChg>
        <pc:picChg chg="add del">
          <ac:chgData name="Palmer, Mark" userId="7a92cab4-87cf-40e1-9d5e-4cd58cb5ce8b" providerId="ADAL" clId="{718A37E4-37C5-B34E-B65B-1D35E0C816D7}" dt="2019-12-11T21:45:11.879" v="615" actId="26606"/>
          <ac:picMkLst>
            <pc:docMk/>
            <pc:sldMk cId="3037203050" sldId="1432"/>
            <ac:picMk id="36" creationId="{2270F1FA-0425-408F-9861-80BF5AFB276D}"/>
          </ac:picMkLst>
        </pc:picChg>
        <pc:picChg chg="add del">
          <ac:chgData name="Palmer, Mark" userId="7a92cab4-87cf-40e1-9d5e-4cd58cb5ce8b" providerId="ADAL" clId="{718A37E4-37C5-B34E-B65B-1D35E0C816D7}" dt="2019-12-11T21:45:17.415" v="617" actId="26606"/>
          <ac:picMkLst>
            <pc:docMk/>
            <pc:sldMk cId="3037203050" sldId="1432"/>
            <ac:picMk id="40" creationId="{2897127E-6CEF-446C-BE87-93B7C46E49D1}"/>
          </ac:picMkLst>
        </pc:picChg>
        <pc:picChg chg="add mod">
          <ac:chgData name="Palmer, Mark" userId="7a92cab4-87cf-40e1-9d5e-4cd58cb5ce8b" providerId="ADAL" clId="{718A37E4-37C5-B34E-B65B-1D35E0C816D7}" dt="2019-12-11T22:41:22.300" v="1541" actId="1038"/>
          <ac:picMkLst>
            <pc:docMk/>
            <pc:sldMk cId="3037203050" sldId="1432"/>
            <ac:picMk id="42" creationId="{F5D0F82B-4349-1346-8796-7F12E847F659}"/>
          </ac:picMkLst>
        </pc:picChg>
        <pc:picChg chg="add mod">
          <ac:chgData name="Palmer, Mark" userId="7a92cab4-87cf-40e1-9d5e-4cd58cb5ce8b" providerId="ADAL" clId="{718A37E4-37C5-B34E-B65B-1D35E0C816D7}" dt="2019-12-11T22:41:22.300" v="1541" actId="1038"/>
          <ac:picMkLst>
            <pc:docMk/>
            <pc:sldMk cId="3037203050" sldId="1432"/>
            <ac:picMk id="43" creationId="{872BFBF4-94A3-9943-88B1-9780A10D0E65}"/>
          </ac:picMkLst>
        </pc:picChg>
        <pc:cxnChg chg="add del">
          <ac:chgData name="Palmer, Mark" userId="7a92cab4-87cf-40e1-9d5e-4cd58cb5ce8b" providerId="ADAL" clId="{718A37E4-37C5-B34E-B65B-1D35E0C816D7}" dt="2019-12-11T21:45:06.518" v="605" actId="26606"/>
          <ac:cxnSpMkLst>
            <pc:docMk/>
            <pc:sldMk cId="3037203050" sldId="1432"/>
            <ac:cxnSpMk id="12" creationId="{B874EF51-C858-4BB9-97C3-D17755787127}"/>
          </ac:cxnSpMkLst>
        </pc:cxnChg>
      </pc:sldChg>
      <pc:sldChg chg="addSp delSp modSp add">
        <pc:chgData name="Palmer, Mark" userId="7a92cab4-87cf-40e1-9d5e-4cd58cb5ce8b" providerId="ADAL" clId="{718A37E4-37C5-B34E-B65B-1D35E0C816D7}" dt="2019-12-12T14:03:17.916" v="3940" actId="207"/>
        <pc:sldMkLst>
          <pc:docMk/>
          <pc:sldMk cId="1847605670" sldId="1433"/>
        </pc:sldMkLst>
        <pc:spChg chg="mod">
          <ac:chgData name="Palmer, Mark" userId="7a92cab4-87cf-40e1-9d5e-4cd58cb5ce8b" providerId="ADAL" clId="{718A37E4-37C5-B34E-B65B-1D35E0C816D7}" dt="2019-12-11T22:51:56.956" v="1583" actId="1035"/>
          <ac:spMkLst>
            <pc:docMk/>
            <pc:sldMk cId="1847605670" sldId="1433"/>
            <ac:spMk id="2" creationId="{8B2F0F59-6D5C-294D-B5C3-DB974C36CC96}"/>
          </ac:spMkLst>
        </pc:spChg>
        <pc:spChg chg="mod">
          <ac:chgData name="Palmer, Mark" userId="7a92cab4-87cf-40e1-9d5e-4cd58cb5ce8b" providerId="ADAL" clId="{718A37E4-37C5-B34E-B65B-1D35E0C816D7}" dt="2019-12-11T23:04:48.874" v="2002" actId="20577"/>
          <ac:spMkLst>
            <pc:docMk/>
            <pc:sldMk cId="1847605670" sldId="1433"/>
            <ac:spMk id="3" creationId="{361DADD4-4622-134A-B261-EE548B191C97}"/>
          </ac:spMkLst>
        </pc:spChg>
        <pc:spChg chg="mod">
          <ac:chgData name="Palmer, Mark" userId="7a92cab4-87cf-40e1-9d5e-4cd58cb5ce8b" providerId="ADAL" clId="{718A37E4-37C5-B34E-B65B-1D35E0C816D7}" dt="2019-12-11T23:11:29.983" v="2315" actId="1037"/>
          <ac:spMkLst>
            <pc:docMk/>
            <pc:sldMk cId="1847605670" sldId="1433"/>
            <ac:spMk id="4" creationId="{0BD20470-FF38-4D45-9711-A69E19A7E01C}"/>
          </ac:spMkLst>
        </pc:spChg>
        <pc:spChg chg="mod">
          <ac:chgData name="Palmer, Mark" userId="7a92cab4-87cf-40e1-9d5e-4cd58cb5ce8b" providerId="ADAL" clId="{718A37E4-37C5-B34E-B65B-1D35E0C816D7}" dt="2019-12-11T23:13:04.025" v="2322" actId="14100"/>
          <ac:spMkLst>
            <pc:docMk/>
            <pc:sldMk cId="1847605670" sldId="1433"/>
            <ac:spMk id="5" creationId="{9E640986-C64D-5D40-AD19-DC20FD258ED7}"/>
          </ac:spMkLst>
        </pc:spChg>
        <pc:spChg chg="add mod">
          <ac:chgData name="Palmer, Mark" userId="7a92cab4-87cf-40e1-9d5e-4cd58cb5ce8b" providerId="ADAL" clId="{718A37E4-37C5-B34E-B65B-1D35E0C816D7}" dt="2019-12-11T23:11:29.983" v="2315" actId="1037"/>
          <ac:spMkLst>
            <pc:docMk/>
            <pc:sldMk cId="1847605670" sldId="1433"/>
            <ac:spMk id="6" creationId="{8072C086-AD67-AE48-8C9E-EF5B1F5C5102}"/>
          </ac:spMkLst>
        </pc:spChg>
        <pc:spChg chg="add mod">
          <ac:chgData name="Palmer, Mark" userId="7a92cab4-87cf-40e1-9d5e-4cd58cb5ce8b" providerId="ADAL" clId="{718A37E4-37C5-B34E-B65B-1D35E0C816D7}" dt="2019-12-11T23:11:29.983" v="2315" actId="1037"/>
          <ac:spMkLst>
            <pc:docMk/>
            <pc:sldMk cId="1847605670" sldId="1433"/>
            <ac:spMk id="8" creationId="{35B6F5E9-33AF-F343-BEE8-848B29B0CD9F}"/>
          </ac:spMkLst>
        </pc:spChg>
        <pc:spChg chg="add del">
          <ac:chgData name="Palmer, Mark" userId="7a92cab4-87cf-40e1-9d5e-4cd58cb5ce8b" providerId="ADAL" clId="{718A37E4-37C5-B34E-B65B-1D35E0C816D7}" dt="2019-12-11T23:02:44.532" v="1900" actId="478"/>
          <ac:spMkLst>
            <pc:docMk/>
            <pc:sldMk cId="1847605670" sldId="1433"/>
            <ac:spMk id="15" creationId="{68B9AB25-46BD-BD4F-A22D-F8BC463D8AB6}"/>
          </ac:spMkLst>
        </pc:spChg>
        <pc:spChg chg="add del mod">
          <ac:chgData name="Palmer, Mark" userId="7a92cab4-87cf-40e1-9d5e-4cd58cb5ce8b" providerId="ADAL" clId="{718A37E4-37C5-B34E-B65B-1D35E0C816D7}" dt="2019-12-11T23:06:02.010" v="2079" actId="478"/>
          <ac:spMkLst>
            <pc:docMk/>
            <pc:sldMk cId="1847605670" sldId="1433"/>
            <ac:spMk id="16" creationId="{D31D22AD-A0FB-4B4C-A12C-40D173C7754A}"/>
          </ac:spMkLst>
        </pc:spChg>
        <pc:spChg chg="add mod">
          <ac:chgData name="Palmer, Mark" userId="7a92cab4-87cf-40e1-9d5e-4cd58cb5ce8b" providerId="ADAL" clId="{718A37E4-37C5-B34E-B65B-1D35E0C816D7}" dt="2019-12-12T14:03:13.699" v="3939" actId="207"/>
          <ac:spMkLst>
            <pc:docMk/>
            <pc:sldMk cId="1847605670" sldId="1433"/>
            <ac:spMk id="17" creationId="{7C4AE804-F71E-C344-B68E-2964BB1E0A54}"/>
          </ac:spMkLst>
        </pc:spChg>
        <pc:spChg chg="add del mod">
          <ac:chgData name="Palmer, Mark" userId="7a92cab4-87cf-40e1-9d5e-4cd58cb5ce8b" providerId="ADAL" clId="{718A37E4-37C5-B34E-B65B-1D35E0C816D7}" dt="2019-12-11T22:59:26.895" v="1753"/>
          <ac:spMkLst>
            <pc:docMk/>
            <pc:sldMk cId="1847605670" sldId="1433"/>
            <ac:spMk id="18" creationId="{B47B2090-8391-A146-95F9-EB65AF14AC4A}"/>
          </ac:spMkLst>
        </pc:spChg>
        <pc:spChg chg="add del mod">
          <ac:chgData name="Palmer, Mark" userId="7a92cab4-87cf-40e1-9d5e-4cd58cb5ce8b" providerId="ADAL" clId="{718A37E4-37C5-B34E-B65B-1D35E0C816D7}" dt="2019-12-11T22:59:26.896" v="1755"/>
          <ac:spMkLst>
            <pc:docMk/>
            <pc:sldMk cId="1847605670" sldId="1433"/>
            <ac:spMk id="19" creationId="{A91907C7-4526-414B-B11E-84D663DE21EC}"/>
          </ac:spMkLst>
        </pc:spChg>
        <pc:spChg chg="add mod">
          <ac:chgData name="Palmer, Mark" userId="7a92cab4-87cf-40e1-9d5e-4cd58cb5ce8b" providerId="ADAL" clId="{718A37E4-37C5-B34E-B65B-1D35E0C816D7}" dt="2019-12-12T14:03:17.916" v="3940" actId="207"/>
          <ac:spMkLst>
            <pc:docMk/>
            <pc:sldMk cId="1847605670" sldId="1433"/>
            <ac:spMk id="20" creationId="{D9787B18-AD3C-A64B-8B39-11F229AB9C36}"/>
          </ac:spMkLst>
        </pc:spChg>
        <pc:spChg chg="add mod">
          <ac:chgData name="Palmer, Mark" userId="7a92cab4-87cf-40e1-9d5e-4cd58cb5ce8b" providerId="ADAL" clId="{718A37E4-37C5-B34E-B65B-1D35E0C816D7}" dt="2019-12-11T23:11:29.983" v="2315" actId="1037"/>
          <ac:spMkLst>
            <pc:docMk/>
            <pc:sldMk cId="1847605670" sldId="1433"/>
            <ac:spMk id="21" creationId="{0B9A08B0-0ABC-BE4B-AAC6-11BD2E685A73}"/>
          </ac:spMkLst>
        </pc:spChg>
        <pc:spChg chg="add mod">
          <ac:chgData name="Palmer, Mark" userId="7a92cab4-87cf-40e1-9d5e-4cd58cb5ce8b" providerId="ADAL" clId="{718A37E4-37C5-B34E-B65B-1D35E0C816D7}" dt="2019-12-11T23:11:53.612" v="2318" actId="20577"/>
          <ac:spMkLst>
            <pc:docMk/>
            <pc:sldMk cId="1847605670" sldId="1433"/>
            <ac:spMk id="25" creationId="{69523912-1CDB-0C44-B3D9-82848F4CCF7E}"/>
          </ac:spMkLst>
        </pc:spChg>
        <pc:spChg chg="add mod">
          <ac:chgData name="Palmer, Mark" userId="7a92cab4-87cf-40e1-9d5e-4cd58cb5ce8b" providerId="ADAL" clId="{718A37E4-37C5-B34E-B65B-1D35E0C816D7}" dt="2019-12-12T14:02:58.864" v="3934" actId="164"/>
          <ac:spMkLst>
            <pc:docMk/>
            <pc:sldMk cId="1847605670" sldId="1433"/>
            <ac:spMk id="34" creationId="{B3DDD982-5C8B-2C48-99C6-534252CADF75}"/>
          </ac:spMkLst>
        </pc:spChg>
        <pc:grpChg chg="add mod">
          <ac:chgData name="Palmer, Mark" userId="7a92cab4-87cf-40e1-9d5e-4cd58cb5ce8b" providerId="ADAL" clId="{718A37E4-37C5-B34E-B65B-1D35E0C816D7}" dt="2019-12-12T14:02:58.864" v="3934" actId="164"/>
          <ac:grpSpMkLst>
            <pc:docMk/>
            <pc:sldMk cId="1847605670" sldId="1433"/>
            <ac:grpSpMk id="22" creationId="{FD86EBF2-2E15-6E4C-9222-4936FF1D1EDE}"/>
          </ac:grpSpMkLst>
        </pc:grpChg>
        <pc:grpChg chg="add mod">
          <ac:chgData name="Palmer, Mark" userId="7a92cab4-87cf-40e1-9d5e-4cd58cb5ce8b" providerId="ADAL" clId="{718A37E4-37C5-B34E-B65B-1D35E0C816D7}" dt="2019-12-11T23:11:29.983" v="2315" actId="1037"/>
          <ac:grpSpMkLst>
            <pc:docMk/>
            <pc:sldMk cId="1847605670" sldId="1433"/>
            <ac:grpSpMk id="23" creationId="{51FE58EB-403D-7843-852A-1A5DC90F4593}"/>
          </ac:grpSpMkLst>
        </pc:grpChg>
        <pc:grpChg chg="add mod">
          <ac:chgData name="Palmer, Mark" userId="7a92cab4-87cf-40e1-9d5e-4cd58cb5ce8b" providerId="ADAL" clId="{718A37E4-37C5-B34E-B65B-1D35E0C816D7}" dt="2019-12-12T14:02:58.864" v="3934" actId="164"/>
          <ac:grpSpMkLst>
            <pc:docMk/>
            <pc:sldMk cId="1847605670" sldId="1433"/>
            <ac:grpSpMk id="35" creationId="{E583DEE1-2FDA-9F46-B46C-E4E60BB2A358}"/>
          </ac:grpSpMkLst>
        </pc:grpChg>
        <pc:picChg chg="add mod">
          <ac:chgData name="Palmer, Mark" userId="7a92cab4-87cf-40e1-9d5e-4cd58cb5ce8b" providerId="ADAL" clId="{718A37E4-37C5-B34E-B65B-1D35E0C816D7}" dt="2019-12-11T23:04:00.313" v="1957" actId="164"/>
          <ac:picMkLst>
            <pc:docMk/>
            <pc:sldMk cId="1847605670" sldId="1433"/>
            <ac:picMk id="7" creationId="{E56A3082-6082-4F40-B39B-646863621E3E}"/>
          </ac:picMkLst>
        </pc:picChg>
        <pc:picChg chg="add mod">
          <ac:chgData name="Palmer, Mark" userId="7a92cab4-87cf-40e1-9d5e-4cd58cb5ce8b" providerId="ADAL" clId="{718A37E4-37C5-B34E-B65B-1D35E0C816D7}" dt="2019-12-11T23:11:29.983" v="2315" actId="1037"/>
          <ac:picMkLst>
            <pc:docMk/>
            <pc:sldMk cId="1847605670" sldId="1433"/>
            <ac:picMk id="9" creationId="{451CDD93-BBF4-1D43-8948-3E2CBFABCF1D}"/>
          </ac:picMkLst>
        </pc:picChg>
        <pc:picChg chg="add mod modCrop">
          <ac:chgData name="Palmer, Mark" userId="7a92cab4-87cf-40e1-9d5e-4cd58cb5ce8b" providerId="ADAL" clId="{718A37E4-37C5-B34E-B65B-1D35E0C816D7}" dt="2019-12-11T23:11:29.983" v="2315" actId="1037"/>
          <ac:picMkLst>
            <pc:docMk/>
            <pc:sldMk cId="1847605670" sldId="1433"/>
            <ac:picMk id="10" creationId="{D42663D9-46A6-424E-8BCB-7C01CAC1E690}"/>
          </ac:picMkLst>
        </pc:picChg>
        <pc:picChg chg="add mod">
          <ac:chgData name="Palmer, Mark" userId="7a92cab4-87cf-40e1-9d5e-4cd58cb5ce8b" providerId="ADAL" clId="{718A37E4-37C5-B34E-B65B-1D35E0C816D7}" dt="2019-12-11T23:03:55.539" v="1956" actId="164"/>
          <ac:picMkLst>
            <pc:docMk/>
            <pc:sldMk cId="1847605670" sldId="1433"/>
            <ac:picMk id="14" creationId="{3D41B516-685E-4B45-AC53-14090D901CBE}"/>
          </ac:picMkLst>
        </pc:picChg>
        <pc:cxnChg chg="add del">
          <ac:chgData name="Palmer, Mark" userId="7a92cab4-87cf-40e1-9d5e-4cd58cb5ce8b" providerId="ADAL" clId="{718A37E4-37C5-B34E-B65B-1D35E0C816D7}" dt="2019-12-11T23:06:04.282" v="2080" actId="478"/>
          <ac:cxnSpMkLst>
            <pc:docMk/>
            <pc:sldMk cId="1847605670" sldId="1433"/>
            <ac:cxnSpMk id="11" creationId="{4871BCD9-6CFF-CF43-A40A-4AAEFC1D6FB7}"/>
          </ac:cxnSpMkLst>
        </pc:cxnChg>
        <pc:cxnChg chg="add mod">
          <ac:chgData name="Palmer, Mark" userId="7a92cab4-87cf-40e1-9d5e-4cd58cb5ce8b" providerId="ADAL" clId="{718A37E4-37C5-B34E-B65B-1D35E0C816D7}" dt="2019-12-11T23:11:29.983" v="2315" actId="1037"/>
          <ac:cxnSpMkLst>
            <pc:docMk/>
            <pc:sldMk cId="1847605670" sldId="1433"/>
            <ac:cxnSpMk id="12" creationId="{6DFE132C-3F1B-EF43-9FFD-C11D2D173FB7}"/>
          </ac:cxnSpMkLst>
        </pc:cxnChg>
        <pc:cxnChg chg="add mod">
          <ac:chgData name="Palmer, Mark" userId="7a92cab4-87cf-40e1-9d5e-4cd58cb5ce8b" providerId="ADAL" clId="{718A37E4-37C5-B34E-B65B-1D35E0C816D7}" dt="2019-12-11T23:11:29.983" v="2315" actId="1037"/>
          <ac:cxnSpMkLst>
            <pc:docMk/>
            <pc:sldMk cId="1847605670" sldId="1433"/>
            <ac:cxnSpMk id="13" creationId="{A83BB76C-543A-4449-B53C-CCD0B2BCDB81}"/>
          </ac:cxnSpMkLst>
        </pc:cxnChg>
        <pc:cxnChg chg="add mod">
          <ac:chgData name="Palmer, Mark" userId="7a92cab4-87cf-40e1-9d5e-4cd58cb5ce8b" providerId="ADAL" clId="{718A37E4-37C5-B34E-B65B-1D35E0C816D7}" dt="2019-12-11T23:11:29.983" v="2315" actId="1037"/>
          <ac:cxnSpMkLst>
            <pc:docMk/>
            <pc:sldMk cId="1847605670" sldId="1433"/>
            <ac:cxnSpMk id="24" creationId="{13EBB756-8C29-D24A-9294-C99703883296}"/>
          </ac:cxnSpMkLst>
        </pc:cxnChg>
      </pc:sldChg>
      <pc:sldChg chg="addSp delSp modSp add">
        <pc:chgData name="Palmer, Mark" userId="7a92cab4-87cf-40e1-9d5e-4cd58cb5ce8b" providerId="ADAL" clId="{718A37E4-37C5-B34E-B65B-1D35E0C816D7}" dt="2019-12-12T12:57:42.238" v="2383" actId="20577"/>
        <pc:sldMkLst>
          <pc:docMk/>
          <pc:sldMk cId="2133133823" sldId="1434"/>
        </pc:sldMkLst>
        <pc:spChg chg="mod">
          <ac:chgData name="Palmer, Mark" userId="7a92cab4-87cf-40e1-9d5e-4cd58cb5ce8b" providerId="ADAL" clId="{718A37E4-37C5-B34E-B65B-1D35E0C816D7}" dt="2019-12-12T12:57:42.238" v="2383" actId="20577"/>
          <ac:spMkLst>
            <pc:docMk/>
            <pc:sldMk cId="2133133823" sldId="1434"/>
            <ac:spMk id="2" creationId="{B0EDD212-F45E-7046-8596-86D29E7E8A0D}"/>
          </ac:spMkLst>
        </pc:spChg>
        <pc:spChg chg="del">
          <ac:chgData name="Palmer, Mark" userId="7a92cab4-87cf-40e1-9d5e-4cd58cb5ce8b" providerId="ADAL" clId="{718A37E4-37C5-B34E-B65B-1D35E0C816D7}" dt="2019-12-11T23:15:38.383" v="2329"/>
          <ac:spMkLst>
            <pc:docMk/>
            <pc:sldMk cId="2133133823" sldId="1434"/>
            <ac:spMk id="3" creationId="{1FEBB15C-009C-C84B-9F7D-F9DD9471DE29}"/>
          </ac:spMkLst>
        </pc:spChg>
        <pc:spChg chg="del">
          <ac:chgData name="Palmer, Mark" userId="7a92cab4-87cf-40e1-9d5e-4cd58cb5ce8b" providerId="ADAL" clId="{718A37E4-37C5-B34E-B65B-1D35E0C816D7}" dt="2019-12-11T23:18:30.432" v="2359" actId="478"/>
          <ac:spMkLst>
            <pc:docMk/>
            <pc:sldMk cId="2133133823" sldId="1434"/>
            <ac:spMk id="5" creationId="{C61F9990-86CF-5644-A269-196FAC82CFB2}"/>
          </ac:spMkLst>
        </pc:spChg>
        <pc:spChg chg="add mod">
          <ac:chgData name="Palmer, Mark" userId="7a92cab4-87cf-40e1-9d5e-4cd58cb5ce8b" providerId="ADAL" clId="{718A37E4-37C5-B34E-B65B-1D35E0C816D7}" dt="2019-12-11T23:16:13.855" v="2338" actId="1076"/>
          <ac:spMkLst>
            <pc:docMk/>
            <pc:sldMk cId="2133133823" sldId="1434"/>
            <ac:spMk id="7" creationId="{3574AABD-0818-C645-A6F6-E8FCF18C7EDF}"/>
          </ac:spMkLst>
        </pc:spChg>
        <pc:picChg chg="add mod">
          <ac:chgData name="Palmer, Mark" userId="7a92cab4-87cf-40e1-9d5e-4cd58cb5ce8b" providerId="ADAL" clId="{718A37E4-37C5-B34E-B65B-1D35E0C816D7}" dt="2019-12-11T23:18:26.940" v="2358" actId="1038"/>
          <ac:picMkLst>
            <pc:docMk/>
            <pc:sldMk cId="2133133823" sldId="1434"/>
            <ac:picMk id="6" creationId="{47A52462-EA0E-004A-A4EF-88EDECDB0285}"/>
          </ac:picMkLst>
        </pc:picChg>
        <pc:picChg chg="add mod">
          <ac:chgData name="Palmer, Mark" userId="7a92cab4-87cf-40e1-9d5e-4cd58cb5ce8b" providerId="ADAL" clId="{718A37E4-37C5-B34E-B65B-1D35E0C816D7}" dt="2019-12-11T23:17:31.888" v="2346" actId="14100"/>
          <ac:picMkLst>
            <pc:docMk/>
            <pc:sldMk cId="2133133823" sldId="1434"/>
            <ac:picMk id="8" creationId="{146CEC2F-0BC3-964A-9A57-E940DC17F61D}"/>
          </ac:picMkLst>
        </pc:picChg>
        <pc:picChg chg="add mod">
          <ac:chgData name="Palmer, Mark" userId="7a92cab4-87cf-40e1-9d5e-4cd58cb5ce8b" providerId="ADAL" clId="{718A37E4-37C5-B34E-B65B-1D35E0C816D7}" dt="2019-12-11T23:18:36.756" v="2360" actId="1076"/>
          <ac:picMkLst>
            <pc:docMk/>
            <pc:sldMk cId="2133133823" sldId="1434"/>
            <ac:picMk id="9" creationId="{DAE2C357-62E3-754D-ABB2-A6F41E0B1DC8}"/>
          </ac:picMkLst>
        </pc:picChg>
      </pc:sldChg>
      <pc:sldChg chg="addSp modSp add">
        <pc:chgData name="Palmer, Mark" userId="7a92cab4-87cf-40e1-9d5e-4cd58cb5ce8b" providerId="ADAL" clId="{718A37E4-37C5-B34E-B65B-1D35E0C816D7}" dt="2019-12-12T13:41:42.829" v="3525" actId="207"/>
        <pc:sldMkLst>
          <pc:docMk/>
          <pc:sldMk cId="2023554765" sldId="1435"/>
        </pc:sldMkLst>
        <pc:spChg chg="mod">
          <ac:chgData name="Palmer, Mark" userId="7a92cab4-87cf-40e1-9d5e-4cd58cb5ce8b" providerId="ADAL" clId="{718A37E4-37C5-B34E-B65B-1D35E0C816D7}" dt="2019-12-12T13:21:39.951" v="3031" actId="1035"/>
          <ac:spMkLst>
            <pc:docMk/>
            <pc:sldMk cId="2023554765" sldId="1435"/>
            <ac:spMk id="2" creationId="{F7B43EFF-D879-244B-8ED0-8EDF9A5DEBDE}"/>
          </ac:spMkLst>
        </pc:spChg>
        <pc:spChg chg="mod">
          <ac:chgData name="Palmer, Mark" userId="7a92cab4-87cf-40e1-9d5e-4cd58cb5ce8b" providerId="ADAL" clId="{718A37E4-37C5-B34E-B65B-1D35E0C816D7}" dt="2019-12-12T13:16:38.864" v="2784" actId="14100"/>
          <ac:spMkLst>
            <pc:docMk/>
            <pc:sldMk cId="2023554765" sldId="1435"/>
            <ac:spMk id="4" creationId="{D54C9BF0-EF87-AA44-BEF0-70E0FADD3252}"/>
          </ac:spMkLst>
        </pc:spChg>
        <pc:spChg chg="add mod">
          <ac:chgData name="Palmer, Mark" userId="7a92cab4-87cf-40e1-9d5e-4cd58cb5ce8b" providerId="ADAL" clId="{718A37E4-37C5-B34E-B65B-1D35E0C816D7}" dt="2019-12-12T13:41:42.829" v="3525" actId="207"/>
          <ac:spMkLst>
            <pc:docMk/>
            <pc:sldMk cId="2023554765" sldId="1435"/>
            <ac:spMk id="7" creationId="{3C957D48-007C-0B48-AE82-F91E32767515}"/>
          </ac:spMkLst>
        </pc:spChg>
        <pc:spChg chg="add mod">
          <ac:chgData name="Palmer, Mark" userId="7a92cab4-87cf-40e1-9d5e-4cd58cb5ce8b" providerId="ADAL" clId="{718A37E4-37C5-B34E-B65B-1D35E0C816D7}" dt="2019-12-12T13:07:00.170" v="2479" actId="207"/>
          <ac:spMkLst>
            <pc:docMk/>
            <pc:sldMk cId="2023554765" sldId="1435"/>
            <ac:spMk id="8" creationId="{703F99B1-7E8F-124F-A48D-C59B830EC982}"/>
          </ac:spMkLst>
        </pc:spChg>
        <pc:spChg chg="add mod">
          <ac:chgData name="Palmer, Mark" userId="7a92cab4-87cf-40e1-9d5e-4cd58cb5ce8b" providerId="ADAL" clId="{718A37E4-37C5-B34E-B65B-1D35E0C816D7}" dt="2019-12-12T13:21:48.797" v="3052" actId="1036"/>
          <ac:spMkLst>
            <pc:docMk/>
            <pc:sldMk cId="2023554765" sldId="1435"/>
            <ac:spMk id="9" creationId="{D3673150-D2BE-884C-B99E-A0466FA72F48}"/>
          </ac:spMkLst>
        </pc:spChg>
        <pc:picChg chg="add mod">
          <ac:chgData name="Palmer, Mark" userId="7a92cab4-87cf-40e1-9d5e-4cd58cb5ce8b" providerId="ADAL" clId="{718A37E4-37C5-B34E-B65B-1D35E0C816D7}" dt="2019-12-12T13:05:33.355" v="2425" actId="1035"/>
          <ac:picMkLst>
            <pc:docMk/>
            <pc:sldMk cId="2023554765" sldId="1435"/>
            <ac:picMk id="5" creationId="{1A5B11B4-CCC7-064E-8658-2F23D1BAF537}"/>
          </ac:picMkLst>
        </pc:picChg>
        <pc:picChg chg="add mod">
          <ac:chgData name="Palmer, Mark" userId="7a92cab4-87cf-40e1-9d5e-4cd58cb5ce8b" providerId="ADAL" clId="{718A37E4-37C5-B34E-B65B-1D35E0C816D7}" dt="2019-12-12T13:05:28.624" v="2406" actId="14100"/>
          <ac:picMkLst>
            <pc:docMk/>
            <pc:sldMk cId="2023554765" sldId="1435"/>
            <ac:picMk id="6" creationId="{D2AD1CA1-9856-724A-BF2A-364720F5DA96}"/>
          </ac:picMkLst>
        </pc:picChg>
      </pc:sldChg>
      <pc:sldChg chg="addSp delSp modSp add mod setBg setClrOvrMap">
        <pc:chgData name="Palmer, Mark" userId="7a92cab4-87cf-40e1-9d5e-4cd58cb5ce8b" providerId="ADAL" clId="{718A37E4-37C5-B34E-B65B-1D35E0C816D7}" dt="2019-12-12T14:04:22.890" v="3942" actId="5793"/>
        <pc:sldMkLst>
          <pc:docMk/>
          <pc:sldMk cId="1663124667" sldId="1436"/>
        </pc:sldMkLst>
        <pc:spChg chg="mod">
          <ac:chgData name="Palmer, Mark" userId="7a92cab4-87cf-40e1-9d5e-4cd58cb5ce8b" providerId="ADAL" clId="{718A37E4-37C5-B34E-B65B-1D35E0C816D7}" dt="2019-12-12T13:33:12.583" v="3349" actId="26606"/>
          <ac:spMkLst>
            <pc:docMk/>
            <pc:sldMk cId="1663124667" sldId="1436"/>
            <ac:spMk id="2" creationId="{20DCDDFD-0653-304A-AE70-68EAAF739763}"/>
          </ac:spMkLst>
        </pc:spChg>
        <pc:spChg chg="mod">
          <ac:chgData name="Palmer, Mark" userId="7a92cab4-87cf-40e1-9d5e-4cd58cb5ce8b" providerId="ADAL" clId="{718A37E4-37C5-B34E-B65B-1D35E0C816D7}" dt="2019-12-12T14:04:22.890" v="3942" actId="5793"/>
          <ac:spMkLst>
            <pc:docMk/>
            <pc:sldMk cId="1663124667" sldId="1436"/>
            <ac:spMk id="3" creationId="{47452464-1413-7340-A4A4-F9FAF1502B7E}"/>
          </ac:spMkLst>
        </pc:spChg>
        <pc:spChg chg="mod ord">
          <ac:chgData name="Palmer, Mark" userId="7a92cab4-87cf-40e1-9d5e-4cd58cb5ce8b" providerId="ADAL" clId="{718A37E4-37C5-B34E-B65B-1D35E0C816D7}" dt="2019-12-12T13:33:12.583" v="3349" actId="26606"/>
          <ac:spMkLst>
            <pc:docMk/>
            <pc:sldMk cId="1663124667" sldId="1436"/>
            <ac:spMk id="4" creationId="{1514F093-D0BD-4A4C-909B-FBBC480D710D}"/>
          </ac:spMkLst>
        </pc:spChg>
        <pc:spChg chg="mod ord">
          <ac:chgData name="Palmer, Mark" userId="7a92cab4-87cf-40e1-9d5e-4cd58cb5ce8b" providerId="ADAL" clId="{718A37E4-37C5-B34E-B65B-1D35E0C816D7}" dt="2019-12-12T13:33:12.583" v="3349" actId="26606"/>
          <ac:spMkLst>
            <pc:docMk/>
            <pc:sldMk cId="1663124667" sldId="1436"/>
            <ac:spMk id="5" creationId="{552415E0-2533-B849-8DA0-EBF9E2960F05}"/>
          </ac:spMkLst>
        </pc:spChg>
        <pc:spChg chg="add mod">
          <ac:chgData name="Palmer, Mark" userId="7a92cab4-87cf-40e1-9d5e-4cd58cb5ce8b" providerId="ADAL" clId="{718A37E4-37C5-B34E-B65B-1D35E0C816D7}" dt="2019-12-12T13:34:44.147" v="3379" actId="207"/>
          <ac:spMkLst>
            <pc:docMk/>
            <pc:sldMk cId="1663124667" sldId="1436"/>
            <ac:spMk id="10" creationId="{0DD76FFD-65FC-8D41-B5BC-F996CC1A09B4}"/>
          </ac:spMkLst>
        </pc:spChg>
        <pc:spChg chg="add del">
          <ac:chgData name="Palmer, Mark" userId="7a92cab4-87cf-40e1-9d5e-4cd58cb5ce8b" providerId="ADAL" clId="{718A37E4-37C5-B34E-B65B-1D35E0C816D7}" dt="2019-12-12T13:33:12.583" v="3349" actId="26606"/>
          <ac:spMkLst>
            <pc:docMk/>
            <pc:sldMk cId="1663124667" sldId="1436"/>
            <ac:spMk id="14" creationId="{EBB6D9F6-3E47-45AD-8461-718A3C87E3E8}"/>
          </ac:spMkLst>
        </pc:spChg>
        <pc:spChg chg="add del">
          <ac:chgData name="Palmer, Mark" userId="7a92cab4-87cf-40e1-9d5e-4cd58cb5ce8b" providerId="ADAL" clId="{718A37E4-37C5-B34E-B65B-1D35E0C816D7}" dt="2019-12-12T13:33:12.583" v="3349" actId="26606"/>
          <ac:spMkLst>
            <pc:docMk/>
            <pc:sldMk cId="1663124667" sldId="1436"/>
            <ac:spMk id="16" creationId="{A3B16A00-A549-4B07-B8C2-4B3A966D9E26}"/>
          </ac:spMkLst>
        </pc:spChg>
        <pc:spChg chg="add del">
          <ac:chgData name="Palmer, Mark" userId="7a92cab4-87cf-40e1-9d5e-4cd58cb5ce8b" providerId="ADAL" clId="{718A37E4-37C5-B34E-B65B-1D35E0C816D7}" dt="2019-12-12T13:33:12.583" v="3349" actId="26606"/>
          <ac:spMkLst>
            <pc:docMk/>
            <pc:sldMk cId="1663124667" sldId="1436"/>
            <ac:spMk id="18" creationId="{33B86BAE-87B4-4192-ABB2-627FFC965AC7}"/>
          </ac:spMkLst>
        </pc:spChg>
        <pc:spChg chg="add del">
          <ac:chgData name="Palmer, Mark" userId="7a92cab4-87cf-40e1-9d5e-4cd58cb5ce8b" providerId="ADAL" clId="{718A37E4-37C5-B34E-B65B-1D35E0C816D7}" dt="2019-12-12T13:33:12.583" v="3349" actId="26606"/>
          <ac:spMkLst>
            <pc:docMk/>
            <pc:sldMk cId="1663124667" sldId="1436"/>
            <ac:spMk id="20" creationId="{22BB4F03-4463-45CC-89A7-8E03412EDDBF}"/>
          </ac:spMkLst>
        </pc:spChg>
        <pc:spChg chg="add del">
          <ac:chgData name="Palmer, Mark" userId="7a92cab4-87cf-40e1-9d5e-4cd58cb5ce8b" providerId="ADAL" clId="{718A37E4-37C5-B34E-B65B-1D35E0C816D7}" dt="2019-12-12T13:33:12.583" v="3349" actId="26606"/>
          <ac:spMkLst>
            <pc:docMk/>
            <pc:sldMk cId="1663124667" sldId="1436"/>
            <ac:spMk id="22" creationId="{80E1AEAE-1F52-4C29-925C-27738417E9F5}"/>
          </ac:spMkLst>
        </pc:spChg>
        <pc:spChg chg="add mod">
          <ac:chgData name="Palmer, Mark" userId="7a92cab4-87cf-40e1-9d5e-4cd58cb5ce8b" providerId="ADAL" clId="{718A37E4-37C5-B34E-B65B-1D35E0C816D7}" dt="2019-12-12T13:35:29.790" v="3457" actId="1035"/>
          <ac:spMkLst>
            <pc:docMk/>
            <pc:sldMk cId="1663124667" sldId="1436"/>
            <ac:spMk id="23" creationId="{A93AFE9A-1F5B-F049-B996-9F2B87878F41}"/>
          </ac:spMkLst>
        </pc:spChg>
        <pc:spChg chg="add">
          <ac:chgData name="Palmer, Mark" userId="7a92cab4-87cf-40e1-9d5e-4cd58cb5ce8b" providerId="ADAL" clId="{718A37E4-37C5-B34E-B65B-1D35E0C816D7}" dt="2019-12-12T13:33:12.583" v="3349" actId="26606"/>
          <ac:spMkLst>
            <pc:docMk/>
            <pc:sldMk cId="1663124667" sldId="1436"/>
            <ac:spMk id="27" creationId="{003713C1-2FB2-413B-BF91-3AE41726FB7A}"/>
          </ac:spMkLst>
        </pc:spChg>
        <pc:spChg chg="add">
          <ac:chgData name="Palmer, Mark" userId="7a92cab4-87cf-40e1-9d5e-4cd58cb5ce8b" providerId="ADAL" clId="{718A37E4-37C5-B34E-B65B-1D35E0C816D7}" dt="2019-12-12T13:33:12.583" v="3349" actId="26606"/>
          <ac:spMkLst>
            <pc:docMk/>
            <pc:sldMk cId="1663124667" sldId="1436"/>
            <ac:spMk id="29" creationId="{1CAB92A9-A23E-4C58-BF68-EDCB6F12A53E}"/>
          </ac:spMkLst>
        </pc:spChg>
        <pc:spChg chg="add">
          <ac:chgData name="Palmer, Mark" userId="7a92cab4-87cf-40e1-9d5e-4cd58cb5ce8b" providerId="ADAL" clId="{718A37E4-37C5-B34E-B65B-1D35E0C816D7}" dt="2019-12-12T13:33:12.583" v="3349" actId="26606"/>
          <ac:spMkLst>
            <pc:docMk/>
            <pc:sldMk cId="1663124667" sldId="1436"/>
            <ac:spMk id="31" creationId="{90795B4D-5022-4A7F-A01D-8D880B7CDBE6}"/>
          </ac:spMkLst>
        </pc:spChg>
        <pc:spChg chg="add">
          <ac:chgData name="Palmer, Mark" userId="7a92cab4-87cf-40e1-9d5e-4cd58cb5ce8b" providerId="ADAL" clId="{718A37E4-37C5-B34E-B65B-1D35E0C816D7}" dt="2019-12-12T13:33:12.583" v="3349" actId="26606"/>
          <ac:spMkLst>
            <pc:docMk/>
            <pc:sldMk cId="1663124667" sldId="1436"/>
            <ac:spMk id="33" creationId="{AFD19018-DE7C-4796-ADF2-AD2EB0FC0D9C}"/>
          </ac:spMkLst>
        </pc:spChg>
        <pc:spChg chg="add">
          <ac:chgData name="Palmer, Mark" userId="7a92cab4-87cf-40e1-9d5e-4cd58cb5ce8b" providerId="ADAL" clId="{718A37E4-37C5-B34E-B65B-1D35E0C816D7}" dt="2019-12-12T13:33:12.583" v="3349" actId="26606"/>
          <ac:spMkLst>
            <pc:docMk/>
            <pc:sldMk cId="1663124667" sldId="1436"/>
            <ac:spMk id="35" creationId="{B1A0A2C2-4F85-44AF-8708-8DCA4B550CB8}"/>
          </ac:spMkLst>
        </pc:spChg>
        <pc:picChg chg="add mod ord">
          <ac:chgData name="Palmer, Mark" userId="7a92cab4-87cf-40e1-9d5e-4cd58cb5ce8b" providerId="ADAL" clId="{718A37E4-37C5-B34E-B65B-1D35E0C816D7}" dt="2019-12-12T13:34:08.107" v="3374" actId="1036"/>
          <ac:picMkLst>
            <pc:docMk/>
            <pc:sldMk cId="1663124667" sldId="1436"/>
            <ac:picMk id="6" creationId="{92D2425B-E2D9-6249-866C-2E18AF6D2CE6}"/>
          </ac:picMkLst>
        </pc:picChg>
        <pc:picChg chg="add mod ord">
          <ac:chgData name="Palmer, Mark" userId="7a92cab4-87cf-40e1-9d5e-4cd58cb5ce8b" providerId="ADAL" clId="{718A37E4-37C5-B34E-B65B-1D35E0C816D7}" dt="2019-12-12T13:34:15.123" v="3376" actId="14100"/>
          <ac:picMkLst>
            <pc:docMk/>
            <pc:sldMk cId="1663124667" sldId="1436"/>
            <ac:picMk id="7" creationId="{DBD6EA8C-3806-774C-9AAB-45E945D98B9E}"/>
          </ac:picMkLst>
        </pc:picChg>
        <pc:picChg chg="add mod ord">
          <ac:chgData name="Palmer, Mark" userId="7a92cab4-87cf-40e1-9d5e-4cd58cb5ce8b" providerId="ADAL" clId="{718A37E4-37C5-B34E-B65B-1D35E0C816D7}" dt="2019-12-12T13:35:04.927" v="3438" actId="14100"/>
          <ac:picMkLst>
            <pc:docMk/>
            <pc:sldMk cId="1663124667" sldId="1436"/>
            <ac:picMk id="8" creationId="{49E94524-1727-3746-990D-BE83F82BE29B}"/>
          </ac:picMkLst>
        </pc:picChg>
        <pc:picChg chg="add del mod ord">
          <ac:chgData name="Palmer, Mark" userId="7a92cab4-87cf-40e1-9d5e-4cd58cb5ce8b" providerId="ADAL" clId="{718A37E4-37C5-B34E-B65B-1D35E0C816D7}" dt="2019-12-12T13:33:02.469" v="3346"/>
          <ac:picMkLst>
            <pc:docMk/>
            <pc:sldMk cId="1663124667" sldId="1436"/>
            <ac:picMk id="9" creationId="{1962A974-C4A8-8E48-9EBD-6C55AB03D39B}"/>
          </ac:picMkLst>
        </pc:picChg>
        <pc:picChg chg="add mod">
          <ac:chgData name="Palmer, Mark" userId="7a92cab4-87cf-40e1-9d5e-4cd58cb5ce8b" providerId="ADAL" clId="{718A37E4-37C5-B34E-B65B-1D35E0C816D7}" dt="2019-12-12T13:35:18.308" v="3450" actId="1036"/>
          <ac:picMkLst>
            <pc:docMk/>
            <pc:sldMk cId="1663124667" sldId="1436"/>
            <ac:picMk id="15" creationId="{525AA52D-DF5B-4E4A-87DF-AE839853A6E5}"/>
          </ac:picMkLst>
        </pc:picChg>
      </pc:sldChg>
      <pc:sldChg chg="addSp delSp modSp add">
        <pc:chgData name="Palmer, Mark" userId="7a92cab4-87cf-40e1-9d5e-4cd58cb5ce8b" providerId="ADAL" clId="{718A37E4-37C5-B34E-B65B-1D35E0C816D7}" dt="2019-12-12T14:57:09.048" v="4718" actId="1076"/>
        <pc:sldMkLst>
          <pc:docMk/>
          <pc:sldMk cId="677393640" sldId="1437"/>
        </pc:sldMkLst>
        <pc:spChg chg="mod">
          <ac:chgData name="Palmer, Mark" userId="7a92cab4-87cf-40e1-9d5e-4cd58cb5ce8b" providerId="ADAL" clId="{718A37E4-37C5-B34E-B65B-1D35E0C816D7}" dt="2019-12-12T13:52:12.688" v="3771" actId="1035"/>
          <ac:spMkLst>
            <pc:docMk/>
            <pc:sldMk cId="677393640" sldId="1437"/>
            <ac:spMk id="2" creationId="{E60580BD-73F1-AE45-8AE1-6E4AE6A4D3A8}"/>
          </ac:spMkLst>
        </pc:spChg>
        <pc:spChg chg="mod">
          <ac:chgData name="Palmer, Mark" userId="7a92cab4-87cf-40e1-9d5e-4cd58cb5ce8b" providerId="ADAL" clId="{718A37E4-37C5-B34E-B65B-1D35E0C816D7}" dt="2019-12-12T13:56:01.549" v="3847" actId="20577"/>
          <ac:spMkLst>
            <pc:docMk/>
            <pc:sldMk cId="677393640" sldId="1437"/>
            <ac:spMk id="3" creationId="{B440B8AC-D49E-AF43-8AC8-4359ACF60251}"/>
          </ac:spMkLst>
        </pc:spChg>
        <pc:spChg chg="mod">
          <ac:chgData name="Palmer, Mark" userId="7a92cab4-87cf-40e1-9d5e-4cd58cb5ce8b" providerId="ADAL" clId="{718A37E4-37C5-B34E-B65B-1D35E0C816D7}" dt="2019-12-12T13:57:18.996" v="3881" actId="1036"/>
          <ac:spMkLst>
            <pc:docMk/>
            <pc:sldMk cId="677393640" sldId="1437"/>
            <ac:spMk id="5" creationId="{DD97986F-6450-8D4B-9C2E-DC6E3DC8C696}"/>
          </ac:spMkLst>
        </pc:spChg>
        <pc:spChg chg="add">
          <ac:chgData name="Palmer, Mark" userId="7a92cab4-87cf-40e1-9d5e-4cd58cb5ce8b" providerId="ADAL" clId="{718A37E4-37C5-B34E-B65B-1D35E0C816D7}" dt="2019-12-12T13:45:32.533" v="3722"/>
          <ac:spMkLst>
            <pc:docMk/>
            <pc:sldMk cId="677393640" sldId="1437"/>
            <ac:spMk id="6" creationId="{2B5A5141-0D16-E94B-9254-853FF82BE5DC}"/>
          </ac:spMkLst>
        </pc:spChg>
        <pc:spChg chg="add mod">
          <ac:chgData name="Palmer, Mark" userId="7a92cab4-87cf-40e1-9d5e-4cd58cb5ce8b" providerId="ADAL" clId="{718A37E4-37C5-B34E-B65B-1D35E0C816D7}" dt="2019-12-12T13:57:43.852" v="3890" actId="1076"/>
          <ac:spMkLst>
            <pc:docMk/>
            <pc:sldMk cId="677393640" sldId="1437"/>
            <ac:spMk id="12" creationId="{AB0FB2E2-D285-E545-875F-70E2C8F24BF8}"/>
          </ac:spMkLst>
        </pc:spChg>
        <pc:spChg chg="add mod">
          <ac:chgData name="Palmer, Mark" userId="7a92cab4-87cf-40e1-9d5e-4cd58cb5ce8b" providerId="ADAL" clId="{718A37E4-37C5-B34E-B65B-1D35E0C816D7}" dt="2019-12-12T13:57:36.408" v="3889" actId="14100"/>
          <ac:spMkLst>
            <pc:docMk/>
            <pc:sldMk cId="677393640" sldId="1437"/>
            <ac:spMk id="13" creationId="{2C4619DD-6C93-7F49-B83A-CBE2CCB371F3}"/>
          </ac:spMkLst>
        </pc:spChg>
        <pc:spChg chg="add mod">
          <ac:chgData name="Palmer, Mark" userId="7a92cab4-87cf-40e1-9d5e-4cd58cb5ce8b" providerId="ADAL" clId="{718A37E4-37C5-B34E-B65B-1D35E0C816D7}" dt="2019-12-12T14:57:09.048" v="4718" actId="1076"/>
          <ac:spMkLst>
            <pc:docMk/>
            <pc:sldMk cId="677393640" sldId="1437"/>
            <ac:spMk id="14" creationId="{D049FA8D-5522-AB4C-A71C-DA2A58DA8D36}"/>
          </ac:spMkLst>
        </pc:spChg>
        <pc:spChg chg="add mod">
          <ac:chgData name="Palmer, Mark" userId="7a92cab4-87cf-40e1-9d5e-4cd58cb5ce8b" providerId="ADAL" clId="{718A37E4-37C5-B34E-B65B-1D35E0C816D7}" dt="2019-12-12T13:54:42.871" v="3832" actId="14100"/>
          <ac:spMkLst>
            <pc:docMk/>
            <pc:sldMk cId="677393640" sldId="1437"/>
            <ac:spMk id="15" creationId="{4060CC33-991F-EC44-8DD1-1454D7A5EFF6}"/>
          </ac:spMkLst>
        </pc:spChg>
        <pc:spChg chg="add mod">
          <ac:chgData name="Palmer, Mark" userId="7a92cab4-87cf-40e1-9d5e-4cd58cb5ce8b" providerId="ADAL" clId="{718A37E4-37C5-B34E-B65B-1D35E0C816D7}" dt="2019-12-12T13:51:42.969" v="3739" actId="164"/>
          <ac:spMkLst>
            <pc:docMk/>
            <pc:sldMk cId="677393640" sldId="1437"/>
            <ac:spMk id="16" creationId="{25B84568-34DF-5447-8679-DF4A5812B223}"/>
          </ac:spMkLst>
        </pc:spChg>
        <pc:spChg chg="add mod">
          <ac:chgData name="Palmer, Mark" userId="7a92cab4-87cf-40e1-9d5e-4cd58cb5ce8b" providerId="ADAL" clId="{718A37E4-37C5-B34E-B65B-1D35E0C816D7}" dt="2019-12-12T13:55:35.888" v="3839" actId="1076"/>
          <ac:spMkLst>
            <pc:docMk/>
            <pc:sldMk cId="677393640" sldId="1437"/>
            <ac:spMk id="19" creationId="{283FAEB4-4C07-B44E-A47F-775EFFA7AF9E}"/>
          </ac:spMkLst>
        </pc:spChg>
        <pc:grpChg chg="add mod">
          <ac:chgData name="Palmer, Mark" userId="7a92cab4-87cf-40e1-9d5e-4cd58cb5ce8b" providerId="ADAL" clId="{718A37E4-37C5-B34E-B65B-1D35E0C816D7}" dt="2019-12-12T13:52:47.651" v="3794" actId="1076"/>
          <ac:grpSpMkLst>
            <pc:docMk/>
            <pc:sldMk cId="677393640" sldId="1437"/>
            <ac:grpSpMk id="20" creationId="{7658E71E-7E16-3C4F-8249-0F5020727D78}"/>
          </ac:grpSpMkLst>
        </pc:grpChg>
        <pc:picChg chg="add mod">
          <ac:chgData name="Palmer, Mark" userId="7a92cab4-87cf-40e1-9d5e-4cd58cb5ce8b" providerId="ADAL" clId="{718A37E4-37C5-B34E-B65B-1D35E0C816D7}" dt="2019-12-12T13:54:14.318" v="3826" actId="14100"/>
          <ac:picMkLst>
            <pc:docMk/>
            <pc:sldMk cId="677393640" sldId="1437"/>
            <ac:picMk id="7" creationId="{11E107DD-A744-C440-A3B1-5528CD1661B0}"/>
          </ac:picMkLst>
        </pc:picChg>
        <pc:picChg chg="add mod">
          <ac:chgData name="Palmer, Mark" userId="7a92cab4-87cf-40e1-9d5e-4cd58cb5ce8b" providerId="ADAL" clId="{718A37E4-37C5-B34E-B65B-1D35E0C816D7}" dt="2019-12-12T13:51:42.969" v="3739" actId="164"/>
          <ac:picMkLst>
            <pc:docMk/>
            <pc:sldMk cId="677393640" sldId="1437"/>
            <ac:picMk id="8" creationId="{97624A33-D69C-9049-8044-926D2EC7F2EB}"/>
          </ac:picMkLst>
        </pc:picChg>
        <pc:picChg chg="add mod">
          <ac:chgData name="Palmer, Mark" userId="7a92cab4-87cf-40e1-9d5e-4cd58cb5ce8b" providerId="ADAL" clId="{718A37E4-37C5-B34E-B65B-1D35E0C816D7}" dt="2019-12-12T13:52:52.333" v="3812" actId="1038"/>
          <ac:picMkLst>
            <pc:docMk/>
            <pc:sldMk cId="677393640" sldId="1437"/>
            <ac:picMk id="9" creationId="{71C8694D-A15E-1749-9CAD-D0A1056D460A}"/>
          </ac:picMkLst>
        </pc:picChg>
        <pc:picChg chg="add mod">
          <ac:chgData name="Palmer, Mark" userId="7a92cab4-87cf-40e1-9d5e-4cd58cb5ce8b" providerId="ADAL" clId="{718A37E4-37C5-B34E-B65B-1D35E0C816D7}" dt="2019-12-12T13:57:04.867" v="3862" actId="14100"/>
          <ac:picMkLst>
            <pc:docMk/>
            <pc:sldMk cId="677393640" sldId="1437"/>
            <ac:picMk id="10" creationId="{9A37A7A2-DFCC-0643-939B-25870ABD6A9C}"/>
          </ac:picMkLst>
        </pc:picChg>
        <pc:picChg chg="add mod">
          <ac:chgData name="Palmer, Mark" userId="7a92cab4-87cf-40e1-9d5e-4cd58cb5ce8b" providerId="ADAL" clId="{718A37E4-37C5-B34E-B65B-1D35E0C816D7}" dt="2019-12-12T13:57:10.739" v="3869" actId="1035"/>
          <ac:picMkLst>
            <pc:docMk/>
            <pc:sldMk cId="677393640" sldId="1437"/>
            <ac:picMk id="11" creationId="{2582E90A-81B3-794F-A837-F78FDE0BD07E}"/>
          </ac:picMkLst>
        </pc:picChg>
        <pc:cxnChg chg="add del">
          <ac:chgData name="Palmer, Mark" userId="7a92cab4-87cf-40e1-9d5e-4cd58cb5ce8b" providerId="ADAL" clId="{718A37E4-37C5-B34E-B65B-1D35E0C816D7}" dt="2019-12-12T13:52:58.894" v="3813" actId="478"/>
          <ac:cxnSpMkLst>
            <pc:docMk/>
            <pc:sldMk cId="677393640" sldId="1437"/>
            <ac:cxnSpMk id="17" creationId="{6FE0D321-18DF-C34D-B111-2A479A45A7E4}"/>
          </ac:cxnSpMkLst>
        </pc:cxnChg>
        <pc:cxnChg chg="add mod">
          <ac:chgData name="Palmer, Mark" userId="7a92cab4-87cf-40e1-9d5e-4cd58cb5ce8b" providerId="ADAL" clId="{718A37E4-37C5-B34E-B65B-1D35E0C816D7}" dt="2019-12-12T13:55:01.658" v="3833" actId="1076"/>
          <ac:cxnSpMkLst>
            <pc:docMk/>
            <pc:sldMk cId="677393640" sldId="1437"/>
            <ac:cxnSpMk id="18" creationId="{E5B7C8A9-1020-3F42-B025-7C021B71C6C9}"/>
          </ac:cxnSpMkLst>
        </pc:cxnChg>
        <pc:cxnChg chg="add mod">
          <ac:chgData name="Palmer, Mark" userId="7a92cab4-87cf-40e1-9d5e-4cd58cb5ce8b" providerId="ADAL" clId="{718A37E4-37C5-B34E-B65B-1D35E0C816D7}" dt="2019-12-12T13:53:59.782" v="3821" actId="14100"/>
          <ac:cxnSpMkLst>
            <pc:docMk/>
            <pc:sldMk cId="677393640" sldId="1437"/>
            <ac:cxnSpMk id="22" creationId="{575F40C0-791A-6749-9F66-D6FC3CB9443C}"/>
          </ac:cxnSpMkLst>
        </pc:cxnChg>
        <pc:cxnChg chg="add mod">
          <ac:chgData name="Palmer, Mark" userId="7a92cab4-87cf-40e1-9d5e-4cd58cb5ce8b" providerId="ADAL" clId="{718A37E4-37C5-B34E-B65B-1D35E0C816D7}" dt="2019-12-12T13:53:44.272" v="3819" actId="14100"/>
          <ac:cxnSpMkLst>
            <pc:docMk/>
            <pc:sldMk cId="677393640" sldId="1437"/>
            <ac:cxnSpMk id="24" creationId="{148028FA-6B9E-7949-B215-8C086328CB3E}"/>
          </ac:cxnSpMkLst>
        </pc:cxnChg>
      </pc:sldChg>
      <pc:sldChg chg="addSp delSp modSp add">
        <pc:chgData name="Palmer, Mark" userId="7a92cab4-87cf-40e1-9d5e-4cd58cb5ce8b" providerId="ADAL" clId="{718A37E4-37C5-B34E-B65B-1D35E0C816D7}" dt="2019-12-12T14:25:30.078" v="4264" actId="20577"/>
        <pc:sldMkLst>
          <pc:docMk/>
          <pc:sldMk cId="2339464200" sldId="1438"/>
        </pc:sldMkLst>
        <pc:spChg chg="mod">
          <ac:chgData name="Palmer, Mark" userId="7a92cab4-87cf-40e1-9d5e-4cd58cb5ce8b" providerId="ADAL" clId="{718A37E4-37C5-B34E-B65B-1D35E0C816D7}" dt="2019-12-12T14:22:58.565" v="4179" actId="27636"/>
          <ac:spMkLst>
            <pc:docMk/>
            <pc:sldMk cId="2339464200" sldId="1438"/>
            <ac:spMk id="2" creationId="{6BC8FEDE-36F6-0A4B-A1E0-6B66B5402F78}"/>
          </ac:spMkLst>
        </pc:spChg>
        <pc:spChg chg="del">
          <ac:chgData name="Palmer, Mark" userId="7a92cab4-87cf-40e1-9d5e-4cd58cb5ce8b" providerId="ADAL" clId="{718A37E4-37C5-B34E-B65B-1D35E0C816D7}" dt="2019-12-12T14:07:09.703" v="3976"/>
          <ac:spMkLst>
            <pc:docMk/>
            <pc:sldMk cId="2339464200" sldId="1438"/>
            <ac:spMk id="3" creationId="{C8406963-C8DB-7D4E-9559-8D8B398C264E}"/>
          </ac:spMkLst>
        </pc:spChg>
        <pc:spChg chg="del">
          <ac:chgData name="Palmer, Mark" userId="7a92cab4-87cf-40e1-9d5e-4cd58cb5ce8b" providerId="ADAL" clId="{718A37E4-37C5-B34E-B65B-1D35E0C816D7}" dt="2019-12-12T14:13:36.538" v="4159" actId="478"/>
          <ac:spMkLst>
            <pc:docMk/>
            <pc:sldMk cId="2339464200" sldId="1438"/>
            <ac:spMk id="5" creationId="{CA51008A-727D-7242-AB63-30659149D74C}"/>
          </ac:spMkLst>
        </pc:spChg>
        <pc:spChg chg="add del mod">
          <ac:chgData name="Palmer, Mark" userId="7a92cab4-87cf-40e1-9d5e-4cd58cb5ce8b" providerId="ADAL" clId="{718A37E4-37C5-B34E-B65B-1D35E0C816D7}" dt="2019-12-12T14:23:49.964" v="4242" actId="478"/>
          <ac:spMkLst>
            <pc:docMk/>
            <pc:sldMk cId="2339464200" sldId="1438"/>
            <ac:spMk id="10" creationId="{AB4CC57C-D25D-094D-8E87-DC4CAB6E5067}"/>
          </ac:spMkLst>
        </pc:spChg>
        <pc:spChg chg="add mod">
          <ac:chgData name="Palmer, Mark" userId="7a92cab4-87cf-40e1-9d5e-4cd58cb5ce8b" providerId="ADAL" clId="{718A37E4-37C5-B34E-B65B-1D35E0C816D7}" dt="2019-12-12T14:11:59.548" v="4134" actId="207"/>
          <ac:spMkLst>
            <pc:docMk/>
            <pc:sldMk cId="2339464200" sldId="1438"/>
            <ac:spMk id="11" creationId="{5CD9124C-1993-2443-92DE-6CF3B5D71FC0}"/>
          </ac:spMkLst>
        </pc:spChg>
        <pc:spChg chg="add mod">
          <ac:chgData name="Palmer, Mark" userId="7a92cab4-87cf-40e1-9d5e-4cd58cb5ce8b" providerId="ADAL" clId="{718A37E4-37C5-B34E-B65B-1D35E0C816D7}" dt="2019-12-12T14:11:03.976" v="4119" actId="207"/>
          <ac:spMkLst>
            <pc:docMk/>
            <pc:sldMk cId="2339464200" sldId="1438"/>
            <ac:spMk id="12" creationId="{1CBC6576-B43B-0246-8F5D-6CF8B29E9936}"/>
          </ac:spMkLst>
        </pc:spChg>
        <pc:spChg chg="add mod">
          <ac:chgData name="Palmer, Mark" userId="7a92cab4-87cf-40e1-9d5e-4cd58cb5ce8b" providerId="ADAL" clId="{718A37E4-37C5-B34E-B65B-1D35E0C816D7}" dt="2019-12-12T14:08:47.989" v="3985" actId="208"/>
          <ac:spMkLst>
            <pc:docMk/>
            <pc:sldMk cId="2339464200" sldId="1438"/>
            <ac:spMk id="13" creationId="{2E99299B-13F7-284B-8C6C-68BB1F266C78}"/>
          </ac:spMkLst>
        </pc:spChg>
        <pc:spChg chg="add mod">
          <ac:chgData name="Palmer, Mark" userId="7a92cab4-87cf-40e1-9d5e-4cd58cb5ce8b" providerId="ADAL" clId="{718A37E4-37C5-B34E-B65B-1D35E0C816D7}" dt="2019-12-12T14:09:24.042" v="4055" actId="1035"/>
          <ac:spMkLst>
            <pc:docMk/>
            <pc:sldMk cId="2339464200" sldId="1438"/>
            <ac:spMk id="14" creationId="{F568130B-A486-124C-9F2D-A440A9711A9D}"/>
          </ac:spMkLst>
        </pc:spChg>
        <pc:spChg chg="add del">
          <ac:chgData name="Palmer, Mark" userId="7a92cab4-87cf-40e1-9d5e-4cd58cb5ce8b" providerId="ADAL" clId="{718A37E4-37C5-B34E-B65B-1D35E0C816D7}" dt="2019-12-12T14:12:35.586" v="4136"/>
          <ac:spMkLst>
            <pc:docMk/>
            <pc:sldMk cId="2339464200" sldId="1438"/>
            <ac:spMk id="17" creationId="{C5243FAD-92A9-B742-B341-62F7109027F3}"/>
          </ac:spMkLst>
        </pc:spChg>
        <pc:spChg chg="add mod">
          <ac:chgData name="Palmer, Mark" userId="7a92cab4-87cf-40e1-9d5e-4cd58cb5ce8b" providerId="ADAL" clId="{718A37E4-37C5-B34E-B65B-1D35E0C816D7}" dt="2019-12-12T14:14:12.454" v="4164" actId="1076"/>
          <ac:spMkLst>
            <pc:docMk/>
            <pc:sldMk cId="2339464200" sldId="1438"/>
            <ac:spMk id="21" creationId="{FCFFEF2D-7770-4B4E-B661-19A8A858D5AE}"/>
          </ac:spMkLst>
        </pc:spChg>
        <pc:spChg chg="add mod">
          <ac:chgData name="Palmer, Mark" userId="7a92cab4-87cf-40e1-9d5e-4cd58cb5ce8b" providerId="ADAL" clId="{718A37E4-37C5-B34E-B65B-1D35E0C816D7}" dt="2019-12-12T14:14:31.999" v="4167" actId="208"/>
          <ac:spMkLst>
            <pc:docMk/>
            <pc:sldMk cId="2339464200" sldId="1438"/>
            <ac:spMk id="22" creationId="{ECF6718F-E509-7342-B3A1-92A9ED646850}"/>
          </ac:spMkLst>
        </pc:spChg>
        <pc:spChg chg="add mod">
          <ac:chgData name="Palmer, Mark" userId="7a92cab4-87cf-40e1-9d5e-4cd58cb5ce8b" providerId="ADAL" clId="{718A37E4-37C5-B34E-B65B-1D35E0C816D7}" dt="2019-12-12T14:25:30.078" v="4264" actId="20577"/>
          <ac:spMkLst>
            <pc:docMk/>
            <pc:sldMk cId="2339464200" sldId="1438"/>
            <ac:spMk id="23" creationId="{E2101D63-3154-D541-8F2D-9CA482E0BCC4}"/>
          </ac:spMkLst>
        </pc:spChg>
        <pc:picChg chg="add mod">
          <ac:chgData name="Palmer, Mark" userId="7a92cab4-87cf-40e1-9d5e-4cd58cb5ce8b" providerId="ADAL" clId="{718A37E4-37C5-B34E-B65B-1D35E0C816D7}" dt="2019-12-12T14:11:34" v="4131" actId="1076"/>
          <ac:picMkLst>
            <pc:docMk/>
            <pc:sldMk cId="2339464200" sldId="1438"/>
            <ac:picMk id="6" creationId="{9AF423FA-CF94-BE4A-909C-0F3C1C4FE1D0}"/>
          </ac:picMkLst>
        </pc:picChg>
        <pc:picChg chg="add mod">
          <ac:chgData name="Palmer, Mark" userId="7a92cab4-87cf-40e1-9d5e-4cd58cb5ce8b" providerId="ADAL" clId="{718A37E4-37C5-B34E-B65B-1D35E0C816D7}" dt="2019-12-12T14:11:54.550" v="4133" actId="1076"/>
          <ac:picMkLst>
            <pc:docMk/>
            <pc:sldMk cId="2339464200" sldId="1438"/>
            <ac:picMk id="7" creationId="{C0C26A5C-AC30-CE45-AB9D-61C4136C0403}"/>
          </ac:picMkLst>
        </pc:picChg>
        <pc:picChg chg="add mod">
          <ac:chgData name="Palmer, Mark" userId="7a92cab4-87cf-40e1-9d5e-4cd58cb5ce8b" providerId="ADAL" clId="{718A37E4-37C5-B34E-B65B-1D35E0C816D7}" dt="2019-12-12T14:10:40.657" v="4100" actId="1076"/>
          <ac:picMkLst>
            <pc:docMk/>
            <pc:sldMk cId="2339464200" sldId="1438"/>
            <ac:picMk id="8" creationId="{3179314E-06CF-B749-88AF-6F492359826C}"/>
          </ac:picMkLst>
        </pc:picChg>
        <pc:picChg chg="add del">
          <ac:chgData name="Palmer, Mark" userId="7a92cab4-87cf-40e1-9d5e-4cd58cb5ce8b" providerId="ADAL" clId="{718A37E4-37C5-B34E-B65B-1D35E0C816D7}" dt="2019-12-12T14:12:35.586" v="4136"/>
          <ac:picMkLst>
            <pc:docMk/>
            <pc:sldMk cId="2339464200" sldId="1438"/>
            <ac:picMk id="15" creationId="{89C10D02-D344-A248-AA69-61105639DCCF}"/>
          </ac:picMkLst>
        </pc:picChg>
        <pc:picChg chg="add del">
          <ac:chgData name="Palmer, Mark" userId="7a92cab4-87cf-40e1-9d5e-4cd58cb5ce8b" providerId="ADAL" clId="{718A37E4-37C5-B34E-B65B-1D35E0C816D7}" dt="2019-12-12T14:12:35.586" v="4136"/>
          <ac:picMkLst>
            <pc:docMk/>
            <pc:sldMk cId="2339464200" sldId="1438"/>
            <ac:picMk id="16" creationId="{71B17527-76DD-A647-8FA4-C9F6FD68FBD7}"/>
          </ac:picMkLst>
        </pc:picChg>
        <pc:picChg chg="add del">
          <ac:chgData name="Palmer, Mark" userId="7a92cab4-87cf-40e1-9d5e-4cd58cb5ce8b" providerId="ADAL" clId="{718A37E4-37C5-B34E-B65B-1D35E0C816D7}" dt="2019-12-12T14:12:40.062" v="4138"/>
          <ac:picMkLst>
            <pc:docMk/>
            <pc:sldMk cId="2339464200" sldId="1438"/>
            <ac:picMk id="18" creationId="{8C9E6AB6-511D-2E40-9866-44D58DA3D291}"/>
          </ac:picMkLst>
        </pc:picChg>
        <pc:picChg chg="add mod">
          <ac:chgData name="Palmer, Mark" userId="7a92cab4-87cf-40e1-9d5e-4cd58cb5ce8b" providerId="ADAL" clId="{718A37E4-37C5-B34E-B65B-1D35E0C816D7}" dt="2019-12-12T14:13:27.741" v="4158" actId="1037"/>
          <ac:picMkLst>
            <pc:docMk/>
            <pc:sldMk cId="2339464200" sldId="1438"/>
            <ac:picMk id="19" creationId="{1A214D2B-D457-1843-9573-D4CE6AF65C76}"/>
          </ac:picMkLst>
        </pc:picChg>
        <pc:picChg chg="add mod">
          <ac:chgData name="Palmer, Mark" userId="7a92cab4-87cf-40e1-9d5e-4cd58cb5ce8b" providerId="ADAL" clId="{718A37E4-37C5-B34E-B65B-1D35E0C816D7}" dt="2019-12-12T14:13:45.761" v="4160" actId="1076"/>
          <ac:picMkLst>
            <pc:docMk/>
            <pc:sldMk cId="2339464200" sldId="1438"/>
            <ac:picMk id="20" creationId="{E3C14118-D118-EF43-BA52-9A3C7656F2EA}"/>
          </ac:picMkLst>
        </pc:picChg>
        <pc:cxnChg chg="add del mod">
          <ac:chgData name="Palmer, Mark" userId="7a92cab4-87cf-40e1-9d5e-4cd58cb5ce8b" providerId="ADAL" clId="{718A37E4-37C5-B34E-B65B-1D35E0C816D7}" dt="2019-12-12T14:08:20.145" v="3982" actId="478"/>
          <ac:cxnSpMkLst>
            <pc:docMk/>
            <pc:sldMk cId="2339464200" sldId="1438"/>
            <ac:cxnSpMk id="9" creationId="{20A87ACC-46D5-EF43-9186-DB4B6D1C4FF5}"/>
          </ac:cxnSpMkLst>
        </pc:cxnChg>
      </pc:sldChg>
      <pc:sldChg chg="addSp delSp modSp add mod ord setBg setClrOvrMap">
        <pc:chgData name="Palmer, Mark" userId="7a92cab4-87cf-40e1-9d5e-4cd58cb5ce8b" providerId="ADAL" clId="{718A37E4-37C5-B34E-B65B-1D35E0C816D7}" dt="2019-12-12T14:33:55.254" v="4440" actId="207"/>
        <pc:sldMkLst>
          <pc:docMk/>
          <pc:sldMk cId="3963883764" sldId="1439"/>
        </pc:sldMkLst>
        <pc:spChg chg="mod ord">
          <ac:chgData name="Palmer, Mark" userId="7a92cab4-87cf-40e1-9d5e-4cd58cb5ce8b" providerId="ADAL" clId="{718A37E4-37C5-B34E-B65B-1D35E0C816D7}" dt="2019-12-12T14:30:28.607" v="4377" actId="2711"/>
          <ac:spMkLst>
            <pc:docMk/>
            <pc:sldMk cId="3963883764" sldId="1439"/>
            <ac:spMk id="2" creationId="{7912B091-EA8D-BC43-AC56-5E6FD3752FA4}"/>
          </ac:spMkLst>
        </pc:spChg>
        <pc:spChg chg="mod ord">
          <ac:chgData name="Palmer, Mark" userId="7a92cab4-87cf-40e1-9d5e-4cd58cb5ce8b" providerId="ADAL" clId="{718A37E4-37C5-B34E-B65B-1D35E0C816D7}" dt="2019-12-12T14:30:09.567" v="4376" actId="26606"/>
          <ac:spMkLst>
            <pc:docMk/>
            <pc:sldMk cId="3963883764" sldId="1439"/>
            <ac:spMk id="3" creationId="{E5EAF608-FDD0-9F44-A99F-8EA17B0EC81A}"/>
          </ac:spMkLst>
        </pc:spChg>
        <pc:spChg chg="mod ord">
          <ac:chgData name="Palmer, Mark" userId="7a92cab4-87cf-40e1-9d5e-4cd58cb5ce8b" providerId="ADAL" clId="{718A37E4-37C5-B34E-B65B-1D35E0C816D7}" dt="2019-12-12T14:30:09.567" v="4376" actId="26606"/>
          <ac:spMkLst>
            <pc:docMk/>
            <pc:sldMk cId="3963883764" sldId="1439"/>
            <ac:spMk id="4" creationId="{68F5D581-6F57-9243-BCB5-5A2DA0DF81EA}"/>
          </ac:spMkLst>
        </pc:spChg>
        <pc:spChg chg="add ord">
          <ac:chgData name="Palmer, Mark" userId="7a92cab4-87cf-40e1-9d5e-4cd58cb5ce8b" providerId="ADAL" clId="{718A37E4-37C5-B34E-B65B-1D35E0C816D7}" dt="2019-12-12T14:27:24.153" v="4340" actId="26606"/>
          <ac:spMkLst>
            <pc:docMk/>
            <pc:sldMk cId="3963883764" sldId="1439"/>
            <ac:spMk id="5" creationId="{9EEE6140-C70F-C049-8BEF-5332F2A7C513}"/>
          </ac:spMkLst>
        </pc:spChg>
        <pc:spChg chg="add mod">
          <ac:chgData name="Palmer, Mark" userId="7a92cab4-87cf-40e1-9d5e-4cd58cb5ce8b" providerId="ADAL" clId="{718A37E4-37C5-B34E-B65B-1D35E0C816D7}" dt="2019-12-12T14:33:55.254" v="4440" actId="207"/>
          <ac:spMkLst>
            <pc:docMk/>
            <pc:sldMk cId="3963883764" sldId="1439"/>
            <ac:spMk id="10" creationId="{B5812881-0AF8-A148-90C2-98AF5BFCFE6E}"/>
          </ac:spMkLst>
        </pc:spChg>
        <pc:spChg chg="add del">
          <ac:chgData name="Palmer, Mark" userId="7a92cab4-87cf-40e1-9d5e-4cd58cb5ce8b" providerId="ADAL" clId="{718A37E4-37C5-B34E-B65B-1D35E0C816D7}" dt="2019-12-12T14:28:09.889" v="4343" actId="26606"/>
          <ac:spMkLst>
            <pc:docMk/>
            <pc:sldMk cId="3963883764" sldId="1439"/>
            <ac:spMk id="14" creationId="{AC6F8F5A-EAFE-459F-8F54-9D86D539F12E}"/>
          </ac:spMkLst>
        </pc:spChg>
        <pc:spChg chg="add del">
          <ac:chgData name="Palmer, Mark" userId="7a92cab4-87cf-40e1-9d5e-4cd58cb5ce8b" providerId="ADAL" clId="{718A37E4-37C5-B34E-B65B-1D35E0C816D7}" dt="2019-12-12T14:28:09.889" v="4343" actId="26606"/>
          <ac:spMkLst>
            <pc:docMk/>
            <pc:sldMk cId="3963883764" sldId="1439"/>
            <ac:spMk id="16" creationId="{5DFA2231-FFDF-4250-983C-D460855A37B8}"/>
          </ac:spMkLst>
        </pc:spChg>
        <pc:spChg chg="add del">
          <ac:chgData name="Palmer, Mark" userId="7a92cab4-87cf-40e1-9d5e-4cd58cb5ce8b" providerId="ADAL" clId="{718A37E4-37C5-B34E-B65B-1D35E0C816D7}" dt="2019-12-12T14:28:09.889" v="4343" actId="26606"/>
          <ac:spMkLst>
            <pc:docMk/>
            <pc:sldMk cId="3963883764" sldId="1439"/>
            <ac:spMk id="18" creationId="{C18DD249-7BAF-43E4-96D2-897DF8277025}"/>
          </ac:spMkLst>
        </pc:spChg>
        <pc:spChg chg="add del">
          <ac:chgData name="Palmer, Mark" userId="7a92cab4-87cf-40e1-9d5e-4cd58cb5ce8b" providerId="ADAL" clId="{718A37E4-37C5-B34E-B65B-1D35E0C816D7}" dt="2019-12-12T14:28:09.889" v="4343" actId="26606"/>
          <ac:spMkLst>
            <pc:docMk/>
            <pc:sldMk cId="3963883764" sldId="1439"/>
            <ac:spMk id="20" creationId="{93709A93-4FBF-496D-9228-3D3DBCF5064D}"/>
          </ac:spMkLst>
        </pc:spChg>
        <pc:spChg chg="add del">
          <ac:chgData name="Palmer, Mark" userId="7a92cab4-87cf-40e1-9d5e-4cd58cb5ce8b" providerId="ADAL" clId="{718A37E4-37C5-B34E-B65B-1D35E0C816D7}" dt="2019-12-12T14:28:09.889" v="4343" actId="26606"/>
          <ac:spMkLst>
            <pc:docMk/>
            <pc:sldMk cId="3963883764" sldId="1439"/>
            <ac:spMk id="22" creationId="{FDF57CB1-214E-425B-96B6-75E40F166F08}"/>
          </ac:spMkLst>
        </pc:spChg>
        <pc:spChg chg="add del">
          <ac:chgData name="Palmer, Mark" userId="7a92cab4-87cf-40e1-9d5e-4cd58cb5ce8b" providerId="ADAL" clId="{718A37E4-37C5-B34E-B65B-1D35E0C816D7}" dt="2019-12-12T14:30:09.567" v="4376" actId="26606"/>
          <ac:spMkLst>
            <pc:docMk/>
            <pc:sldMk cId="3963883764" sldId="1439"/>
            <ac:spMk id="27" creationId="{18F923FF-DD0C-4FD3-A1B4-68DFA511C82D}"/>
          </ac:spMkLst>
        </pc:spChg>
        <pc:spChg chg="add del">
          <ac:chgData name="Palmer, Mark" userId="7a92cab4-87cf-40e1-9d5e-4cd58cb5ce8b" providerId="ADAL" clId="{718A37E4-37C5-B34E-B65B-1D35E0C816D7}" dt="2019-12-12T14:30:09.567" v="4376" actId="26606"/>
          <ac:spMkLst>
            <pc:docMk/>
            <pc:sldMk cId="3963883764" sldId="1439"/>
            <ac:spMk id="29" creationId="{114A821F-8663-46BA-8CC0-D4C44F639F3A}"/>
          </ac:spMkLst>
        </pc:spChg>
        <pc:spChg chg="add del">
          <ac:chgData name="Palmer, Mark" userId="7a92cab4-87cf-40e1-9d5e-4cd58cb5ce8b" providerId="ADAL" clId="{718A37E4-37C5-B34E-B65B-1D35E0C816D7}" dt="2019-12-12T14:30:09.567" v="4376" actId="26606"/>
          <ac:spMkLst>
            <pc:docMk/>
            <pc:sldMk cId="3963883764" sldId="1439"/>
            <ac:spMk id="31" creationId="{67EF550F-47CE-4FB2-9DAC-12AD835C833D}"/>
          </ac:spMkLst>
        </pc:spChg>
        <pc:spChg chg="add del">
          <ac:chgData name="Palmer, Mark" userId="7a92cab4-87cf-40e1-9d5e-4cd58cb5ce8b" providerId="ADAL" clId="{718A37E4-37C5-B34E-B65B-1D35E0C816D7}" dt="2019-12-12T14:28:51.974" v="4345" actId="26606"/>
          <ac:spMkLst>
            <pc:docMk/>
            <pc:sldMk cId="3963883764" sldId="1439"/>
            <ac:spMk id="36" creationId="{48F23D54-B22C-46AC-9B8E-4E0403FC5A5F}"/>
          </ac:spMkLst>
        </pc:spChg>
        <pc:spChg chg="add del">
          <ac:chgData name="Palmer, Mark" userId="7a92cab4-87cf-40e1-9d5e-4cd58cb5ce8b" providerId="ADAL" clId="{718A37E4-37C5-B34E-B65B-1D35E0C816D7}" dt="2019-12-12T14:28:51.974" v="4345" actId="26606"/>
          <ac:spMkLst>
            <pc:docMk/>
            <pc:sldMk cId="3963883764" sldId="1439"/>
            <ac:spMk id="38" creationId="{0ADDB668-2CA4-4D2B-9C34-3487CA330BA8}"/>
          </ac:spMkLst>
        </pc:spChg>
        <pc:spChg chg="add del">
          <ac:chgData name="Palmer, Mark" userId="7a92cab4-87cf-40e1-9d5e-4cd58cb5ce8b" providerId="ADAL" clId="{718A37E4-37C5-B34E-B65B-1D35E0C816D7}" dt="2019-12-12T14:28:51.974" v="4345" actId="26606"/>
          <ac:spMkLst>
            <pc:docMk/>
            <pc:sldMk cId="3963883764" sldId="1439"/>
            <ac:spMk id="40" creationId="{2568BC19-F052-4108-93E1-6A3D1DEC072F}"/>
          </ac:spMkLst>
        </pc:spChg>
        <pc:spChg chg="add del">
          <ac:chgData name="Palmer, Mark" userId="7a92cab4-87cf-40e1-9d5e-4cd58cb5ce8b" providerId="ADAL" clId="{718A37E4-37C5-B34E-B65B-1D35E0C816D7}" dt="2019-12-12T14:28:51.974" v="4345" actId="26606"/>
          <ac:spMkLst>
            <pc:docMk/>
            <pc:sldMk cId="3963883764" sldId="1439"/>
            <ac:spMk id="42" creationId="{D5FD337D-4D6B-4C8B-B6F5-121097E09881}"/>
          </ac:spMkLst>
        </pc:spChg>
        <pc:spChg chg="add del">
          <ac:chgData name="Palmer, Mark" userId="7a92cab4-87cf-40e1-9d5e-4cd58cb5ce8b" providerId="ADAL" clId="{718A37E4-37C5-B34E-B65B-1D35E0C816D7}" dt="2019-12-12T14:28:52.882" v="4347" actId="26606"/>
          <ac:spMkLst>
            <pc:docMk/>
            <pc:sldMk cId="3963883764" sldId="1439"/>
            <ac:spMk id="46" creationId="{7AE95D8F-9825-4222-8846-E3461598CC62}"/>
          </ac:spMkLst>
        </pc:spChg>
        <pc:spChg chg="add del">
          <ac:chgData name="Palmer, Mark" userId="7a92cab4-87cf-40e1-9d5e-4cd58cb5ce8b" providerId="ADAL" clId="{718A37E4-37C5-B34E-B65B-1D35E0C816D7}" dt="2019-12-12T14:28:53.681" v="4349" actId="26606"/>
          <ac:spMkLst>
            <pc:docMk/>
            <pc:sldMk cId="3963883764" sldId="1439"/>
            <ac:spMk id="50" creationId="{9584E7D4-A2F5-41A9-A4AE-B84BD1346A6E}"/>
          </ac:spMkLst>
        </pc:spChg>
        <pc:spChg chg="add del">
          <ac:chgData name="Palmer, Mark" userId="7a92cab4-87cf-40e1-9d5e-4cd58cb5ce8b" providerId="ADAL" clId="{718A37E4-37C5-B34E-B65B-1D35E0C816D7}" dt="2019-12-12T14:28:53.681" v="4349" actId="26606"/>
          <ac:spMkLst>
            <pc:docMk/>
            <pc:sldMk cId="3963883764" sldId="1439"/>
            <ac:spMk id="51" creationId="{912531D6-F318-49BD-859A-0B2B7159485B}"/>
          </ac:spMkLst>
        </pc:spChg>
        <pc:spChg chg="add del">
          <ac:chgData name="Palmer, Mark" userId="7a92cab4-87cf-40e1-9d5e-4cd58cb5ce8b" providerId="ADAL" clId="{718A37E4-37C5-B34E-B65B-1D35E0C816D7}" dt="2019-12-12T14:28:53.681" v="4349" actId="26606"/>
          <ac:spMkLst>
            <pc:docMk/>
            <pc:sldMk cId="3963883764" sldId="1439"/>
            <ac:spMk id="52" creationId="{C3A78525-353D-47EB-B839-E380DBD7DE18}"/>
          </ac:spMkLst>
        </pc:spChg>
        <pc:spChg chg="add del">
          <ac:chgData name="Palmer, Mark" userId="7a92cab4-87cf-40e1-9d5e-4cd58cb5ce8b" providerId="ADAL" clId="{718A37E4-37C5-B34E-B65B-1D35E0C816D7}" dt="2019-12-12T14:28:53.681" v="4349" actId="26606"/>
          <ac:spMkLst>
            <pc:docMk/>
            <pc:sldMk cId="3963883764" sldId="1439"/>
            <ac:spMk id="53" creationId="{6436C932-B8B8-4A70-8A0D-1A4AD0A9F20E}"/>
          </ac:spMkLst>
        </pc:spChg>
        <pc:spChg chg="add del">
          <ac:chgData name="Palmer, Mark" userId="7a92cab4-87cf-40e1-9d5e-4cd58cb5ce8b" providerId="ADAL" clId="{718A37E4-37C5-B34E-B65B-1D35E0C816D7}" dt="2019-12-12T14:28:53.681" v="4349" actId="26606"/>
          <ac:spMkLst>
            <pc:docMk/>
            <pc:sldMk cId="3963883764" sldId="1439"/>
            <ac:spMk id="55" creationId="{BEC760C0-2D8A-4DE5-9990-FA96D59E535F}"/>
          </ac:spMkLst>
        </pc:spChg>
        <pc:spChg chg="add del">
          <ac:chgData name="Palmer, Mark" userId="7a92cab4-87cf-40e1-9d5e-4cd58cb5ce8b" providerId="ADAL" clId="{718A37E4-37C5-B34E-B65B-1D35E0C816D7}" dt="2019-12-12T14:29:00.733" v="4351" actId="26606"/>
          <ac:spMkLst>
            <pc:docMk/>
            <pc:sldMk cId="3963883764" sldId="1439"/>
            <ac:spMk id="58" creationId="{7AE95D8F-9825-4222-8846-E3461598CC62}"/>
          </ac:spMkLst>
        </pc:spChg>
        <pc:spChg chg="add del">
          <ac:chgData name="Palmer, Mark" userId="7a92cab4-87cf-40e1-9d5e-4cd58cb5ce8b" providerId="ADAL" clId="{718A37E4-37C5-B34E-B65B-1D35E0C816D7}" dt="2019-12-12T14:29:15.969" v="4353" actId="26606"/>
          <ac:spMkLst>
            <pc:docMk/>
            <pc:sldMk cId="3963883764" sldId="1439"/>
            <ac:spMk id="63" creationId="{9584E7D4-A2F5-41A9-A4AE-B84BD1346A6E}"/>
          </ac:spMkLst>
        </pc:spChg>
        <pc:spChg chg="add del">
          <ac:chgData name="Palmer, Mark" userId="7a92cab4-87cf-40e1-9d5e-4cd58cb5ce8b" providerId="ADAL" clId="{718A37E4-37C5-B34E-B65B-1D35E0C816D7}" dt="2019-12-12T14:29:15.969" v="4353" actId="26606"/>
          <ac:spMkLst>
            <pc:docMk/>
            <pc:sldMk cId="3963883764" sldId="1439"/>
            <ac:spMk id="64" creationId="{912531D6-F318-49BD-859A-0B2B7159485B}"/>
          </ac:spMkLst>
        </pc:spChg>
        <pc:spChg chg="add del">
          <ac:chgData name="Palmer, Mark" userId="7a92cab4-87cf-40e1-9d5e-4cd58cb5ce8b" providerId="ADAL" clId="{718A37E4-37C5-B34E-B65B-1D35E0C816D7}" dt="2019-12-12T14:29:15.969" v="4353" actId="26606"/>
          <ac:spMkLst>
            <pc:docMk/>
            <pc:sldMk cId="3963883764" sldId="1439"/>
            <ac:spMk id="65" creationId="{C3A78525-353D-47EB-B839-E380DBD7DE18}"/>
          </ac:spMkLst>
        </pc:spChg>
        <pc:spChg chg="add del">
          <ac:chgData name="Palmer, Mark" userId="7a92cab4-87cf-40e1-9d5e-4cd58cb5ce8b" providerId="ADAL" clId="{718A37E4-37C5-B34E-B65B-1D35E0C816D7}" dt="2019-12-12T14:29:15.969" v="4353" actId="26606"/>
          <ac:spMkLst>
            <pc:docMk/>
            <pc:sldMk cId="3963883764" sldId="1439"/>
            <ac:spMk id="66" creationId="{6436C932-B8B8-4A70-8A0D-1A4AD0A9F20E}"/>
          </ac:spMkLst>
        </pc:spChg>
        <pc:spChg chg="add del">
          <ac:chgData name="Palmer, Mark" userId="7a92cab4-87cf-40e1-9d5e-4cd58cb5ce8b" providerId="ADAL" clId="{718A37E4-37C5-B34E-B65B-1D35E0C816D7}" dt="2019-12-12T14:29:15.969" v="4353" actId="26606"/>
          <ac:spMkLst>
            <pc:docMk/>
            <pc:sldMk cId="3963883764" sldId="1439"/>
            <ac:spMk id="68" creationId="{BEC760C0-2D8A-4DE5-9990-FA96D59E535F}"/>
          </ac:spMkLst>
        </pc:spChg>
        <pc:spChg chg="add del">
          <ac:chgData name="Palmer, Mark" userId="7a92cab4-87cf-40e1-9d5e-4cd58cb5ce8b" providerId="ADAL" clId="{718A37E4-37C5-B34E-B65B-1D35E0C816D7}" dt="2019-12-12T14:29:17.992" v="4355" actId="26606"/>
          <ac:spMkLst>
            <pc:docMk/>
            <pc:sldMk cId="3963883764" sldId="1439"/>
            <ac:spMk id="71" creationId="{7AE95D8F-9825-4222-8846-E3461598CC62}"/>
          </ac:spMkLst>
        </pc:spChg>
        <pc:spChg chg="add del">
          <ac:chgData name="Palmer, Mark" userId="7a92cab4-87cf-40e1-9d5e-4cd58cb5ce8b" providerId="ADAL" clId="{718A37E4-37C5-B34E-B65B-1D35E0C816D7}" dt="2019-12-12T14:29:19.829" v="4357" actId="26606"/>
          <ac:spMkLst>
            <pc:docMk/>
            <pc:sldMk cId="3963883764" sldId="1439"/>
            <ac:spMk id="76" creationId="{9584E7D4-A2F5-41A9-A4AE-B84BD1346A6E}"/>
          </ac:spMkLst>
        </pc:spChg>
        <pc:spChg chg="add del">
          <ac:chgData name="Palmer, Mark" userId="7a92cab4-87cf-40e1-9d5e-4cd58cb5ce8b" providerId="ADAL" clId="{718A37E4-37C5-B34E-B65B-1D35E0C816D7}" dt="2019-12-12T14:29:19.829" v="4357" actId="26606"/>
          <ac:spMkLst>
            <pc:docMk/>
            <pc:sldMk cId="3963883764" sldId="1439"/>
            <ac:spMk id="77" creationId="{912531D6-F318-49BD-859A-0B2B7159485B}"/>
          </ac:spMkLst>
        </pc:spChg>
        <pc:spChg chg="add del">
          <ac:chgData name="Palmer, Mark" userId="7a92cab4-87cf-40e1-9d5e-4cd58cb5ce8b" providerId="ADAL" clId="{718A37E4-37C5-B34E-B65B-1D35E0C816D7}" dt="2019-12-12T14:29:19.829" v="4357" actId="26606"/>
          <ac:spMkLst>
            <pc:docMk/>
            <pc:sldMk cId="3963883764" sldId="1439"/>
            <ac:spMk id="78" creationId="{C3A78525-353D-47EB-B839-E380DBD7DE18}"/>
          </ac:spMkLst>
        </pc:spChg>
        <pc:spChg chg="add del">
          <ac:chgData name="Palmer, Mark" userId="7a92cab4-87cf-40e1-9d5e-4cd58cb5ce8b" providerId="ADAL" clId="{718A37E4-37C5-B34E-B65B-1D35E0C816D7}" dt="2019-12-12T14:29:19.829" v="4357" actId="26606"/>
          <ac:spMkLst>
            <pc:docMk/>
            <pc:sldMk cId="3963883764" sldId="1439"/>
            <ac:spMk id="79" creationId="{6436C932-B8B8-4A70-8A0D-1A4AD0A9F20E}"/>
          </ac:spMkLst>
        </pc:spChg>
        <pc:spChg chg="add del">
          <ac:chgData name="Palmer, Mark" userId="7a92cab4-87cf-40e1-9d5e-4cd58cb5ce8b" providerId="ADAL" clId="{718A37E4-37C5-B34E-B65B-1D35E0C816D7}" dt="2019-12-12T14:29:19.829" v="4357" actId="26606"/>
          <ac:spMkLst>
            <pc:docMk/>
            <pc:sldMk cId="3963883764" sldId="1439"/>
            <ac:spMk id="81" creationId="{BEC760C0-2D8A-4DE5-9990-FA96D59E535F}"/>
          </ac:spMkLst>
        </pc:spChg>
        <pc:spChg chg="add del">
          <ac:chgData name="Palmer, Mark" userId="7a92cab4-87cf-40e1-9d5e-4cd58cb5ce8b" providerId="ADAL" clId="{718A37E4-37C5-B34E-B65B-1D35E0C816D7}" dt="2019-12-12T14:29:21.826" v="4359" actId="26606"/>
          <ac:spMkLst>
            <pc:docMk/>
            <pc:sldMk cId="3963883764" sldId="1439"/>
            <ac:spMk id="83" creationId="{24DDD7F0-1FEB-4A1A-9A93-698DF846690F}"/>
          </ac:spMkLst>
        </pc:spChg>
        <pc:spChg chg="add del">
          <ac:chgData name="Palmer, Mark" userId="7a92cab4-87cf-40e1-9d5e-4cd58cb5ce8b" providerId="ADAL" clId="{718A37E4-37C5-B34E-B65B-1D35E0C816D7}" dt="2019-12-12T14:29:21.826" v="4359" actId="26606"/>
          <ac:spMkLst>
            <pc:docMk/>
            <pc:sldMk cId="3963883764" sldId="1439"/>
            <ac:spMk id="84" creationId="{114A821F-8663-46BA-8CC0-D4C44F639F3A}"/>
          </ac:spMkLst>
        </pc:spChg>
        <pc:spChg chg="add del">
          <ac:chgData name="Palmer, Mark" userId="7a92cab4-87cf-40e1-9d5e-4cd58cb5ce8b" providerId="ADAL" clId="{718A37E4-37C5-B34E-B65B-1D35E0C816D7}" dt="2019-12-12T14:29:21.826" v="4359" actId="26606"/>
          <ac:spMkLst>
            <pc:docMk/>
            <pc:sldMk cId="3963883764" sldId="1439"/>
            <ac:spMk id="85" creationId="{67EF550F-47CE-4FB2-9DAC-12AD835C833D}"/>
          </ac:spMkLst>
        </pc:spChg>
        <pc:spChg chg="add del">
          <ac:chgData name="Palmer, Mark" userId="7a92cab4-87cf-40e1-9d5e-4cd58cb5ce8b" providerId="ADAL" clId="{718A37E4-37C5-B34E-B65B-1D35E0C816D7}" dt="2019-12-12T14:29:23.924" v="4361" actId="26606"/>
          <ac:spMkLst>
            <pc:docMk/>
            <pc:sldMk cId="3963883764" sldId="1439"/>
            <ac:spMk id="88" creationId="{7AE95D8F-9825-4222-8846-E3461598CC62}"/>
          </ac:spMkLst>
        </pc:spChg>
        <pc:spChg chg="add del">
          <ac:chgData name="Palmer, Mark" userId="7a92cab4-87cf-40e1-9d5e-4cd58cb5ce8b" providerId="ADAL" clId="{718A37E4-37C5-B34E-B65B-1D35E0C816D7}" dt="2019-12-12T14:29:29.269" v="4363" actId="26606"/>
          <ac:spMkLst>
            <pc:docMk/>
            <pc:sldMk cId="3963883764" sldId="1439"/>
            <ac:spMk id="93" creationId="{D898B8EB-E53C-4E72-9817-B4BFCAD73600}"/>
          </ac:spMkLst>
        </pc:spChg>
        <pc:spChg chg="add del">
          <ac:chgData name="Palmer, Mark" userId="7a92cab4-87cf-40e1-9d5e-4cd58cb5ce8b" providerId="ADAL" clId="{718A37E4-37C5-B34E-B65B-1D35E0C816D7}" dt="2019-12-12T14:29:29.269" v="4363" actId="26606"/>
          <ac:spMkLst>
            <pc:docMk/>
            <pc:sldMk cId="3963883764" sldId="1439"/>
            <ac:spMk id="94" creationId="{4E130362-2F35-4AB7-9EA5-DBC0F771A58D}"/>
          </ac:spMkLst>
        </pc:spChg>
        <pc:spChg chg="add del">
          <ac:chgData name="Palmer, Mark" userId="7a92cab4-87cf-40e1-9d5e-4cd58cb5ce8b" providerId="ADAL" clId="{718A37E4-37C5-B34E-B65B-1D35E0C816D7}" dt="2019-12-12T14:29:29.269" v="4363" actId="26606"/>
          <ac:spMkLst>
            <pc:docMk/>
            <pc:sldMk cId="3963883764" sldId="1439"/>
            <ac:spMk id="95" creationId="{56BE988C-7A5B-41EC-A46C-AEA93D8D32FD}"/>
          </ac:spMkLst>
        </pc:spChg>
        <pc:spChg chg="add del">
          <ac:chgData name="Palmer, Mark" userId="7a92cab4-87cf-40e1-9d5e-4cd58cb5ce8b" providerId="ADAL" clId="{718A37E4-37C5-B34E-B65B-1D35E0C816D7}" dt="2019-12-12T14:29:29.269" v="4363" actId="26606"/>
          <ac:spMkLst>
            <pc:docMk/>
            <pc:sldMk cId="3963883764" sldId="1439"/>
            <ac:spMk id="96" creationId="{E3CB1EC0-40A9-4D5E-B7E2-6E3423CE28B2}"/>
          </ac:spMkLst>
        </pc:spChg>
        <pc:spChg chg="add del">
          <ac:chgData name="Palmer, Mark" userId="7a92cab4-87cf-40e1-9d5e-4cd58cb5ce8b" providerId="ADAL" clId="{718A37E4-37C5-B34E-B65B-1D35E0C816D7}" dt="2019-12-12T14:29:29.269" v="4363" actId="26606"/>
          <ac:spMkLst>
            <pc:docMk/>
            <pc:sldMk cId="3963883764" sldId="1439"/>
            <ac:spMk id="97" creationId="{DCBE52EF-2889-423F-947C-0E44A760D696}"/>
          </ac:spMkLst>
        </pc:spChg>
        <pc:spChg chg="add del">
          <ac:chgData name="Palmer, Mark" userId="7a92cab4-87cf-40e1-9d5e-4cd58cb5ce8b" providerId="ADAL" clId="{718A37E4-37C5-B34E-B65B-1D35E0C816D7}" dt="2019-12-12T14:29:36.437" v="4365" actId="26606"/>
          <ac:spMkLst>
            <pc:docMk/>
            <pc:sldMk cId="3963883764" sldId="1439"/>
            <ac:spMk id="99" creationId="{18F923FF-DD0C-4FD3-A1B4-68DFA511C82D}"/>
          </ac:spMkLst>
        </pc:spChg>
        <pc:spChg chg="add del">
          <ac:chgData name="Palmer, Mark" userId="7a92cab4-87cf-40e1-9d5e-4cd58cb5ce8b" providerId="ADAL" clId="{718A37E4-37C5-B34E-B65B-1D35E0C816D7}" dt="2019-12-12T14:29:36.437" v="4365" actId="26606"/>
          <ac:spMkLst>
            <pc:docMk/>
            <pc:sldMk cId="3963883764" sldId="1439"/>
            <ac:spMk id="100" creationId="{114A821F-8663-46BA-8CC0-D4C44F639F3A}"/>
          </ac:spMkLst>
        </pc:spChg>
        <pc:spChg chg="add del">
          <ac:chgData name="Palmer, Mark" userId="7a92cab4-87cf-40e1-9d5e-4cd58cb5ce8b" providerId="ADAL" clId="{718A37E4-37C5-B34E-B65B-1D35E0C816D7}" dt="2019-12-12T14:29:36.437" v="4365" actId="26606"/>
          <ac:spMkLst>
            <pc:docMk/>
            <pc:sldMk cId="3963883764" sldId="1439"/>
            <ac:spMk id="101" creationId="{67EF550F-47CE-4FB2-9DAC-12AD835C833D}"/>
          </ac:spMkLst>
        </pc:spChg>
        <pc:spChg chg="add del">
          <ac:chgData name="Palmer, Mark" userId="7a92cab4-87cf-40e1-9d5e-4cd58cb5ce8b" providerId="ADAL" clId="{718A37E4-37C5-B34E-B65B-1D35E0C816D7}" dt="2019-12-12T14:29:56.992" v="4367" actId="26606"/>
          <ac:spMkLst>
            <pc:docMk/>
            <pc:sldMk cId="3963883764" sldId="1439"/>
            <ac:spMk id="103" creationId="{AC6F8F5A-EAFE-459F-8F54-9D86D539F12E}"/>
          </ac:spMkLst>
        </pc:spChg>
        <pc:spChg chg="add del">
          <ac:chgData name="Palmer, Mark" userId="7a92cab4-87cf-40e1-9d5e-4cd58cb5ce8b" providerId="ADAL" clId="{718A37E4-37C5-B34E-B65B-1D35E0C816D7}" dt="2019-12-12T14:29:56.992" v="4367" actId="26606"/>
          <ac:spMkLst>
            <pc:docMk/>
            <pc:sldMk cId="3963883764" sldId="1439"/>
            <ac:spMk id="104" creationId="{5DFA2231-FFDF-4250-983C-D460855A37B8}"/>
          </ac:spMkLst>
        </pc:spChg>
        <pc:spChg chg="add del">
          <ac:chgData name="Palmer, Mark" userId="7a92cab4-87cf-40e1-9d5e-4cd58cb5ce8b" providerId="ADAL" clId="{718A37E4-37C5-B34E-B65B-1D35E0C816D7}" dt="2019-12-12T14:29:56.992" v="4367" actId="26606"/>
          <ac:spMkLst>
            <pc:docMk/>
            <pc:sldMk cId="3963883764" sldId="1439"/>
            <ac:spMk id="105" creationId="{C18DD249-7BAF-43E4-96D2-897DF8277025}"/>
          </ac:spMkLst>
        </pc:spChg>
        <pc:spChg chg="add del">
          <ac:chgData name="Palmer, Mark" userId="7a92cab4-87cf-40e1-9d5e-4cd58cb5ce8b" providerId="ADAL" clId="{718A37E4-37C5-B34E-B65B-1D35E0C816D7}" dt="2019-12-12T14:29:56.992" v="4367" actId="26606"/>
          <ac:spMkLst>
            <pc:docMk/>
            <pc:sldMk cId="3963883764" sldId="1439"/>
            <ac:spMk id="106" creationId="{93709A93-4FBF-496D-9228-3D3DBCF5064D}"/>
          </ac:spMkLst>
        </pc:spChg>
        <pc:spChg chg="add del">
          <ac:chgData name="Palmer, Mark" userId="7a92cab4-87cf-40e1-9d5e-4cd58cb5ce8b" providerId="ADAL" clId="{718A37E4-37C5-B34E-B65B-1D35E0C816D7}" dt="2019-12-12T14:29:56.992" v="4367" actId="26606"/>
          <ac:spMkLst>
            <pc:docMk/>
            <pc:sldMk cId="3963883764" sldId="1439"/>
            <ac:spMk id="107" creationId="{FDF57CB1-214E-425B-96B6-75E40F166F08}"/>
          </ac:spMkLst>
        </pc:spChg>
        <pc:spChg chg="add del">
          <ac:chgData name="Palmer, Mark" userId="7a92cab4-87cf-40e1-9d5e-4cd58cb5ce8b" providerId="ADAL" clId="{718A37E4-37C5-B34E-B65B-1D35E0C816D7}" dt="2019-12-12T14:30:04.757" v="4369" actId="26606"/>
          <ac:spMkLst>
            <pc:docMk/>
            <pc:sldMk cId="3963883764" sldId="1439"/>
            <ac:spMk id="109" creationId="{18F923FF-DD0C-4FD3-A1B4-68DFA511C82D}"/>
          </ac:spMkLst>
        </pc:spChg>
        <pc:spChg chg="add del">
          <ac:chgData name="Palmer, Mark" userId="7a92cab4-87cf-40e1-9d5e-4cd58cb5ce8b" providerId="ADAL" clId="{718A37E4-37C5-B34E-B65B-1D35E0C816D7}" dt="2019-12-12T14:30:04.757" v="4369" actId="26606"/>
          <ac:spMkLst>
            <pc:docMk/>
            <pc:sldMk cId="3963883764" sldId="1439"/>
            <ac:spMk id="110" creationId="{114A821F-8663-46BA-8CC0-D4C44F639F3A}"/>
          </ac:spMkLst>
        </pc:spChg>
        <pc:spChg chg="add del">
          <ac:chgData name="Palmer, Mark" userId="7a92cab4-87cf-40e1-9d5e-4cd58cb5ce8b" providerId="ADAL" clId="{718A37E4-37C5-B34E-B65B-1D35E0C816D7}" dt="2019-12-12T14:30:04.757" v="4369" actId="26606"/>
          <ac:spMkLst>
            <pc:docMk/>
            <pc:sldMk cId="3963883764" sldId="1439"/>
            <ac:spMk id="111" creationId="{67EF550F-47CE-4FB2-9DAC-12AD835C833D}"/>
          </ac:spMkLst>
        </pc:spChg>
        <pc:spChg chg="add del">
          <ac:chgData name="Palmer, Mark" userId="7a92cab4-87cf-40e1-9d5e-4cd58cb5ce8b" providerId="ADAL" clId="{718A37E4-37C5-B34E-B65B-1D35E0C816D7}" dt="2019-12-12T14:30:05.563" v="4371" actId="26606"/>
          <ac:spMkLst>
            <pc:docMk/>
            <pc:sldMk cId="3963883764" sldId="1439"/>
            <ac:spMk id="113" creationId="{D898B8EB-E53C-4E72-9817-B4BFCAD73600}"/>
          </ac:spMkLst>
        </pc:spChg>
        <pc:spChg chg="add del">
          <ac:chgData name="Palmer, Mark" userId="7a92cab4-87cf-40e1-9d5e-4cd58cb5ce8b" providerId="ADAL" clId="{718A37E4-37C5-B34E-B65B-1D35E0C816D7}" dt="2019-12-12T14:30:05.563" v="4371" actId="26606"/>
          <ac:spMkLst>
            <pc:docMk/>
            <pc:sldMk cId="3963883764" sldId="1439"/>
            <ac:spMk id="114" creationId="{4E130362-2F35-4AB7-9EA5-DBC0F771A58D}"/>
          </ac:spMkLst>
        </pc:spChg>
        <pc:spChg chg="add del">
          <ac:chgData name="Palmer, Mark" userId="7a92cab4-87cf-40e1-9d5e-4cd58cb5ce8b" providerId="ADAL" clId="{718A37E4-37C5-B34E-B65B-1D35E0C816D7}" dt="2019-12-12T14:30:05.563" v="4371" actId="26606"/>
          <ac:spMkLst>
            <pc:docMk/>
            <pc:sldMk cId="3963883764" sldId="1439"/>
            <ac:spMk id="115" creationId="{56BE988C-7A5B-41EC-A46C-AEA93D8D32FD}"/>
          </ac:spMkLst>
        </pc:spChg>
        <pc:spChg chg="add del">
          <ac:chgData name="Palmer, Mark" userId="7a92cab4-87cf-40e1-9d5e-4cd58cb5ce8b" providerId="ADAL" clId="{718A37E4-37C5-B34E-B65B-1D35E0C816D7}" dt="2019-12-12T14:30:05.563" v="4371" actId="26606"/>
          <ac:spMkLst>
            <pc:docMk/>
            <pc:sldMk cId="3963883764" sldId="1439"/>
            <ac:spMk id="116" creationId="{E3CB1EC0-40A9-4D5E-B7E2-6E3423CE28B2}"/>
          </ac:spMkLst>
        </pc:spChg>
        <pc:spChg chg="add del">
          <ac:chgData name="Palmer, Mark" userId="7a92cab4-87cf-40e1-9d5e-4cd58cb5ce8b" providerId="ADAL" clId="{718A37E4-37C5-B34E-B65B-1D35E0C816D7}" dt="2019-12-12T14:30:05.563" v="4371" actId="26606"/>
          <ac:spMkLst>
            <pc:docMk/>
            <pc:sldMk cId="3963883764" sldId="1439"/>
            <ac:spMk id="117" creationId="{DCBE52EF-2889-423F-947C-0E44A760D696}"/>
          </ac:spMkLst>
        </pc:spChg>
        <pc:spChg chg="add del">
          <ac:chgData name="Palmer, Mark" userId="7a92cab4-87cf-40e1-9d5e-4cd58cb5ce8b" providerId="ADAL" clId="{718A37E4-37C5-B34E-B65B-1D35E0C816D7}" dt="2019-12-12T14:30:07.570" v="4373" actId="26606"/>
          <ac:spMkLst>
            <pc:docMk/>
            <pc:sldMk cId="3963883764" sldId="1439"/>
            <ac:spMk id="119" creationId="{48F23D54-B22C-46AC-9B8E-4E0403FC5A5F}"/>
          </ac:spMkLst>
        </pc:spChg>
        <pc:spChg chg="add del">
          <ac:chgData name="Palmer, Mark" userId="7a92cab4-87cf-40e1-9d5e-4cd58cb5ce8b" providerId="ADAL" clId="{718A37E4-37C5-B34E-B65B-1D35E0C816D7}" dt="2019-12-12T14:30:07.570" v="4373" actId="26606"/>
          <ac:spMkLst>
            <pc:docMk/>
            <pc:sldMk cId="3963883764" sldId="1439"/>
            <ac:spMk id="120" creationId="{0ADDB668-2CA4-4D2B-9C34-3487CA330BA8}"/>
          </ac:spMkLst>
        </pc:spChg>
        <pc:spChg chg="add del">
          <ac:chgData name="Palmer, Mark" userId="7a92cab4-87cf-40e1-9d5e-4cd58cb5ce8b" providerId="ADAL" clId="{718A37E4-37C5-B34E-B65B-1D35E0C816D7}" dt="2019-12-12T14:30:07.570" v="4373" actId="26606"/>
          <ac:spMkLst>
            <pc:docMk/>
            <pc:sldMk cId="3963883764" sldId="1439"/>
            <ac:spMk id="121" creationId="{2568BC19-F052-4108-93E1-6A3D1DEC072F}"/>
          </ac:spMkLst>
        </pc:spChg>
        <pc:spChg chg="add del">
          <ac:chgData name="Palmer, Mark" userId="7a92cab4-87cf-40e1-9d5e-4cd58cb5ce8b" providerId="ADAL" clId="{718A37E4-37C5-B34E-B65B-1D35E0C816D7}" dt="2019-12-12T14:30:07.570" v="4373" actId="26606"/>
          <ac:spMkLst>
            <pc:docMk/>
            <pc:sldMk cId="3963883764" sldId="1439"/>
            <ac:spMk id="122" creationId="{D5FD337D-4D6B-4C8B-B6F5-121097E09881}"/>
          </ac:spMkLst>
        </pc:spChg>
        <pc:spChg chg="add del">
          <ac:chgData name="Palmer, Mark" userId="7a92cab4-87cf-40e1-9d5e-4cd58cb5ce8b" providerId="ADAL" clId="{718A37E4-37C5-B34E-B65B-1D35E0C816D7}" dt="2019-12-12T14:30:09.555" v="4375" actId="26606"/>
          <ac:spMkLst>
            <pc:docMk/>
            <pc:sldMk cId="3963883764" sldId="1439"/>
            <ac:spMk id="125" creationId="{7AE95D8F-9825-4222-8846-E3461598CC62}"/>
          </ac:spMkLst>
        </pc:spChg>
        <pc:spChg chg="add">
          <ac:chgData name="Palmer, Mark" userId="7a92cab4-87cf-40e1-9d5e-4cd58cb5ce8b" providerId="ADAL" clId="{718A37E4-37C5-B34E-B65B-1D35E0C816D7}" dt="2019-12-12T14:30:09.567" v="4376" actId="26606"/>
          <ac:spMkLst>
            <pc:docMk/>
            <pc:sldMk cId="3963883764" sldId="1439"/>
            <ac:spMk id="130" creationId="{9584E7D4-A2F5-41A9-A4AE-B84BD1346A6E}"/>
          </ac:spMkLst>
        </pc:spChg>
        <pc:spChg chg="add">
          <ac:chgData name="Palmer, Mark" userId="7a92cab4-87cf-40e1-9d5e-4cd58cb5ce8b" providerId="ADAL" clId="{718A37E4-37C5-B34E-B65B-1D35E0C816D7}" dt="2019-12-12T14:30:09.567" v="4376" actId="26606"/>
          <ac:spMkLst>
            <pc:docMk/>
            <pc:sldMk cId="3963883764" sldId="1439"/>
            <ac:spMk id="131" creationId="{912531D6-F318-49BD-859A-0B2B7159485B}"/>
          </ac:spMkLst>
        </pc:spChg>
        <pc:spChg chg="add">
          <ac:chgData name="Palmer, Mark" userId="7a92cab4-87cf-40e1-9d5e-4cd58cb5ce8b" providerId="ADAL" clId="{718A37E4-37C5-B34E-B65B-1D35E0C816D7}" dt="2019-12-12T14:30:09.567" v="4376" actId="26606"/>
          <ac:spMkLst>
            <pc:docMk/>
            <pc:sldMk cId="3963883764" sldId="1439"/>
            <ac:spMk id="132" creationId="{C3A78525-353D-47EB-B839-E380DBD7DE18}"/>
          </ac:spMkLst>
        </pc:spChg>
        <pc:spChg chg="add">
          <ac:chgData name="Palmer, Mark" userId="7a92cab4-87cf-40e1-9d5e-4cd58cb5ce8b" providerId="ADAL" clId="{718A37E4-37C5-B34E-B65B-1D35E0C816D7}" dt="2019-12-12T14:30:09.567" v="4376" actId="26606"/>
          <ac:spMkLst>
            <pc:docMk/>
            <pc:sldMk cId="3963883764" sldId="1439"/>
            <ac:spMk id="133" creationId="{6436C932-B8B8-4A70-8A0D-1A4AD0A9F20E}"/>
          </ac:spMkLst>
        </pc:spChg>
        <pc:spChg chg="add">
          <ac:chgData name="Palmer, Mark" userId="7a92cab4-87cf-40e1-9d5e-4cd58cb5ce8b" providerId="ADAL" clId="{718A37E4-37C5-B34E-B65B-1D35E0C816D7}" dt="2019-12-12T14:30:09.567" v="4376" actId="26606"/>
          <ac:spMkLst>
            <pc:docMk/>
            <pc:sldMk cId="3963883764" sldId="1439"/>
            <ac:spMk id="135" creationId="{BEC760C0-2D8A-4DE5-9990-FA96D59E535F}"/>
          </ac:spMkLst>
        </pc:spChg>
        <pc:picChg chg="add mod ord">
          <ac:chgData name="Palmer, Mark" userId="7a92cab4-87cf-40e1-9d5e-4cd58cb5ce8b" providerId="ADAL" clId="{718A37E4-37C5-B34E-B65B-1D35E0C816D7}" dt="2019-12-12T14:32:16.683" v="4419" actId="14100"/>
          <ac:picMkLst>
            <pc:docMk/>
            <pc:sldMk cId="3963883764" sldId="1439"/>
            <ac:picMk id="6" creationId="{D272552C-F815-9A4B-BF90-207A14ECA421}"/>
          </ac:picMkLst>
        </pc:picChg>
        <pc:picChg chg="add mod">
          <ac:chgData name="Palmer, Mark" userId="7a92cab4-87cf-40e1-9d5e-4cd58cb5ce8b" providerId="ADAL" clId="{718A37E4-37C5-B34E-B65B-1D35E0C816D7}" dt="2019-12-12T14:31:33.623" v="4408" actId="1035"/>
          <ac:picMkLst>
            <pc:docMk/>
            <pc:sldMk cId="3963883764" sldId="1439"/>
            <ac:picMk id="7" creationId="{28EEEB8D-EA62-2D46-B910-D1C2775D7050}"/>
          </ac:picMkLst>
        </pc:picChg>
        <pc:picChg chg="add mod ord">
          <ac:chgData name="Palmer, Mark" userId="7a92cab4-87cf-40e1-9d5e-4cd58cb5ce8b" providerId="ADAL" clId="{718A37E4-37C5-B34E-B65B-1D35E0C816D7}" dt="2019-12-12T14:31:30.251" v="4403" actId="1036"/>
          <ac:picMkLst>
            <pc:docMk/>
            <pc:sldMk cId="3963883764" sldId="1439"/>
            <ac:picMk id="8" creationId="{05828A1C-C0AA-CD43-9F2C-D1FB6D446150}"/>
          </ac:picMkLst>
        </pc:picChg>
        <pc:picChg chg="add mod ord">
          <ac:chgData name="Palmer, Mark" userId="7a92cab4-87cf-40e1-9d5e-4cd58cb5ce8b" providerId="ADAL" clId="{718A37E4-37C5-B34E-B65B-1D35E0C816D7}" dt="2019-12-12T14:32:05.205" v="4414" actId="14100"/>
          <ac:picMkLst>
            <pc:docMk/>
            <pc:sldMk cId="3963883764" sldId="1439"/>
            <ac:picMk id="9" creationId="{EE33126E-EEA6-104E-8EAA-29863BEAEAC0}"/>
          </ac:picMkLst>
        </pc:picChg>
        <pc:cxnChg chg="add del">
          <ac:chgData name="Palmer, Mark" userId="7a92cab4-87cf-40e1-9d5e-4cd58cb5ce8b" providerId="ADAL" clId="{718A37E4-37C5-B34E-B65B-1D35E0C816D7}" dt="2019-12-12T14:28:52.882" v="4347" actId="26606"/>
          <ac:cxnSpMkLst>
            <pc:docMk/>
            <pc:sldMk cId="3963883764" sldId="1439"/>
            <ac:cxnSpMk id="44" creationId="{3217665F-0036-444A-8D4A-33AF36A36A42}"/>
          </ac:cxnSpMkLst>
        </pc:cxnChg>
        <pc:cxnChg chg="add del">
          <ac:chgData name="Palmer, Mark" userId="7a92cab4-87cf-40e1-9d5e-4cd58cb5ce8b" providerId="ADAL" clId="{718A37E4-37C5-B34E-B65B-1D35E0C816D7}" dt="2019-12-12T14:28:52.882" v="4347" actId="26606"/>
          <ac:cxnSpMkLst>
            <pc:docMk/>
            <pc:sldMk cId="3963883764" sldId="1439"/>
            <ac:cxnSpMk id="45" creationId="{DFDA47BC-3069-47F5-8257-24B3B1F76A08}"/>
          </ac:cxnSpMkLst>
        </pc:cxnChg>
        <pc:cxnChg chg="add del">
          <ac:chgData name="Palmer, Mark" userId="7a92cab4-87cf-40e1-9d5e-4cd58cb5ce8b" providerId="ADAL" clId="{718A37E4-37C5-B34E-B65B-1D35E0C816D7}" dt="2019-12-12T14:28:52.882" v="4347" actId="26606"/>
          <ac:cxnSpMkLst>
            <pc:docMk/>
            <pc:sldMk cId="3963883764" sldId="1439"/>
            <ac:cxnSpMk id="47" creationId="{942B920A-73AD-402A-8EEF-B88E1A9398B8}"/>
          </ac:cxnSpMkLst>
        </pc:cxnChg>
        <pc:cxnChg chg="add del">
          <ac:chgData name="Palmer, Mark" userId="7a92cab4-87cf-40e1-9d5e-4cd58cb5ce8b" providerId="ADAL" clId="{718A37E4-37C5-B34E-B65B-1D35E0C816D7}" dt="2019-12-12T14:28:52.882" v="4347" actId="26606"/>
          <ac:cxnSpMkLst>
            <pc:docMk/>
            <pc:sldMk cId="3963883764" sldId="1439"/>
            <ac:cxnSpMk id="48" creationId="{00C9EB70-BC82-414A-BF8D-AD7FC6727616}"/>
          </ac:cxnSpMkLst>
        </pc:cxnChg>
        <pc:cxnChg chg="add del">
          <ac:chgData name="Palmer, Mark" userId="7a92cab4-87cf-40e1-9d5e-4cd58cb5ce8b" providerId="ADAL" clId="{718A37E4-37C5-B34E-B65B-1D35E0C816D7}" dt="2019-12-12T14:28:53.681" v="4349" actId="26606"/>
          <ac:cxnSpMkLst>
            <pc:docMk/>
            <pc:sldMk cId="3963883764" sldId="1439"/>
            <ac:cxnSpMk id="54" creationId="{02AD82C0-24F3-4083-849D-D281174AF259}"/>
          </ac:cxnSpMkLst>
        </pc:cxnChg>
        <pc:cxnChg chg="add del">
          <ac:chgData name="Palmer, Mark" userId="7a92cab4-87cf-40e1-9d5e-4cd58cb5ce8b" providerId="ADAL" clId="{718A37E4-37C5-B34E-B65B-1D35E0C816D7}" dt="2019-12-12T14:29:00.733" v="4351" actId="26606"/>
          <ac:cxnSpMkLst>
            <pc:docMk/>
            <pc:sldMk cId="3963883764" sldId="1439"/>
            <ac:cxnSpMk id="57" creationId="{DFDA47BC-3069-47F5-8257-24B3B1F76A08}"/>
          </ac:cxnSpMkLst>
        </pc:cxnChg>
        <pc:cxnChg chg="add del">
          <ac:chgData name="Palmer, Mark" userId="7a92cab4-87cf-40e1-9d5e-4cd58cb5ce8b" providerId="ADAL" clId="{718A37E4-37C5-B34E-B65B-1D35E0C816D7}" dt="2019-12-12T14:29:00.733" v="4351" actId="26606"/>
          <ac:cxnSpMkLst>
            <pc:docMk/>
            <pc:sldMk cId="3963883764" sldId="1439"/>
            <ac:cxnSpMk id="59" creationId="{942B920A-73AD-402A-8EEF-B88E1A9398B8}"/>
          </ac:cxnSpMkLst>
        </pc:cxnChg>
        <pc:cxnChg chg="add del">
          <ac:chgData name="Palmer, Mark" userId="7a92cab4-87cf-40e1-9d5e-4cd58cb5ce8b" providerId="ADAL" clId="{718A37E4-37C5-B34E-B65B-1D35E0C816D7}" dt="2019-12-12T14:29:00.733" v="4351" actId="26606"/>
          <ac:cxnSpMkLst>
            <pc:docMk/>
            <pc:sldMk cId="3963883764" sldId="1439"/>
            <ac:cxnSpMk id="60" creationId="{00C9EB70-BC82-414A-BF8D-AD7FC6727616}"/>
          </ac:cxnSpMkLst>
        </pc:cxnChg>
        <pc:cxnChg chg="add del">
          <ac:chgData name="Palmer, Mark" userId="7a92cab4-87cf-40e1-9d5e-4cd58cb5ce8b" providerId="ADAL" clId="{718A37E4-37C5-B34E-B65B-1D35E0C816D7}" dt="2019-12-12T14:29:00.733" v="4351" actId="26606"/>
          <ac:cxnSpMkLst>
            <pc:docMk/>
            <pc:sldMk cId="3963883764" sldId="1439"/>
            <ac:cxnSpMk id="61" creationId="{3217665F-0036-444A-8D4A-33AF36A36A42}"/>
          </ac:cxnSpMkLst>
        </pc:cxnChg>
        <pc:cxnChg chg="add del">
          <ac:chgData name="Palmer, Mark" userId="7a92cab4-87cf-40e1-9d5e-4cd58cb5ce8b" providerId="ADAL" clId="{718A37E4-37C5-B34E-B65B-1D35E0C816D7}" dt="2019-12-12T14:29:15.969" v="4353" actId="26606"/>
          <ac:cxnSpMkLst>
            <pc:docMk/>
            <pc:sldMk cId="3963883764" sldId="1439"/>
            <ac:cxnSpMk id="67" creationId="{02AD82C0-24F3-4083-849D-D281174AF259}"/>
          </ac:cxnSpMkLst>
        </pc:cxnChg>
        <pc:cxnChg chg="add del">
          <ac:chgData name="Palmer, Mark" userId="7a92cab4-87cf-40e1-9d5e-4cd58cb5ce8b" providerId="ADAL" clId="{718A37E4-37C5-B34E-B65B-1D35E0C816D7}" dt="2019-12-12T14:29:17.992" v="4355" actId="26606"/>
          <ac:cxnSpMkLst>
            <pc:docMk/>
            <pc:sldMk cId="3963883764" sldId="1439"/>
            <ac:cxnSpMk id="70" creationId="{DFDA47BC-3069-47F5-8257-24B3B1F76A08}"/>
          </ac:cxnSpMkLst>
        </pc:cxnChg>
        <pc:cxnChg chg="add del">
          <ac:chgData name="Palmer, Mark" userId="7a92cab4-87cf-40e1-9d5e-4cd58cb5ce8b" providerId="ADAL" clId="{718A37E4-37C5-B34E-B65B-1D35E0C816D7}" dt="2019-12-12T14:29:17.992" v="4355" actId="26606"/>
          <ac:cxnSpMkLst>
            <pc:docMk/>
            <pc:sldMk cId="3963883764" sldId="1439"/>
            <ac:cxnSpMk id="72" creationId="{942B920A-73AD-402A-8EEF-B88E1A9398B8}"/>
          </ac:cxnSpMkLst>
        </pc:cxnChg>
        <pc:cxnChg chg="add del">
          <ac:chgData name="Palmer, Mark" userId="7a92cab4-87cf-40e1-9d5e-4cd58cb5ce8b" providerId="ADAL" clId="{718A37E4-37C5-B34E-B65B-1D35E0C816D7}" dt="2019-12-12T14:29:17.992" v="4355" actId="26606"/>
          <ac:cxnSpMkLst>
            <pc:docMk/>
            <pc:sldMk cId="3963883764" sldId="1439"/>
            <ac:cxnSpMk id="73" creationId="{00C9EB70-BC82-414A-BF8D-AD7FC6727616}"/>
          </ac:cxnSpMkLst>
        </pc:cxnChg>
        <pc:cxnChg chg="add del">
          <ac:chgData name="Palmer, Mark" userId="7a92cab4-87cf-40e1-9d5e-4cd58cb5ce8b" providerId="ADAL" clId="{718A37E4-37C5-B34E-B65B-1D35E0C816D7}" dt="2019-12-12T14:29:17.992" v="4355" actId="26606"/>
          <ac:cxnSpMkLst>
            <pc:docMk/>
            <pc:sldMk cId="3963883764" sldId="1439"/>
            <ac:cxnSpMk id="74" creationId="{3217665F-0036-444A-8D4A-33AF36A36A42}"/>
          </ac:cxnSpMkLst>
        </pc:cxnChg>
        <pc:cxnChg chg="add del">
          <ac:chgData name="Palmer, Mark" userId="7a92cab4-87cf-40e1-9d5e-4cd58cb5ce8b" providerId="ADAL" clId="{718A37E4-37C5-B34E-B65B-1D35E0C816D7}" dt="2019-12-12T14:29:19.829" v="4357" actId="26606"/>
          <ac:cxnSpMkLst>
            <pc:docMk/>
            <pc:sldMk cId="3963883764" sldId="1439"/>
            <ac:cxnSpMk id="80" creationId="{02AD82C0-24F3-4083-849D-D281174AF259}"/>
          </ac:cxnSpMkLst>
        </pc:cxnChg>
        <pc:cxnChg chg="add del">
          <ac:chgData name="Palmer, Mark" userId="7a92cab4-87cf-40e1-9d5e-4cd58cb5ce8b" providerId="ADAL" clId="{718A37E4-37C5-B34E-B65B-1D35E0C816D7}" dt="2019-12-12T14:29:23.924" v="4361" actId="26606"/>
          <ac:cxnSpMkLst>
            <pc:docMk/>
            <pc:sldMk cId="3963883764" sldId="1439"/>
            <ac:cxnSpMk id="87" creationId="{DFDA47BC-3069-47F5-8257-24B3B1F76A08}"/>
          </ac:cxnSpMkLst>
        </pc:cxnChg>
        <pc:cxnChg chg="add del">
          <ac:chgData name="Palmer, Mark" userId="7a92cab4-87cf-40e1-9d5e-4cd58cb5ce8b" providerId="ADAL" clId="{718A37E4-37C5-B34E-B65B-1D35E0C816D7}" dt="2019-12-12T14:29:23.924" v="4361" actId="26606"/>
          <ac:cxnSpMkLst>
            <pc:docMk/>
            <pc:sldMk cId="3963883764" sldId="1439"/>
            <ac:cxnSpMk id="89" creationId="{942B920A-73AD-402A-8EEF-B88E1A9398B8}"/>
          </ac:cxnSpMkLst>
        </pc:cxnChg>
        <pc:cxnChg chg="add del">
          <ac:chgData name="Palmer, Mark" userId="7a92cab4-87cf-40e1-9d5e-4cd58cb5ce8b" providerId="ADAL" clId="{718A37E4-37C5-B34E-B65B-1D35E0C816D7}" dt="2019-12-12T14:29:23.924" v="4361" actId="26606"/>
          <ac:cxnSpMkLst>
            <pc:docMk/>
            <pc:sldMk cId="3963883764" sldId="1439"/>
            <ac:cxnSpMk id="90" creationId="{00C9EB70-BC82-414A-BF8D-AD7FC6727616}"/>
          </ac:cxnSpMkLst>
        </pc:cxnChg>
        <pc:cxnChg chg="add del">
          <ac:chgData name="Palmer, Mark" userId="7a92cab4-87cf-40e1-9d5e-4cd58cb5ce8b" providerId="ADAL" clId="{718A37E4-37C5-B34E-B65B-1D35E0C816D7}" dt="2019-12-12T14:29:23.924" v="4361" actId="26606"/>
          <ac:cxnSpMkLst>
            <pc:docMk/>
            <pc:sldMk cId="3963883764" sldId="1439"/>
            <ac:cxnSpMk id="91" creationId="{3217665F-0036-444A-8D4A-33AF36A36A42}"/>
          </ac:cxnSpMkLst>
        </pc:cxnChg>
        <pc:cxnChg chg="add del">
          <ac:chgData name="Palmer, Mark" userId="7a92cab4-87cf-40e1-9d5e-4cd58cb5ce8b" providerId="ADAL" clId="{718A37E4-37C5-B34E-B65B-1D35E0C816D7}" dt="2019-12-12T14:30:09.555" v="4375" actId="26606"/>
          <ac:cxnSpMkLst>
            <pc:docMk/>
            <pc:sldMk cId="3963883764" sldId="1439"/>
            <ac:cxnSpMk id="124" creationId="{DFDA47BC-3069-47F5-8257-24B3B1F76A08}"/>
          </ac:cxnSpMkLst>
        </pc:cxnChg>
        <pc:cxnChg chg="add del">
          <ac:chgData name="Palmer, Mark" userId="7a92cab4-87cf-40e1-9d5e-4cd58cb5ce8b" providerId="ADAL" clId="{718A37E4-37C5-B34E-B65B-1D35E0C816D7}" dt="2019-12-12T14:30:09.555" v="4375" actId="26606"/>
          <ac:cxnSpMkLst>
            <pc:docMk/>
            <pc:sldMk cId="3963883764" sldId="1439"/>
            <ac:cxnSpMk id="126" creationId="{942B920A-73AD-402A-8EEF-B88E1A9398B8}"/>
          </ac:cxnSpMkLst>
        </pc:cxnChg>
        <pc:cxnChg chg="add del">
          <ac:chgData name="Palmer, Mark" userId="7a92cab4-87cf-40e1-9d5e-4cd58cb5ce8b" providerId="ADAL" clId="{718A37E4-37C5-B34E-B65B-1D35E0C816D7}" dt="2019-12-12T14:30:09.555" v="4375" actId="26606"/>
          <ac:cxnSpMkLst>
            <pc:docMk/>
            <pc:sldMk cId="3963883764" sldId="1439"/>
            <ac:cxnSpMk id="127" creationId="{00C9EB70-BC82-414A-BF8D-AD7FC6727616}"/>
          </ac:cxnSpMkLst>
        </pc:cxnChg>
        <pc:cxnChg chg="add del">
          <ac:chgData name="Palmer, Mark" userId="7a92cab4-87cf-40e1-9d5e-4cd58cb5ce8b" providerId="ADAL" clId="{718A37E4-37C5-B34E-B65B-1D35E0C816D7}" dt="2019-12-12T14:30:09.555" v="4375" actId="26606"/>
          <ac:cxnSpMkLst>
            <pc:docMk/>
            <pc:sldMk cId="3963883764" sldId="1439"/>
            <ac:cxnSpMk id="128" creationId="{3217665F-0036-444A-8D4A-33AF36A36A42}"/>
          </ac:cxnSpMkLst>
        </pc:cxnChg>
        <pc:cxnChg chg="add">
          <ac:chgData name="Palmer, Mark" userId="7a92cab4-87cf-40e1-9d5e-4cd58cb5ce8b" providerId="ADAL" clId="{718A37E4-37C5-B34E-B65B-1D35E0C816D7}" dt="2019-12-12T14:30:09.567" v="4376" actId="26606"/>
          <ac:cxnSpMkLst>
            <pc:docMk/>
            <pc:sldMk cId="3963883764" sldId="1439"/>
            <ac:cxnSpMk id="134" creationId="{02AD82C0-24F3-4083-849D-D281174AF259}"/>
          </ac:cxnSpMkLst>
        </pc:cxnChg>
      </pc:sldChg>
      <pc:sldChg chg="addSp delSp modSp add">
        <pc:chgData name="Palmer, Mark" userId="7a92cab4-87cf-40e1-9d5e-4cd58cb5ce8b" providerId="ADAL" clId="{718A37E4-37C5-B34E-B65B-1D35E0C816D7}" dt="2019-12-12T14:42:57.358" v="4715" actId="1037"/>
        <pc:sldMkLst>
          <pc:docMk/>
          <pc:sldMk cId="3670780720" sldId="1440"/>
        </pc:sldMkLst>
        <pc:spChg chg="mod">
          <ac:chgData name="Palmer, Mark" userId="7a92cab4-87cf-40e1-9d5e-4cd58cb5ce8b" providerId="ADAL" clId="{718A37E4-37C5-B34E-B65B-1D35E0C816D7}" dt="2019-12-12T14:37:07.221" v="4539" actId="404"/>
          <ac:spMkLst>
            <pc:docMk/>
            <pc:sldMk cId="3670780720" sldId="1440"/>
            <ac:spMk id="2" creationId="{69F292BE-4792-7440-81BA-9C3E975BCB56}"/>
          </ac:spMkLst>
        </pc:spChg>
        <pc:spChg chg="add mod">
          <ac:chgData name="Palmer, Mark" userId="7a92cab4-87cf-40e1-9d5e-4cd58cb5ce8b" providerId="ADAL" clId="{718A37E4-37C5-B34E-B65B-1D35E0C816D7}" dt="2019-12-12T14:38:59.282" v="4623" actId="14100"/>
          <ac:spMkLst>
            <pc:docMk/>
            <pc:sldMk cId="3670780720" sldId="1440"/>
            <ac:spMk id="8" creationId="{48962978-34EC-154C-AC4C-2523BAE2CEA2}"/>
          </ac:spMkLst>
        </pc:spChg>
        <pc:spChg chg="add mod">
          <ac:chgData name="Palmer, Mark" userId="7a92cab4-87cf-40e1-9d5e-4cd58cb5ce8b" providerId="ADAL" clId="{718A37E4-37C5-B34E-B65B-1D35E0C816D7}" dt="2019-12-12T14:38:46.798" v="4621" actId="207"/>
          <ac:spMkLst>
            <pc:docMk/>
            <pc:sldMk cId="3670780720" sldId="1440"/>
            <ac:spMk id="10" creationId="{D02B2C95-1A72-2849-A05C-81316CFF5F7A}"/>
          </ac:spMkLst>
        </pc:spChg>
        <pc:spChg chg="add mod">
          <ac:chgData name="Palmer, Mark" userId="7a92cab4-87cf-40e1-9d5e-4cd58cb5ce8b" providerId="ADAL" clId="{718A37E4-37C5-B34E-B65B-1D35E0C816D7}" dt="2019-12-12T14:39:34.392" v="4629" actId="1076"/>
          <ac:spMkLst>
            <pc:docMk/>
            <pc:sldMk cId="3670780720" sldId="1440"/>
            <ac:spMk id="12" creationId="{69ECBA29-6038-F74E-AB0C-9B932C34CB06}"/>
          </ac:spMkLst>
        </pc:spChg>
        <pc:spChg chg="add del mod">
          <ac:chgData name="Palmer, Mark" userId="7a92cab4-87cf-40e1-9d5e-4cd58cb5ce8b" providerId="ADAL" clId="{718A37E4-37C5-B34E-B65B-1D35E0C816D7}" dt="2019-12-12T14:42:53.896" v="4708"/>
          <ac:spMkLst>
            <pc:docMk/>
            <pc:sldMk cId="3670780720" sldId="1440"/>
            <ac:spMk id="15" creationId="{EAB4C95C-C50D-5A46-9028-46A311520FD2}"/>
          </ac:spMkLst>
        </pc:spChg>
        <pc:spChg chg="add mod">
          <ac:chgData name="Palmer, Mark" userId="7a92cab4-87cf-40e1-9d5e-4cd58cb5ce8b" providerId="ADAL" clId="{718A37E4-37C5-B34E-B65B-1D35E0C816D7}" dt="2019-12-12T14:42:57.358" v="4715" actId="1037"/>
          <ac:spMkLst>
            <pc:docMk/>
            <pc:sldMk cId="3670780720" sldId="1440"/>
            <ac:spMk id="16" creationId="{D53FE5AC-9DC7-0848-B787-323360190F5C}"/>
          </ac:spMkLst>
        </pc:spChg>
        <pc:picChg chg="add mod">
          <ac:chgData name="Palmer, Mark" userId="7a92cab4-87cf-40e1-9d5e-4cd58cb5ce8b" providerId="ADAL" clId="{718A37E4-37C5-B34E-B65B-1D35E0C816D7}" dt="2019-12-12T14:37:22.966" v="4563" actId="14100"/>
          <ac:picMkLst>
            <pc:docMk/>
            <pc:sldMk cId="3670780720" sldId="1440"/>
            <ac:picMk id="5" creationId="{2D60B2AF-43B9-614A-8FB2-51646D0A557C}"/>
          </ac:picMkLst>
        </pc:picChg>
        <pc:picChg chg="add mod">
          <ac:chgData name="Palmer, Mark" userId="7a92cab4-87cf-40e1-9d5e-4cd58cb5ce8b" providerId="ADAL" clId="{718A37E4-37C5-B34E-B65B-1D35E0C816D7}" dt="2019-12-12T14:37:28.498" v="4565" actId="14100"/>
          <ac:picMkLst>
            <pc:docMk/>
            <pc:sldMk cId="3670780720" sldId="1440"/>
            <ac:picMk id="6" creationId="{8781F921-D562-F943-9D6E-7104A63D0062}"/>
          </ac:picMkLst>
        </pc:picChg>
        <pc:picChg chg="add mod">
          <ac:chgData name="Palmer, Mark" userId="7a92cab4-87cf-40e1-9d5e-4cd58cb5ce8b" providerId="ADAL" clId="{718A37E4-37C5-B34E-B65B-1D35E0C816D7}" dt="2019-12-12T14:41:30.269" v="4669" actId="1036"/>
          <ac:picMkLst>
            <pc:docMk/>
            <pc:sldMk cId="3670780720" sldId="1440"/>
            <ac:picMk id="13" creationId="{B8C39AF4-8911-D94E-BA8C-AE5F21ABF036}"/>
          </ac:picMkLst>
        </pc:picChg>
        <pc:picChg chg="add mod">
          <ac:chgData name="Palmer, Mark" userId="7a92cab4-87cf-40e1-9d5e-4cd58cb5ce8b" providerId="ADAL" clId="{718A37E4-37C5-B34E-B65B-1D35E0C816D7}" dt="2019-12-12T14:41:30.269" v="4669" actId="1036"/>
          <ac:picMkLst>
            <pc:docMk/>
            <pc:sldMk cId="3670780720" sldId="1440"/>
            <ac:picMk id="14" creationId="{42FC6F65-7A83-5641-AE30-4E8F136D69F3}"/>
          </ac:picMkLst>
        </pc:picChg>
        <pc:cxnChg chg="add mod">
          <ac:chgData name="Palmer, Mark" userId="7a92cab4-87cf-40e1-9d5e-4cd58cb5ce8b" providerId="ADAL" clId="{718A37E4-37C5-B34E-B65B-1D35E0C816D7}" dt="2019-12-12T14:39:02.285" v="4624" actId="1076"/>
          <ac:cxnSpMkLst>
            <pc:docMk/>
            <pc:sldMk cId="3670780720" sldId="1440"/>
            <ac:cxnSpMk id="7" creationId="{2AC3C1D5-E1BD-554B-97A1-4905DC9EB309}"/>
          </ac:cxnSpMkLst>
        </pc:cxnChg>
      </pc:sldChg>
      <pc:sldChg chg="addSp modSp add ord">
        <pc:chgData name="Palmer, Mark" userId="7a92cab4-87cf-40e1-9d5e-4cd58cb5ce8b" providerId="ADAL" clId="{718A37E4-37C5-B34E-B65B-1D35E0C816D7}" dt="2019-12-12T15:15:24.183" v="4946" actId="403"/>
        <pc:sldMkLst>
          <pc:docMk/>
          <pc:sldMk cId="512893847" sldId="1441"/>
        </pc:sldMkLst>
        <pc:spChg chg="mod">
          <ac:chgData name="Palmer, Mark" userId="7a92cab4-87cf-40e1-9d5e-4cd58cb5ce8b" providerId="ADAL" clId="{718A37E4-37C5-B34E-B65B-1D35E0C816D7}" dt="2019-12-12T15:13:55.418" v="4896" actId="27636"/>
          <ac:spMkLst>
            <pc:docMk/>
            <pc:sldMk cId="512893847" sldId="1441"/>
            <ac:spMk id="2" creationId="{E0792ED2-14F2-9741-BA38-183C7762CAEF}"/>
          </ac:spMkLst>
        </pc:spChg>
        <pc:spChg chg="add mod">
          <ac:chgData name="Palmer, Mark" userId="7a92cab4-87cf-40e1-9d5e-4cd58cb5ce8b" providerId="ADAL" clId="{718A37E4-37C5-B34E-B65B-1D35E0C816D7}" dt="2019-12-12T15:15:24.183" v="4946" actId="403"/>
          <ac:spMkLst>
            <pc:docMk/>
            <pc:sldMk cId="512893847" sldId="1441"/>
            <ac:spMk id="7" creationId="{60053F6A-A3E2-2D4F-AD12-628096CD44DB}"/>
          </ac:spMkLst>
        </pc:spChg>
        <pc:graphicFrameChg chg="add mod modGraphic">
          <ac:chgData name="Palmer, Mark" userId="7a92cab4-87cf-40e1-9d5e-4cd58cb5ce8b" providerId="ADAL" clId="{718A37E4-37C5-B34E-B65B-1D35E0C816D7}" dt="2019-12-12T15:13:20.990" v="4886" actId="1037"/>
          <ac:graphicFrameMkLst>
            <pc:docMk/>
            <pc:sldMk cId="512893847" sldId="1441"/>
            <ac:graphicFrameMk id="5" creationId="{6E00ACF6-89E4-3447-81D3-DDA8A14D2233}"/>
          </ac:graphicFrameMkLst>
        </pc:graphicFrameChg>
        <pc:picChg chg="add mod">
          <ac:chgData name="Palmer, Mark" userId="7a92cab4-87cf-40e1-9d5e-4cd58cb5ce8b" providerId="ADAL" clId="{718A37E4-37C5-B34E-B65B-1D35E0C816D7}" dt="2019-12-12T15:13:10.015" v="4842" actId="1036"/>
          <ac:picMkLst>
            <pc:docMk/>
            <pc:sldMk cId="512893847" sldId="1441"/>
            <ac:picMk id="6" creationId="{3C20DB19-21D5-A34E-9FE6-4ECBB90119A6}"/>
          </ac:picMkLst>
        </pc:picChg>
      </pc:sldChg>
      <pc:sldChg chg="addSp delSp modSp add">
        <pc:chgData name="Palmer, Mark" userId="7a92cab4-87cf-40e1-9d5e-4cd58cb5ce8b" providerId="ADAL" clId="{718A37E4-37C5-B34E-B65B-1D35E0C816D7}" dt="2019-12-12T15:21:03.485" v="5217" actId="20577"/>
        <pc:sldMkLst>
          <pc:docMk/>
          <pc:sldMk cId="3433484930" sldId="1442"/>
        </pc:sldMkLst>
        <pc:spChg chg="mod">
          <ac:chgData name="Palmer, Mark" userId="7a92cab4-87cf-40e1-9d5e-4cd58cb5ce8b" providerId="ADAL" clId="{718A37E4-37C5-B34E-B65B-1D35E0C816D7}" dt="2019-12-12T15:17:46.712" v="5040" actId="20577"/>
          <ac:spMkLst>
            <pc:docMk/>
            <pc:sldMk cId="3433484930" sldId="1442"/>
            <ac:spMk id="2" creationId="{2FB0DF81-C850-274D-974B-E0679F17651E}"/>
          </ac:spMkLst>
        </pc:spChg>
        <pc:spChg chg="add del">
          <ac:chgData name="Palmer, Mark" userId="7a92cab4-87cf-40e1-9d5e-4cd58cb5ce8b" providerId="ADAL" clId="{718A37E4-37C5-B34E-B65B-1D35E0C816D7}" dt="2019-12-12T15:16:52.780" v="4969"/>
          <ac:spMkLst>
            <pc:docMk/>
            <pc:sldMk cId="3433484930" sldId="1442"/>
            <ac:spMk id="5" creationId="{20731554-A62D-4343-B553-99B266C5AB18}"/>
          </ac:spMkLst>
        </pc:spChg>
        <pc:spChg chg="add mod">
          <ac:chgData name="Palmer, Mark" userId="7a92cab4-87cf-40e1-9d5e-4cd58cb5ce8b" providerId="ADAL" clId="{718A37E4-37C5-B34E-B65B-1D35E0C816D7}" dt="2019-12-12T15:17:44.046" v="5039" actId="1076"/>
          <ac:spMkLst>
            <pc:docMk/>
            <pc:sldMk cId="3433484930" sldId="1442"/>
            <ac:spMk id="6" creationId="{61A1FC4C-1E9A-2045-9437-CC52DB723216}"/>
          </ac:spMkLst>
        </pc:spChg>
        <pc:spChg chg="add del mod">
          <ac:chgData name="Palmer, Mark" userId="7a92cab4-87cf-40e1-9d5e-4cd58cb5ce8b" providerId="ADAL" clId="{718A37E4-37C5-B34E-B65B-1D35E0C816D7}" dt="2019-12-12T15:21:03.485" v="5217" actId="20577"/>
          <ac:spMkLst>
            <pc:docMk/>
            <pc:sldMk cId="3433484930" sldId="1442"/>
            <ac:spMk id="8" creationId="{C018092F-CC67-E24C-A209-CA3E21BCB11F}"/>
          </ac:spMkLst>
        </pc:spChg>
        <pc:picChg chg="add mod">
          <ac:chgData name="Palmer, Mark" userId="7a92cab4-87cf-40e1-9d5e-4cd58cb5ce8b" providerId="ADAL" clId="{718A37E4-37C5-B34E-B65B-1D35E0C816D7}" dt="2019-12-12T15:17:58.806" v="5042" actId="1076"/>
          <ac:picMkLst>
            <pc:docMk/>
            <pc:sldMk cId="3433484930" sldId="1442"/>
            <ac:picMk id="7" creationId="{F134A597-E5AE-914A-A210-D178FC63C4B7}"/>
          </ac:picMkLst>
        </pc:picChg>
      </pc:sldChg>
      <pc:sldChg chg="addSp delSp modSp add mod setBg setClrOvrMap">
        <pc:chgData name="Palmer, Mark" userId="7a92cab4-87cf-40e1-9d5e-4cd58cb5ce8b" providerId="ADAL" clId="{718A37E4-37C5-B34E-B65B-1D35E0C816D7}" dt="2019-12-12T15:51:54.710" v="6071" actId="14100"/>
        <pc:sldMkLst>
          <pc:docMk/>
          <pc:sldMk cId="3672527979" sldId="1443"/>
        </pc:sldMkLst>
        <pc:spChg chg="mod">
          <ac:chgData name="Palmer, Mark" userId="7a92cab4-87cf-40e1-9d5e-4cd58cb5ce8b" providerId="ADAL" clId="{718A37E4-37C5-B34E-B65B-1D35E0C816D7}" dt="2019-12-12T15:47:08.102" v="5912" actId="1076"/>
          <ac:spMkLst>
            <pc:docMk/>
            <pc:sldMk cId="3672527979" sldId="1443"/>
            <ac:spMk id="2" creationId="{1CDE96F2-5E87-AE4A-88C3-891ADA8E8DA4}"/>
          </ac:spMkLst>
        </pc:spChg>
        <pc:spChg chg="mod ord">
          <ac:chgData name="Palmer, Mark" userId="7a92cab4-87cf-40e1-9d5e-4cd58cb5ce8b" providerId="ADAL" clId="{718A37E4-37C5-B34E-B65B-1D35E0C816D7}" dt="2019-12-12T15:46:09.711" v="5902" actId="26606"/>
          <ac:spMkLst>
            <pc:docMk/>
            <pc:sldMk cId="3672527979" sldId="1443"/>
            <ac:spMk id="3" creationId="{987C0CB2-CEFA-B44F-9067-969F16784D8D}"/>
          </ac:spMkLst>
        </pc:spChg>
        <pc:spChg chg="mod ord">
          <ac:chgData name="Palmer, Mark" userId="7a92cab4-87cf-40e1-9d5e-4cd58cb5ce8b" providerId="ADAL" clId="{718A37E4-37C5-B34E-B65B-1D35E0C816D7}" dt="2019-12-12T15:46:09.711" v="5902" actId="26606"/>
          <ac:spMkLst>
            <pc:docMk/>
            <pc:sldMk cId="3672527979" sldId="1443"/>
            <ac:spMk id="4" creationId="{CDF55C7C-2BD9-4E43-B2AB-03D64EB9A40B}"/>
          </ac:spMkLst>
        </pc:spChg>
        <pc:spChg chg="add mod ord">
          <ac:chgData name="Palmer, Mark" userId="7a92cab4-87cf-40e1-9d5e-4cd58cb5ce8b" providerId="ADAL" clId="{718A37E4-37C5-B34E-B65B-1D35E0C816D7}" dt="2019-12-12T15:51:54.710" v="6071" actId="14100"/>
          <ac:spMkLst>
            <pc:docMk/>
            <pc:sldMk cId="3672527979" sldId="1443"/>
            <ac:spMk id="5" creationId="{5F771FEE-B0C0-594E-A852-2DAC472D8247}"/>
          </ac:spMkLst>
        </pc:spChg>
        <pc:spChg chg="add del">
          <ac:chgData name="Palmer, Mark" userId="7a92cab4-87cf-40e1-9d5e-4cd58cb5ce8b" providerId="ADAL" clId="{718A37E4-37C5-B34E-B65B-1D35E0C816D7}" dt="2019-12-12T15:43:47.390" v="5882"/>
          <ac:spMkLst>
            <pc:docMk/>
            <pc:sldMk cId="3672527979" sldId="1443"/>
            <ac:spMk id="6" creationId="{F8092426-147C-E04C-B3F8-D3D61E877EC2}"/>
          </ac:spMkLst>
        </pc:spChg>
        <pc:spChg chg="add del">
          <ac:chgData name="Palmer, Mark" userId="7a92cab4-87cf-40e1-9d5e-4cd58cb5ce8b" providerId="ADAL" clId="{718A37E4-37C5-B34E-B65B-1D35E0C816D7}" dt="2019-12-12T15:25:55.126" v="5268" actId="26606"/>
          <ac:spMkLst>
            <pc:docMk/>
            <pc:sldMk cId="3672527979" sldId="1443"/>
            <ac:spMk id="7" creationId="{6BEF4656-0683-4420-BED2-A1C88CED7D80}"/>
          </ac:spMkLst>
        </pc:spChg>
        <pc:spChg chg="add del">
          <ac:chgData name="Palmer, Mark" userId="7a92cab4-87cf-40e1-9d5e-4cd58cb5ce8b" providerId="ADAL" clId="{718A37E4-37C5-B34E-B65B-1D35E0C816D7}" dt="2019-12-12T15:45:35.856" v="5892" actId="26606"/>
          <ac:spMkLst>
            <pc:docMk/>
            <pc:sldMk cId="3672527979" sldId="1443"/>
            <ac:spMk id="9" creationId="{6BEF4656-0683-4420-BED2-A1C88CED7D80}"/>
          </ac:spMkLst>
        </pc:spChg>
        <pc:spChg chg="add del">
          <ac:chgData name="Palmer, Mark" userId="7a92cab4-87cf-40e1-9d5e-4cd58cb5ce8b" providerId="ADAL" clId="{718A37E4-37C5-B34E-B65B-1D35E0C816D7}" dt="2019-12-12T15:25:54.177" v="5260" actId="26606"/>
          <ac:spMkLst>
            <pc:docMk/>
            <pc:sldMk cId="3672527979" sldId="1443"/>
            <ac:spMk id="10" creationId="{8D70B121-56F4-4848-B38B-182089D909FA}"/>
          </ac:spMkLst>
        </pc:spChg>
        <pc:spChg chg="add del">
          <ac:chgData name="Palmer, Mark" userId="7a92cab4-87cf-40e1-9d5e-4cd58cb5ce8b" providerId="ADAL" clId="{718A37E4-37C5-B34E-B65B-1D35E0C816D7}" dt="2019-12-12T15:25:54.420" v="5262" actId="26606"/>
          <ac:spMkLst>
            <pc:docMk/>
            <pc:sldMk cId="3672527979" sldId="1443"/>
            <ac:spMk id="15" creationId="{3B854194-185D-494D-905C-7C7CB2E30F6E}"/>
          </ac:spMkLst>
        </pc:spChg>
        <pc:spChg chg="add del">
          <ac:chgData name="Palmer, Mark" userId="7a92cab4-87cf-40e1-9d5e-4cd58cb5ce8b" providerId="ADAL" clId="{718A37E4-37C5-B34E-B65B-1D35E0C816D7}" dt="2019-12-12T15:25:54.420" v="5262" actId="26606"/>
          <ac:spMkLst>
            <pc:docMk/>
            <pc:sldMk cId="3672527979" sldId="1443"/>
            <ac:spMk id="16" creationId="{B4F5FA0D-0104-4987-8241-EFF7C85B88DE}"/>
          </ac:spMkLst>
        </pc:spChg>
        <pc:spChg chg="add del">
          <ac:chgData name="Palmer, Mark" userId="7a92cab4-87cf-40e1-9d5e-4cd58cb5ce8b" providerId="ADAL" clId="{718A37E4-37C5-B34E-B65B-1D35E0C816D7}" dt="2019-12-12T15:25:54.642" v="5264" actId="26606"/>
          <ac:spMkLst>
            <pc:docMk/>
            <pc:sldMk cId="3672527979" sldId="1443"/>
            <ac:spMk id="18" creationId="{8817AC51-5572-44EE-A0DE-7A3748336FA8}"/>
          </ac:spMkLst>
        </pc:spChg>
        <pc:spChg chg="add del">
          <ac:chgData name="Palmer, Mark" userId="7a92cab4-87cf-40e1-9d5e-4cd58cb5ce8b" providerId="ADAL" clId="{718A37E4-37C5-B34E-B65B-1D35E0C816D7}" dt="2019-12-12T15:25:55.126" v="5268" actId="26606"/>
          <ac:spMkLst>
            <pc:docMk/>
            <pc:sldMk cId="3672527979" sldId="1443"/>
            <ac:spMk id="35" creationId="{C4CCB850-8E75-43A0-AE24-BEE25764B197}"/>
          </ac:spMkLst>
        </pc:spChg>
        <pc:spChg chg="add del">
          <ac:chgData name="Palmer, Mark" userId="7a92cab4-87cf-40e1-9d5e-4cd58cb5ce8b" providerId="ADAL" clId="{718A37E4-37C5-B34E-B65B-1D35E0C816D7}" dt="2019-12-12T15:25:56.569" v="5270" actId="26606"/>
          <ac:spMkLst>
            <pc:docMk/>
            <pc:sldMk cId="3672527979" sldId="1443"/>
            <ac:spMk id="39" creationId="{1C799903-48D5-4A31-A1A2-541072D9771E}"/>
          </ac:spMkLst>
        </pc:spChg>
        <pc:spChg chg="add del">
          <ac:chgData name="Palmer, Mark" userId="7a92cab4-87cf-40e1-9d5e-4cd58cb5ce8b" providerId="ADAL" clId="{718A37E4-37C5-B34E-B65B-1D35E0C816D7}" dt="2019-12-12T15:25:56.569" v="5270" actId="26606"/>
          <ac:spMkLst>
            <pc:docMk/>
            <pc:sldMk cId="3672527979" sldId="1443"/>
            <ac:spMk id="40" creationId="{8EFFF109-FC58-4FD3-BE05-9775A1310F55}"/>
          </ac:spMkLst>
        </pc:spChg>
        <pc:spChg chg="add del">
          <ac:chgData name="Palmer, Mark" userId="7a92cab4-87cf-40e1-9d5e-4cd58cb5ce8b" providerId="ADAL" clId="{718A37E4-37C5-B34E-B65B-1D35E0C816D7}" dt="2019-12-12T15:25:56.569" v="5270" actId="26606"/>
          <ac:spMkLst>
            <pc:docMk/>
            <pc:sldMk cId="3672527979" sldId="1443"/>
            <ac:spMk id="41" creationId="{E1B96AD6-92A9-4273-A62B-96A1C3E0BA95}"/>
          </ac:spMkLst>
        </pc:spChg>
        <pc:spChg chg="add del">
          <ac:chgData name="Palmer, Mark" userId="7a92cab4-87cf-40e1-9d5e-4cd58cb5ce8b" providerId="ADAL" clId="{718A37E4-37C5-B34E-B65B-1D35E0C816D7}" dt="2019-12-12T15:25:56.569" v="5270" actId="26606"/>
          <ac:spMkLst>
            <pc:docMk/>
            <pc:sldMk cId="3672527979" sldId="1443"/>
            <ac:spMk id="42" creationId="{463EEC44-1BA3-44ED-81FC-A644B04B2A44}"/>
          </ac:spMkLst>
        </pc:spChg>
        <pc:spChg chg="add del">
          <ac:chgData name="Palmer, Mark" userId="7a92cab4-87cf-40e1-9d5e-4cd58cb5ce8b" providerId="ADAL" clId="{718A37E4-37C5-B34E-B65B-1D35E0C816D7}" dt="2019-12-12T15:45:35.856" v="5892" actId="26606"/>
          <ac:spMkLst>
            <pc:docMk/>
            <pc:sldMk cId="3672527979" sldId="1443"/>
            <ac:spMk id="44" creationId="{C4CCB850-8E75-43A0-AE24-BEE25764B197}"/>
          </ac:spMkLst>
        </pc:spChg>
        <pc:spChg chg="add del mod">
          <ac:chgData name="Palmer, Mark" userId="7a92cab4-87cf-40e1-9d5e-4cd58cb5ce8b" providerId="ADAL" clId="{718A37E4-37C5-B34E-B65B-1D35E0C816D7}" dt="2019-12-12T15:45:07.683" v="5889"/>
          <ac:spMkLst>
            <pc:docMk/>
            <pc:sldMk cId="3672527979" sldId="1443"/>
            <ac:spMk id="46" creationId="{B61DD0C1-9017-7A41-8E4F-B172B6689B7B}"/>
          </ac:spMkLst>
        </pc:spChg>
        <pc:spChg chg="add mod">
          <ac:chgData name="Palmer, Mark" userId="7a92cab4-87cf-40e1-9d5e-4cd58cb5ce8b" providerId="ADAL" clId="{718A37E4-37C5-B34E-B65B-1D35E0C816D7}" dt="2019-12-12T15:50:04.517" v="6033" actId="122"/>
          <ac:spMkLst>
            <pc:docMk/>
            <pc:sldMk cId="3672527979" sldId="1443"/>
            <ac:spMk id="47" creationId="{1D7E55D1-6F96-3A44-B24E-B94224417127}"/>
          </ac:spMkLst>
        </pc:spChg>
        <pc:spChg chg="add del">
          <ac:chgData name="Palmer, Mark" userId="7a92cab4-87cf-40e1-9d5e-4cd58cb5ce8b" providerId="ADAL" clId="{718A37E4-37C5-B34E-B65B-1D35E0C816D7}" dt="2019-12-12T15:45:35.845" v="5891" actId="26606"/>
          <ac:spMkLst>
            <pc:docMk/>
            <pc:sldMk cId="3672527979" sldId="1443"/>
            <ac:spMk id="50" creationId="{4038CB10-1F5C-4D54-9DF7-12586DE5B007}"/>
          </ac:spMkLst>
        </pc:spChg>
        <pc:spChg chg="add del">
          <ac:chgData name="Palmer, Mark" userId="7a92cab4-87cf-40e1-9d5e-4cd58cb5ce8b" providerId="ADAL" clId="{718A37E4-37C5-B34E-B65B-1D35E0C816D7}" dt="2019-12-12T15:45:35.845" v="5891" actId="26606"/>
          <ac:spMkLst>
            <pc:docMk/>
            <pc:sldMk cId="3672527979" sldId="1443"/>
            <ac:spMk id="52" creationId="{73ED6512-6858-4552-B699-9A97FE9A4EA2}"/>
          </ac:spMkLst>
        </pc:spChg>
        <pc:spChg chg="add del">
          <ac:chgData name="Palmer, Mark" userId="7a92cab4-87cf-40e1-9d5e-4cd58cb5ce8b" providerId="ADAL" clId="{718A37E4-37C5-B34E-B65B-1D35E0C816D7}" dt="2019-12-12T15:46:09.720" v="5903" actId="26606"/>
          <ac:spMkLst>
            <pc:docMk/>
            <pc:sldMk cId="3672527979" sldId="1443"/>
            <ac:spMk id="54" creationId="{FBE3B62F-5853-4A3C-B050-6186351A7176}"/>
          </ac:spMkLst>
        </pc:spChg>
        <pc:spChg chg="add del">
          <ac:chgData name="Palmer, Mark" userId="7a92cab4-87cf-40e1-9d5e-4cd58cb5ce8b" providerId="ADAL" clId="{718A37E4-37C5-B34E-B65B-1D35E0C816D7}" dt="2019-12-12T15:46:09.720" v="5903" actId="26606"/>
          <ac:spMkLst>
            <pc:docMk/>
            <pc:sldMk cId="3672527979" sldId="1443"/>
            <ac:spMk id="55" creationId="{EE1FC7B4-E4A7-4452-B413-1A623E3A7230}"/>
          </ac:spMkLst>
        </pc:spChg>
        <pc:spChg chg="add del">
          <ac:chgData name="Palmer, Mark" userId="7a92cab4-87cf-40e1-9d5e-4cd58cb5ce8b" providerId="ADAL" clId="{718A37E4-37C5-B34E-B65B-1D35E0C816D7}" dt="2019-12-12T15:46:09.720" v="5903" actId="26606"/>
          <ac:spMkLst>
            <pc:docMk/>
            <pc:sldMk cId="3672527979" sldId="1443"/>
            <ac:spMk id="56" creationId="{E0709AF0-24F0-4486-B189-BE6386BDB198}"/>
          </ac:spMkLst>
        </pc:spChg>
        <pc:spChg chg="add del">
          <ac:chgData name="Palmer, Mark" userId="7a92cab4-87cf-40e1-9d5e-4cd58cb5ce8b" providerId="ADAL" clId="{718A37E4-37C5-B34E-B65B-1D35E0C816D7}" dt="2019-12-12T15:46:05.336" v="5896" actId="26606"/>
          <ac:spMkLst>
            <pc:docMk/>
            <pc:sldMk cId="3672527979" sldId="1443"/>
            <ac:spMk id="61" creationId="{E45CA849-654C-4173-AD99-B3A2528275F5}"/>
          </ac:spMkLst>
        </pc:spChg>
        <pc:spChg chg="add del">
          <ac:chgData name="Palmer, Mark" userId="7a92cab4-87cf-40e1-9d5e-4cd58cb5ce8b" providerId="ADAL" clId="{718A37E4-37C5-B34E-B65B-1D35E0C816D7}" dt="2019-12-12T15:46:05.336" v="5896" actId="26606"/>
          <ac:spMkLst>
            <pc:docMk/>
            <pc:sldMk cId="3672527979" sldId="1443"/>
            <ac:spMk id="63" creationId="{3E23A947-2D45-4208-AE2B-64948C87A3EB}"/>
          </ac:spMkLst>
        </pc:spChg>
        <pc:spChg chg="add del">
          <ac:chgData name="Palmer, Mark" userId="7a92cab4-87cf-40e1-9d5e-4cd58cb5ce8b" providerId="ADAL" clId="{718A37E4-37C5-B34E-B65B-1D35E0C816D7}" dt="2019-12-12T15:46:05.336" v="5896" actId="26606"/>
          <ac:spMkLst>
            <pc:docMk/>
            <pc:sldMk cId="3672527979" sldId="1443"/>
            <ac:spMk id="65" creationId="{E5BBB0F9-6A59-4D02-A9C7-A2D6516684CE}"/>
          </ac:spMkLst>
        </pc:spChg>
        <pc:spChg chg="add del">
          <ac:chgData name="Palmer, Mark" userId="7a92cab4-87cf-40e1-9d5e-4cd58cb5ce8b" providerId="ADAL" clId="{718A37E4-37C5-B34E-B65B-1D35E0C816D7}" dt="2019-12-12T15:46:06.163" v="5898" actId="26606"/>
          <ac:spMkLst>
            <pc:docMk/>
            <pc:sldMk cId="3672527979" sldId="1443"/>
            <ac:spMk id="67" creationId="{92468898-5A6E-4D55-85EC-308E785EE06C}"/>
          </ac:spMkLst>
        </pc:spChg>
        <pc:spChg chg="add del">
          <ac:chgData name="Palmer, Mark" userId="7a92cab4-87cf-40e1-9d5e-4cd58cb5ce8b" providerId="ADAL" clId="{718A37E4-37C5-B34E-B65B-1D35E0C816D7}" dt="2019-12-12T15:46:06.163" v="5898" actId="26606"/>
          <ac:spMkLst>
            <pc:docMk/>
            <pc:sldMk cId="3672527979" sldId="1443"/>
            <ac:spMk id="68" creationId="{3E23A947-2D45-4208-AE2B-64948C87A3EB}"/>
          </ac:spMkLst>
        </pc:spChg>
        <pc:spChg chg="add del">
          <ac:chgData name="Palmer, Mark" userId="7a92cab4-87cf-40e1-9d5e-4cd58cb5ce8b" providerId="ADAL" clId="{718A37E4-37C5-B34E-B65B-1D35E0C816D7}" dt="2019-12-12T15:46:06.163" v="5898" actId="26606"/>
          <ac:spMkLst>
            <pc:docMk/>
            <pc:sldMk cId="3672527979" sldId="1443"/>
            <ac:spMk id="69" creationId="{E5BBB0F9-6A59-4D02-A9C7-A2D6516684CE}"/>
          </ac:spMkLst>
        </pc:spChg>
        <pc:spChg chg="add del">
          <ac:chgData name="Palmer, Mark" userId="7a92cab4-87cf-40e1-9d5e-4cd58cb5ce8b" providerId="ADAL" clId="{718A37E4-37C5-B34E-B65B-1D35E0C816D7}" dt="2019-12-12T15:46:06.782" v="5900" actId="26606"/>
          <ac:spMkLst>
            <pc:docMk/>
            <pc:sldMk cId="3672527979" sldId="1443"/>
            <ac:spMk id="71" creationId="{4038CB10-1F5C-4D54-9DF7-12586DE5B007}"/>
          </ac:spMkLst>
        </pc:spChg>
        <pc:spChg chg="add del">
          <ac:chgData name="Palmer, Mark" userId="7a92cab4-87cf-40e1-9d5e-4cd58cb5ce8b" providerId="ADAL" clId="{718A37E4-37C5-B34E-B65B-1D35E0C816D7}" dt="2019-12-12T15:46:06.782" v="5900" actId="26606"/>
          <ac:spMkLst>
            <pc:docMk/>
            <pc:sldMk cId="3672527979" sldId="1443"/>
            <ac:spMk id="72" creationId="{73ED6512-6858-4552-B699-9A97FE9A4EA2}"/>
          </ac:spMkLst>
        </pc:spChg>
        <pc:spChg chg="add del">
          <ac:chgData name="Palmer, Mark" userId="7a92cab4-87cf-40e1-9d5e-4cd58cb5ce8b" providerId="ADAL" clId="{718A37E4-37C5-B34E-B65B-1D35E0C816D7}" dt="2019-12-12T15:46:09.711" v="5902" actId="26606"/>
          <ac:spMkLst>
            <pc:docMk/>
            <pc:sldMk cId="3672527979" sldId="1443"/>
            <ac:spMk id="74" creationId="{9228552E-C8B1-4A80-8448-0787CE0FC704}"/>
          </ac:spMkLst>
        </pc:spChg>
        <pc:spChg chg="add">
          <ac:chgData name="Palmer, Mark" userId="7a92cab4-87cf-40e1-9d5e-4cd58cb5ce8b" providerId="ADAL" clId="{718A37E4-37C5-B34E-B65B-1D35E0C816D7}" dt="2019-12-12T15:46:09.720" v="5903" actId="26606"/>
          <ac:spMkLst>
            <pc:docMk/>
            <pc:sldMk cId="3672527979" sldId="1443"/>
            <ac:spMk id="76" creationId="{56C20283-73E0-40EC-8AD8-057F581F64C2}"/>
          </ac:spMkLst>
        </pc:spChg>
        <pc:spChg chg="add">
          <ac:chgData name="Palmer, Mark" userId="7a92cab4-87cf-40e1-9d5e-4cd58cb5ce8b" providerId="ADAL" clId="{718A37E4-37C5-B34E-B65B-1D35E0C816D7}" dt="2019-12-12T15:46:09.720" v="5903" actId="26606"/>
          <ac:spMkLst>
            <pc:docMk/>
            <pc:sldMk cId="3672527979" sldId="1443"/>
            <ac:spMk id="77" creationId="{3FCC729B-E528-40C3-82D3-BA4375575E87}"/>
          </ac:spMkLst>
        </pc:spChg>
        <pc:spChg chg="add">
          <ac:chgData name="Palmer, Mark" userId="7a92cab4-87cf-40e1-9d5e-4cd58cb5ce8b" providerId="ADAL" clId="{718A37E4-37C5-B34E-B65B-1D35E0C816D7}" dt="2019-12-12T15:46:09.720" v="5903" actId="26606"/>
          <ac:spMkLst>
            <pc:docMk/>
            <pc:sldMk cId="3672527979" sldId="1443"/>
            <ac:spMk id="78" creationId="{58F1FB8D-1842-4A04-998D-6CF047AB2790}"/>
          </ac:spMkLst>
        </pc:spChg>
        <pc:grpChg chg="add del">
          <ac:chgData name="Palmer, Mark" userId="7a92cab4-87cf-40e1-9d5e-4cd58cb5ce8b" providerId="ADAL" clId="{718A37E4-37C5-B34E-B65B-1D35E0C816D7}" dt="2019-12-12T15:25:55.126" v="5268" actId="26606"/>
          <ac:grpSpMkLst>
            <pc:docMk/>
            <pc:sldMk cId="3672527979" sldId="1443"/>
            <ac:grpSpMk id="8" creationId="{C40C6DFE-A65D-4403-B6BC-B3955D185AF4}"/>
          </ac:grpSpMkLst>
        </pc:grpChg>
        <pc:grpChg chg="add del">
          <ac:chgData name="Palmer, Mark" userId="7a92cab4-87cf-40e1-9d5e-4cd58cb5ce8b" providerId="ADAL" clId="{718A37E4-37C5-B34E-B65B-1D35E0C816D7}" dt="2019-12-12T15:45:35.856" v="5892" actId="26606"/>
          <ac:grpSpMkLst>
            <pc:docMk/>
            <pc:sldMk cId="3672527979" sldId="1443"/>
            <ac:grpSpMk id="11" creationId="{C40C6DFE-A65D-4403-B6BC-B3955D185AF4}"/>
          </ac:grpSpMkLst>
        </pc:grpChg>
        <pc:picChg chg="add del">
          <ac:chgData name="Palmer, Mark" userId="7a92cab4-87cf-40e1-9d5e-4cd58cb5ce8b" providerId="ADAL" clId="{718A37E4-37C5-B34E-B65B-1D35E0C816D7}" dt="2019-12-12T15:25:54.420" v="5262" actId="26606"/>
          <ac:picMkLst>
            <pc:docMk/>
            <pc:sldMk cId="3672527979" sldId="1443"/>
            <ac:picMk id="14" creationId="{2897127E-6CEF-446C-BE87-93B7C46E49D1}"/>
          </ac:picMkLst>
        </pc:picChg>
        <pc:picChg chg="add mod ord modCrop">
          <ac:chgData name="Palmer, Mark" userId="7a92cab4-87cf-40e1-9d5e-4cd58cb5ce8b" providerId="ADAL" clId="{718A37E4-37C5-B34E-B65B-1D35E0C816D7}" dt="2019-12-12T15:46:58.831" v="5911" actId="1076"/>
          <ac:picMkLst>
            <pc:docMk/>
            <pc:sldMk cId="3672527979" sldId="1443"/>
            <ac:picMk id="45" creationId="{65452F3F-6A6D-3C4A-A4FC-12A51077038C}"/>
          </ac:picMkLst>
        </pc:picChg>
        <pc:cxnChg chg="add del">
          <ac:chgData name="Palmer, Mark" userId="7a92cab4-87cf-40e1-9d5e-4cd58cb5ce8b" providerId="ADAL" clId="{718A37E4-37C5-B34E-B65B-1D35E0C816D7}" dt="2019-12-12T15:25:54.177" v="5260" actId="26606"/>
          <ac:cxnSpMkLst>
            <pc:docMk/>
            <pc:sldMk cId="3672527979" sldId="1443"/>
            <ac:cxnSpMk id="12" creationId="{2D72A2C9-F3CA-4216-8BAD-FA4C970C3C4E}"/>
          </ac:cxnSpMkLst>
        </pc:cxnChg>
        <pc:cxnChg chg="add del">
          <ac:chgData name="Palmer, Mark" userId="7a92cab4-87cf-40e1-9d5e-4cd58cb5ce8b" providerId="ADAL" clId="{718A37E4-37C5-B34E-B65B-1D35E0C816D7}" dt="2019-12-12T15:25:55.126" v="5268" actId="26606"/>
          <ac:cxnSpMkLst>
            <pc:docMk/>
            <pc:sldMk cId="3672527979" sldId="1443"/>
            <ac:cxnSpMk id="37" creationId="{3E2D009B-70F6-4703-A06F-6829E40A1156}"/>
          </ac:cxnSpMkLst>
        </pc:cxnChg>
      </pc:sldChg>
      <pc:sldChg chg="addSp delSp modSp add mod setBg setClrOvrMap">
        <pc:chgData name="Palmer, Mark" userId="7a92cab4-87cf-40e1-9d5e-4cd58cb5ce8b" providerId="ADAL" clId="{718A37E4-37C5-B34E-B65B-1D35E0C816D7}" dt="2019-12-12T15:52:52.630" v="6109" actId="20577"/>
        <pc:sldMkLst>
          <pc:docMk/>
          <pc:sldMk cId="3662978683" sldId="1444"/>
        </pc:sldMkLst>
        <pc:spChg chg="del">
          <ac:chgData name="Palmer, Mark" userId="7a92cab4-87cf-40e1-9d5e-4cd58cb5ce8b" providerId="ADAL" clId="{718A37E4-37C5-B34E-B65B-1D35E0C816D7}" dt="2019-12-12T15:52:30.946" v="6073"/>
          <ac:spMkLst>
            <pc:docMk/>
            <pc:sldMk cId="3662978683" sldId="1444"/>
            <ac:spMk id="2" creationId="{8C5DE1CF-B8F4-D046-8E26-001EFF924319}"/>
          </ac:spMkLst>
        </pc:spChg>
        <pc:spChg chg="del">
          <ac:chgData name="Palmer, Mark" userId="7a92cab4-87cf-40e1-9d5e-4cd58cb5ce8b" providerId="ADAL" clId="{718A37E4-37C5-B34E-B65B-1D35E0C816D7}" dt="2019-12-12T15:52:30.946" v="6073"/>
          <ac:spMkLst>
            <pc:docMk/>
            <pc:sldMk cId="3662978683" sldId="1444"/>
            <ac:spMk id="3" creationId="{0063BD83-1F42-914B-854D-81A558F87F0D}"/>
          </ac:spMkLst>
        </pc:spChg>
        <pc:spChg chg="mod">
          <ac:chgData name="Palmer, Mark" userId="7a92cab4-87cf-40e1-9d5e-4cd58cb5ce8b" providerId="ADAL" clId="{718A37E4-37C5-B34E-B65B-1D35E0C816D7}" dt="2019-12-12T15:52:37.215" v="6074" actId="26606"/>
          <ac:spMkLst>
            <pc:docMk/>
            <pc:sldMk cId="3662978683" sldId="1444"/>
            <ac:spMk id="4" creationId="{6A1748AC-FAA9-2C4B-93CE-0EBE36287882}"/>
          </ac:spMkLst>
        </pc:spChg>
        <pc:spChg chg="mod">
          <ac:chgData name="Palmer, Mark" userId="7a92cab4-87cf-40e1-9d5e-4cd58cb5ce8b" providerId="ADAL" clId="{718A37E4-37C5-B34E-B65B-1D35E0C816D7}" dt="2019-12-12T15:52:37.215" v="6074" actId="26606"/>
          <ac:spMkLst>
            <pc:docMk/>
            <pc:sldMk cId="3662978683" sldId="1444"/>
            <ac:spMk id="5" creationId="{19B2D388-7F0A-2047-BDF2-9AE1A00BEA34}"/>
          </ac:spMkLst>
        </pc:spChg>
        <pc:spChg chg="add mod">
          <ac:chgData name="Palmer, Mark" userId="7a92cab4-87cf-40e1-9d5e-4cd58cb5ce8b" providerId="ADAL" clId="{718A37E4-37C5-B34E-B65B-1D35E0C816D7}" dt="2019-12-12T15:52:52.630" v="6109" actId="20577"/>
          <ac:spMkLst>
            <pc:docMk/>
            <pc:sldMk cId="3662978683" sldId="1444"/>
            <ac:spMk id="6" creationId="{CE2C0094-29A4-6A43-B742-6CF3069FDC82}"/>
          </ac:spMkLst>
        </pc:spChg>
        <pc:spChg chg="add mod">
          <ac:chgData name="Palmer, Mark" userId="7a92cab4-87cf-40e1-9d5e-4cd58cb5ce8b" providerId="ADAL" clId="{718A37E4-37C5-B34E-B65B-1D35E0C816D7}" dt="2019-12-12T15:52:37.215" v="6074" actId="26606"/>
          <ac:spMkLst>
            <pc:docMk/>
            <pc:sldMk cId="3662978683" sldId="1444"/>
            <ac:spMk id="7" creationId="{76AF69E6-42C0-0A40-8032-B3F3283B38C9}"/>
          </ac:spMkLst>
        </pc:spChg>
        <pc:spChg chg="add">
          <ac:chgData name="Palmer, Mark" userId="7a92cab4-87cf-40e1-9d5e-4cd58cb5ce8b" providerId="ADAL" clId="{718A37E4-37C5-B34E-B65B-1D35E0C816D7}" dt="2019-12-12T15:52:37.215" v="6074" actId="26606"/>
          <ac:spMkLst>
            <pc:docMk/>
            <pc:sldMk cId="3662978683" sldId="1444"/>
            <ac:spMk id="12" creationId="{A4FB2F3E-259B-4650-B258-F09745BAA841}"/>
          </ac:spMkLst>
        </pc:spChg>
        <pc:spChg chg="add">
          <ac:chgData name="Palmer, Mark" userId="7a92cab4-87cf-40e1-9d5e-4cd58cb5ce8b" providerId="ADAL" clId="{718A37E4-37C5-B34E-B65B-1D35E0C816D7}" dt="2019-12-12T15:52:37.215" v="6074" actId="26606"/>
          <ac:spMkLst>
            <pc:docMk/>
            <pc:sldMk cId="3662978683" sldId="1444"/>
            <ac:spMk id="35" creationId="{83CB2632-0822-4E49-A707-FA1B8A4D0173}"/>
          </ac:spMkLst>
        </pc:spChg>
        <pc:grpChg chg="add">
          <ac:chgData name="Palmer, Mark" userId="7a92cab4-87cf-40e1-9d5e-4cd58cb5ce8b" providerId="ADAL" clId="{718A37E4-37C5-B34E-B65B-1D35E0C816D7}" dt="2019-12-12T15:52:37.215" v="6074" actId="26606"/>
          <ac:grpSpMkLst>
            <pc:docMk/>
            <pc:sldMk cId="3662978683" sldId="1444"/>
            <ac:grpSpMk id="14" creationId="{084C5BAC-71DF-48C0-AB51-699516D3BE58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5286D-D876-964C-BE54-101C473CCF69}" type="datetimeFigureOut">
              <a:rPr lang="en-US" smtClean="0"/>
              <a:t>12/12/19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FE4EC-280C-6E45-85CC-98C7F6623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017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827" y="987611"/>
            <a:ext cx="11118573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3827" y="3467286"/>
            <a:ext cx="11118573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4C3C23-1B52-6542-8542-66DBDB450E4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6th RADIATE Collaboration Meeting - TRIUMF, December 9-12, 2019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573" y="1709740"/>
            <a:ext cx="1113182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573" y="4589465"/>
            <a:ext cx="11131827" cy="123486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73554B-353A-1E47-8934-58D00AF34C8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6th RADIATE Collaboration Meeting - TRIUMF, December 9-12, 2019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7079" y="1077686"/>
            <a:ext cx="5486400" cy="50992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077686"/>
            <a:ext cx="5486400" cy="50992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4FEE5-F840-7840-B9F3-37B052981AF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6th RADIATE Collaboration Meeting - TRIUMF, December 9-12, 2019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079" y="365127"/>
            <a:ext cx="10878309" cy="6145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7079" y="1044340"/>
            <a:ext cx="5486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079" y="1926771"/>
            <a:ext cx="5486400" cy="42628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0" y="1044340"/>
            <a:ext cx="5486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6000" y="1926771"/>
            <a:ext cx="5486400" cy="42628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BEA0E7D-1DC7-2D40-BC78-64D01705EAC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6th RADIATE Collaboration Meeting - TRIUMF, December 9-12, 2019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D80B99-3942-E04E-9428-A7DA312933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6th RADIATE Collaboration Meeting - TRIUMF, December 9-12, 2019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7153A5-3C0E-9948-AF94-C5D9B5955FD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6th RADIATE Collaboration Meeting - TRIUMF, December 9-12, 2019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827" y="457200"/>
            <a:ext cx="430819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7" y="987427"/>
            <a:ext cx="63992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3827" y="2057400"/>
            <a:ext cx="430819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2CC09-3EA4-3042-81B4-074C77A38F9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6th RADIATE Collaboration Meeting - TRIUMF, December 9-12, 2019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7" y="987427"/>
            <a:ext cx="6399212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63827" y="457200"/>
            <a:ext cx="430819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463827" y="2057400"/>
            <a:ext cx="430819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1EA52D-CD39-A640-8C89-183891F6AA1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6th RADIATE Collaboration Meeting - TRIUMF, December 9-12, 2019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845504"/>
            <a:ext cx="10972800" cy="39206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A2ED85-2D35-054E-81AE-56167DDD0C6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6th RADIATE Collaboration Meeting - TRIUMF, December 9-12, 2019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857500" cy="52849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365125"/>
            <a:ext cx="7962900" cy="528490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FD8D76-417F-074E-8E1B-FD8BB1A1C5F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6th RADIATE Collaboration Meeting - TRIUMF, December 9-12, 2019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7080" y="365128"/>
            <a:ext cx="11105321" cy="6472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7080" y="1077686"/>
            <a:ext cx="11105321" cy="5159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69884" y="6337102"/>
            <a:ext cx="716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D9922-87B3-6043-9531-5184EA303D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5416FC-82A6-B44F-81E9-131A94701C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8648" y="6336792"/>
            <a:ext cx="640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6th RADIATE Collaboration Meeting - TRIUMF, December 9-12,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84" userDrawn="1">
          <p15:clr>
            <a:srgbClr val="F26B43"/>
          </p15:clr>
        </p15:guide>
        <p15:guide id="4" pos="7296" userDrawn="1">
          <p15:clr>
            <a:srgbClr val="F26B43"/>
          </p15:clr>
        </p15:guide>
        <p15:guide id="5" orient="horz" pos="4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267" y="646084"/>
            <a:ext cx="11118573" cy="238760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Phase Evolution in 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Proton-irradiated (</a:t>
            </a:r>
            <a:r>
              <a:rPr lang="el-GR" dirty="0">
                <a:solidFill>
                  <a:srgbClr val="002060"/>
                </a:solidFill>
              </a:rPr>
              <a:t>α</a:t>
            </a:r>
            <a:r>
              <a:rPr lang="en-US" dirty="0">
                <a:solidFill>
                  <a:srgbClr val="002060"/>
                </a:solidFill>
              </a:rPr>
              <a:t>+</a:t>
            </a:r>
            <a:r>
              <a:rPr lang="el-GR" dirty="0">
                <a:solidFill>
                  <a:srgbClr val="002060"/>
                </a:solidFill>
              </a:rPr>
              <a:t>β</a:t>
            </a:r>
            <a:r>
              <a:rPr lang="en-US" dirty="0">
                <a:solidFill>
                  <a:srgbClr val="002060"/>
                </a:solidFill>
              </a:rPr>
              <a:t>) Ti6Al4V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267" y="3037623"/>
            <a:ext cx="11118573" cy="1655762"/>
          </a:xfrm>
        </p:spPr>
        <p:txBody>
          <a:bodyPr/>
          <a:lstStyle/>
          <a:p>
            <a:r>
              <a:rPr lang="en-US" dirty="0"/>
              <a:t>N. Simos (BNL), D. </a:t>
            </a:r>
            <a:r>
              <a:rPr lang="en-US" dirty="0" err="1"/>
              <a:t>Sprouster</a:t>
            </a:r>
            <a:r>
              <a:rPr lang="en-US" dirty="0"/>
              <a:t> (BNL, Stony Brook U.), M. Palmer (BNL), </a:t>
            </a:r>
            <a:br>
              <a:rPr lang="en-US" dirty="0"/>
            </a:br>
            <a:r>
              <a:rPr lang="en-US" dirty="0"/>
              <a:t>N. </a:t>
            </a:r>
            <a:r>
              <a:rPr lang="en-US" dirty="0" err="1"/>
              <a:t>Charitonidis</a:t>
            </a:r>
            <a:r>
              <a:rPr lang="en-US" dirty="0"/>
              <a:t> (CERN), K. McDonald (Princeton U.), </a:t>
            </a:r>
            <a:br>
              <a:rPr lang="en-US" dirty="0"/>
            </a:br>
            <a:r>
              <a:rPr lang="en-US" dirty="0"/>
              <a:t>and Z. </a:t>
            </a:r>
            <a:r>
              <a:rPr lang="en-US" dirty="0" err="1"/>
              <a:t>Kotsina</a:t>
            </a:r>
            <a:r>
              <a:rPr lang="en-US" dirty="0"/>
              <a:t> (National Centre of Scientific Research “</a:t>
            </a:r>
            <a:r>
              <a:rPr lang="en-US" dirty="0" err="1"/>
              <a:t>Demokritos</a:t>
            </a:r>
            <a:r>
              <a:rPr lang="en-US" dirty="0"/>
              <a:t>”, Athens)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BD23232A-0AB2-FF4F-94F1-46E7286FA5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" r="10241"/>
          <a:stretch/>
        </p:blipFill>
        <p:spPr bwMode="auto">
          <a:xfrm>
            <a:off x="-546" y="4201628"/>
            <a:ext cx="3217310" cy="265176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DA626C-4F2C-5E44-BE39-DFB2F1842DAD}"/>
              </a:ext>
            </a:extLst>
          </p:cNvPr>
          <p:cNvSpPr txBox="1"/>
          <p:nvPr/>
        </p:nvSpPr>
        <p:spPr>
          <a:xfrm>
            <a:off x="1413935" y="5963885"/>
            <a:ext cx="1757080" cy="830997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lIns="18288" rIns="0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Brookhaven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Linac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Isotope</a:t>
            </a:r>
            <a:b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Producer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0D0528-518A-BF43-8090-3F741D60F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6997" y="0"/>
            <a:ext cx="5975003" cy="211523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E2BBAEA-A7B0-C444-8341-E58161FF9865}"/>
              </a:ext>
            </a:extLst>
          </p:cNvPr>
          <p:cNvGrpSpPr/>
          <p:nvPr/>
        </p:nvGrpSpPr>
        <p:grpSpPr>
          <a:xfrm>
            <a:off x="3279136" y="4186410"/>
            <a:ext cx="5364139" cy="2671590"/>
            <a:chOff x="6172201" y="3610564"/>
            <a:chExt cx="5364139" cy="267159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94C3969-477F-C34F-BB15-58ED52D5A9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4300"/>
            <a:stretch/>
          </p:blipFill>
          <p:spPr>
            <a:xfrm>
              <a:off x="6172201" y="3610564"/>
              <a:ext cx="5364139" cy="2650028"/>
            </a:xfrm>
            <a:prstGeom prst="rect">
              <a:avLst/>
            </a:prstGeom>
            <a:ln w="25400">
              <a:solidFill>
                <a:schemeClr val="bg2">
                  <a:lumMod val="20000"/>
                  <a:lumOff val="80000"/>
                </a:schemeClr>
              </a:solidFill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AF8C580-1031-6041-9395-EDEFD6CAC58B}"/>
                </a:ext>
              </a:extLst>
            </p:cNvPr>
            <p:cNvSpPr txBox="1"/>
            <p:nvPr/>
          </p:nvSpPr>
          <p:spPr>
            <a:xfrm>
              <a:off x="9753601" y="5943600"/>
              <a:ext cx="9140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NSLS-II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2DA3B2-FD50-B94E-A871-975B1A344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2668929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Overview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A5EE2-3CED-0943-A4CD-0C12743FA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4596" y="497710"/>
            <a:ext cx="7268901" cy="556742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l-GR" sz="1600" b="1" dirty="0">
                <a:latin typeface="Arial Narrow" panose="020B0606020202030204" pitchFamily="34" charset="0"/>
              </a:rPr>
              <a:t>(</a:t>
            </a:r>
            <a:r>
              <a:rPr lang="el-GR" sz="1600" b="1" dirty="0" err="1">
                <a:latin typeface="Arial Narrow" panose="020B0606020202030204" pitchFamily="34" charset="0"/>
              </a:rPr>
              <a:t>α+β</a:t>
            </a:r>
            <a:r>
              <a:rPr lang="el-GR" sz="1600" b="1" dirty="0">
                <a:latin typeface="Arial Narrow" panose="020B0606020202030204" pitchFamily="34" charset="0"/>
              </a:rPr>
              <a:t>) </a:t>
            </a:r>
            <a:r>
              <a:rPr lang="en-US" sz="1600" b="1" dirty="0">
                <a:latin typeface="Arial Narrow" panose="020B0606020202030204" pitchFamily="34" charset="0"/>
              </a:rPr>
              <a:t>Ti6Al4V considered in Neutrino Factory-Muon Collider (mid-Z material)</a:t>
            </a:r>
          </a:p>
          <a:p>
            <a:pPr lvl="1"/>
            <a:r>
              <a:rPr lang="en-US" sz="1600" dirty="0">
                <a:latin typeface="Arial Narrow" panose="020B0606020202030204" pitchFamily="34" charset="0"/>
              </a:rPr>
              <a:t>Irradiation:</a:t>
            </a:r>
          </a:p>
          <a:p>
            <a:pPr lvl="2"/>
            <a:r>
              <a:rPr lang="en-US" sz="1600" dirty="0">
                <a:latin typeface="Arial Narrow" panose="020B0606020202030204" pitchFamily="34" charset="0"/>
              </a:rPr>
              <a:t>With protons at BNL-BLIP in two (2) phases to ~5×10</a:t>
            </a:r>
            <a:r>
              <a:rPr lang="en-US" sz="1600" baseline="30000" dirty="0">
                <a:latin typeface="Arial Narrow" panose="020B0606020202030204" pitchFamily="34" charset="0"/>
              </a:rPr>
              <a:t>20 </a:t>
            </a:r>
            <a:r>
              <a:rPr lang="en-US" sz="1600" dirty="0">
                <a:latin typeface="Arial Narrow" panose="020B0606020202030204" pitchFamily="34" charset="0"/>
              </a:rPr>
              <a:t>p/cm</a:t>
            </a:r>
            <a:r>
              <a:rPr lang="en-US" sz="1600" baseline="30000" dirty="0">
                <a:latin typeface="Arial Narrow" panose="020B0606020202030204" pitchFamily="34" charset="0"/>
              </a:rPr>
              <a:t>2 </a:t>
            </a:r>
            <a:r>
              <a:rPr lang="en-US" sz="1600" dirty="0">
                <a:latin typeface="Arial Narrow" panose="020B0606020202030204" pitchFamily="34" charset="0"/>
              </a:rPr>
              <a:t>(total)</a:t>
            </a:r>
          </a:p>
          <a:p>
            <a:pPr lvl="2"/>
            <a:r>
              <a:rPr lang="en-US" sz="1600" dirty="0">
                <a:latin typeface="Arial Narrow" panose="020B0606020202030204" pitchFamily="34" charset="0"/>
              </a:rPr>
              <a:t>Post-irradiation annealing between phases </a:t>
            </a:r>
          </a:p>
          <a:p>
            <a:pPr lvl="1"/>
            <a:r>
              <a:rPr lang="en-US" sz="1600" dirty="0">
                <a:latin typeface="Arial Narrow" panose="020B0606020202030204" pitchFamily="34" charset="0"/>
              </a:rPr>
              <a:t>Post-irradiation thermal analysis (precision dilatometry) and mechanical testing:</a:t>
            </a:r>
          </a:p>
          <a:p>
            <a:pPr lvl="2"/>
            <a:r>
              <a:rPr lang="en-US" sz="1600" dirty="0">
                <a:latin typeface="Arial Narrow" panose="020B0606020202030204" pitchFamily="34" charset="0"/>
              </a:rPr>
              <a:t>Thermal analysis to ~810 </a:t>
            </a:r>
            <a:r>
              <a:rPr lang="en-US" sz="1600" baseline="30000" dirty="0" err="1">
                <a:latin typeface="Arial Narrow" panose="020B0606020202030204" pitchFamily="34" charset="0"/>
              </a:rPr>
              <a:t>o</a:t>
            </a:r>
            <a:r>
              <a:rPr lang="en-US" sz="1600" dirty="0" err="1">
                <a:latin typeface="Arial Narrow" panose="020B0606020202030204" pitchFamily="34" charset="0"/>
              </a:rPr>
              <a:t>C</a:t>
            </a:r>
            <a:r>
              <a:rPr lang="en-US" sz="1600" dirty="0">
                <a:latin typeface="Arial Narrow" panose="020B0606020202030204" pitchFamily="34" charset="0"/>
              </a:rPr>
              <a:t> revealed phase transitions and the effects of irradiation in shifting the temperature ranges for the transitions</a:t>
            </a:r>
          </a:p>
          <a:p>
            <a:pPr lvl="2"/>
            <a:r>
              <a:rPr lang="en-US" sz="1600" dirty="0">
                <a:latin typeface="Arial Narrow" panose="020B0606020202030204" pitchFamily="34" charset="0"/>
              </a:rPr>
              <a:t>Mechanical testing revealed </a:t>
            </a:r>
          </a:p>
          <a:p>
            <a:pPr lvl="3"/>
            <a:r>
              <a:rPr lang="en-US" sz="1600" dirty="0">
                <a:latin typeface="Arial Narrow" panose="020B0606020202030204" pitchFamily="34" charset="0"/>
              </a:rPr>
              <a:t>Loss of ductility</a:t>
            </a:r>
          </a:p>
          <a:p>
            <a:pPr lvl="3"/>
            <a:r>
              <a:rPr lang="en-US" sz="1600" dirty="0">
                <a:latin typeface="Arial Narrow" panose="020B0606020202030204" pitchFamily="34" charset="0"/>
              </a:rPr>
              <a:t>More significantly </a:t>
            </a:r>
            <a:r>
              <a:rPr lang="en-US" sz="1600" dirty="0">
                <a:latin typeface="Wingdings 3" pitchFamily="2" charset="2"/>
              </a:rPr>
              <a:t>a</a:t>
            </a:r>
            <a:r>
              <a:rPr lang="en-US" sz="1600" dirty="0">
                <a:latin typeface="Arial Narrow" panose="020B0606020202030204" pitchFamily="34" charset="0"/>
              </a:rPr>
              <a:t> </a:t>
            </a:r>
            <a:r>
              <a:rPr lang="en-US" sz="1600" b="1" i="1" dirty="0">
                <a:latin typeface="Arial Narrow" panose="020B0606020202030204" pitchFamily="34" charset="0"/>
              </a:rPr>
              <a:t>almost complete loss of UNIFORM ELONGATION</a:t>
            </a:r>
          </a:p>
          <a:p>
            <a:pPr lvl="1"/>
            <a:r>
              <a:rPr lang="en-US" sz="1600" dirty="0">
                <a:latin typeface="Arial Narrow" panose="020B0606020202030204" pitchFamily="34" charset="0"/>
              </a:rPr>
              <a:t>Energy Dispersive X-ray Diffraction with in-situ pure bending stress at NSLS synchrotron revealed: </a:t>
            </a:r>
          </a:p>
          <a:p>
            <a:pPr lvl="2"/>
            <a:r>
              <a:rPr lang="en-US" sz="1600" dirty="0">
                <a:latin typeface="Arial Narrow" panose="020B0606020202030204" pitchFamily="34" charset="0"/>
              </a:rPr>
              <a:t>The appearance of a </a:t>
            </a:r>
            <a:r>
              <a:rPr lang="en-US" sz="1600" b="1" i="1" dirty="0">
                <a:latin typeface="Arial Narrow" panose="020B0606020202030204" pitchFamily="34" charset="0"/>
              </a:rPr>
              <a:t>faint new phase that looks like the </a:t>
            </a:r>
            <a:r>
              <a:rPr lang="en-US" sz="1600" b="1" i="1" dirty="0">
                <a:latin typeface="Symbol" pitchFamily="2" charset="2"/>
              </a:rPr>
              <a:t>w</a:t>
            </a:r>
            <a:r>
              <a:rPr lang="en-US" sz="1600" b="1" i="1" dirty="0">
                <a:latin typeface="Arial Narrow" panose="020B0606020202030204" pitchFamily="34" charset="0"/>
              </a:rPr>
              <a:t> phase</a:t>
            </a:r>
          </a:p>
          <a:p>
            <a:pPr lvl="2"/>
            <a:r>
              <a:rPr lang="en-US" sz="1600" dirty="0">
                <a:latin typeface="Arial Narrow" panose="020B0606020202030204" pitchFamily="34" charset="0"/>
              </a:rPr>
              <a:t>Symmetries between tension and compression</a:t>
            </a:r>
          </a:p>
          <a:p>
            <a:pPr lvl="1"/>
            <a:r>
              <a:rPr lang="en-US" sz="1600" dirty="0">
                <a:latin typeface="Arial Narrow" panose="020B0606020202030204" pitchFamily="34" charset="0"/>
              </a:rPr>
              <a:t>XRD experiments at NSLS-II with in-situ pure bending stress state combined with Refined Rietveld analysis showed:</a:t>
            </a:r>
          </a:p>
          <a:p>
            <a:pPr lvl="2"/>
            <a:r>
              <a:rPr lang="en-US" sz="1600" dirty="0">
                <a:latin typeface="Arial Narrow" panose="020B0606020202030204" pitchFamily="34" charset="0"/>
              </a:rPr>
              <a:t>Fluctuations between </a:t>
            </a:r>
            <a:r>
              <a:rPr lang="el-GR" sz="1600" dirty="0">
                <a:latin typeface="Arial Narrow" panose="020B0606020202030204" pitchFamily="34" charset="0"/>
              </a:rPr>
              <a:t>α</a:t>
            </a:r>
            <a:r>
              <a:rPr lang="en-US" sz="1600" dirty="0">
                <a:latin typeface="Arial Narrow" panose="020B0606020202030204" pitchFamily="34" charset="0"/>
              </a:rPr>
              <a:t> and </a:t>
            </a:r>
            <a:r>
              <a:rPr lang="el-GR" sz="1600" dirty="0">
                <a:latin typeface="Arial Narrow" panose="020B0606020202030204" pitchFamily="34" charset="0"/>
              </a:rPr>
              <a:t>β</a:t>
            </a:r>
            <a:r>
              <a:rPr lang="en-US" sz="1600" dirty="0">
                <a:latin typeface="Arial Narrow" panose="020B0606020202030204" pitchFamily="34" charset="0"/>
              </a:rPr>
              <a:t> phases as a result of the level of straining </a:t>
            </a:r>
          </a:p>
          <a:p>
            <a:pPr lvl="2"/>
            <a:r>
              <a:rPr lang="en-US" sz="1600" b="1" i="1" dirty="0">
                <a:latin typeface="Arial Narrow" panose="020B0606020202030204" pitchFamily="34" charset="0"/>
              </a:rPr>
              <a:t>Further evidence that the </a:t>
            </a:r>
            <a:r>
              <a:rPr lang="en-US" sz="1600" b="1" i="1" dirty="0">
                <a:latin typeface="Symbol" pitchFamily="2" charset="2"/>
              </a:rPr>
              <a:t>w</a:t>
            </a:r>
            <a:r>
              <a:rPr lang="en-US" sz="1600" b="1" i="1" dirty="0">
                <a:latin typeface="Arial Narrow" panose="020B0606020202030204" pitchFamily="34" charset="0"/>
              </a:rPr>
              <a:t> phase in &lt;10nm size has formed as a result of irradiation </a:t>
            </a:r>
          </a:p>
          <a:p>
            <a:endParaRPr lang="en-US" sz="13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3E8BC-5090-774D-9472-A8B399F620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976031" y="6033479"/>
            <a:ext cx="5259985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50">
                <a:solidFill>
                  <a:schemeClr val="tx1">
                    <a:alpha val="80000"/>
                  </a:schemeClr>
                </a:solidFill>
              </a:rPr>
              <a:t>6th RADIATE Collaboration Meeting - TRIUMF, December 9-12,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5B97C0-0AE1-E946-B7C5-F97821E90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516" y="6033479"/>
            <a:ext cx="78228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16D9922-87B3-6043-9531-5184EA303DC1}" type="slidenum">
              <a:rPr lang="en-US" sz="1050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050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692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A9630-EFB6-4845-B59C-45032C539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259129"/>
            <a:ext cx="6387102" cy="1325563"/>
          </a:xfrm>
        </p:spPr>
        <p:txBody>
          <a:bodyPr>
            <a:normAutofit/>
          </a:bodyPr>
          <a:lstStyle/>
          <a:p>
            <a:r>
              <a:rPr lang="en-US" sz="2800"/>
              <a:t>Ti6Al4V Irradiation Experiments</a:t>
            </a:r>
            <a:br>
              <a:rPr lang="en-US" sz="2800"/>
            </a:br>
            <a:br>
              <a:rPr lang="en-US" sz="2800"/>
            </a:br>
            <a:endParaRPr 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F828E-0ADB-5349-AA0B-CC7AB78B3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4484" y="599325"/>
            <a:ext cx="548640" cy="548640"/>
          </a:xfrm>
          <a:prstGeom prst="ellipse">
            <a:avLst/>
          </a:prstGeom>
          <a:solidFill>
            <a:srgbClr val="793726"/>
          </a:solidFill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16D9922-87B3-6043-9531-5184EA303DC1}" type="slidenum">
              <a:rPr lang="en-US" sz="15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sz="15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AF381-7384-5647-98EB-DCADEEC9D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1706880"/>
            <a:ext cx="8494776" cy="4892040"/>
          </a:xfrm>
        </p:spPr>
        <p:txBody>
          <a:bodyPr anchor="t">
            <a:normAutofit/>
          </a:bodyPr>
          <a:lstStyle/>
          <a:p>
            <a:r>
              <a:rPr lang="en-US" sz="18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Phase-I</a:t>
            </a:r>
            <a:r>
              <a:rPr lang="en-US" sz="1800" dirty="0">
                <a:latin typeface="Arial Narrow" panose="020B0606020202030204" pitchFamily="34" charset="0"/>
                <a:ea typeface="Times New Roman" panose="02020603050405020304" pitchFamily="18" charset="0"/>
              </a:rPr>
              <a:t>: 140 MeV protons at BLIP</a:t>
            </a:r>
          </a:p>
          <a:p>
            <a:pPr lvl="1"/>
            <a:r>
              <a:rPr lang="en-US" sz="1800" dirty="0">
                <a:latin typeface="Arial Narrow" panose="020B0606020202030204" pitchFamily="34" charset="0"/>
                <a:ea typeface="Times New Roman" panose="02020603050405020304" pitchFamily="18" charset="0"/>
              </a:rPr>
              <a:t>Peak fluence of </a:t>
            </a:r>
            <a:r>
              <a:rPr lang="en-US" sz="18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~ 1.1×10</a:t>
            </a:r>
            <a:r>
              <a:rPr lang="en-US" sz="1800" b="1" baseline="30000" dirty="0">
                <a:latin typeface="Arial Narrow" panose="020B0606020202030204" pitchFamily="34" charset="0"/>
                <a:ea typeface="Times New Roman" panose="02020603050405020304" pitchFamily="18" charset="0"/>
              </a:rPr>
              <a:t>20</a:t>
            </a:r>
            <a:r>
              <a:rPr lang="en-US" sz="18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Arial Narrow" panose="020B0606020202030204" pitchFamily="34" charset="0"/>
                <a:ea typeface="Times New Roman" panose="02020603050405020304" pitchFamily="18" charset="0"/>
              </a:rPr>
              <a:t>p/cm</a:t>
            </a:r>
            <a:r>
              <a:rPr lang="en-US" sz="1800" baseline="30000" dirty="0">
                <a:latin typeface="Arial Narrow" panose="020B0606020202030204" pitchFamily="34" charset="0"/>
                <a:ea typeface="Times New Roman" panose="02020603050405020304" pitchFamily="18" charset="0"/>
              </a:rPr>
              <a:t>2</a:t>
            </a:r>
          </a:p>
          <a:p>
            <a:r>
              <a:rPr lang="en-US" sz="18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Phase-II</a:t>
            </a:r>
            <a:r>
              <a:rPr lang="en-US" sz="1800" dirty="0">
                <a:latin typeface="Arial Narrow" panose="020B0606020202030204" pitchFamily="34" charset="0"/>
                <a:ea typeface="Times New Roman" panose="02020603050405020304" pitchFamily="18" charset="0"/>
              </a:rPr>
              <a:t>: Selected samples from the array were re-irradiated following thermal analysis </a:t>
            </a:r>
            <a:br>
              <a:rPr lang="en-US" sz="1800" dirty="0">
                <a:latin typeface="Arial Narrow" panose="020B0606020202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latin typeface="Arial Narrow" panose="020B0606020202030204" pitchFamily="34" charset="0"/>
                <a:ea typeface="Times New Roman" panose="02020603050405020304" pitchFamily="18" charset="0"/>
              </a:rPr>
              <a:t>between irradiations.</a:t>
            </a:r>
          </a:p>
          <a:p>
            <a:pPr marL="800100" lvl="1" indent="-342900"/>
            <a:r>
              <a:rPr lang="en-US" sz="1800" dirty="0">
                <a:latin typeface="Arial Narrow" panose="020B0606020202030204" pitchFamily="34" charset="0"/>
                <a:ea typeface="Times New Roman" panose="02020603050405020304" pitchFamily="18" charset="0"/>
              </a:rPr>
              <a:t>CTE Samples:  Peak fluence of </a:t>
            </a:r>
            <a:r>
              <a:rPr lang="en-US" sz="18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~2.6×10</a:t>
            </a:r>
            <a:r>
              <a:rPr lang="en-US" sz="1800" b="1" baseline="30000" dirty="0">
                <a:latin typeface="Arial Narrow" panose="020B0606020202030204" pitchFamily="34" charset="0"/>
                <a:ea typeface="Times New Roman" panose="02020603050405020304" pitchFamily="18" charset="0"/>
              </a:rPr>
              <a:t>20</a:t>
            </a:r>
            <a:r>
              <a:rPr lang="en-US" sz="18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 p/cm</a:t>
            </a:r>
            <a:r>
              <a:rPr lang="en-US" sz="1800" b="1" baseline="30000" dirty="0">
                <a:latin typeface="Arial Narrow" panose="020B0606020202030204" pitchFamily="34" charset="0"/>
                <a:ea typeface="Times New Roman" panose="02020603050405020304" pitchFamily="18" charset="0"/>
              </a:rPr>
              <a:t>2</a:t>
            </a:r>
            <a:r>
              <a:rPr lang="en-US" sz="18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Arial Narrow" panose="020B0606020202030204" pitchFamily="34" charset="0"/>
                <a:ea typeface="Times New Roman" panose="02020603050405020304" pitchFamily="18" charset="0"/>
              </a:rPr>
              <a:t>following 2</a:t>
            </a:r>
            <a:r>
              <a:rPr lang="en-US" sz="1800" baseline="30000" dirty="0">
                <a:latin typeface="Arial Narrow" panose="020B0606020202030204" pitchFamily="34" charset="0"/>
                <a:ea typeface="Times New Roman" panose="02020603050405020304" pitchFamily="18" charset="0"/>
              </a:rPr>
              <a:t>nd</a:t>
            </a:r>
            <a:r>
              <a:rPr lang="en-US" sz="1800" dirty="0">
                <a:latin typeface="Arial Narrow" panose="020B0606020202030204" pitchFamily="34" charset="0"/>
                <a:ea typeface="Times New Roman" panose="02020603050405020304" pitchFamily="18" charset="0"/>
              </a:rPr>
              <a:t> irradiation</a:t>
            </a:r>
            <a:br>
              <a:rPr lang="en-US" sz="1800" dirty="0">
                <a:latin typeface="Arial Narrow" panose="020B0606020202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latin typeface="Arial Narrow" panose="020B0606020202030204" pitchFamily="34" charset="0"/>
                <a:ea typeface="Times New Roman" panose="02020603050405020304" pitchFamily="18" charset="0"/>
              </a:rPr>
              <a:t>(Samples:  T02 and T04)</a:t>
            </a:r>
          </a:p>
          <a:p>
            <a:pPr marL="800100" lvl="1" indent="-342900"/>
            <a:r>
              <a:rPr lang="en-US" sz="1800" dirty="0">
                <a:latin typeface="Arial Narrow" panose="020B0606020202030204" pitchFamily="34" charset="0"/>
                <a:ea typeface="Times New Roman" panose="02020603050405020304" pitchFamily="18" charset="0"/>
              </a:rPr>
              <a:t>TENSILE samples:  Peak fluence of </a:t>
            </a:r>
            <a:r>
              <a:rPr lang="en-US" sz="18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~5.14×10</a:t>
            </a:r>
            <a:r>
              <a:rPr lang="en-US" sz="1800" b="1" baseline="30000" dirty="0">
                <a:latin typeface="Arial Narrow" panose="020B0606020202030204" pitchFamily="34" charset="0"/>
                <a:ea typeface="Times New Roman" panose="02020603050405020304" pitchFamily="18" charset="0"/>
              </a:rPr>
              <a:t>20</a:t>
            </a:r>
            <a:r>
              <a:rPr lang="en-US" sz="18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 p/cm</a:t>
            </a:r>
            <a:r>
              <a:rPr lang="en-US" sz="1800" b="1" baseline="30000" dirty="0">
                <a:latin typeface="Arial Narrow" panose="020B0606020202030204" pitchFamily="34" charset="0"/>
                <a:ea typeface="Times New Roman" panose="02020603050405020304" pitchFamily="18" charset="0"/>
              </a:rPr>
              <a:t>2 </a:t>
            </a:r>
            <a:r>
              <a:rPr lang="en-US" sz="1800" dirty="0">
                <a:latin typeface="Arial Narrow" panose="020B0606020202030204" pitchFamily="34" charset="0"/>
                <a:ea typeface="Times New Roman" panose="02020603050405020304" pitchFamily="18" charset="0"/>
              </a:rPr>
              <a:t>after 2</a:t>
            </a:r>
            <a:r>
              <a:rPr lang="en-US" sz="1800" baseline="30000" dirty="0">
                <a:latin typeface="Arial Narrow" panose="020B0606020202030204" pitchFamily="34" charset="0"/>
                <a:ea typeface="Times New Roman" panose="02020603050405020304" pitchFamily="18" charset="0"/>
              </a:rPr>
              <a:t>nd</a:t>
            </a:r>
            <a:r>
              <a:rPr lang="en-US" sz="1800" dirty="0">
                <a:latin typeface="Arial Narrow" panose="020B0606020202030204" pitchFamily="34" charset="0"/>
                <a:ea typeface="Times New Roman" panose="02020603050405020304" pitchFamily="18" charset="0"/>
              </a:rPr>
              <a:t> irradiation</a:t>
            </a:r>
          </a:p>
          <a:p>
            <a:r>
              <a:rPr lang="en-US" sz="1800" b="1" dirty="0"/>
              <a:t>Post-irradiation Analyses: </a:t>
            </a:r>
          </a:p>
          <a:p>
            <a:pPr lvl="1"/>
            <a:r>
              <a:rPr lang="en-US" sz="1800" dirty="0"/>
              <a:t>Thermal analysis (dilatometry) on CTE type specimens </a:t>
            </a:r>
          </a:p>
          <a:p>
            <a:pPr lvl="1"/>
            <a:r>
              <a:rPr lang="en-US" sz="1800" dirty="0"/>
              <a:t>Mechanical testing (tensile fracture)</a:t>
            </a:r>
          </a:p>
          <a:p>
            <a:pPr lvl="1"/>
            <a:r>
              <a:rPr lang="en-US" sz="1800" dirty="0"/>
              <a:t>EDXRD analysis (NSLS) with 200 keV polychromatic X-rays</a:t>
            </a:r>
          </a:p>
          <a:p>
            <a:pPr lvl="2"/>
            <a:r>
              <a:rPr lang="en-US" sz="1400" dirty="0"/>
              <a:t>In-situ 4-point bending (pure bending stress)</a:t>
            </a:r>
          </a:p>
          <a:p>
            <a:pPr lvl="1"/>
            <a:r>
              <a:rPr lang="en-US" sz="1800" dirty="0"/>
              <a:t>XRD analysis with 67 keV monochromatic X-rays (NSLS-II XPD beamline)</a:t>
            </a:r>
          </a:p>
          <a:p>
            <a:pPr lvl="2"/>
            <a:r>
              <a:rPr lang="en-US" sz="1400" dirty="0"/>
              <a:t>Also with in-situ 4-point bending stress</a:t>
            </a:r>
          </a:p>
          <a:p>
            <a:pPr lvl="1"/>
            <a:r>
              <a:rPr lang="en-US" sz="1800" dirty="0"/>
              <a:t>Refined Rietveld analysis for phase ID</a:t>
            </a:r>
          </a:p>
          <a:p>
            <a:endParaRPr lang="en-US" sz="1100" dirty="0"/>
          </a:p>
          <a:p>
            <a:endParaRPr lang="en-US" sz="110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C6A2225-94AF-4BC4-98F4-77746E7B1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1" descr="page3image1346687072">
            <a:extLst>
              <a:ext uri="{FF2B5EF4-FFF2-40B4-BE49-F238E27FC236}">
                <a16:creationId xmlns:a16="http://schemas.microsoft.com/office/drawing/2014/main" id="{335A66F6-9D18-7945-80E9-592D9A0F9B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8" r="2" b="2"/>
          <a:stretch/>
        </p:blipFill>
        <p:spPr bwMode="auto">
          <a:xfrm>
            <a:off x="7689829" y="10"/>
            <a:ext cx="4502173" cy="344820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EF066-CE86-2F4C-9E2B-91EB5C1FDA1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37723" y="6492875"/>
            <a:ext cx="5006336" cy="365125"/>
          </a:xfrm>
        </p:spPr>
        <p:txBody>
          <a:bodyPr>
            <a:normAutofit/>
          </a:bodyPr>
          <a:lstStyle/>
          <a:p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6th RADIATE Collaboration Meeting - TRIUMF, December 9-12, 2019</a:t>
            </a:r>
            <a:endParaRPr lang="en-US" sz="11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48F5915-2CE1-4F74-88C5-D4366893D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D5CBD0-1F1B-C445-9400-AA371656DA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1" r="1" b="10372"/>
          <a:stretch/>
        </p:blipFill>
        <p:spPr>
          <a:xfrm>
            <a:off x="8768827" y="4082141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9002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10E99-0EDE-5F4B-B450-1E808AE7C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80" y="0"/>
            <a:ext cx="11105321" cy="647244"/>
          </a:xfrm>
        </p:spPr>
        <p:txBody>
          <a:bodyPr>
            <a:noAutofit/>
          </a:bodyPr>
          <a:lstStyle/>
          <a:p>
            <a:pPr>
              <a:tabLst>
                <a:tab pos="454025" algn="l"/>
              </a:tabLst>
            </a:pPr>
            <a:r>
              <a:rPr lang="en-US" sz="3200" dirty="0"/>
              <a:t>Phase Transformation Kinetics</a:t>
            </a:r>
            <a:br>
              <a:rPr lang="en-US" sz="3200" dirty="0"/>
            </a:br>
            <a:r>
              <a:rPr lang="en-US" sz="2400" dirty="0"/>
              <a:t>	</a:t>
            </a:r>
            <a:r>
              <a:rPr lang="en-US" sz="2000" dirty="0"/>
              <a:t>Linear Heating of </a:t>
            </a:r>
            <a:r>
              <a:rPr lang="el-GR" sz="2000" dirty="0"/>
              <a:t>(</a:t>
            </a:r>
            <a:r>
              <a:rPr lang="el-GR" sz="2000" dirty="0" err="1"/>
              <a:t>α+β</a:t>
            </a:r>
            <a:r>
              <a:rPr lang="el-GR" sz="2000" dirty="0"/>
              <a:t>) </a:t>
            </a:r>
            <a:r>
              <a:rPr lang="en-US" sz="2000" dirty="0"/>
              <a:t>Ti6Al4V </a:t>
            </a:r>
            <a:br>
              <a:rPr lang="en-US" sz="2000" dirty="0"/>
            </a:br>
            <a:r>
              <a:rPr lang="en-US" sz="2000" dirty="0"/>
              <a:t>	Dilatometry-based Study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B9762-1F65-CB45-B65F-FDE52BB0A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176" y="1122742"/>
            <a:ext cx="6551269" cy="1713056"/>
          </a:xfr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2300" dirty="0"/>
              <a:t>Several studies have studied the kinetics of </a:t>
            </a:r>
            <a:r>
              <a:rPr lang="en-US" sz="2300" b="1" i="1" dirty="0"/>
              <a:t>unirradiated</a:t>
            </a:r>
            <a:r>
              <a:rPr lang="en-US" sz="2300" dirty="0"/>
              <a:t> Ti6Al4:</a:t>
            </a:r>
            <a:br>
              <a:rPr lang="en-US" sz="2300" dirty="0"/>
            </a:br>
            <a:r>
              <a:rPr lang="en-US" sz="2300" dirty="0"/>
              <a:t> [Dilatometry, Differential Scanning Calorimetry, and HEXRD (Rietveld)]</a:t>
            </a:r>
          </a:p>
          <a:p>
            <a:pPr marL="457200" lvl="1" indent="-217488"/>
            <a:r>
              <a:rPr lang="en-US" sz="1900" dirty="0"/>
              <a:t>Pere </a:t>
            </a:r>
            <a:r>
              <a:rPr lang="en-US" sz="1900" dirty="0" err="1"/>
              <a:t>Barriobero</a:t>
            </a:r>
            <a:r>
              <a:rPr lang="en-US" sz="1900" dirty="0"/>
              <a:t>-Vila, et al. </a:t>
            </a:r>
          </a:p>
          <a:p>
            <a:pPr marL="685800" lvl="2"/>
            <a:r>
              <a:rPr lang="en-US" sz="1800" dirty="0"/>
              <a:t>“Role of element partitioning on the </a:t>
            </a:r>
            <a:r>
              <a:rPr lang="el-GR" sz="1800" dirty="0"/>
              <a:t>α-β </a:t>
            </a:r>
            <a:r>
              <a:rPr lang="en-US" sz="1800" dirty="0"/>
              <a:t>phase transformation kinetics of a bi-modal Ti-6Al-6V-2Sn alloy during continuous heating”, J. of Alloys and Compounds, 626 (2015), 330-339</a:t>
            </a:r>
          </a:p>
          <a:p>
            <a:pPr marL="685800" lvl="2"/>
            <a:r>
              <a:rPr lang="en-US" sz="1800" dirty="0"/>
              <a:t>“Phase transformation kinetics during continuous heating of a b-quenched </a:t>
            </a:r>
            <a:r>
              <a:rPr lang="en-US" sz="1800" dirty="0" err="1"/>
              <a:t>Ti</a:t>
            </a:r>
            <a:r>
              <a:rPr lang="en-US" sz="1800" dirty="0"/>
              <a:t>–10V–2Fe–3Al alloy,” J Mater Sci (2015) 50:1412–1426</a:t>
            </a:r>
          </a:p>
          <a:p>
            <a:pPr marL="457200" lvl="1"/>
            <a:r>
              <a:rPr lang="en-US" sz="1900" dirty="0"/>
              <a:t>P. </a:t>
            </a:r>
            <a:r>
              <a:rPr lang="en-US" sz="1900" dirty="0" err="1"/>
              <a:t>Homporova</a:t>
            </a:r>
            <a:r>
              <a:rPr lang="en-US" sz="1900" dirty="0"/>
              <a:t> et al. </a:t>
            </a:r>
          </a:p>
          <a:p>
            <a:pPr marL="685800" lvl="2"/>
            <a:r>
              <a:rPr lang="en-US" sz="1800" dirty="0"/>
              <a:t>“Dynamic phase evolution in titanium alloy Ti6Al4V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490A0C-9165-5844-B027-DEFED6D57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298BA-613D-D941-A0C9-DB7A6F7FB8A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898648" y="6510417"/>
            <a:ext cx="6400800" cy="365125"/>
          </a:xfrm>
        </p:spPr>
        <p:txBody>
          <a:bodyPr/>
          <a:lstStyle/>
          <a:p>
            <a:r>
              <a:rPr lang="en-US" dirty="0"/>
              <a:t>6th RADIATE Collaboration Meeting - TRIUMF, December 9-12, 2019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2A483E-4092-8945-8AF0-A5608EB34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542" y="657267"/>
            <a:ext cx="5419251" cy="253291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72BFBF4-94A3-9943-88B1-9780A10D0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9753" y="3189768"/>
            <a:ext cx="3341243" cy="2424224"/>
          </a:xfrm>
          <a:prstGeom prst="rect">
            <a:avLst/>
          </a:prstGeom>
        </p:spPr>
      </p:pic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9446E44-C0AF-FB49-B7F8-BC30C3E583A3}"/>
              </a:ext>
            </a:extLst>
          </p:cNvPr>
          <p:cNvSpPr txBox="1">
            <a:spLocks/>
          </p:cNvSpPr>
          <p:nvPr/>
        </p:nvSpPr>
        <p:spPr>
          <a:xfrm>
            <a:off x="104168" y="2928394"/>
            <a:ext cx="5289635" cy="359972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vert="horz" lIns="91440" tIns="9144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b="1" i="1" dirty="0"/>
              <a:t>BNL Study</a:t>
            </a:r>
          </a:p>
          <a:p>
            <a:pPr marL="465138" lvl="1" indent="-233363"/>
            <a:r>
              <a:rPr lang="en-US" sz="1900" dirty="0"/>
              <a:t>Observe the effect of proton irradiation on the </a:t>
            </a:r>
            <a:br>
              <a:rPr lang="en-US" sz="1900" dirty="0"/>
            </a:br>
            <a:r>
              <a:rPr lang="en-US" sz="1900" dirty="0"/>
              <a:t>phase transformations observed through heating </a:t>
            </a:r>
          </a:p>
          <a:p>
            <a:pPr marL="685800" lvl="2"/>
            <a:r>
              <a:rPr lang="el-GR" sz="1500" b="1" dirty="0">
                <a:solidFill>
                  <a:srgbClr val="002060"/>
                </a:solidFill>
              </a:rPr>
              <a:t>α” </a:t>
            </a:r>
            <a:r>
              <a:rPr lang="en-US" sz="1500" b="1" dirty="0">
                <a:solidFill>
                  <a:srgbClr val="002060"/>
                </a:solidFill>
                <a:latin typeface="Wingdings 3" pitchFamily="2" charset="2"/>
              </a:rPr>
              <a:t>a</a:t>
            </a:r>
            <a:r>
              <a:rPr lang="el-GR" sz="1500" b="1" dirty="0">
                <a:solidFill>
                  <a:srgbClr val="002060"/>
                </a:solidFill>
              </a:rPr>
              <a:t> β </a:t>
            </a:r>
            <a:r>
              <a:rPr lang="en-US" sz="1500" b="1" dirty="0">
                <a:solidFill>
                  <a:srgbClr val="002060"/>
                </a:solidFill>
              </a:rPr>
              <a:t>at low temperatures </a:t>
            </a:r>
          </a:p>
          <a:p>
            <a:pPr marL="685800" lvl="2"/>
            <a:r>
              <a:rPr lang="el-GR" sz="1500" b="1" dirty="0">
                <a:solidFill>
                  <a:srgbClr val="002060"/>
                </a:solidFill>
              </a:rPr>
              <a:t>α </a:t>
            </a:r>
            <a:r>
              <a:rPr lang="en-US" sz="1500" b="1" dirty="0">
                <a:solidFill>
                  <a:srgbClr val="002060"/>
                </a:solidFill>
                <a:latin typeface="Wingdings 3" pitchFamily="2" charset="2"/>
              </a:rPr>
              <a:t>a</a:t>
            </a:r>
            <a:r>
              <a:rPr lang="el-GR" sz="1500" b="1" dirty="0">
                <a:solidFill>
                  <a:srgbClr val="002060"/>
                </a:solidFill>
              </a:rPr>
              <a:t> β </a:t>
            </a:r>
            <a:r>
              <a:rPr lang="en-US" sz="1500" b="1" dirty="0">
                <a:solidFill>
                  <a:srgbClr val="002060"/>
                </a:solidFill>
              </a:rPr>
              <a:t>at high temperatures</a:t>
            </a:r>
          </a:p>
          <a:p>
            <a:pPr marL="685800" lvl="2"/>
            <a:r>
              <a:rPr lang="en-US" sz="1500" b="1" dirty="0">
                <a:solidFill>
                  <a:srgbClr val="002060"/>
                </a:solidFill>
              </a:rPr>
              <a:t>Possible indication of radiation-induced </a:t>
            </a:r>
            <a:r>
              <a:rPr lang="en-US" sz="1500" b="1" dirty="0">
                <a:solidFill>
                  <a:srgbClr val="002060"/>
                </a:solidFill>
                <a:latin typeface="Symbol" pitchFamily="2" charset="2"/>
              </a:rPr>
              <a:t>w</a:t>
            </a:r>
            <a:r>
              <a:rPr lang="el-GR" sz="1500" b="1" dirty="0">
                <a:solidFill>
                  <a:srgbClr val="002060"/>
                </a:solidFill>
              </a:rPr>
              <a:t> </a:t>
            </a:r>
            <a:r>
              <a:rPr lang="en-US" sz="1500" b="1" dirty="0">
                <a:solidFill>
                  <a:srgbClr val="002060"/>
                </a:solidFill>
              </a:rPr>
              <a:t>phase</a:t>
            </a:r>
          </a:p>
          <a:p>
            <a:pPr marL="685800" lvl="2"/>
            <a:endParaRPr lang="en-US" sz="1500" b="1" dirty="0">
              <a:solidFill>
                <a:srgbClr val="002060"/>
              </a:solidFill>
            </a:endParaRPr>
          </a:p>
          <a:p>
            <a:pPr marL="228600" lvl="1"/>
            <a:r>
              <a:rPr lang="en-US" sz="1900" b="1" i="1" dirty="0"/>
              <a:t>Additional</a:t>
            </a:r>
            <a:r>
              <a:rPr lang="en-US" sz="1900" dirty="0"/>
              <a:t> transformation kinetics:</a:t>
            </a:r>
          </a:p>
          <a:p>
            <a:pPr marL="457200" lvl="2"/>
            <a:r>
              <a:rPr lang="en-US" sz="1900" dirty="0"/>
              <a:t>A fast </a:t>
            </a:r>
            <a:r>
              <a:rPr lang="en-US" sz="1900" dirty="0" err="1"/>
              <a:t>athermal</a:t>
            </a:r>
            <a:r>
              <a:rPr lang="en-US" sz="1900" dirty="0"/>
              <a:t> </a:t>
            </a:r>
            <a:r>
              <a:rPr lang="el-GR" sz="1900" dirty="0"/>
              <a:t>α″</a:t>
            </a:r>
            <a:r>
              <a:rPr lang="en-US" sz="1900" dirty="0">
                <a:latin typeface="Wingdings 3" pitchFamily="2" charset="2"/>
              </a:rPr>
              <a:t>a</a:t>
            </a:r>
            <a:r>
              <a:rPr lang="el-GR" sz="1900" dirty="0"/>
              <a:t>β </a:t>
            </a:r>
            <a:r>
              <a:rPr lang="en-US" sz="1900" dirty="0"/>
              <a:t>reversion </a:t>
            </a:r>
          </a:p>
          <a:p>
            <a:pPr marL="685800" lvl="3">
              <a:tabLst>
                <a:tab pos="731838" algn="l"/>
              </a:tabLst>
            </a:pPr>
            <a:r>
              <a:rPr lang="en-US" sz="1500" dirty="0"/>
              <a:t>Degree of transformation increases with heating rate </a:t>
            </a:r>
          </a:p>
          <a:p>
            <a:pPr marL="685800" lvl="3">
              <a:tabLst>
                <a:tab pos="731838" algn="l"/>
              </a:tabLst>
            </a:pPr>
            <a:r>
              <a:rPr lang="en-US" sz="1500" dirty="0"/>
              <a:t>Takes place at low temperatures ~170-315°C</a:t>
            </a:r>
          </a:p>
          <a:p>
            <a:pPr marL="685800" lvl="3">
              <a:tabLst>
                <a:tab pos="731838" algn="l"/>
              </a:tabLst>
            </a:pPr>
            <a:r>
              <a:rPr lang="en-US" sz="1500" dirty="0"/>
              <a:t>Full reversion of </a:t>
            </a:r>
            <a:r>
              <a:rPr lang="el-GR" sz="1500" dirty="0"/>
              <a:t>α″ </a:t>
            </a:r>
            <a:r>
              <a:rPr lang="en-US" sz="1500" dirty="0"/>
              <a:t>into </a:t>
            </a:r>
            <a:r>
              <a:rPr lang="el-GR" sz="1500" dirty="0"/>
              <a:t>β </a:t>
            </a:r>
            <a:r>
              <a:rPr lang="en-US" sz="1500" dirty="0"/>
              <a:t>observed for 50 K/min heating </a:t>
            </a:r>
          </a:p>
          <a:p>
            <a:pPr marL="457200" lvl="2">
              <a:tabLst>
                <a:tab pos="731838" algn="l"/>
              </a:tabLst>
            </a:pPr>
            <a:r>
              <a:rPr lang="en-US" sz="1900" dirty="0" err="1"/>
              <a:t>Ti</a:t>
            </a:r>
            <a:r>
              <a:rPr lang="en-US" sz="1900" dirty="0"/>
              <a:t> alloys:</a:t>
            </a:r>
          </a:p>
          <a:p>
            <a:pPr marL="685800" lvl="3">
              <a:tabLst>
                <a:tab pos="731838" algn="l"/>
              </a:tabLst>
            </a:pPr>
            <a:r>
              <a:rPr lang="en-US" sz="1500" dirty="0">
                <a:latin typeface="Symbol" pitchFamily="2" charset="2"/>
              </a:rPr>
              <a:t>w </a:t>
            </a:r>
            <a:r>
              <a:rPr lang="en-US" sz="1500" dirty="0"/>
              <a:t>phase forms from </a:t>
            </a:r>
            <a:r>
              <a:rPr lang="el-GR" sz="1500" dirty="0"/>
              <a:t>β </a:t>
            </a:r>
            <a:r>
              <a:rPr lang="en-US" sz="1500" dirty="0"/>
              <a:t>via: </a:t>
            </a:r>
          </a:p>
          <a:p>
            <a:pPr marL="914400" lvl="4">
              <a:tabLst>
                <a:tab pos="731838" algn="l"/>
              </a:tabLst>
            </a:pPr>
            <a:r>
              <a:rPr lang="en-US" sz="1500" dirty="0"/>
              <a:t>Quenching from </a:t>
            </a:r>
            <a:r>
              <a:rPr lang="el-GR" sz="1500" dirty="0"/>
              <a:t>β </a:t>
            </a:r>
            <a:r>
              <a:rPr lang="en-US" sz="1500" dirty="0"/>
              <a:t>field</a:t>
            </a:r>
          </a:p>
          <a:p>
            <a:pPr marL="914400" lvl="4">
              <a:tabLst>
                <a:tab pos="731838" algn="l"/>
              </a:tabLst>
            </a:pPr>
            <a:r>
              <a:rPr lang="en-US" sz="1500" dirty="0"/>
              <a:t>During isothermal aging of </a:t>
            </a:r>
            <a:r>
              <a:rPr lang="el-GR" sz="1500" dirty="0"/>
              <a:t>β </a:t>
            </a:r>
            <a:r>
              <a:rPr lang="en-US" sz="1500" dirty="0"/>
              <a:t>metastable phase at </a:t>
            </a:r>
            <a:br>
              <a:rPr lang="en-US" sz="1500" dirty="0"/>
            </a:br>
            <a:r>
              <a:rPr lang="en-US" sz="1500" dirty="0"/>
              <a:t>low temperatures (&lt; 500 ºC)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5D0F82B-4349-1346-8796-7F12E847F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4567" y="3232298"/>
            <a:ext cx="3315600" cy="2407313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4DDC90C1-DD8E-FA4E-9E53-56199403C65A}"/>
              </a:ext>
            </a:extLst>
          </p:cNvPr>
          <p:cNvSpPr/>
          <p:nvPr/>
        </p:nvSpPr>
        <p:spPr>
          <a:xfrm>
            <a:off x="5774157" y="5574105"/>
            <a:ext cx="64433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66FF"/>
                </a:solidFill>
                <a:latin typeface="Arial Narrow" panose="020B0606020202030204" pitchFamily="34" charset="0"/>
              </a:rPr>
              <a:t>The of </a:t>
            </a: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α”</a:t>
            </a:r>
            <a:r>
              <a:rPr lang="en-US" sz="1400" b="1" dirty="0">
                <a:solidFill>
                  <a:srgbClr val="0066FF"/>
                </a:solidFill>
                <a:latin typeface="Arial Narrow" panose="020B0606020202030204" pitchFamily="34" charset="0"/>
              </a:rPr>
              <a:t> </a:t>
            </a:r>
            <a:r>
              <a:rPr lang="en-US" sz="1400" b="1" dirty="0">
                <a:solidFill>
                  <a:srgbClr val="0066FF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 </a:t>
            </a: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β</a:t>
            </a:r>
            <a:r>
              <a:rPr lang="en-US" sz="1400" b="1" dirty="0">
                <a:solidFill>
                  <a:srgbClr val="0066FF"/>
                </a:solidFill>
                <a:latin typeface="Arial Narrow" panose="020B0606020202030204" pitchFamily="34" charset="0"/>
              </a:rPr>
              <a:t> at low temperatures and the </a:t>
            </a: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</a:t>
            </a:r>
            <a:r>
              <a:rPr lang="en-US" sz="1400" b="1" dirty="0">
                <a:solidFill>
                  <a:srgbClr val="0066FF"/>
                </a:solidFill>
                <a:latin typeface="Arial Narrow" panose="020B0606020202030204" pitchFamily="34" charset="0"/>
              </a:rPr>
              <a:t> </a:t>
            </a:r>
            <a:r>
              <a:rPr lang="en-US" sz="1400" b="1" dirty="0">
                <a:solidFill>
                  <a:srgbClr val="0066FF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</a:t>
            </a:r>
            <a:r>
              <a:rPr lang="en-US" sz="1400" b="1" dirty="0">
                <a:solidFill>
                  <a:srgbClr val="0066FF"/>
                </a:solidFill>
                <a:latin typeface="Arial Narrow" panose="020B0606020202030204" pitchFamily="34" charset="0"/>
              </a:rPr>
              <a:t> </a:t>
            </a: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β</a:t>
            </a:r>
            <a:r>
              <a:rPr lang="en-US" sz="1400" b="1" dirty="0">
                <a:solidFill>
                  <a:srgbClr val="0066FF"/>
                </a:solidFill>
                <a:latin typeface="Arial Narrow" panose="020B0606020202030204" pitchFamily="34" charset="0"/>
              </a:rPr>
              <a:t> at high temperatures are observed in this study using precision dilatometry (see above). Also shown is the low dose irradiation effect on the </a:t>
            </a: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α”</a:t>
            </a:r>
            <a:r>
              <a:rPr lang="en-US" sz="1400" b="1" dirty="0">
                <a:solidFill>
                  <a:srgbClr val="0066FF"/>
                </a:solidFill>
                <a:latin typeface="Arial Narrow" panose="020B0606020202030204" pitchFamily="34" charset="0"/>
              </a:rPr>
              <a:t> </a:t>
            </a:r>
            <a:r>
              <a:rPr lang="en-US" sz="1400" b="1" dirty="0">
                <a:solidFill>
                  <a:srgbClr val="0066FF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 </a:t>
            </a: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β.</a:t>
            </a:r>
            <a:r>
              <a:rPr lang="en-US" sz="1400" b="1" dirty="0">
                <a:solidFill>
                  <a:srgbClr val="0066FF"/>
                </a:solidFill>
                <a:latin typeface="Arial Narrow" panose="020B0606020202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7203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F0F59-6D5C-294D-B5C3-DB974C36C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80" y="-5272"/>
            <a:ext cx="11105321" cy="647244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Phase Transformation Kinetics 2</a:t>
            </a:r>
            <a:br>
              <a:rPr lang="en-US" sz="3200" dirty="0">
                <a:solidFill>
                  <a:prstClr val="black"/>
                </a:solidFill>
              </a:rPr>
            </a:br>
            <a:r>
              <a:rPr lang="en-US" sz="2400" dirty="0">
                <a:solidFill>
                  <a:prstClr val="black"/>
                </a:solidFill>
              </a:rPr>
              <a:t>	</a:t>
            </a:r>
            <a:r>
              <a:rPr lang="en-US" sz="2000" dirty="0">
                <a:solidFill>
                  <a:prstClr val="black"/>
                </a:solidFill>
              </a:rPr>
              <a:t>Linear Heating of </a:t>
            </a:r>
            <a:r>
              <a:rPr lang="el-GR" sz="2000" dirty="0">
                <a:solidFill>
                  <a:prstClr val="black"/>
                </a:solidFill>
              </a:rPr>
              <a:t>(</a:t>
            </a:r>
            <a:r>
              <a:rPr lang="el-GR" sz="2000" dirty="0" err="1">
                <a:solidFill>
                  <a:prstClr val="black"/>
                </a:solidFill>
              </a:rPr>
              <a:t>α+β</a:t>
            </a:r>
            <a:r>
              <a:rPr lang="el-GR" sz="2000" dirty="0">
                <a:solidFill>
                  <a:prstClr val="black"/>
                </a:solidFill>
              </a:rPr>
              <a:t>) </a:t>
            </a:r>
            <a:r>
              <a:rPr lang="en-US" sz="2000" dirty="0">
                <a:solidFill>
                  <a:prstClr val="black"/>
                </a:solidFill>
              </a:rPr>
              <a:t>Ti6Al4V </a:t>
            </a:r>
            <a:br>
              <a:rPr lang="en-US" sz="2000" dirty="0">
                <a:solidFill>
                  <a:prstClr val="black"/>
                </a:solidFill>
              </a:rPr>
            </a:br>
            <a:r>
              <a:rPr lang="en-US" sz="2000" dirty="0">
                <a:solidFill>
                  <a:prstClr val="black"/>
                </a:solidFill>
              </a:rPr>
              <a:t>	Dilatometry-based Study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D20470-FF38-4D45-9711-A69E19A7E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24526" y="6337102"/>
            <a:ext cx="716065" cy="365125"/>
          </a:xfrm>
        </p:spPr>
        <p:txBody>
          <a:bodyPr/>
          <a:lstStyle/>
          <a:p>
            <a:fld id="{716D9922-87B3-6043-9531-5184EA303DC1}" type="slidenum">
              <a:rPr lang="en-US" smtClean="0"/>
              <a:t>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40986-C64D-5D40-AD19-DC20FD258ED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153290" y="6510411"/>
            <a:ext cx="5249930" cy="365125"/>
          </a:xfrm>
        </p:spPr>
        <p:txBody>
          <a:bodyPr/>
          <a:lstStyle/>
          <a:p>
            <a:r>
              <a:rPr lang="en-US" dirty="0"/>
              <a:t>6th RADIATE Collaboration Meeting </a:t>
            </a:r>
            <a:br>
              <a:rPr lang="en-US" dirty="0"/>
            </a:br>
            <a:r>
              <a:rPr lang="en-US" dirty="0"/>
              <a:t>TRIUMF, December 9-12, 2019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35B6F5E9-33AF-F343-BEE8-848B29B0C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1564" y="5155463"/>
            <a:ext cx="349726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1CDD93-BBF4-1D43-8948-3E2CBFABC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731" y="1412108"/>
            <a:ext cx="3781711" cy="28483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2663D9-46A6-424E-8BCB-7C01CAC1E6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0"/>
          <a:stretch/>
        </p:blipFill>
        <p:spPr>
          <a:xfrm>
            <a:off x="7523542" y="4119793"/>
            <a:ext cx="3851027" cy="2720843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DFE132C-3F1B-EF43-9FFD-C11D2D173FB7}"/>
              </a:ext>
            </a:extLst>
          </p:cNvPr>
          <p:cNvCxnSpPr>
            <a:cxnSpLocks/>
            <a:stCxn id="14" idx="3"/>
            <a:endCxn id="9" idx="1"/>
          </p:cNvCxnSpPr>
          <p:nvPr/>
        </p:nvCxnSpPr>
        <p:spPr>
          <a:xfrm>
            <a:off x="4095647" y="2835075"/>
            <a:ext cx="3350084" cy="1197"/>
          </a:xfrm>
          <a:prstGeom prst="straightConnector1">
            <a:avLst/>
          </a:prstGeom>
          <a:ln w="38100">
            <a:solidFill>
              <a:srgbClr val="00206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83BB76C-543A-4449-B53C-CCD0B2BCDB81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7498789" y="1812618"/>
            <a:ext cx="869706" cy="32869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FE58EB-403D-7843-852A-1A5DC90F4593}"/>
              </a:ext>
            </a:extLst>
          </p:cNvPr>
          <p:cNvGrpSpPr/>
          <p:nvPr/>
        </p:nvGrpSpPr>
        <p:grpSpPr>
          <a:xfrm>
            <a:off x="474325" y="4152819"/>
            <a:ext cx="3656701" cy="2653102"/>
            <a:chOff x="219683" y="3875021"/>
            <a:chExt cx="3656701" cy="265310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56A3082-6082-4F40-B39B-646863621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9683" y="3875021"/>
              <a:ext cx="3656701" cy="2653102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9787B18-AD3C-A64B-8B39-11F229AB9C36}"/>
                </a:ext>
              </a:extLst>
            </p:cNvPr>
            <p:cNvSpPr/>
            <p:nvPr/>
          </p:nvSpPr>
          <p:spPr>
            <a:xfrm>
              <a:off x="674651" y="5650917"/>
              <a:ext cx="108730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rgbClr val="002060"/>
                  </a:solidFill>
                  <a:latin typeface="Arial Narrow" panose="020B0606020202030204" pitchFamily="34" charset="0"/>
                </a:rPr>
                <a:t>BNL Study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B9A08B0-0ABC-BE4B-AAC6-11BD2E685A73}"/>
              </a:ext>
            </a:extLst>
          </p:cNvPr>
          <p:cNvSpPr txBox="1"/>
          <p:nvPr/>
        </p:nvSpPr>
        <p:spPr>
          <a:xfrm>
            <a:off x="5197032" y="2291788"/>
            <a:ext cx="1056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002060"/>
                </a:solidFill>
                <a:latin typeface="Symbol" pitchFamily="2" charset="2"/>
              </a:rPr>
              <a:t>a</a:t>
            </a:r>
            <a:r>
              <a:rPr lang="en-US" sz="3200" dirty="0" err="1">
                <a:solidFill>
                  <a:srgbClr val="002060"/>
                </a:solidFill>
                <a:latin typeface="Wingdings 3" pitchFamily="2" charset="2"/>
              </a:rPr>
              <a:t>a</a:t>
            </a:r>
            <a:r>
              <a:rPr lang="en-US" sz="3200" dirty="0" err="1">
                <a:solidFill>
                  <a:srgbClr val="002060"/>
                </a:solidFill>
                <a:latin typeface="Symbol" pitchFamily="2" charset="2"/>
              </a:rPr>
              <a:t>b</a:t>
            </a:r>
            <a:endParaRPr lang="en-US" sz="3200" dirty="0">
              <a:solidFill>
                <a:srgbClr val="002060"/>
              </a:solidFill>
              <a:latin typeface="Symbol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DADD4-4622-134A-B261-EE548B191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1031" y="11570"/>
            <a:ext cx="4899949" cy="1423686"/>
          </a:xfrm>
          <a:solidFill>
            <a:schemeClr val="bg1">
              <a:lumMod val="95000"/>
            </a:schemeClr>
          </a:solidFill>
          <a:ln w="38100">
            <a:solidFill>
              <a:srgbClr val="002060"/>
            </a:solidFill>
          </a:ln>
        </p:spPr>
        <p:txBody>
          <a:bodyPr tIns="91440">
            <a:normAutofit fontScale="62500" lnSpcReduction="20000"/>
          </a:bodyPr>
          <a:lstStyle/>
          <a:p>
            <a:r>
              <a:rPr lang="en-US" dirty="0"/>
              <a:t>Phase transformations</a:t>
            </a:r>
          </a:p>
          <a:p>
            <a:pPr marL="457200" lvl="1"/>
            <a:r>
              <a:rPr lang="en-US" dirty="0"/>
              <a:t>Detectable retardation of CTE</a:t>
            </a:r>
          </a:p>
          <a:p>
            <a:r>
              <a:rPr lang="en-US" dirty="0"/>
              <a:t>Phase transformations </a:t>
            </a:r>
          </a:p>
          <a:p>
            <a:pPr marL="457200" lvl="1"/>
            <a:r>
              <a:rPr lang="en-US" dirty="0">
                <a:latin typeface="Symbol" pitchFamily="2" charset="2"/>
              </a:rPr>
              <a:t>a </a:t>
            </a:r>
            <a:r>
              <a:rPr lang="en-US" dirty="0">
                <a:latin typeface="Wingdings 3" pitchFamily="2" charset="2"/>
              </a:rPr>
              <a:t>a</a:t>
            </a:r>
            <a:r>
              <a:rPr lang="en-US" dirty="0">
                <a:latin typeface="Symbol" pitchFamily="2" charset="2"/>
              </a:rPr>
              <a:t> b</a:t>
            </a:r>
            <a:r>
              <a:rPr lang="el-GR" dirty="0"/>
              <a:t> </a:t>
            </a:r>
            <a:r>
              <a:rPr lang="en-US" dirty="0"/>
              <a:t>identified by endothermic peaks</a:t>
            </a:r>
          </a:p>
          <a:p>
            <a:pPr marL="457200" lvl="1"/>
            <a:r>
              <a:rPr lang="en-US" dirty="0"/>
              <a:t>Martensite </a:t>
            </a:r>
            <a:r>
              <a:rPr lang="en-US" dirty="0">
                <a:latin typeface="Wingdings 3" pitchFamily="2" charset="2"/>
              </a:rPr>
              <a:t>a</a:t>
            </a:r>
            <a:r>
              <a:rPr lang="en-US" dirty="0"/>
              <a:t> </a:t>
            </a:r>
            <a:r>
              <a:rPr lang="el-GR" dirty="0" err="1"/>
              <a:t>β+α</a:t>
            </a:r>
            <a:r>
              <a:rPr lang="el-GR" dirty="0"/>
              <a:t> </a:t>
            </a:r>
            <a:r>
              <a:rPr lang="en-US" dirty="0"/>
              <a:t>produces an exothermic peak 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3EBB756-8C29-D24A-9294-C99703883296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>
            <a:off x="4131026" y="5479370"/>
            <a:ext cx="3392516" cy="845"/>
          </a:xfrm>
          <a:prstGeom prst="straightConnector1">
            <a:avLst/>
          </a:prstGeom>
          <a:ln w="38100">
            <a:solidFill>
              <a:srgbClr val="00206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9523912-1CDB-0C44-B3D9-82848F4CCF7E}"/>
              </a:ext>
            </a:extLst>
          </p:cNvPr>
          <p:cNvSpPr txBox="1"/>
          <p:nvPr/>
        </p:nvSpPr>
        <p:spPr>
          <a:xfrm>
            <a:off x="4307714" y="5002195"/>
            <a:ext cx="3010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Martensite </a:t>
            </a:r>
            <a:r>
              <a:rPr lang="en-US" sz="2800" dirty="0">
                <a:solidFill>
                  <a:srgbClr val="002060"/>
                </a:solidFill>
                <a:latin typeface="Wingdings 3" pitchFamily="2" charset="2"/>
              </a:rPr>
              <a:t>a</a:t>
            </a:r>
            <a:r>
              <a:rPr lang="en-US" sz="2800" dirty="0">
                <a:solidFill>
                  <a:srgbClr val="002060"/>
                </a:solidFill>
                <a:latin typeface="Symbol" pitchFamily="2" charset="2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Symbol" pitchFamily="2" charset="2"/>
              </a:rPr>
              <a:t>b+a</a:t>
            </a:r>
            <a:endParaRPr lang="en-US" sz="2800" dirty="0">
              <a:solidFill>
                <a:srgbClr val="002060"/>
              </a:solidFill>
              <a:latin typeface="Symbol" pitchFamily="2" charset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72C086-AD67-AE48-8C9E-EF5B1F5C5102}"/>
              </a:ext>
            </a:extLst>
          </p:cNvPr>
          <p:cNvSpPr txBox="1"/>
          <p:nvPr/>
        </p:nvSpPr>
        <p:spPr>
          <a:xfrm>
            <a:off x="4132162" y="1551008"/>
            <a:ext cx="3366627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err="1"/>
              <a:t>Homporova</a:t>
            </a:r>
            <a:r>
              <a:rPr lang="en-US" sz="1400" i="1" dirty="0"/>
              <a:t> et al. correlated dilatometry </a:t>
            </a:r>
            <a:br>
              <a:rPr lang="en-US" sz="1400" i="1" dirty="0"/>
            </a:br>
            <a:r>
              <a:rPr lang="en-US" sz="1400" i="1" dirty="0"/>
              <a:t>and DSC in </a:t>
            </a:r>
            <a:r>
              <a:rPr lang="en-US" sz="1400" b="1" i="1" dirty="0"/>
              <a:t>unirradiated </a:t>
            </a:r>
            <a:r>
              <a:rPr lang="en-US" sz="1400" i="1" dirty="0"/>
              <a:t>Ti6Al4V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583DEE1-2FDA-9F46-B46C-E4E60BB2A358}"/>
              </a:ext>
            </a:extLst>
          </p:cNvPr>
          <p:cNvGrpSpPr/>
          <p:nvPr/>
        </p:nvGrpSpPr>
        <p:grpSpPr>
          <a:xfrm>
            <a:off x="392518" y="1491681"/>
            <a:ext cx="3703129" cy="2686788"/>
            <a:chOff x="392518" y="1491681"/>
            <a:chExt cx="3703129" cy="268678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D86EBF2-2E15-6E4C-9222-4936FF1D1EDE}"/>
                </a:ext>
              </a:extLst>
            </p:cNvPr>
            <p:cNvGrpSpPr/>
            <p:nvPr/>
          </p:nvGrpSpPr>
          <p:grpSpPr>
            <a:xfrm>
              <a:off x="392518" y="1491681"/>
              <a:ext cx="3703129" cy="2686788"/>
              <a:chOff x="137876" y="1005533"/>
              <a:chExt cx="3703129" cy="2686788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3D41B516-685E-4B45-AC53-14090D901C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7876" y="1005533"/>
                <a:ext cx="3703129" cy="2686788"/>
              </a:xfrm>
              <a:prstGeom prst="rect">
                <a:avLst/>
              </a:prstGeom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C4AE804-F71E-C344-B68E-2964BB1E0A54}"/>
                  </a:ext>
                </a:extLst>
              </p:cNvPr>
              <p:cNvSpPr/>
              <p:nvPr/>
            </p:nvSpPr>
            <p:spPr>
              <a:xfrm>
                <a:off x="672722" y="2766889"/>
                <a:ext cx="1087305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solidFill>
                      <a:srgbClr val="002060"/>
                    </a:solidFill>
                    <a:latin typeface="Arial Narrow" panose="020B0606020202030204" pitchFamily="34" charset="0"/>
                  </a:rPr>
                  <a:t>BNL Study</a:t>
                </a: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3DDD982-5C8B-2C48-99C6-534252CADF75}"/>
                </a:ext>
              </a:extLst>
            </p:cNvPr>
            <p:cNvSpPr/>
            <p:nvPr/>
          </p:nvSpPr>
          <p:spPr>
            <a:xfrm>
              <a:off x="3125165" y="3553428"/>
              <a:ext cx="625032" cy="2083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47605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DD212-F45E-7046-8596-86D29E7E8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40" y="318829"/>
            <a:ext cx="11105321" cy="647244"/>
          </a:xfrm>
        </p:spPr>
        <p:txBody>
          <a:bodyPr/>
          <a:lstStyle/>
          <a:p>
            <a:r>
              <a:rPr lang="en-US" dirty="0"/>
              <a:t>Ti6Al4V: Irradiation Studies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B47387-ACD4-994B-8F1D-F2F7A53BA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7A52462-EA0E-004A-A4EF-88EDECDB0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42" y="1785715"/>
            <a:ext cx="5933030" cy="4892877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574AABD-0818-C645-A6F6-E8FCF18C7EDF}"/>
              </a:ext>
            </a:extLst>
          </p:cNvPr>
          <p:cNvSpPr/>
          <p:nvPr/>
        </p:nvSpPr>
        <p:spPr>
          <a:xfrm>
            <a:off x="0" y="1320706"/>
            <a:ext cx="62692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66FF"/>
                </a:solidFill>
                <a:latin typeface="Arial Narrow" panose="020B0606020202030204" pitchFamily="34" charset="0"/>
              </a:rPr>
              <a:t>Variation of CTE with fluence at 550</a:t>
            </a:r>
            <a:r>
              <a:rPr lang="en-US" sz="2400" b="1" baseline="30000" dirty="0">
                <a:solidFill>
                  <a:srgbClr val="0066FF"/>
                </a:solidFill>
                <a:latin typeface="Arial Narrow" panose="020B0606020202030204" pitchFamily="34" charset="0"/>
              </a:rPr>
              <a:t>o</a:t>
            </a:r>
            <a:r>
              <a:rPr lang="en-US" sz="2400" b="1" dirty="0">
                <a:solidFill>
                  <a:srgbClr val="0066FF"/>
                </a:solidFill>
                <a:latin typeface="Arial Narrow" panose="020B0606020202030204" pitchFamily="34" charset="0"/>
              </a:rPr>
              <a:t>C (BNL study)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6CEC2F-0BC3-964A-9A57-E940DC17F6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47" t="-1150" r="3433" b="1538"/>
          <a:stretch/>
        </p:blipFill>
        <p:spPr>
          <a:xfrm>
            <a:off x="8032831" y="-1"/>
            <a:ext cx="4159170" cy="33350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E2C357-62E3-754D-ABB2-A6F41E0B1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6385" y="3350784"/>
            <a:ext cx="4830501" cy="350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133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43EFF-D879-244B-8ED0-8EDF9A5D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80" y="29460"/>
            <a:ext cx="11105321" cy="647244"/>
          </a:xfrm>
        </p:spPr>
        <p:txBody>
          <a:bodyPr>
            <a:normAutofit fontScale="90000"/>
          </a:bodyPr>
          <a:lstStyle/>
          <a:p>
            <a:r>
              <a:rPr lang="en-US" dirty="0"/>
              <a:t>Ti6Al4V: Irradiation Damage Effects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C957D48-007C-0B48-AE82-F91E32767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620" y="765169"/>
            <a:ext cx="7095281" cy="1723387"/>
          </a:xfr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285750" indent="-285750"/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Higher dose samples were re-irradiated to 2.4×10</a:t>
            </a:r>
            <a:r>
              <a:rPr lang="en-US" sz="2400" baseline="30000" dirty="0">
                <a:solidFill>
                  <a:schemeClr val="bg1"/>
                </a:solidFill>
                <a:latin typeface="Arial Narrow" panose="020B0606020202030204" pitchFamily="34" charset="0"/>
              </a:rPr>
              <a:t>20</a:t>
            </a: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p/cm</a:t>
            </a:r>
            <a:r>
              <a:rPr lang="en-US" sz="2400" baseline="30000" dirty="0">
                <a:solidFill>
                  <a:schemeClr val="bg1"/>
                </a:solidFill>
                <a:latin typeface="Arial Narrow" panose="020B0606020202030204" pitchFamily="34" charset="0"/>
              </a:rPr>
              <a:t>2</a:t>
            </a:r>
          </a:p>
          <a:p>
            <a:pPr marL="285750" indent="-285750"/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Sample with 0.6×10</a:t>
            </a:r>
            <a:r>
              <a:rPr lang="en-US" sz="2400" baseline="30000" dirty="0">
                <a:solidFill>
                  <a:schemeClr val="bg1"/>
                </a:solidFill>
                <a:latin typeface="Arial Narrow" panose="020B0606020202030204" pitchFamily="34" charset="0"/>
              </a:rPr>
              <a:t>20</a:t>
            </a: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p/cm</a:t>
            </a:r>
            <a:r>
              <a:rPr lang="en-US" sz="2400" baseline="30000" dirty="0">
                <a:solidFill>
                  <a:schemeClr val="bg1"/>
                </a:solidFill>
                <a:latin typeface="Arial Narrow" panose="020B0606020202030204" pitchFamily="34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shown has undergone several thermal cycles of annealing</a:t>
            </a:r>
          </a:p>
          <a:p>
            <a:pPr marL="285750" indent="-285750"/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Post-irradiation heating to only 600</a:t>
            </a:r>
            <a:r>
              <a:rPr lang="en-US" sz="2400" baseline="30000" dirty="0">
                <a:solidFill>
                  <a:schemeClr val="bg1"/>
                </a:solidFill>
                <a:latin typeface="Arial Narrow" panose="020B0606020202030204" pitchFamily="34" charset="0"/>
              </a:rPr>
              <a:t>o</a:t>
            </a: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FEEE4E-41D3-634D-8915-97CB39189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C9BF0-EF87-AA44-BEF0-70E0FADD32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993266" y="6336792"/>
            <a:ext cx="3240911" cy="365125"/>
          </a:xfrm>
        </p:spPr>
        <p:txBody>
          <a:bodyPr/>
          <a:lstStyle/>
          <a:p>
            <a:r>
              <a:rPr lang="en-US" dirty="0"/>
              <a:t>6th RADIATE Collaboration Meeting - TRIUMF, December 9-12, 2019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1A5B11B4-CCC7-064E-8658-2F23D1BAF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9" t="9738" r="1799" b="15692"/>
          <a:stretch>
            <a:fillRect/>
          </a:stretch>
        </p:blipFill>
        <p:spPr bwMode="auto">
          <a:xfrm>
            <a:off x="7326775" y="832789"/>
            <a:ext cx="4663246" cy="267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D2AD1CA1-9856-724A-BF2A-364720F5D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" b="5559"/>
          <a:stretch>
            <a:fillRect/>
          </a:stretch>
        </p:blipFill>
        <p:spPr bwMode="auto">
          <a:xfrm>
            <a:off x="7187878" y="3471183"/>
            <a:ext cx="4918211" cy="3386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F99B1-7E8F-124F-A48D-C59B830EC982}"/>
              </a:ext>
            </a:extLst>
          </p:cNvPr>
          <p:cNvSpPr txBox="1"/>
          <p:nvPr/>
        </p:nvSpPr>
        <p:spPr>
          <a:xfrm>
            <a:off x="8414795" y="544004"/>
            <a:ext cx="3313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Phase Transformation Kinetics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673150-D2BE-884C-B99E-A0466FA72F48}"/>
              </a:ext>
            </a:extLst>
          </p:cNvPr>
          <p:cNvSpPr txBox="1"/>
          <p:nvPr/>
        </p:nvSpPr>
        <p:spPr>
          <a:xfrm>
            <a:off x="81019" y="2558006"/>
            <a:ext cx="744252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IMPORTANT OBSERVATIONS:</a:t>
            </a:r>
            <a:endParaRPr lang="en-US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  <a:ea typeface="Times New Roman" panose="02020603050405020304" pitchFamily="18" charset="0"/>
              </a:rPr>
              <a:t>At </a:t>
            </a:r>
            <a:r>
              <a:rPr lang="en-US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C:  </a:t>
            </a:r>
            <a:r>
              <a:rPr lang="en-US" dirty="0">
                <a:latin typeface="Arial Narrow" panose="020B0606020202030204" pitchFamily="34" charset="0"/>
                <a:ea typeface="Times New Roman" panose="02020603050405020304" pitchFamily="18" charset="0"/>
              </a:rPr>
              <a:t>New transformation seen for 2 different samples irradiated to </a:t>
            </a:r>
            <a:r>
              <a:rPr lang="en-US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2.4×10</a:t>
            </a:r>
            <a:r>
              <a:rPr lang="en-US" b="1" baseline="30000" dirty="0">
                <a:latin typeface="Arial Narrow" panose="020B0606020202030204" pitchFamily="34" charset="0"/>
                <a:ea typeface="Times New Roman" panose="02020603050405020304" pitchFamily="18" charset="0"/>
              </a:rPr>
              <a:t>20</a:t>
            </a:r>
            <a:r>
              <a:rPr lang="en-US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 p/cm</a:t>
            </a:r>
            <a:r>
              <a:rPr lang="en-US" b="1" baseline="30000" dirty="0">
                <a:latin typeface="Arial Narrow" panose="020B0606020202030204" pitchFamily="34" charset="0"/>
                <a:ea typeface="Times New Roman" panose="02020603050405020304" pitchFamily="18" charset="0"/>
              </a:rPr>
              <a:t>2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  <a:ea typeface="Times New Roman" panose="02020603050405020304" pitchFamily="18" charset="0"/>
              </a:rPr>
              <a:t>Peak is exothermic indicating </a:t>
            </a:r>
            <a:r>
              <a:rPr lang="en-US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martensitic transformation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  <a:ea typeface="Times New Roman" panose="02020603050405020304" pitchFamily="18" charset="0"/>
              </a:rPr>
              <a:t>Transformation seems to appear above a threshold fluence - </a:t>
            </a:r>
            <a:r>
              <a:rPr lang="en-US" b="1" i="1" dirty="0">
                <a:latin typeface="Arial Narrow" panose="020B0606020202030204" pitchFamily="34" charset="0"/>
                <a:ea typeface="Times New Roman" panose="02020603050405020304" pitchFamily="18" charset="0"/>
              </a:rPr>
              <a:t>location and occurrence not impacted by thermal cycling!!!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i="1" dirty="0">
                <a:latin typeface="Arial Narrow" panose="020B0606020202030204" pitchFamily="34" charset="0"/>
                <a:ea typeface="Times New Roman" panose="02020603050405020304" pitchFamily="18" charset="0"/>
              </a:rPr>
              <a:t>Recall: </a:t>
            </a:r>
            <a:r>
              <a:rPr lang="en-US" dirty="0">
                <a:latin typeface="Arial Narrow" panose="020B0606020202030204" pitchFamily="34" charset="0"/>
                <a:ea typeface="Times New Roman" panose="02020603050405020304" pitchFamily="18" charset="0"/>
              </a:rPr>
              <a:t>Ti-02 and Ti-04 CTE samples thermally annealed between irradiations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  <a:ea typeface="Times New Roman" panose="02020603050405020304" pitchFamily="18" charset="0"/>
              </a:rPr>
              <a:t>At </a:t>
            </a:r>
            <a:r>
              <a:rPr lang="en-US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A:</a:t>
            </a:r>
            <a:r>
              <a:rPr lang="en-US" dirty="0">
                <a:latin typeface="Arial Narrow" panose="020B0606020202030204" pitchFamily="34" charset="0"/>
                <a:ea typeface="Times New Roman" panose="02020603050405020304" pitchFamily="18" charset="0"/>
              </a:rPr>
              <a:t>  </a:t>
            </a:r>
            <a:r>
              <a:rPr lang="en-US" dirty="0">
                <a:latin typeface="Arial Narrow" panose="020B0606020202030204" pitchFamily="34" charset="0"/>
              </a:rPr>
              <a:t>α″</a:t>
            </a:r>
            <a:r>
              <a:rPr lang="en-US" dirty="0">
                <a:latin typeface="Wingdings 3" pitchFamily="2" charset="2"/>
                <a:sym typeface="Wingdings" panose="05000000000000000000" pitchFamily="2" charset="2"/>
              </a:rPr>
              <a:t>a</a:t>
            </a:r>
            <a:r>
              <a:rPr lang="en-US" dirty="0">
                <a:latin typeface="Arial Narrow" panose="020B0606020202030204" pitchFamily="34" charset="0"/>
              </a:rPr>
              <a:t>β takes place (as discussed previously)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  <a:ea typeface="Times New Roman" panose="02020603050405020304" pitchFamily="18" charset="0"/>
              </a:rPr>
              <a:t>Very faint evidence after irradiation to 2.4</a:t>
            </a:r>
            <a:r>
              <a:rPr lang="en-US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×</a:t>
            </a:r>
            <a:r>
              <a:rPr lang="en-US" dirty="0">
                <a:latin typeface="Arial Narrow" panose="020B0606020202030204" pitchFamily="34" charset="0"/>
                <a:ea typeface="Times New Roman" panose="02020603050405020304" pitchFamily="18" charset="0"/>
              </a:rPr>
              <a:t>10</a:t>
            </a:r>
            <a:r>
              <a:rPr lang="en-US" baseline="30000" dirty="0">
                <a:latin typeface="Arial Narrow" panose="020B0606020202030204" pitchFamily="34" charset="0"/>
                <a:ea typeface="Times New Roman" panose="02020603050405020304" pitchFamily="18" charset="0"/>
              </a:rPr>
              <a:t>20</a:t>
            </a:r>
            <a:r>
              <a:rPr lang="en-US" dirty="0">
                <a:latin typeface="Arial Narrow" panose="020B0606020202030204" pitchFamily="34" charset="0"/>
                <a:ea typeface="Times New Roman" panose="02020603050405020304" pitchFamily="18" charset="0"/>
              </a:rPr>
              <a:t> p/cm</a:t>
            </a:r>
            <a:r>
              <a:rPr lang="en-US" baseline="30000" dirty="0">
                <a:latin typeface="Arial Narrow" panose="020B0606020202030204" pitchFamily="34" charset="0"/>
                <a:ea typeface="Times New Roman" panose="02020603050405020304" pitchFamily="18" charset="0"/>
              </a:rPr>
              <a:t>2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  <a:ea typeface="Times New Roman" panose="02020603050405020304" pitchFamily="18" charset="0"/>
              </a:rPr>
              <a:t>At </a:t>
            </a:r>
            <a:r>
              <a:rPr lang="en-US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D: </a:t>
            </a:r>
            <a:r>
              <a:rPr lang="en-US" dirty="0">
                <a:latin typeface="Arial Narrow" panose="020B0606020202030204" pitchFamily="34" charset="0"/>
                <a:ea typeface="Times New Roman" panose="02020603050405020304" pitchFamily="18" charset="0"/>
              </a:rPr>
              <a:t> Local minima of the </a:t>
            </a:r>
            <a:r>
              <a:rPr lang="en-US" dirty="0">
                <a:latin typeface="Arial Narrow" panose="020B0606020202030204" pitchFamily="34" charset="0"/>
              </a:rPr>
              <a:t>α</a:t>
            </a:r>
            <a:r>
              <a:rPr lang="en-US" baseline="-25000" dirty="0">
                <a:latin typeface="Arial Narrow" panose="020B0606020202030204" pitchFamily="34" charset="0"/>
              </a:rPr>
              <a:t>β</a:t>
            </a:r>
            <a:r>
              <a:rPr lang="en-US" dirty="0">
                <a:latin typeface="Arial Narrow" panose="020B0606020202030204" pitchFamily="34" charset="0"/>
              </a:rPr>
              <a:t> observed in 430-530</a:t>
            </a:r>
            <a:r>
              <a:rPr lang="en-US" baseline="30000" dirty="0">
                <a:latin typeface="Arial Narrow" panose="020B0606020202030204" pitchFamily="34" charset="0"/>
              </a:rPr>
              <a:t>o</a:t>
            </a:r>
            <a:r>
              <a:rPr lang="en-US" dirty="0">
                <a:latin typeface="Arial Narrow" panose="020B0606020202030204" pitchFamily="34" charset="0"/>
              </a:rPr>
              <a:t>C range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  <a:ea typeface="Times New Roman" panose="02020603050405020304" pitchFamily="18" charset="0"/>
              </a:rPr>
              <a:t>5</a:t>
            </a:r>
            <a:r>
              <a:rPr lang="en-US" baseline="30000" dirty="0">
                <a:latin typeface="Arial Narrow" panose="020B0606020202030204" pitchFamily="34" charset="0"/>
                <a:ea typeface="Times New Roman" panose="02020603050405020304" pitchFamily="18" charset="0"/>
              </a:rPr>
              <a:t>o</a:t>
            </a:r>
            <a:r>
              <a:rPr lang="en-US" dirty="0">
                <a:latin typeface="Arial Narrow" panose="020B0606020202030204" pitchFamily="34" charset="0"/>
                <a:ea typeface="Times New Roman" panose="02020603050405020304" pitchFamily="18" charset="0"/>
              </a:rPr>
              <a:t>C/min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</a:rPr>
              <a:t>Rietveld analysis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</a:rPr>
              <a:t>α</a:t>
            </a:r>
            <a:r>
              <a:rPr lang="en-US" dirty="0">
                <a:latin typeface="Wingdings 3" pitchFamily="2" charset="2"/>
                <a:sym typeface="Wingdings" panose="05000000000000000000" pitchFamily="2" charset="2"/>
              </a:rPr>
              <a:t>a</a:t>
            </a:r>
            <a:r>
              <a:rPr lang="en-US" dirty="0">
                <a:latin typeface="Arial Narrow" panose="020B0606020202030204" pitchFamily="34" charset="0"/>
              </a:rPr>
              <a:t>β transition observed at ~550</a:t>
            </a:r>
            <a:r>
              <a:rPr lang="en-US" baseline="30000" dirty="0">
                <a:latin typeface="Arial Narrow" panose="020B0606020202030204" pitchFamily="34" charset="0"/>
              </a:rPr>
              <a:t>o</a:t>
            </a:r>
            <a:r>
              <a:rPr lang="en-US" dirty="0">
                <a:latin typeface="Arial Narrow" panose="020B0606020202030204" pitchFamily="34" charset="0"/>
              </a:rPr>
              <a:t>C (unirradiated) apparently shifts to lower temperature as a result of irradiation (D location)</a:t>
            </a:r>
            <a:endParaRPr lang="en-US" baseline="-25000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554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CDDFD-0653-304A-AE70-68EAAF739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3578"/>
            <a:ext cx="4595071" cy="1645501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Narrow" panose="020B0606020202030204" pitchFamily="34" charset="0"/>
              </a:rPr>
              <a:t>(</a:t>
            </a:r>
            <a:r>
              <a:rPr lang="el-GR" sz="2800" dirty="0">
                <a:latin typeface="Times New Roman"/>
                <a:cs typeface="Times New Roman"/>
              </a:rPr>
              <a:t>α</a:t>
            </a:r>
            <a:r>
              <a:rPr lang="en-US" sz="2800" dirty="0">
                <a:latin typeface="Times New Roman"/>
                <a:cs typeface="Times New Roman"/>
              </a:rPr>
              <a:t>+</a:t>
            </a:r>
            <a:r>
              <a:rPr lang="el-GR" sz="2800" dirty="0">
                <a:latin typeface="Times New Roman"/>
                <a:cs typeface="Times New Roman"/>
              </a:rPr>
              <a:t>β</a:t>
            </a:r>
            <a:r>
              <a:rPr lang="en-US" sz="2800" dirty="0">
                <a:latin typeface="Times New Roman"/>
                <a:cs typeface="Times New Roman"/>
              </a:rPr>
              <a:t>)</a:t>
            </a:r>
            <a:r>
              <a:rPr lang="en-US" sz="2800" dirty="0">
                <a:latin typeface="Arial Narrow" panose="020B0606020202030204" pitchFamily="34" charset="0"/>
                <a:cs typeface="Times New Roman"/>
              </a:rPr>
              <a:t> </a:t>
            </a:r>
            <a:r>
              <a:rPr lang="en-US" sz="2800" dirty="0"/>
              <a:t>Ti6Al4V Irradiation: Stress-Strain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52464-1413-7340-A4A4-F9FAF1502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644" y="1932973"/>
            <a:ext cx="5178628" cy="42439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/>
              <a:t>Assessment:</a:t>
            </a:r>
          </a:p>
          <a:p>
            <a:r>
              <a:rPr lang="en-US" sz="1600" dirty="0"/>
              <a:t>Unirradiated Ti6Al4V shows very reproducible behavior </a:t>
            </a:r>
          </a:p>
          <a:p>
            <a:pPr lvl="1"/>
            <a:r>
              <a:rPr lang="en-US" sz="1600" dirty="0"/>
              <a:t>Kinks within the elastic range at same locations are most likely attributable to the hcp alpha phase</a:t>
            </a:r>
          </a:p>
          <a:p>
            <a:pPr lvl="1"/>
            <a:r>
              <a:rPr lang="en-US" sz="1600" dirty="0"/>
              <a:t>Signs of ductile failure and some work hardening</a:t>
            </a:r>
          </a:p>
          <a:p>
            <a:r>
              <a:rPr lang="en-US" sz="1600" dirty="0"/>
              <a:t>Irradiation at ~180-240</a:t>
            </a:r>
            <a:r>
              <a:rPr lang="en-US" sz="1600" baseline="30000" dirty="0"/>
              <a:t>∘</a:t>
            </a:r>
            <a:r>
              <a:rPr lang="en-US" sz="1600" dirty="0"/>
              <a:t>C leads to:</a:t>
            </a:r>
          </a:p>
          <a:p>
            <a:pPr lvl="1"/>
            <a:r>
              <a:rPr lang="en-US" sz="1600" dirty="0"/>
              <a:t>Yield stress increase </a:t>
            </a:r>
          </a:p>
          <a:p>
            <a:pPr lvl="1"/>
            <a:r>
              <a:rPr lang="en-US" sz="1600" dirty="0"/>
              <a:t>Almost no uniform elongation at higher fluences </a:t>
            </a:r>
          </a:p>
          <a:p>
            <a:pPr lvl="1"/>
            <a:r>
              <a:rPr lang="en-US" sz="1600" dirty="0"/>
              <a:t>Some ductility remains in Ti6Al4V – </a:t>
            </a:r>
            <a:br>
              <a:rPr lang="en-US" sz="1600" dirty="0"/>
            </a:br>
            <a:r>
              <a:rPr lang="en-US" sz="1600" dirty="0"/>
              <a:t>to be compared with </a:t>
            </a:r>
            <a:r>
              <a:rPr lang="en-US" sz="1600" dirty="0" err="1"/>
              <a:t>Ti</a:t>
            </a:r>
            <a:r>
              <a:rPr lang="en-US" sz="1600" dirty="0"/>
              <a:t> alloy Gum metal, which turned completely brittle after the same irradiation process</a:t>
            </a:r>
          </a:p>
          <a:p>
            <a:r>
              <a:rPr lang="en-US" sz="1600" dirty="0"/>
              <a:t>“Kinks” are still observable following irradiation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415E0-2533-B849-8DA0-EBF9E2960F0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36593" y="6355080"/>
            <a:ext cx="4595071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6th RADIATE Collaboration Meeting - TRIUMF, December 9-12, 2019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03713C1-2FB2-413B-BF91-3AE41726F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0991" y="3474720"/>
            <a:ext cx="3007289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CAB92A9-A23E-4C58-BF68-EDCB6F12A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4616" y="3474720"/>
            <a:ext cx="3007289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0795B4D-5022-4A7F-A01D-8D880B7CD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9584" y="0"/>
            <a:ext cx="6192415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14F093-D0BD-4A4C-909B-FBBC480D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2750" y="6355080"/>
            <a:ext cx="1306147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716D9922-87B3-6043-9531-5184EA303DC1}" type="slidenum">
              <a:rPr lang="en-US">
                <a:solidFill>
                  <a:prstClr val="black">
                    <a:alpha val="80000"/>
                  </a:prstClr>
                </a:solidFill>
              </a:rPr>
              <a:pPr algn="r">
                <a:spcAft>
                  <a:spcPts val="600"/>
                </a:spcAft>
              </a:pPr>
              <a:t>8</a:t>
            </a:fld>
            <a:endParaRPr lang="en-US">
              <a:solidFill>
                <a:prstClr val="black">
                  <a:alpha val="80000"/>
                </a:prstClr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FD19018-DE7C-4796-ADF2-AD2EB0FC0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3002281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D2425B-E2D9-6249-866C-2E18AF6D2C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6" r="24964" b="-2003"/>
          <a:stretch/>
        </p:blipFill>
        <p:spPr>
          <a:xfrm>
            <a:off x="6134440" y="229452"/>
            <a:ext cx="2905388" cy="299623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1A0A2C2-4F85-44AF-8708-8DCA4B550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9624" y="0"/>
            <a:ext cx="3002281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D6EA8C-3806-774C-9AAB-45E945D98B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54" r="40121" b="7538"/>
          <a:stretch/>
        </p:blipFill>
        <p:spPr>
          <a:xfrm>
            <a:off x="9387069" y="173319"/>
            <a:ext cx="2546430" cy="30965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25AA52D-DF5B-4E4A-87DF-AE839853A6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11" r="25698" b="6470"/>
          <a:stretch/>
        </p:blipFill>
        <p:spPr>
          <a:xfrm>
            <a:off x="9318535" y="3545761"/>
            <a:ext cx="2873465" cy="29129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E94524-1727-3746-990D-BE83F82BE2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85" t="1505" r="28497" b="-1037"/>
          <a:stretch/>
        </p:blipFill>
        <p:spPr>
          <a:xfrm>
            <a:off x="6152825" y="3588672"/>
            <a:ext cx="2910152" cy="3078346"/>
          </a:xfrm>
          <a:prstGeom prst="rect">
            <a:avLst/>
          </a:prstGeom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0DD76FFD-65FC-8D41-B5BC-F996CC1A09B4}"/>
              </a:ext>
            </a:extLst>
          </p:cNvPr>
          <p:cNvSpPr/>
          <p:nvPr/>
        </p:nvSpPr>
        <p:spPr>
          <a:xfrm>
            <a:off x="9051403" y="1655180"/>
            <a:ext cx="266217" cy="231493"/>
          </a:xfrm>
          <a:prstGeom prst="rightArrow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A93AFE9A-1F5B-F049-B996-9F2B87878F41}"/>
              </a:ext>
            </a:extLst>
          </p:cNvPr>
          <p:cNvSpPr/>
          <p:nvPr/>
        </p:nvSpPr>
        <p:spPr>
          <a:xfrm>
            <a:off x="9076478" y="4955893"/>
            <a:ext cx="266217" cy="231493"/>
          </a:xfrm>
          <a:prstGeom prst="rightArrow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1246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0B8AC-D49E-AF43-8AC8-4359ACF60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91" y="799893"/>
            <a:ext cx="4048620" cy="2452592"/>
          </a:xfr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txBody>
          <a:bodyPr tIns="91440"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Experiments were conducted using:</a:t>
            </a:r>
          </a:p>
          <a:p>
            <a:r>
              <a:rPr lang="en-US" dirty="0">
                <a:solidFill>
                  <a:schemeClr val="bg1"/>
                </a:solidFill>
              </a:rPr>
              <a:t>NSLS X17B1 Beamline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200 keV polychromatic X-rays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In-situ four-point bending stress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EDXRD techniques</a:t>
            </a:r>
          </a:p>
          <a:p>
            <a:r>
              <a:rPr lang="en-US" dirty="0">
                <a:solidFill>
                  <a:schemeClr val="bg1"/>
                </a:solidFill>
              </a:rPr>
              <a:t>NSLS-II XPD Beamline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67 keV monochromatic X-rays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In-situ four-point bending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Refined Rietveld technique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1E0DFC-D7BA-364B-9984-74D2D25D1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7986F-6450-8D4B-9C2E-DC6E3DC8C69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898648" y="6475692"/>
            <a:ext cx="6400800" cy="365125"/>
          </a:xfrm>
        </p:spPr>
        <p:txBody>
          <a:bodyPr/>
          <a:lstStyle/>
          <a:p>
            <a:r>
              <a:rPr lang="en-US" dirty="0"/>
              <a:t>6th RADIATE Collaboration Meeting - TRIUMF, December 9-12, 2019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2B5A5141-0D16-E94B-9254-853FF82BE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922" y="5184038"/>
            <a:ext cx="349726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2" descr="FPB_Poco_multiSTEP5 - Copy">
            <a:extLst>
              <a:ext uri="{FF2B5EF4-FFF2-40B4-BE49-F238E27FC236}">
                <a16:creationId xmlns:a16="http://schemas.microsoft.com/office/drawing/2014/main" id="{11E107DD-A744-C440-A3B1-5528CD1661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0" t="20427" r="1677" b="16477"/>
          <a:stretch/>
        </p:blipFill>
        <p:spPr bwMode="auto">
          <a:xfrm>
            <a:off x="4190319" y="937549"/>
            <a:ext cx="3717412" cy="1634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Unirr_Load1_Syy_profile - Copy - Copy">
            <a:extLst>
              <a:ext uri="{FF2B5EF4-FFF2-40B4-BE49-F238E27FC236}">
                <a16:creationId xmlns:a16="http://schemas.microsoft.com/office/drawing/2014/main" id="{71C8694D-A15E-1749-9CAD-D0A1056D46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" t="493" r="3743" b="6974"/>
          <a:stretch/>
        </p:blipFill>
        <p:spPr bwMode="auto">
          <a:xfrm>
            <a:off x="7685595" y="2951544"/>
            <a:ext cx="4482522" cy="313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37A7A2-DFCC-0643-939B-25870ABD6A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1" t="11587" r="31523" b="36118"/>
          <a:stretch/>
        </p:blipFill>
        <p:spPr>
          <a:xfrm>
            <a:off x="2407534" y="3291268"/>
            <a:ext cx="2002420" cy="31920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82E90A-81B3-794F-A837-F78FDE0BD07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02" t="10678" r="27325" b="34953"/>
          <a:stretch/>
        </p:blipFill>
        <p:spPr>
          <a:xfrm>
            <a:off x="4992955" y="3261726"/>
            <a:ext cx="1755086" cy="31892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0FB2E2-D285-E545-875F-70E2C8F24BF8}"/>
              </a:ext>
            </a:extLst>
          </p:cNvPr>
          <p:cNvSpPr/>
          <p:nvPr/>
        </p:nvSpPr>
        <p:spPr>
          <a:xfrm>
            <a:off x="2421419" y="3326548"/>
            <a:ext cx="17223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FFF00"/>
                </a:solidFill>
                <a:latin typeface="Arial Narrow" panose="020B0606020202030204" pitchFamily="34" charset="0"/>
              </a:rPr>
              <a:t>Unirradiated Ti6Al4V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4619DD-6C93-7F49-B83A-CBE2CCB371F3}"/>
              </a:ext>
            </a:extLst>
          </p:cNvPr>
          <p:cNvSpPr/>
          <p:nvPr/>
        </p:nvSpPr>
        <p:spPr>
          <a:xfrm>
            <a:off x="4949522" y="3316354"/>
            <a:ext cx="16596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FFF00"/>
                </a:solidFill>
                <a:latin typeface="Arial Narrow" panose="020B0606020202030204" pitchFamily="34" charset="0"/>
              </a:rPr>
              <a:t>Irradiated Ti6Al4V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49FA8D-5522-AB4C-A71C-DA2A58DA8D36}"/>
              </a:ext>
            </a:extLst>
          </p:cNvPr>
          <p:cNvSpPr/>
          <p:nvPr/>
        </p:nvSpPr>
        <p:spPr>
          <a:xfrm>
            <a:off x="909426" y="3820524"/>
            <a:ext cx="17867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XRD (67 keV)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60CC33-991F-EC44-8DD1-1454D7A5EFF6}"/>
              </a:ext>
            </a:extLst>
          </p:cNvPr>
          <p:cNvSpPr/>
          <p:nvPr/>
        </p:nvSpPr>
        <p:spPr>
          <a:xfrm>
            <a:off x="6119607" y="2579671"/>
            <a:ext cx="22257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EDXRD (200 keV</a:t>
            </a:r>
            <a:r>
              <a:rPr lang="en-US" sz="1400" b="1" dirty="0">
                <a:solidFill>
                  <a:srgbClr val="002060"/>
                </a:solidFill>
                <a:latin typeface="Arial Narrow" panose="020B0606020202030204" pitchFamily="34" charset="0"/>
              </a:rPr>
              <a:t>)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658E71E-7E16-3C4F-8249-0F5020727D78}"/>
              </a:ext>
            </a:extLst>
          </p:cNvPr>
          <p:cNvGrpSpPr/>
          <p:nvPr/>
        </p:nvGrpSpPr>
        <p:grpSpPr>
          <a:xfrm>
            <a:off x="7929122" y="532436"/>
            <a:ext cx="3853905" cy="1980498"/>
            <a:chOff x="5648910" y="2183261"/>
            <a:chExt cx="2817829" cy="1197774"/>
          </a:xfrm>
        </p:grpSpPr>
        <p:pic>
          <p:nvPicPr>
            <p:cNvPr id="8" name="Picture 3" descr="POCO_4PB_Saxial">
              <a:extLst>
                <a:ext uri="{FF2B5EF4-FFF2-40B4-BE49-F238E27FC236}">
                  <a16:creationId xmlns:a16="http://schemas.microsoft.com/office/drawing/2014/main" id="{97624A33-D69C-9049-8044-926D2EC7F2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876" b="24879"/>
            <a:stretch>
              <a:fillRect/>
            </a:stretch>
          </p:blipFill>
          <p:spPr bwMode="auto">
            <a:xfrm>
              <a:off x="5648910" y="2183261"/>
              <a:ext cx="2817829" cy="1197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5B84568-34DF-5447-8679-DF4A5812B223}"/>
                </a:ext>
              </a:extLst>
            </p:cNvPr>
            <p:cNvSpPr/>
            <p:nvPr/>
          </p:nvSpPr>
          <p:spPr>
            <a:xfrm>
              <a:off x="7011779" y="2817996"/>
              <a:ext cx="92088" cy="15827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5B7C8A9-1020-3F42-B025-7C021B71C6C9}"/>
              </a:ext>
            </a:extLst>
          </p:cNvPr>
          <p:cNvCxnSpPr>
            <a:cxnSpLocks/>
          </p:cNvCxnSpPr>
          <p:nvPr/>
        </p:nvCxnSpPr>
        <p:spPr>
          <a:xfrm flipH="1">
            <a:off x="10014201" y="3126305"/>
            <a:ext cx="932056" cy="8289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283FAEB4-4C07-B44E-A47F-775EFFA7AF9E}"/>
              </a:ext>
            </a:extLst>
          </p:cNvPr>
          <p:cNvSpPr/>
          <p:nvPr/>
        </p:nvSpPr>
        <p:spPr>
          <a:xfrm>
            <a:off x="10706582" y="2529425"/>
            <a:ext cx="1485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Arial Narrow" panose="020B0606020202030204" pitchFamily="34" charset="0"/>
              </a:rPr>
              <a:t>Interaction/diffracting</a:t>
            </a:r>
          </a:p>
          <a:p>
            <a:r>
              <a:rPr lang="en-US" sz="1200" b="1" dirty="0">
                <a:latin typeface="Arial Narrow" panose="020B0606020202030204" pitchFamily="34" charset="0"/>
              </a:rPr>
              <a:t>volume from within the bulk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0580BD-73F1-AE45-8AE1-6E4AE6A4D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80" y="29453"/>
            <a:ext cx="11105321" cy="647244"/>
          </a:xfrm>
        </p:spPr>
        <p:txBody>
          <a:bodyPr>
            <a:normAutofit fontScale="90000"/>
          </a:bodyPr>
          <a:lstStyle/>
          <a:p>
            <a:r>
              <a:rPr lang="en-US" dirty="0"/>
              <a:t>Ti6Al4V Irradiation: X-Ray Diffraction Experiments</a:t>
            </a:r>
            <a:br>
              <a:rPr lang="en-US" dirty="0"/>
            </a:br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75F40C0-791A-6749-9F66-D6FC3CB9443C}"/>
              </a:ext>
            </a:extLst>
          </p:cNvPr>
          <p:cNvCxnSpPr>
            <a:cxnSpLocks/>
          </p:cNvCxnSpPr>
          <p:nvPr/>
        </p:nvCxnSpPr>
        <p:spPr>
          <a:xfrm flipH="1">
            <a:off x="9259748" y="1840375"/>
            <a:ext cx="520860" cy="1446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48028FA-6B9E-7949-B215-8C086328CB3E}"/>
              </a:ext>
            </a:extLst>
          </p:cNvPr>
          <p:cNvCxnSpPr>
            <a:cxnSpLocks/>
          </p:cNvCxnSpPr>
          <p:nvPr/>
        </p:nvCxnSpPr>
        <p:spPr>
          <a:xfrm>
            <a:off x="9919504" y="1851949"/>
            <a:ext cx="706055" cy="14236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7393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8FEDE-36F6-0A4B-A1E0-6B66B5402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80" y="75760"/>
            <a:ext cx="11105321" cy="647244"/>
          </a:xfrm>
        </p:spPr>
        <p:txBody>
          <a:bodyPr>
            <a:normAutofit fontScale="90000"/>
          </a:bodyPr>
          <a:lstStyle/>
          <a:p>
            <a:r>
              <a:rPr lang="en-US" dirty="0"/>
              <a:t>Ti6Al4V EDXRD Results: </a:t>
            </a:r>
            <a:r>
              <a:rPr lang="en-US" dirty="0">
                <a:latin typeface="Symbol" pitchFamily="2" charset="2"/>
              </a:rPr>
              <a:t>w</a:t>
            </a:r>
            <a:r>
              <a:rPr lang="el-GR" dirty="0"/>
              <a:t> </a:t>
            </a:r>
            <a:r>
              <a:rPr lang="en-US" dirty="0"/>
              <a:t>Phase Appearance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CC4113-09D3-154C-8149-707551AA2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2" descr="Unirr_zm">
            <a:extLst>
              <a:ext uri="{FF2B5EF4-FFF2-40B4-BE49-F238E27FC236}">
                <a16:creationId xmlns:a16="http://schemas.microsoft.com/office/drawing/2014/main" id="{9AF423FA-CF94-BE4A-909C-0F3C1C4FE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" t="3960" b="2621"/>
          <a:stretch>
            <a:fillRect/>
          </a:stretch>
        </p:blipFill>
        <p:spPr bwMode="auto">
          <a:xfrm>
            <a:off x="2940202" y="553536"/>
            <a:ext cx="3200400" cy="212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Irrad_phaseI_zm">
            <a:extLst>
              <a:ext uri="{FF2B5EF4-FFF2-40B4-BE49-F238E27FC236}">
                <a16:creationId xmlns:a16="http://schemas.microsoft.com/office/drawing/2014/main" id="{C0C26A5C-AC30-CE45-AB9D-61C4136C0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212" y="2782485"/>
            <a:ext cx="3200400" cy="1939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79314E-06CF-B749-88AF-6F4923598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916" y="4876715"/>
            <a:ext cx="3200400" cy="198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CD9124C-1993-2443-92DE-6CF3B5D71FC0}"/>
              </a:ext>
            </a:extLst>
          </p:cNvPr>
          <p:cNvSpPr/>
          <p:nvPr/>
        </p:nvSpPr>
        <p:spPr>
          <a:xfrm>
            <a:off x="3353781" y="3380228"/>
            <a:ext cx="320242" cy="366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Symbol" pitchFamily="2" charset="2"/>
              </a:rPr>
              <a:t>w</a:t>
            </a:r>
            <a:endParaRPr lang="en-US" sz="1400" dirty="0">
              <a:solidFill>
                <a:srgbClr val="C00000"/>
              </a:solidFill>
              <a:latin typeface="Symbol" pitchFamily="2" charset="2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BC6576-B43B-0246-8F5D-6CF8B29E9936}"/>
              </a:ext>
            </a:extLst>
          </p:cNvPr>
          <p:cNvSpPr/>
          <p:nvPr/>
        </p:nvSpPr>
        <p:spPr>
          <a:xfrm>
            <a:off x="3467523" y="5532736"/>
            <a:ext cx="320242" cy="366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Symbol" pitchFamily="2" charset="2"/>
              </a:rPr>
              <a:t>w</a:t>
            </a:r>
            <a:endParaRPr lang="en-US" sz="1400" dirty="0">
              <a:solidFill>
                <a:srgbClr val="C00000"/>
              </a:solidFill>
              <a:latin typeface="Symbol" pitchFamily="2" charset="2"/>
            </a:endParaRPr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2E99299B-13F7-284B-8C6C-68BB1F266C78}"/>
              </a:ext>
            </a:extLst>
          </p:cNvPr>
          <p:cNvSpPr/>
          <p:nvPr/>
        </p:nvSpPr>
        <p:spPr>
          <a:xfrm>
            <a:off x="2372810" y="1157468"/>
            <a:ext cx="358815" cy="4641448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68130B-A486-124C-9F2D-A440A9711A9D}"/>
              </a:ext>
            </a:extLst>
          </p:cNvPr>
          <p:cNvSpPr txBox="1"/>
          <p:nvPr/>
        </p:nvSpPr>
        <p:spPr>
          <a:xfrm rot="16200000">
            <a:off x="1238491" y="3125163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Increasing Fluence</a:t>
            </a:r>
          </a:p>
        </p:txBody>
      </p:sp>
      <p:pic>
        <p:nvPicPr>
          <p:cNvPr id="19" name="Picture 5" descr="0DPA_0lbs_fg1">
            <a:extLst>
              <a:ext uri="{FF2B5EF4-FFF2-40B4-BE49-F238E27FC236}">
                <a16:creationId xmlns:a16="http://schemas.microsoft.com/office/drawing/2014/main" id="{1A214D2B-D457-1843-9573-D4CE6AF65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634" y="695939"/>
            <a:ext cx="4568921" cy="2825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 descr="DPA1_0lbs_fg1">
            <a:extLst>
              <a:ext uri="{FF2B5EF4-FFF2-40B4-BE49-F238E27FC236}">
                <a16:creationId xmlns:a16="http://schemas.microsoft.com/office/drawing/2014/main" id="{E3C14118-D118-EF43-BA52-9A3C7656F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485" y="3997106"/>
            <a:ext cx="4570266" cy="2860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CFFEF2D-7770-4B4E-B661-19A8A858D5AE}"/>
              </a:ext>
            </a:extLst>
          </p:cNvPr>
          <p:cNvSpPr/>
          <p:nvPr/>
        </p:nvSpPr>
        <p:spPr>
          <a:xfrm>
            <a:off x="7153827" y="3529579"/>
            <a:ext cx="50381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 Narrow" panose="020B0606020202030204" pitchFamily="34" charset="0"/>
              </a:rPr>
              <a:t>Irradiation effects on the microstructure (high 2</a:t>
            </a:r>
            <a:r>
              <a:rPr lang="el-GR" dirty="0">
                <a:latin typeface="Arial Narrow" panose="020B0606020202030204" pitchFamily="34" charset="0"/>
              </a:rPr>
              <a:t>θ</a:t>
            </a:r>
            <a:r>
              <a:rPr lang="en-US" dirty="0">
                <a:latin typeface="Arial Narrow" panose="020B0606020202030204" pitchFamily="34" charset="0"/>
              </a:rPr>
              <a:t> values)</a:t>
            </a:r>
          </a:p>
        </p:txBody>
      </p:sp>
      <p:sp>
        <p:nvSpPr>
          <p:cNvPr id="22" name="Down Arrow 21">
            <a:extLst>
              <a:ext uri="{FF2B5EF4-FFF2-40B4-BE49-F238E27FC236}">
                <a16:creationId xmlns:a16="http://schemas.microsoft.com/office/drawing/2014/main" id="{ECF6718F-E509-7342-B3A1-92A9ED646850}"/>
              </a:ext>
            </a:extLst>
          </p:cNvPr>
          <p:cNvSpPr/>
          <p:nvPr/>
        </p:nvSpPr>
        <p:spPr>
          <a:xfrm>
            <a:off x="9502815" y="3889094"/>
            <a:ext cx="312517" cy="416688"/>
          </a:xfrm>
          <a:prstGeom prst="down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101D63-3154-D541-8F2D-9CA482E0BCC4}"/>
              </a:ext>
            </a:extLst>
          </p:cNvPr>
          <p:cNvSpPr txBox="1"/>
          <p:nvPr/>
        </p:nvSpPr>
        <p:spPr>
          <a:xfrm>
            <a:off x="162046" y="3958542"/>
            <a:ext cx="18133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Consistent with </a:t>
            </a:r>
            <a:br>
              <a:rPr lang="en-US" dirty="0"/>
            </a:br>
            <a:r>
              <a:rPr lang="en-US" dirty="0"/>
              <a:t>appearance of </a:t>
            </a:r>
            <a:br>
              <a:rPr lang="en-US" dirty="0"/>
            </a:br>
            <a:r>
              <a:rPr lang="en-US" dirty="0"/>
              <a:t>new </a:t>
            </a:r>
            <a:r>
              <a:rPr lang="en-US" dirty="0">
                <a:solidFill>
                  <a:srgbClr val="C00000"/>
                </a:solidFill>
                <a:latin typeface="Symbol" pitchFamily="2" charset="2"/>
              </a:rPr>
              <a:t>w </a:t>
            </a:r>
            <a:r>
              <a:rPr lang="en-US" dirty="0">
                <a:solidFill>
                  <a:srgbClr val="C00000"/>
                </a:solidFill>
              </a:rPr>
              <a:t>phase </a:t>
            </a:r>
            <a:br>
              <a:rPr lang="en-US" dirty="0"/>
            </a:br>
            <a:r>
              <a:rPr lang="en-US" dirty="0"/>
              <a:t>throughout bulk</a:t>
            </a:r>
          </a:p>
        </p:txBody>
      </p:sp>
    </p:spTree>
    <p:extLst>
      <p:ext uri="{BB962C8B-B14F-4D97-AF65-F5344CB8AC3E}">
        <p14:creationId xmlns:p14="http://schemas.microsoft.com/office/powerpoint/2010/main" val="2339464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2B091-EA8D-BC43-AC56-5E6FD3752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9286" y="481264"/>
            <a:ext cx="3702251" cy="390785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dirty="0"/>
              <a:t>Ti6Al4V EDXRD Results: Irradiation Effects on </a:t>
            </a:r>
            <a:r>
              <a:rPr lang="en-US" sz="3800" dirty="0">
                <a:latin typeface="Symbol" pitchFamily="2" charset="2"/>
              </a:rPr>
              <a:t>a, b </a:t>
            </a:r>
            <a:r>
              <a:rPr lang="en-US" sz="3800" dirty="0"/>
              <a:t>Phases</a:t>
            </a:r>
            <a:br>
              <a:rPr lang="en-US" sz="3800" dirty="0"/>
            </a:br>
            <a:endParaRPr lang="en-US" sz="3800" dirty="0"/>
          </a:p>
        </p:txBody>
      </p:sp>
      <p:sp>
        <p:nvSpPr>
          <p:cNvPr id="130" name="Rectangle 35">
            <a:extLst>
              <a:ext uri="{FF2B5EF4-FFF2-40B4-BE49-F238E27FC236}">
                <a16:creationId xmlns:a16="http://schemas.microsoft.com/office/drawing/2014/main" id="{9584E7D4-A2F5-41A9-A4AE-B84BD1346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7534657" cy="6858000"/>
          </a:xfrm>
          <a:prstGeom prst="rect">
            <a:avLst/>
          </a:prstGeom>
          <a:solidFill>
            <a:srgbClr val="4C5E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37">
            <a:extLst>
              <a:ext uri="{FF2B5EF4-FFF2-40B4-BE49-F238E27FC236}">
                <a16:creationId xmlns:a16="http://schemas.microsoft.com/office/drawing/2014/main" id="{912531D6-F318-49BD-859A-0B2B71594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666" y="481264"/>
            <a:ext cx="3207227" cy="289670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39">
            <a:extLst>
              <a:ext uri="{FF2B5EF4-FFF2-40B4-BE49-F238E27FC236}">
                <a16:creationId xmlns:a16="http://schemas.microsoft.com/office/drawing/2014/main" id="{C3A78525-353D-47EB-B839-E380DBD7DE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7760" y="481264"/>
            <a:ext cx="3207226" cy="289670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41">
            <a:extLst>
              <a:ext uri="{FF2B5EF4-FFF2-40B4-BE49-F238E27FC236}">
                <a16:creationId xmlns:a16="http://schemas.microsoft.com/office/drawing/2014/main" id="{6436C932-B8B8-4A70-8A0D-1A4AD0A9F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7334" y="3538308"/>
            <a:ext cx="3217652" cy="286249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05828A1C-C0AA-CD43-9F2C-D1FB6D446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3269" y="749033"/>
            <a:ext cx="3193355" cy="231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4" name="Straight Connector 43">
            <a:extLst>
              <a:ext uri="{FF2B5EF4-FFF2-40B4-BE49-F238E27FC236}">
                <a16:creationId xmlns:a16="http://schemas.microsoft.com/office/drawing/2014/main" id="{02AD82C0-24F3-4083-849D-D281174AF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94447" y="4459986"/>
            <a:ext cx="3291840" cy="0"/>
          </a:xfrm>
          <a:prstGeom prst="line">
            <a:avLst/>
          </a:prstGeom>
          <a:ln w="19050">
            <a:solidFill>
              <a:srgbClr val="4C5E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5D581-6F57-9243-BCB5-5A2DA0DF81E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84633" y="6409515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1000" kern="1200">
                <a:solidFill>
                  <a:srgbClr val="FFFFFF">
                    <a:alpha val="80000"/>
                  </a:srgbClr>
                </a:solidFill>
                <a:latin typeface="+mn-lt"/>
                <a:ea typeface="+mn-ea"/>
                <a:cs typeface="+mn-cs"/>
              </a:rPr>
              <a:t>6th RADIATE Collaboration Meeting - TRIUMF, December 9-12, 2019</a:t>
            </a:r>
          </a:p>
        </p:txBody>
      </p:sp>
      <p:sp>
        <p:nvSpPr>
          <p:cNvPr id="135" name="Rectangle 45">
            <a:extLst>
              <a:ext uri="{FF2B5EF4-FFF2-40B4-BE49-F238E27FC236}">
                <a16:creationId xmlns:a16="http://schemas.microsoft.com/office/drawing/2014/main" id="{BEC760C0-2D8A-4DE5-9990-FA96D59E53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666" y="3538308"/>
            <a:ext cx="3207227" cy="289670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EE33126E-EEA6-104E-8EAA-29863BEAE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99450" y="788549"/>
            <a:ext cx="3138847" cy="227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EAF608-FDD0-9F44-A99F-8EA17B0EC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20374" y="6409515"/>
            <a:ext cx="7334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716D9922-87B3-6043-9531-5184EA303DC1}" type="slidenum">
              <a:rPr lang="en-US"/>
              <a:pPr algn="r"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9EEE6140-C70F-C049-8BEF-5332F2A7C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922" y="5184038"/>
            <a:ext cx="349726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28EEEB8D-EA62-2D46-B910-D1C2775D7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5" t="1640" b="2188"/>
          <a:stretch>
            <a:fillRect/>
          </a:stretch>
        </p:blipFill>
        <p:spPr bwMode="auto">
          <a:xfrm>
            <a:off x="498077" y="3842785"/>
            <a:ext cx="3193330" cy="230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D272552C-F815-9A4B-BF90-207A14ECA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" t="1509" b="1872"/>
          <a:stretch>
            <a:fillRect/>
          </a:stretch>
        </p:blipFill>
        <p:spPr bwMode="auto">
          <a:xfrm>
            <a:off x="3832268" y="3832698"/>
            <a:ext cx="3211583" cy="233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5812881-0AF8-A148-90C2-98AF5BFCFE6E}"/>
              </a:ext>
            </a:extLst>
          </p:cNvPr>
          <p:cNvSpPr txBox="1"/>
          <p:nvPr/>
        </p:nvSpPr>
        <p:spPr>
          <a:xfrm>
            <a:off x="7990407" y="4961107"/>
            <a:ext cx="34944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Tension-Compression </a:t>
            </a:r>
            <a:b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Asymmetry 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883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292BE-4792-7440-81BA-9C3E975BC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97" y="92754"/>
            <a:ext cx="11105321" cy="647244"/>
          </a:xfrm>
        </p:spPr>
        <p:txBody>
          <a:bodyPr>
            <a:noAutofit/>
          </a:bodyPr>
          <a:lstStyle/>
          <a:p>
            <a:r>
              <a:rPr lang="en-US" sz="2800" dirty="0"/>
              <a:t>Ti6Al4V EDXRD Results: Tension-Compression Asymmetry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C931EF-88B2-C848-9E6D-F90BDB88B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12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FD39B2-CA59-BA42-8E88-DFFE013C186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6th RADIATE Collaboration Meeting - TRIUMF, December 9-12, 2019</a:t>
            </a:r>
            <a:endParaRPr lang="en-US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2D60B2AF-43B9-614A-8FB2-51646D0A5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" t="1241"/>
          <a:stretch>
            <a:fillRect/>
          </a:stretch>
        </p:blipFill>
        <p:spPr bwMode="auto">
          <a:xfrm>
            <a:off x="144011" y="607852"/>
            <a:ext cx="5029200" cy="3459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8781F921-D562-F943-9D6E-7104A63D0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" t="4465"/>
          <a:stretch>
            <a:fillRect/>
          </a:stretch>
        </p:blipFill>
        <p:spPr bwMode="auto">
          <a:xfrm>
            <a:off x="6702623" y="612139"/>
            <a:ext cx="5029200" cy="3089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AC3C1D5-E1BD-554B-97A1-4905DC9EB309}"/>
              </a:ext>
            </a:extLst>
          </p:cNvPr>
          <p:cNvCxnSpPr>
            <a:cxnSpLocks/>
          </p:cNvCxnSpPr>
          <p:nvPr/>
        </p:nvCxnSpPr>
        <p:spPr>
          <a:xfrm flipH="1" flipV="1">
            <a:off x="9114816" y="3356043"/>
            <a:ext cx="283900" cy="32728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48962978-34EC-154C-AC4C-2523BAE2CEA2}"/>
              </a:ext>
            </a:extLst>
          </p:cNvPr>
          <p:cNvSpPr/>
          <p:nvPr/>
        </p:nvSpPr>
        <p:spPr>
          <a:xfrm rot="21222149">
            <a:off x="7880892" y="2815069"/>
            <a:ext cx="1915798" cy="581741"/>
          </a:xfrm>
          <a:prstGeom prst="ellipse">
            <a:avLst/>
          </a:prstGeom>
          <a:solidFill>
            <a:schemeClr val="bg1">
              <a:alpha val="0"/>
            </a:schemeClr>
          </a:solidFill>
          <a:ln w="317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2B2C95-1A72-2849-A05C-81316CFF5F7A}"/>
              </a:ext>
            </a:extLst>
          </p:cNvPr>
          <p:cNvSpPr/>
          <p:nvPr/>
        </p:nvSpPr>
        <p:spPr>
          <a:xfrm>
            <a:off x="8208097" y="3602230"/>
            <a:ext cx="390283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  <a:latin typeface="Arial Narrow" panose="020B0606020202030204" pitchFamily="34" charset="0"/>
              </a:rPr>
              <a:t>Stress beyond the elastic range</a:t>
            </a:r>
          </a:p>
          <a:p>
            <a:r>
              <a:rPr 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(note reflection map change over the plasticized zone)</a:t>
            </a:r>
          </a:p>
          <a:p>
            <a:endParaRPr lang="en-US" sz="1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ECBA29-6038-F74E-AB0C-9B932C34CB06}"/>
              </a:ext>
            </a:extLst>
          </p:cNvPr>
          <p:cNvSpPr/>
          <p:nvPr/>
        </p:nvSpPr>
        <p:spPr>
          <a:xfrm>
            <a:off x="1070285" y="3994910"/>
            <a:ext cx="23226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  <a:latin typeface="Arial Narrow" panose="020B0606020202030204" pitchFamily="34" charset="0"/>
              </a:rPr>
              <a:t>Stress in the elastic range</a:t>
            </a:r>
          </a:p>
        </p:txBody>
      </p:sp>
      <p:pic>
        <p:nvPicPr>
          <p:cNvPr id="13" name="Picture 9" descr="Twinning_halfLOAD">
            <a:extLst>
              <a:ext uri="{FF2B5EF4-FFF2-40B4-BE49-F238E27FC236}">
                <a16:creationId xmlns:a16="http://schemas.microsoft.com/office/drawing/2014/main" id="{B8C39AF4-8911-D94E-BA8C-AE5F21ABF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 b="919"/>
          <a:stretch>
            <a:fillRect/>
          </a:stretch>
        </p:blipFill>
        <p:spPr bwMode="auto">
          <a:xfrm>
            <a:off x="2256817" y="4842750"/>
            <a:ext cx="3708039" cy="1922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Twinning_fullLOAD">
            <a:extLst>
              <a:ext uri="{FF2B5EF4-FFF2-40B4-BE49-F238E27FC236}">
                <a16:creationId xmlns:a16="http://schemas.microsoft.com/office/drawing/2014/main" id="{42FC6F65-7A83-5641-AE30-4E8F136D6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" t="13057" r="2206" b="267"/>
          <a:stretch>
            <a:fillRect/>
          </a:stretch>
        </p:blipFill>
        <p:spPr bwMode="auto">
          <a:xfrm>
            <a:off x="5970947" y="4902743"/>
            <a:ext cx="3855280" cy="177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53FE5AC-9DC7-0848-B787-323360190F5C}"/>
              </a:ext>
            </a:extLst>
          </p:cNvPr>
          <p:cNvSpPr/>
          <p:nvPr/>
        </p:nvSpPr>
        <p:spPr>
          <a:xfrm>
            <a:off x="3253747" y="4252412"/>
            <a:ext cx="5559513" cy="553998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Evolution of Twinning with applied stress </a:t>
            </a:r>
            <a:br>
              <a:rPr lang="en-US" sz="1400" b="1" dirty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en-US" sz="1400" i="1" dirty="0">
                <a:solidFill>
                  <a:srgbClr val="002060"/>
                </a:solidFill>
                <a:latin typeface="Arial Narrow" panose="020B0606020202030204" pitchFamily="34" charset="0"/>
              </a:rPr>
              <a:t>Note the change in reflection intensity as material goes plastic on the tension face</a:t>
            </a:r>
          </a:p>
        </p:txBody>
      </p:sp>
    </p:spTree>
    <p:extLst>
      <p:ext uri="{BB962C8B-B14F-4D97-AF65-F5344CB8AC3E}">
        <p14:creationId xmlns:p14="http://schemas.microsoft.com/office/powerpoint/2010/main" val="3670780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92ED2-14F2-9741-BA38-183C7762C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80" y="27199"/>
            <a:ext cx="11105321" cy="647244"/>
          </a:xfrm>
        </p:spPr>
        <p:txBody>
          <a:bodyPr>
            <a:normAutofit fontScale="90000"/>
          </a:bodyPr>
          <a:lstStyle/>
          <a:p>
            <a:r>
              <a:rPr lang="en-US" dirty="0"/>
              <a:t>Irradiated Ti6Al4V:  Refined Rietveld Analysis 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8A2B56-DB81-A541-8E3B-E7F4D02E8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13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24EB95-D332-0F46-B706-A3148512C05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6th RADIATE Collaboration Meeting - TRIUMF, December 9-12, 2019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E00ACF6-89E4-3447-81D3-DDA8A14D22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78825"/>
              </p:ext>
            </p:extLst>
          </p:nvPr>
        </p:nvGraphicFramePr>
        <p:xfrm>
          <a:off x="3647660" y="3543547"/>
          <a:ext cx="8454632" cy="2786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0504">
                  <a:extLst>
                    <a:ext uri="{9D8B030D-6E8A-4147-A177-3AD203B41FA5}">
                      <a16:colId xmlns:a16="http://schemas.microsoft.com/office/drawing/2014/main" val="3098921469"/>
                    </a:ext>
                  </a:extLst>
                </a:gridCol>
                <a:gridCol w="805070">
                  <a:extLst>
                    <a:ext uri="{9D8B030D-6E8A-4147-A177-3AD203B41FA5}">
                      <a16:colId xmlns:a16="http://schemas.microsoft.com/office/drawing/2014/main" val="622414926"/>
                    </a:ext>
                  </a:extLst>
                </a:gridCol>
                <a:gridCol w="871294">
                  <a:extLst>
                    <a:ext uri="{9D8B030D-6E8A-4147-A177-3AD203B41FA5}">
                      <a16:colId xmlns:a16="http://schemas.microsoft.com/office/drawing/2014/main" val="4239772069"/>
                    </a:ext>
                  </a:extLst>
                </a:gridCol>
                <a:gridCol w="871294">
                  <a:extLst>
                    <a:ext uri="{9D8B030D-6E8A-4147-A177-3AD203B41FA5}">
                      <a16:colId xmlns:a16="http://schemas.microsoft.com/office/drawing/2014/main" val="540320317"/>
                    </a:ext>
                  </a:extLst>
                </a:gridCol>
                <a:gridCol w="871294">
                  <a:extLst>
                    <a:ext uri="{9D8B030D-6E8A-4147-A177-3AD203B41FA5}">
                      <a16:colId xmlns:a16="http://schemas.microsoft.com/office/drawing/2014/main" val="968986206"/>
                    </a:ext>
                  </a:extLst>
                </a:gridCol>
                <a:gridCol w="871294">
                  <a:extLst>
                    <a:ext uri="{9D8B030D-6E8A-4147-A177-3AD203B41FA5}">
                      <a16:colId xmlns:a16="http://schemas.microsoft.com/office/drawing/2014/main" val="1869087934"/>
                    </a:ext>
                  </a:extLst>
                </a:gridCol>
                <a:gridCol w="871294">
                  <a:extLst>
                    <a:ext uri="{9D8B030D-6E8A-4147-A177-3AD203B41FA5}">
                      <a16:colId xmlns:a16="http://schemas.microsoft.com/office/drawing/2014/main" val="791146853"/>
                    </a:ext>
                  </a:extLst>
                </a:gridCol>
                <a:gridCol w="871294">
                  <a:extLst>
                    <a:ext uri="{9D8B030D-6E8A-4147-A177-3AD203B41FA5}">
                      <a16:colId xmlns:a16="http://schemas.microsoft.com/office/drawing/2014/main" val="3702432451"/>
                    </a:ext>
                  </a:extLst>
                </a:gridCol>
                <a:gridCol w="871294">
                  <a:extLst>
                    <a:ext uri="{9D8B030D-6E8A-4147-A177-3AD203B41FA5}">
                      <a16:colId xmlns:a16="http://schemas.microsoft.com/office/drawing/2014/main" val="2839941910"/>
                    </a:ext>
                  </a:extLst>
                </a:gridCol>
              </a:tblGrid>
              <a:tr h="348342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Stress-state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±a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±c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size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± size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Fraction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89846129"/>
                  </a:ext>
                </a:extLst>
              </a:tr>
              <a:tr h="348342"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phase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err="1">
                          <a:effectLst/>
                        </a:rPr>
                        <a:t>Å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err="1">
                          <a:effectLst/>
                        </a:rPr>
                        <a:t>Å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err="1">
                          <a:effectLst/>
                        </a:rPr>
                        <a:t>Å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Å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nm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nm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1311273"/>
                  </a:ext>
                </a:extLst>
              </a:tr>
              <a:tr h="348342">
                <a:tc rowSpan="2"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effectLst/>
                        </a:rPr>
                        <a:t>0 Load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effectLst/>
                        </a:rPr>
                        <a:t>c/a (a)=1.5948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β (bcc)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3.20841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0.00128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46.12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17.81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346756228"/>
                  </a:ext>
                </a:extLst>
              </a:tr>
              <a:tr h="348342">
                <a:tc vMerge="1"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α (hcp)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2.92541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0.00019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4.66542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0.00045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125.60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4.42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FF0000"/>
                          </a:solidFill>
                          <a:effectLst/>
                        </a:rPr>
                        <a:t>97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5137179"/>
                  </a:ext>
                </a:extLst>
              </a:tr>
              <a:tr h="34834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effectLst/>
                        </a:rPr>
                        <a:t>Elastic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effectLst/>
                        </a:rPr>
                        <a:t>c/a=1.5950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β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3.20561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0.00109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35.76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8.40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FF0000"/>
                          </a:solidFill>
                          <a:effectLst/>
                        </a:rPr>
                        <a:t>2.5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62615910"/>
                  </a:ext>
                </a:extLst>
              </a:tr>
              <a:tr h="348342">
                <a:tc vMerge="1"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α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2.92452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0.00018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4.66484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0.00041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128.72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9.86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FF0000"/>
                          </a:solidFill>
                          <a:effectLst/>
                        </a:rPr>
                        <a:t>97.5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1710742"/>
                  </a:ext>
                </a:extLst>
              </a:tr>
              <a:tr h="348342">
                <a:tc rowSpan="2"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effectLst/>
                        </a:rPr>
                        <a:t>Post-yield 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β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3.20699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0.00098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35.96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2.39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96013687"/>
                  </a:ext>
                </a:extLst>
              </a:tr>
              <a:tr h="348342">
                <a:tc vMerge="1"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α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2.92605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0.00018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4.66713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0.00044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121.77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8.10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FF0000"/>
                          </a:solidFill>
                          <a:effectLst/>
                        </a:rPr>
                        <a:t>98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5496475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C20DB19-21D5-A34E-9FE6-4ECBB90119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806" b="47578"/>
          <a:stretch/>
        </p:blipFill>
        <p:spPr>
          <a:xfrm>
            <a:off x="0" y="631211"/>
            <a:ext cx="6178224" cy="30959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053F6A-A3E2-2D4F-AD12-628096CD44DB}"/>
              </a:ext>
            </a:extLst>
          </p:cNvPr>
          <p:cNvSpPr txBox="1"/>
          <p:nvPr/>
        </p:nvSpPr>
        <p:spPr>
          <a:xfrm>
            <a:off x="6874218" y="1152939"/>
            <a:ext cx="4257897" cy="83099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Symbol" pitchFamily="2" charset="2"/>
              </a:rPr>
              <a:t>a </a:t>
            </a:r>
            <a:r>
              <a:rPr lang="en-US" sz="2400" dirty="0">
                <a:solidFill>
                  <a:schemeClr val="bg1"/>
                </a:solidFill>
              </a:rPr>
              <a:t>and </a:t>
            </a:r>
            <a:r>
              <a:rPr lang="en-US" sz="2400" dirty="0">
                <a:solidFill>
                  <a:schemeClr val="bg1"/>
                </a:solidFill>
                <a:latin typeface="Symbol" pitchFamily="2" charset="2"/>
              </a:rPr>
              <a:t>b</a:t>
            </a:r>
            <a:r>
              <a:rPr lang="en-US" sz="2400" dirty="0">
                <a:solidFill>
                  <a:schemeClr val="bg1"/>
                </a:solidFill>
              </a:rPr>
              <a:t> phase fraction as a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result of applied in-situ stress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93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0DF81-C850-274D-974B-E0679F176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80" y="47077"/>
            <a:ext cx="11105321" cy="647244"/>
          </a:xfrm>
        </p:spPr>
        <p:txBody>
          <a:bodyPr>
            <a:normAutofit fontScale="90000"/>
          </a:bodyPr>
          <a:lstStyle/>
          <a:p>
            <a:r>
              <a:rPr lang="en-US" dirty="0"/>
              <a:t>Irradiated Ti6Al4V: Refined Rietveld Analysis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DD8A83-5F78-4E4A-8BF0-179EC77AD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9922-87B3-6043-9531-5184EA303DC1}" type="slidenum">
              <a:rPr lang="en-US" smtClean="0"/>
              <a:t>14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6E6695-ACD0-2946-9697-5CB0D2089A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6th RADIATE Collaboration Meeting - TRIUMF, December 9-12, 2019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A1FC4C-1E9A-2045-9437-CC52DB723216}"/>
              </a:ext>
            </a:extLst>
          </p:cNvPr>
          <p:cNvSpPr txBox="1"/>
          <p:nvPr/>
        </p:nvSpPr>
        <p:spPr>
          <a:xfrm>
            <a:off x="8256762" y="1338469"/>
            <a:ext cx="3772188" cy="83099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Indications of a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radiation-induced </a:t>
            </a:r>
            <a:r>
              <a:rPr lang="en-US" sz="2400" dirty="0">
                <a:solidFill>
                  <a:schemeClr val="bg1"/>
                </a:solidFill>
                <a:latin typeface="Symbol" pitchFamily="2" charset="2"/>
              </a:rPr>
              <a:t>w</a:t>
            </a:r>
            <a:r>
              <a:rPr lang="en-US" sz="2400" dirty="0">
                <a:solidFill>
                  <a:schemeClr val="bg1"/>
                </a:solidFill>
              </a:rPr>
              <a:t> phase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F134A597-E5AE-914A-A210-D178FC63C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1282" b="-1134"/>
          <a:stretch>
            <a:fillRect/>
          </a:stretch>
        </p:blipFill>
        <p:spPr bwMode="auto">
          <a:xfrm>
            <a:off x="-258846" y="571067"/>
            <a:ext cx="8553050" cy="420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018092F-CC67-E24C-A209-CA3E21BCB11F}"/>
              </a:ext>
            </a:extLst>
          </p:cNvPr>
          <p:cNvSpPr/>
          <p:nvPr/>
        </p:nvSpPr>
        <p:spPr>
          <a:xfrm>
            <a:off x="1497068" y="4719717"/>
            <a:ext cx="86371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Comments: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Arial Narrow" panose="020B0606020202030204" pitchFamily="34" charset="0"/>
                <a:ea typeface="Times New Roman" panose="02020603050405020304" pitchFamily="18" charset="0"/>
              </a:rPr>
              <a:t>Stability of α and β phases of Ti-6Al-4V following irradiation (ω phase nano? i.e. &lt;10nm).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Arial Narrow" panose="020B0606020202030204" pitchFamily="34" charset="0"/>
                <a:ea typeface="Times New Roman" panose="02020603050405020304" pitchFamily="18" charset="0"/>
              </a:rPr>
              <a:t>To unequivocally say, one would need better angular resolution.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Arial Narrow" panose="020B0606020202030204" pitchFamily="34" charset="0"/>
                <a:ea typeface="Times New Roman" panose="02020603050405020304" pitchFamily="18" charset="0"/>
              </a:rPr>
              <a:t>Future experiments:   longer sample to detector distance will to resolve the peaks from this phase.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Arial Narrow" panose="020B0606020202030204" pitchFamily="34" charset="0"/>
                <a:ea typeface="Times New Roman" panose="02020603050405020304" pitchFamily="18" charset="0"/>
              </a:rPr>
              <a:t>These experiments planned for the NSLS-II XPD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Arial Narrow" panose="020B0606020202030204" pitchFamily="34" charset="0"/>
                <a:ea typeface="Times New Roman" panose="02020603050405020304" pitchFamily="18" charset="0"/>
              </a:rPr>
              <a:t>Note:  </a:t>
            </a:r>
            <a:r>
              <a:rPr lang="en-US" sz="1600" i="1" dirty="0">
                <a:latin typeface="Arial Narrow" panose="020B0606020202030204" pitchFamily="34" charset="0"/>
                <a:ea typeface="Times New Roman" panose="02020603050405020304" pitchFamily="18" charset="0"/>
              </a:rPr>
              <a:t>EDXRD technique at NSLS has also revealed the appearance of the phase that resembles the ω phase </a:t>
            </a:r>
          </a:p>
        </p:txBody>
      </p:sp>
    </p:spTree>
    <p:extLst>
      <p:ext uri="{BB962C8B-B14F-4D97-AF65-F5344CB8AC3E}">
        <p14:creationId xmlns:p14="http://schemas.microsoft.com/office/powerpoint/2010/main" val="3433484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60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DE96F2-5E87-AE4A-88C3-891ADA8E8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0496" y="146762"/>
            <a:ext cx="8791684" cy="835878"/>
          </a:xfrm>
        </p:spPr>
        <p:txBody>
          <a:bodyPr>
            <a:normAutofit/>
          </a:bodyPr>
          <a:lstStyle/>
          <a:p>
            <a:r>
              <a:rPr lang="en-US" dirty="0"/>
              <a:t>Ti6Al4V:  Summary and Next Steps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65452F3F-6A6D-3C4A-A4FC-12A5107703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180"/>
          <a:stretch/>
        </p:blipFill>
        <p:spPr>
          <a:xfrm>
            <a:off x="152514" y="2390438"/>
            <a:ext cx="3425957" cy="2076643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F771FEE-B0C0-594E-A852-2DAC472D8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4454" y="791571"/>
            <a:ext cx="7947546" cy="5063319"/>
          </a:xfrm>
        </p:spPr>
        <p:txBody>
          <a:bodyPr>
            <a:noAutofit/>
          </a:bodyPr>
          <a:lstStyle/>
          <a:p>
            <a:pPr marL="0" indent="0">
              <a:spcBef>
                <a:spcPts val="400"/>
              </a:spcBef>
              <a:buNone/>
            </a:pPr>
            <a:r>
              <a:rPr lang="en-US" sz="1600" b="1" dirty="0"/>
              <a:t>Summary:  </a:t>
            </a:r>
          </a:p>
          <a:p>
            <a:pPr indent="-107950">
              <a:spcBef>
                <a:spcPts val="400"/>
              </a:spcBef>
            </a:pPr>
            <a:r>
              <a:rPr lang="en-US" sz="1400" dirty="0"/>
              <a:t>The BNL irradiation study followed by dilatometric and X-ray characterization revealed </a:t>
            </a:r>
          </a:p>
          <a:p>
            <a:pPr marL="579438" lvl="1" indent="-122238">
              <a:spcBef>
                <a:spcPts val="400"/>
              </a:spcBef>
            </a:pPr>
            <a:r>
              <a:rPr lang="en-US" sz="1400" dirty="0"/>
              <a:t>The effects of irradiation on the </a:t>
            </a:r>
            <a:r>
              <a:rPr lang="el-GR" sz="1400" dirty="0"/>
              <a:t>α</a:t>
            </a:r>
            <a:r>
              <a:rPr lang="en-US" sz="1400" dirty="0"/>
              <a:t>, </a:t>
            </a:r>
            <a:r>
              <a:rPr lang="el-GR" sz="1400" dirty="0"/>
              <a:t>β</a:t>
            </a:r>
            <a:r>
              <a:rPr lang="en-US" sz="1400" dirty="0"/>
              <a:t> evolution</a:t>
            </a:r>
          </a:p>
          <a:p>
            <a:pPr marL="579438" lvl="1" indent="-122238">
              <a:spcBef>
                <a:spcPts val="400"/>
              </a:spcBef>
            </a:pPr>
            <a:r>
              <a:rPr lang="en-US" sz="1400" dirty="0"/>
              <a:t>The appearance of </a:t>
            </a:r>
            <a:r>
              <a:rPr lang="en-US" sz="1400" dirty="0" err="1"/>
              <a:t>ω</a:t>
            </a:r>
            <a:r>
              <a:rPr lang="en-US" sz="1400" dirty="0"/>
              <a:t>-phase as a result of proton exposure</a:t>
            </a:r>
          </a:p>
          <a:p>
            <a:pPr indent="-107950">
              <a:spcBef>
                <a:spcPts val="400"/>
              </a:spcBef>
            </a:pPr>
            <a:r>
              <a:rPr lang="en-US" sz="1400" dirty="0"/>
              <a:t>Observed asymmetries between tension and compression and activation of twinning </a:t>
            </a:r>
            <a:br>
              <a:rPr lang="en-US" sz="1400" dirty="0"/>
            </a:br>
            <a:r>
              <a:rPr lang="en-US" sz="1400" dirty="0"/>
              <a:t>from the hcp(</a:t>
            </a:r>
            <a:r>
              <a:rPr lang="el-GR" sz="1400" dirty="0"/>
              <a:t>α</a:t>
            </a:r>
            <a:r>
              <a:rPr lang="en-US" sz="1400" dirty="0"/>
              <a:t>) phase </a:t>
            </a:r>
          </a:p>
          <a:p>
            <a:pPr indent="-107950">
              <a:spcBef>
                <a:spcPts val="400"/>
              </a:spcBef>
            </a:pPr>
            <a:r>
              <a:rPr lang="en-US" sz="1400" dirty="0"/>
              <a:t>Conducted X-ray diffraction with Refined Rietveld analysis and in-situ four-point </a:t>
            </a:r>
            <a:br>
              <a:rPr lang="en-US" sz="1400" dirty="0"/>
            </a:br>
            <a:r>
              <a:rPr lang="en-US" sz="1400" dirty="0"/>
              <a:t>bending stress</a:t>
            </a:r>
          </a:p>
          <a:p>
            <a:pPr marL="579438" lvl="1" indent="-122238">
              <a:spcBef>
                <a:spcPts val="400"/>
              </a:spcBef>
            </a:pPr>
            <a:r>
              <a:rPr lang="en-US" sz="1400" dirty="0"/>
              <a:t>NSLS:  EDXRD with polychromatic 200 keV x-rays</a:t>
            </a:r>
          </a:p>
          <a:p>
            <a:pPr marL="579438" lvl="1" indent="-122238">
              <a:spcBef>
                <a:spcPts val="400"/>
              </a:spcBef>
            </a:pPr>
            <a:r>
              <a:rPr lang="en-US" sz="1400" dirty="0"/>
              <a:t>NSLS-II:  XRD with monochromatic 67 keV x-rays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1600" b="1" dirty="0"/>
              <a:t>Next Steps:</a:t>
            </a:r>
          </a:p>
          <a:p>
            <a:pPr indent="-107950">
              <a:spcBef>
                <a:spcPts val="400"/>
              </a:spcBef>
            </a:pPr>
            <a:r>
              <a:rPr lang="en-US" sz="1400" dirty="0"/>
              <a:t>X-ray tomography, small angle scattering with in-situ multidirectional loading </a:t>
            </a:r>
            <a:br>
              <a:rPr lang="en-US" sz="1400" dirty="0"/>
            </a:br>
            <a:r>
              <a:rPr lang="en-US" sz="1400" dirty="0"/>
              <a:t>(3-point, 4-point bending)</a:t>
            </a:r>
          </a:p>
          <a:p>
            <a:pPr indent="-107950">
              <a:spcBef>
                <a:spcPts val="400"/>
              </a:spcBef>
            </a:pPr>
            <a:r>
              <a:rPr lang="en-US" sz="1400" dirty="0"/>
              <a:t>Tension (to fracture) of irradiated samples combined with compression and/or twisting</a:t>
            </a:r>
          </a:p>
          <a:p>
            <a:pPr indent="-107950">
              <a:spcBef>
                <a:spcPts val="400"/>
              </a:spcBef>
            </a:pPr>
            <a:r>
              <a:rPr lang="en-US" sz="1400" dirty="0"/>
              <a:t>Low cycle fatigue</a:t>
            </a:r>
          </a:p>
          <a:p>
            <a:pPr indent="-107950">
              <a:spcBef>
                <a:spcPts val="400"/>
              </a:spcBef>
            </a:pPr>
            <a:r>
              <a:rPr lang="en-US" sz="1400" dirty="0"/>
              <a:t>Further verification of the </a:t>
            </a:r>
            <a:r>
              <a:rPr lang="en-US" sz="1400" b="1" dirty="0" err="1"/>
              <a:t>ω</a:t>
            </a:r>
            <a:r>
              <a:rPr lang="en-US" sz="1400" dirty="0"/>
              <a:t> phase appearance and the </a:t>
            </a:r>
            <a:r>
              <a:rPr lang="el-GR" sz="1400" b="1" dirty="0"/>
              <a:t>α</a:t>
            </a:r>
            <a:r>
              <a:rPr lang="en-US" sz="1400" b="1" dirty="0"/>
              <a:t>-</a:t>
            </a:r>
            <a:r>
              <a:rPr lang="el-GR" sz="1400" b="1" dirty="0"/>
              <a:t>β</a:t>
            </a:r>
            <a:r>
              <a:rPr lang="en-US" sz="1400" dirty="0"/>
              <a:t> phase volume fraction 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1600" b="1" dirty="0"/>
              <a:t>Upcoming Experimental Plans:</a:t>
            </a:r>
            <a:endParaRPr lang="en-US" sz="1600" dirty="0"/>
          </a:p>
          <a:p>
            <a:pPr indent="-107950">
              <a:spcBef>
                <a:spcPts val="400"/>
              </a:spcBef>
            </a:pPr>
            <a:r>
              <a:rPr lang="en-US" sz="1400" dirty="0"/>
              <a:t>X-ray tomography/X-ray diffraction with in-situ low-cycle fatigue of proton-irradiated Ti6Al4V</a:t>
            </a:r>
            <a:br>
              <a:rPr lang="en-US" sz="1400" dirty="0"/>
            </a:br>
            <a:r>
              <a:rPr lang="en-US" sz="1400" i="1" dirty="0"/>
              <a:t>Planned for NSLS-II XPD during Spring 2020 Run</a:t>
            </a:r>
          </a:p>
          <a:p>
            <a:pPr indent="-107950">
              <a:spcBef>
                <a:spcPts val="400"/>
              </a:spcBef>
            </a:pPr>
            <a:r>
              <a:rPr lang="en-US" sz="1400" dirty="0"/>
              <a:t>Fracture toughness of pre-notched/irradiated Ti6Al4V </a:t>
            </a:r>
            <a:br>
              <a:rPr lang="en-US" sz="1400" dirty="0"/>
            </a:br>
            <a:r>
              <a:rPr lang="en-US" sz="1400" i="1" dirty="0"/>
              <a:t>Utilizing the micro-beam achieved at NSLS-II XPD (~20x30 µm)</a:t>
            </a:r>
          </a:p>
          <a:p>
            <a:pPr indent="-107950">
              <a:spcBef>
                <a:spcPts val="400"/>
              </a:spcBef>
            </a:pPr>
            <a:r>
              <a:rPr lang="en-US" sz="1400" dirty="0"/>
              <a:t>X-ray imaging and X-ray tomography </a:t>
            </a:r>
            <a:br>
              <a:rPr lang="en-US" sz="1400" dirty="0"/>
            </a:br>
            <a:r>
              <a:rPr lang="en-US" sz="1400" i="1" dirty="0"/>
              <a:t>Utilizing the NSLS-II HEX beamline (currently under construction)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F55C7C-2BD9-4E43-B2AB-03D64EB9A40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6th RADIATE Collaboration Meeting - TRIUMF, December 9-12, 2019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7C0CB2-CEFA-B44F-9067-969F16784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16D9922-87B3-6043-9531-5184EA303DC1}" type="slidenum">
              <a:rPr lang="en-US" smtClean="0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D7E55D1-6F96-3A44-B24E-B94224417127}"/>
              </a:ext>
            </a:extLst>
          </p:cNvPr>
          <p:cNvSpPr txBox="1"/>
          <p:nvPr/>
        </p:nvSpPr>
        <p:spPr>
          <a:xfrm>
            <a:off x="409433" y="4626591"/>
            <a:ext cx="28135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Commissioning Run for </a:t>
            </a:r>
            <a:b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NSLS-II XPD Spring </a:t>
            </a:r>
            <a:b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Campaign Now Complete</a:t>
            </a:r>
          </a:p>
        </p:txBody>
      </p:sp>
    </p:spTree>
    <p:extLst>
      <p:ext uri="{BB962C8B-B14F-4D97-AF65-F5344CB8AC3E}">
        <p14:creationId xmlns:p14="http://schemas.microsoft.com/office/powerpoint/2010/main" val="36725279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4FB2F3E-259B-4650-B258-F09745BAA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84C5BAC-71DF-48C0-AB51-699516D3B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  <a:noFill/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6742FA10-28D2-4023-A08B-427E93706E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BC497CE0-1368-4C66-923F-CA97C35EDC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F96D638D-D7BB-43E9-BC7A-6FBBDB507B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8000"/>
                </a:schemeClr>
              </a:solidFill>
              <a:prstDash val="dash"/>
              <a:miter lim="800000"/>
              <a:headEnd/>
              <a:tailEnd/>
            </a:ln>
          </p:spPr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207DB018-8F92-42DF-A1CA-065C774E68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BB2A6006-A798-4927-B799-42A45D5B1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F6DB3F4-548A-4D02-A6CC-D5275E6C85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4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2D9F4A59-DDA2-427E-802B-9056AD99C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3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BF086A79-DD15-4D5E-A197-9ADE0ACFD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3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CB86A9C-D602-4645-AF2E-7BADDF1E9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2000"/>
                </a:schemeClr>
              </a:solidFill>
              <a:prstDash val="dash"/>
              <a:miter lim="800000"/>
              <a:headEnd/>
              <a:tailEnd/>
            </a:ln>
          </p:spPr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21C6649F-C4FA-423E-A09A-1B286FAE29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2000"/>
                </a:schemeClr>
              </a:solidFill>
              <a:prstDash val="dash"/>
              <a:miter lim="800000"/>
              <a:headEnd/>
              <a:tailEnd/>
            </a:ln>
          </p:spPr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F00891A4-E0CB-4F23-AD2A-4A2108753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2000"/>
                </a:schemeClr>
              </a:solidFill>
              <a:prstDash val="dashDot"/>
              <a:miter lim="800000"/>
              <a:headEnd/>
              <a:tailEnd/>
            </a:ln>
          </p:spPr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0688C71A-541C-4CD1-9821-92958FFC0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2000"/>
                </a:schemeClr>
              </a:solidFill>
              <a:prstDash val="dashDot"/>
              <a:miter lim="800000"/>
              <a:headEnd/>
              <a:tailEnd/>
            </a:ln>
          </p:spPr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B5F5BDE4-42C0-4408-B6A9-B35D037F15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2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B215F5C9-B825-47D1-8E5B-AE5BE61A4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2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8FDD346A-E62F-4D05-B776-13CE8F35FA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1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C1037E36-F1A3-4462-A9C6-C94A78146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1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10D539D8-C2C4-45F9-9778-440E86248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8B003199-95C6-4E08-9D5D-E53DAF421B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</p:spPr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6A2507B4-2AA4-44A1-93B1-D65EC73AF5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</p:spPr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CE2C0094-29A4-6A43-B742-6CF3069FD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2536" y="1261872"/>
            <a:ext cx="8238744" cy="311810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Thank you for </a:t>
            </a:r>
            <a:br>
              <a:rPr lang="en-US" sz="6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6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your attention!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6AF69E6-42C0-0A40-8032-B3F3283B3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2536" y="4562856"/>
            <a:ext cx="8238744" cy="1225296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1748AC-FAA9-2C4B-93CE-0EBE36287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6024" y="320040"/>
            <a:ext cx="9144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716D9922-87B3-6043-9531-5184EA303DC1}" type="slidenum">
              <a:rPr lang="en-US" smtClean="0"/>
              <a:pPr algn="r"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83CB2632-0822-4E49-A707-FA1B8A4D0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435823" y="3320139"/>
            <a:ext cx="300774" cy="259288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2D388-7F0A-2047-BDF2-9AE1A00BEA3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002536" y="6227064"/>
            <a:ext cx="8238744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6th RADIATE Collaboration Meeting - TRIUMF, December 9-12, 2019</a:t>
            </a:r>
          </a:p>
        </p:txBody>
      </p:sp>
    </p:spTree>
    <p:extLst>
      <p:ext uri="{BB962C8B-B14F-4D97-AF65-F5344CB8AC3E}">
        <p14:creationId xmlns:p14="http://schemas.microsoft.com/office/powerpoint/2010/main" val="3662978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B6755BB0-635C-6241-9793-F0445B31C9F9}" vid="{15B78DE8-3C9A-3F4C-B4CC-50D91B7F00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1705</Words>
  <Application>Microsoft Macintosh PowerPoint</Application>
  <PresentationFormat>Widescreen</PresentationFormat>
  <Paragraphs>253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Arial Narrow</vt:lpstr>
      <vt:lpstr>Calibri</vt:lpstr>
      <vt:lpstr>Symbol</vt:lpstr>
      <vt:lpstr>Times New Roman</vt:lpstr>
      <vt:lpstr>Wingdings 3</vt:lpstr>
      <vt:lpstr>Office Theme</vt:lpstr>
      <vt:lpstr>Phase Evolution in  Proton-irradiated (α+β) Ti6Al4V</vt:lpstr>
      <vt:lpstr>Overview</vt:lpstr>
      <vt:lpstr>Ti6Al4V Irradiation Experiments  </vt:lpstr>
      <vt:lpstr>Phase Transformation Kinetics  Linear Heating of (α+β) Ti6Al4V   Dilatometry-based Study</vt:lpstr>
      <vt:lpstr>Phase Transformation Kinetics 2  Linear Heating of (α+β) Ti6Al4V   Dilatometry-based Study</vt:lpstr>
      <vt:lpstr>Ti6Al4V: Irradiation Studies</vt:lpstr>
      <vt:lpstr>Ti6Al4V: Irradiation Damage Effects  </vt:lpstr>
      <vt:lpstr>(α+β) Ti6Al4V Irradiation: Stress-Strain </vt:lpstr>
      <vt:lpstr>Ti6Al4V Irradiation: X-Ray Diffraction Experiments </vt:lpstr>
      <vt:lpstr>Ti6Al4V EDXRD Results: w Phase Appearance</vt:lpstr>
      <vt:lpstr>Ti6Al4V EDXRD Results: Irradiation Effects on a, b Phases </vt:lpstr>
      <vt:lpstr>Ti6Al4V EDXRD Results: Tension-Compression Asymmetry  </vt:lpstr>
      <vt:lpstr>Irradiated Ti6Al4V:  Refined Rietveld Analysis   </vt:lpstr>
      <vt:lpstr>Irradiated Ti6Al4V: Refined Rietveld Analysis  </vt:lpstr>
      <vt:lpstr>Ti6Al4V:  Summary and Next Steps</vt:lpstr>
      <vt:lpstr>Thank you for 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Phase Evolution in  Proton-irradiated (α+β) Ti6Al4V</dc:title>
  <dc:creator>Palmer, Mark</dc:creator>
  <cp:lastModifiedBy>Palmer, Mark</cp:lastModifiedBy>
  <cp:revision>1</cp:revision>
  <dcterms:created xsi:type="dcterms:W3CDTF">2019-12-12T15:52:37Z</dcterms:created>
  <dcterms:modified xsi:type="dcterms:W3CDTF">2019-12-12T15:53:02Z</dcterms:modified>
</cp:coreProperties>
</file>