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6" r:id="rId1"/>
  </p:sldMasterIdLst>
  <p:notesMasterIdLst>
    <p:notesMasterId r:id="rId20"/>
  </p:notesMasterIdLst>
  <p:handoutMasterIdLst>
    <p:handoutMasterId r:id="rId21"/>
  </p:handoutMasterIdLst>
  <p:sldIdLst>
    <p:sldId id="415" r:id="rId2"/>
    <p:sldId id="1148" r:id="rId3"/>
    <p:sldId id="513" r:id="rId4"/>
    <p:sldId id="1207" r:id="rId5"/>
    <p:sldId id="1203" r:id="rId6"/>
    <p:sldId id="1205" r:id="rId7"/>
    <p:sldId id="1209" r:id="rId8"/>
    <p:sldId id="1206" r:id="rId9"/>
    <p:sldId id="1211" r:id="rId10"/>
    <p:sldId id="1218" r:id="rId11"/>
    <p:sldId id="1219" r:id="rId12"/>
    <p:sldId id="1197" r:id="rId13"/>
    <p:sldId id="1201" r:id="rId14"/>
    <p:sldId id="1212" r:id="rId15"/>
    <p:sldId id="1213" r:id="rId16"/>
    <p:sldId id="1200" r:id="rId17"/>
    <p:sldId id="1204" r:id="rId18"/>
    <p:sldId id="1215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ert Laxdal" initials="RL" lastIdx="12" clrIdx="0">
    <p:extLst>
      <p:ext uri="{19B8F6BF-5375-455C-9EA6-DF929625EA0E}">
        <p15:presenceInfo xmlns:p15="http://schemas.microsoft.com/office/powerpoint/2012/main" userId="S::lax@triumf.ca::64c737b3-87cf-410d-aa6b-4807a52003f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3399FF"/>
    <a:srgbClr val="000000"/>
    <a:srgbClr val="009CFF"/>
    <a:srgbClr val="FFFFFF"/>
    <a:srgbClr val="A3B2E1"/>
    <a:srgbClr val="87A9FD"/>
    <a:srgbClr val="6699FF"/>
    <a:srgbClr val="336699"/>
    <a:srgbClr val="00A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64" autoAdjust="0"/>
    <p:restoredTop sz="93614" autoAdjust="0"/>
  </p:normalViewPr>
  <p:slideViewPr>
    <p:cSldViewPr snapToGrid="0">
      <p:cViewPr varScale="1">
        <p:scale>
          <a:sx n="103" d="100"/>
          <a:sy n="103" d="100"/>
        </p:scale>
        <p:origin x="1086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trwindata\users3\fboixpamies\PhD\Book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trwindata\users3\fboixpamies\PhD\Book5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trwindata\users3\fboixpamies\PhD\SiC40000uah_sampledose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trwindata\users3\fboixpamies\PhD\SiC40000uah_sampledose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trwindata\users3\fboixpamies\PhD\SiC80000uah_3targets_sampledose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60605989003765"/>
          <c:y val="3.7967283609843971E-2"/>
          <c:w val="0.7680882995245274"/>
          <c:h val="0.79708942286273254"/>
        </c:manualLayout>
      </c:layout>
      <c:scatterChart>
        <c:scatterStyle val="lineMarker"/>
        <c:varyColors val="0"/>
        <c:ser>
          <c:idx val="8"/>
          <c:order val="0"/>
          <c:tx>
            <c:strRef>
              <c:f>dpa!$AB$2</c:f>
              <c:strCache>
                <c:ptCount val="1"/>
                <c:pt idx="0">
                  <c:v>Be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xVal>
            <c:numRef>
              <c:f>dpa!$O$3:$O$13</c:f>
              <c:numCache>
                <c:formatCode>General</c:formatCode>
                <c:ptCount val="11"/>
                <c:pt idx="0">
                  <c:v>10.5</c:v>
                </c:pt>
                <c:pt idx="1">
                  <c:v>9.5</c:v>
                </c:pt>
                <c:pt idx="2">
                  <c:v>8.5</c:v>
                </c:pt>
                <c:pt idx="3">
                  <c:v>7.5</c:v>
                </c:pt>
                <c:pt idx="4">
                  <c:v>6.5</c:v>
                </c:pt>
                <c:pt idx="5">
                  <c:v>5.5</c:v>
                </c:pt>
                <c:pt idx="6">
                  <c:v>4.4999999999999902</c:v>
                </c:pt>
                <c:pt idx="7">
                  <c:v>3.4999999999999898</c:v>
                </c:pt>
                <c:pt idx="8">
                  <c:v>2.4999999999999902</c:v>
                </c:pt>
                <c:pt idx="9">
                  <c:v>1.49999999999999</c:v>
                </c:pt>
                <c:pt idx="10">
                  <c:v>0.5</c:v>
                </c:pt>
              </c:numCache>
            </c:numRef>
          </c:xVal>
          <c:yVal>
            <c:numRef>
              <c:f>dpa!$AM$3:$AM$13</c:f>
              <c:numCache>
                <c:formatCode>0.00</c:formatCode>
                <c:ptCount val="11"/>
                <c:pt idx="0">
                  <c:v>4.3588673434625613E-4</c:v>
                </c:pt>
                <c:pt idx="1">
                  <c:v>6.427019145601961E-4</c:v>
                </c:pt>
                <c:pt idx="2">
                  <c:v>8.7723049669550992E-4</c:v>
                </c:pt>
                <c:pt idx="3">
                  <c:v>1.8198481978605983E-3</c:v>
                </c:pt>
                <c:pt idx="4">
                  <c:v>4.1423081011105816E-3</c:v>
                </c:pt>
                <c:pt idx="5">
                  <c:v>7.7837705253117123E-3</c:v>
                </c:pt>
                <c:pt idx="6">
                  <c:v>1.0597495400967502E-2</c:v>
                </c:pt>
                <c:pt idx="7">
                  <c:v>1.6063353546365063E-2</c:v>
                </c:pt>
                <c:pt idx="8">
                  <c:v>2.3387073652653811E-2</c:v>
                </c:pt>
                <c:pt idx="9">
                  <c:v>2.8765513388294615E-2</c:v>
                </c:pt>
                <c:pt idx="10">
                  <c:v>3.2399999999999998E-2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56D-43F0-B28D-3CBA5AE56BCA}"/>
            </c:ext>
          </c:extLst>
        </c:ser>
        <c:ser>
          <c:idx val="5"/>
          <c:order val="1"/>
          <c:tx>
            <c:strRef>
              <c:f>dpa!$AJ$2</c:f>
              <c:strCache>
                <c:ptCount val="1"/>
                <c:pt idx="0">
                  <c:v>C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dpa!$O$3:$O$13</c:f>
              <c:numCache>
                <c:formatCode>General</c:formatCode>
                <c:ptCount val="11"/>
                <c:pt idx="0">
                  <c:v>10.5</c:v>
                </c:pt>
                <c:pt idx="1">
                  <c:v>9.5</c:v>
                </c:pt>
                <c:pt idx="2">
                  <c:v>8.5</c:v>
                </c:pt>
                <c:pt idx="3">
                  <c:v>7.5</c:v>
                </c:pt>
                <c:pt idx="4">
                  <c:v>6.5</c:v>
                </c:pt>
                <c:pt idx="5">
                  <c:v>5.5</c:v>
                </c:pt>
                <c:pt idx="6">
                  <c:v>4.4999999999999902</c:v>
                </c:pt>
                <c:pt idx="7">
                  <c:v>3.4999999999999898</c:v>
                </c:pt>
                <c:pt idx="8">
                  <c:v>2.4999999999999902</c:v>
                </c:pt>
                <c:pt idx="9">
                  <c:v>1.49999999999999</c:v>
                </c:pt>
                <c:pt idx="10">
                  <c:v>0.5</c:v>
                </c:pt>
              </c:numCache>
            </c:numRef>
          </c:xVal>
          <c:yVal>
            <c:numRef>
              <c:f>dpa!$AJ$3:$AJ$13</c:f>
              <c:numCache>
                <c:formatCode>0.00</c:formatCode>
                <c:ptCount val="11"/>
                <c:pt idx="0">
                  <c:v>1.0291770116508823E-3</c:v>
                </c:pt>
                <c:pt idx="1">
                  <c:v>1.5174906316004636E-3</c:v>
                </c:pt>
                <c:pt idx="2">
                  <c:v>2.0712386727532875E-3</c:v>
                </c:pt>
                <c:pt idx="3">
                  <c:v>4.2968638005041904E-3</c:v>
                </c:pt>
                <c:pt idx="4">
                  <c:v>9.7804496831777627E-3</c:v>
                </c:pt>
                <c:pt idx="5">
                  <c:v>1.8378347073652657E-2</c:v>
                </c:pt>
                <c:pt idx="6">
                  <c:v>2.5021864141173269E-2</c:v>
                </c:pt>
                <c:pt idx="7">
                  <c:v>3.7927362540028625E-2</c:v>
                </c:pt>
                <c:pt idx="8">
                  <c:v>5.5219479457654826E-2</c:v>
                </c:pt>
                <c:pt idx="9">
                  <c:v>6.7918573277917837E-2</c:v>
                </c:pt>
                <c:pt idx="10">
                  <c:v>7.6499999999999999E-2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56D-43F0-B28D-3CBA5AE56BCA}"/>
            </c:ext>
          </c:extLst>
        </c:ser>
        <c:ser>
          <c:idx val="2"/>
          <c:order val="2"/>
          <c:tx>
            <c:strRef>
              <c:f>dpa!$AG$2</c:f>
              <c:strCache>
                <c:ptCount val="1"/>
                <c:pt idx="0">
                  <c:v>Al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dpa!$O$3:$O$13</c:f>
              <c:numCache>
                <c:formatCode>General</c:formatCode>
                <c:ptCount val="11"/>
                <c:pt idx="0">
                  <c:v>10.5</c:v>
                </c:pt>
                <c:pt idx="1">
                  <c:v>9.5</c:v>
                </c:pt>
                <c:pt idx="2">
                  <c:v>8.5</c:v>
                </c:pt>
                <c:pt idx="3">
                  <c:v>7.5</c:v>
                </c:pt>
                <c:pt idx="4">
                  <c:v>6.5</c:v>
                </c:pt>
                <c:pt idx="5">
                  <c:v>5.5</c:v>
                </c:pt>
                <c:pt idx="6">
                  <c:v>4.4999999999999902</c:v>
                </c:pt>
                <c:pt idx="7">
                  <c:v>3.4999999999999898</c:v>
                </c:pt>
                <c:pt idx="8">
                  <c:v>2.4999999999999902</c:v>
                </c:pt>
                <c:pt idx="9">
                  <c:v>1.49999999999999</c:v>
                </c:pt>
                <c:pt idx="10">
                  <c:v>0.5</c:v>
                </c:pt>
              </c:numCache>
            </c:numRef>
          </c:xVal>
          <c:yVal>
            <c:numRef>
              <c:f>dpa!$AG$3:$AG$13</c:f>
              <c:numCache>
                <c:formatCode>0.00</c:formatCode>
                <c:ptCount val="11"/>
                <c:pt idx="0">
                  <c:v>4.8976717789739046E-3</c:v>
                </c:pt>
                <c:pt idx="1">
                  <c:v>7.2214701233222038E-3</c:v>
                </c:pt>
                <c:pt idx="2">
                  <c:v>9.8566593309259379E-3</c:v>
                </c:pt>
                <c:pt idx="3">
                  <c:v>2.0448016556516999E-2</c:v>
                </c:pt>
                <c:pt idx="4">
                  <c:v>4.6543434080534178E-2</c:v>
                </c:pt>
                <c:pt idx="5">
                  <c:v>8.7459310485794084E-2</c:v>
                </c:pt>
                <c:pt idx="6">
                  <c:v>0.11907463582475984</c:v>
                </c:pt>
                <c:pt idx="7">
                  <c:v>0.18048962526401852</c:v>
                </c:pt>
                <c:pt idx="8">
                  <c:v>0.26277975812495735</c:v>
                </c:pt>
                <c:pt idx="9">
                  <c:v>0.32321250459903245</c:v>
                </c:pt>
                <c:pt idx="10">
                  <c:v>0.36404999999999998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56D-43F0-B28D-3CBA5AE56BCA}"/>
            </c:ext>
          </c:extLst>
        </c:ser>
        <c:ser>
          <c:idx val="7"/>
          <c:order val="3"/>
          <c:tx>
            <c:strRef>
              <c:f>dpa!$AL$2</c:f>
              <c:strCache>
                <c:ptCount val="1"/>
                <c:pt idx="0">
                  <c:v>Ti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dpa!$O$3:$O$13</c:f>
              <c:numCache>
                <c:formatCode>General</c:formatCode>
                <c:ptCount val="11"/>
                <c:pt idx="0">
                  <c:v>10.5</c:v>
                </c:pt>
                <c:pt idx="1">
                  <c:v>9.5</c:v>
                </c:pt>
                <c:pt idx="2">
                  <c:v>8.5</c:v>
                </c:pt>
                <c:pt idx="3">
                  <c:v>7.5</c:v>
                </c:pt>
                <c:pt idx="4">
                  <c:v>6.5</c:v>
                </c:pt>
                <c:pt idx="5">
                  <c:v>5.5</c:v>
                </c:pt>
                <c:pt idx="6">
                  <c:v>4.4999999999999902</c:v>
                </c:pt>
                <c:pt idx="7">
                  <c:v>3.4999999999999898</c:v>
                </c:pt>
                <c:pt idx="8">
                  <c:v>2.4999999999999902</c:v>
                </c:pt>
                <c:pt idx="9">
                  <c:v>1.49999999999999</c:v>
                </c:pt>
                <c:pt idx="10">
                  <c:v>0.5</c:v>
                </c:pt>
              </c:numCache>
            </c:numRef>
          </c:xVal>
          <c:yVal>
            <c:numRef>
              <c:f>dpa!$AL$3:$AL$13</c:f>
              <c:numCache>
                <c:formatCode>0.00</c:formatCode>
                <c:ptCount val="11"/>
                <c:pt idx="0">
                  <c:v>7.5674780268447234E-3</c:v>
                </c:pt>
                <c:pt idx="1">
                  <c:v>1.1158019350003405E-2</c:v>
                </c:pt>
                <c:pt idx="2">
                  <c:v>1.5229696123185936E-2</c:v>
                </c:pt>
                <c:pt idx="3">
                  <c:v>3.159458676841316E-2</c:v>
                </c:pt>
                <c:pt idx="4">
                  <c:v>7.1915071199836478E-2</c:v>
                </c:pt>
                <c:pt idx="5">
                  <c:v>0.13513490495332833</c:v>
                </c:pt>
                <c:pt idx="6">
                  <c:v>0.18398429515568576</c:v>
                </c:pt>
                <c:pt idx="7">
                  <c:v>0.27887766573550449</c:v>
                </c:pt>
                <c:pt idx="8">
                  <c:v>0.40602558424746193</c:v>
                </c:pt>
                <c:pt idx="9">
                  <c:v>0.49940127410233698</c:v>
                </c:pt>
                <c:pt idx="10">
                  <c:v>0.5625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56D-43F0-B28D-3CBA5AE56BCA}"/>
            </c:ext>
          </c:extLst>
        </c:ser>
        <c:ser>
          <c:idx val="4"/>
          <c:order val="4"/>
          <c:tx>
            <c:strRef>
              <c:f>dpa!$AI$2</c:f>
              <c:strCache>
                <c:ptCount val="1"/>
                <c:pt idx="0">
                  <c:v>Cr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dpa!$O$3:$O$13</c:f>
              <c:numCache>
                <c:formatCode>General</c:formatCode>
                <c:ptCount val="11"/>
                <c:pt idx="0">
                  <c:v>10.5</c:v>
                </c:pt>
                <c:pt idx="1">
                  <c:v>9.5</c:v>
                </c:pt>
                <c:pt idx="2">
                  <c:v>8.5</c:v>
                </c:pt>
                <c:pt idx="3">
                  <c:v>7.5</c:v>
                </c:pt>
                <c:pt idx="4">
                  <c:v>6.5</c:v>
                </c:pt>
                <c:pt idx="5">
                  <c:v>5.5</c:v>
                </c:pt>
                <c:pt idx="6">
                  <c:v>4.4999999999999902</c:v>
                </c:pt>
                <c:pt idx="7">
                  <c:v>3.4999999999999898</c:v>
                </c:pt>
                <c:pt idx="8">
                  <c:v>2.4999999999999902</c:v>
                </c:pt>
                <c:pt idx="9">
                  <c:v>1.49999999999999</c:v>
                </c:pt>
                <c:pt idx="10">
                  <c:v>0.5</c:v>
                </c:pt>
              </c:numCache>
            </c:numRef>
          </c:xVal>
          <c:yVal>
            <c:numRef>
              <c:f>dpa!$AI$3:$AI$13</c:f>
              <c:numCache>
                <c:formatCode>0.00</c:formatCode>
                <c:ptCount val="11"/>
                <c:pt idx="0">
                  <c:v>8.6420599066566739E-3</c:v>
                </c:pt>
                <c:pt idx="1">
                  <c:v>1.274245809770389E-2</c:v>
                </c:pt>
                <c:pt idx="2">
                  <c:v>1.7392312972678341E-2</c:v>
                </c:pt>
                <c:pt idx="3">
                  <c:v>3.6081018089527836E-2</c:v>
                </c:pt>
                <c:pt idx="4">
                  <c:v>8.2127011310213271E-2</c:v>
                </c:pt>
                <c:pt idx="5">
                  <c:v>0.15432406145670097</c:v>
                </c:pt>
                <c:pt idx="6">
                  <c:v>0.21011006506779314</c:v>
                </c:pt>
                <c:pt idx="7">
                  <c:v>0.31847829426994617</c:v>
                </c:pt>
                <c:pt idx="8">
                  <c:v>0.46368121721060163</c:v>
                </c:pt>
                <c:pt idx="9">
                  <c:v>0.57031625502486882</c:v>
                </c:pt>
                <c:pt idx="10">
                  <c:v>0.64237500000000003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E56D-43F0-B28D-3CBA5AE56BCA}"/>
            </c:ext>
          </c:extLst>
        </c:ser>
        <c:ser>
          <c:idx val="0"/>
          <c:order val="5"/>
          <c:tx>
            <c:strRef>
              <c:f>dpa!$O$2</c:f>
              <c:strCache>
                <c:ptCount val="1"/>
                <c:pt idx="0">
                  <c:v>Fe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dpa!$O$3:$O$13</c:f>
              <c:numCache>
                <c:formatCode>General</c:formatCode>
                <c:ptCount val="11"/>
                <c:pt idx="0">
                  <c:v>10.5</c:v>
                </c:pt>
                <c:pt idx="1">
                  <c:v>9.5</c:v>
                </c:pt>
                <c:pt idx="2">
                  <c:v>8.5</c:v>
                </c:pt>
                <c:pt idx="3">
                  <c:v>7.5</c:v>
                </c:pt>
                <c:pt idx="4">
                  <c:v>6.5</c:v>
                </c:pt>
                <c:pt idx="5">
                  <c:v>5.5</c:v>
                </c:pt>
                <c:pt idx="6">
                  <c:v>4.4999999999999902</c:v>
                </c:pt>
                <c:pt idx="7">
                  <c:v>3.4999999999999898</c:v>
                </c:pt>
                <c:pt idx="8">
                  <c:v>2.4999999999999902</c:v>
                </c:pt>
                <c:pt idx="9">
                  <c:v>1.49999999999999</c:v>
                </c:pt>
                <c:pt idx="10">
                  <c:v>0.5</c:v>
                </c:pt>
              </c:numCache>
            </c:numRef>
          </c:xVal>
          <c:yVal>
            <c:numRef>
              <c:f>dpa!$R$3:$R$13</c:f>
              <c:numCache>
                <c:formatCode>0.00E+00</c:formatCode>
                <c:ptCount val="11"/>
                <c:pt idx="0">
                  <c:v>1.11067875E-2</c:v>
                </c:pt>
                <c:pt idx="1">
                  <c:v>1.6376624999999999E-2</c:v>
                </c:pt>
                <c:pt idx="2">
                  <c:v>2.2352624999999997E-2</c:v>
                </c:pt>
                <c:pt idx="3">
                  <c:v>4.6371374999999992E-2</c:v>
                </c:pt>
                <c:pt idx="4">
                  <c:v>0.10554975</c:v>
                </c:pt>
                <c:pt idx="5">
                  <c:v>0.19833749999999997</c:v>
                </c:pt>
                <c:pt idx="6">
                  <c:v>0.27003375000000002</c:v>
                </c:pt>
                <c:pt idx="7">
                  <c:v>0.40930875</c:v>
                </c:pt>
                <c:pt idx="8">
                  <c:v>0.59592374999999997</c:v>
                </c:pt>
                <c:pt idx="9">
                  <c:v>0.73297125000000007</c:v>
                </c:pt>
                <c:pt idx="10">
                  <c:v>0.82558125000000016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56D-43F0-B28D-3CBA5AE56BCA}"/>
            </c:ext>
          </c:extLst>
        </c:ser>
        <c:ser>
          <c:idx val="6"/>
          <c:order val="6"/>
          <c:tx>
            <c:strRef>
              <c:f>dpa!$AK$2</c:f>
              <c:strCache>
                <c:ptCount val="1"/>
                <c:pt idx="0">
                  <c:v>V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xVal>
            <c:numRef>
              <c:f>dpa!$O$3:$O$13</c:f>
              <c:numCache>
                <c:formatCode>General</c:formatCode>
                <c:ptCount val="11"/>
                <c:pt idx="0">
                  <c:v>10.5</c:v>
                </c:pt>
                <c:pt idx="1">
                  <c:v>9.5</c:v>
                </c:pt>
                <c:pt idx="2">
                  <c:v>8.5</c:v>
                </c:pt>
                <c:pt idx="3">
                  <c:v>7.5</c:v>
                </c:pt>
                <c:pt idx="4">
                  <c:v>6.5</c:v>
                </c:pt>
                <c:pt idx="5">
                  <c:v>5.5</c:v>
                </c:pt>
                <c:pt idx="6">
                  <c:v>4.4999999999999902</c:v>
                </c:pt>
                <c:pt idx="7">
                  <c:v>3.4999999999999898</c:v>
                </c:pt>
                <c:pt idx="8">
                  <c:v>2.4999999999999902</c:v>
                </c:pt>
                <c:pt idx="9">
                  <c:v>1.49999999999999</c:v>
                </c:pt>
                <c:pt idx="10">
                  <c:v>0.5</c:v>
                </c:pt>
              </c:numCache>
            </c:numRef>
          </c:xVal>
          <c:yVal>
            <c:numRef>
              <c:f>dpa!$AK$3:$AK$13</c:f>
              <c:numCache>
                <c:formatCode>0.00</c:formatCode>
                <c:ptCount val="11"/>
                <c:pt idx="0">
                  <c:v>9.080973632213666E-3</c:v>
                </c:pt>
                <c:pt idx="1">
                  <c:v>1.3389623220004088E-2</c:v>
                </c:pt>
                <c:pt idx="2">
                  <c:v>1.8275635347823123E-2</c:v>
                </c:pt>
                <c:pt idx="3">
                  <c:v>3.7913504122095792E-2</c:v>
                </c:pt>
                <c:pt idx="4">
                  <c:v>8.6298085439803787E-2</c:v>
                </c:pt>
                <c:pt idx="5">
                  <c:v>0.16216188594399397</c:v>
                </c:pt>
                <c:pt idx="6">
                  <c:v>0.22078115418682293</c:v>
                </c:pt>
                <c:pt idx="7">
                  <c:v>0.33465319888260547</c:v>
                </c:pt>
                <c:pt idx="8">
                  <c:v>0.48723070109695443</c:v>
                </c:pt>
                <c:pt idx="9">
                  <c:v>0.5992815289228044</c:v>
                </c:pt>
                <c:pt idx="10">
                  <c:v>0.67499999999999993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E56D-43F0-B28D-3CBA5AE56BCA}"/>
            </c:ext>
          </c:extLst>
        </c:ser>
        <c:ser>
          <c:idx val="1"/>
          <c:order val="7"/>
          <c:tx>
            <c:strRef>
              <c:f>dpa!$AF$2</c:f>
              <c:strCache>
                <c:ptCount val="1"/>
                <c:pt idx="0">
                  <c:v>Co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dpa!$O$3:$O$13</c:f>
              <c:numCache>
                <c:formatCode>General</c:formatCode>
                <c:ptCount val="11"/>
                <c:pt idx="0">
                  <c:v>10.5</c:v>
                </c:pt>
                <c:pt idx="1">
                  <c:v>9.5</c:v>
                </c:pt>
                <c:pt idx="2">
                  <c:v>8.5</c:v>
                </c:pt>
                <c:pt idx="3">
                  <c:v>7.5</c:v>
                </c:pt>
                <c:pt idx="4">
                  <c:v>6.5</c:v>
                </c:pt>
                <c:pt idx="5">
                  <c:v>5.5</c:v>
                </c:pt>
                <c:pt idx="6">
                  <c:v>4.4999999999999902</c:v>
                </c:pt>
                <c:pt idx="7">
                  <c:v>3.4999999999999898</c:v>
                </c:pt>
                <c:pt idx="8">
                  <c:v>2.4999999999999902</c:v>
                </c:pt>
                <c:pt idx="9">
                  <c:v>1.49999999999999</c:v>
                </c:pt>
                <c:pt idx="10">
                  <c:v>0.5</c:v>
                </c:pt>
              </c:numCache>
            </c:numRef>
          </c:xVal>
          <c:yVal>
            <c:numRef>
              <c:f>dpa!$AF$3:$AF$13</c:f>
              <c:numCache>
                <c:formatCode>0.00</c:formatCode>
                <c:ptCount val="11"/>
                <c:pt idx="0">
                  <c:v>1.1381486952374464E-2</c:v>
                </c:pt>
                <c:pt idx="1">
                  <c:v>1.6781661102405122E-2</c:v>
                </c:pt>
                <c:pt idx="2">
                  <c:v>2.290546296927165E-2</c:v>
                </c:pt>
                <c:pt idx="3">
                  <c:v>4.7518258499693398E-2</c:v>
                </c:pt>
                <c:pt idx="4">
                  <c:v>0.10816026708455408</c:v>
                </c:pt>
                <c:pt idx="5">
                  <c:v>0.2032428970498058</c:v>
                </c:pt>
                <c:pt idx="6">
                  <c:v>0.27671237991415137</c:v>
                </c:pt>
                <c:pt idx="7">
                  <c:v>0.41943200926619889</c:v>
                </c:pt>
                <c:pt idx="8">
                  <c:v>0.61066247870818291</c:v>
                </c:pt>
                <c:pt idx="9">
                  <c:v>0.75109951624991489</c:v>
                </c:pt>
                <c:pt idx="10">
                  <c:v>0.84600000000000009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E56D-43F0-B28D-3CBA5AE56BCA}"/>
            </c:ext>
          </c:extLst>
        </c:ser>
        <c:ser>
          <c:idx val="3"/>
          <c:order val="8"/>
          <c:tx>
            <c:strRef>
              <c:f>dpa!$AH$2</c:f>
              <c:strCache>
                <c:ptCount val="1"/>
                <c:pt idx="0">
                  <c:v>Ni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dpa!$O$3:$O$13</c:f>
              <c:numCache>
                <c:formatCode>General</c:formatCode>
                <c:ptCount val="11"/>
                <c:pt idx="0">
                  <c:v>10.5</c:v>
                </c:pt>
                <c:pt idx="1">
                  <c:v>9.5</c:v>
                </c:pt>
                <c:pt idx="2">
                  <c:v>8.5</c:v>
                </c:pt>
                <c:pt idx="3">
                  <c:v>7.5</c:v>
                </c:pt>
                <c:pt idx="4">
                  <c:v>6.5</c:v>
                </c:pt>
                <c:pt idx="5">
                  <c:v>5.5</c:v>
                </c:pt>
                <c:pt idx="6">
                  <c:v>4.4999999999999902</c:v>
                </c:pt>
                <c:pt idx="7">
                  <c:v>3.4999999999999898</c:v>
                </c:pt>
                <c:pt idx="8">
                  <c:v>2.4999999999999902</c:v>
                </c:pt>
                <c:pt idx="9">
                  <c:v>1.49999999999999</c:v>
                </c:pt>
                <c:pt idx="10">
                  <c:v>0.5</c:v>
                </c:pt>
              </c:numCache>
            </c:numRef>
          </c:xVal>
          <c:yVal>
            <c:numRef>
              <c:f>dpa!$AH$3:$AH$13</c:f>
              <c:numCache>
                <c:formatCode>0.00</c:formatCode>
                <c:ptCount val="11"/>
                <c:pt idx="0">
                  <c:v>1.5437655174763235E-2</c:v>
                </c:pt>
                <c:pt idx="1">
                  <c:v>2.2762359474006951E-2</c:v>
                </c:pt>
                <c:pt idx="2">
                  <c:v>3.106858009129931E-2</c:v>
                </c:pt>
                <c:pt idx="3">
                  <c:v>6.4452957007562858E-2</c:v>
                </c:pt>
                <c:pt idx="4">
                  <c:v>0.14670674524766644</c:v>
                </c:pt>
                <c:pt idx="5">
                  <c:v>0.27567520610478979</c:v>
                </c:pt>
                <c:pt idx="6">
                  <c:v>0.375327962117599</c:v>
                </c:pt>
                <c:pt idx="7">
                  <c:v>0.56891043810042929</c:v>
                </c:pt>
                <c:pt idx="8">
                  <c:v>0.8282921918648225</c:v>
                </c:pt>
                <c:pt idx="9">
                  <c:v>1.0187785991687675</c:v>
                </c:pt>
                <c:pt idx="10">
                  <c:v>1.1475000000000002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E56D-43F0-B28D-3CBA5AE56BCA}"/>
            </c:ext>
          </c:extLst>
        </c:ser>
        <c:ser>
          <c:idx val="9"/>
          <c:order val="9"/>
          <c:tx>
            <c:strRef>
              <c:f>dpa!$AN$2</c:f>
              <c:strCache>
                <c:ptCount val="1"/>
                <c:pt idx="0">
                  <c:v>W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xVal>
            <c:numRef>
              <c:f>dpa!$O$3:$O$13</c:f>
              <c:numCache>
                <c:formatCode>General</c:formatCode>
                <c:ptCount val="11"/>
                <c:pt idx="0">
                  <c:v>10.5</c:v>
                </c:pt>
                <c:pt idx="1">
                  <c:v>9.5</c:v>
                </c:pt>
                <c:pt idx="2">
                  <c:v>8.5</c:v>
                </c:pt>
                <c:pt idx="3">
                  <c:v>7.5</c:v>
                </c:pt>
                <c:pt idx="4">
                  <c:v>6.5</c:v>
                </c:pt>
                <c:pt idx="5">
                  <c:v>5.5</c:v>
                </c:pt>
                <c:pt idx="6">
                  <c:v>4.4999999999999902</c:v>
                </c:pt>
                <c:pt idx="7">
                  <c:v>3.4999999999999898</c:v>
                </c:pt>
                <c:pt idx="8">
                  <c:v>2.4999999999999902</c:v>
                </c:pt>
                <c:pt idx="9">
                  <c:v>1.49999999999999</c:v>
                </c:pt>
                <c:pt idx="10">
                  <c:v>0.5</c:v>
                </c:pt>
              </c:numCache>
            </c:numRef>
          </c:xVal>
          <c:yVal>
            <c:numRef>
              <c:f>dpa!$AN$3:$AN$13</c:f>
              <c:numCache>
                <c:formatCode>0.00</c:formatCode>
                <c:ptCount val="11"/>
                <c:pt idx="0">
                  <c:v>1.3712270184642637E-2</c:v>
                </c:pt>
                <c:pt idx="1">
                  <c:v>2.0218331062206173E-2</c:v>
                </c:pt>
                <c:pt idx="2">
                  <c:v>2.7596209375212916E-2</c:v>
                </c:pt>
                <c:pt idx="3">
                  <c:v>5.7249391224364642E-2</c:v>
                </c:pt>
                <c:pt idx="4">
                  <c:v>0.13031010901410373</c:v>
                </c:pt>
                <c:pt idx="5">
                  <c:v>0.24486444777543095</c:v>
                </c:pt>
                <c:pt idx="6">
                  <c:v>0.33337954282210264</c:v>
                </c:pt>
                <c:pt idx="7">
                  <c:v>0.50532633031273422</c:v>
                </c:pt>
                <c:pt idx="8">
                  <c:v>0.73571835865640112</c:v>
                </c:pt>
                <c:pt idx="9">
                  <c:v>0.90491510867343461</c:v>
                </c:pt>
                <c:pt idx="10">
                  <c:v>1.01925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56D-43F0-B28D-3CBA5AE56BCA}"/>
            </c:ext>
          </c:extLst>
        </c:ser>
        <c:ser>
          <c:idx val="10"/>
          <c:order val="10"/>
          <c:tx>
            <c:strRef>
              <c:f>dpa!$AO$2</c:f>
              <c:strCache>
                <c:ptCount val="1"/>
                <c:pt idx="0">
                  <c:v>Ta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60000"/>
                </a:schemeClr>
              </a:solidFill>
              <a:ln w="9525">
                <a:solidFill>
                  <a:schemeClr val="accent5">
                    <a:lumMod val="60000"/>
                  </a:schemeClr>
                </a:solidFill>
              </a:ln>
              <a:effectLst/>
            </c:spPr>
          </c:marker>
          <c:xVal>
            <c:numRef>
              <c:f>dpa!$O$3:$O$13</c:f>
              <c:numCache>
                <c:formatCode>General</c:formatCode>
                <c:ptCount val="11"/>
                <c:pt idx="0">
                  <c:v>10.5</c:v>
                </c:pt>
                <c:pt idx="1">
                  <c:v>9.5</c:v>
                </c:pt>
                <c:pt idx="2">
                  <c:v>8.5</c:v>
                </c:pt>
                <c:pt idx="3">
                  <c:v>7.5</c:v>
                </c:pt>
                <c:pt idx="4">
                  <c:v>6.5</c:v>
                </c:pt>
                <c:pt idx="5">
                  <c:v>5.5</c:v>
                </c:pt>
                <c:pt idx="6">
                  <c:v>4.4999999999999902</c:v>
                </c:pt>
                <c:pt idx="7">
                  <c:v>3.4999999999999898</c:v>
                </c:pt>
                <c:pt idx="8">
                  <c:v>2.4999999999999902</c:v>
                </c:pt>
                <c:pt idx="9">
                  <c:v>1.49999999999999</c:v>
                </c:pt>
                <c:pt idx="10">
                  <c:v>0.5</c:v>
                </c:pt>
              </c:numCache>
            </c:numRef>
          </c:xVal>
          <c:yVal>
            <c:numRef>
              <c:f>dpa!$AO$3:$AO$13</c:f>
              <c:numCache>
                <c:formatCode>0.00</c:formatCode>
                <c:ptCount val="11"/>
                <c:pt idx="0">
                  <c:v>2.2551084519997277E-2</c:v>
                </c:pt>
                <c:pt idx="1">
                  <c:v>3.3250897663010148E-2</c:v>
                </c:pt>
                <c:pt idx="2">
                  <c:v>4.5384494447094095E-2</c:v>
                </c:pt>
                <c:pt idx="3">
                  <c:v>9.4151868569871233E-2</c:v>
                </c:pt>
                <c:pt idx="4">
                  <c:v>0.21430691217551273</c:v>
                </c:pt>
                <c:pt idx="5">
                  <c:v>0.40270201676091844</c:v>
                </c:pt>
                <c:pt idx="6">
                  <c:v>0.5482731995639436</c:v>
                </c:pt>
                <c:pt idx="7">
                  <c:v>0.83105544389180352</c:v>
                </c:pt>
                <c:pt idx="8">
                  <c:v>1.2099562410574369</c:v>
                </c:pt>
                <c:pt idx="9">
                  <c:v>1.4882157968249643</c:v>
                </c:pt>
                <c:pt idx="10">
                  <c:v>1.67625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E56D-43F0-B28D-3CBA5AE56B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34460280"/>
        <c:axId val="934461264"/>
      </c:scatterChart>
      <c:valAx>
        <c:axId val="934460280"/>
        <c:scaling>
          <c:orientation val="minMax"/>
          <c:max val="1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1800"/>
                  <a:t>Distance to center [mm]</a:t>
                </a:r>
              </a:p>
            </c:rich>
          </c:tx>
          <c:layout>
            <c:manualLayout>
              <c:xMode val="edge"/>
              <c:yMode val="edge"/>
              <c:x val="0.39108089613671171"/>
              <c:y val="0.9016736276166281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cross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4461264"/>
        <c:crossesAt val="1.0000000000000003E-4"/>
        <c:crossBetween val="midCat"/>
        <c:majorUnit val="1"/>
      </c:valAx>
      <c:valAx>
        <c:axId val="934461264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accent3">
                  <a:alpha val="64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1800" dirty="0"/>
                  <a:t>DPA @50000µAh</a:t>
                </a:r>
              </a:p>
            </c:rich>
          </c:tx>
          <c:layout>
            <c:manualLayout>
              <c:xMode val="edge"/>
              <c:yMode val="edge"/>
              <c:x val="1.1041123630582133E-2"/>
              <c:y val="0.2481085441156785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0" sourceLinked="0"/>
        <c:majorTickMark val="cross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4460280"/>
        <c:crossesAt val="0"/>
        <c:crossBetween val="midCat"/>
      </c:valAx>
      <c:spPr>
        <a:noFill/>
        <a:ln w="19050"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58655872445672241"/>
          <c:y val="5.183930421981385E-2"/>
          <c:w val="0.30323720571672763"/>
          <c:h val="0.202550483772554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416822897137859"/>
          <c:y val="4.0879069220825008E-2"/>
          <c:w val="0.77576122429140804"/>
          <c:h val="0.76097230383515491"/>
        </c:manualLayout>
      </c:layout>
      <c:scatterChart>
        <c:scatterStyle val="lineMarker"/>
        <c:varyColors val="0"/>
        <c:ser>
          <c:idx val="8"/>
          <c:order val="0"/>
          <c:tx>
            <c:strRef>
              <c:f>he!$AM$2</c:f>
              <c:strCache>
                <c:ptCount val="1"/>
                <c:pt idx="0">
                  <c:v>Be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xVal>
            <c:numRef>
              <c:f>he!$I$3:$I$11</c:f>
              <c:numCache>
                <c:formatCode>General</c:formatCode>
                <c:ptCount val="9"/>
                <c:pt idx="0">
                  <c:v>0</c:v>
                </c:pt>
                <c:pt idx="1">
                  <c:v>1.25</c:v>
                </c:pt>
                <c:pt idx="2">
                  <c:v>2.5</c:v>
                </c:pt>
                <c:pt idx="3">
                  <c:v>3.75</c:v>
                </c:pt>
                <c:pt idx="4">
                  <c:v>5</c:v>
                </c:pt>
                <c:pt idx="5">
                  <c:v>6.25</c:v>
                </c:pt>
                <c:pt idx="6">
                  <c:v>7.5</c:v>
                </c:pt>
                <c:pt idx="7">
                  <c:v>8.75</c:v>
                </c:pt>
                <c:pt idx="8">
                  <c:v>10</c:v>
                </c:pt>
              </c:numCache>
            </c:numRef>
          </c:xVal>
          <c:yVal>
            <c:numRef>
              <c:f>he!$AM$3:$AM$11</c:f>
              <c:numCache>
                <c:formatCode>0.00</c:formatCode>
                <c:ptCount val="9"/>
                <c:pt idx="0">
                  <c:v>122.63057663005908</c:v>
                </c:pt>
                <c:pt idx="1">
                  <c:v>116.09272326712119</c:v>
                </c:pt>
                <c:pt idx="2">
                  <c:v>97.151278944590871</c:v>
                </c:pt>
                <c:pt idx="3">
                  <c:v>73.58358324374673</c:v>
                </c:pt>
                <c:pt idx="4">
                  <c:v>57.02800441191917</c:v>
                </c:pt>
                <c:pt idx="5">
                  <c:v>40.993507067528917</c:v>
                </c:pt>
                <c:pt idx="6">
                  <c:v>24.957585447304194</c:v>
                </c:pt>
                <c:pt idx="7">
                  <c:v>13.564518192263634</c:v>
                </c:pt>
                <c:pt idx="8">
                  <c:v>6.1999983788168427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F6F-4630-A115-59888C2A1E22}"/>
            </c:ext>
          </c:extLst>
        </c:ser>
        <c:ser>
          <c:idx val="1"/>
          <c:order val="1"/>
          <c:tx>
            <c:strRef>
              <c:f>he!$AF$2</c:f>
              <c:strCache>
                <c:ptCount val="1"/>
                <c:pt idx="0">
                  <c:v>C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he!$I$3:$I$11</c:f>
              <c:numCache>
                <c:formatCode>General</c:formatCode>
                <c:ptCount val="9"/>
                <c:pt idx="0">
                  <c:v>0</c:v>
                </c:pt>
                <c:pt idx="1">
                  <c:v>1.25</c:v>
                </c:pt>
                <c:pt idx="2">
                  <c:v>2.5</c:v>
                </c:pt>
                <c:pt idx="3">
                  <c:v>3.75</c:v>
                </c:pt>
                <c:pt idx="4">
                  <c:v>5</c:v>
                </c:pt>
                <c:pt idx="5">
                  <c:v>6.25</c:v>
                </c:pt>
                <c:pt idx="6">
                  <c:v>7.5</c:v>
                </c:pt>
                <c:pt idx="7">
                  <c:v>8.75</c:v>
                </c:pt>
                <c:pt idx="8">
                  <c:v>10</c:v>
                </c:pt>
              </c:numCache>
            </c:numRef>
          </c:xVal>
          <c:yVal>
            <c:numRef>
              <c:f>he!$AF$3:$AF$11</c:f>
              <c:numCache>
                <c:formatCode>0.00</c:formatCode>
                <c:ptCount val="9"/>
                <c:pt idx="0">
                  <c:v>127.58088979787973</c:v>
                </c:pt>
                <c:pt idx="1">
                  <c:v>120.7791183936081</c:v>
                </c:pt>
                <c:pt idx="2">
                  <c:v>101.07305170833519</c:v>
                </c:pt>
                <c:pt idx="3">
                  <c:v>76.553982560760616</c:v>
                </c:pt>
                <c:pt idx="4">
                  <c:v>59.330093245982916</c:v>
                </c:pt>
                <c:pt idx="5">
                  <c:v>42.648320274872141</c:v>
                </c:pt>
                <c:pt idx="6">
                  <c:v>25.965065533200772</c:v>
                </c:pt>
                <c:pt idx="7">
                  <c:v>14.112086464937368</c:v>
                </c:pt>
                <c:pt idx="8">
                  <c:v>6.4502779947050755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F6F-4630-A115-59888C2A1E22}"/>
            </c:ext>
          </c:extLst>
        </c:ser>
        <c:ser>
          <c:idx val="5"/>
          <c:order val="2"/>
          <c:tx>
            <c:strRef>
              <c:f>he!$AJ$2</c:f>
              <c:strCache>
                <c:ptCount val="1"/>
                <c:pt idx="0">
                  <c:v>Al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he!$I$3:$I$11</c:f>
              <c:numCache>
                <c:formatCode>General</c:formatCode>
                <c:ptCount val="9"/>
                <c:pt idx="0">
                  <c:v>0</c:v>
                </c:pt>
                <c:pt idx="1">
                  <c:v>1.25</c:v>
                </c:pt>
                <c:pt idx="2">
                  <c:v>2.5</c:v>
                </c:pt>
                <c:pt idx="3">
                  <c:v>3.75</c:v>
                </c:pt>
                <c:pt idx="4">
                  <c:v>5</c:v>
                </c:pt>
                <c:pt idx="5">
                  <c:v>6.25</c:v>
                </c:pt>
                <c:pt idx="6">
                  <c:v>7.5</c:v>
                </c:pt>
                <c:pt idx="7">
                  <c:v>8.75</c:v>
                </c:pt>
                <c:pt idx="8">
                  <c:v>10</c:v>
                </c:pt>
              </c:numCache>
            </c:numRef>
          </c:xVal>
          <c:yVal>
            <c:numRef>
              <c:f>he!$AJ$3:$AJ$11</c:f>
              <c:numCache>
                <c:formatCode>0.00</c:formatCode>
                <c:ptCount val="9"/>
                <c:pt idx="0">
                  <c:v>207.22287923447351</c:v>
                </c:pt>
                <c:pt idx="1">
                  <c:v>196.17512234454389</c:v>
                </c:pt>
                <c:pt idx="2">
                  <c:v>164.16760238306566</c:v>
                </c:pt>
                <c:pt idx="3">
                  <c:v>124.34257754620337</c:v>
                </c:pt>
                <c:pt idx="4">
                  <c:v>96.36672676574085</c:v>
                </c:pt>
                <c:pt idx="5">
                  <c:v>69.27140683745138</c:v>
                </c:pt>
                <c:pt idx="6">
                  <c:v>42.173680147754176</c:v>
                </c:pt>
                <c:pt idx="7">
                  <c:v>22.921514294994076</c:v>
                </c:pt>
                <c:pt idx="8">
                  <c:v>10.476844769174557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2F6F-4630-A115-59888C2A1E22}"/>
            </c:ext>
          </c:extLst>
        </c:ser>
        <c:ser>
          <c:idx val="2"/>
          <c:order val="3"/>
          <c:tx>
            <c:strRef>
              <c:f>he!$AH$2</c:f>
              <c:strCache>
                <c:ptCount val="1"/>
                <c:pt idx="0">
                  <c:v>Ti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he!$I$3:$I$11</c:f>
              <c:numCache>
                <c:formatCode>General</c:formatCode>
                <c:ptCount val="9"/>
                <c:pt idx="0">
                  <c:v>0</c:v>
                </c:pt>
                <c:pt idx="1">
                  <c:v>1.25</c:v>
                </c:pt>
                <c:pt idx="2">
                  <c:v>2.5</c:v>
                </c:pt>
                <c:pt idx="3">
                  <c:v>3.75</c:v>
                </c:pt>
                <c:pt idx="4">
                  <c:v>5</c:v>
                </c:pt>
                <c:pt idx="5">
                  <c:v>6.25</c:v>
                </c:pt>
                <c:pt idx="6">
                  <c:v>7.5</c:v>
                </c:pt>
                <c:pt idx="7">
                  <c:v>8.75</c:v>
                </c:pt>
                <c:pt idx="8">
                  <c:v>10</c:v>
                </c:pt>
              </c:numCache>
            </c:numRef>
          </c:xVal>
          <c:yVal>
            <c:numRef>
              <c:f>he!$AH$3:$AH$11</c:f>
              <c:numCache>
                <c:formatCode>0.00</c:formatCode>
                <c:ptCount val="9"/>
                <c:pt idx="0">
                  <c:v>192.4990221164208</c:v>
                </c:pt>
                <c:pt idx="1">
                  <c:v>182.23624415605354</c:v>
                </c:pt>
                <c:pt idx="2">
                  <c:v>152.50296221480269</c:v>
                </c:pt>
                <c:pt idx="3">
                  <c:v>115.50763445379934</c:v>
                </c:pt>
                <c:pt idx="4">
                  <c:v>89.519558532798214</c:v>
                </c:pt>
                <c:pt idx="5">
                  <c:v>64.349448893381592</c:v>
                </c:pt>
                <c:pt idx="6">
                  <c:v>39.177103500754832</c:v>
                </c:pt>
                <c:pt idx="7">
                  <c:v>21.292866422444153</c:v>
                </c:pt>
                <c:pt idx="8">
                  <c:v>9.7324309959502262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2F6F-4630-A115-59888C2A1E22}"/>
            </c:ext>
          </c:extLst>
        </c:ser>
        <c:ser>
          <c:idx val="7"/>
          <c:order val="4"/>
          <c:tx>
            <c:strRef>
              <c:f>he!$AL$2</c:f>
              <c:strCache>
                <c:ptCount val="1"/>
                <c:pt idx="0">
                  <c:v>Cr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he!$I$3:$I$11</c:f>
              <c:numCache>
                <c:formatCode>General</c:formatCode>
                <c:ptCount val="9"/>
                <c:pt idx="0">
                  <c:v>0</c:v>
                </c:pt>
                <c:pt idx="1">
                  <c:v>1.25</c:v>
                </c:pt>
                <c:pt idx="2">
                  <c:v>2.5</c:v>
                </c:pt>
                <c:pt idx="3">
                  <c:v>3.75</c:v>
                </c:pt>
                <c:pt idx="4">
                  <c:v>5</c:v>
                </c:pt>
                <c:pt idx="5">
                  <c:v>6.25</c:v>
                </c:pt>
                <c:pt idx="6">
                  <c:v>7.5</c:v>
                </c:pt>
                <c:pt idx="7">
                  <c:v>8.75</c:v>
                </c:pt>
                <c:pt idx="8">
                  <c:v>10</c:v>
                </c:pt>
              </c:numCache>
            </c:numRef>
          </c:xVal>
          <c:yVal>
            <c:numRef>
              <c:f>he!$AL$3:$AL$11</c:f>
              <c:numCache>
                <c:formatCode>0.00</c:formatCode>
                <c:ptCount val="9"/>
                <c:pt idx="0">
                  <c:v>186.72251268283796</c:v>
                </c:pt>
                <c:pt idx="1">
                  <c:v>176.76770009835181</c:v>
                </c:pt>
                <c:pt idx="2">
                  <c:v>147.92665429283122</c:v>
                </c:pt>
                <c:pt idx="3">
                  <c:v>112.04148209241394</c:v>
                </c:pt>
                <c:pt idx="4">
                  <c:v>86.833256188664024</c:v>
                </c:pt>
                <c:pt idx="5">
                  <c:v>62.418451039513698</c:v>
                </c:pt>
                <c:pt idx="6">
                  <c:v>38.001477227621386</c:v>
                </c:pt>
                <c:pt idx="7">
                  <c:v>20.653910222017949</c:v>
                </c:pt>
                <c:pt idx="8">
                  <c:v>9.4403802684104274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2F6F-4630-A115-59888C2A1E22}"/>
            </c:ext>
          </c:extLst>
        </c:ser>
        <c:ser>
          <c:idx val="0"/>
          <c:order val="5"/>
          <c:tx>
            <c:strRef>
              <c:f>he!$S$2</c:f>
              <c:strCache>
                <c:ptCount val="1"/>
                <c:pt idx="0">
                  <c:v>Fe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he!$I$3:$I$11</c:f>
              <c:numCache>
                <c:formatCode>General</c:formatCode>
                <c:ptCount val="9"/>
                <c:pt idx="0">
                  <c:v>0</c:v>
                </c:pt>
                <c:pt idx="1">
                  <c:v>1.25</c:v>
                </c:pt>
                <c:pt idx="2">
                  <c:v>2.5</c:v>
                </c:pt>
                <c:pt idx="3">
                  <c:v>3.75</c:v>
                </c:pt>
                <c:pt idx="4">
                  <c:v>5</c:v>
                </c:pt>
                <c:pt idx="5">
                  <c:v>6.25</c:v>
                </c:pt>
                <c:pt idx="6">
                  <c:v>7.5</c:v>
                </c:pt>
                <c:pt idx="7">
                  <c:v>8.75</c:v>
                </c:pt>
                <c:pt idx="8">
                  <c:v>10</c:v>
                </c:pt>
              </c:numCache>
            </c:numRef>
          </c:xVal>
          <c:yVal>
            <c:numRef>
              <c:f>he!$S$3:$S$11</c:f>
              <c:numCache>
                <c:formatCode>0.00</c:formatCode>
                <c:ptCount val="9"/>
                <c:pt idx="0">
                  <c:v>180.57426656891815</c:v>
                </c:pt>
                <c:pt idx="1">
                  <c:v>170.94723790779494</c:v>
                </c:pt>
                <c:pt idx="2">
                  <c:v>143.05584645968099</c:v>
                </c:pt>
                <c:pt idx="3">
                  <c:v>108.35227184682039</c:v>
                </c:pt>
                <c:pt idx="4">
                  <c:v>83.974081779267664</c:v>
                </c:pt>
                <c:pt idx="5">
                  <c:v>60.363187356915148</c:v>
                </c:pt>
                <c:pt idx="6">
                  <c:v>36.750195679772922</c:v>
                </c:pt>
                <c:pt idx="7">
                  <c:v>19.973835166068671</c:v>
                </c:pt>
                <c:pt idx="8">
                  <c:v>9.1295351514224841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2F6F-4630-A115-59888C2A1E22}"/>
            </c:ext>
          </c:extLst>
        </c:ser>
        <c:ser>
          <c:idx val="3"/>
          <c:order val="6"/>
          <c:tx>
            <c:strRef>
              <c:f>he!$AG$2</c:f>
              <c:strCache>
                <c:ptCount val="1"/>
                <c:pt idx="0">
                  <c:v>V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he!$I$3:$I$11</c:f>
              <c:numCache>
                <c:formatCode>General</c:formatCode>
                <c:ptCount val="9"/>
                <c:pt idx="0">
                  <c:v>0</c:v>
                </c:pt>
                <c:pt idx="1">
                  <c:v>1.25</c:v>
                </c:pt>
                <c:pt idx="2">
                  <c:v>2.5</c:v>
                </c:pt>
                <c:pt idx="3">
                  <c:v>3.75</c:v>
                </c:pt>
                <c:pt idx="4">
                  <c:v>5</c:v>
                </c:pt>
                <c:pt idx="5">
                  <c:v>6.25</c:v>
                </c:pt>
                <c:pt idx="6">
                  <c:v>7.5</c:v>
                </c:pt>
                <c:pt idx="7">
                  <c:v>8.75</c:v>
                </c:pt>
                <c:pt idx="8">
                  <c:v>10</c:v>
                </c:pt>
              </c:numCache>
            </c:numRef>
          </c:xVal>
          <c:yVal>
            <c:numRef>
              <c:f>he!$AG$3:$AG$11</c:f>
              <c:numCache>
                <c:formatCode>0.00</c:formatCode>
                <c:ptCount val="9"/>
                <c:pt idx="0">
                  <c:v>190.33273829292591</c:v>
                </c:pt>
                <c:pt idx="1">
                  <c:v>180.18545229524622</c:v>
                </c:pt>
                <c:pt idx="2">
                  <c:v>150.78677323654813</c:v>
                </c:pt>
                <c:pt idx="3">
                  <c:v>114.20777164277635</c:v>
                </c:pt>
                <c:pt idx="4">
                  <c:v>88.512152004682335</c:v>
                </c:pt>
                <c:pt idx="5">
                  <c:v>63.6252936812879</c:v>
                </c:pt>
                <c:pt idx="6">
                  <c:v>38.73622476468654</c:v>
                </c:pt>
                <c:pt idx="7">
                  <c:v>21.053247583970876</c:v>
                </c:pt>
                <c:pt idx="8">
                  <c:v>9.6229072820216626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2F6F-4630-A115-59888C2A1E22}"/>
            </c:ext>
          </c:extLst>
        </c:ser>
        <c:ser>
          <c:idx val="4"/>
          <c:order val="7"/>
          <c:tx>
            <c:strRef>
              <c:f>he!$AI$2</c:f>
              <c:strCache>
                <c:ptCount val="1"/>
                <c:pt idx="0">
                  <c:v>Co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he!$I$3:$I$11</c:f>
              <c:numCache>
                <c:formatCode>General</c:formatCode>
                <c:ptCount val="9"/>
                <c:pt idx="0">
                  <c:v>0</c:v>
                </c:pt>
                <c:pt idx="1">
                  <c:v>1.25</c:v>
                </c:pt>
                <c:pt idx="2">
                  <c:v>2.5</c:v>
                </c:pt>
                <c:pt idx="3">
                  <c:v>3.75</c:v>
                </c:pt>
                <c:pt idx="4">
                  <c:v>5</c:v>
                </c:pt>
                <c:pt idx="5">
                  <c:v>6.25</c:v>
                </c:pt>
                <c:pt idx="6">
                  <c:v>7.5</c:v>
                </c:pt>
                <c:pt idx="7">
                  <c:v>8.75</c:v>
                </c:pt>
                <c:pt idx="8">
                  <c:v>10</c:v>
                </c:pt>
              </c:numCache>
            </c:numRef>
          </c:xVal>
          <c:yVal>
            <c:numRef>
              <c:f>he!$AI$3:$AI$11</c:f>
              <c:numCache>
                <c:formatCode>0.00</c:formatCode>
                <c:ptCount val="9"/>
                <c:pt idx="0">
                  <c:v>170.5494758584353</c:v>
                </c:pt>
                <c:pt idx="1">
                  <c:v>161.4569029053448</c:v>
                </c:pt>
                <c:pt idx="2">
                  <c:v>135.113934536578</c:v>
                </c:pt>
                <c:pt idx="3">
                  <c:v>102.33696928511702</c:v>
                </c:pt>
                <c:pt idx="4">
                  <c:v>79.312162830695684</c:v>
                </c:pt>
                <c:pt idx="5">
                  <c:v>57.012054710116971</c:v>
                </c:pt>
                <c:pt idx="6">
                  <c:v>34.709965766290729</c:v>
                </c:pt>
                <c:pt idx="7">
                  <c:v>18.864964444729761</c:v>
                </c:pt>
                <c:pt idx="8">
                  <c:v>8.6226983749758439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2F6F-4630-A115-59888C2A1E22}"/>
            </c:ext>
          </c:extLst>
        </c:ser>
        <c:ser>
          <c:idx val="6"/>
          <c:order val="8"/>
          <c:tx>
            <c:strRef>
              <c:f>he!$AK$2</c:f>
              <c:strCache>
                <c:ptCount val="1"/>
                <c:pt idx="0">
                  <c:v>Ni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xVal>
            <c:numRef>
              <c:f>he!$I$3:$I$11</c:f>
              <c:numCache>
                <c:formatCode>General</c:formatCode>
                <c:ptCount val="9"/>
                <c:pt idx="0">
                  <c:v>0</c:v>
                </c:pt>
                <c:pt idx="1">
                  <c:v>1.25</c:v>
                </c:pt>
                <c:pt idx="2">
                  <c:v>2.5</c:v>
                </c:pt>
                <c:pt idx="3">
                  <c:v>3.75</c:v>
                </c:pt>
                <c:pt idx="4">
                  <c:v>5</c:v>
                </c:pt>
                <c:pt idx="5">
                  <c:v>6.25</c:v>
                </c:pt>
                <c:pt idx="6">
                  <c:v>7.5</c:v>
                </c:pt>
                <c:pt idx="7">
                  <c:v>8.75</c:v>
                </c:pt>
                <c:pt idx="8">
                  <c:v>10</c:v>
                </c:pt>
              </c:numCache>
            </c:numRef>
          </c:xVal>
          <c:yVal>
            <c:numRef>
              <c:f>he!$AK$3:$AK$11</c:f>
              <c:numCache>
                <c:formatCode>0.00</c:formatCode>
                <c:ptCount val="9"/>
                <c:pt idx="0">
                  <c:v>183.40328045408114</c:v>
                </c:pt>
                <c:pt idx="1">
                  <c:v>173.62542743535332</c:v>
                </c:pt>
                <c:pt idx="2">
                  <c:v>145.29706822221669</c:v>
                </c:pt>
                <c:pt idx="3">
                  <c:v>110.04980099849837</c:v>
                </c:pt>
                <c:pt idx="4">
                  <c:v>85.289683652454244</c:v>
                </c:pt>
                <c:pt idx="5">
                  <c:v>61.308882989134332</c:v>
                </c:pt>
                <c:pt idx="6">
                  <c:v>37.325952213835066</c:v>
                </c:pt>
                <c:pt idx="7">
                  <c:v>20.286760468762335</c:v>
                </c:pt>
                <c:pt idx="8">
                  <c:v>9.2725653970893021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2F6F-4630-A115-59888C2A1E22}"/>
            </c:ext>
          </c:extLst>
        </c:ser>
        <c:ser>
          <c:idx val="9"/>
          <c:order val="9"/>
          <c:tx>
            <c:strRef>
              <c:f>he!$AN$2</c:f>
              <c:strCache>
                <c:ptCount val="1"/>
                <c:pt idx="0">
                  <c:v>W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xVal>
            <c:numRef>
              <c:f>he!$I$3:$I$11</c:f>
              <c:numCache>
                <c:formatCode>General</c:formatCode>
                <c:ptCount val="9"/>
                <c:pt idx="0">
                  <c:v>0</c:v>
                </c:pt>
                <c:pt idx="1">
                  <c:v>1.25</c:v>
                </c:pt>
                <c:pt idx="2">
                  <c:v>2.5</c:v>
                </c:pt>
                <c:pt idx="3">
                  <c:v>3.75</c:v>
                </c:pt>
                <c:pt idx="4">
                  <c:v>5</c:v>
                </c:pt>
                <c:pt idx="5">
                  <c:v>6.25</c:v>
                </c:pt>
                <c:pt idx="6">
                  <c:v>7.5</c:v>
                </c:pt>
                <c:pt idx="7">
                  <c:v>8.75</c:v>
                </c:pt>
                <c:pt idx="8">
                  <c:v>10</c:v>
                </c:pt>
              </c:numCache>
            </c:numRef>
          </c:xVal>
          <c:yVal>
            <c:numRef>
              <c:f>he!$AN$3:$AN$11</c:f>
              <c:numCache>
                <c:formatCode>0.00</c:formatCode>
                <c:ptCount val="9"/>
                <c:pt idx="0">
                  <c:v>242.45491057831123</c:v>
                </c:pt>
                <c:pt idx="1">
                  <c:v>229.52881419969668</c:v>
                </c:pt>
                <c:pt idx="2">
                  <c:v>192.07937609343037</c:v>
                </c:pt>
                <c:pt idx="3">
                  <c:v>145.48330103033405</c:v>
                </c:pt>
                <c:pt idx="4">
                  <c:v>112.75099644897379</c:v>
                </c:pt>
                <c:pt idx="5">
                  <c:v>81.048930564294807</c:v>
                </c:pt>
                <c:pt idx="6">
                  <c:v>49.344048720663544</c:v>
                </c:pt>
                <c:pt idx="7">
                  <c:v>26.81862986964877</c:v>
                </c:pt>
                <c:pt idx="8">
                  <c:v>12.258117786206711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2F6F-4630-A115-59888C2A1E22}"/>
            </c:ext>
          </c:extLst>
        </c:ser>
        <c:ser>
          <c:idx val="10"/>
          <c:order val="10"/>
          <c:tx>
            <c:strRef>
              <c:f>he!$AO$2</c:f>
              <c:strCache>
                <c:ptCount val="1"/>
                <c:pt idx="0">
                  <c:v>Ta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60000"/>
                </a:schemeClr>
              </a:solidFill>
              <a:ln w="9525">
                <a:solidFill>
                  <a:schemeClr val="accent5">
                    <a:lumMod val="60000"/>
                  </a:schemeClr>
                </a:solidFill>
              </a:ln>
              <a:effectLst/>
            </c:spPr>
          </c:marker>
          <c:xVal>
            <c:numRef>
              <c:f>he!$I$3:$I$11</c:f>
              <c:numCache>
                <c:formatCode>General</c:formatCode>
                <c:ptCount val="9"/>
                <c:pt idx="0">
                  <c:v>0</c:v>
                </c:pt>
                <c:pt idx="1">
                  <c:v>1.25</c:v>
                </c:pt>
                <c:pt idx="2">
                  <c:v>2.5</c:v>
                </c:pt>
                <c:pt idx="3">
                  <c:v>3.75</c:v>
                </c:pt>
                <c:pt idx="4">
                  <c:v>5</c:v>
                </c:pt>
                <c:pt idx="5">
                  <c:v>6.25</c:v>
                </c:pt>
                <c:pt idx="6">
                  <c:v>7.5</c:v>
                </c:pt>
                <c:pt idx="7">
                  <c:v>8.75</c:v>
                </c:pt>
                <c:pt idx="8">
                  <c:v>10</c:v>
                </c:pt>
              </c:numCache>
            </c:numRef>
          </c:xVal>
          <c:yVal>
            <c:numRef>
              <c:f>he!$AO$3:$AO$11</c:f>
              <c:numCache>
                <c:formatCode>0.00</c:formatCode>
                <c:ptCount val="9"/>
                <c:pt idx="0">
                  <c:v>229.9266137899773</c:v>
                </c:pt>
                <c:pt idx="1">
                  <c:v>217.6684435480602</c:v>
                </c:pt>
                <c:pt idx="2">
                  <c:v>182.1541185481135</c:v>
                </c:pt>
                <c:pt idx="3">
                  <c:v>137.96578790301857</c:v>
                </c:pt>
                <c:pt idx="4">
                  <c:v>106.92484946220499</c:v>
                </c:pt>
                <c:pt idx="5">
                  <c:v>76.860914516013594</c:v>
                </c:pt>
                <c:pt idx="6">
                  <c:v>46.794309119036427</c:v>
                </c:pt>
                <c:pt idx="7">
                  <c:v>25.432839193510191</c:v>
                </c:pt>
                <c:pt idx="8">
                  <c:v>11.624707898464512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2F6F-4630-A115-59888C2A1E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6635152"/>
        <c:axId val="536632856"/>
      </c:scatterChart>
      <c:valAx>
        <c:axId val="536635152"/>
        <c:scaling>
          <c:orientation val="minMax"/>
          <c:max val="1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1800"/>
                  <a:t>Distance to beam center [mm]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cross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6632856"/>
        <c:crosses val="autoZero"/>
        <c:crossBetween val="midCat"/>
        <c:majorUnit val="1"/>
      </c:valAx>
      <c:valAx>
        <c:axId val="536632856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accent3">
                  <a:alpha val="50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1800" dirty="0"/>
                  <a:t>He-production</a:t>
                </a:r>
                <a:r>
                  <a:rPr lang="en-CA" sz="1800" baseline="0" dirty="0"/>
                  <a:t> @50000</a:t>
                </a:r>
                <a:r>
                  <a:rPr lang="en-CA" sz="1800" b="0" i="0" u="none" strike="noStrike" baseline="0" dirty="0">
                    <a:effectLst/>
                  </a:rPr>
                  <a:t>µA</a:t>
                </a:r>
                <a:r>
                  <a:rPr lang="en-CA" sz="1800" baseline="0" dirty="0"/>
                  <a:t>h </a:t>
                </a:r>
              </a:p>
              <a:p>
                <a:pPr>
                  <a:defRPr sz="1800"/>
                </a:pPr>
                <a:r>
                  <a:rPr lang="en-CA" sz="1800" baseline="0" dirty="0"/>
                  <a:t>[</a:t>
                </a:r>
                <a:r>
                  <a:rPr lang="en-CA" sz="1800" baseline="0" dirty="0" err="1"/>
                  <a:t>appm</a:t>
                </a:r>
                <a:r>
                  <a:rPr lang="en-CA" sz="1800" baseline="0" dirty="0"/>
                  <a:t>]</a:t>
                </a:r>
                <a:endParaRPr lang="en-CA" sz="1800" dirty="0"/>
              </a:p>
            </c:rich>
          </c:tx>
          <c:layout>
            <c:manualLayout>
              <c:xMode val="edge"/>
              <c:yMode val="edge"/>
              <c:x val="2.6455026455026454E-2"/>
              <c:y val="0.1067797495462320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1"/>
        <c:majorTickMark val="cross"/>
        <c:minorTickMark val="none"/>
        <c:tickLblPos val="nextTo"/>
        <c:spPr>
          <a:solidFill>
            <a:schemeClr val="bg1"/>
          </a:solidFill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6635152"/>
        <c:crosses val="autoZero"/>
        <c:crossBetween val="midCat"/>
      </c:valAx>
      <c:spPr>
        <a:noFill/>
        <a:ln w="19050"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6968101209571026"/>
          <c:y val="4.4027108551729539E-2"/>
          <c:w val="0.25405907594883975"/>
          <c:h val="0.285782896540917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669764630939352"/>
          <c:y val="4.9129022890229704E-2"/>
          <c:w val="0.73595347117285337"/>
          <c:h val="0.68508265385339018"/>
        </c:manualLayout>
      </c:layout>
      <c:scatterChart>
        <c:scatterStyle val="lineMarker"/>
        <c:varyColors val="0"/>
        <c:ser>
          <c:idx val="0"/>
          <c:order val="1"/>
          <c:tx>
            <c:strRef>
              <c:f>Sheet1!$W$2</c:f>
              <c:strCache>
                <c:ptCount val="1"/>
                <c:pt idx="0">
                  <c:v>Ta target (measured dose)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25400">
                <a:solidFill>
                  <a:schemeClr val="accent1"/>
                </a:solidFill>
              </a:ln>
              <a:effectLst/>
            </c:spPr>
          </c:marker>
          <c:xVal>
            <c:numRef>
              <c:f>Sheet1!$W$4:$W$74</c:f>
              <c:numCache>
                <c:formatCode>General</c:formatCode>
                <c:ptCount val="71"/>
                <c:pt idx="0">
                  <c:v>35</c:v>
                </c:pt>
                <c:pt idx="1">
                  <c:v>19</c:v>
                </c:pt>
                <c:pt idx="2">
                  <c:v>48</c:v>
                </c:pt>
                <c:pt idx="3">
                  <c:v>11</c:v>
                </c:pt>
                <c:pt idx="4">
                  <c:v>62</c:v>
                </c:pt>
                <c:pt idx="5">
                  <c:v>43</c:v>
                </c:pt>
                <c:pt idx="6">
                  <c:v>42</c:v>
                </c:pt>
                <c:pt idx="7">
                  <c:v>86</c:v>
                </c:pt>
                <c:pt idx="8">
                  <c:v>69</c:v>
                </c:pt>
                <c:pt idx="9">
                  <c:v>16</c:v>
                </c:pt>
                <c:pt idx="10">
                  <c:v>15</c:v>
                </c:pt>
                <c:pt idx="11">
                  <c:v>50</c:v>
                </c:pt>
                <c:pt idx="12">
                  <c:v>44</c:v>
                </c:pt>
                <c:pt idx="13">
                  <c:v>49</c:v>
                </c:pt>
                <c:pt idx="14">
                  <c:v>10</c:v>
                </c:pt>
                <c:pt idx="15">
                  <c:v>28</c:v>
                </c:pt>
                <c:pt idx="16">
                  <c:v>32</c:v>
                </c:pt>
                <c:pt idx="17">
                  <c:v>9</c:v>
                </c:pt>
                <c:pt idx="18">
                  <c:v>28</c:v>
                </c:pt>
                <c:pt idx="19">
                  <c:v>20</c:v>
                </c:pt>
                <c:pt idx="20">
                  <c:v>7</c:v>
                </c:pt>
                <c:pt idx="21">
                  <c:v>10</c:v>
                </c:pt>
                <c:pt idx="22">
                  <c:v>16</c:v>
                </c:pt>
                <c:pt idx="23">
                  <c:v>8</c:v>
                </c:pt>
                <c:pt idx="24">
                  <c:v>15</c:v>
                </c:pt>
                <c:pt idx="25">
                  <c:v>16</c:v>
                </c:pt>
                <c:pt idx="26">
                  <c:v>16</c:v>
                </c:pt>
                <c:pt idx="27">
                  <c:v>14</c:v>
                </c:pt>
                <c:pt idx="28">
                  <c:v>24</c:v>
                </c:pt>
                <c:pt idx="29">
                  <c:v>52</c:v>
                </c:pt>
                <c:pt idx="30">
                  <c:v>13</c:v>
                </c:pt>
                <c:pt idx="31">
                  <c:v>25</c:v>
                </c:pt>
                <c:pt idx="32">
                  <c:v>17</c:v>
                </c:pt>
                <c:pt idx="33">
                  <c:v>13</c:v>
                </c:pt>
                <c:pt idx="34">
                  <c:v>116</c:v>
                </c:pt>
                <c:pt idx="35">
                  <c:v>9</c:v>
                </c:pt>
                <c:pt idx="36">
                  <c:v>9</c:v>
                </c:pt>
                <c:pt idx="37">
                  <c:v>1018</c:v>
                </c:pt>
                <c:pt idx="38">
                  <c:v>653</c:v>
                </c:pt>
                <c:pt idx="39">
                  <c:v>608</c:v>
                </c:pt>
                <c:pt idx="40">
                  <c:v>571</c:v>
                </c:pt>
                <c:pt idx="41">
                  <c:v>838</c:v>
                </c:pt>
                <c:pt idx="42">
                  <c:v>694</c:v>
                </c:pt>
                <c:pt idx="43">
                  <c:v>1176</c:v>
                </c:pt>
                <c:pt idx="44">
                  <c:v>1127</c:v>
                </c:pt>
                <c:pt idx="45">
                  <c:v>952</c:v>
                </c:pt>
                <c:pt idx="46">
                  <c:v>873</c:v>
                </c:pt>
                <c:pt idx="47">
                  <c:v>818</c:v>
                </c:pt>
                <c:pt idx="48">
                  <c:v>607</c:v>
                </c:pt>
                <c:pt idx="49">
                  <c:v>883</c:v>
                </c:pt>
                <c:pt idx="50">
                  <c:v>469</c:v>
                </c:pt>
                <c:pt idx="51">
                  <c:v>706</c:v>
                </c:pt>
                <c:pt idx="52">
                  <c:v>658</c:v>
                </c:pt>
                <c:pt idx="53">
                  <c:v>87</c:v>
                </c:pt>
                <c:pt idx="54">
                  <c:v>666</c:v>
                </c:pt>
                <c:pt idx="55">
                  <c:v>351</c:v>
                </c:pt>
                <c:pt idx="56">
                  <c:v>311</c:v>
                </c:pt>
                <c:pt idx="57">
                  <c:v>165</c:v>
                </c:pt>
                <c:pt idx="58">
                  <c:v>442</c:v>
                </c:pt>
                <c:pt idx="59">
                  <c:v>350</c:v>
                </c:pt>
                <c:pt idx="60">
                  <c:v>266</c:v>
                </c:pt>
                <c:pt idx="61">
                  <c:v>76</c:v>
                </c:pt>
                <c:pt idx="62">
                  <c:v>234</c:v>
                </c:pt>
                <c:pt idx="63">
                  <c:v>31</c:v>
                </c:pt>
                <c:pt idx="64">
                  <c:v>266</c:v>
                </c:pt>
                <c:pt idx="65">
                  <c:v>175</c:v>
                </c:pt>
                <c:pt idx="66">
                  <c:v>105</c:v>
                </c:pt>
                <c:pt idx="67">
                  <c:v>297</c:v>
                </c:pt>
                <c:pt idx="68">
                  <c:v>230</c:v>
                </c:pt>
                <c:pt idx="69">
                  <c:v>193</c:v>
                </c:pt>
                <c:pt idx="70">
                  <c:v>143</c:v>
                </c:pt>
              </c:numCache>
            </c:numRef>
          </c:xVal>
          <c:yVal>
            <c:numRef>
              <c:f>Sheet1!$Z$4:$Z$74</c:f>
              <c:numCache>
                <c:formatCode>General</c:formatCode>
                <c:ptCount val="71"/>
                <c:pt idx="0">
                  <c:v>0</c:v>
                </c:pt>
                <c:pt idx="1">
                  <c:v>8999.5641287170365</c:v>
                </c:pt>
                <c:pt idx="2">
                  <c:v>9233.9210508592878</c:v>
                </c:pt>
                <c:pt idx="3">
                  <c:v>9877.5963275314407</c:v>
                </c:pt>
                <c:pt idx="4">
                  <c:v>5612.0103927854852</c:v>
                </c:pt>
                <c:pt idx="5">
                  <c:v>4867.0291610966851</c:v>
                </c:pt>
                <c:pt idx="6">
                  <c:v>6933.5757061002278</c:v>
                </c:pt>
                <c:pt idx="7">
                  <c:v>4595.0013516473682</c:v>
                </c:pt>
                <c:pt idx="8">
                  <c:v>4075.426775976292</c:v>
                </c:pt>
                <c:pt idx="9">
                  <c:v>9235.1168367949485</c:v>
                </c:pt>
                <c:pt idx="10">
                  <c:v>17269.490516255311</c:v>
                </c:pt>
                <c:pt idx="11">
                  <c:v>6419.6992331553956</c:v>
                </c:pt>
                <c:pt idx="12">
                  <c:v>6026.5108440133008</c:v>
                </c:pt>
                <c:pt idx="13">
                  <c:v>5308.7220638877252</c:v>
                </c:pt>
                <c:pt idx="14">
                  <c:v>10419.122395260301</c:v>
                </c:pt>
                <c:pt idx="15">
                  <c:v>5173.4454060543321</c:v>
                </c:pt>
                <c:pt idx="16">
                  <c:v>2717.2013311105247</c:v>
                </c:pt>
                <c:pt idx="17">
                  <c:v>16811.184183029491</c:v>
                </c:pt>
                <c:pt idx="18">
                  <c:v>6087.373175963985</c:v>
                </c:pt>
                <c:pt idx="19">
                  <c:v>8736.9178967601583</c:v>
                </c:pt>
                <c:pt idx="20">
                  <c:v>19546.601644520208</c:v>
                </c:pt>
                <c:pt idx="21">
                  <c:v>15695.176330989329</c:v>
                </c:pt>
                <c:pt idx="22">
                  <c:v>10185.024702985245</c:v>
                </c:pt>
                <c:pt idx="23">
                  <c:v>9984.1447497273493</c:v>
                </c:pt>
                <c:pt idx="24">
                  <c:v>10133.128664032432</c:v>
                </c:pt>
                <c:pt idx="25">
                  <c:v>18477.041713840867</c:v>
                </c:pt>
                <c:pt idx="26">
                  <c:v>9857.2886482929007</c:v>
                </c:pt>
                <c:pt idx="27">
                  <c:v>9041.8564957475646</c:v>
                </c:pt>
                <c:pt idx="28">
                  <c:v>8852.7508619882192</c:v>
                </c:pt>
                <c:pt idx="29">
                  <c:v>2958.1901870433503</c:v>
                </c:pt>
                <c:pt idx="30">
                  <c:v>9683.9167477772025</c:v>
                </c:pt>
                <c:pt idx="31">
                  <c:v>4564.2651352366402</c:v>
                </c:pt>
                <c:pt idx="32">
                  <c:v>9198.9502222467254</c:v>
                </c:pt>
                <c:pt idx="33">
                  <c:v>9430.8946944223208</c:v>
                </c:pt>
                <c:pt idx="34">
                  <c:v>1288.3946349761736</c:v>
                </c:pt>
                <c:pt idx="35">
                  <c:v>14971.020586402938</c:v>
                </c:pt>
                <c:pt idx="36">
                  <c:v>8589.8726515263861</c:v>
                </c:pt>
                <c:pt idx="37">
                  <c:v>215.22522758710608</c:v>
                </c:pt>
                <c:pt idx="38">
                  <c:v>335.80463166854611</c:v>
                </c:pt>
                <c:pt idx="39">
                  <c:v>514.46131569073168</c:v>
                </c:pt>
                <c:pt idx="40">
                  <c:v>379.90755105890162</c:v>
                </c:pt>
                <c:pt idx="41">
                  <c:v>250.09227522211827</c:v>
                </c:pt>
                <c:pt idx="42">
                  <c:v>275.30670002163072</c:v>
                </c:pt>
                <c:pt idx="43">
                  <c:v>140.82862656390242</c:v>
                </c:pt>
                <c:pt idx="44">
                  <c:v>118.20728667978348</c:v>
                </c:pt>
                <c:pt idx="45">
                  <c:v>138.86639384808106</c:v>
                </c:pt>
                <c:pt idx="46">
                  <c:v>141.72128982251368</c:v>
                </c:pt>
                <c:pt idx="47">
                  <c:v>166.01609667560359</c:v>
                </c:pt>
                <c:pt idx="48">
                  <c:v>230.77711898498279</c:v>
                </c:pt>
                <c:pt idx="49">
                  <c:v>232.7982817969654</c:v>
                </c:pt>
                <c:pt idx="50">
                  <c:v>247.16953265197691</c:v>
                </c:pt>
                <c:pt idx="51">
                  <c:v>209.39647441569363</c:v>
                </c:pt>
                <c:pt idx="52">
                  <c:v>216.2593394963252</c:v>
                </c:pt>
                <c:pt idx="53">
                  <c:v>1520.3388400261269</c:v>
                </c:pt>
                <c:pt idx="54">
                  <c:v>214.23101967754403</c:v>
                </c:pt>
                <c:pt idx="55">
                  <c:v>389.64298398090563</c:v>
                </c:pt>
                <c:pt idx="56">
                  <c:v>608.46392495293946</c:v>
                </c:pt>
                <c:pt idx="57">
                  <c:v>1371.1795183469401</c:v>
                </c:pt>
                <c:pt idx="58">
                  <c:v>292.93885065420523</c:v>
                </c:pt>
                <c:pt idx="59">
                  <c:v>372.09290248239432</c:v>
                </c:pt>
                <c:pt idx="60">
                  <c:v>651.13987498221866</c:v>
                </c:pt>
                <c:pt idx="61">
                  <c:v>1994.0881637017958</c:v>
                </c:pt>
                <c:pt idx="62">
                  <c:v>1533.9430856773552</c:v>
                </c:pt>
                <c:pt idx="63">
                  <c:v>3674.8663820390202</c:v>
                </c:pt>
                <c:pt idx="64">
                  <c:v>328.83567653688903</c:v>
                </c:pt>
                <c:pt idx="65">
                  <c:v>1275.0603853460641</c:v>
                </c:pt>
                <c:pt idx="66">
                  <c:v>1262.2643991834191</c:v>
                </c:pt>
                <c:pt idx="67">
                  <c:v>519.83803097442922</c:v>
                </c:pt>
                <c:pt idx="68">
                  <c:v>769.0966448351503</c:v>
                </c:pt>
                <c:pt idx="69">
                  <c:v>1232.8101322437205</c:v>
                </c:pt>
                <c:pt idx="70">
                  <c:v>1624.6499263500637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070-40F6-812F-6CF52CB2AE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36619840"/>
        <c:axId val="836617216"/>
      </c:scatterChart>
      <c:scatterChart>
        <c:scatterStyle val="smoothMarker"/>
        <c:varyColors val="0"/>
        <c:ser>
          <c:idx val="1"/>
          <c:order val="0"/>
          <c:tx>
            <c:strRef>
              <c:f>Sheet1!$X$2</c:f>
              <c:strCache>
                <c:ptCount val="1"/>
                <c:pt idx="0">
                  <c:v>Ta sample (simulated dose)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25400">
                <a:solidFill>
                  <a:schemeClr val="accent2"/>
                </a:solidFill>
              </a:ln>
              <a:effectLst/>
            </c:spPr>
          </c:marker>
          <c:xVal>
            <c:numRef>
              <c:f>Sheet1!$E$40:$K$40</c:f>
              <c:numCache>
                <c:formatCode>0.00E+00</c:formatCode>
                <c:ptCount val="7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45</c:v>
                </c:pt>
                <c:pt idx="4">
                  <c:v>60</c:v>
                </c:pt>
                <c:pt idx="5">
                  <c:v>75</c:v>
                </c:pt>
                <c:pt idx="6">
                  <c:v>90</c:v>
                </c:pt>
              </c:numCache>
            </c:numRef>
          </c:xVal>
          <c:yVal>
            <c:numRef>
              <c:f>Sheet1!$E$42:$K$42</c:f>
              <c:numCache>
                <c:formatCode>0.00E+00</c:formatCode>
                <c:ptCount val="7"/>
                <c:pt idx="0">
                  <c:v>154045.00956669889</c:v>
                </c:pt>
                <c:pt idx="1">
                  <c:v>4831.6393113510831</c:v>
                </c:pt>
                <c:pt idx="2">
                  <c:v>2684.169516961198</c:v>
                </c:pt>
                <c:pt idx="3">
                  <c:v>1979.0539981668101</c:v>
                </c:pt>
                <c:pt idx="4">
                  <c:v>1633.01177560101</c:v>
                </c:pt>
                <c:pt idx="5">
                  <c:v>1416.0271090721067</c:v>
                </c:pt>
                <c:pt idx="6">
                  <c:v>1257.810399374091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B070-40F6-812F-6CF52CB2AE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36619840"/>
        <c:axId val="836617216"/>
      </c:scatterChart>
      <c:valAx>
        <c:axId val="836619840"/>
        <c:scaling>
          <c:orientation val="minMax"/>
          <c:max val="1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1800"/>
                  <a:t>Decay time [days]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cross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6617216"/>
        <c:crosses val="autoZero"/>
        <c:crossBetween val="midCat"/>
        <c:majorUnit val="100"/>
      </c:valAx>
      <c:valAx>
        <c:axId val="836617216"/>
        <c:scaling>
          <c:logBase val="10"/>
          <c:orientation val="minMax"/>
          <c:min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E+00" sourceLinked="0"/>
        <c:majorTickMark val="cross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6619840"/>
        <c:crosses val="autoZero"/>
        <c:crossBetween val="midCat"/>
      </c:valAx>
      <c:spPr>
        <a:noFill/>
        <a:ln w="19050"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35411574126800494"/>
          <c:y val="7.4558525155827768E-2"/>
          <c:w val="0.54121121028118613"/>
          <c:h val="0.193588079484713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584461228948041"/>
          <c:y val="3.1949429793014808E-2"/>
          <c:w val="0.82667080774180979"/>
          <c:h val="0.81294100561802252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Sheet1!$C$29</c:f>
              <c:strCache>
                <c:ptCount val="1"/>
                <c:pt idx="0">
                  <c:v>Cr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Sheet1!$E$30:$K$30</c:f>
              <c:numCache>
                <c:formatCode>0.00E+00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</c:numCache>
            </c:numRef>
          </c:xVal>
          <c:yVal>
            <c:numRef>
              <c:f>Sheet1!$E$33:$K$33</c:f>
              <c:numCache>
                <c:formatCode>0.00E+00</c:formatCode>
                <c:ptCount val="7"/>
                <c:pt idx="0">
                  <c:v>288.62017200148603</c:v>
                </c:pt>
                <c:pt idx="1">
                  <c:v>66.735647211121574</c:v>
                </c:pt>
                <c:pt idx="2">
                  <c:v>35.843228066857854</c:v>
                </c:pt>
                <c:pt idx="3">
                  <c:v>20.417459931262464</c:v>
                </c:pt>
                <c:pt idx="4">
                  <c:v>12.246488157794401</c:v>
                </c:pt>
                <c:pt idx="5">
                  <c:v>7.7969618696046474</c:v>
                </c:pt>
                <c:pt idx="6">
                  <c:v>5.3028252798048969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F0C-47F7-ABAB-37D55802CB92}"/>
            </c:ext>
          </c:extLst>
        </c:ser>
        <c:ser>
          <c:idx val="1"/>
          <c:order val="1"/>
          <c:tx>
            <c:strRef>
              <c:f>Sheet1!$C$38</c:f>
              <c:strCache>
                <c:ptCount val="1"/>
                <c:pt idx="0">
                  <c:v>Ta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Sheet1!$E$30:$K$30</c:f>
              <c:numCache>
                <c:formatCode>0.00E+00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</c:numCache>
            </c:numRef>
          </c:xVal>
          <c:yVal>
            <c:numRef>
              <c:f>Sheet1!$E$45:$K$45</c:f>
              <c:numCache>
                <c:formatCode>0.00E+00</c:formatCode>
                <c:ptCount val="7"/>
                <c:pt idx="0">
                  <c:v>1540.450095666989</c:v>
                </c:pt>
                <c:pt idx="1">
                  <c:v>48.316393113510827</c:v>
                </c:pt>
                <c:pt idx="2">
                  <c:v>26.841695169611981</c:v>
                </c:pt>
                <c:pt idx="3">
                  <c:v>19.7905399816681</c:v>
                </c:pt>
                <c:pt idx="4">
                  <c:v>16.3301177560101</c:v>
                </c:pt>
                <c:pt idx="5">
                  <c:v>14.160271090721066</c:v>
                </c:pt>
                <c:pt idx="6">
                  <c:v>12.57810399374091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F0C-47F7-ABAB-37D55802CB92}"/>
            </c:ext>
          </c:extLst>
        </c:ser>
        <c:ser>
          <c:idx val="2"/>
          <c:order val="2"/>
          <c:tx>
            <c:strRef>
              <c:f>Sheet1!$C$50</c:f>
              <c:strCache>
                <c:ptCount val="1"/>
                <c:pt idx="0">
                  <c:v>Ti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Sheet1!$E$30:$K$30</c:f>
              <c:numCache>
                <c:formatCode>0.00E+00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</c:numCache>
            </c:numRef>
          </c:xVal>
          <c:yVal>
            <c:numRef>
              <c:f>Sheet1!$E$54:$K$54</c:f>
              <c:numCache>
                <c:formatCode>0.00E+00</c:formatCode>
                <c:ptCount val="7"/>
                <c:pt idx="0">
                  <c:v>157.64008031092052</c:v>
                </c:pt>
                <c:pt idx="1">
                  <c:v>13.074190783136968</c:v>
                </c:pt>
                <c:pt idx="2">
                  <c:v>9.6894311283980823</c:v>
                </c:pt>
                <c:pt idx="3">
                  <c:v>7.9166756154341211</c:v>
                </c:pt>
                <c:pt idx="4">
                  <c:v>6.6654917187765497</c:v>
                </c:pt>
                <c:pt idx="5">
                  <c:v>5.7185219061809685</c:v>
                </c:pt>
                <c:pt idx="6">
                  <c:v>4.9644873384948394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F0C-47F7-ABAB-37D55802CB92}"/>
            </c:ext>
          </c:extLst>
        </c:ser>
        <c:ser>
          <c:idx val="3"/>
          <c:order val="3"/>
          <c:tx>
            <c:strRef>
              <c:f>Sheet1!$C$59</c:f>
              <c:strCache>
                <c:ptCount val="1"/>
                <c:pt idx="0">
                  <c:v>Ni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Sheet1!$E$30:$K$30</c:f>
              <c:numCache>
                <c:formatCode>0.00E+00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</c:numCache>
            </c:numRef>
          </c:xVal>
          <c:yVal>
            <c:numRef>
              <c:f>Sheet1!$E$63:$K$63</c:f>
              <c:numCache>
                <c:formatCode>0.00E+00</c:formatCode>
                <c:ptCount val="7"/>
                <c:pt idx="0">
                  <c:v>607.9318691844594</c:v>
                </c:pt>
                <c:pt idx="1">
                  <c:v>111.76105430177503</c:v>
                </c:pt>
                <c:pt idx="2">
                  <c:v>70.38065457562449</c:v>
                </c:pt>
                <c:pt idx="3">
                  <c:v>54.095080016421129</c:v>
                </c:pt>
                <c:pt idx="4">
                  <c:v>44.512865757633087</c:v>
                </c:pt>
                <c:pt idx="5">
                  <c:v>37.685361023282375</c:v>
                </c:pt>
                <c:pt idx="6">
                  <c:v>32.388494819499819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6F0C-47F7-ABAB-37D55802CB92}"/>
            </c:ext>
          </c:extLst>
        </c:ser>
        <c:ser>
          <c:idx val="4"/>
          <c:order val="4"/>
          <c:tx>
            <c:strRef>
              <c:f>Sheet1!$C$68</c:f>
              <c:strCache>
                <c:ptCount val="1"/>
                <c:pt idx="0">
                  <c:v>SiC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Sheet1!$E$30:$K$30</c:f>
              <c:numCache>
                <c:formatCode>0.00E+00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</c:numCache>
            </c:numRef>
          </c:xVal>
          <c:yVal>
            <c:numRef>
              <c:f>Sheet1!$E$72:$K$72</c:f>
              <c:numCache>
                <c:formatCode>0.00E+00</c:formatCode>
                <c:ptCount val="7"/>
                <c:pt idx="0">
                  <c:v>62.592620719840419</c:v>
                </c:pt>
                <c:pt idx="1">
                  <c:v>0.56986374880003565</c:v>
                </c:pt>
                <c:pt idx="2">
                  <c:v>0.53645555908308207</c:v>
                </c:pt>
                <c:pt idx="3">
                  <c:v>0.50822650103841494</c:v>
                </c:pt>
                <c:pt idx="4">
                  <c:v>0.48428510863841495</c:v>
                </c:pt>
                <c:pt idx="5">
                  <c:v>0.46384743225841502</c:v>
                </c:pt>
                <c:pt idx="6">
                  <c:v>0.44633242047841498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F0C-47F7-ABAB-37D55802CB92}"/>
            </c:ext>
          </c:extLst>
        </c:ser>
        <c:ser>
          <c:idx val="5"/>
          <c:order val="5"/>
          <c:tx>
            <c:strRef>
              <c:f>Sheet1!$C$77</c:f>
              <c:strCache>
                <c:ptCount val="1"/>
                <c:pt idx="0">
                  <c:v>Mo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Sheet1!$E$30:$K$30</c:f>
              <c:numCache>
                <c:formatCode>0.00E+00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</c:numCache>
            </c:numRef>
          </c:xVal>
          <c:yVal>
            <c:numRef>
              <c:f>Sheet1!$E$81:$K$81</c:f>
              <c:numCache>
                <c:formatCode>0.00E+00</c:formatCode>
                <c:ptCount val="7"/>
                <c:pt idx="0">
                  <c:v>1112.473311036546</c:v>
                </c:pt>
                <c:pt idx="1">
                  <c:v>59.411191157282254</c:v>
                </c:pt>
                <c:pt idx="2">
                  <c:v>40.163631927066454</c:v>
                </c:pt>
                <c:pt idx="3">
                  <c:v>32.623260940373399</c:v>
                </c:pt>
                <c:pt idx="4">
                  <c:v>27.577060331269671</c:v>
                </c:pt>
                <c:pt idx="5">
                  <c:v>23.928388819031628</c:v>
                </c:pt>
                <c:pt idx="6">
                  <c:v>21.197185592636917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6F0C-47F7-ABAB-37D55802CB92}"/>
            </c:ext>
          </c:extLst>
        </c:ser>
        <c:ser>
          <c:idx val="6"/>
          <c:order val="6"/>
          <c:tx>
            <c:strRef>
              <c:f>Sheet1!$C$86</c:f>
              <c:strCache>
                <c:ptCount val="1"/>
                <c:pt idx="0">
                  <c:v>Be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xVal>
            <c:numRef>
              <c:f>Sheet1!$E$30:$K$30</c:f>
              <c:numCache>
                <c:formatCode>0.00E+00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</c:numCache>
            </c:numRef>
          </c:xVal>
          <c:yVal>
            <c:numRef>
              <c:f>Sheet1!$E$90:$K$90</c:f>
              <c:numCache>
                <c:formatCode>0.00E+00</c:formatCode>
                <c:ptCount val="7"/>
                <c:pt idx="0">
                  <c:v>0.1497260648</c:v>
                </c:pt>
                <c:pt idx="1">
                  <c:v>0.12318640879999999</c:v>
                </c:pt>
                <c:pt idx="2">
                  <c:v>0.10134785440000001</c:v>
                </c:pt>
                <c:pt idx="3">
                  <c:v>8.3384236E-2</c:v>
                </c:pt>
                <c:pt idx="4">
                  <c:v>6.8606107439999994E-2</c:v>
                </c:pt>
                <c:pt idx="5">
                  <c:v>5.6445388479999997E-2</c:v>
                </c:pt>
                <c:pt idx="6">
                  <c:v>4.6440742399999999E-2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6F0C-47F7-ABAB-37D55802CB92}"/>
            </c:ext>
          </c:extLst>
        </c:ser>
        <c:ser>
          <c:idx val="7"/>
          <c:order val="7"/>
          <c:tx>
            <c:strRef>
              <c:f>Sheet1!$C$95</c:f>
              <c:strCache>
                <c:ptCount val="1"/>
                <c:pt idx="0">
                  <c:v>W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Sheet1!$E$30:$K$30</c:f>
              <c:numCache>
                <c:formatCode>0.00E+00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</c:numCache>
            </c:numRef>
          </c:xVal>
          <c:yVal>
            <c:numRef>
              <c:f>Sheet1!$E$99:$K$99</c:f>
              <c:numCache>
                <c:formatCode>0.00E+00</c:formatCode>
                <c:ptCount val="7"/>
                <c:pt idx="0">
                  <c:v>1355.5942678789961</c:v>
                </c:pt>
                <c:pt idx="1">
                  <c:v>38.550578602083853</c:v>
                </c:pt>
                <c:pt idx="2">
                  <c:v>22.540615980779741</c:v>
                </c:pt>
                <c:pt idx="3">
                  <c:v>16.850606065518495</c:v>
                </c:pt>
                <c:pt idx="4">
                  <c:v>13.860252640422113</c:v>
                </c:pt>
                <c:pt idx="5">
                  <c:v>11.928331788589814</c:v>
                </c:pt>
                <c:pt idx="6">
                  <c:v>10.519069481464237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6F0C-47F7-ABAB-37D55802CB92}"/>
            </c:ext>
          </c:extLst>
        </c:ser>
        <c:ser>
          <c:idx val="9"/>
          <c:order val="9"/>
          <c:tx>
            <c:strRef>
              <c:f>Sheet1!$C$113</c:f>
              <c:strCache>
                <c:ptCount val="1"/>
                <c:pt idx="0">
                  <c:v>C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xVal>
            <c:numRef>
              <c:f>Sheet1!$E$114:$K$114</c:f>
              <c:numCache>
                <c:formatCode>0.00E+00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</c:numCache>
            </c:numRef>
          </c:xVal>
          <c:yVal>
            <c:numRef>
              <c:f>Sheet1!$E$117:$K$117</c:f>
              <c:numCache>
                <c:formatCode>0.00E+00</c:formatCode>
                <c:ptCount val="7"/>
                <c:pt idx="0">
                  <c:v>95.335473293568</c:v>
                </c:pt>
                <c:pt idx="1">
                  <c:v>0.33358081119999999</c:v>
                </c:pt>
                <c:pt idx="2">
                  <c:v>0.2744551368</c:v>
                </c:pt>
                <c:pt idx="3">
                  <c:v>0.22580641200000001</c:v>
                </c:pt>
                <c:pt idx="4">
                  <c:v>0.18577759199999999</c:v>
                </c:pt>
                <c:pt idx="5">
                  <c:v>0.1528479472</c:v>
                </c:pt>
                <c:pt idx="6">
                  <c:v>0.1257599512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6F0C-47F7-ABAB-37D55802CB92}"/>
            </c:ext>
          </c:extLst>
        </c:ser>
        <c:ser>
          <c:idx val="10"/>
          <c:order val="10"/>
          <c:tx>
            <c:strRef>
              <c:f>Sheet1!$C$122</c:f>
              <c:strCache>
                <c:ptCount val="1"/>
                <c:pt idx="0">
                  <c:v>Al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60000"/>
                </a:schemeClr>
              </a:solidFill>
              <a:ln w="9525">
                <a:solidFill>
                  <a:schemeClr val="accent5">
                    <a:lumMod val="60000"/>
                  </a:schemeClr>
                </a:solidFill>
              </a:ln>
              <a:effectLst/>
            </c:spPr>
          </c:marker>
          <c:xVal>
            <c:numRef>
              <c:f>Sheet1!$E$123:$K$123</c:f>
              <c:numCache>
                <c:formatCode>0.00E+00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</c:numCache>
            </c:numRef>
          </c:xVal>
          <c:yVal>
            <c:numRef>
              <c:f>Sheet1!$E$126:$K$126</c:f>
              <c:numCache>
                <c:formatCode>0.00E+00</c:formatCode>
                <c:ptCount val="7"/>
                <c:pt idx="0">
                  <c:v>43.250545990940097</c:v>
                </c:pt>
                <c:pt idx="1">
                  <c:v>0.553405613051554</c:v>
                </c:pt>
                <c:pt idx="2">
                  <c:v>0.53618012300017537</c:v>
                </c:pt>
                <c:pt idx="3">
                  <c:v>0.52116022538009399</c:v>
                </c:pt>
                <c:pt idx="4">
                  <c:v>0.50790836490009394</c:v>
                </c:pt>
                <c:pt idx="5">
                  <c:v>0.496146904940094</c:v>
                </c:pt>
                <c:pt idx="6">
                  <c:v>0.48562287798009401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6F0C-47F7-ABAB-37D55802CB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81022216"/>
        <c:axId val="1181022544"/>
        <c:extLst>
          <c:ext xmlns:c15="http://schemas.microsoft.com/office/drawing/2012/chart" uri="{02D57815-91ED-43cb-92C2-25804820EDAC}">
            <c15:filteredScatterSeries>
              <c15:ser>
                <c:idx val="8"/>
                <c:order val="8"/>
                <c:tx>
                  <c:strRef>
                    <c:extLst>
                      <c:ext uri="{02D57815-91ED-43cb-92C2-25804820EDAC}">
                        <c15:formulaRef>
                          <c15:sqref>Sheet1!$C$104</c15:sqref>
                        </c15:formulaRef>
                      </c:ext>
                    </c:extLst>
                    <c:strCache>
                      <c:ptCount val="1"/>
                      <c:pt idx="0">
                        <c:v>Fe</c:v>
                      </c:pt>
                    </c:strCache>
                  </c:strRef>
                </c:tx>
                <c:spPr>
                  <a:ln w="19050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>
                        <a:lumMod val="60000"/>
                      </a:schemeClr>
                    </a:solidFill>
                    <a:ln w="9525">
                      <a:solidFill>
                        <a:schemeClr val="accent3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Sheet1!$E$30:$K$30</c15:sqref>
                        </c15:formulaRef>
                      </c:ext>
                    </c:extLst>
                    <c:numCache>
                      <c:formatCode>0.00E+00</c:formatCode>
                      <c:ptCount val="7"/>
                      <c:pt idx="0">
                        <c:v>0</c:v>
                      </c:pt>
                      <c:pt idx="1">
                        <c:v>0.5</c:v>
                      </c:pt>
                      <c:pt idx="2">
                        <c:v>1</c:v>
                      </c:pt>
                      <c:pt idx="3">
                        <c:v>1.5</c:v>
                      </c:pt>
                      <c:pt idx="4">
                        <c:v>2</c:v>
                      </c:pt>
                      <c:pt idx="5">
                        <c:v>2.5</c:v>
                      </c:pt>
                      <c:pt idx="6">
                        <c:v>3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Sheet1!$E$108:$K$108</c15:sqref>
                        </c15:formulaRef>
                      </c:ext>
                    </c:extLst>
                    <c:numCache>
                      <c:formatCode>0.00E+00</c:formatCode>
                      <c:ptCount val="7"/>
                      <c:pt idx="0">
                        <c:v>97.327014876800007</c:v>
                      </c:pt>
                      <c:pt idx="1">
                        <c:v>27.560627624055144</c:v>
                      </c:pt>
                      <c:pt idx="2">
                        <c:v>0.66882715729818409</c:v>
                      </c:pt>
                      <c:pt idx="3">
                        <c:v>0.61548983589519501</c:v>
                      </c:pt>
                      <c:pt idx="4">
                        <c:v>0.57088463475514395</c:v>
                      </c:pt>
                      <c:pt idx="5">
                        <c:v>0.53349889045514398</c:v>
                      </c:pt>
                      <c:pt idx="6">
                        <c:v>0.50202955817514394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8-6F0C-47F7-ABAB-37D55802CB92}"/>
                  </c:ext>
                </c:extLst>
              </c15:ser>
            </c15:filteredScatterSeries>
          </c:ext>
        </c:extLst>
      </c:scatterChart>
      <c:valAx>
        <c:axId val="1181022216"/>
        <c:scaling>
          <c:orientation val="minMax"/>
          <c:max val="3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cross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1022544"/>
        <c:crossesAt val="1.0000000000000003E-4"/>
        <c:crossBetween val="midCat"/>
      </c:valAx>
      <c:valAx>
        <c:axId val="1181022544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E+00" sourceLinked="1"/>
        <c:majorTickMark val="cross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1022216"/>
        <c:crosses val="autoZero"/>
        <c:crossBetween val="midCat"/>
      </c:valAx>
      <c:spPr>
        <a:noFill/>
        <a:ln w="19050"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6566071751468845"/>
          <c:y val="2.8822015691767722E-2"/>
          <c:w val="0.69092387730335092"/>
          <c:h val="0.272532979730810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52176033005064"/>
          <c:y val="2.54414473845389E-2"/>
          <c:w val="0.86503944072939754"/>
          <c:h val="0.89978529606876068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Sheet1!$C$29</c:f>
              <c:strCache>
                <c:ptCount val="1"/>
                <c:pt idx="0">
                  <c:v>C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Sheet1!$E$30:$K$30</c:f>
              <c:numCache>
                <c:formatCode>0.00E+00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</c:numCache>
            </c:numRef>
          </c:xVal>
          <c:yVal>
            <c:numRef>
              <c:f>Sheet1!$E$33:$K$33</c:f>
              <c:numCache>
                <c:formatCode>0.00E+00</c:formatCode>
                <c:ptCount val="7"/>
                <c:pt idx="0">
                  <c:v>80.397108698400004</c:v>
                </c:pt>
                <c:pt idx="1">
                  <c:v>0.48126705120000002</c:v>
                </c:pt>
                <c:pt idx="2">
                  <c:v>0.39595996960000002</c:v>
                </c:pt>
                <c:pt idx="3">
                  <c:v>0.32577244960000001</c:v>
                </c:pt>
                <c:pt idx="4">
                  <c:v>0.26802859200000001</c:v>
                </c:pt>
                <c:pt idx="5">
                  <c:v>0.2205204144</c:v>
                </c:pt>
                <c:pt idx="6">
                  <c:v>0.1814347392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AB6-43C6-822E-C4274CF21492}"/>
            </c:ext>
          </c:extLst>
        </c:ser>
        <c:ser>
          <c:idx val="1"/>
          <c:order val="1"/>
          <c:tx>
            <c:strRef>
              <c:f>Sheet1!$C$38</c:f>
              <c:strCache>
                <c:ptCount val="1"/>
                <c:pt idx="0">
                  <c:v>Cr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Sheet1!$E$30:$K$30</c:f>
              <c:numCache>
                <c:formatCode>0.00E+00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</c:numCache>
            </c:numRef>
          </c:xVal>
          <c:yVal>
            <c:numRef>
              <c:f>Sheet1!$E$42:$K$42</c:f>
              <c:numCache>
                <c:formatCode>0.00E+00</c:formatCode>
                <c:ptCount val="7"/>
                <c:pt idx="0">
                  <c:v>248.75106872587241</c:v>
                </c:pt>
                <c:pt idx="1">
                  <c:v>63.700951400308128</c:v>
                </c:pt>
                <c:pt idx="2">
                  <c:v>35.459742213187923</c:v>
                </c:pt>
                <c:pt idx="3">
                  <c:v>21.182438178696316</c:v>
                </c:pt>
                <c:pt idx="4">
                  <c:v>13.489613589783586</c:v>
                </c:pt>
                <c:pt idx="5">
                  <c:v>9.1909471414019848</c:v>
                </c:pt>
                <c:pt idx="6">
                  <c:v>6.6899696780693612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AB6-43C6-822E-C4274CF21492}"/>
            </c:ext>
          </c:extLst>
        </c:ser>
        <c:ser>
          <c:idx val="2"/>
          <c:order val="2"/>
          <c:tx>
            <c:strRef>
              <c:f>Sheet1!$C$47</c:f>
              <c:strCache>
                <c:ptCount val="1"/>
                <c:pt idx="0">
                  <c:v>Ta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Sheet1!$E$30:$K$30</c:f>
              <c:numCache>
                <c:formatCode>0.00E+00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</c:numCache>
            </c:numRef>
          </c:xVal>
          <c:yVal>
            <c:numRef>
              <c:f>Sheet1!$E$51:$K$51</c:f>
              <c:numCache>
                <c:formatCode>0.00E+00</c:formatCode>
                <c:ptCount val="7"/>
                <c:pt idx="0">
                  <c:v>1242.9306967163557</c:v>
                </c:pt>
                <c:pt idx="1">
                  <c:v>59.323544472842286</c:v>
                </c:pt>
                <c:pt idx="2">
                  <c:v>39.914487574658295</c:v>
                </c:pt>
                <c:pt idx="3">
                  <c:v>32.552841926584776</c:v>
                </c:pt>
                <c:pt idx="4">
                  <c:v>28.387733101685178</c:v>
                </c:pt>
                <c:pt idx="5">
                  <c:v>25.483587706662878</c:v>
                </c:pt>
                <c:pt idx="6">
                  <c:v>23.223663790060055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AB6-43C6-822E-C4274CF21492}"/>
            </c:ext>
          </c:extLst>
        </c:ser>
        <c:ser>
          <c:idx val="3"/>
          <c:order val="3"/>
          <c:tx>
            <c:strRef>
              <c:f>Sheet1!$C$56</c:f>
              <c:strCache>
                <c:ptCount val="1"/>
                <c:pt idx="0">
                  <c:v>Ti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Sheet1!$E$30:$K$30</c:f>
              <c:numCache>
                <c:formatCode>0.00E+00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</c:numCache>
            </c:numRef>
          </c:xVal>
          <c:yVal>
            <c:numRef>
              <c:f>Sheet1!$E$60:$K$60</c:f>
              <c:numCache>
                <c:formatCode>0.00E+00</c:formatCode>
                <c:ptCount val="7"/>
                <c:pt idx="0">
                  <c:v>136.20448927185717</c:v>
                </c:pt>
                <c:pt idx="1">
                  <c:v>18.224127398570435</c:v>
                </c:pt>
                <c:pt idx="2">
                  <c:v>14.560168782396918</c:v>
                </c:pt>
                <c:pt idx="3">
                  <c:v>12.330355161597774</c:v>
                </c:pt>
                <c:pt idx="4">
                  <c:v>10.622962740542288</c:v>
                </c:pt>
                <c:pt idx="5">
                  <c:v>9.2463489857253212</c:v>
                </c:pt>
                <c:pt idx="6">
                  <c:v>8.0989545213083343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FAB6-43C6-822E-C4274CF21492}"/>
            </c:ext>
          </c:extLst>
        </c:ser>
        <c:ser>
          <c:idx val="4"/>
          <c:order val="4"/>
          <c:tx>
            <c:strRef>
              <c:f>Sheet1!$C$65</c:f>
              <c:strCache>
                <c:ptCount val="1"/>
                <c:pt idx="0">
                  <c:v>Ni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Sheet1!$E$30:$K$30</c:f>
              <c:numCache>
                <c:formatCode>0.00E+00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</c:numCache>
            </c:numRef>
          </c:xVal>
          <c:yVal>
            <c:numRef>
              <c:f>Sheet1!$E$69:$K$69</c:f>
              <c:numCache>
                <c:formatCode>0.00E+00</c:formatCode>
                <c:ptCount val="7"/>
                <c:pt idx="0">
                  <c:v>542.66964138849698</c:v>
                </c:pt>
                <c:pt idx="1">
                  <c:v>143.61919882276084</c:v>
                </c:pt>
                <c:pt idx="2">
                  <c:v>103.35306369377658</c:v>
                </c:pt>
                <c:pt idx="3">
                  <c:v>83.867314805793612</c:v>
                </c:pt>
                <c:pt idx="4">
                  <c:v>70.838597609968446</c:v>
                </c:pt>
                <c:pt idx="5">
                  <c:v>60.899441272923028</c:v>
                </c:pt>
                <c:pt idx="6">
                  <c:v>52.865104309683986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FAB6-43C6-822E-C4274CF21492}"/>
            </c:ext>
          </c:extLst>
        </c:ser>
        <c:ser>
          <c:idx val="5"/>
          <c:order val="5"/>
          <c:tx>
            <c:strRef>
              <c:f>Sheet1!$C$74</c:f>
              <c:strCache>
                <c:ptCount val="1"/>
                <c:pt idx="0">
                  <c:v>Fe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Sheet1!$E$30:$K$30</c:f>
              <c:numCache>
                <c:formatCode>0.00E+00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</c:numCache>
            </c:numRef>
          </c:xVal>
          <c:yVal>
            <c:numRef>
              <c:f>Sheet1!$E$78:$K$78</c:f>
              <c:numCache>
                <c:formatCode>0.00E+00</c:formatCode>
                <c:ptCount val="7"/>
                <c:pt idx="0">
                  <c:v>301.64606351709182</c:v>
                </c:pt>
                <c:pt idx="1">
                  <c:v>56.820844265747709</c:v>
                </c:pt>
                <c:pt idx="2">
                  <c:v>28.481330791542643</c:v>
                </c:pt>
                <c:pt idx="3">
                  <c:v>18.305523903448986</c:v>
                </c:pt>
                <c:pt idx="4">
                  <c:v>13.412798393487442</c:v>
                </c:pt>
                <c:pt idx="5">
                  <c:v>10.668610612780155</c:v>
                </c:pt>
                <c:pt idx="6">
                  <c:v>8.979589076196115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FAB6-43C6-822E-C4274CF21492}"/>
            </c:ext>
          </c:extLst>
        </c:ser>
        <c:ser>
          <c:idx val="6"/>
          <c:order val="6"/>
          <c:tx>
            <c:strRef>
              <c:f>Sheet1!$C$83</c:f>
              <c:strCache>
                <c:ptCount val="1"/>
                <c:pt idx="0">
                  <c:v>Mo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xVal>
            <c:numRef>
              <c:f>Sheet1!$E$30:$K$30</c:f>
              <c:numCache>
                <c:formatCode>0.00E+00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</c:numCache>
            </c:numRef>
          </c:xVal>
          <c:yVal>
            <c:numRef>
              <c:f>Sheet1!$E$87:$K$87</c:f>
              <c:numCache>
                <c:formatCode>0.00E+00</c:formatCode>
                <c:ptCount val="7"/>
                <c:pt idx="0">
                  <c:v>910.74641569523249</c:v>
                </c:pt>
                <c:pt idx="1">
                  <c:v>82.063800769498343</c:v>
                </c:pt>
                <c:pt idx="2">
                  <c:v>63.458578516489794</c:v>
                </c:pt>
                <c:pt idx="3">
                  <c:v>54.647028043886174</c:v>
                </c:pt>
                <c:pt idx="4">
                  <c:v>48.308194743214329</c:v>
                </c:pt>
                <c:pt idx="5">
                  <c:v>43.424936829420744</c:v>
                </c:pt>
                <c:pt idx="6">
                  <c:v>39.515838575622276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FAB6-43C6-822E-C4274CF21492}"/>
            </c:ext>
          </c:extLst>
        </c:ser>
        <c:ser>
          <c:idx val="7"/>
          <c:order val="7"/>
          <c:tx>
            <c:strRef>
              <c:f>Sheet1!$C$92</c:f>
              <c:strCache>
                <c:ptCount val="1"/>
                <c:pt idx="0">
                  <c:v>Mg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Sheet1!$E$30:$K$30</c:f>
              <c:numCache>
                <c:formatCode>0.00E+00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</c:numCache>
            </c:numRef>
          </c:xVal>
          <c:yVal>
            <c:numRef>
              <c:f>Sheet1!$E$96:$K$96</c:f>
              <c:numCache>
                <c:formatCode>0.00E+00</c:formatCode>
                <c:ptCount val="7"/>
                <c:pt idx="0">
                  <c:v>27.851477806354016</c:v>
                </c:pt>
                <c:pt idx="1">
                  <c:v>2.6096238909348521</c:v>
                </c:pt>
                <c:pt idx="2">
                  <c:v>2.5712554619160581</c:v>
                </c:pt>
                <c:pt idx="3">
                  <c:v>2.5350498227760223</c:v>
                </c:pt>
                <c:pt idx="4">
                  <c:v>2.5007016559960222</c:v>
                </c:pt>
                <c:pt idx="5">
                  <c:v>2.4679367915760224</c:v>
                </c:pt>
                <c:pt idx="6">
                  <c:v>2.4364682525160224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FAB6-43C6-822E-C4274CF21492}"/>
            </c:ext>
          </c:extLst>
        </c:ser>
        <c:ser>
          <c:idx val="8"/>
          <c:order val="8"/>
          <c:tx>
            <c:strRef>
              <c:f>Sheet1!$C$101</c:f>
              <c:strCache>
                <c:ptCount val="1"/>
                <c:pt idx="0">
                  <c:v>Al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xVal>
            <c:numRef>
              <c:f>Sheet1!$E$30:$K$30</c:f>
              <c:numCache>
                <c:formatCode>0.00E+00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</c:numCache>
            </c:numRef>
          </c:xVal>
          <c:yVal>
            <c:numRef>
              <c:f>Sheet1!$E$105:$K$105</c:f>
              <c:numCache>
                <c:formatCode>0.00E+00</c:formatCode>
                <c:ptCount val="7"/>
                <c:pt idx="0">
                  <c:v>27.038525315386597</c:v>
                </c:pt>
                <c:pt idx="1">
                  <c:v>1.0069436270492309</c:v>
                </c:pt>
                <c:pt idx="2">
                  <c:v>0.9834351611986486</c:v>
                </c:pt>
                <c:pt idx="3">
                  <c:v>0.96239059869859589</c:v>
                </c:pt>
                <c:pt idx="4">
                  <c:v>0.94341951731859597</c:v>
                </c:pt>
                <c:pt idx="5">
                  <c:v>0.92614666351859598</c:v>
                </c:pt>
                <c:pt idx="6">
                  <c:v>0.91031706539859591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FAB6-43C6-822E-C4274CF214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81022216"/>
        <c:axId val="1181022544"/>
      </c:scatterChart>
      <c:valAx>
        <c:axId val="1181022216"/>
        <c:scaling>
          <c:orientation val="minMax"/>
          <c:max val="3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cross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1022544"/>
        <c:crossesAt val="1.0000000000000003E-4"/>
        <c:crossBetween val="midCat"/>
      </c:valAx>
      <c:valAx>
        <c:axId val="1181022544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E+00" sourceLinked="1"/>
        <c:majorTickMark val="cross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1022216"/>
        <c:crosses val="autoZero"/>
        <c:crossBetween val="midCat"/>
      </c:valAx>
      <c:spPr>
        <a:noFill/>
        <a:ln w="19050"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5651631406268693"/>
          <c:y val="6.8699735708195084E-2"/>
          <c:w val="0.71821674776693145"/>
          <c:h val="0.185980045759589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4748D8-0EA1-44D3-A581-7D96A119922B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D43B4E81-D9D2-488E-B84B-845F37A91C00}">
      <dgm:prSet phldrT="[Text]"/>
      <dgm:spPr>
        <a:ln w="28575">
          <a:solidFill>
            <a:schemeClr val="accent6"/>
          </a:solidFill>
        </a:ln>
      </dgm:spPr>
      <dgm:t>
        <a:bodyPr/>
        <a:lstStyle/>
        <a:p>
          <a:r>
            <a:rPr lang="en-US" dirty="0"/>
            <a:t>4400µAh</a:t>
          </a:r>
        </a:p>
      </dgm:t>
    </dgm:pt>
    <dgm:pt modelId="{26B202FF-AF7E-413A-9D47-C453268DD8D4}" type="parTrans" cxnId="{4A96C1AC-F6BA-44B5-91B6-06BD5D1B8C9B}">
      <dgm:prSet/>
      <dgm:spPr/>
      <dgm:t>
        <a:bodyPr/>
        <a:lstStyle/>
        <a:p>
          <a:endParaRPr lang="en-CA"/>
        </a:p>
      </dgm:t>
    </dgm:pt>
    <dgm:pt modelId="{FF9D447E-56E7-41C1-B746-31884DB46E57}" type="sibTrans" cxnId="{4A96C1AC-F6BA-44B5-91B6-06BD5D1B8C9B}">
      <dgm:prSet/>
      <dgm:spPr/>
      <dgm:t>
        <a:bodyPr/>
        <a:lstStyle/>
        <a:p>
          <a:endParaRPr lang="en-CA"/>
        </a:p>
      </dgm:t>
    </dgm:pt>
    <dgm:pt modelId="{C545B7D5-13FF-4926-B258-AA33F087E1F8}">
      <dgm:prSet phldrT="[Text]"/>
      <dgm:spPr>
        <a:ln w="28575">
          <a:solidFill>
            <a:schemeClr val="tx1"/>
          </a:solidFill>
        </a:ln>
      </dgm:spPr>
      <dgm:t>
        <a:bodyPr/>
        <a:lstStyle/>
        <a:p>
          <a:r>
            <a:rPr lang="en-US" dirty="0"/>
            <a:t>19800µAh</a:t>
          </a:r>
          <a:endParaRPr lang="en-CA" dirty="0"/>
        </a:p>
      </dgm:t>
    </dgm:pt>
    <dgm:pt modelId="{736C6E68-B3EE-44CF-8D2B-B493F6E983C2}" type="parTrans" cxnId="{B50F87FE-6DEE-4139-99E0-B8013D66112C}">
      <dgm:prSet/>
      <dgm:spPr/>
      <dgm:t>
        <a:bodyPr/>
        <a:lstStyle/>
        <a:p>
          <a:endParaRPr lang="en-CA"/>
        </a:p>
      </dgm:t>
    </dgm:pt>
    <dgm:pt modelId="{F9FD887C-CED2-43D1-88A6-20B4E84B0064}" type="sibTrans" cxnId="{B50F87FE-6DEE-4139-99E0-B8013D66112C}">
      <dgm:prSet/>
      <dgm:spPr/>
      <dgm:t>
        <a:bodyPr/>
        <a:lstStyle/>
        <a:p>
          <a:endParaRPr lang="en-CA"/>
        </a:p>
      </dgm:t>
    </dgm:pt>
    <dgm:pt modelId="{2F61A482-2501-4088-9EFB-63E97A328F6E}">
      <dgm:prSet phldrT="[Text]"/>
      <dgm:spPr>
        <a:ln w="28575">
          <a:solidFill>
            <a:schemeClr val="accent6"/>
          </a:solidFill>
        </a:ln>
      </dgm:spPr>
      <dgm:t>
        <a:bodyPr/>
        <a:lstStyle/>
        <a:p>
          <a:r>
            <a:rPr lang="en-US" dirty="0"/>
            <a:t>3300µAh</a:t>
          </a:r>
          <a:endParaRPr lang="en-CA" dirty="0"/>
        </a:p>
      </dgm:t>
    </dgm:pt>
    <dgm:pt modelId="{47E98376-ED50-45BA-8F3B-79C267D54152}" type="parTrans" cxnId="{2A505F48-49BA-4B28-B0D9-75F2C120F112}">
      <dgm:prSet/>
      <dgm:spPr/>
      <dgm:t>
        <a:bodyPr/>
        <a:lstStyle/>
        <a:p>
          <a:endParaRPr lang="en-CA"/>
        </a:p>
      </dgm:t>
    </dgm:pt>
    <dgm:pt modelId="{68469906-B9F6-4158-84DA-C4974976933D}" type="sibTrans" cxnId="{2A505F48-49BA-4B28-B0D9-75F2C120F112}">
      <dgm:prSet/>
      <dgm:spPr/>
      <dgm:t>
        <a:bodyPr/>
        <a:lstStyle/>
        <a:p>
          <a:endParaRPr lang="en-CA"/>
        </a:p>
      </dgm:t>
    </dgm:pt>
    <dgm:pt modelId="{3E84ADCC-99CA-4AA2-AAB0-FBB7ADB27987}">
      <dgm:prSet phldrT="[Text]"/>
      <dgm:spPr>
        <a:ln w="28575">
          <a:solidFill>
            <a:schemeClr val="accent2"/>
          </a:solidFill>
        </a:ln>
      </dgm:spPr>
      <dgm:t>
        <a:bodyPr/>
        <a:lstStyle/>
        <a:p>
          <a:r>
            <a:rPr lang="en-US" dirty="0"/>
            <a:t>36500µAh</a:t>
          </a:r>
          <a:endParaRPr lang="en-CA" dirty="0"/>
        </a:p>
      </dgm:t>
    </dgm:pt>
    <dgm:pt modelId="{98EFA1D6-2403-4EAA-BD18-B6CA0C748FB6}" type="parTrans" cxnId="{6C125FFF-BF81-41B5-97AF-1DF304E80D27}">
      <dgm:prSet/>
      <dgm:spPr/>
      <dgm:t>
        <a:bodyPr/>
        <a:lstStyle/>
        <a:p>
          <a:endParaRPr lang="en-CA"/>
        </a:p>
      </dgm:t>
    </dgm:pt>
    <dgm:pt modelId="{D4DC11C1-0265-42DE-B070-769DA1D38050}" type="sibTrans" cxnId="{6C125FFF-BF81-41B5-97AF-1DF304E80D27}">
      <dgm:prSet/>
      <dgm:spPr/>
      <dgm:t>
        <a:bodyPr/>
        <a:lstStyle/>
        <a:p>
          <a:endParaRPr lang="en-CA"/>
        </a:p>
      </dgm:t>
    </dgm:pt>
    <dgm:pt modelId="{460C4B03-152B-47F2-861B-4BC1D4689CBC}">
      <dgm:prSet phldrT="[Text]"/>
      <dgm:spPr>
        <a:ln w="28575">
          <a:solidFill>
            <a:schemeClr val="tx1"/>
          </a:solidFill>
        </a:ln>
      </dgm:spPr>
      <dgm:t>
        <a:bodyPr/>
        <a:lstStyle/>
        <a:p>
          <a:r>
            <a:rPr lang="en-US" dirty="0"/>
            <a:t>13000µAh</a:t>
          </a:r>
          <a:endParaRPr lang="en-CA" dirty="0"/>
        </a:p>
      </dgm:t>
    </dgm:pt>
    <dgm:pt modelId="{7D73B570-FF29-4456-A5C6-681C7ED610A5}" type="parTrans" cxnId="{6E24E5B4-CF1E-404C-8B64-64E8A4C8A4C8}">
      <dgm:prSet/>
      <dgm:spPr/>
      <dgm:t>
        <a:bodyPr/>
        <a:lstStyle/>
        <a:p>
          <a:endParaRPr lang="en-CA"/>
        </a:p>
      </dgm:t>
    </dgm:pt>
    <dgm:pt modelId="{B344525A-0E42-4B75-B4AD-5772A6449363}" type="sibTrans" cxnId="{6E24E5B4-CF1E-404C-8B64-64E8A4C8A4C8}">
      <dgm:prSet/>
      <dgm:spPr/>
      <dgm:t>
        <a:bodyPr/>
        <a:lstStyle/>
        <a:p>
          <a:endParaRPr lang="en-CA"/>
        </a:p>
      </dgm:t>
    </dgm:pt>
    <dgm:pt modelId="{C63BBAE9-976F-4600-8AFA-BBF736363622}">
      <dgm:prSet phldrT="[Text]"/>
      <dgm:spPr>
        <a:solidFill>
          <a:schemeClr val="bg1">
            <a:alpha val="90000"/>
          </a:schemeClr>
        </a:solidFill>
        <a:ln w="28575">
          <a:solidFill>
            <a:schemeClr val="tx1"/>
          </a:solidFill>
        </a:ln>
      </dgm:spPr>
      <dgm:t>
        <a:bodyPr/>
        <a:lstStyle/>
        <a:p>
          <a:r>
            <a:rPr lang="en-US" dirty="0"/>
            <a:t>35000µAh</a:t>
          </a:r>
          <a:endParaRPr lang="en-CA" dirty="0"/>
        </a:p>
      </dgm:t>
    </dgm:pt>
    <dgm:pt modelId="{72F22297-2E94-40C2-BF92-F6240414E8F7}" type="parTrans" cxnId="{0BAF0A8E-FCC9-4D82-9EF1-B5651EB1EBDC}">
      <dgm:prSet/>
      <dgm:spPr/>
      <dgm:t>
        <a:bodyPr/>
        <a:lstStyle/>
        <a:p>
          <a:endParaRPr lang="en-CA"/>
        </a:p>
      </dgm:t>
    </dgm:pt>
    <dgm:pt modelId="{EE4EAF51-5271-4D29-8DE7-480370C96F7D}" type="sibTrans" cxnId="{0BAF0A8E-FCC9-4D82-9EF1-B5651EB1EBDC}">
      <dgm:prSet/>
      <dgm:spPr/>
      <dgm:t>
        <a:bodyPr/>
        <a:lstStyle/>
        <a:p>
          <a:endParaRPr lang="en-CA"/>
        </a:p>
      </dgm:t>
    </dgm:pt>
    <dgm:pt modelId="{054B9C62-4773-44B8-A803-FCC53B0ADB4F}">
      <dgm:prSet phldrT="[Text]"/>
      <dgm:spPr>
        <a:ln w="28575">
          <a:solidFill>
            <a:schemeClr val="accent6"/>
          </a:solidFill>
        </a:ln>
      </dgm:spPr>
      <dgm:t>
        <a:bodyPr/>
        <a:lstStyle/>
        <a:p>
          <a:r>
            <a:rPr lang="en-US" dirty="0"/>
            <a:t>3800µAh</a:t>
          </a:r>
          <a:endParaRPr lang="en-CA" dirty="0"/>
        </a:p>
      </dgm:t>
    </dgm:pt>
    <dgm:pt modelId="{F5086C97-A325-4147-9760-049F5896C9DB}" type="parTrans" cxnId="{49C4DFD8-3EFB-42B9-8305-3B37AD63F02C}">
      <dgm:prSet/>
      <dgm:spPr/>
      <dgm:t>
        <a:bodyPr/>
        <a:lstStyle/>
        <a:p>
          <a:endParaRPr lang="en-CA"/>
        </a:p>
      </dgm:t>
    </dgm:pt>
    <dgm:pt modelId="{E4AE6877-8C0A-4B70-AF18-FA11EA86FB9E}" type="sibTrans" cxnId="{49C4DFD8-3EFB-42B9-8305-3B37AD63F02C}">
      <dgm:prSet/>
      <dgm:spPr/>
      <dgm:t>
        <a:bodyPr/>
        <a:lstStyle/>
        <a:p>
          <a:endParaRPr lang="en-CA"/>
        </a:p>
      </dgm:t>
    </dgm:pt>
    <dgm:pt modelId="{E1EDB5A3-38B0-4958-AB0E-0CBC47B11CC4}">
      <dgm:prSet phldrT="[Text]"/>
      <dgm:spPr>
        <a:ln w="28575">
          <a:solidFill>
            <a:schemeClr val="tx1"/>
          </a:solidFill>
        </a:ln>
      </dgm:spPr>
      <dgm:t>
        <a:bodyPr/>
        <a:lstStyle/>
        <a:p>
          <a:r>
            <a:rPr lang="en-US" dirty="0"/>
            <a:t>16700µAh</a:t>
          </a:r>
          <a:endParaRPr lang="en-CA" dirty="0"/>
        </a:p>
      </dgm:t>
    </dgm:pt>
    <dgm:pt modelId="{48A1B8A8-F8C1-47B7-BE9D-A905FBEF051A}" type="parTrans" cxnId="{40EA77A8-D994-4D6C-B619-C8C4F5240EE8}">
      <dgm:prSet/>
      <dgm:spPr/>
      <dgm:t>
        <a:bodyPr/>
        <a:lstStyle/>
        <a:p>
          <a:endParaRPr lang="en-CA"/>
        </a:p>
      </dgm:t>
    </dgm:pt>
    <dgm:pt modelId="{80F42C87-311A-405B-9C2E-B92FC9BDE83A}" type="sibTrans" cxnId="{40EA77A8-D994-4D6C-B619-C8C4F5240EE8}">
      <dgm:prSet/>
      <dgm:spPr/>
      <dgm:t>
        <a:bodyPr/>
        <a:lstStyle/>
        <a:p>
          <a:endParaRPr lang="en-CA"/>
        </a:p>
      </dgm:t>
    </dgm:pt>
    <dgm:pt modelId="{880F5A4E-F51E-4296-A9A0-117D34C5767F}">
      <dgm:prSet phldrT="[Text]"/>
      <dgm:spPr>
        <a:ln w="28575">
          <a:solidFill>
            <a:schemeClr val="accent2"/>
          </a:solidFill>
        </a:ln>
      </dgm:spPr>
      <dgm:t>
        <a:bodyPr/>
        <a:lstStyle/>
        <a:p>
          <a:r>
            <a:rPr lang="en-US" dirty="0"/>
            <a:t>23100µAh</a:t>
          </a:r>
          <a:endParaRPr lang="en-CA" dirty="0"/>
        </a:p>
      </dgm:t>
    </dgm:pt>
    <dgm:pt modelId="{E501366E-798E-4076-95E0-24B2A7B65F33}" type="parTrans" cxnId="{7E198111-A11D-4E7A-B717-57CD58ABD9CF}">
      <dgm:prSet/>
      <dgm:spPr/>
      <dgm:t>
        <a:bodyPr/>
        <a:lstStyle/>
        <a:p>
          <a:endParaRPr lang="en-CA"/>
        </a:p>
      </dgm:t>
    </dgm:pt>
    <dgm:pt modelId="{CB2081D7-3A40-4E9D-AFB6-CE26867DCB44}" type="sibTrans" cxnId="{7E198111-A11D-4E7A-B717-57CD58ABD9CF}">
      <dgm:prSet/>
      <dgm:spPr/>
      <dgm:t>
        <a:bodyPr/>
        <a:lstStyle/>
        <a:p>
          <a:endParaRPr lang="en-CA"/>
        </a:p>
      </dgm:t>
    </dgm:pt>
    <dgm:pt modelId="{833924D5-4176-4608-9F92-E90D2414A0CD}">
      <dgm:prSet phldrT="[Text]"/>
      <dgm:spPr>
        <a:ln w="28575">
          <a:solidFill>
            <a:schemeClr val="tx1"/>
          </a:solidFill>
        </a:ln>
      </dgm:spPr>
      <dgm:t>
        <a:bodyPr/>
        <a:lstStyle/>
        <a:p>
          <a:r>
            <a:rPr lang="en-US" dirty="0"/>
            <a:t>36500µAh</a:t>
          </a:r>
          <a:endParaRPr lang="en-CA" dirty="0"/>
        </a:p>
      </dgm:t>
    </dgm:pt>
    <dgm:pt modelId="{D2B0EF10-A804-41BA-88E8-04A3732AF5DF}" type="parTrans" cxnId="{D93DC049-7C33-45F4-9312-11492460849E}">
      <dgm:prSet/>
      <dgm:spPr/>
      <dgm:t>
        <a:bodyPr/>
        <a:lstStyle/>
        <a:p>
          <a:endParaRPr lang="en-CA"/>
        </a:p>
      </dgm:t>
    </dgm:pt>
    <dgm:pt modelId="{CED306CE-DA82-4858-847B-BFBB69118DC2}" type="sibTrans" cxnId="{D93DC049-7C33-45F4-9312-11492460849E}">
      <dgm:prSet/>
      <dgm:spPr/>
      <dgm:t>
        <a:bodyPr/>
        <a:lstStyle/>
        <a:p>
          <a:endParaRPr lang="en-CA"/>
        </a:p>
      </dgm:t>
    </dgm:pt>
    <dgm:pt modelId="{92C3B534-2CD7-4CE7-8D63-D8CE98CB5B38}" type="pres">
      <dgm:prSet presAssocID="{C84748D8-0EA1-44D3-A581-7D96A119922B}" presName="Name0" presStyleCnt="0">
        <dgm:presLayoutVars>
          <dgm:dir/>
          <dgm:resizeHandles val="exact"/>
        </dgm:presLayoutVars>
      </dgm:prSet>
      <dgm:spPr/>
    </dgm:pt>
    <dgm:pt modelId="{271BCB24-9277-4C53-901A-C70FAE8B788E}" type="pres">
      <dgm:prSet presAssocID="{D43B4E81-D9D2-488E-B84B-845F37A91C00}" presName="composite" presStyleCnt="0"/>
      <dgm:spPr/>
    </dgm:pt>
    <dgm:pt modelId="{4C3F1566-56C5-4864-935A-CD086726F040}" type="pres">
      <dgm:prSet presAssocID="{D43B4E81-D9D2-488E-B84B-845F37A91C00}" presName="bgChev" presStyleLbl="node1" presStyleIdx="0" presStyleCnt="10"/>
      <dgm:spPr>
        <a:solidFill>
          <a:schemeClr val="accent3">
            <a:lumMod val="50000"/>
          </a:schemeClr>
        </a:solidFill>
        <a:ln w="12700">
          <a:noFill/>
        </a:ln>
      </dgm:spPr>
    </dgm:pt>
    <dgm:pt modelId="{44D35A82-D17E-4841-9579-49FB77D2711C}" type="pres">
      <dgm:prSet presAssocID="{D43B4E81-D9D2-488E-B84B-845F37A91C00}" presName="txNode" presStyleLbl="fgAcc1" presStyleIdx="0" presStyleCnt="10">
        <dgm:presLayoutVars>
          <dgm:bulletEnabled val="1"/>
        </dgm:presLayoutVars>
      </dgm:prSet>
      <dgm:spPr/>
    </dgm:pt>
    <dgm:pt modelId="{965D8103-E220-4096-B51F-2C998DD1249C}" type="pres">
      <dgm:prSet presAssocID="{FF9D447E-56E7-41C1-B746-31884DB46E57}" presName="compositeSpace" presStyleCnt="0"/>
      <dgm:spPr/>
    </dgm:pt>
    <dgm:pt modelId="{83149031-351D-4DA8-BED6-B707090F7DE6}" type="pres">
      <dgm:prSet presAssocID="{C545B7D5-13FF-4926-B258-AA33F087E1F8}" presName="composite" presStyleCnt="0"/>
      <dgm:spPr/>
    </dgm:pt>
    <dgm:pt modelId="{CFB2F79E-2B4B-48CA-82E0-9F5D7D10F286}" type="pres">
      <dgm:prSet presAssocID="{C545B7D5-13FF-4926-B258-AA33F087E1F8}" presName="bgChev" presStyleLbl="node1" presStyleIdx="1" presStyleCnt="10"/>
      <dgm:spPr>
        <a:solidFill>
          <a:schemeClr val="accent3">
            <a:lumMod val="40000"/>
            <a:lumOff val="60000"/>
          </a:schemeClr>
        </a:solidFill>
        <a:ln w="28575">
          <a:noFill/>
        </a:ln>
      </dgm:spPr>
    </dgm:pt>
    <dgm:pt modelId="{EF6F8183-48E5-4759-9A68-C90A5B66331E}" type="pres">
      <dgm:prSet presAssocID="{C545B7D5-13FF-4926-B258-AA33F087E1F8}" presName="txNode" presStyleLbl="fgAcc1" presStyleIdx="1" presStyleCnt="10">
        <dgm:presLayoutVars>
          <dgm:bulletEnabled val="1"/>
        </dgm:presLayoutVars>
      </dgm:prSet>
      <dgm:spPr/>
    </dgm:pt>
    <dgm:pt modelId="{6DE170FB-B5BB-454D-8816-A3DCF68CD6AE}" type="pres">
      <dgm:prSet presAssocID="{F9FD887C-CED2-43D1-88A6-20B4E84B0064}" presName="compositeSpace" presStyleCnt="0"/>
      <dgm:spPr/>
    </dgm:pt>
    <dgm:pt modelId="{18732D4E-8C23-4493-BA33-028E300B1608}" type="pres">
      <dgm:prSet presAssocID="{2F61A482-2501-4088-9EFB-63E97A328F6E}" presName="composite" presStyleCnt="0"/>
      <dgm:spPr/>
    </dgm:pt>
    <dgm:pt modelId="{313D852E-9874-4F80-9381-22EA13EF248C}" type="pres">
      <dgm:prSet presAssocID="{2F61A482-2501-4088-9EFB-63E97A328F6E}" presName="bgChev" presStyleLbl="node1" presStyleIdx="2" presStyleCnt="10" custLinFactNeighborX="720" custLinFactNeighborY="-1089"/>
      <dgm:spPr>
        <a:solidFill>
          <a:schemeClr val="accent3">
            <a:lumMod val="50000"/>
          </a:schemeClr>
        </a:solidFill>
        <a:ln w="12700">
          <a:noFill/>
        </a:ln>
      </dgm:spPr>
    </dgm:pt>
    <dgm:pt modelId="{DF929297-2FA3-4834-B2D0-67F4B7619FFC}" type="pres">
      <dgm:prSet presAssocID="{2F61A482-2501-4088-9EFB-63E97A328F6E}" presName="txNode" presStyleLbl="fgAcc1" presStyleIdx="2" presStyleCnt="10">
        <dgm:presLayoutVars>
          <dgm:bulletEnabled val="1"/>
        </dgm:presLayoutVars>
      </dgm:prSet>
      <dgm:spPr/>
    </dgm:pt>
    <dgm:pt modelId="{9A888111-7388-4F02-92EE-3FBFA014E207}" type="pres">
      <dgm:prSet presAssocID="{68469906-B9F6-4158-84DA-C4974976933D}" presName="compositeSpace" presStyleCnt="0"/>
      <dgm:spPr/>
    </dgm:pt>
    <dgm:pt modelId="{AC55215B-8D65-44FE-8BD5-7D8614EA322D}" type="pres">
      <dgm:prSet presAssocID="{3E84ADCC-99CA-4AA2-AAB0-FBB7ADB27987}" presName="composite" presStyleCnt="0"/>
      <dgm:spPr/>
    </dgm:pt>
    <dgm:pt modelId="{25E9E861-5937-4C3A-AAD3-CE5E6C269EF2}" type="pres">
      <dgm:prSet presAssocID="{3E84ADCC-99CA-4AA2-AAB0-FBB7ADB27987}" presName="bgChev" presStyleLbl="node1" presStyleIdx="3" presStyleCnt="10"/>
      <dgm:spPr>
        <a:solidFill>
          <a:schemeClr val="accent3">
            <a:lumMod val="40000"/>
            <a:lumOff val="60000"/>
          </a:schemeClr>
        </a:solidFill>
        <a:ln w="28575">
          <a:noFill/>
        </a:ln>
      </dgm:spPr>
    </dgm:pt>
    <dgm:pt modelId="{C62BA455-6E19-4C5C-B02D-B76B48CF2060}" type="pres">
      <dgm:prSet presAssocID="{3E84ADCC-99CA-4AA2-AAB0-FBB7ADB27987}" presName="txNode" presStyleLbl="fgAcc1" presStyleIdx="3" presStyleCnt="10">
        <dgm:presLayoutVars>
          <dgm:bulletEnabled val="1"/>
        </dgm:presLayoutVars>
      </dgm:prSet>
      <dgm:spPr/>
    </dgm:pt>
    <dgm:pt modelId="{17DCB666-838A-4E91-9E7A-FDCB244F2A04}" type="pres">
      <dgm:prSet presAssocID="{D4DC11C1-0265-42DE-B070-769DA1D38050}" presName="compositeSpace" presStyleCnt="0"/>
      <dgm:spPr/>
    </dgm:pt>
    <dgm:pt modelId="{9F609CDF-4BF4-4053-B2BE-3C55DA3555CE}" type="pres">
      <dgm:prSet presAssocID="{460C4B03-152B-47F2-861B-4BC1D4689CBC}" presName="composite" presStyleCnt="0"/>
      <dgm:spPr/>
    </dgm:pt>
    <dgm:pt modelId="{F4549BA0-5005-4B30-8ACC-17D2AEC102AD}" type="pres">
      <dgm:prSet presAssocID="{460C4B03-152B-47F2-861B-4BC1D4689CBC}" presName="bgChev" presStyleLbl="node1" presStyleIdx="4" presStyleCnt="10" custLinFactNeighborX="1321" custLinFactNeighborY="-1089"/>
      <dgm:spPr>
        <a:solidFill>
          <a:schemeClr val="accent3">
            <a:lumMod val="50000"/>
          </a:schemeClr>
        </a:solidFill>
        <a:ln w="12700">
          <a:noFill/>
        </a:ln>
      </dgm:spPr>
    </dgm:pt>
    <dgm:pt modelId="{BC363C2B-31A3-4356-A266-E95CB4EB12ED}" type="pres">
      <dgm:prSet presAssocID="{460C4B03-152B-47F2-861B-4BC1D4689CBC}" presName="txNode" presStyleLbl="fgAcc1" presStyleIdx="4" presStyleCnt="10">
        <dgm:presLayoutVars>
          <dgm:bulletEnabled val="1"/>
        </dgm:presLayoutVars>
      </dgm:prSet>
      <dgm:spPr/>
    </dgm:pt>
    <dgm:pt modelId="{E5F0493C-4DD2-4B20-8A0E-DB9CAC6DFB6F}" type="pres">
      <dgm:prSet presAssocID="{B344525A-0E42-4B75-B4AD-5772A6449363}" presName="compositeSpace" presStyleCnt="0"/>
      <dgm:spPr/>
    </dgm:pt>
    <dgm:pt modelId="{3761F0CA-3A0C-47FB-9666-5ED4A4C2F504}" type="pres">
      <dgm:prSet presAssocID="{C63BBAE9-976F-4600-8AFA-BBF736363622}" presName="composite" presStyleCnt="0"/>
      <dgm:spPr/>
    </dgm:pt>
    <dgm:pt modelId="{B8777AEA-0D13-41E0-8EBB-4BE818D8836A}" type="pres">
      <dgm:prSet presAssocID="{C63BBAE9-976F-4600-8AFA-BBF736363622}" presName="bgChev" presStyleLbl="node1" presStyleIdx="5" presStyleCnt="10"/>
      <dgm:spPr>
        <a:solidFill>
          <a:schemeClr val="accent3">
            <a:lumMod val="40000"/>
            <a:lumOff val="60000"/>
          </a:schemeClr>
        </a:solidFill>
        <a:ln w="28575">
          <a:noFill/>
        </a:ln>
      </dgm:spPr>
    </dgm:pt>
    <dgm:pt modelId="{A48DC9D0-BA1E-4780-9537-5BC4BF959DB3}" type="pres">
      <dgm:prSet presAssocID="{C63BBAE9-976F-4600-8AFA-BBF736363622}" presName="txNode" presStyleLbl="fgAcc1" presStyleIdx="5" presStyleCnt="10">
        <dgm:presLayoutVars>
          <dgm:bulletEnabled val="1"/>
        </dgm:presLayoutVars>
      </dgm:prSet>
      <dgm:spPr/>
    </dgm:pt>
    <dgm:pt modelId="{169D89B6-B67D-41A4-893F-F25582275211}" type="pres">
      <dgm:prSet presAssocID="{EE4EAF51-5271-4D29-8DE7-480370C96F7D}" presName="compositeSpace" presStyleCnt="0"/>
      <dgm:spPr/>
    </dgm:pt>
    <dgm:pt modelId="{04F3F857-D4A1-48FA-9E2C-7C5591EC1172}" type="pres">
      <dgm:prSet presAssocID="{054B9C62-4773-44B8-A803-FCC53B0ADB4F}" presName="composite" presStyleCnt="0"/>
      <dgm:spPr/>
    </dgm:pt>
    <dgm:pt modelId="{987E597D-593B-459C-A92A-4FE42D0C2DC5}" type="pres">
      <dgm:prSet presAssocID="{054B9C62-4773-44B8-A803-FCC53B0ADB4F}" presName="bgChev" presStyleLbl="node1" presStyleIdx="6" presStyleCnt="10" custLinFactNeighborX="2406" custLinFactNeighborY="-1089"/>
      <dgm:spPr>
        <a:solidFill>
          <a:schemeClr val="accent3">
            <a:lumMod val="50000"/>
          </a:schemeClr>
        </a:solidFill>
        <a:ln w="12700">
          <a:noFill/>
        </a:ln>
      </dgm:spPr>
    </dgm:pt>
    <dgm:pt modelId="{C1314F2F-B891-4C84-9879-3723858ABE8C}" type="pres">
      <dgm:prSet presAssocID="{054B9C62-4773-44B8-A803-FCC53B0ADB4F}" presName="txNode" presStyleLbl="fgAcc1" presStyleIdx="6" presStyleCnt="10">
        <dgm:presLayoutVars>
          <dgm:bulletEnabled val="1"/>
        </dgm:presLayoutVars>
      </dgm:prSet>
      <dgm:spPr/>
    </dgm:pt>
    <dgm:pt modelId="{1C876CDF-A896-4960-8D25-D40B5C8907B1}" type="pres">
      <dgm:prSet presAssocID="{E4AE6877-8C0A-4B70-AF18-FA11EA86FB9E}" presName="compositeSpace" presStyleCnt="0"/>
      <dgm:spPr/>
    </dgm:pt>
    <dgm:pt modelId="{A24273AF-2961-4C26-B174-09D1E510EDC4}" type="pres">
      <dgm:prSet presAssocID="{E1EDB5A3-38B0-4958-AB0E-0CBC47B11CC4}" presName="composite" presStyleCnt="0"/>
      <dgm:spPr/>
    </dgm:pt>
    <dgm:pt modelId="{9BAFAA9B-F940-4D6E-AD90-E31179B0C99D}" type="pres">
      <dgm:prSet presAssocID="{E1EDB5A3-38B0-4958-AB0E-0CBC47B11CC4}" presName="bgChev" presStyleLbl="node1" presStyleIdx="7" presStyleCnt="10"/>
      <dgm:spPr>
        <a:solidFill>
          <a:schemeClr val="accent3">
            <a:lumMod val="40000"/>
            <a:lumOff val="60000"/>
          </a:schemeClr>
        </a:solidFill>
        <a:ln w="28575">
          <a:noFill/>
        </a:ln>
      </dgm:spPr>
    </dgm:pt>
    <dgm:pt modelId="{3513D82D-C971-45AD-A357-0C8F85D645E1}" type="pres">
      <dgm:prSet presAssocID="{E1EDB5A3-38B0-4958-AB0E-0CBC47B11CC4}" presName="txNode" presStyleLbl="fgAcc1" presStyleIdx="7" presStyleCnt="10">
        <dgm:presLayoutVars>
          <dgm:bulletEnabled val="1"/>
        </dgm:presLayoutVars>
      </dgm:prSet>
      <dgm:spPr/>
    </dgm:pt>
    <dgm:pt modelId="{A4F45B51-D426-4F59-B139-7009F6A3F780}" type="pres">
      <dgm:prSet presAssocID="{80F42C87-311A-405B-9C2E-B92FC9BDE83A}" presName="compositeSpace" presStyleCnt="0"/>
      <dgm:spPr/>
    </dgm:pt>
    <dgm:pt modelId="{CD87F4C7-C731-49B1-AC4D-A243DA55A995}" type="pres">
      <dgm:prSet presAssocID="{880F5A4E-F51E-4296-A9A0-117D34C5767F}" presName="composite" presStyleCnt="0"/>
      <dgm:spPr/>
    </dgm:pt>
    <dgm:pt modelId="{13A7D082-8DE4-4FD9-ACF1-F1BE2C50E1C3}" type="pres">
      <dgm:prSet presAssocID="{880F5A4E-F51E-4296-A9A0-117D34C5767F}" presName="bgChev" presStyleLbl="node1" presStyleIdx="8" presStyleCnt="10"/>
      <dgm:spPr>
        <a:solidFill>
          <a:schemeClr val="accent3">
            <a:lumMod val="50000"/>
          </a:schemeClr>
        </a:solidFill>
        <a:ln w="12700">
          <a:noFill/>
        </a:ln>
      </dgm:spPr>
    </dgm:pt>
    <dgm:pt modelId="{B6AF9F33-4F6E-45C6-8E5E-74CD812AAC74}" type="pres">
      <dgm:prSet presAssocID="{880F5A4E-F51E-4296-A9A0-117D34C5767F}" presName="txNode" presStyleLbl="fgAcc1" presStyleIdx="8" presStyleCnt="10">
        <dgm:presLayoutVars>
          <dgm:bulletEnabled val="1"/>
        </dgm:presLayoutVars>
      </dgm:prSet>
      <dgm:spPr/>
    </dgm:pt>
    <dgm:pt modelId="{6D2F50D6-CBA4-46B7-AD10-53AE74CD618B}" type="pres">
      <dgm:prSet presAssocID="{CB2081D7-3A40-4E9D-AFB6-CE26867DCB44}" presName="compositeSpace" presStyleCnt="0"/>
      <dgm:spPr/>
    </dgm:pt>
    <dgm:pt modelId="{DBFF8033-D7FA-426B-B00B-754F70FFB864}" type="pres">
      <dgm:prSet presAssocID="{833924D5-4176-4608-9F92-E90D2414A0CD}" presName="composite" presStyleCnt="0"/>
      <dgm:spPr/>
    </dgm:pt>
    <dgm:pt modelId="{A5C6BFC6-3EA1-4877-B97F-8DFFF1D8777B}" type="pres">
      <dgm:prSet presAssocID="{833924D5-4176-4608-9F92-E90D2414A0CD}" presName="bgChev" presStyleLbl="node1" presStyleIdx="9" presStyleCnt="10"/>
      <dgm:spPr>
        <a:solidFill>
          <a:schemeClr val="accent3">
            <a:lumMod val="40000"/>
            <a:lumOff val="60000"/>
          </a:schemeClr>
        </a:solidFill>
        <a:ln w="28575">
          <a:noFill/>
        </a:ln>
      </dgm:spPr>
    </dgm:pt>
    <dgm:pt modelId="{6B3847A7-FAA1-44BB-9899-D1AEDA4B8FD4}" type="pres">
      <dgm:prSet presAssocID="{833924D5-4176-4608-9F92-E90D2414A0CD}" presName="txNode" presStyleLbl="fgAcc1" presStyleIdx="9" presStyleCnt="10">
        <dgm:presLayoutVars>
          <dgm:bulletEnabled val="1"/>
        </dgm:presLayoutVars>
      </dgm:prSet>
      <dgm:spPr/>
    </dgm:pt>
  </dgm:ptLst>
  <dgm:cxnLst>
    <dgm:cxn modelId="{14F34C00-41E7-472D-A337-EA462EA86AC0}" type="presOf" srcId="{054B9C62-4773-44B8-A803-FCC53B0ADB4F}" destId="{C1314F2F-B891-4C84-9879-3723858ABE8C}" srcOrd="0" destOrd="0" presId="urn:microsoft.com/office/officeart/2005/8/layout/chevronAccent+Icon"/>
    <dgm:cxn modelId="{7E198111-A11D-4E7A-B717-57CD58ABD9CF}" srcId="{C84748D8-0EA1-44D3-A581-7D96A119922B}" destId="{880F5A4E-F51E-4296-A9A0-117D34C5767F}" srcOrd="8" destOrd="0" parTransId="{E501366E-798E-4076-95E0-24B2A7B65F33}" sibTransId="{CB2081D7-3A40-4E9D-AFB6-CE26867DCB44}"/>
    <dgm:cxn modelId="{7C116022-ED42-40F4-9D07-4B59074A6DBF}" type="presOf" srcId="{2F61A482-2501-4088-9EFB-63E97A328F6E}" destId="{DF929297-2FA3-4834-B2D0-67F4B7619FFC}" srcOrd="0" destOrd="0" presId="urn:microsoft.com/office/officeart/2005/8/layout/chevronAccent+Icon"/>
    <dgm:cxn modelId="{87F56B26-43E2-4373-9A14-4623857F5DCB}" type="presOf" srcId="{E1EDB5A3-38B0-4958-AB0E-0CBC47B11CC4}" destId="{3513D82D-C971-45AD-A357-0C8F85D645E1}" srcOrd="0" destOrd="0" presId="urn:microsoft.com/office/officeart/2005/8/layout/chevronAccent+Icon"/>
    <dgm:cxn modelId="{1C51D463-8F34-4939-AA9C-5732A9B3919C}" type="presOf" srcId="{460C4B03-152B-47F2-861B-4BC1D4689CBC}" destId="{BC363C2B-31A3-4356-A266-E95CB4EB12ED}" srcOrd="0" destOrd="0" presId="urn:microsoft.com/office/officeart/2005/8/layout/chevronAccent+Icon"/>
    <dgm:cxn modelId="{2A505F48-49BA-4B28-B0D9-75F2C120F112}" srcId="{C84748D8-0EA1-44D3-A581-7D96A119922B}" destId="{2F61A482-2501-4088-9EFB-63E97A328F6E}" srcOrd="2" destOrd="0" parTransId="{47E98376-ED50-45BA-8F3B-79C267D54152}" sibTransId="{68469906-B9F6-4158-84DA-C4974976933D}"/>
    <dgm:cxn modelId="{9DCF6168-9AA2-47CA-A1C7-B132CA42F5AD}" type="presOf" srcId="{C84748D8-0EA1-44D3-A581-7D96A119922B}" destId="{92C3B534-2CD7-4CE7-8D63-D8CE98CB5B38}" srcOrd="0" destOrd="0" presId="urn:microsoft.com/office/officeart/2005/8/layout/chevronAccent+Icon"/>
    <dgm:cxn modelId="{D93DC049-7C33-45F4-9312-11492460849E}" srcId="{C84748D8-0EA1-44D3-A581-7D96A119922B}" destId="{833924D5-4176-4608-9F92-E90D2414A0CD}" srcOrd="9" destOrd="0" parTransId="{D2B0EF10-A804-41BA-88E8-04A3732AF5DF}" sibTransId="{CED306CE-DA82-4858-847B-BFBB69118DC2}"/>
    <dgm:cxn modelId="{48E9A36C-2947-49BE-AC40-F89CFAA7B28E}" type="presOf" srcId="{C63BBAE9-976F-4600-8AFA-BBF736363622}" destId="{A48DC9D0-BA1E-4780-9537-5BC4BF959DB3}" srcOrd="0" destOrd="0" presId="urn:microsoft.com/office/officeart/2005/8/layout/chevronAccent+Icon"/>
    <dgm:cxn modelId="{4A7FF456-29F3-4478-8529-22E0AA25F854}" type="presOf" srcId="{D43B4E81-D9D2-488E-B84B-845F37A91C00}" destId="{44D35A82-D17E-4841-9579-49FB77D2711C}" srcOrd="0" destOrd="0" presId="urn:microsoft.com/office/officeart/2005/8/layout/chevronAccent+Icon"/>
    <dgm:cxn modelId="{6FF82396-A34E-42DC-A0F2-8873B54CF07B}" type="presOf" srcId="{880F5A4E-F51E-4296-A9A0-117D34C5767F}" destId="{B6AF9F33-4F6E-45C6-8E5E-74CD812AAC74}" srcOrd="0" destOrd="0" presId="urn:microsoft.com/office/officeart/2005/8/layout/chevronAccent+Icon"/>
    <dgm:cxn modelId="{0BAF0A8E-FCC9-4D82-9EF1-B5651EB1EBDC}" srcId="{C84748D8-0EA1-44D3-A581-7D96A119922B}" destId="{C63BBAE9-976F-4600-8AFA-BBF736363622}" srcOrd="5" destOrd="0" parTransId="{72F22297-2E94-40C2-BF92-F6240414E8F7}" sibTransId="{EE4EAF51-5271-4D29-8DE7-480370C96F7D}"/>
    <dgm:cxn modelId="{40EA77A8-D994-4D6C-B619-C8C4F5240EE8}" srcId="{C84748D8-0EA1-44D3-A581-7D96A119922B}" destId="{E1EDB5A3-38B0-4958-AB0E-0CBC47B11CC4}" srcOrd="7" destOrd="0" parTransId="{48A1B8A8-F8C1-47B7-BE9D-A905FBEF051A}" sibTransId="{80F42C87-311A-405B-9C2E-B92FC9BDE83A}"/>
    <dgm:cxn modelId="{FC0B2FAA-30BE-4323-BC61-6718A84B1981}" type="presOf" srcId="{3E84ADCC-99CA-4AA2-AAB0-FBB7ADB27987}" destId="{C62BA455-6E19-4C5C-B02D-B76B48CF2060}" srcOrd="0" destOrd="0" presId="urn:microsoft.com/office/officeart/2005/8/layout/chevronAccent+Icon"/>
    <dgm:cxn modelId="{4A96C1AC-F6BA-44B5-91B6-06BD5D1B8C9B}" srcId="{C84748D8-0EA1-44D3-A581-7D96A119922B}" destId="{D43B4E81-D9D2-488E-B84B-845F37A91C00}" srcOrd="0" destOrd="0" parTransId="{26B202FF-AF7E-413A-9D47-C453268DD8D4}" sibTransId="{FF9D447E-56E7-41C1-B746-31884DB46E57}"/>
    <dgm:cxn modelId="{6E24E5B4-CF1E-404C-8B64-64E8A4C8A4C8}" srcId="{C84748D8-0EA1-44D3-A581-7D96A119922B}" destId="{460C4B03-152B-47F2-861B-4BC1D4689CBC}" srcOrd="4" destOrd="0" parTransId="{7D73B570-FF29-4456-A5C6-681C7ED610A5}" sibTransId="{B344525A-0E42-4B75-B4AD-5772A6449363}"/>
    <dgm:cxn modelId="{026962BD-3962-4302-8EB2-897C3D9A8B5C}" type="presOf" srcId="{C545B7D5-13FF-4926-B258-AA33F087E1F8}" destId="{EF6F8183-48E5-4759-9A68-C90A5B66331E}" srcOrd="0" destOrd="0" presId="urn:microsoft.com/office/officeart/2005/8/layout/chevronAccent+Icon"/>
    <dgm:cxn modelId="{49C4DFD8-3EFB-42B9-8305-3B37AD63F02C}" srcId="{C84748D8-0EA1-44D3-A581-7D96A119922B}" destId="{054B9C62-4773-44B8-A803-FCC53B0ADB4F}" srcOrd="6" destOrd="0" parTransId="{F5086C97-A325-4147-9760-049F5896C9DB}" sibTransId="{E4AE6877-8C0A-4B70-AF18-FA11EA86FB9E}"/>
    <dgm:cxn modelId="{81B2D9D9-F41F-41B7-8DDA-EC45EA175890}" type="presOf" srcId="{833924D5-4176-4608-9F92-E90D2414A0CD}" destId="{6B3847A7-FAA1-44BB-9899-D1AEDA4B8FD4}" srcOrd="0" destOrd="0" presId="urn:microsoft.com/office/officeart/2005/8/layout/chevronAccent+Icon"/>
    <dgm:cxn modelId="{B50F87FE-6DEE-4139-99E0-B8013D66112C}" srcId="{C84748D8-0EA1-44D3-A581-7D96A119922B}" destId="{C545B7D5-13FF-4926-B258-AA33F087E1F8}" srcOrd="1" destOrd="0" parTransId="{736C6E68-B3EE-44CF-8D2B-B493F6E983C2}" sibTransId="{F9FD887C-CED2-43D1-88A6-20B4E84B0064}"/>
    <dgm:cxn modelId="{6C125FFF-BF81-41B5-97AF-1DF304E80D27}" srcId="{C84748D8-0EA1-44D3-A581-7D96A119922B}" destId="{3E84ADCC-99CA-4AA2-AAB0-FBB7ADB27987}" srcOrd="3" destOrd="0" parTransId="{98EFA1D6-2403-4EAA-BD18-B6CA0C748FB6}" sibTransId="{D4DC11C1-0265-42DE-B070-769DA1D38050}"/>
    <dgm:cxn modelId="{773956CC-D833-4E86-B3E5-5961C8854A74}" type="presParOf" srcId="{92C3B534-2CD7-4CE7-8D63-D8CE98CB5B38}" destId="{271BCB24-9277-4C53-901A-C70FAE8B788E}" srcOrd="0" destOrd="0" presId="urn:microsoft.com/office/officeart/2005/8/layout/chevronAccent+Icon"/>
    <dgm:cxn modelId="{8A92EFC0-E8D6-4830-84A2-1F3FC133347C}" type="presParOf" srcId="{271BCB24-9277-4C53-901A-C70FAE8B788E}" destId="{4C3F1566-56C5-4864-935A-CD086726F040}" srcOrd="0" destOrd="0" presId="urn:microsoft.com/office/officeart/2005/8/layout/chevronAccent+Icon"/>
    <dgm:cxn modelId="{5949685C-2F91-4BB3-9B98-756D5792DA1F}" type="presParOf" srcId="{271BCB24-9277-4C53-901A-C70FAE8B788E}" destId="{44D35A82-D17E-4841-9579-49FB77D2711C}" srcOrd="1" destOrd="0" presId="urn:microsoft.com/office/officeart/2005/8/layout/chevronAccent+Icon"/>
    <dgm:cxn modelId="{1E362FD3-30F6-4711-81B7-4D32440DA83F}" type="presParOf" srcId="{92C3B534-2CD7-4CE7-8D63-D8CE98CB5B38}" destId="{965D8103-E220-4096-B51F-2C998DD1249C}" srcOrd="1" destOrd="0" presId="urn:microsoft.com/office/officeart/2005/8/layout/chevronAccent+Icon"/>
    <dgm:cxn modelId="{16DEC4AE-869E-4486-9FB7-4BB806403B2C}" type="presParOf" srcId="{92C3B534-2CD7-4CE7-8D63-D8CE98CB5B38}" destId="{83149031-351D-4DA8-BED6-B707090F7DE6}" srcOrd="2" destOrd="0" presId="urn:microsoft.com/office/officeart/2005/8/layout/chevronAccent+Icon"/>
    <dgm:cxn modelId="{7B3C8951-6694-4A48-9196-3B5775DEF1F9}" type="presParOf" srcId="{83149031-351D-4DA8-BED6-B707090F7DE6}" destId="{CFB2F79E-2B4B-48CA-82E0-9F5D7D10F286}" srcOrd="0" destOrd="0" presId="urn:microsoft.com/office/officeart/2005/8/layout/chevronAccent+Icon"/>
    <dgm:cxn modelId="{ADD0355F-B709-438C-9E72-17A2D5EFC932}" type="presParOf" srcId="{83149031-351D-4DA8-BED6-B707090F7DE6}" destId="{EF6F8183-48E5-4759-9A68-C90A5B66331E}" srcOrd="1" destOrd="0" presId="urn:microsoft.com/office/officeart/2005/8/layout/chevronAccent+Icon"/>
    <dgm:cxn modelId="{B176AA78-6629-4299-A89A-E7F13E205574}" type="presParOf" srcId="{92C3B534-2CD7-4CE7-8D63-D8CE98CB5B38}" destId="{6DE170FB-B5BB-454D-8816-A3DCF68CD6AE}" srcOrd="3" destOrd="0" presId="urn:microsoft.com/office/officeart/2005/8/layout/chevronAccent+Icon"/>
    <dgm:cxn modelId="{32A165ED-D6AB-40CF-B8B7-0D4019DC024D}" type="presParOf" srcId="{92C3B534-2CD7-4CE7-8D63-D8CE98CB5B38}" destId="{18732D4E-8C23-4493-BA33-028E300B1608}" srcOrd="4" destOrd="0" presId="urn:microsoft.com/office/officeart/2005/8/layout/chevronAccent+Icon"/>
    <dgm:cxn modelId="{7862A60A-A662-4397-8C9C-ACD03396298C}" type="presParOf" srcId="{18732D4E-8C23-4493-BA33-028E300B1608}" destId="{313D852E-9874-4F80-9381-22EA13EF248C}" srcOrd="0" destOrd="0" presId="urn:microsoft.com/office/officeart/2005/8/layout/chevronAccent+Icon"/>
    <dgm:cxn modelId="{DAC57B40-00F6-4938-BCFA-90CA89619575}" type="presParOf" srcId="{18732D4E-8C23-4493-BA33-028E300B1608}" destId="{DF929297-2FA3-4834-B2D0-67F4B7619FFC}" srcOrd="1" destOrd="0" presId="urn:microsoft.com/office/officeart/2005/8/layout/chevronAccent+Icon"/>
    <dgm:cxn modelId="{2940D4B9-81A3-4FC5-8C4F-B1B539FB1855}" type="presParOf" srcId="{92C3B534-2CD7-4CE7-8D63-D8CE98CB5B38}" destId="{9A888111-7388-4F02-92EE-3FBFA014E207}" srcOrd="5" destOrd="0" presId="urn:microsoft.com/office/officeart/2005/8/layout/chevronAccent+Icon"/>
    <dgm:cxn modelId="{C0D16553-D2CE-45FC-B8A9-4B1586BB2C65}" type="presParOf" srcId="{92C3B534-2CD7-4CE7-8D63-D8CE98CB5B38}" destId="{AC55215B-8D65-44FE-8BD5-7D8614EA322D}" srcOrd="6" destOrd="0" presId="urn:microsoft.com/office/officeart/2005/8/layout/chevronAccent+Icon"/>
    <dgm:cxn modelId="{561CD0C5-EE8F-4436-8316-7B37FB73941C}" type="presParOf" srcId="{AC55215B-8D65-44FE-8BD5-7D8614EA322D}" destId="{25E9E861-5937-4C3A-AAD3-CE5E6C269EF2}" srcOrd="0" destOrd="0" presId="urn:microsoft.com/office/officeart/2005/8/layout/chevronAccent+Icon"/>
    <dgm:cxn modelId="{9881C817-DB0B-41C7-94C0-120306DBBC54}" type="presParOf" srcId="{AC55215B-8D65-44FE-8BD5-7D8614EA322D}" destId="{C62BA455-6E19-4C5C-B02D-B76B48CF2060}" srcOrd="1" destOrd="0" presId="urn:microsoft.com/office/officeart/2005/8/layout/chevronAccent+Icon"/>
    <dgm:cxn modelId="{A71BEF6E-F35D-469D-B844-2E5920393950}" type="presParOf" srcId="{92C3B534-2CD7-4CE7-8D63-D8CE98CB5B38}" destId="{17DCB666-838A-4E91-9E7A-FDCB244F2A04}" srcOrd="7" destOrd="0" presId="urn:microsoft.com/office/officeart/2005/8/layout/chevronAccent+Icon"/>
    <dgm:cxn modelId="{BCCB51B5-16BD-490A-A90C-8740A49BDB98}" type="presParOf" srcId="{92C3B534-2CD7-4CE7-8D63-D8CE98CB5B38}" destId="{9F609CDF-4BF4-4053-B2BE-3C55DA3555CE}" srcOrd="8" destOrd="0" presId="urn:microsoft.com/office/officeart/2005/8/layout/chevronAccent+Icon"/>
    <dgm:cxn modelId="{8E9F43EE-8DB0-41B8-8DCE-35C069E0ABEC}" type="presParOf" srcId="{9F609CDF-4BF4-4053-B2BE-3C55DA3555CE}" destId="{F4549BA0-5005-4B30-8ACC-17D2AEC102AD}" srcOrd="0" destOrd="0" presId="urn:microsoft.com/office/officeart/2005/8/layout/chevronAccent+Icon"/>
    <dgm:cxn modelId="{66F6E8F8-0B10-4230-AD69-BAB1C4D96823}" type="presParOf" srcId="{9F609CDF-4BF4-4053-B2BE-3C55DA3555CE}" destId="{BC363C2B-31A3-4356-A266-E95CB4EB12ED}" srcOrd="1" destOrd="0" presId="urn:microsoft.com/office/officeart/2005/8/layout/chevronAccent+Icon"/>
    <dgm:cxn modelId="{CE53DCCE-1FD5-4C0F-8F05-3314EDBF05B2}" type="presParOf" srcId="{92C3B534-2CD7-4CE7-8D63-D8CE98CB5B38}" destId="{E5F0493C-4DD2-4B20-8A0E-DB9CAC6DFB6F}" srcOrd="9" destOrd="0" presId="urn:microsoft.com/office/officeart/2005/8/layout/chevronAccent+Icon"/>
    <dgm:cxn modelId="{B9FB0F2C-18F6-468F-8A6D-59FA45AFAB57}" type="presParOf" srcId="{92C3B534-2CD7-4CE7-8D63-D8CE98CB5B38}" destId="{3761F0CA-3A0C-47FB-9666-5ED4A4C2F504}" srcOrd="10" destOrd="0" presId="urn:microsoft.com/office/officeart/2005/8/layout/chevronAccent+Icon"/>
    <dgm:cxn modelId="{3A6712F3-AF21-4F97-BE74-C11D35EFB136}" type="presParOf" srcId="{3761F0CA-3A0C-47FB-9666-5ED4A4C2F504}" destId="{B8777AEA-0D13-41E0-8EBB-4BE818D8836A}" srcOrd="0" destOrd="0" presId="urn:microsoft.com/office/officeart/2005/8/layout/chevronAccent+Icon"/>
    <dgm:cxn modelId="{22F02E18-B68D-45F6-B16E-37CC44F4081D}" type="presParOf" srcId="{3761F0CA-3A0C-47FB-9666-5ED4A4C2F504}" destId="{A48DC9D0-BA1E-4780-9537-5BC4BF959DB3}" srcOrd="1" destOrd="0" presId="urn:microsoft.com/office/officeart/2005/8/layout/chevronAccent+Icon"/>
    <dgm:cxn modelId="{D9229ABE-C26E-4E74-863E-7EFBC77EA1DA}" type="presParOf" srcId="{92C3B534-2CD7-4CE7-8D63-D8CE98CB5B38}" destId="{169D89B6-B67D-41A4-893F-F25582275211}" srcOrd="11" destOrd="0" presId="urn:microsoft.com/office/officeart/2005/8/layout/chevronAccent+Icon"/>
    <dgm:cxn modelId="{7391D02C-9E1E-41C8-83D8-BF693403CEE7}" type="presParOf" srcId="{92C3B534-2CD7-4CE7-8D63-D8CE98CB5B38}" destId="{04F3F857-D4A1-48FA-9E2C-7C5591EC1172}" srcOrd="12" destOrd="0" presId="urn:microsoft.com/office/officeart/2005/8/layout/chevronAccent+Icon"/>
    <dgm:cxn modelId="{4141DB22-4A5B-4865-BBE6-2A40E85276A5}" type="presParOf" srcId="{04F3F857-D4A1-48FA-9E2C-7C5591EC1172}" destId="{987E597D-593B-459C-A92A-4FE42D0C2DC5}" srcOrd="0" destOrd="0" presId="urn:microsoft.com/office/officeart/2005/8/layout/chevronAccent+Icon"/>
    <dgm:cxn modelId="{F92CC550-CF37-4D54-92C4-691B1FD4992E}" type="presParOf" srcId="{04F3F857-D4A1-48FA-9E2C-7C5591EC1172}" destId="{C1314F2F-B891-4C84-9879-3723858ABE8C}" srcOrd="1" destOrd="0" presId="urn:microsoft.com/office/officeart/2005/8/layout/chevronAccent+Icon"/>
    <dgm:cxn modelId="{B96BE489-6E5E-4AAD-BACF-005A27CE01F0}" type="presParOf" srcId="{92C3B534-2CD7-4CE7-8D63-D8CE98CB5B38}" destId="{1C876CDF-A896-4960-8D25-D40B5C8907B1}" srcOrd="13" destOrd="0" presId="urn:microsoft.com/office/officeart/2005/8/layout/chevronAccent+Icon"/>
    <dgm:cxn modelId="{E160B827-1F9A-4BA1-B3B3-4E850D7A6DDB}" type="presParOf" srcId="{92C3B534-2CD7-4CE7-8D63-D8CE98CB5B38}" destId="{A24273AF-2961-4C26-B174-09D1E510EDC4}" srcOrd="14" destOrd="0" presId="urn:microsoft.com/office/officeart/2005/8/layout/chevronAccent+Icon"/>
    <dgm:cxn modelId="{3579C770-79BE-4221-BE3C-948D8C70646E}" type="presParOf" srcId="{A24273AF-2961-4C26-B174-09D1E510EDC4}" destId="{9BAFAA9B-F940-4D6E-AD90-E31179B0C99D}" srcOrd="0" destOrd="0" presId="urn:microsoft.com/office/officeart/2005/8/layout/chevronAccent+Icon"/>
    <dgm:cxn modelId="{DF6DC6F8-70EB-4D94-8844-E8A78D5392CB}" type="presParOf" srcId="{A24273AF-2961-4C26-B174-09D1E510EDC4}" destId="{3513D82D-C971-45AD-A357-0C8F85D645E1}" srcOrd="1" destOrd="0" presId="urn:microsoft.com/office/officeart/2005/8/layout/chevronAccent+Icon"/>
    <dgm:cxn modelId="{9DE0EBA4-58E6-4AB3-931E-947B3922919E}" type="presParOf" srcId="{92C3B534-2CD7-4CE7-8D63-D8CE98CB5B38}" destId="{A4F45B51-D426-4F59-B139-7009F6A3F780}" srcOrd="15" destOrd="0" presId="urn:microsoft.com/office/officeart/2005/8/layout/chevronAccent+Icon"/>
    <dgm:cxn modelId="{5064D9DD-4D85-4E34-B8E3-4497ABFB9935}" type="presParOf" srcId="{92C3B534-2CD7-4CE7-8D63-D8CE98CB5B38}" destId="{CD87F4C7-C731-49B1-AC4D-A243DA55A995}" srcOrd="16" destOrd="0" presId="urn:microsoft.com/office/officeart/2005/8/layout/chevronAccent+Icon"/>
    <dgm:cxn modelId="{74E82D00-C75E-41C4-898D-AA9490ADD1BE}" type="presParOf" srcId="{CD87F4C7-C731-49B1-AC4D-A243DA55A995}" destId="{13A7D082-8DE4-4FD9-ACF1-F1BE2C50E1C3}" srcOrd="0" destOrd="0" presId="urn:microsoft.com/office/officeart/2005/8/layout/chevronAccent+Icon"/>
    <dgm:cxn modelId="{2E2C65E4-C9D2-4F70-AF4A-9DE4ACD7CEF1}" type="presParOf" srcId="{CD87F4C7-C731-49B1-AC4D-A243DA55A995}" destId="{B6AF9F33-4F6E-45C6-8E5E-74CD812AAC74}" srcOrd="1" destOrd="0" presId="urn:microsoft.com/office/officeart/2005/8/layout/chevronAccent+Icon"/>
    <dgm:cxn modelId="{FC57C9BE-E6BA-41AB-8E03-4BF1024D627A}" type="presParOf" srcId="{92C3B534-2CD7-4CE7-8D63-D8CE98CB5B38}" destId="{6D2F50D6-CBA4-46B7-AD10-53AE74CD618B}" srcOrd="17" destOrd="0" presId="urn:microsoft.com/office/officeart/2005/8/layout/chevronAccent+Icon"/>
    <dgm:cxn modelId="{07C766AE-4EE0-4DAD-A35A-337FFA809929}" type="presParOf" srcId="{92C3B534-2CD7-4CE7-8D63-D8CE98CB5B38}" destId="{DBFF8033-D7FA-426B-B00B-754F70FFB864}" srcOrd="18" destOrd="0" presId="urn:microsoft.com/office/officeart/2005/8/layout/chevronAccent+Icon"/>
    <dgm:cxn modelId="{53CB2E5E-BB26-4903-8D4D-53A270793B1E}" type="presParOf" srcId="{DBFF8033-D7FA-426B-B00B-754F70FFB864}" destId="{A5C6BFC6-3EA1-4877-B97F-8DFFF1D8777B}" srcOrd="0" destOrd="0" presId="urn:microsoft.com/office/officeart/2005/8/layout/chevronAccent+Icon"/>
    <dgm:cxn modelId="{7752F2F0-7731-44AA-9437-7A7AC4EBFF8F}" type="presParOf" srcId="{DBFF8033-D7FA-426B-B00B-754F70FFB864}" destId="{6B3847A7-FAA1-44BB-9899-D1AEDA4B8FD4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4748D8-0EA1-44D3-A581-7D96A119922B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D43B4E81-D9D2-488E-B84B-845F37A91C00}">
      <dgm:prSet phldrT="[Text]" custT="1"/>
      <dgm:spPr>
        <a:ln w="28575">
          <a:solidFill>
            <a:schemeClr val="accent6"/>
          </a:solidFill>
        </a:ln>
      </dgm:spPr>
      <dgm:t>
        <a:bodyPr/>
        <a:lstStyle/>
        <a:p>
          <a:r>
            <a:rPr lang="en-US" sz="1000" dirty="0"/>
            <a:t>4400µAh</a:t>
          </a:r>
        </a:p>
      </dgm:t>
    </dgm:pt>
    <dgm:pt modelId="{26B202FF-AF7E-413A-9D47-C453268DD8D4}" type="parTrans" cxnId="{4A96C1AC-F6BA-44B5-91B6-06BD5D1B8C9B}">
      <dgm:prSet/>
      <dgm:spPr/>
      <dgm:t>
        <a:bodyPr/>
        <a:lstStyle/>
        <a:p>
          <a:endParaRPr lang="en-CA"/>
        </a:p>
      </dgm:t>
    </dgm:pt>
    <dgm:pt modelId="{FF9D447E-56E7-41C1-B746-31884DB46E57}" type="sibTrans" cxnId="{4A96C1AC-F6BA-44B5-91B6-06BD5D1B8C9B}">
      <dgm:prSet/>
      <dgm:spPr/>
      <dgm:t>
        <a:bodyPr/>
        <a:lstStyle/>
        <a:p>
          <a:endParaRPr lang="en-CA"/>
        </a:p>
      </dgm:t>
    </dgm:pt>
    <dgm:pt modelId="{C545B7D5-13FF-4926-B258-AA33F087E1F8}">
      <dgm:prSet phldrT="[Text]"/>
      <dgm:spPr>
        <a:ln w="28575">
          <a:solidFill>
            <a:schemeClr val="accent1"/>
          </a:solidFill>
        </a:ln>
      </dgm:spPr>
      <dgm:t>
        <a:bodyPr/>
        <a:lstStyle/>
        <a:p>
          <a:r>
            <a:rPr lang="en-US" dirty="0"/>
            <a:t>5300µAh</a:t>
          </a:r>
          <a:endParaRPr lang="en-CA" dirty="0"/>
        </a:p>
      </dgm:t>
    </dgm:pt>
    <dgm:pt modelId="{736C6E68-B3EE-44CF-8D2B-B493F6E983C2}" type="parTrans" cxnId="{B50F87FE-6DEE-4139-99E0-B8013D66112C}">
      <dgm:prSet/>
      <dgm:spPr/>
      <dgm:t>
        <a:bodyPr/>
        <a:lstStyle/>
        <a:p>
          <a:endParaRPr lang="en-CA"/>
        </a:p>
      </dgm:t>
    </dgm:pt>
    <dgm:pt modelId="{F9FD887C-CED2-43D1-88A6-20B4E84B0064}" type="sibTrans" cxnId="{B50F87FE-6DEE-4139-99E0-B8013D66112C}">
      <dgm:prSet/>
      <dgm:spPr/>
      <dgm:t>
        <a:bodyPr/>
        <a:lstStyle/>
        <a:p>
          <a:endParaRPr lang="en-CA"/>
        </a:p>
      </dgm:t>
    </dgm:pt>
    <dgm:pt modelId="{2F61A482-2501-4088-9EFB-63E97A328F6E}">
      <dgm:prSet phldrT="[Text]" custT="1"/>
      <dgm:spPr>
        <a:ln w="28575">
          <a:solidFill>
            <a:schemeClr val="tx1"/>
          </a:solidFill>
        </a:ln>
      </dgm:spPr>
      <dgm:t>
        <a:bodyPr/>
        <a:lstStyle/>
        <a:p>
          <a:r>
            <a:rPr lang="en-US" sz="1000" dirty="0"/>
            <a:t>23500µAh</a:t>
          </a:r>
          <a:endParaRPr lang="en-CA" sz="1000" dirty="0"/>
        </a:p>
      </dgm:t>
    </dgm:pt>
    <dgm:pt modelId="{47E98376-ED50-45BA-8F3B-79C267D54152}" type="parTrans" cxnId="{2A505F48-49BA-4B28-B0D9-75F2C120F112}">
      <dgm:prSet/>
      <dgm:spPr/>
      <dgm:t>
        <a:bodyPr/>
        <a:lstStyle/>
        <a:p>
          <a:endParaRPr lang="en-CA"/>
        </a:p>
      </dgm:t>
    </dgm:pt>
    <dgm:pt modelId="{68469906-B9F6-4158-84DA-C4974976933D}" type="sibTrans" cxnId="{2A505F48-49BA-4B28-B0D9-75F2C120F112}">
      <dgm:prSet/>
      <dgm:spPr/>
      <dgm:t>
        <a:bodyPr/>
        <a:lstStyle/>
        <a:p>
          <a:endParaRPr lang="en-CA"/>
        </a:p>
      </dgm:t>
    </dgm:pt>
    <dgm:pt modelId="{3E84ADCC-99CA-4AA2-AAB0-FBB7ADB27987}">
      <dgm:prSet phldrT="[Text]"/>
      <dgm:spPr>
        <a:ln w="28575">
          <a:solidFill>
            <a:schemeClr val="accent6"/>
          </a:solidFill>
        </a:ln>
      </dgm:spPr>
      <dgm:t>
        <a:bodyPr/>
        <a:lstStyle/>
        <a:p>
          <a:r>
            <a:rPr lang="en-US" dirty="0"/>
            <a:t>4000µAh</a:t>
          </a:r>
          <a:endParaRPr lang="en-CA" dirty="0"/>
        </a:p>
      </dgm:t>
    </dgm:pt>
    <dgm:pt modelId="{98EFA1D6-2403-4EAA-BD18-B6CA0C748FB6}" type="parTrans" cxnId="{6C125FFF-BF81-41B5-97AF-1DF304E80D27}">
      <dgm:prSet/>
      <dgm:spPr/>
      <dgm:t>
        <a:bodyPr/>
        <a:lstStyle/>
        <a:p>
          <a:endParaRPr lang="en-CA"/>
        </a:p>
      </dgm:t>
    </dgm:pt>
    <dgm:pt modelId="{D4DC11C1-0265-42DE-B070-769DA1D38050}" type="sibTrans" cxnId="{6C125FFF-BF81-41B5-97AF-1DF304E80D27}">
      <dgm:prSet/>
      <dgm:spPr/>
      <dgm:t>
        <a:bodyPr/>
        <a:lstStyle/>
        <a:p>
          <a:endParaRPr lang="en-CA"/>
        </a:p>
      </dgm:t>
    </dgm:pt>
    <dgm:pt modelId="{460C4B03-152B-47F2-861B-4BC1D4689CBC}">
      <dgm:prSet phldrT="[Text]"/>
      <dgm:spPr>
        <a:ln w="28575">
          <a:solidFill>
            <a:schemeClr val="accent6"/>
          </a:solidFill>
        </a:ln>
      </dgm:spPr>
      <dgm:t>
        <a:bodyPr/>
        <a:lstStyle/>
        <a:p>
          <a:r>
            <a:rPr lang="en-US" dirty="0"/>
            <a:t>2500µAh</a:t>
          </a:r>
          <a:endParaRPr lang="en-CA" dirty="0"/>
        </a:p>
      </dgm:t>
    </dgm:pt>
    <dgm:pt modelId="{7D73B570-FF29-4456-A5C6-681C7ED610A5}" type="parTrans" cxnId="{6E24E5B4-CF1E-404C-8B64-64E8A4C8A4C8}">
      <dgm:prSet/>
      <dgm:spPr/>
      <dgm:t>
        <a:bodyPr/>
        <a:lstStyle/>
        <a:p>
          <a:endParaRPr lang="en-CA"/>
        </a:p>
      </dgm:t>
    </dgm:pt>
    <dgm:pt modelId="{B344525A-0E42-4B75-B4AD-5772A6449363}" type="sibTrans" cxnId="{6E24E5B4-CF1E-404C-8B64-64E8A4C8A4C8}">
      <dgm:prSet/>
      <dgm:spPr/>
      <dgm:t>
        <a:bodyPr/>
        <a:lstStyle/>
        <a:p>
          <a:endParaRPr lang="en-CA"/>
        </a:p>
      </dgm:t>
    </dgm:pt>
    <dgm:pt modelId="{C63BBAE9-976F-4600-8AFA-BBF736363622}">
      <dgm:prSet phldrT="[Text]"/>
      <dgm:spPr>
        <a:solidFill>
          <a:schemeClr val="bg1">
            <a:alpha val="90000"/>
          </a:schemeClr>
        </a:solidFill>
        <a:ln w="28575">
          <a:solidFill>
            <a:schemeClr val="accent2"/>
          </a:solidFill>
        </a:ln>
      </dgm:spPr>
      <dgm:t>
        <a:bodyPr/>
        <a:lstStyle/>
        <a:p>
          <a:r>
            <a:rPr lang="en-US" dirty="0"/>
            <a:t>3800µAh</a:t>
          </a:r>
          <a:endParaRPr lang="en-CA" dirty="0"/>
        </a:p>
      </dgm:t>
    </dgm:pt>
    <dgm:pt modelId="{72F22297-2E94-40C2-BF92-F6240414E8F7}" type="parTrans" cxnId="{0BAF0A8E-FCC9-4D82-9EF1-B5651EB1EBDC}">
      <dgm:prSet/>
      <dgm:spPr/>
      <dgm:t>
        <a:bodyPr/>
        <a:lstStyle/>
        <a:p>
          <a:endParaRPr lang="en-CA"/>
        </a:p>
      </dgm:t>
    </dgm:pt>
    <dgm:pt modelId="{EE4EAF51-5271-4D29-8DE7-480370C96F7D}" type="sibTrans" cxnId="{0BAF0A8E-FCC9-4D82-9EF1-B5651EB1EBDC}">
      <dgm:prSet/>
      <dgm:spPr/>
      <dgm:t>
        <a:bodyPr/>
        <a:lstStyle/>
        <a:p>
          <a:endParaRPr lang="en-CA"/>
        </a:p>
      </dgm:t>
    </dgm:pt>
    <dgm:pt modelId="{054B9C62-4773-44B8-A803-FCC53B0ADB4F}">
      <dgm:prSet phldrT="[Text]"/>
      <dgm:spPr>
        <a:ln w="28575">
          <a:solidFill>
            <a:schemeClr val="tx1"/>
          </a:solidFill>
        </a:ln>
      </dgm:spPr>
      <dgm:t>
        <a:bodyPr/>
        <a:lstStyle/>
        <a:p>
          <a:r>
            <a:rPr lang="en-US" dirty="0"/>
            <a:t>21500µAh</a:t>
          </a:r>
          <a:endParaRPr lang="en-CA" dirty="0"/>
        </a:p>
      </dgm:t>
    </dgm:pt>
    <dgm:pt modelId="{F5086C97-A325-4147-9760-049F5896C9DB}" type="parTrans" cxnId="{49C4DFD8-3EFB-42B9-8305-3B37AD63F02C}">
      <dgm:prSet/>
      <dgm:spPr/>
      <dgm:t>
        <a:bodyPr/>
        <a:lstStyle/>
        <a:p>
          <a:endParaRPr lang="en-CA"/>
        </a:p>
      </dgm:t>
    </dgm:pt>
    <dgm:pt modelId="{E4AE6877-8C0A-4B70-AF18-FA11EA86FB9E}" type="sibTrans" cxnId="{49C4DFD8-3EFB-42B9-8305-3B37AD63F02C}">
      <dgm:prSet/>
      <dgm:spPr/>
      <dgm:t>
        <a:bodyPr/>
        <a:lstStyle/>
        <a:p>
          <a:endParaRPr lang="en-CA"/>
        </a:p>
      </dgm:t>
    </dgm:pt>
    <dgm:pt modelId="{E1EDB5A3-38B0-4958-AB0E-0CBC47B11CC4}">
      <dgm:prSet phldrT="[Text]"/>
      <dgm:spPr>
        <a:ln w="28575">
          <a:solidFill>
            <a:schemeClr val="accent6"/>
          </a:solidFill>
        </a:ln>
      </dgm:spPr>
      <dgm:t>
        <a:bodyPr/>
        <a:lstStyle/>
        <a:p>
          <a:r>
            <a:rPr lang="en-US" dirty="0"/>
            <a:t>3800µAh</a:t>
          </a:r>
          <a:endParaRPr lang="en-CA" dirty="0"/>
        </a:p>
      </dgm:t>
    </dgm:pt>
    <dgm:pt modelId="{48A1B8A8-F8C1-47B7-BE9D-A905FBEF051A}" type="parTrans" cxnId="{40EA77A8-D994-4D6C-B619-C8C4F5240EE8}">
      <dgm:prSet/>
      <dgm:spPr/>
      <dgm:t>
        <a:bodyPr/>
        <a:lstStyle/>
        <a:p>
          <a:endParaRPr lang="en-CA"/>
        </a:p>
      </dgm:t>
    </dgm:pt>
    <dgm:pt modelId="{80F42C87-311A-405B-9C2E-B92FC9BDE83A}" type="sibTrans" cxnId="{40EA77A8-D994-4D6C-B619-C8C4F5240EE8}">
      <dgm:prSet/>
      <dgm:spPr/>
      <dgm:t>
        <a:bodyPr/>
        <a:lstStyle/>
        <a:p>
          <a:endParaRPr lang="en-CA"/>
        </a:p>
      </dgm:t>
    </dgm:pt>
    <dgm:pt modelId="{880F5A4E-F51E-4296-A9A0-117D34C5767F}">
      <dgm:prSet phldrT="[Text]"/>
      <dgm:spPr>
        <a:ln w="28575">
          <a:solidFill>
            <a:schemeClr val="accent6"/>
          </a:solidFill>
        </a:ln>
      </dgm:spPr>
      <dgm:t>
        <a:bodyPr/>
        <a:lstStyle/>
        <a:p>
          <a:r>
            <a:rPr lang="en-US" dirty="0"/>
            <a:t>2200µAh</a:t>
          </a:r>
          <a:endParaRPr lang="en-CA" dirty="0"/>
        </a:p>
      </dgm:t>
    </dgm:pt>
    <dgm:pt modelId="{E501366E-798E-4076-95E0-24B2A7B65F33}" type="parTrans" cxnId="{7E198111-A11D-4E7A-B717-57CD58ABD9CF}">
      <dgm:prSet/>
      <dgm:spPr/>
      <dgm:t>
        <a:bodyPr/>
        <a:lstStyle/>
        <a:p>
          <a:endParaRPr lang="en-CA"/>
        </a:p>
      </dgm:t>
    </dgm:pt>
    <dgm:pt modelId="{CB2081D7-3A40-4E9D-AFB6-CE26867DCB44}" type="sibTrans" cxnId="{7E198111-A11D-4E7A-B717-57CD58ABD9CF}">
      <dgm:prSet/>
      <dgm:spPr/>
      <dgm:t>
        <a:bodyPr/>
        <a:lstStyle/>
        <a:p>
          <a:endParaRPr lang="en-CA"/>
        </a:p>
      </dgm:t>
    </dgm:pt>
    <dgm:pt modelId="{92C3B534-2CD7-4CE7-8D63-D8CE98CB5B38}" type="pres">
      <dgm:prSet presAssocID="{C84748D8-0EA1-44D3-A581-7D96A119922B}" presName="Name0" presStyleCnt="0">
        <dgm:presLayoutVars>
          <dgm:dir/>
          <dgm:resizeHandles val="exact"/>
        </dgm:presLayoutVars>
      </dgm:prSet>
      <dgm:spPr/>
    </dgm:pt>
    <dgm:pt modelId="{271BCB24-9277-4C53-901A-C70FAE8B788E}" type="pres">
      <dgm:prSet presAssocID="{D43B4E81-D9D2-488E-B84B-845F37A91C00}" presName="composite" presStyleCnt="0"/>
      <dgm:spPr/>
    </dgm:pt>
    <dgm:pt modelId="{4C3F1566-56C5-4864-935A-CD086726F040}" type="pres">
      <dgm:prSet presAssocID="{D43B4E81-D9D2-488E-B84B-845F37A91C00}" presName="bgChev" presStyleLbl="node1" presStyleIdx="0" presStyleCnt="9"/>
      <dgm:spPr>
        <a:solidFill>
          <a:schemeClr val="accent3">
            <a:lumMod val="50000"/>
          </a:schemeClr>
        </a:solidFill>
        <a:ln w="12700">
          <a:noFill/>
        </a:ln>
      </dgm:spPr>
    </dgm:pt>
    <dgm:pt modelId="{44D35A82-D17E-4841-9579-49FB77D2711C}" type="pres">
      <dgm:prSet presAssocID="{D43B4E81-D9D2-488E-B84B-845F37A91C00}" presName="txNode" presStyleLbl="fgAcc1" presStyleIdx="0" presStyleCnt="9">
        <dgm:presLayoutVars>
          <dgm:bulletEnabled val="1"/>
        </dgm:presLayoutVars>
      </dgm:prSet>
      <dgm:spPr/>
    </dgm:pt>
    <dgm:pt modelId="{965D8103-E220-4096-B51F-2C998DD1249C}" type="pres">
      <dgm:prSet presAssocID="{FF9D447E-56E7-41C1-B746-31884DB46E57}" presName="compositeSpace" presStyleCnt="0"/>
      <dgm:spPr/>
    </dgm:pt>
    <dgm:pt modelId="{83149031-351D-4DA8-BED6-B707090F7DE6}" type="pres">
      <dgm:prSet presAssocID="{C545B7D5-13FF-4926-B258-AA33F087E1F8}" presName="composite" presStyleCnt="0"/>
      <dgm:spPr/>
    </dgm:pt>
    <dgm:pt modelId="{CFB2F79E-2B4B-48CA-82E0-9F5D7D10F286}" type="pres">
      <dgm:prSet presAssocID="{C545B7D5-13FF-4926-B258-AA33F087E1F8}" presName="bgChev" presStyleLbl="node1" presStyleIdx="1" presStyleCnt="9"/>
      <dgm:spPr>
        <a:solidFill>
          <a:schemeClr val="accent3">
            <a:lumMod val="40000"/>
            <a:lumOff val="60000"/>
          </a:schemeClr>
        </a:solidFill>
        <a:ln w="28575">
          <a:noFill/>
        </a:ln>
      </dgm:spPr>
    </dgm:pt>
    <dgm:pt modelId="{EF6F8183-48E5-4759-9A68-C90A5B66331E}" type="pres">
      <dgm:prSet presAssocID="{C545B7D5-13FF-4926-B258-AA33F087E1F8}" presName="txNode" presStyleLbl="fgAcc1" presStyleIdx="1" presStyleCnt="9">
        <dgm:presLayoutVars>
          <dgm:bulletEnabled val="1"/>
        </dgm:presLayoutVars>
      </dgm:prSet>
      <dgm:spPr/>
    </dgm:pt>
    <dgm:pt modelId="{6DE170FB-B5BB-454D-8816-A3DCF68CD6AE}" type="pres">
      <dgm:prSet presAssocID="{F9FD887C-CED2-43D1-88A6-20B4E84B0064}" presName="compositeSpace" presStyleCnt="0"/>
      <dgm:spPr/>
    </dgm:pt>
    <dgm:pt modelId="{18732D4E-8C23-4493-BA33-028E300B1608}" type="pres">
      <dgm:prSet presAssocID="{2F61A482-2501-4088-9EFB-63E97A328F6E}" presName="composite" presStyleCnt="0"/>
      <dgm:spPr/>
    </dgm:pt>
    <dgm:pt modelId="{313D852E-9874-4F80-9381-22EA13EF248C}" type="pres">
      <dgm:prSet presAssocID="{2F61A482-2501-4088-9EFB-63E97A328F6E}" presName="bgChev" presStyleLbl="node1" presStyleIdx="2" presStyleCnt="9" custLinFactNeighborX="720" custLinFactNeighborY="-1089"/>
      <dgm:spPr>
        <a:solidFill>
          <a:schemeClr val="accent3">
            <a:lumMod val="50000"/>
          </a:schemeClr>
        </a:solidFill>
        <a:ln w="12700">
          <a:noFill/>
        </a:ln>
      </dgm:spPr>
    </dgm:pt>
    <dgm:pt modelId="{DF929297-2FA3-4834-B2D0-67F4B7619FFC}" type="pres">
      <dgm:prSet presAssocID="{2F61A482-2501-4088-9EFB-63E97A328F6E}" presName="txNode" presStyleLbl="fgAcc1" presStyleIdx="2" presStyleCnt="9">
        <dgm:presLayoutVars>
          <dgm:bulletEnabled val="1"/>
        </dgm:presLayoutVars>
      </dgm:prSet>
      <dgm:spPr/>
    </dgm:pt>
    <dgm:pt modelId="{9A888111-7388-4F02-92EE-3FBFA014E207}" type="pres">
      <dgm:prSet presAssocID="{68469906-B9F6-4158-84DA-C4974976933D}" presName="compositeSpace" presStyleCnt="0"/>
      <dgm:spPr/>
    </dgm:pt>
    <dgm:pt modelId="{AC55215B-8D65-44FE-8BD5-7D8614EA322D}" type="pres">
      <dgm:prSet presAssocID="{3E84ADCC-99CA-4AA2-AAB0-FBB7ADB27987}" presName="composite" presStyleCnt="0"/>
      <dgm:spPr/>
    </dgm:pt>
    <dgm:pt modelId="{25E9E861-5937-4C3A-AAD3-CE5E6C269EF2}" type="pres">
      <dgm:prSet presAssocID="{3E84ADCC-99CA-4AA2-AAB0-FBB7ADB27987}" presName="bgChev" presStyleLbl="node1" presStyleIdx="3" presStyleCnt="9"/>
      <dgm:spPr>
        <a:solidFill>
          <a:schemeClr val="accent3">
            <a:lumMod val="40000"/>
            <a:lumOff val="60000"/>
          </a:schemeClr>
        </a:solidFill>
        <a:ln w="28575">
          <a:noFill/>
        </a:ln>
      </dgm:spPr>
    </dgm:pt>
    <dgm:pt modelId="{C62BA455-6E19-4C5C-B02D-B76B48CF2060}" type="pres">
      <dgm:prSet presAssocID="{3E84ADCC-99CA-4AA2-AAB0-FBB7ADB27987}" presName="txNode" presStyleLbl="fgAcc1" presStyleIdx="3" presStyleCnt="9">
        <dgm:presLayoutVars>
          <dgm:bulletEnabled val="1"/>
        </dgm:presLayoutVars>
      </dgm:prSet>
      <dgm:spPr/>
    </dgm:pt>
    <dgm:pt modelId="{17DCB666-838A-4E91-9E7A-FDCB244F2A04}" type="pres">
      <dgm:prSet presAssocID="{D4DC11C1-0265-42DE-B070-769DA1D38050}" presName="compositeSpace" presStyleCnt="0"/>
      <dgm:spPr/>
    </dgm:pt>
    <dgm:pt modelId="{9F609CDF-4BF4-4053-B2BE-3C55DA3555CE}" type="pres">
      <dgm:prSet presAssocID="{460C4B03-152B-47F2-861B-4BC1D4689CBC}" presName="composite" presStyleCnt="0"/>
      <dgm:spPr/>
    </dgm:pt>
    <dgm:pt modelId="{F4549BA0-5005-4B30-8ACC-17D2AEC102AD}" type="pres">
      <dgm:prSet presAssocID="{460C4B03-152B-47F2-861B-4BC1D4689CBC}" presName="bgChev" presStyleLbl="node1" presStyleIdx="4" presStyleCnt="9" custLinFactNeighborX="1321" custLinFactNeighborY="-1089"/>
      <dgm:spPr>
        <a:solidFill>
          <a:schemeClr val="accent3">
            <a:lumMod val="50000"/>
          </a:schemeClr>
        </a:solidFill>
        <a:ln w="12700">
          <a:noFill/>
        </a:ln>
      </dgm:spPr>
    </dgm:pt>
    <dgm:pt modelId="{BC363C2B-31A3-4356-A266-E95CB4EB12ED}" type="pres">
      <dgm:prSet presAssocID="{460C4B03-152B-47F2-861B-4BC1D4689CBC}" presName="txNode" presStyleLbl="fgAcc1" presStyleIdx="4" presStyleCnt="9">
        <dgm:presLayoutVars>
          <dgm:bulletEnabled val="1"/>
        </dgm:presLayoutVars>
      </dgm:prSet>
      <dgm:spPr/>
    </dgm:pt>
    <dgm:pt modelId="{E5F0493C-4DD2-4B20-8A0E-DB9CAC6DFB6F}" type="pres">
      <dgm:prSet presAssocID="{B344525A-0E42-4B75-B4AD-5772A6449363}" presName="compositeSpace" presStyleCnt="0"/>
      <dgm:spPr/>
    </dgm:pt>
    <dgm:pt modelId="{3761F0CA-3A0C-47FB-9666-5ED4A4C2F504}" type="pres">
      <dgm:prSet presAssocID="{C63BBAE9-976F-4600-8AFA-BBF736363622}" presName="composite" presStyleCnt="0"/>
      <dgm:spPr/>
    </dgm:pt>
    <dgm:pt modelId="{B8777AEA-0D13-41E0-8EBB-4BE818D8836A}" type="pres">
      <dgm:prSet presAssocID="{C63BBAE9-976F-4600-8AFA-BBF736363622}" presName="bgChev" presStyleLbl="node1" presStyleIdx="5" presStyleCnt="9"/>
      <dgm:spPr>
        <a:solidFill>
          <a:schemeClr val="accent3">
            <a:lumMod val="40000"/>
            <a:lumOff val="60000"/>
          </a:schemeClr>
        </a:solidFill>
        <a:ln w="28575">
          <a:noFill/>
        </a:ln>
      </dgm:spPr>
    </dgm:pt>
    <dgm:pt modelId="{A48DC9D0-BA1E-4780-9537-5BC4BF959DB3}" type="pres">
      <dgm:prSet presAssocID="{C63BBAE9-976F-4600-8AFA-BBF736363622}" presName="txNode" presStyleLbl="fgAcc1" presStyleIdx="5" presStyleCnt="9">
        <dgm:presLayoutVars>
          <dgm:bulletEnabled val="1"/>
        </dgm:presLayoutVars>
      </dgm:prSet>
      <dgm:spPr/>
    </dgm:pt>
    <dgm:pt modelId="{169D89B6-B67D-41A4-893F-F25582275211}" type="pres">
      <dgm:prSet presAssocID="{EE4EAF51-5271-4D29-8DE7-480370C96F7D}" presName="compositeSpace" presStyleCnt="0"/>
      <dgm:spPr/>
    </dgm:pt>
    <dgm:pt modelId="{04F3F857-D4A1-48FA-9E2C-7C5591EC1172}" type="pres">
      <dgm:prSet presAssocID="{054B9C62-4773-44B8-A803-FCC53B0ADB4F}" presName="composite" presStyleCnt="0"/>
      <dgm:spPr/>
    </dgm:pt>
    <dgm:pt modelId="{987E597D-593B-459C-A92A-4FE42D0C2DC5}" type="pres">
      <dgm:prSet presAssocID="{054B9C62-4773-44B8-A803-FCC53B0ADB4F}" presName="bgChev" presStyleLbl="node1" presStyleIdx="6" presStyleCnt="9" custLinFactNeighborX="2406" custLinFactNeighborY="-1089"/>
      <dgm:spPr>
        <a:solidFill>
          <a:schemeClr val="accent3">
            <a:lumMod val="50000"/>
          </a:schemeClr>
        </a:solidFill>
        <a:ln w="12700">
          <a:noFill/>
        </a:ln>
      </dgm:spPr>
    </dgm:pt>
    <dgm:pt modelId="{C1314F2F-B891-4C84-9879-3723858ABE8C}" type="pres">
      <dgm:prSet presAssocID="{054B9C62-4773-44B8-A803-FCC53B0ADB4F}" presName="txNode" presStyleLbl="fgAcc1" presStyleIdx="6" presStyleCnt="9">
        <dgm:presLayoutVars>
          <dgm:bulletEnabled val="1"/>
        </dgm:presLayoutVars>
      </dgm:prSet>
      <dgm:spPr/>
    </dgm:pt>
    <dgm:pt modelId="{1C876CDF-A896-4960-8D25-D40B5C8907B1}" type="pres">
      <dgm:prSet presAssocID="{E4AE6877-8C0A-4B70-AF18-FA11EA86FB9E}" presName="compositeSpace" presStyleCnt="0"/>
      <dgm:spPr/>
    </dgm:pt>
    <dgm:pt modelId="{A24273AF-2961-4C26-B174-09D1E510EDC4}" type="pres">
      <dgm:prSet presAssocID="{E1EDB5A3-38B0-4958-AB0E-0CBC47B11CC4}" presName="composite" presStyleCnt="0"/>
      <dgm:spPr/>
    </dgm:pt>
    <dgm:pt modelId="{9BAFAA9B-F940-4D6E-AD90-E31179B0C99D}" type="pres">
      <dgm:prSet presAssocID="{E1EDB5A3-38B0-4958-AB0E-0CBC47B11CC4}" presName="bgChev" presStyleLbl="node1" presStyleIdx="7" presStyleCnt="9"/>
      <dgm:spPr>
        <a:solidFill>
          <a:schemeClr val="accent3">
            <a:lumMod val="40000"/>
            <a:lumOff val="60000"/>
          </a:schemeClr>
        </a:solidFill>
        <a:ln w="28575">
          <a:noFill/>
        </a:ln>
      </dgm:spPr>
    </dgm:pt>
    <dgm:pt modelId="{3513D82D-C971-45AD-A357-0C8F85D645E1}" type="pres">
      <dgm:prSet presAssocID="{E1EDB5A3-38B0-4958-AB0E-0CBC47B11CC4}" presName="txNode" presStyleLbl="fgAcc1" presStyleIdx="7" presStyleCnt="9">
        <dgm:presLayoutVars>
          <dgm:bulletEnabled val="1"/>
        </dgm:presLayoutVars>
      </dgm:prSet>
      <dgm:spPr/>
    </dgm:pt>
    <dgm:pt modelId="{A4F45B51-D426-4F59-B139-7009F6A3F780}" type="pres">
      <dgm:prSet presAssocID="{80F42C87-311A-405B-9C2E-B92FC9BDE83A}" presName="compositeSpace" presStyleCnt="0"/>
      <dgm:spPr/>
    </dgm:pt>
    <dgm:pt modelId="{CD87F4C7-C731-49B1-AC4D-A243DA55A995}" type="pres">
      <dgm:prSet presAssocID="{880F5A4E-F51E-4296-A9A0-117D34C5767F}" presName="composite" presStyleCnt="0"/>
      <dgm:spPr/>
    </dgm:pt>
    <dgm:pt modelId="{13A7D082-8DE4-4FD9-ACF1-F1BE2C50E1C3}" type="pres">
      <dgm:prSet presAssocID="{880F5A4E-F51E-4296-A9A0-117D34C5767F}" presName="bgChev" presStyleLbl="node1" presStyleIdx="8" presStyleCnt="9"/>
      <dgm:spPr>
        <a:solidFill>
          <a:schemeClr val="accent3">
            <a:lumMod val="50000"/>
          </a:schemeClr>
        </a:solidFill>
        <a:ln w="12700">
          <a:noFill/>
        </a:ln>
      </dgm:spPr>
    </dgm:pt>
    <dgm:pt modelId="{B6AF9F33-4F6E-45C6-8E5E-74CD812AAC74}" type="pres">
      <dgm:prSet presAssocID="{880F5A4E-F51E-4296-A9A0-117D34C5767F}" presName="txNode" presStyleLbl="fgAcc1" presStyleIdx="8" presStyleCnt="9">
        <dgm:presLayoutVars>
          <dgm:bulletEnabled val="1"/>
        </dgm:presLayoutVars>
      </dgm:prSet>
      <dgm:spPr/>
    </dgm:pt>
  </dgm:ptLst>
  <dgm:cxnLst>
    <dgm:cxn modelId="{14F34C00-41E7-472D-A337-EA462EA86AC0}" type="presOf" srcId="{054B9C62-4773-44B8-A803-FCC53B0ADB4F}" destId="{C1314F2F-B891-4C84-9879-3723858ABE8C}" srcOrd="0" destOrd="0" presId="urn:microsoft.com/office/officeart/2005/8/layout/chevronAccent+Icon"/>
    <dgm:cxn modelId="{7E198111-A11D-4E7A-B717-57CD58ABD9CF}" srcId="{C84748D8-0EA1-44D3-A581-7D96A119922B}" destId="{880F5A4E-F51E-4296-A9A0-117D34C5767F}" srcOrd="8" destOrd="0" parTransId="{E501366E-798E-4076-95E0-24B2A7B65F33}" sibTransId="{CB2081D7-3A40-4E9D-AFB6-CE26867DCB44}"/>
    <dgm:cxn modelId="{7C116022-ED42-40F4-9D07-4B59074A6DBF}" type="presOf" srcId="{2F61A482-2501-4088-9EFB-63E97A328F6E}" destId="{DF929297-2FA3-4834-B2D0-67F4B7619FFC}" srcOrd="0" destOrd="0" presId="urn:microsoft.com/office/officeart/2005/8/layout/chevronAccent+Icon"/>
    <dgm:cxn modelId="{87F56B26-43E2-4373-9A14-4623857F5DCB}" type="presOf" srcId="{E1EDB5A3-38B0-4958-AB0E-0CBC47B11CC4}" destId="{3513D82D-C971-45AD-A357-0C8F85D645E1}" srcOrd="0" destOrd="0" presId="urn:microsoft.com/office/officeart/2005/8/layout/chevronAccent+Icon"/>
    <dgm:cxn modelId="{1C51D463-8F34-4939-AA9C-5732A9B3919C}" type="presOf" srcId="{460C4B03-152B-47F2-861B-4BC1D4689CBC}" destId="{BC363C2B-31A3-4356-A266-E95CB4EB12ED}" srcOrd="0" destOrd="0" presId="urn:microsoft.com/office/officeart/2005/8/layout/chevronAccent+Icon"/>
    <dgm:cxn modelId="{2A505F48-49BA-4B28-B0D9-75F2C120F112}" srcId="{C84748D8-0EA1-44D3-A581-7D96A119922B}" destId="{2F61A482-2501-4088-9EFB-63E97A328F6E}" srcOrd="2" destOrd="0" parTransId="{47E98376-ED50-45BA-8F3B-79C267D54152}" sibTransId="{68469906-B9F6-4158-84DA-C4974976933D}"/>
    <dgm:cxn modelId="{9DCF6168-9AA2-47CA-A1C7-B132CA42F5AD}" type="presOf" srcId="{C84748D8-0EA1-44D3-A581-7D96A119922B}" destId="{92C3B534-2CD7-4CE7-8D63-D8CE98CB5B38}" srcOrd="0" destOrd="0" presId="urn:microsoft.com/office/officeart/2005/8/layout/chevronAccent+Icon"/>
    <dgm:cxn modelId="{48E9A36C-2947-49BE-AC40-F89CFAA7B28E}" type="presOf" srcId="{C63BBAE9-976F-4600-8AFA-BBF736363622}" destId="{A48DC9D0-BA1E-4780-9537-5BC4BF959DB3}" srcOrd="0" destOrd="0" presId="urn:microsoft.com/office/officeart/2005/8/layout/chevronAccent+Icon"/>
    <dgm:cxn modelId="{4A7FF456-29F3-4478-8529-22E0AA25F854}" type="presOf" srcId="{D43B4E81-D9D2-488E-B84B-845F37A91C00}" destId="{44D35A82-D17E-4841-9579-49FB77D2711C}" srcOrd="0" destOrd="0" presId="urn:microsoft.com/office/officeart/2005/8/layout/chevronAccent+Icon"/>
    <dgm:cxn modelId="{6FF82396-A34E-42DC-A0F2-8873B54CF07B}" type="presOf" srcId="{880F5A4E-F51E-4296-A9A0-117D34C5767F}" destId="{B6AF9F33-4F6E-45C6-8E5E-74CD812AAC74}" srcOrd="0" destOrd="0" presId="urn:microsoft.com/office/officeart/2005/8/layout/chevronAccent+Icon"/>
    <dgm:cxn modelId="{0BAF0A8E-FCC9-4D82-9EF1-B5651EB1EBDC}" srcId="{C84748D8-0EA1-44D3-A581-7D96A119922B}" destId="{C63BBAE9-976F-4600-8AFA-BBF736363622}" srcOrd="5" destOrd="0" parTransId="{72F22297-2E94-40C2-BF92-F6240414E8F7}" sibTransId="{EE4EAF51-5271-4D29-8DE7-480370C96F7D}"/>
    <dgm:cxn modelId="{40EA77A8-D994-4D6C-B619-C8C4F5240EE8}" srcId="{C84748D8-0EA1-44D3-A581-7D96A119922B}" destId="{E1EDB5A3-38B0-4958-AB0E-0CBC47B11CC4}" srcOrd="7" destOrd="0" parTransId="{48A1B8A8-F8C1-47B7-BE9D-A905FBEF051A}" sibTransId="{80F42C87-311A-405B-9C2E-B92FC9BDE83A}"/>
    <dgm:cxn modelId="{FC0B2FAA-30BE-4323-BC61-6718A84B1981}" type="presOf" srcId="{3E84ADCC-99CA-4AA2-AAB0-FBB7ADB27987}" destId="{C62BA455-6E19-4C5C-B02D-B76B48CF2060}" srcOrd="0" destOrd="0" presId="urn:microsoft.com/office/officeart/2005/8/layout/chevronAccent+Icon"/>
    <dgm:cxn modelId="{4A96C1AC-F6BA-44B5-91B6-06BD5D1B8C9B}" srcId="{C84748D8-0EA1-44D3-A581-7D96A119922B}" destId="{D43B4E81-D9D2-488E-B84B-845F37A91C00}" srcOrd="0" destOrd="0" parTransId="{26B202FF-AF7E-413A-9D47-C453268DD8D4}" sibTransId="{FF9D447E-56E7-41C1-B746-31884DB46E57}"/>
    <dgm:cxn modelId="{6E24E5B4-CF1E-404C-8B64-64E8A4C8A4C8}" srcId="{C84748D8-0EA1-44D3-A581-7D96A119922B}" destId="{460C4B03-152B-47F2-861B-4BC1D4689CBC}" srcOrd="4" destOrd="0" parTransId="{7D73B570-FF29-4456-A5C6-681C7ED610A5}" sibTransId="{B344525A-0E42-4B75-B4AD-5772A6449363}"/>
    <dgm:cxn modelId="{026962BD-3962-4302-8EB2-897C3D9A8B5C}" type="presOf" srcId="{C545B7D5-13FF-4926-B258-AA33F087E1F8}" destId="{EF6F8183-48E5-4759-9A68-C90A5B66331E}" srcOrd="0" destOrd="0" presId="urn:microsoft.com/office/officeart/2005/8/layout/chevronAccent+Icon"/>
    <dgm:cxn modelId="{49C4DFD8-3EFB-42B9-8305-3B37AD63F02C}" srcId="{C84748D8-0EA1-44D3-A581-7D96A119922B}" destId="{054B9C62-4773-44B8-A803-FCC53B0ADB4F}" srcOrd="6" destOrd="0" parTransId="{F5086C97-A325-4147-9760-049F5896C9DB}" sibTransId="{E4AE6877-8C0A-4B70-AF18-FA11EA86FB9E}"/>
    <dgm:cxn modelId="{B50F87FE-6DEE-4139-99E0-B8013D66112C}" srcId="{C84748D8-0EA1-44D3-A581-7D96A119922B}" destId="{C545B7D5-13FF-4926-B258-AA33F087E1F8}" srcOrd="1" destOrd="0" parTransId="{736C6E68-B3EE-44CF-8D2B-B493F6E983C2}" sibTransId="{F9FD887C-CED2-43D1-88A6-20B4E84B0064}"/>
    <dgm:cxn modelId="{6C125FFF-BF81-41B5-97AF-1DF304E80D27}" srcId="{C84748D8-0EA1-44D3-A581-7D96A119922B}" destId="{3E84ADCC-99CA-4AA2-AAB0-FBB7ADB27987}" srcOrd="3" destOrd="0" parTransId="{98EFA1D6-2403-4EAA-BD18-B6CA0C748FB6}" sibTransId="{D4DC11C1-0265-42DE-B070-769DA1D38050}"/>
    <dgm:cxn modelId="{773956CC-D833-4E86-B3E5-5961C8854A74}" type="presParOf" srcId="{92C3B534-2CD7-4CE7-8D63-D8CE98CB5B38}" destId="{271BCB24-9277-4C53-901A-C70FAE8B788E}" srcOrd="0" destOrd="0" presId="urn:microsoft.com/office/officeart/2005/8/layout/chevronAccent+Icon"/>
    <dgm:cxn modelId="{8A92EFC0-E8D6-4830-84A2-1F3FC133347C}" type="presParOf" srcId="{271BCB24-9277-4C53-901A-C70FAE8B788E}" destId="{4C3F1566-56C5-4864-935A-CD086726F040}" srcOrd="0" destOrd="0" presId="urn:microsoft.com/office/officeart/2005/8/layout/chevronAccent+Icon"/>
    <dgm:cxn modelId="{5949685C-2F91-4BB3-9B98-756D5792DA1F}" type="presParOf" srcId="{271BCB24-9277-4C53-901A-C70FAE8B788E}" destId="{44D35A82-D17E-4841-9579-49FB77D2711C}" srcOrd="1" destOrd="0" presId="urn:microsoft.com/office/officeart/2005/8/layout/chevronAccent+Icon"/>
    <dgm:cxn modelId="{1E362FD3-30F6-4711-81B7-4D32440DA83F}" type="presParOf" srcId="{92C3B534-2CD7-4CE7-8D63-D8CE98CB5B38}" destId="{965D8103-E220-4096-B51F-2C998DD1249C}" srcOrd="1" destOrd="0" presId="urn:microsoft.com/office/officeart/2005/8/layout/chevronAccent+Icon"/>
    <dgm:cxn modelId="{16DEC4AE-869E-4486-9FB7-4BB806403B2C}" type="presParOf" srcId="{92C3B534-2CD7-4CE7-8D63-D8CE98CB5B38}" destId="{83149031-351D-4DA8-BED6-B707090F7DE6}" srcOrd="2" destOrd="0" presId="urn:microsoft.com/office/officeart/2005/8/layout/chevronAccent+Icon"/>
    <dgm:cxn modelId="{7B3C8951-6694-4A48-9196-3B5775DEF1F9}" type="presParOf" srcId="{83149031-351D-4DA8-BED6-B707090F7DE6}" destId="{CFB2F79E-2B4B-48CA-82E0-9F5D7D10F286}" srcOrd="0" destOrd="0" presId="urn:microsoft.com/office/officeart/2005/8/layout/chevronAccent+Icon"/>
    <dgm:cxn modelId="{ADD0355F-B709-438C-9E72-17A2D5EFC932}" type="presParOf" srcId="{83149031-351D-4DA8-BED6-B707090F7DE6}" destId="{EF6F8183-48E5-4759-9A68-C90A5B66331E}" srcOrd="1" destOrd="0" presId="urn:microsoft.com/office/officeart/2005/8/layout/chevronAccent+Icon"/>
    <dgm:cxn modelId="{B176AA78-6629-4299-A89A-E7F13E205574}" type="presParOf" srcId="{92C3B534-2CD7-4CE7-8D63-D8CE98CB5B38}" destId="{6DE170FB-B5BB-454D-8816-A3DCF68CD6AE}" srcOrd="3" destOrd="0" presId="urn:microsoft.com/office/officeart/2005/8/layout/chevronAccent+Icon"/>
    <dgm:cxn modelId="{32A165ED-D6AB-40CF-B8B7-0D4019DC024D}" type="presParOf" srcId="{92C3B534-2CD7-4CE7-8D63-D8CE98CB5B38}" destId="{18732D4E-8C23-4493-BA33-028E300B1608}" srcOrd="4" destOrd="0" presId="urn:microsoft.com/office/officeart/2005/8/layout/chevronAccent+Icon"/>
    <dgm:cxn modelId="{7862A60A-A662-4397-8C9C-ACD03396298C}" type="presParOf" srcId="{18732D4E-8C23-4493-BA33-028E300B1608}" destId="{313D852E-9874-4F80-9381-22EA13EF248C}" srcOrd="0" destOrd="0" presId="urn:microsoft.com/office/officeart/2005/8/layout/chevronAccent+Icon"/>
    <dgm:cxn modelId="{DAC57B40-00F6-4938-BCFA-90CA89619575}" type="presParOf" srcId="{18732D4E-8C23-4493-BA33-028E300B1608}" destId="{DF929297-2FA3-4834-B2D0-67F4B7619FFC}" srcOrd="1" destOrd="0" presId="urn:microsoft.com/office/officeart/2005/8/layout/chevronAccent+Icon"/>
    <dgm:cxn modelId="{2940D4B9-81A3-4FC5-8C4F-B1B539FB1855}" type="presParOf" srcId="{92C3B534-2CD7-4CE7-8D63-D8CE98CB5B38}" destId="{9A888111-7388-4F02-92EE-3FBFA014E207}" srcOrd="5" destOrd="0" presId="urn:microsoft.com/office/officeart/2005/8/layout/chevronAccent+Icon"/>
    <dgm:cxn modelId="{C0D16553-D2CE-45FC-B8A9-4B1586BB2C65}" type="presParOf" srcId="{92C3B534-2CD7-4CE7-8D63-D8CE98CB5B38}" destId="{AC55215B-8D65-44FE-8BD5-7D8614EA322D}" srcOrd="6" destOrd="0" presId="urn:microsoft.com/office/officeart/2005/8/layout/chevronAccent+Icon"/>
    <dgm:cxn modelId="{561CD0C5-EE8F-4436-8316-7B37FB73941C}" type="presParOf" srcId="{AC55215B-8D65-44FE-8BD5-7D8614EA322D}" destId="{25E9E861-5937-4C3A-AAD3-CE5E6C269EF2}" srcOrd="0" destOrd="0" presId="urn:microsoft.com/office/officeart/2005/8/layout/chevronAccent+Icon"/>
    <dgm:cxn modelId="{9881C817-DB0B-41C7-94C0-120306DBBC54}" type="presParOf" srcId="{AC55215B-8D65-44FE-8BD5-7D8614EA322D}" destId="{C62BA455-6E19-4C5C-B02D-B76B48CF2060}" srcOrd="1" destOrd="0" presId="urn:microsoft.com/office/officeart/2005/8/layout/chevronAccent+Icon"/>
    <dgm:cxn modelId="{A71BEF6E-F35D-469D-B844-2E5920393950}" type="presParOf" srcId="{92C3B534-2CD7-4CE7-8D63-D8CE98CB5B38}" destId="{17DCB666-838A-4E91-9E7A-FDCB244F2A04}" srcOrd="7" destOrd="0" presId="urn:microsoft.com/office/officeart/2005/8/layout/chevronAccent+Icon"/>
    <dgm:cxn modelId="{BCCB51B5-16BD-490A-A90C-8740A49BDB98}" type="presParOf" srcId="{92C3B534-2CD7-4CE7-8D63-D8CE98CB5B38}" destId="{9F609CDF-4BF4-4053-B2BE-3C55DA3555CE}" srcOrd="8" destOrd="0" presId="urn:microsoft.com/office/officeart/2005/8/layout/chevronAccent+Icon"/>
    <dgm:cxn modelId="{8E9F43EE-8DB0-41B8-8DCE-35C069E0ABEC}" type="presParOf" srcId="{9F609CDF-4BF4-4053-B2BE-3C55DA3555CE}" destId="{F4549BA0-5005-4B30-8ACC-17D2AEC102AD}" srcOrd="0" destOrd="0" presId="urn:microsoft.com/office/officeart/2005/8/layout/chevronAccent+Icon"/>
    <dgm:cxn modelId="{66F6E8F8-0B10-4230-AD69-BAB1C4D96823}" type="presParOf" srcId="{9F609CDF-4BF4-4053-B2BE-3C55DA3555CE}" destId="{BC363C2B-31A3-4356-A266-E95CB4EB12ED}" srcOrd="1" destOrd="0" presId="urn:microsoft.com/office/officeart/2005/8/layout/chevronAccent+Icon"/>
    <dgm:cxn modelId="{CE53DCCE-1FD5-4C0F-8F05-3314EDBF05B2}" type="presParOf" srcId="{92C3B534-2CD7-4CE7-8D63-D8CE98CB5B38}" destId="{E5F0493C-4DD2-4B20-8A0E-DB9CAC6DFB6F}" srcOrd="9" destOrd="0" presId="urn:microsoft.com/office/officeart/2005/8/layout/chevronAccent+Icon"/>
    <dgm:cxn modelId="{B9FB0F2C-18F6-468F-8A6D-59FA45AFAB57}" type="presParOf" srcId="{92C3B534-2CD7-4CE7-8D63-D8CE98CB5B38}" destId="{3761F0CA-3A0C-47FB-9666-5ED4A4C2F504}" srcOrd="10" destOrd="0" presId="urn:microsoft.com/office/officeart/2005/8/layout/chevronAccent+Icon"/>
    <dgm:cxn modelId="{3A6712F3-AF21-4F97-BE74-C11D35EFB136}" type="presParOf" srcId="{3761F0CA-3A0C-47FB-9666-5ED4A4C2F504}" destId="{B8777AEA-0D13-41E0-8EBB-4BE818D8836A}" srcOrd="0" destOrd="0" presId="urn:microsoft.com/office/officeart/2005/8/layout/chevronAccent+Icon"/>
    <dgm:cxn modelId="{22F02E18-B68D-45F6-B16E-37CC44F4081D}" type="presParOf" srcId="{3761F0CA-3A0C-47FB-9666-5ED4A4C2F504}" destId="{A48DC9D0-BA1E-4780-9537-5BC4BF959DB3}" srcOrd="1" destOrd="0" presId="urn:microsoft.com/office/officeart/2005/8/layout/chevronAccent+Icon"/>
    <dgm:cxn modelId="{D9229ABE-C26E-4E74-863E-7EFBC77EA1DA}" type="presParOf" srcId="{92C3B534-2CD7-4CE7-8D63-D8CE98CB5B38}" destId="{169D89B6-B67D-41A4-893F-F25582275211}" srcOrd="11" destOrd="0" presId="urn:microsoft.com/office/officeart/2005/8/layout/chevronAccent+Icon"/>
    <dgm:cxn modelId="{7391D02C-9E1E-41C8-83D8-BF693403CEE7}" type="presParOf" srcId="{92C3B534-2CD7-4CE7-8D63-D8CE98CB5B38}" destId="{04F3F857-D4A1-48FA-9E2C-7C5591EC1172}" srcOrd="12" destOrd="0" presId="urn:microsoft.com/office/officeart/2005/8/layout/chevronAccent+Icon"/>
    <dgm:cxn modelId="{4141DB22-4A5B-4865-BBE6-2A40E85276A5}" type="presParOf" srcId="{04F3F857-D4A1-48FA-9E2C-7C5591EC1172}" destId="{987E597D-593B-459C-A92A-4FE42D0C2DC5}" srcOrd="0" destOrd="0" presId="urn:microsoft.com/office/officeart/2005/8/layout/chevronAccent+Icon"/>
    <dgm:cxn modelId="{F92CC550-CF37-4D54-92C4-691B1FD4992E}" type="presParOf" srcId="{04F3F857-D4A1-48FA-9E2C-7C5591EC1172}" destId="{C1314F2F-B891-4C84-9879-3723858ABE8C}" srcOrd="1" destOrd="0" presId="urn:microsoft.com/office/officeart/2005/8/layout/chevronAccent+Icon"/>
    <dgm:cxn modelId="{B96BE489-6E5E-4AAD-BACF-005A27CE01F0}" type="presParOf" srcId="{92C3B534-2CD7-4CE7-8D63-D8CE98CB5B38}" destId="{1C876CDF-A896-4960-8D25-D40B5C8907B1}" srcOrd="13" destOrd="0" presId="urn:microsoft.com/office/officeart/2005/8/layout/chevronAccent+Icon"/>
    <dgm:cxn modelId="{E160B827-1F9A-4BA1-B3B3-4E850D7A6DDB}" type="presParOf" srcId="{92C3B534-2CD7-4CE7-8D63-D8CE98CB5B38}" destId="{A24273AF-2961-4C26-B174-09D1E510EDC4}" srcOrd="14" destOrd="0" presId="urn:microsoft.com/office/officeart/2005/8/layout/chevronAccent+Icon"/>
    <dgm:cxn modelId="{3579C770-79BE-4221-BE3C-948D8C70646E}" type="presParOf" srcId="{A24273AF-2961-4C26-B174-09D1E510EDC4}" destId="{9BAFAA9B-F940-4D6E-AD90-E31179B0C99D}" srcOrd="0" destOrd="0" presId="urn:microsoft.com/office/officeart/2005/8/layout/chevronAccent+Icon"/>
    <dgm:cxn modelId="{DF6DC6F8-70EB-4D94-8844-E8A78D5392CB}" type="presParOf" srcId="{A24273AF-2961-4C26-B174-09D1E510EDC4}" destId="{3513D82D-C971-45AD-A357-0C8F85D645E1}" srcOrd="1" destOrd="0" presId="urn:microsoft.com/office/officeart/2005/8/layout/chevronAccent+Icon"/>
    <dgm:cxn modelId="{9DE0EBA4-58E6-4AB3-931E-947B3922919E}" type="presParOf" srcId="{92C3B534-2CD7-4CE7-8D63-D8CE98CB5B38}" destId="{A4F45B51-D426-4F59-B139-7009F6A3F780}" srcOrd="15" destOrd="0" presId="urn:microsoft.com/office/officeart/2005/8/layout/chevronAccent+Icon"/>
    <dgm:cxn modelId="{5064D9DD-4D85-4E34-B8E3-4497ABFB9935}" type="presParOf" srcId="{92C3B534-2CD7-4CE7-8D63-D8CE98CB5B38}" destId="{CD87F4C7-C731-49B1-AC4D-A243DA55A995}" srcOrd="16" destOrd="0" presId="urn:microsoft.com/office/officeart/2005/8/layout/chevronAccent+Icon"/>
    <dgm:cxn modelId="{74E82D00-C75E-41C4-898D-AA9490ADD1BE}" type="presParOf" srcId="{CD87F4C7-C731-49B1-AC4D-A243DA55A995}" destId="{13A7D082-8DE4-4FD9-ACF1-F1BE2C50E1C3}" srcOrd="0" destOrd="0" presId="urn:microsoft.com/office/officeart/2005/8/layout/chevronAccent+Icon"/>
    <dgm:cxn modelId="{2E2C65E4-C9D2-4F70-AF4A-9DE4ACD7CEF1}" type="presParOf" srcId="{CD87F4C7-C731-49B1-AC4D-A243DA55A995}" destId="{B6AF9F33-4F6E-45C6-8E5E-74CD812AAC74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D22D92A-A1EB-491E-B129-F264B7E65CFD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F5C3449-D2C2-484C-9AE7-7842688F556F}">
      <dgm:prSet phldrT="[Texto]"/>
      <dgm:spPr>
        <a:solidFill>
          <a:schemeClr val="accent6"/>
        </a:solidFill>
      </dgm:spPr>
      <dgm:t>
        <a:bodyPr/>
        <a:lstStyle/>
        <a:p>
          <a:r>
            <a:rPr lang="en-CA" dirty="0"/>
            <a:t>Online</a:t>
          </a:r>
          <a:endParaRPr lang="en-US" dirty="0"/>
        </a:p>
      </dgm:t>
    </dgm:pt>
    <dgm:pt modelId="{BD9D938C-73A6-4330-A561-3BFBD53E46F2}" type="parTrans" cxnId="{8042579A-3F99-4100-81E3-E7A08925887D}">
      <dgm:prSet/>
      <dgm:spPr/>
      <dgm:t>
        <a:bodyPr/>
        <a:lstStyle/>
        <a:p>
          <a:endParaRPr lang="en-US"/>
        </a:p>
      </dgm:t>
    </dgm:pt>
    <dgm:pt modelId="{0347DEDE-5E66-4570-A138-A4AA09FC37B8}" type="sibTrans" cxnId="{8042579A-3F99-4100-81E3-E7A08925887D}">
      <dgm:prSet/>
      <dgm:spPr/>
      <dgm:t>
        <a:bodyPr/>
        <a:lstStyle/>
        <a:p>
          <a:endParaRPr lang="en-US"/>
        </a:p>
      </dgm:t>
    </dgm:pt>
    <dgm:pt modelId="{08552722-0ADA-4AE1-A117-9DF88357561F}">
      <dgm:prSet phldrT="[Texto]"/>
      <dgm:spPr/>
      <dgm:t>
        <a:bodyPr/>
        <a:lstStyle/>
        <a:p>
          <a:r>
            <a:rPr lang="en-CA" dirty="0"/>
            <a:t>Maintenance</a:t>
          </a:r>
          <a:endParaRPr lang="en-US" dirty="0"/>
        </a:p>
      </dgm:t>
    </dgm:pt>
    <dgm:pt modelId="{0D8E7747-E37B-4B7F-80E2-D223599F84C7}" type="parTrans" cxnId="{B62F9577-8B77-482B-B11A-A54F2A345483}">
      <dgm:prSet/>
      <dgm:spPr/>
      <dgm:t>
        <a:bodyPr/>
        <a:lstStyle/>
        <a:p>
          <a:endParaRPr lang="en-US"/>
        </a:p>
      </dgm:t>
    </dgm:pt>
    <dgm:pt modelId="{D1882FD6-57EC-4B9F-8F3C-5CD4D3A92133}" type="sibTrans" cxnId="{B62F9577-8B77-482B-B11A-A54F2A345483}">
      <dgm:prSet/>
      <dgm:spPr/>
      <dgm:t>
        <a:bodyPr/>
        <a:lstStyle/>
        <a:p>
          <a:endParaRPr lang="en-US"/>
        </a:p>
      </dgm:t>
    </dgm:pt>
    <dgm:pt modelId="{164709C1-482E-46F6-80B7-591CA0997F36}">
      <dgm:prSet phldrT="[Texto]"/>
      <dgm:spPr/>
      <dgm:t>
        <a:bodyPr/>
        <a:lstStyle/>
        <a:p>
          <a:r>
            <a:rPr lang="en-CA" dirty="0"/>
            <a:t>Conditioning</a:t>
          </a:r>
          <a:endParaRPr lang="en-US" dirty="0"/>
        </a:p>
      </dgm:t>
    </dgm:pt>
    <dgm:pt modelId="{FF2C2CA5-6D7A-4405-9249-0B87BF13FD4E}" type="parTrans" cxnId="{3985DDFC-1D54-47A1-9DED-174FB327ADBE}">
      <dgm:prSet/>
      <dgm:spPr/>
      <dgm:t>
        <a:bodyPr/>
        <a:lstStyle/>
        <a:p>
          <a:endParaRPr lang="en-US"/>
        </a:p>
      </dgm:t>
    </dgm:pt>
    <dgm:pt modelId="{05D4C3BB-DE24-4E3E-8E28-ACB96A6D0D3F}" type="sibTrans" cxnId="{3985DDFC-1D54-47A1-9DED-174FB327ADBE}">
      <dgm:prSet/>
      <dgm:spPr/>
      <dgm:t>
        <a:bodyPr/>
        <a:lstStyle/>
        <a:p>
          <a:endParaRPr lang="en-US"/>
        </a:p>
      </dgm:t>
    </dgm:pt>
    <dgm:pt modelId="{9A4A4CEA-547C-44C3-B1BE-ADB5E12E0E69}" type="pres">
      <dgm:prSet presAssocID="{5D22D92A-A1EB-491E-B129-F264B7E65CFD}" presName="cycle" presStyleCnt="0">
        <dgm:presLayoutVars>
          <dgm:dir/>
          <dgm:resizeHandles val="exact"/>
        </dgm:presLayoutVars>
      </dgm:prSet>
      <dgm:spPr/>
    </dgm:pt>
    <dgm:pt modelId="{542B4533-81FA-4C6C-9539-2594696CA68D}" type="pres">
      <dgm:prSet presAssocID="{7F5C3449-D2C2-484C-9AE7-7842688F556F}" presName="node" presStyleLbl="node1" presStyleIdx="0" presStyleCnt="3">
        <dgm:presLayoutVars>
          <dgm:bulletEnabled val="1"/>
        </dgm:presLayoutVars>
      </dgm:prSet>
      <dgm:spPr/>
    </dgm:pt>
    <dgm:pt modelId="{8320614D-1398-482B-9D24-5F30C7BA9C21}" type="pres">
      <dgm:prSet presAssocID="{7F5C3449-D2C2-484C-9AE7-7842688F556F}" presName="spNode" presStyleCnt="0"/>
      <dgm:spPr/>
    </dgm:pt>
    <dgm:pt modelId="{889117F0-DCA0-4EFB-B13D-4D45FEFF4ECF}" type="pres">
      <dgm:prSet presAssocID="{0347DEDE-5E66-4570-A138-A4AA09FC37B8}" presName="sibTrans" presStyleLbl="sibTrans1D1" presStyleIdx="0" presStyleCnt="3"/>
      <dgm:spPr/>
    </dgm:pt>
    <dgm:pt modelId="{AFEE8A2B-9E20-4610-B8FC-4334ABBF6BF5}" type="pres">
      <dgm:prSet presAssocID="{08552722-0ADA-4AE1-A117-9DF88357561F}" presName="node" presStyleLbl="node1" presStyleIdx="1" presStyleCnt="3">
        <dgm:presLayoutVars>
          <dgm:bulletEnabled val="1"/>
        </dgm:presLayoutVars>
      </dgm:prSet>
      <dgm:spPr/>
    </dgm:pt>
    <dgm:pt modelId="{721E55A4-0633-4D65-A336-115441A64C1B}" type="pres">
      <dgm:prSet presAssocID="{08552722-0ADA-4AE1-A117-9DF88357561F}" presName="spNode" presStyleCnt="0"/>
      <dgm:spPr/>
    </dgm:pt>
    <dgm:pt modelId="{BD6F9AA1-5ED1-4131-8663-B16D95BC2FCD}" type="pres">
      <dgm:prSet presAssocID="{D1882FD6-57EC-4B9F-8F3C-5CD4D3A92133}" presName="sibTrans" presStyleLbl="sibTrans1D1" presStyleIdx="1" presStyleCnt="3"/>
      <dgm:spPr/>
    </dgm:pt>
    <dgm:pt modelId="{E410CA91-5156-4151-8FA3-2F6B3FB18746}" type="pres">
      <dgm:prSet presAssocID="{164709C1-482E-46F6-80B7-591CA0997F36}" presName="node" presStyleLbl="node1" presStyleIdx="2" presStyleCnt="3">
        <dgm:presLayoutVars>
          <dgm:bulletEnabled val="1"/>
        </dgm:presLayoutVars>
      </dgm:prSet>
      <dgm:spPr/>
    </dgm:pt>
    <dgm:pt modelId="{8F098DF3-E9AB-43E4-8D5A-CB3C45F03D3E}" type="pres">
      <dgm:prSet presAssocID="{164709C1-482E-46F6-80B7-591CA0997F36}" presName="spNode" presStyleCnt="0"/>
      <dgm:spPr/>
    </dgm:pt>
    <dgm:pt modelId="{E28F5DD1-6BD8-46AD-892F-E28D1967D54C}" type="pres">
      <dgm:prSet presAssocID="{05D4C3BB-DE24-4E3E-8E28-ACB96A6D0D3F}" presName="sibTrans" presStyleLbl="sibTrans1D1" presStyleIdx="2" presStyleCnt="3"/>
      <dgm:spPr/>
    </dgm:pt>
  </dgm:ptLst>
  <dgm:cxnLst>
    <dgm:cxn modelId="{7DA8F503-CD7C-4D36-B0E0-7FF5E417F6B2}" type="presOf" srcId="{08552722-0ADA-4AE1-A117-9DF88357561F}" destId="{AFEE8A2B-9E20-4610-B8FC-4334ABBF6BF5}" srcOrd="0" destOrd="0" presId="urn:microsoft.com/office/officeart/2005/8/layout/cycle5"/>
    <dgm:cxn modelId="{BD9EB306-189A-47BF-98E5-1D2D9C43C8E7}" type="presOf" srcId="{D1882FD6-57EC-4B9F-8F3C-5CD4D3A92133}" destId="{BD6F9AA1-5ED1-4131-8663-B16D95BC2FCD}" srcOrd="0" destOrd="0" presId="urn:microsoft.com/office/officeart/2005/8/layout/cycle5"/>
    <dgm:cxn modelId="{34987119-66C9-42EE-841E-578933322A40}" type="presOf" srcId="{5D22D92A-A1EB-491E-B129-F264B7E65CFD}" destId="{9A4A4CEA-547C-44C3-B1BE-ADB5E12E0E69}" srcOrd="0" destOrd="0" presId="urn:microsoft.com/office/officeart/2005/8/layout/cycle5"/>
    <dgm:cxn modelId="{2D47FA2D-6EB4-4271-A83A-D3E6C4B9BA74}" type="presOf" srcId="{7F5C3449-D2C2-484C-9AE7-7842688F556F}" destId="{542B4533-81FA-4C6C-9539-2594696CA68D}" srcOrd="0" destOrd="0" presId="urn:microsoft.com/office/officeart/2005/8/layout/cycle5"/>
    <dgm:cxn modelId="{344A396E-47B8-42F7-AB2F-AA87530C3BA2}" type="presOf" srcId="{05D4C3BB-DE24-4E3E-8E28-ACB96A6D0D3F}" destId="{E28F5DD1-6BD8-46AD-892F-E28D1967D54C}" srcOrd="0" destOrd="0" presId="urn:microsoft.com/office/officeart/2005/8/layout/cycle5"/>
    <dgm:cxn modelId="{B62F9577-8B77-482B-B11A-A54F2A345483}" srcId="{5D22D92A-A1EB-491E-B129-F264B7E65CFD}" destId="{08552722-0ADA-4AE1-A117-9DF88357561F}" srcOrd="1" destOrd="0" parTransId="{0D8E7747-E37B-4B7F-80E2-D223599F84C7}" sibTransId="{D1882FD6-57EC-4B9F-8F3C-5CD4D3A92133}"/>
    <dgm:cxn modelId="{8042579A-3F99-4100-81E3-E7A08925887D}" srcId="{5D22D92A-A1EB-491E-B129-F264B7E65CFD}" destId="{7F5C3449-D2C2-484C-9AE7-7842688F556F}" srcOrd="0" destOrd="0" parTransId="{BD9D938C-73A6-4330-A561-3BFBD53E46F2}" sibTransId="{0347DEDE-5E66-4570-A138-A4AA09FC37B8}"/>
    <dgm:cxn modelId="{AEB7FCF2-FDEC-46D1-8109-37E54E67C1DD}" type="presOf" srcId="{0347DEDE-5E66-4570-A138-A4AA09FC37B8}" destId="{889117F0-DCA0-4EFB-B13D-4D45FEFF4ECF}" srcOrd="0" destOrd="0" presId="urn:microsoft.com/office/officeart/2005/8/layout/cycle5"/>
    <dgm:cxn modelId="{248D2CD4-C2F0-4166-B1EA-69571DE45596}" type="presOf" srcId="{164709C1-482E-46F6-80B7-591CA0997F36}" destId="{E410CA91-5156-4151-8FA3-2F6B3FB18746}" srcOrd="0" destOrd="0" presId="urn:microsoft.com/office/officeart/2005/8/layout/cycle5"/>
    <dgm:cxn modelId="{3985DDFC-1D54-47A1-9DED-174FB327ADBE}" srcId="{5D22D92A-A1EB-491E-B129-F264B7E65CFD}" destId="{164709C1-482E-46F6-80B7-591CA0997F36}" srcOrd="2" destOrd="0" parTransId="{FF2C2CA5-6D7A-4405-9249-0B87BF13FD4E}" sibTransId="{05D4C3BB-DE24-4E3E-8E28-ACB96A6D0D3F}"/>
    <dgm:cxn modelId="{24ABC3C7-05B8-40F2-A095-4084D4CA2FE8}" type="presParOf" srcId="{9A4A4CEA-547C-44C3-B1BE-ADB5E12E0E69}" destId="{542B4533-81FA-4C6C-9539-2594696CA68D}" srcOrd="0" destOrd="0" presId="urn:microsoft.com/office/officeart/2005/8/layout/cycle5"/>
    <dgm:cxn modelId="{A95894C4-9CAF-4CAA-A510-E020E4E415FE}" type="presParOf" srcId="{9A4A4CEA-547C-44C3-B1BE-ADB5E12E0E69}" destId="{8320614D-1398-482B-9D24-5F30C7BA9C21}" srcOrd="1" destOrd="0" presId="urn:microsoft.com/office/officeart/2005/8/layout/cycle5"/>
    <dgm:cxn modelId="{30329580-6786-4956-B643-53609AE44CF3}" type="presParOf" srcId="{9A4A4CEA-547C-44C3-B1BE-ADB5E12E0E69}" destId="{889117F0-DCA0-4EFB-B13D-4D45FEFF4ECF}" srcOrd="2" destOrd="0" presId="urn:microsoft.com/office/officeart/2005/8/layout/cycle5"/>
    <dgm:cxn modelId="{F5116E4C-65D7-4B7B-A5AE-129D6014E8FE}" type="presParOf" srcId="{9A4A4CEA-547C-44C3-B1BE-ADB5E12E0E69}" destId="{AFEE8A2B-9E20-4610-B8FC-4334ABBF6BF5}" srcOrd="3" destOrd="0" presId="urn:microsoft.com/office/officeart/2005/8/layout/cycle5"/>
    <dgm:cxn modelId="{FF422C0B-D0F4-43F0-8B7C-A6F08354B205}" type="presParOf" srcId="{9A4A4CEA-547C-44C3-B1BE-ADB5E12E0E69}" destId="{721E55A4-0633-4D65-A336-115441A64C1B}" srcOrd="4" destOrd="0" presId="urn:microsoft.com/office/officeart/2005/8/layout/cycle5"/>
    <dgm:cxn modelId="{30AF0C72-354C-4FE1-942D-6798E374634B}" type="presParOf" srcId="{9A4A4CEA-547C-44C3-B1BE-ADB5E12E0E69}" destId="{BD6F9AA1-5ED1-4131-8663-B16D95BC2FCD}" srcOrd="5" destOrd="0" presId="urn:microsoft.com/office/officeart/2005/8/layout/cycle5"/>
    <dgm:cxn modelId="{B3CEA88E-B9DA-416D-A2F1-8422B5AF7B16}" type="presParOf" srcId="{9A4A4CEA-547C-44C3-B1BE-ADB5E12E0E69}" destId="{E410CA91-5156-4151-8FA3-2F6B3FB18746}" srcOrd="6" destOrd="0" presId="urn:microsoft.com/office/officeart/2005/8/layout/cycle5"/>
    <dgm:cxn modelId="{3B54DD4D-4D6F-4742-B17B-0C4B82E85991}" type="presParOf" srcId="{9A4A4CEA-547C-44C3-B1BE-ADB5E12E0E69}" destId="{8F098DF3-E9AB-43E4-8D5A-CB3C45F03D3E}" srcOrd="7" destOrd="0" presId="urn:microsoft.com/office/officeart/2005/8/layout/cycle5"/>
    <dgm:cxn modelId="{B581CBC5-0870-41F3-8300-D0DAE57A7387}" type="presParOf" srcId="{9A4A4CEA-547C-44C3-B1BE-ADB5E12E0E69}" destId="{E28F5DD1-6BD8-46AD-892F-E28D1967D54C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3F1566-56C5-4864-935A-CD086726F040}">
      <dsp:nvSpPr>
        <dsp:cNvPr id="0" name=""/>
        <dsp:cNvSpPr/>
      </dsp:nvSpPr>
      <dsp:spPr>
        <a:xfrm>
          <a:off x="385" y="1184663"/>
          <a:ext cx="849710" cy="327988"/>
        </a:xfrm>
        <a:prstGeom prst="chevron">
          <a:avLst>
            <a:gd name="adj" fmla="val 40000"/>
          </a:avLst>
        </a:prstGeom>
        <a:solidFill>
          <a:schemeClr val="accent3">
            <a:lumMod val="5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D35A82-D17E-4841-9579-49FB77D2711C}">
      <dsp:nvSpPr>
        <dsp:cNvPr id="0" name=""/>
        <dsp:cNvSpPr/>
      </dsp:nvSpPr>
      <dsp:spPr>
        <a:xfrm>
          <a:off x="226974" y="1266660"/>
          <a:ext cx="717533" cy="3279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4400µAh</a:t>
          </a:r>
        </a:p>
      </dsp:txBody>
      <dsp:txXfrm>
        <a:off x="236580" y="1276266"/>
        <a:ext cx="698321" cy="308776"/>
      </dsp:txXfrm>
    </dsp:sp>
    <dsp:sp modelId="{CFB2F79E-2B4B-48CA-82E0-9F5D7D10F286}">
      <dsp:nvSpPr>
        <dsp:cNvPr id="0" name=""/>
        <dsp:cNvSpPr/>
      </dsp:nvSpPr>
      <dsp:spPr>
        <a:xfrm>
          <a:off x="970943" y="1184663"/>
          <a:ext cx="849710" cy="327988"/>
        </a:xfrm>
        <a:prstGeom prst="chevron">
          <a:avLst>
            <a:gd name="adj" fmla="val 40000"/>
          </a:avLst>
        </a:prstGeom>
        <a:solidFill>
          <a:schemeClr val="accent3">
            <a:lumMod val="40000"/>
            <a:lumOff val="60000"/>
          </a:schemeClr>
        </a:solidFill>
        <a:ln w="28575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6F8183-48E5-4759-9A68-C90A5B66331E}">
      <dsp:nvSpPr>
        <dsp:cNvPr id="0" name=""/>
        <dsp:cNvSpPr/>
      </dsp:nvSpPr>
      <dsp:spPr>
        <a:xfrm>
          <a:off x="1197533" y="1266660"/>
          <a:ext cx="717533" cy="3279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19800µAh</a:t>
          </a:r>
          <a:endParaRPr lang="en-CA" sz="900" kern="1200" dirty="0"/>
        </a:p>
      </dsp:txBody>
      <dsp:txXfrm>
        <a:off x="1207139" y="1276266"/>
        <a:ext cx="698321" cy="308776"/>
      </dsp:txXfrm>
    </dsp:sp>
    <dsp:sp modelId="{313D852E-9874-4F80-9381-22EA13EF248C}">
      <dsp:nvSpPr>
        <dsp:cNvPr id="0" name=""/>
        <dsp:cNvSpPr/>
      </dsp:nvSpPr>
      <dsp:spPr>
        <a:xfrm>
          <a:off x="1947619" y="1181092"/>
          <a:ext cx="849710" cy="327988"/>
        </a:xfrm>
        <a:prstGeom prst="chevron">
          <a:avLst>
            <a:gd name="adj" fmla="val 40000"/>
          </a:avLst>
        </a:prstGeom>
        <a:solidFill>
          <a:schemeClr val="accent3">
            <a:lumMod val="5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929297-2FA3-4834-B2D0-67F4B7619FFC}">
      <dsp:nvSpPr>
        <dsp:cNvPr id="0" name=""/>
        <dsp:cNvSpPr/>
      </dsp:nvSpPr>
      <dsp:spPr>
        <a:xfrm>
          <a:off x="2168091" y="1266660"/>
          <a:ext cx="717533" cy="3279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3300µAh</a:t>
          </a:r>
          <a:endParaRPr lang="en-CA" sz="900" kern="1200" dirty="0"/>
        </a:p>
      </dsp:txBody>
      <dsp:txXfrm>
        <a:off x="2177697" y="1276266"/>
        <a:ext cx="698321" cy="308776"/>
      </dsp:txXfrm>
    </dsp:sp>
    <dsp:sp modelId="{25E9E861-5937-4C3A-AAD3-CE5E6C269EF2}">
      <dsp:nvSpPr>
        <dsp:cNvPr id="0" name=""/>
        <dsp:cNvSpPr/>
      </dsp:nvSpPr>
      <dsp:spPr>
        <a:xfrm>
          <a:off x="2912060" y="1184663"/>
          <a:ext cx="849710" cy="327988"/>
        </a:xfrm>
        <a:prstGeom prst="chevron">
          <a:avLst>
            <a:gd name="adj" fmla="val 40000"/>
          </a:avLst>
        </a:prstGeom>
        <a:solidFill>
          <a:schemeClr val="accent3">
            <a:lumMod val="40000"/>
            <a:lumOff val="60000"/>
          </a:schemeClr>
        </a:solidFill>
        <a:ln w="28575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2BA455-6E19-4C5C-B02D-B76B48CF2060}">
      <dsp:nvSpPr>
        <dsp:cNvPr id="0" name=""/>
        <dsp:cNvSpPr/>
      </dsp:nvSpPr>
      <dsp:spPr>
        <a:xfrm>
          <a:off x="3138649" y="1266660"/>
          <a:ext cx="717533" cy="3279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36500µAh</a:t>
          </a:r>
          <a:endParaRPr lang="en-CA" sz="900" kern="1200" dirty="0"/>
        </a:p>
      </dsp:txBody>
      <dsp:txXfrm>
        <a:off x="3148255" y="1276266"/>
        <a:ext cx="698321" cy="308776"/>
      </dsp:txXfrm>
    </dsp:sp>
    <dsp:sp modelId="{F4549BA0-5005-4B30-8ACC-17D2AEC102AD}">
      <dsp:nvSpPr>
        <dsp:cNvPr id="0" name=""/>
        <dsp:cNvSpPr/>
      </dsp:nvSpPr>
      <dsp:spPr>
        <a:xfrm>
          <a:off x="3893843" y="1181092"/>
          <a:ext cx="849710" cy="327988"/>
        </a:xfrm>
        <a:prstGeom prst="chevron">
          <a:avLst>
            <a:gd name="adj" fmla="val 40000"/>
          </a:avLst>
        </a:prstGeom>
        <a:solidFill>
          <a:schemeClr val="accent3">
            <a:lumMod val="5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363C2B-31A3-4356-A266-E95CB4EB12ED}">
      <dsp:nvSpPr>
        <dsp:cNvPr id="0" name=""/>
        <dsp:cNvSpPr/>
      </dsp:nvSpPr>
      <dsp:spPr>
        <a:xfrm>
          <a:off x="4109207" y="1266660"/>
          <a:ext cx="717533" cy="3279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13000µAh</a:t>
          </a:r>
          <a:endParaRPr lang="en-CA" sz="900" kern="1200" dirty="0"/>
        </a:p>
      </dsp:txBody>
      <dsp:txXfrm>
        <a:off x="4118813" y="1276266"/>
        <a:ext cx="698321" cy="308776"/>
      </dsp:txXfrm>
    </dsp:sp>
    <dsp:sp modelId="{B8777AEA-0D13-41E0-8EBB-4BE818D8836A}">
      <dsp:nvSpPr>
        <dsp:cNvPr id="0" name=""/>
        <dsp:cNvSpPr/>
      </dsp:nvSpPr>
      <dsp:spPr>
        <a:xfrm>
          <a:off x="4853176" y="1184663"/>
          <a:ext cx="849710" cy="327988"/>
        </a:xfrm>
        <a:prstGeom prst="chevron">
          <a:avLst>
            <a:gd name="adj" fmla="val 40000"/>
          </a:avLst>
        </a:prstGeom>
        <a:solidFill>
          <a:schemeClr val="accent3">
            <a:lumMod val="40000"/>
            <a:lumOff val="60000"/>
          </a:schemeClr>
        </a:solidFill>
        <a:ln w="28575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8DC9D0-BA1E-4780-9537-5BC4BF959DB3}">
      <dsp:nvSpPr>
        <dsp:cNvPr id="0" name=""/>
        <dsp:cNvSpPr/>
      </dsp:nvSpPr>
      <dsp:spPr>
        <a:xfrm>
          <a:off x="5079766" y="1266660"/>
          <a:ext cx="717533" cy="327988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35000µAh</a:t>
          </a:r>
          <a:endParaRPr lang="en-CA" sz="900" kern="1200" dirty="0"/>
        </a:p>
      </dsp:txBody>
      <dsp:txXfrm>
        <a:off x="5089372" y="1276266"/>
        <a:ext cx="698321" cy="308776"/>
      </dsp:txXfrm>
    </dsp:sp>
    <dsp:sp modelId="{987E597D-593B-459C-A92A-4FE42D0C2DC5}">
      <dsp:nvSpPr>
        <dsp:cNvPr id="0" name=""/>
        <dsp:cNvSpPr/>
      </dsp:nvSpPr>
      <dsp:spPr>
        <a:xfrm>
          <a:off x="5844179" y="1181092"/>
          <a:ext cx="849710" cy="327988"/>
        </a:xfrm>
        <a:prstGeom prst="chevron">
          <a:avLst>
            <a:gd name="adj" fmla="val 40000"/>
          </a:avLst>
        </a:prstGeom>
        <a:solidFill>
          <a:schemeClr val="accent3">
            <a:lumMod val="5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314F2F-B891-4C84-9879-3723858ABE8C}">
      <dsp:nvSpPr>
        <dsp:cNvPr id="0" name=""/>
        <dsp:cNvSpPr/>
      </dsp:nvSpPr>
      <dsp:spPr>
        <a:xfrm>
          <a:off x="6050324" y="1266660"/>
          <a:ext cx="717533" cy="3279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3800µAh</a:t>
          </a:r>
          <a:endParaRPr lang="en-CA" sz="900" kern="1200" dirty="0"/>
        </a:p>
      </dsp:txBody>
      <dsp:txXfrm>
        <a:off x="6059930" y="1276266"/>
        <a:ext cx="698321" cy="308776"/>
      </dsp:txXfrm>
    </dsp:sp>
    <dsp:sp modelId="{9BAFAA9B-F940-4D6E-AD90-E31179B0C99D}">
      <dsp:nvSpPr>
        <dsp:cNvPr id="0" name=""/>
        <dsp:cNvSpPr/>
      </dsp:nvSpPr>
      <dsp:spPr>
        <a:xfrm>
          <a:off x="6794293" y="1184663"/>
          <a:ext cx="849710" cy="327988"/>
        </a:xfrm>
        <a:prstGeom prst="chevron">
          <a:avLst>
            <a:gd name="adj" fmla="val 40000"/>
          </a:avLst>
        </a:prstGeom>
        <a:solidFill>
          <a:schemeClr val="accent3">
            <a:lumMod val="40000"/>
            <a:lumOff val="60000"/>
          </a:schemeClr>
        </a:solidFill>
        <a:ln w="28575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13D82D-C971-45AD-A357-0C8F85D645E1}">
      <dsp:nvSpPr>
        <dsp:cNvPr id="0" name=""/>
        <dsp:cNvSpPr/>
      </dsp:nvSpPr>
      <dsp:spPr>
        <a:xfrm>
          <a:off x="7020882" y="1266660"/>
          <a:ext cx="717533" cy="3279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16700µAh</a:t>
          </a:r>
          <a:endParaRPr lang="en-CA" sz="900" kern="1200" dirty="0"/>
        </a:p>
      </dsp:txBody>
      <dsp:txXfrm>
        <a:off x="7030488" y="1276266"/>
        <a:ext cx="698321" cy="308776"/>
      </dsp:txXfrm>
    </dsp:sp>
    <dsp:sp modelId="{13A7D082-8DE4-4FD9-ACF1-F1BE2C50E1C3}">
      <dsp:nvSpPr>
        <dsp:cNvPr id="0" name=""/>
        <dsp:cNvSpPr/>
      </dsp:nvSpPr>
      <dsp:spPr>
        <a:xfrm>
          <a:off x="7764851" y="1184663"/>
          <a:ext cx="849710" cy="327988"/>
        </a:xfrm>
        <a:prstGeom prst="chevron">
          <a:avLst>
            <a:gd name="adj" fmla="val 40000"/>
          </a:avLst>
        </a:prstGeom>
        <a:solidFill>
          <a:schemeClr val="accent3">
            <a:lumMod val="5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AF9F33-4F6E-45C6-8E5E-74CD812AAC74}">
      <dsp:nvSpPr>
        <dsp:cNvPr id="0" name=""/>
        <dsp:cNvSpPr/>
      </dsp:nvSpPr>
      <dsp:spPr>
        <a:xfrm>
          <a:off x="7991441" y="1266660"/>
          <a:ext cx="717533" cy="3279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23100µAh</a:t>
          </a:r>
          <a:endParaRPr lang="en-CA" sz="900" kern="1200" dirty="0"/>
        </a:p>
      </dsp:txBody>
      <dsp:txXfrm>
        <a:off x="8001047" y="1276266"/>
        <a:ext cx="698321" cy="308776"/>
      </dsp:txXfrm>
    </dsp:sp>
    <dsp:sp modelId="{A5C6BFC6-3EA1-4877-B97F-8DFFF1D8777B}">
      <dsp:nvSpPr>
        <dsp:cNvPr id="0" name=""/>
        <dsp:cNvSpPr/>
      </dsp:nvSpPr>
      <dsp:spPr>
        <a:xfrm>
          <a:off x="8735409" y="1184663"/>
          <a:ext cx="849710" cy="327988"/>
        </a:xfrm>
        <a:prstGeom prst="chevron">
          <a:avLst>
            <a:gd name="adj" fmla="val 40000"/>
          </a:avLst>
        </a:prstGeom>
        <a:solidFill>
          <a:schemeClr val="accent3">
            <a:lumMod val="40000"/>
            <a:lumOff val="60000"/>
          </a:schemeClr>
        </a:solidFill>
        <a:ln w="28575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3847A7-FAA1-44BB-9899-D1AEDA4B8FD4}">
      <dsp:nvSpPr>
        <dsp:cNvPr id="0" name=""/>
        <dsp:cNvSpPr/>
      </dsp:nvSpPr>
      <dsp:spPr>
        <a:xfrm>
          <a:off x="8961999" y="1266660"/>
          <a:ext cx="717533" cy="3279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36500µAh</a:t>
          </a:r>
          <a:endParaRPr lang="en-CA" sz="900" kern="1200" dirty="0"/>
        </a:p>
      </dsp:txBody>
      <dsp:txXfrm>
        <a:off x="8971605" y="1276266"/>
        <a:ext cx="698321" cy="3087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3F1566-56C5-4864-935A-CD086726F040}">
      <dsp:nvSpPr>
        <dsp:cNvPr id="0" name=""/>
        <dsp:cNvSpPr/>
      </dsp:nvSpPr>
      <dsp:spPr>
        <a:xfrm>
          <a:off x="605" y="1175058"/>
          <a:ext cx="889525" cy="343356"/>
        </a:xfrm>
        <a:prstGeom prst="chevron">
          <a:avLst>
            <a:gd name="adj" fmla="val 40000"/>
          </a:avLst>
        </a:prstGeom>
        <a:solidFill>
          <a:schemeClr val="accent3">
            <a:lumMod val="5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D35A82-D17E-4841-9579-49FB77D2711C}">
      <dsp:nvSpPr>
        <dsp:cNvPr id="0" name=""/>
        <dsp:cNvSpPr/>
      </dsp:nvSpPr>
      <dsp:spPr>
        <a:xfrm>
          <a:off x="237812" y="1260897"/>
          <a:ext cx="751154" cy="3433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4400µAh</a:t>
          </a:r>
        </a:p>
      </dsp:txBody>
      <dsp:txXfrm>
        <a:off x="247869" y="1270954"/>
        <a:ext cx="731040" cy="323242"/>
      </dsp:txXfrm>
    </dsp:sp>
    <dsp:sp modelId="{CFB2F79E-2B4B-48CA-82E0-9F5D7D10F286}">
      <dsp:nvSpPr>
        <dsp:cNvPr id="0" name=""/>
        <dsp:cNvSpPr/>
      </dsp:nvSpPr>
      <dsp:spPr>
        <a:xfrm>
          <a:off x="1016641" y="1175058"/>
          <a:ext cx="889525" cy="343356"/>
        </a:xfrm>
        <a:prstGeom prst="chevron">
          <a:avLst>
            <a:gd name="adj" fmla="val 40000"/>
          </a:avLst>
        </a:prstGeom>
        <a:solidFill>
          <a:schemeClr val="accent3">
            <a:lumMod val="40000"/>
            <a:lumOff val="60000"/>
          </a:schemeClr>
        </a:solidFill>
        <a:ln w="28575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6F8183-48E5-4759-9A68-C90A5B66331E}">
      <dsp:nvSpPr>
        <dsp:cNvPr id="0" name=""/>
        <dsp:cNvSpPr/>
      </dsp:nvSpPr>
      <dsp:spPr>
        <a:xfrm>
          <a:off x="1253848" y="1260897"/>
          <a:ext cx="751154" cy="3433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5300µAh</a:t>
          </a:r>
          <a:endParaRPr lang="en-CA" sz="1000" kern="1200" dirty="0"/>
        </a:p>
      </dsp:txBody>
      <dsp:txXfrm>
        <a:off x="1263905" y="1270954"/>
        <a:ext cx="731040" cy="323242"/>
      </dsp:txXfrm>
    </dsp:sp>
    <dsp:sp modelId="{313D852E-9874-4F80-9381-22EA13EF248C}">
      <dsp:nvSpPr>
        <dsp:cNvPr id="0" name=""/>
        <dsp:cNvSpPr/>
      </dsp:nvSpPr>
      <dsp:spPr>
        <a:xfrm>
          <a:off x="2039081" y="1171319"/>
          <a:ext cx="889525" cy="343356"/>
        </a:xfrm>
        <a:prstGeom prst="chevron">
          <a:avLst>
            <a:gd name="adj" fmla="val 40000"/>
          </a:avLst>
        </a:prstGeom>
        <a:solidFill>
          <a:schemeClr val="accent3">
            <a:lumMod val="5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929297-2FA3-4834-B2D0-67F4B7619FFC}">
      <dsp:nvSpPr>
        <dsp:cNvPr id="0" name=""/>
        <dsp:cNvSpPr/>
      </dsp:nvSpPr>
      <dsp:spPr>
        <a:xfrm>
          <a:off x="2269884" y="1260897"/>
          <a:ext cx="751154" cy="3433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23500µAh</a:t>
          </a:r>
          <a:endParaRPr lang="en-CA" sz="1000" kern="1200" dirty="0"/>
        </a:p>
      </dsp:txBody>
      <dsp:txXfrm>
        <a:off x="2279941" y="1270954"/>
        <a:ext cx="731040" cy="323242"/>
      </dsp:txXfrm>
    </dsp:sp>
    <dsp:sp modelId="{25E9E861-5937-4C3A-AAD3-CE5E6C269EF2}">
      <dsp:nvSpPr>
        <dsp:cNvPr id="0" name=""/>
        <dsp:cNvSpPr/>
      </dsp:nvSpPr>
      <dsp:spPr>
        <a:xfrm>
          <a:off x="3048713" y="1175058"/>
          <a:ext cx="889525" cy="343356"/>
        </a:xfrm>
        <a:prstGeom prst="chevron">
          <a:avLst>
            <a:gd name="adj" fmla="val 40000"/>
          </a:avLst>
        </a:prstGeom>
        <a:solidFill>
          <a:schemeClr val="accent3">
            <a:lumMod val="40000"/>
            <a:lumOff val="60000"/>
          </a:schemeClr>
        </a:solidFill>
        <a:ln w="28575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2BA455-6E19-4C5C-B02D-B76B48CF2060}">
      <dsp:nvSpPr>
        <dsp:cNvPr id="0" name=""/>
        <dsp:cNvSpPr/>
      </dsp:nvSpPr>
      <dsp:spPr>
        <a:xfrm>
          <a:off x="3285920" y="1260897"/>
          <a:ext cx="751154" cy="3433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4000µAh</a:t>
          </a:r>
          <a:endParaRPr lang="en-CA" sz="1000" kern="1200" dirty="0"/>
        </a:p>
      </dsp:txBody>
      <dsp:txXfrm>
        <a:off x="3295977" y="1270954"/>
        <a:ext cx="731040" cy="323242"/>
      </dsp:txXfrm>
    </dsp:sp>
    <dsp:sp modelId="{F4549BA0-5005-4B30-8ACC-17D2AEC102AD}">
      <dsp:nvSpPr>
        <dsp:cNvPr id="0" name=""/>
        <dsp:cNvSpPr/>
      </dsp:nvSpPr>
      <dsp:spPr>
        <a:xfrm>
          <a:off x="4076499" y="1171319"/>
          <a:ext cx="889525" cy="343356"/>
        </a:xfrm>
        <a:prstGeom prst="chevron">
          <a:avLst>
            <a:gd name="adj" fmla="val 40000"/>
          </a:avLst>
        </a:prstGeom>
        <a:solidFill>
          <a:schemeClr val="accent3">
            <a:lumMod val="5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363C2B-31A3-4356-A266-E95CB4EB12ED}">
      <dsp:nvSpPr>
        <dsp:cNvPr id="0" name=""/>
        <dsp:cNvSpPr/>
      </dsp:nvSpPr>
      <dsp:spPr>
        <a:xfrm>
          <a:off x="4301955" y="1260897"/>
          <a:ext cx="751154" cy="3433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2500µAh</a:t>
          </a:r>
          <a:endParaRPr lang="en-CA" sz="1000" kern="1200" dirty="0"/>
        </a:p>
      </dsp:txBody>
      <dsp:txXfrm>
        <a:off x="4312012" y="1270954"/>
        <a:ext cx="731040" cy="323242"/>
      </dsp:txXfrm>
    </dsp:sp>
    <dsp:sp modelId="{B8777AEA-0D13-41E0-8EBB-4BE818D8836A}">
      <dsp:nvSpPr>
        <dsp:cNvPr id="0" name=""/>
        <dsp:cNvSpPr/>
      </dsp:nvSpPr>
      <dsp:spPr>
        <a:xfrm>
          <a:off x="5080785" y="1175058"/>
          <a:ext cx="889525" cy="343356"/>
        </a:xfrm>
        <a:prstGeom prst="chevron">
          <a:avLst>
            <a:gd name="adj" fmla="val 40000"/>
          </a:avLst>
        </a:prstGeom>
        <a:solidFill>
          <a:schemeClr val="accent3">
            <a:lumMod val="40000"/>
            <a:lumOff val="60000"/>
          </a:schemeClr>
        </a:solidFill>
        <a:ln w="28575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8DC9D0-BA1E-4780-9537-5BC4BF959DB3}">
      <dsp:nvSpPr>
        <dsp:cNvPr id="0" name=""/>
        <dsp:cNvSpPr/>
      </dsp:nvSpPr>
      <dsp:spPr>
        <a:xfrm>
          <a:off x="5317991" y="1260897"/>
          <a:ext cx="751154" cy="343356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28575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3800µAh</a:t>
          </a:r>
          <a:endParaRPr lang="en-CA" sz="1000" kern="1200" dirty="0"/>
        </a:p>
      </dsp:txBody>
      <dsp:txXfrm>
        <a:off x="5328048" y="1270954"/>
        <a:ext cx="731040" cy="323242"/>
      </dsp:txXfrm>
    </dsp:sp>
    <dsp:sp modelId="{987E597D-593B-459C-A92A-4FE42D0C2DC5}">
      <dsp:nvSpPr>
        <dsp:cNvPr id="0" name=""/>
        <dsp:cNvSpPr/>
      </dsp:nvSpPr>
      <dsp:spPr>
        <a:xfrm>
          <a:off x="6118222" y="1171319"/>
          <a:ext cx="889525" cy="343356"/>
        </a:xfrm>
        <a:prstGeom prst="chevron">
          <a:avLst>
            <a:gd name="adj" fmla="val 40000"/>
          </a:avLst>
        </a:prstGeom>
        <a:solidFill>
          <a:schemeClr val="accent3">
            <a:lumMod val="5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314F2F-B891-4C84-9879-3723858ABE8C}">
      <dsp:nvSpPr>
        <dsp:cNvPr id="0" name=""/>
        <dsp:cNvSpPr/>
      </dsp:nvSpPr>
      <dsp:spPr>
        <a:xfrm>
          <a:off x="6334027" y="1260897"/>
          <a:ext cx="751154" cy="3433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21500µAh</a:t>
          </a:r>
          <a:endParaRPr lang="en-CA" sz="1000" kern="1200" dirty="0"/>
        </a:p>
      </dsp:txBody>
      <dsp:txXfrm>
        <a:off x="6344084" y="1270954"/>
        <a:ext cx="731040" cy="323242"/>
      </dsp:txXfrm>
    </dsp:sp>
    <dsp:sp modelId="{9BAFAA9B-F940-4D6E-AD90-E31179B0C99D}">
      <dsp:nvSpPr>
        <dsp:cNvPr id="0" name=""/>
        <dsp:cNvSpPr/>
      </dsp:nvSpPr>
      <dsp:spPr>
        <a:xfrm>
          <a:off x="7112856" y="1175058"/>
          <a:ext cx="889525" cy="343356"/>
        </a:xfrm>
        <a:prstGeom prst="chevron">
          <a:avLst>
            <a:gd name="adj" fmla="val 40000"/>
          </a:avLst>
        </a:prstGeom>
        <a:solidFill>
          <a:schemeClr val="accent3">
            <a:lumMod val="40000"/>
            <a:lumOff val="60000"/>
          </a:schemeClr>
        </a:solidFill>
        <a:ln w="28575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13D82D-C971-45AD-A357-0C8F85D645E1}">
      <dsp:nvSpPr>
        <dsp:cNvPr id="0" name=""/>
        <dsp:cNvSpPr/>
      </dsp:nvSpPr>
      <dsp:spPr>
        <a:xfrm>
          <a:off x="7350063" y="1260897"/>
          <a:ext cx="751154" cy="3433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3800µAh</a:t>
          </a:r>
          <a:endParaRPr lang="en-CA" sz="1000" kern="1200" dirty="0"/>
        </a:p>
      </dsp:txBody>
      <dsp:txXfrm>
        <a:off x="7360120" y="1270954"/>
        <a:ext cx="731040" cy="323242"/>
      </dsp:txXfrm>
    </dsp:sp>
    <dsp:sp modelId="{13A7D082-8DE4-4FD9-ACF1-F1BE2C50E1C3}">
      <dsp:nvSpPr>
        <dsp:cNvPr id="0" name=""/>
        <dsp:cNvSpPr/>
      </dsp:nvSpPr>
      <dsp:spPr>
        <a:xfrm>
          <a:off x="8128892" y="1175058"/>
          <a:ext cx="889525" cy="343356"/>
        </a:xfrm>
        <a:prstGeom prst="chevron">
          <a:avLst>
            <a:gd name="adj" fmla="val 40000"/>
          </a:avLst>
        </a:prstGeom>
        <a:solidFill>
          <a:schemeClr val="accent3">
            <a:lumMod val="5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AF9F33-4F6E-45C6-8E5E-74CD812AAC74}">
      <dsp:nvSpPr>
        <dsp:cNvPr id="0" name=""/>
        <dsp:cNvSpPr/>
      </dsp:nvSpPr>
      <dsp:spPr>
        <a:xfrm>
          <a:off x="8366099" y="1260897"/>
          <a:ext cx="751154" cy="3433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2200µAh</a:t>
          </a:r>
          <a:endParaRPr lang="en-CA" sz="1000" kern="1200" dirty="0"/>
        </a:p>
      </dsp:txBody>
      <dsp:txXfrm>
        <a:off x="8376156" y="1270954"/>
        <a:ext cx="731040" cy="3232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2B4533-81FA-4C6C-9539-2594696CA68D}">
      <dsp:nvSpPr>
        <dsp:cNvPr id="0" name=""/>
        <dsp:cNvSpPr/>
      </dsp:nvSpPr>
      <dsp:spPr>
        <a:xfrm>
          <a:off x="2274023" y="1445"/>
          <a:ext cx="1519965" cy="987977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700" kern="1200" dirty="0"/>
            <a:t>Online</a:t>
          </a:r>
          <a:endParaRPr lang="en-US" sz="1700" kern="1200" dirty="0"/>
        </a:p>
      </dsp:txBody>
      <dsp:txXfrm>
        <a:off x="2322252" y="49674"/>
        <a:ext cx="1423507" cy="891519"/>
      </dsp:txXfrm>
    </dsp:sp>
    <dsp:sp modelId="{889117F0-DCA0-4EFB-B13D-4D45FEFF4ECF}">
      <dsp:nvSpPr>
        <dsp:cNvPr id="0" name=""/>
        <dsp:cNvSpPr/>
      </dsp:nvSpPr>
      <dsp:spPr>
        <a:xfrm>
          <a:off x="1715893" y="495434"/>
          <a:ext cx="2636224" cy="2636224"/>
        </a:xfrm>
        <a:custGeom>
          <a:avLst/>
          <a:gdLst/>
          <a:ahLst/>
          <a:cxnLst/>
          <a:rect l="0" t="0" r="0" b="0"/>
          <a:pathLst>
            <a:path>
              <a:moveTo>
                <a:pt x="2282286" y="419342"/>
              </a:moveTo>
              <a:arcTo wR="1318112" hR="1318112" stAng="19020644" swAng="2302930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EE8A2B-9E20-4610-B8FC-4334ABBF6BF5}">
      <dsp:nvSpPr>
        <dsp:cNvPr id="0" name=""/>
        <dsp:cNvSpPr/>
      </dsp:nvSpPr>
      <dsp:spPr>
        <a:xfrm>
          <a:off x="3415541" y="1978613"/>
          <a:ext cx="1519965" cy="9879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700" kern="1200" dirty="0"/>
            <a:t>Maintenance</a:t>
          </a:r>
          <a:endParaRPr lang="en-US" sz="1700" kern="1200" dirty="0"/>
        </a:p>
      </dsp:txBody>
      <dsp:txXfrm>
        <a:off x="3463770" y="2026842"/>
        <a:ext cx="1423507" cy="891519"/>
      </dsp:txXfrm>
    </dsp:sp>
    <dsp:sp modelId="{BD6F9AA1-5ED1-4131-8663-B16D95BC2FCD}">
      <dsp:nvSpPr>
        <dsp:cNvPr id="0" name=""/>
        <dsp:cNvSpPr/>
      </dsp:nvSpPr>
      <dsp:spPr>
        <a:xfrm>
          <a:off x="1715893" y="495434"/>
          <a:ext cx="2636224" cy="2636224"/>
        </a:xfrm>
        <a:custGeom>
          <a:avLst/>
          <a:gdLst/>
          <a:ahLst/>
          <a:cxnLst/>
          <a:rect l="0" t="0" r="0" b="0"/>
          <a:pathLst>
            <a:path>
              <a:moveTo>
                <a:pt x="1722748" y="2572579"/>
              </a:moveTo>
              <a:arcTo wR="1318112" hR="1318112" stAng="4327354" swAng="2145292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10CA91-5156-4151-8FA3-2F6B3FB18746}">
      <dsp:nvSpPr>
        <dsp:cNvPr id="0" name=""/>
        <dsp:cNvSpPr/>
      </dsp:nvSpPr>
      <dsp:spPr>
        <a:xfrm>
          <a:off x="1132504" y="1978613"/>
          <a:ext cx="1519965" cy="9879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700" kern="1200" dirty="0"/>
            <a:t>Conditioning</a:t>
          </a:r>
          <a:endParaRPr lang="en-US" sz="1700" kern="1200" dirty="0"/>
        </a:p>
      </dsp:txBody>
      <dsp:txXfrm>
        <a:off x="1180733" y="2026842"/>
        <a:ext cx="1423507" cy="891519"/>
      </dsp:txXfrm>
    </dsp:sp>
    <dsp:sp modelId="{E28F5DD1-6BD8-46AD-892F-E28D1967D54C}">
      <dsp:nvSpPr>
        <dsp:cNvPr id="0" name=""/>
        <dsp:cNvSpPr/>
      </dsp:nvSpPr>
      <dsp:spPr>
        <a:xfrm>
          <a:off x="1715893" y="495434"/>
          <a:ext cx="2636224" cy="2636224"/>
        </a:xfrm>
        <a:custGeom>
          <a:avLst/>
          <a:gdLst/>
          <a:ahLst/>
          <a:cxnLst/>
          <a:rect l="0" t="0" r="0" b="0"/>
          <a:pathLst>
            <a:path>
              <a:moveTo>
                <a:pt x="4258" y="1212238"/>
              </a:moveTo>
              <a:arcTo wR="1318112" hR="1318112" stAng="11076426" swAng="2302930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9C03A-79D8-174C-8A65-8B724BE9D7B5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49E93-5542-D14B-A07B-05AD65D6E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204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03967B-E13D-644C-B749-25F5E6C5117C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A6A82-C43D-0E45-8BBC-3BA89641B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60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184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Material science: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Radiation damage in materials</a:t>
            </a:r>
          </a:p>
          <a:p>
            <a:pPr marL="285750" indent="-285750">
              <a:buFontTx/>
              <a:buChar char="-"/>
            </a:pPr>
            <a:r>
              <a:rPr lang="en-US" dirty="0"/>
              <a:t>Full penetration</a:t>
            </a:r>
          </a:p>
          <a:p>
            <a:pPr marL="285750" indent="-285750">
              <a:buFontTx/>
              <a:buChar char="-"/>
            </a:pPr>
            <a:r>
              <a:rPr lang="en-US" dirty="0"/>
              <a:t>Thermal spike – closer damage to high energy environments / reference grain growth</a:t>
            </a:r>
          </a:p>
          <a:p>
            <a:pPr marL="285750" indent="-285750">
              <a:buFontTx/>
              <a:buChar char="-"/>
            </a:pPr>
            <a:r>
              <a:rPr lang="en-US" dirty="0"/>
              <a:t>Full penetration (simulate thickness)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778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2534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2019-12-12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6681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2019-12-12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40321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2019-12-12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2019-12-12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20624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752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39574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5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06616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73411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3410" y="3337854"/>
            <a:ext cx="4869744" cy="30402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5968074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3337854"/>
            <a:ext cx="4869744" cy="3040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73410" y="979687"/>
            <a:ext cx="10064407" cy="63707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346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6365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468787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7687507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947791" y="979688"/>
            <a:ext cx="7687507" cy="66358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2065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6921889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7116880" y="3953881"/>
            <a:ext cx="4439522" cy="59731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0668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0185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5462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4176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9343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02613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51282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43981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7D855C-170C-BB4A-9B1C-1D8C341B8FBC}"/>
              </a:ext>
            </a:extLst>
          </p:cNvPr>
          <p:cNvSpPr/>
          <p:nvPr userDrawn="1"/>
        </p:nvSpPr>
        <p:spPr>
          <a:xfrm rot="19904750">
            <a:off x="223638" y="2771830"/>
            <a:ext cx="789831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>
                <a:ln w="0"/>
                <a:solidFill>
                  <a:schemeClr val="bg1">
                    <a:lumMod val="95000"/>
                  </a:schemeClr>
                </a:solidFill>
                <a:effectLst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2703654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896059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921574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EE4FBF-6EB2-C841-8868-27AEE1838974}"/>
              </a:ext>
            </a:extLst>
          </p:cNvPr>
          <p:cNvSpPr/>
          <p:nvPr userDrawn="1"/>
        </p:nvSpPr>
        <p:spPr>
          <a:xfrm rot="19904750">
            <a:off x="223638" y="2771830"/>
            <a:ext cx="789831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>
                <a:ln w="0"/>
                <a:solidFill>
                  <a:schemeClr val="bg1">
                    <a:lumMod val="95000"/>
                  </a:schemeClr>
                </a:solidFill>
                <a:effectLst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8728135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0394195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979259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ud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959840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376732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065897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124815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701012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177894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F NI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597145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099446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PH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738488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852085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392674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ium Recyc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131516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22323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8C730E-EC75-40FD-B1DE-A0E1365DC312}"/>
              </a:ext>
            </a:extLst>
          </p:cNvPr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C52BF2-1D93-4487-8E33-84F4078B9DAA}"/>
              </a:ext>
            </a:extLst>
          </p:cNvPr>
          <p:cNvSpPr txBox="1"/>
          <p:nvPr userDrawn="1"/>
        </p:nvSpPr>
        <p:spPr>
          <a:xfrm rot="16200000">
            <a:off x="6178312" y="4771509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FBE4DAE-FB4C-4911-A589-2AA875CFCB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5660D275-F5A2-4AFC-ADC4-37AD9D5E36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A280D395-38E0-406C-901B-E36F5C2643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6696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326409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350479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er Tap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36687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Draf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9828269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bbit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764980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hine Sh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18993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82865312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520384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674047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per Clip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563148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 txBox="1">
            <a:spLocks/>
          </p:cNvSpPr>
          <p:nvPr userDrawn="1"/>
        </p:nvSpPr>
        <p:spPr>
          <a:xfrm>
            <a:off x="10717075" y="6319112"/>
            <a:ext cx="636727" cy="322851"/>
          </a:xfrm>
          <a:prstGeom prst="rect">
            <a:avLst/>
          </a:prstGeom>
        </p:spPr>
        <p:txBody>
          <a:bodyPr vert="horz" lIns="91440" tIns="45721" rIns="45721" bIns="45721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z="1001" smtClean="0">
                <a:solidFill>
                  <a:srgbClr val="00B0F0"/>
                </a:solidFill>
                <a:latin typeface="Arial" panose="020B0604020202020204"/>
              </a:rPr>
              <a:pPr/>
              <a:t>‹#›</a:t>
            </a:fld>
            <a:endParaRPr lang="en-US" sz="1001">
              <a:solidFill>
                <a:srgbClr val="00B0F0"/>
              </a:solidFill>
              <a:latin typeface="Arial" panose="020B0604020202020204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 rot="16200000">
            <a:off x="10098876" y="4772151"/>
            <a:ext cx="3514724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1"/>
              </a:lnSpc>
            </a:pPr>
            <a:r>
              <a:rPr lang="en-US" sz="1801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1"/>
              </a:lnSpc>
            </a:pPr>
            <a:r>
              <a:rPr lang="en-US" sz="1801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9" name="Title 9">
            <a:extLst>
              <a:ext uri="{FF2B5EF4-FFF2-40B4-BE49-F238E27FC236}">
                <a16:creationId xmlns:a16="http://schemas.microsoft.com/office/drawing/2014/main" id="{85CDA8CD-846D-2448-9087-569224AFF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4806" y="204095"/>
            <a:ext cx="9577143" cy="350306"/>
          </a:xfrm>
          <a:prstGeom prst="rect">
            <a:avLst/>
          </a:prstGeom>
        </p:spPr>
        <p:txBody>
          <a:bodyPr/>
          <a:lstStyle>
            <a:lvl1pPr algn="r">
              <a:defRPr sz="25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0A6727-D538-CE44-81AA-66AC0F7D48D5}"/>
              </a:ext>
            </a:extLst>
          </p:cNvPr>
          <p:cNvSpPr txBox="1">
            <a:spLocks/>
          </p:cNvSpPr>
          <p:nvPr userDrawn="1"/>
        </p:nvSpPr>
        <p:spPr>
          <a:xfrm>
            <a:off x="10717075" y="6319112"/>
            <a:ext cx="636727" cy="322851"/>
          </a:xfrm>
          <a:prstGeom prst="rect">
            <a:avLst/>
          </a:prstGeom>
        </p:spPr>
        <p:txBody>
          <a:bodyPr vert="horz" lIns="91440" tIns="45721" rIns="45721" bIns="45721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z="1001" smtClean="0">
                <a:solidFill>
                  <a:srgbClr val="00B0F0"/>
                </a:solidFill>
                <a:latin typeface="Arial" panose="020B0604020202020204"/>
              </a:rPr>
              <a:pPr/>
              <a:t>‹#›</a:t>
            </a:fld>
            <a:endParaRPr lang="en-US" sz="1001">
              <a:solidFill>
                <a:srgbClr val="00B0F0"/>
              </a:solidFill>
              <a:latin typeface="Arial" panose="020B0604020202020204"/>
            </a:endParaRP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C6423E4-B3C2-F04A-AE49-5F3B39431987}"/>
              </a:ext>
            </a:extLst>
          </p:cNvPr>
          <p:cNvSpPr txBox="1">
            <a:spLocks/>
          </p:cNvSpPr>
          <p:nvPr userDrawn="1"/>
        </p:nvSpPr>
        <p:spPr>
          <a:xfrm>
            <a:off x="661744" y="6380072"/>
            <a:ext cx="1305077" cy="226468"/>
          </a:xfrm>
          <a:prstGeom prst="rect">
            <a:avLst/>
          </a:prstGeom>
        </p:spPr>
        <p:txBody>
          <a:bodyPr vert="horz" lIns="91440" tIns="18288" rIns="91440" bIns="45721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000" dirty="0">
                <a:solidFill>
                  <a:srgbClr val="00B0F0"/>
                </a:solidFill>
                <a:latin typeface="Arial" panose="020B0604020202020204"/>
              </a:rPr>
              <a:t>2019-12-12</a:t>
            </a:r>
            <a:endParaRPr lang="en-US" sz="1000" dirty="0">
              <a:solidFill>
                <a:srgbClr val="00B0F0"/>
              </a:solidFill>
              <a:latin typeface="Arial" panose="020B0604020202020204"/>
            </a:endParaRP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1F19A68-DDAB-BA4C-B4C1-8ABF6C3876E6}"/>
              </a:ext>
            </a:extLst>
          </p:cNvPr>
          <p:cNvSpPr txBox="1">
            <a:spLocks/>
          </p:cNvSpPr>
          <p:nvPr userDrawn="1"/>
        </p:nvSpPr>
        <p:spPr>
          <a:xfrm>
            <a:off x="661744" y="6380072"/>
            <a:ext cx="11010206" cy="226468"/>
          </a:xfrm>
          <a:prstGeom prst="rect">
            <a:avLst/>
          </a:prstGeom>
        </p:spPr>
        <p:txBody>
          <a:bodyPr vert="horz" lIns="91440" tIns="18288" rIns="91440" bIns="45721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000" dirty="0">
                <a:solidFill>
                  <a:srgbClr val="00B0F0"/>
                </a:solidFill>
                <a:latin typeface="+mn-lt"/>
              </a:rPr>
              <a:t>Ferran Boix Pamies – 6</a:t>
            </a:r>
            <a:r>
              <a:rPr lang="en-CA" sz="1000" baseline="30000" dirty="0">
                <a:solidFill>
                  <a:srgbClr val="00B0F0"/>
                </a:solidFill>
                <a:latin typeface="+mn-lt"/>
              </a:rPr>
              <a:t>th</a:t>
            </a:r>
            <a:r>
              <a:rPr lang="en-CA" sz="1000" dirty="0">
                <a:solidFill>
                  <a:srgbClr val="00B0F0"/>
                </a:solidFill>
                <a:latin typeface="+mn-lt"/>
              </a:rPr>
              <a:t> </a:t>
            </a:r>
            <a:r>
              <a:rPr lang="en-CA" sz="1000" dirty="0" err="1">
                <a:solidFill>
                  <a:srgbClr val="00B0F0"/>
                </a:solidFill>
                <a:latin typeface="+mn-lt"/>
              </a:rPr>
              <a:t>RaDIATE</a:t>
            </a:r>
            <a:r>
              <a:rPr lang="en-CA" sz="1000" dirty="0">
                <a:solidFill>
                  <a:srgbClr val="00B0F0"/>
                </a:solidFill>
                <a:latin typeface="+mn-lt"/>
              </a:rPr>
              <a:t> Collaboration Meeting</a:t>
            </a:r>
          </a:p>
        </p:txBody>
      </p:sp>
    </p:spTree>
    <p:extLst>
      <p:ext uri="{BB962C8B-B14F-4D97-AF65-F5344CB8AC3E}">
        <p14:creationId xmlns:p14="http://schemas.microsoft.com/office/powerpoint/2010/main" val="9711710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44D01-0053-A943-B22B-53B005C72D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10326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1486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10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86" r:id="rId4"/>
    <p:sldLayoutId id="2147483817" r:id="rId5"/>
    <p:sldLayoutId id="2147483770" r:id="rId6"/>
    <p:sldLayoutId id="2147483784" r:id="rId7"/>
    <p:sldLayoutId id="2147483771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8" r:id="rId18"/>
    <p:sldLayoutId id="2147483818" r:id="rId19"/>
    <p:sldLayoutId id="2147483785" r:id="rId20"/>
    <p:sldLayoutId id="2147483790" r:id="rId21"/>
    <p:sldLayoutId id="2147483791" r:id="rId22"/>
    <p:sldLayoutId id="2147483826" r:id="rId23"/>
    <p:sldLayoutId id="2147483793" r:id="rId24"/>
    <p:sldLayoutId id="2147483794" r:id="rId25"/>
    <p:sldLayoutId id="2147483827" r:id="rId26"/>
    <p:sldLayoutId id="2147483795" r:id="rId27"/>
    <p:sldLayoutId id="2147483798" r:id="rId28"/>
    <p:sldLayoutId id="2147483799" r:id="rId29"/>
    <p:sldLayoutId id="2147483800" r:id="rId30"/>
    <p:sldLayoutId id="2147483801" r:id="rId31"/>
    <p:sldLayoutId id="2147483802" r:id="rId32"/>
    <p:sldLayoutId id="2147483803" r:id="rId33"/>
    <p:sldLayoutId id="2147483804" r:id="rId34"/>
    <p:sldLayoutId id="2147483805" r:id="rId35"/>
    <p:sldLayoutId id="2147483806" r:id="rId36"/>
    <p:sldLayoutId id="2147483807" r:id="rId37"/>
    <p:sldLayoutId id="2147483808" r:id="rId38"/>
    <p:sldLayoutId id="2147483809" r:id="rId39"/>
    <p:sldLayoutId id="2147483810" r:id="rId40"/>
    <p:sldLayoutId id="2147483811" r:id="rId41"/>
    <p:sldLayoutId id="2147483812" r:id="rId42"/>
    <p:sldLayoutId id="2147483813" r:id="rId43"/>
    <p:sldLayoutId id="2147483796" r:id="rId44"/>
    <p:sldLayoutId id="2147483821" r:id="rId45"/>
    <p:sldLayoutId id="2147483823" r:id="rId46"/>
    <p:sldLayoutId id="2147483819" r:id="rId47"/>
    <p:sldLayoutId id="2147483820" r:id="rId48"/>
    <p:sldLayoutId id="2147483814" r:id="rId49"/>
    <p:sldLayoutId id="2147483815" r:id="rId50"/>
    <p:sldLayoutId id="2147483816" r:id="rId51"/>
    <p:sldLayoutId id="2147483824" r:id="rId52"/>
    <p:sldLayoutId id="2147483830" r:id="rId53"/>
    <p:sldLayoutId id="2147483831" r:id="rId54"/>
    <p:sldLayoutId id="2147483832" r:id="rId5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3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53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3.xml"/><Relationship Id="rId5" Type="http://schemas.openxmlformats.org/officeDocument/2006/relationships/chart" Target="../charts/chart1.xml"/><Relationship Id="rId4" Type="http://schemas.openxmlformats.org/officeDocument/2006/relationships/image" Target="../media/image4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3.xml"/><Relationship Id="rId4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67.tiff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7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D642B0D-512B-4CDE-8ADC-D97496CC41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1117" y="4545843"/>
            <a:ext cx="4761157" cy="1562100"/>
          </a:xfrm>
        </p:spPr>
        <p:txBody>
          <a:bodyPr>
            <a:noAutofit/>
          </a:bodyPr>
          <a:lstStyle/>
          <a:p>
            <a:r>
              <a:rPr lang="en-US" sz="2400" dirty="0"/>
              <a:t>Ferran Boix Pamies </a:t>
            </a:r>
          </a:p>
          <a:p>
            <a:endParaRPr lang="en-US" dirty="0"/>
          </a:p>
          <a:p>
            <a:r>
              <a:rPr lang="en-US" dirty="0"/>
              <a:t>December 12th, 2019 </a:t>
            </a:r>
          </a:p>
          <a:p>
            <a:endParaRPr lang="en-CA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45BC63D-CED8-5740-A03E-E347E708A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1117" y="991117"/>
            <a:ext cx="4868763" cy="2437883"/>
          </a:xfrm>
        </p:spPr>
        <p:txBody>
          <a:bodyPr>
            <a:normAutofit/>
          </a:bodyPr>
          <a:lstStyle/>
          <a:p>
            <a:r>
              <a:rPr lang="en-US" dirty="0"/>
              <a:t>Material irradiation and investigation capabilities at ISAC-TRIUMF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36544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3">
            <a:extLst>
              <a:ext uri="{FF2B5EF4-FFF2-40B4-BE49-F238E27FC236}">
                <a16:creationId xmlns:a16="http://schemas.microsoft.com/office/drawing/2014/main" id="{255666AD-2322-B64F-B4FF-3BE12B6537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737"/>
          <a:stretch/>
        </p:blipFill>
        <p:spPr bwMode="auto">
          <a:xfrm>
            <a:off x="843556" y="358772"/>
            <a:ext cx="6644641" cy="574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hape 109"/>
          <p:cNvSpPr/>
          <p:nvPr/>
        </p:nvSpPr>
        <p:spPr>
          <a:xfrm>
            <a:off x="7059568" y="203815"/>
            <a:ext cx="4731318" cy="1614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7730" tIns="67730" rIns="67730" bIns="67730" anchor="t">
            <a:spAutoFit/>
          </a:bodyPr>
          <a:lstStyle/>
          <a:p>
            <a:pPr>
              <a:defRPr sz="2400">
                <a:solidFill>
                  <a:schemeClr val="accent1"/>
                </a:solidFill>
              </a:defRPr>
            </a:pPr>
            <a:r>
              <a:rPr lang="en-CA" sz="2400" b="1" dirty="0">
                <a:solidFill>
                  <a:srgbClr val="00B0F0"/>
                </a:solidFill>
                <a:ea typeface="Seravek" charset="0"/>
                <a:cs typeface="Seravek" charset="0"/>
              </a:rPr>
              <a:t>RIB Production (since 1995)</a:t>
            </a:r>
          </a:p>
          <a:p>
            <a:pPr marL="285750" indent="-285750">
              <a:buFont typeface="Arial" panose="020B0604020202020204" pitchFamily="34" charset="0"/>
              <a:buChar char="•"/>
              <a:defRPr sz="2400">
                <a:solidFill>
                  <a:schemeClr val="accent1"/>
                </a:solidFill>
              </a:defRPr>
            </a:pPr>
            <a:r>
              <a:rPr lang="en-CA" sz="2400" dirty="0">
                <a:solidFill>
                  <a:srgbClr val="00B0F0"/>
                </a:solidFill>
                <a:ea typeface="Seravek" charset="0"/>
                <a:cs typeface="Seravek" charset="0"/>
              </a:rPr>
              <a:t>2 target stations</a:t>
            </a:r>
          </a:p>
          <a:p>
            <a:pPr marL="285750" indent="-285750">
              <a:buFont typeface="Arial" panose="020B0604020202020204" pitchFamily="34" charset="0"/>
              <a:buChar char="•"/>
              <a:defRPr sz="2400">
                <a:solidFill>
                  <a:schemeClr val="accent1"/>
                </a:solidFill>
              </a:defRPr>
            </a:pPr>
            <a:r>
              <a:rPr lang="en-CA" sz="2400" dirty="0">
                <a:solidFill>
                  <a:srgbClr val="00B0F0"/>
                </a:solidFill>
                <a:ea typeface="Seravek" charset="0"/>
                <a:cs typeface="Seravek" charset="0"/>
              </a:rPr>
              <a:t>Highest power ISOL driver with 50 kW 500 MeV protons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1A13D87-DED5-1D41-A160-D330BE50A23A}"/>
              </a:ext>
            </a:extLst>
          </p:cNvPr>
          <p:cNvSpPr/>
          <p:nvPr/>
        </p:nvSpPr>
        <p:spPr>
          <a:xfrm>
            <a:off x="5527783" y="6011947"/>
            <a:ext cx="1313858" cy="330285"/>
          </a:xfrm>
          <a:prstGeom prst="rect">
            <a:avLst/>
          </a:prstGeom>
          <a:noFill/>
          <a:ln w="254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>
                <a:solidFill>
                  <a:schemeClr val="tx1"/>
                </a:solidFill>
              </a:rPr>
              <a:t>IAMI</a:t>
            </a:r>
            <a:r>
              <a:rPr lang="en-US" sz="1050">
                <a:solidFill>
                  <a:schemeClr val="tx1"/>
                </a:solidFill>
              </a:rPr>
              <a:t>         		</a:t>
            </a:r>
          </a:p>
        </p:txBody>
      </p:sp>
      <p:pic>
        <p:nvPicPr>
          <p:cNvPr id="52" name="Picture 13">
            <a:extLst>
              <a:ext uri="{FF2B5EF4-FFF2-40B4-BE49-F238E27FC236}">
                <a16:creationId xmlns:a16="http://schemas.microsoft.com/office/drawing/2014/main" id="{EDB27EF5-CEED-F249-B599-E52BFB0257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3621" t="29088" r="14222" b="68271"/>
          <a:stretch/>
        </p:blipFill>
        <p:spPr bwMode="auto">
          <a:xfrm>
            <a:off x="5937267" y="6057257"/>
            <a:ext cx="807744" cy="15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7978968A-4C3D-BF41-8360-6144A49C7F4E}"/>
              </a:ext>
            </a:extLst>
          </p:cNvPr>
          <p:cNvSpPr/>
          <p:nvPr/>
        </p:nvSpPr>
        <p:spPr>
          <a:xfrm>
            <a:off x="6166535" y="6148563"/>
            <a:ext cx="373820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/>
              <a:t>TR24</a:t>
            </a:r>
            <a:endParaRPr lang="en-US" sz="140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992FCF4-F1E0-D140-ABA4-74381D1941B9}"/>
              </a:ext>
            </a:extLst>
          </p:cNvPr>
          <p:cNvSpPr/>
          <p:nvPr/>
        </p:nvSpPr>
        <p:spPr>
          <a:xfrm>
            <a:off x="1337733" y="728133"/>
            <a:ext cx="1468272" cy="1117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CE5C4A-1EFB-48FB-855E-0E353BFCC2CF}"/>
              </a:ext>
            </a:extLst>
          </p:cNvPr>
          <p:cNvSpPr/>
          <p:nvPr/>
        </p:nvSpPr>
        <p:spPr>
          <a:xfrm>
            <a:off x="3573625" y="2780522"/>
            <a:ext cx="671804" cy="44787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512C7A4-EE49-41DE-B5E6-5AF352EDAC5C}"/>
              </a:ext>
            </a:extLst>
          </p:cNvPr>
          <p:cNvCxnSpPr>
            <a:cxnSpLocks/>
            <a:stCxn id="5" idx="3"/>
            <a:endCxn id="40" idx="1"/>
          </p:cNvCxnSpPr>
          <p:nvPr/>
        </p:nvCxnSpPr>
        <p:spPr>
          <a:xfrm>
            <a:off x="4245429" y="3004457"/>
            <a:ext cx="3788213" cy="122149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3">
            <a:extLst>
              <a:ext uri="{FF2B5EF4-FFF2-40B4-BE49-F238E27FC236}">
                <a16:creationId xmlns:a16="http://schemas.microsoft.com/office/drawing/2014/main" id="{95FD0608-B454-443F-8513-93B8DC4FC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3642" y="2274820"/>
            <a:ext cx="2943279" cy="3902269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62971C7A-DAD3-421A-841A-D3B3A4796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0597" y="203815"/>
            <a:ext cx="9577143" cy="350306"/>
          </a:xfrm>
        </p:spPr>
        <p:txBody>
          <a:bodyPr/>
          <a:lstStyle/>
          <a:p>
            <a:pPr algn="l"/>
            <a:r>
              <a:rPr lang="en-US" b="1" dirty="0"/>
              <a:t>ISAC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1824854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38">
            <a:extLst>
              <a:ext uri="{FF2B5EF4-FFF2-40B4-BE49-F238E27FC236}">
                <a16:creationId xmlns:a16="http://schemas.microsoft.com/office/drawing/2014/main" id="{625B244F-C688-4D8B-A867-752C629B518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7804" t="5785" r="18938" b="12204"/>
          <a:stretch/>
        </p:blipFill>
        <p:spPr>
          <a:xfrm>
            <a:off x="154459" y="774393"/>
            <a:ext cx="4373555" cy="2822977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17798" y="178607"/>
            <a:ext cx="2307792" cy="350306"/>
          </a:xfrm>
        </p:spPr>
        <p:txBody>
          <a:bodyPr/>
          <a:lstStyle/>
          <a:p>
            <a:r>
              <a:rPr lang="en-US" b="1" dirty="0"/>
              <a:t>ISAC targets</a:t>
            </a:r>
            <a:endParaRPr lang="en-CA" b="1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431684E-E0A0-4723-ABBD-1FE84FFD57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6937" y="870356"/>
            <a:ext cx="3981286" cy="235771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93826F7-F736-4E5B-ABB3-56A987F307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8222" y="868103"/>
            <a:ext cx="3843777" cy="235996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CE13334-AE28-458A-A715-50C88F35C6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4721" y="3582132"/>
            <a:ext cx="4314973" cy="256586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9D6DD84-BC3D-4F30-B33A-AB7386F88A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8910" y="3529961"/>
            <a:ext cx="4143089" cy="2499487"/>
          </a:xfrm>
          <a:prstGeom prst="rect">
            <a:avLst/>
          </a:prstGeom>
        </p:spPr>
      </p:pic>
      <p:sp>
        <p:nvSpPr>
          <p:cNvPr id="78" name="Rectangle 77">
            <a:extLst>
              <a:ext uri="{FF2B5EF4-FFF2-40B4-BE49-F238E27FC236}">
                <a16:creationId xmlns:a16="http://schemas.microsoft.com/office/drawing/2014/main" id="{4EDE1A81-3E00-48E8-909A-7BBE82A1BD0C}"/>
              </a:ext>
            </a:extLst>
          </p:cNvPr>
          <p:cNvSpPr/>
          <p:nvPr/>
        </p:nvSpPr>
        <p:spPr>
          <a:xfrm>
            <a:off x="4813947" y="2322667"/>
            <a:ext cx="520912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CA" sz="2400" b="1" dirty="0">
                <a:solidFill>
                  <a:schemeClr val="bg2">
                    <a:lumMod val="25000"/>
                  </a:schemeClr>
                </a:solidFill>
              </a:rPr>
              <a:t>Ta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62CABC1-E4C6-4AB6-9642-860DCC828B0B}"/>
              </a:ext>
            </a:extLst>
          </p:cNvPr>
          <p:cNvSpPr/>
          <p:nvPr/>
        </p:nvSpPr>
        <p:spPr>
          <a:xfrm>
            <a:off x="4027963" y="5200269"/>
            <a:ext cx="697627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CA" sz="2400" b="1" dirty="0" err="1">
                <a:solidFill>
                  <a:schemeClr val="bg2">
                    <a:lumMod val="25000"/>
                  </a:schemeClr>
                </a:solidFill>
              </a:rPr>
              <a:t>SiC</a:t>
            </a:r>
            <a:endParaRPr lang="en-CA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14745E5-8C15-9D47-B535-2C4F2B4E3638}"/>
              </a:ext>
            </a:extLst>
          </p:cNvPr>
          <p:cNvSpPr txBox="1"/>
          <p:nvPr/>
        </p:nvSpPr>
        <p:spPr>
          <a:xfrm>
            <a:off x="6266905" y="91408"/>
            <a:ext cx="5056939" cy="594483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r>
              <a:rPr lang="en-US" sz="2400" dirty="0">
                <a:solidFill>
                  <a:srgbClr val="00B0F0"/>
                </a:solidFill>
                <a:ea typeface="Seravek" charset="0"/>
                <a:cs typeface="Seravek" charset="0"/>
              </a:rPr>
              <a:t>500 MeV protons 7 mm FWHM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CE0A36EA-09BE-4649-9E66-44ACE5756C31}"/>
              </a:ext>
            </a:extLst>
          </p:cNvPr>
          <p:cNvGrpSpPr/>
          <p:nvPr/>
        </p:nvGrpSpPr>
        <p:grpSpPr>
          <a:xfrm>
            <a:off x="635558" y="3907607"/>
            <a:ext cx="2907542" cy="3046988"/>
            <a:chOff x="392023" y="4184607"/>
            <a:chExt cx="2294187" cy="3046988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8FCB5D9-15BB-41BA-9E83-385E239A1037}"/>
                </a:ext>
              </a:extLst>
            </p:cNvPr>
            <p:cNvSpPr txBox="1"/>
            <p:nvPr/>
          </p:nvSpPr>
          <p:spPr>
            <a:xfrm>
              <a:off x="392023" y="4184607"/>
              <a:ext cx="2224089" cy="30469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CA" sz="2400" b="1" dirty="0">
                  <a:solidFill>
                    <a:schemeClr val="bg2">
                      <a:lumMod val="25000"/>
                    </a:schemeClr>
                  </a:solidFill>
                </a:rPr>
                <a:t>Target materials: </a:t>
              </a:r>
            </a:p>
            <a:p>
              <a:pPr marL="285744" indent="-285744">
                <a:buFont typeface="Arial" panose="020B0604020202020204" pitchFamily="34" charset="0"/>
                <a:buChar char="•"/>
              </a:pPr>
              <a:r>
                <a:rPr lang="en-CA" sz="2400" dirty="0" err="1">
                  <a:solidFill>
                    <a:schemeClr val="bg2">
                      <a:lumMod val="25000"/>
                    </a:schemeClr>
                  </a:solidFill>
                </a:rPr>
                <a:t>UC</a:t>
              </a:r>
              <a:r>
                <a:rPr lang="en-CA" sz="2400" baseline="-25000" dirty="0" err="1">
                  <a:solidFill>
                    <a:schemeClr val="bg2">
                      <a:lumMod val="25000"/>
                    </a:schemeClr>
                  </a:solidFill>
                </a:rPr>
                <a:t>x</a:t>
              </a:r>
              <a:endParaRPr lang="en-CA" sz="2400" baseline="-25000" dirty="0">
                <a:solidFill>
                  <a:schemeClr val="bg2">
                    <a:lumMod val="25000"/>
                  </a:schemeClr>
                </a:solidFill>
              </a:endParaRPr>
            </a:p>
            <a:p>
              <a:pPr marL="285744" indent="-285744">
                <a:buFont typeface="Arial" panose="020B0604020202020204" pitchFamily="34" charset="0"/>
                <a:buChar char="•"/>
              </a:pPr>
              <a:r>
                <a:rPr lang="en-CA" sz="2400" dirty="0">
                  <a:solidFill>
                    <a:schemeClr val="bg2">
                      <a:lumMod val="25000"/>
                    </a:schemeClr>
                  </a:solidFill>
                </a:rPr>
                <a:t>UO</a:t>
              </a:r>
              <a:r>
                <a:rPr lang="en-CA" sz="2400" baseline="-25000" dirty="0">
                  <a:solidFill>
                    <a:schemeClr val="bg2">
                      <a:lumMod val="25000"/>
                    </a:schemeClr>
                  </a:solidFill>
                </a:rPr>
                <a:t>2</a:t>
              </a:r>
            </a:p>
            <a:p>
              <a:pPr marL="285744" indent="-285744">
                <a:buFont typeface="Arial" panose="020B0604020202020204" pitchFamily="34" charset="0"/>
                <a:buChar char="•"/>
              </a:pPr>
              <a:r>
                <a:rPr lang="en-CA" sz="2400" dirty="0" err="1">
                  <a:solidFill>
                    <a:schemeClr val="bg2">
                      <a:lumMod val="25000"/>
                    </a:schemeClr>
                  </a:solidFill>
                </a:rPr>
                <a:t>ThO</a:t>
              </a:r>
              <a:endParaRPr lang="en-CA" sz="2400" dirty="0">
                <a:solidFill>
                  <a:schemeClr val="bg2">
                    <a:lumMod val="25000"/>
                  </a:schemeClr>
                </a:solidFill>
              </a:endParaRPr>
            </a:p>
            <a:p>
              <a:pPr marL="285744" indent="-285744">
                <a:buFont typeface="Arial" panose="020B0604020202020204" pitchFamily="34" charset="0"/>
                <a:buChar char="•"/>
              </a:pPr>
              <a:r>
                <a:rPr lang="en-CA" sz="2400" dirty="0" err="1">
                  <a:solidFill>
                    <a:schemeClr val="bg2">
                      <a:lumMod val="25000"/>
                    </a:schemeClr>
                  </a:solidFill>
                </a:rPr>
                <a:t>Nb</a:t>
              </a:r>
              <a:endParaRPr lang="en-CA" sz="2400" dirty="0">
                <a:solidFill>
                  <a:schemeClr val="bg2">
                    <a:lumMod val="25000"/>
                  </a:schemeClr>
                </a:solidFill>
              </a:endParaRPr>
            </a:p>
            <a:p>
              <a:pPr marL="285744" indent="-285744">
                <a:buFont typeface="Arial" panose="020B0604020202020204" pitchFamily="34" charset="0"/>
                <a:buChar char="•"/>
              </a:pPr>
              <a:r>
                <a:rPr lang="en-CA" sz="2400" dirty="0">
                  <a:solidFill>
                    <a:schemeClr val="bg2">
                      <a:lumMod val="25000"/>
                    </a:schemeClr>
                  </a:solidFill>
                </a:rPr>
                <a:t>Ta</a:t>
              </a:r>
            </a:p>
            <a:p>
              <a:pPr marL="285744" indent="-285744">
                <a:buFont typeface="Arial" panose="020B0604020202020204" pitchFamily="34" charset="0"/>
                <a:buChar char="•"/>
              </a:pPr>
              <a:endParaRPr lang="en-CA" sz="24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" name="Rectángulo 1">
              <a:extLst>
                <a:ext uri="{FF2B5EF4-FFF2-40B4-BE49-F238E27FC236}">
                  <a16:creationId xmlns:a16="http://schemas.microsoft.com/office/drawing/2014/main" id="{1FFCA07E-F03E-4327-96E3-677CD364FDCB}"/>
                </a:ext>
              </a:extLst>
            </p:cNvPr>
            <p:cNvSpPr/>
            <p:nvPr/>
          </p:nvSpPr>
          <p:spPr>
            <a:xfrm>
              <a:off x="1410536" y="4554073"/>
              <a:ext cx="1275674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44" indent="-285744">
                <a:buFont typeface="Arial" panose="020B0604020202020204" pitchFamily="34" charset="0"/>
                <a:buChar char="•"/>
              </a:pPr>
              <a:r>
                <a:rPr lang="en-CA" sz="2400" dirty="0" err="1">
                  <a:solidFill>
                    <a:schemeClr val="bg2">
                      <a:lumMod val="25000"/>
                    </a:schemeClr>
                  </a:solidFill>
                </a:rPr>
                <a:t>TaC</a:t>
              </a:r>
              <a:endParaRPr lang="en-CA" sz="2400" dirty="0">
                <a:solidFill>
                  <a:schemeClr val="bg2">
                    <a:lumMod val="25000"/>
                  </a:schemeClr>
                </a:solidFill>
              </a:endParaRPr>
            </a:p>
            <a:p>
              <a:pPr marL="285744" indent="-285744">
                <a:buFont typeface="Arial" panose="020B0604020202020204" pitchFamily="34" charset="0"/>
                <a:buChar char="•"/>
              </a:pPr>
              <a:r>
                <a:rPr lang="en-CA" sz="2400" dirty="0" err="1">
                  <a:solidFill>
                    <a:schemeClr val="bg2">
                      <a:lumMod val="25000"/>
                    </a:schemeClr>
                  </a:solidFill>
                </a:rPr>
                <a:t>NiO</a:t>
              </a:r>
              <a:endParaRPr lang="en-CA" sz="2400" dirty="0">
                <a:solidFill>
                  <a:schemeClr val="bg2">
                    <a:lumMod val="25000"/>
                  </a:schemeClr>
                </a:solidFill>
              </a:endParaRPr>
            </a:p>
            <a:p>
              <a:pPr marL="285744" indent="-285744">
                <a:buFont typeface="Arial" panose="020B0604020202020204" pitchFamily="34" charset="0"/>
                <a:buChar char="•"/>
              </a:pPr>
              <a:r>
                <a:rPr lang="en-CA" sz="2400" dirty="0" err="1">
                  <a:solidFill>
                    <a:schemeClr val="bg2">
                      <a:lumMod val="25000"/>
                    </a:schemeClr>
                  </a:solidFill>
                </a:rPr>
                <a:t>ZrC</a:t>
              </a:r>
              <a:endParaRPr lang="en-CA" sz="2400" dirty="0">
                <a:solidFill>
                  <a:schemeClr val="bg2">
                    <a:lumMod val="25000"/>
                  </a:schemeClr>
                </a:solidFill>
              </a:endParaRPr>
            </a:p>
            <a:p>
              <a:pPr marL="285744" indent="-285744">
                <a:buFont typeface="Arial" panose="020B0604020202020204" pitchFamily="34" charset="0"/>
                <a:buChar char="•"/>
              </a:pPr>
              <a:r>
                <a:rPr lang="en-CA" sz="2400" dirty="0" err="1">
                  <a:solidFill>
                    <a:schemeClr val="bg2">
                      <a:lumMod val="25000"/>
                    </a:schemeClr>
                  </a:solidFill>
                </a:rPr>
                <a:t>TiC</a:t>
              </a:r>
              <a:endParaRPr lang="en-CA" sz="2400" dirty="0">
                <a:solidFill>
                  <a:schemeClr val="bg2">
                    <a:lumMod val="25000"/>
                  </a:schemeClr>
                </a:solidFill>
              </a:endParaRPr>
            </a:p>
            <a:p>
              <a:pPr marL="285744" indent="-285744">
                <a:buFont typeface="Arial" panose="020B0604020202020204" pitchFamily="34" charset="0"/>
                <a:buChar char="•"/>
              </a:pPr>
              <a:r>
                <a:rPr lang="en-CA" sz="2400" dirty="0" err="1">
                  <a:solidFill>
                    <a:schemeClr val="bg2">
                      <a:lumMod val="25000"/>
                    </a:schemeClr>
                  </a:solidFill>
                </a:rPr>
                <a:t>SiC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33592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66442-882B-4604-A562-DB8C61872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1437" y="182935"/>
            <a:ext cx="2570499" cy="350306"/>
          </a:xfrm>
        </p:spPr>
        <p:txBody>
          <a:bodyPr/>
          <a:lstStyle/>
          <a:p>
            <a:r>
              <a:rPr lang="en-US" b="1" dirty="0"/>
              <a:t>ISAC operation</a:t>
            </a:r>
            <a:endParaRPr lang="en-CA" b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F5C8827-8A57-462C-86B3-1E374D58DB8E}"/>
              </a:ext>
            </a:extLst>
          </p:cNvPr>
          <p:cNvGrpSpPr/>
          <p:nvPr/>
        </p:nvGrpSpPr>
        <p:grpSpPr>
          <a:xfrm>
            <a:off x="335440" y="3099426"/>
            <a:ext cx="11856560" cy="2779313"/>
            <a:chOff x="335440" y="3204837"/>
            <a:chExt cx="11856560" cy="277931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364C833-62CE-4A40-9A8B-1A68F67A08FE}"/>
                </a:ext>
              </a:extLst>
            </p:cNvPr>
            <p:cNvGrpSpPr/>
            <p:nvPr/>
          </p:nvGrpSpPr>
          <p:grpSpPr>
            <a:xfrm>
              <a:off x="335440" y="3204837"/>
              <a:ext cx="9679918" cy="2779313"/>
              <a:chOff x="1033106" y="3874592"/>
              <a:chExt cx="10331580" cy="2779313"/>
            </a:xfrm>
          </p:grpSpPr>
          <p:graphicFrame>
            <p:nvGraphicFramePr>
              <p:cNvPr id="8" name="Diagram 7">
                <a:extLst>
                  <a:ext uri="{FF2B5EF4-FFF2-40B4-BE49-F238E27FC236}">
                    <a16:creationId xmlns:a16="http://schemas.microsoft.com/office/drawing/2014/main" id="{EDDCEB85-29CE-400F-B1E6-6250080519B3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458866488"/>
                  </p:ext>
                </p:extLst>
              </p:nvPr>
            </p:nvGraphicFramePr>
            <p:xfrm>
              <a:off x="1033106" y="3874592"/>
              <a:ext cx="10331580" cy="277931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B35674B-DD02-44F8-96DC-9A4789F110B0}"/>
                  </a:ext>
                </a:extLst>
              </p:cNvPr>
              <p:cNvSpPr txBox="1"/>
              <p:nvPr/>
            </p:nvSpPr>
            <p:spPr>
              <a:xfrm>
                <a:off x="3111841" y="4654812"/>
                <a:ext cx="7837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>
                    <a:solidFill>
                      <a:schemeClr val="accent6"/>
                    </a:solidFill>
                  </a:rPr>
                  <a:t>UCx</a:t>
                </a:r>
                <a:endParaRPr lang="en-CA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12CDAC1-C935-460C-B598-F56E8CA36665}"/>
                  </a:ext>
                </a:extLst>
              </p:cNvPr>
              <p:cNvSpPr txBox="1"/>
              <p:nvPr/>
            </p:nvSpPr>
            <p:spPr>
              <a:xfrm>
                <a:off x="1176735" y="4654812"/>
                <a:ext cx="7837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>
                    <a:solidFill>
                      <a:schemeClr val="accent6"/>
                    </a:solidFill>
                  </a:rPr>
                  <a:t>UCx</a:t>
                </a:r>
                <a:endParaRPr lang="en-CA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C3232E7-5EBC-4799-8392-6367AE85E561}"/>
                  </a:ext>
                </a:extLst>
              </p:cNvPr>
              <p:cNvSpPr txBox="1"/>
              <p:nvPr/>
            </p:nvSpPr>
            <p:spPr>
              <a:xfrm>
                <a:off x="7212563" y="4662979"/>
                <a:ext cx="7837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>
                    <a:solidFill>
                      <a:schemeClr val="accent6"/>
                    </a:solidFill>
                  </a:rPr>
                  <a:t>UCx</a:t>
                </a:r>
                <a:endParaRPr lang="en-CA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DA46F90-B687-4CFE-8D65-714F1E199B4F}"/>
                  </a:ext>
                </a:extLst>
              </p:cNvPr>
              <p:cNvSpPr txBox="1"/>
              <p:nvPr/>
            </p:nvSpPr>
            <p:spPr>
              <a:xfrm>
                <a:off x="5277457" y="4662979"/>
                <a:ext cx="7837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Ta</a:t>
                </a:r>
                <a:endParaRPr lang="en-CA" dirty="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462BDAC-4106-4E7A-87D1-74CC94AEC6E2}"/>
                  </a:ext>
                </a:extLst>
              </p:cNvPr>
              <p:cNvSpPr txBox="1"/>
              <p:nvPr/>
            </p:nvSpPr>
            <p:spPr>
              <a:xfrm>
                <a:off x="2258524" y="4665708"/>
                <a:ext cx="7837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Ta</a:t>
                </a:r>
                <a:endParaRPr lang="en-CA" dirty="0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3A1FC6E-D5B4-4864-9343-08095DE90BD1}"/>
                  </a:ext>
                </a:extLst>
              </p:cNvPr>
              <p:cNvSpPr txBox="1"/>
              <p:nvPr/>
            </p:nvSpPr>
            <p:spPr>
              <a:xfrm>
                <a:off x="6215617" y="4672310"/>
                <a:ext cx="7837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Ta</a:t>
                </a:r>
                <a:endParaRPr lang="en-CA" dirty="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7CA4490-2EC5-4016-BE2E-7F1474E1FEDC}"/>
                  </a:ext>
                </a:extLst>
              </p:cNvPr>
              <p:cNvSpPr txBox="1"/>
              <p:nvPr/>
            </p:nvSpPr>
            <p:spPr>
              <a:xfrm>
                <a:off x="10376418" y="4654812"/>
                <a:ext cx="7837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Ta</a:t>
                </a:r>
                <a:endParaRPr lang="en-CA" dirty="0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CD5E3D-52AC-432B-8176-E92A002491D0}"/>
                  </a:ext>
                </a:extLst>
              </p:cNvPr>
              <p:cNvSpPr txBox="1"/>
              <p:nvPr/>
            </p:nvSpPr>
            <p:spPr>
              <a:xfrm>
                <a:off x="8209509" y="4662979"/>
                <a:ext cx="7837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Ta</a:t>
                </a:r>
                <a:endParaRPr lang="en-CA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396DBBB-D2A4-4D90-AD2E-00F78AB4732B}"/>
                  </a:ext>
                </a:extLst>
              </p:cNvPr>
              <p:cNvSpPr txBox="1"/>
              <p:nvPr/>
            </p:nvSpPr>
            <p:spPr>
              <a:xfrm>
                <a:off x="4185335" y="4654812"/>
                <a:ext cx="7837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>
                    <a:solidFill>
                      <a:schemeClr val="accent2"/>
                    </a:solidFill>
                  </a:rPr>
                  <a:t>SiC</a:t>
                </a:r>
                <a:endParaRPr lang="en-CA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8F10964-DBCF-49A5-8077-EC916A7AD150}"/>
                  </a:ext>
                </a:extLst>
              </p:cNvPr>
              <p:cNvSpPr txBox="1"/>
              <p:nvPr/>
            </p:nvSpPr>
            <p:spPr>
              <a:xfrm>
                <a:off x="9292315" y="4654812"/>
                <a:ext cx="7837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>
                    <a:solidFill>
                      <a:schemeClr val="accent2"/>
                    </a:solidFill>
                  </a:rPr>
                  <a:t>SiC</a:t>
                </a:r>
                <a:endParaRPr lang="en-CA" dirty="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5" name="Arrow: Chevron 4">
              <a:extLst>
                <a:ext uri="{FF2B5EF4-FFF2-40B4-BE49-F238E27FC236}">
                  <a16:creationId xmlns:a16="http://schemas.microsoft.com/office/drawing/2014/main" id="{87D00D24-CA42-43FB-8A40-7EFDB46DE9BA}"/>
                </a:ext>
              </a:extLst>
            </p:cNvPr>
            <p:cNvSpPr/>
            <p:nvPr/>
          </p:nvSpPr>
          <p:spPr>
            <a:xfrm>
              <a:off x="10105149" y="4123516"/>
              <a:ext cx="804838" cy="350306"/>
            </a:xfrm>
            <a:prstGeom prst="chevron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00" dirty="0">
                <a:solidFill>
                  <a:schemeClr val="bg1"/>
                </a:solidFill>
              </a:endParaRPr>
            </a:p>
            <a:p>
              <a:pPr algn="ctr"/>
              <a:endParaRPr lang="en-US" sz="700" dirty="0">
                <a:solidFill>
                  <a:schemeClr val="bg1"/>
                </a:solidFill>
              </a:endParaRPr>
            </a:p>
            <a:p>
              <a:pPr algn="ctr"/>
              <a:endParaRPr lang="en-CA" sz="1100" dirty="0">
                <a:solidFill>
                  <a:schemeClr val="bg1"/>
                </a:solidFill>
              </a:endParaRPr>
            </a:p>
          </p:txBody>
        </p:sp>
        <p:sp>
          <p:nvSpPr>
            <p:cNvPr id="6" name="Arrow: Chevron 5">
              <a:extLst>
                <a:ext uri="{FF2B5EF4-FFF2-40B4-BE49-F238E27FC236}">
                  <a16:creationId xmlns:a16="http://schemas.microsoft.com/office/drawing/2014/main" id="{294C6329-692A-4F9C-B079-924D0C72D710}"/>
                </a:ext>
              </a:extLst>
            </p:cNvPr>
            <p:cNvSpPr/>
            <p:nvPr/>
          </p:nvSpPr>
          <p:spPr>
            <a:xfrm>
              <a:off x="10105149" y="4692530"/>
              <a:ext cx="2086851" cy="350306"/>
            </a:xfrm>
            <a:prstGeom prst="chevr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144500µAh</a:t>
              </a:r>
              <a:endParaRPr lang="en-CA" sz="1600" dirty="0">
                <a:solidFill>
                  <a:schemeClr val="tx1"/>
                </a:solidFill>
              </a:endParaRPr>
            </a:p>
            <a:p>
              <a:pPr algn="ctr"/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65EB89A-6203-47A5-A635-54CF8E9BCD8D}"/>
                </a:ext>
              </a:extLst>
            </p:cNvPr>
            <p:cNvSpPr/>
            <p:nvPr/>
          </p:nvSpPr>
          <p:spPr>
            <a:xfrm>
              <a:off x="10892396" y="4094532"/>
              <a:ext cx="112242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/>
                <a:t>47600µAh</a:t>
              </a:r>
              <a:endParaRPr lang="en-CA" sz="160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4F85FB7-F672-4109-BAAC-EABA4F61903F}"/>
              </a:ext>
            </a:extLst>
          </p:cNvPr>
          <p:cNvGrpSpPr/>
          <p:nvPr/>
        </p:nvGrpSpPr>
        <p:grpSpPr>
          <a:xfrm>
            <a:off x="377540" y="4310495"/>
            <a:ext cx="11144183" cy="2779313"/>
            <a:chOff x="649812" y="2679378"/>
            <a:chExt cx="11144183" cy="2779313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F521FDC-98ED-40D0-9C20-8490064251A3}"/>
                </a:ext>
              </a:extLst>
            </p:cNvPr>
            <p:cNvGrpSpPr/>
            <p:nvPr/>
          </p:nvGrpSpPr>
          <p:grpSpPr>
            <a:xfrm>
              <a:off x="649812" y="2679378"/>
              <a:ext cx="9118576" cy="2779313"/>
              <a:chOff x="796254" y="4176052"/>
              <a:chExt cx="9644701" cy="2779313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4E5E5D7A-DB24-4A13-8E0A-B3E89011ADA1}"/>
                  </a:ext>
                </a:extLst>
              </p:cNvPr>
              <p:cNvGrpSpPr/>
              <p:nvPr/>
            </p:nvGrpSpPr>
            <p:grpSpPr>
              <a:xfrm>
                <a:off x="796254" y="4176052"/>
                <a:ext cx="9644701" cy="2779313"/>
                <a:chOff x="1032295" y="3874592"/>
                <a:chExt cx="10332391" cy="2779313"/>
              </a:xfrm>
            </p:grpSpPr>
            <p:graphicFrame>
              <p:nvGraphicFramePr>
                <p:cNvPr id="29" name="Diagram 28">
                  <a:extLst>
                    <a:ext uri="{FF2B5EF4-FFF2-40B4-BE49-F238E27FC236}">
                      <a16:creationId xmlns:a16="http://schemas.microsoft.com/office/drawing/2014/main" id="{F7A42E80-0380-4A5B-98AA-462E6AE12411}"/>
                    </a:ext>
                  </a:extLst>
                </p:cNvPr>
                <p:cNvGraphicFramePr/>
                <p:nvPr>
                  <p:extLst>
                    <p:ext uri="{D42A27DB-BD31-4B8C-83A1-F6EECF244321}">
                      <p14:modId xmlns:p14="http://schemas.microsoft.com/office/powerpoint/2010/main" val="3736554442"/>
                    </p:ext>
                  </p:extLst>
                </p:nvPr>
              </p:nvGraphicFramePr>
              <p:xfrm>
                <a:off x="1033106" y="3874592"/>
                <a:ext cx="10331580" cy="2779313"/>
              </p:xfrm>
              <a:graphic>
                <a:graphicData uri="http://schemas.openxmlformats.org/drawingml/2006/diagram">
                  <dgm:relIds xmlns:dgm="http://schemas.openxmlformats.org/drawingml/2006/diagram" xmlns:r="http://schemas.openxmlformats.org/officeDocument/2006/relationships" r:dm="rId8" r:lo="rId9" r:qs="rId10" r:cs="rId11"/>
                </a:graphicData>
              </a:graphic>
            </p:graphicFrame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F1019F7F-58A0-4087-A07E-206DA1178E43}"/>
                    </a:ext>
                  </a:extLst>
                </p:cNvPr>
                <p:cNvSpPr txBox="1"/>
                <p:nvPr/>
              </p:nvSpPr>
              <p:spPr>
                <a:xfrm>
                  <a:off x="4549241" y="4674027"/>
                  <a:ext cx="78377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err="1">
                      <a:solidFill>
                        <a:schemeClr val="accent6"/>
                      </a:solidFill>
                    </a:rPr>
                    <a:t>UCx</a:t>
                  </a:r>
                  <a:endParaRPr lang="en-CA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5D83FEC6-F7EF-4AD4-9A11-479549D98C87}"/>
                    </a:ext>
                  </a:extLst>
                </p:cNvPr>
                <p:cNvSpPr txBox="1"/>
                <p:nvPr/>
              </p:nvSpPr>
              <p:spPr>
                <a:xfrm>
                  <a:off x="1032295" y="4675190"/>
                  <a:ext cx="78377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err="1">
                      <a:solidFill>
                        <a:schemeClr val="accent6"/>
                      </a:solidFill>
                    </a:rPr>
                    <a:t>UCx</a:t>
                  </a:r>
                  <a:endParaRPr lang="en-CA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16A83DEE-EAB9-4FC8-9051-265DA1E8EAF4}"/>
                    </a:ext>
                  </a:extLst>
                </p:cNvPr>
                <p:cNvSpPr txBox="1"/>
                <p:nvPr/>
              </p:nvSpPr>
              <p:spPr>
                <a:xfrm>
                  <a:off x="5652515" y="4683635"/>
                  <a:ext cx="78377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err="1">
                      <a:solidFill>
                        <a:schemeClr val="accent6"/>
                      </a:solidFill>
                    </a:rPr>
                    <a:t>UCx</a:t>
                  </a:r>
                  <a:endParaRPr lang="en-CA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5DDBC945-A39E-445F-8CD0-0B35C1D8DDB8}"/>
                    </a:ext>
                  </a:extLst>
                </p:cNvPr>
                <p:cNvSpPr txBox="1"/>
                <p:nvPr/>
              </p:nvSpPr>
              <p:spPr>
                <a:xfrm>
                  <a:off x="3453704" y="4675190"/>
                  <a:ext cx="78377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Ta</a:t>
                  </a:r>
                  <a:endParaRPr lang="en-CA" dirty="0"/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108BF0AD-AE68-4731-87C0-36C8B73E0480}"/>
                    </a:ext>
                  </a:extLst>
                </p:cNvPr>
                <p:cNvSpPr txBox="1"/>
                <p:nvPr/>
              </p:nvSpPr>
              <p:spPr>
                <a:xfrm>
                  <a:off x="8059453" y="4683635"/>
                  <a:ext cx="78377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Ta</a:t>
                  </a:r>
                  <a:endParaRPr lang="en-CA" dirty="0"/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CE3FBC3C-0E4D-45B2-939B-121EE2AEC778}"/>
                    </a:ext>
                  </a:extLst>
                </p:cNvPr>
                <p:cNvSpPr txBox="1"/>
                <p:nvPr/>
              </p:nvSpPr>
              <p:spPr>
                <a:xfrm>
                  <a:off x="6796859" y="4681918"/>
                  <a:ext cx="78377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err="1">
                      <a:solidFill>
                        <a:schemeClr val="accent2"/>
                      </a:solidFill>
                    </a:rPr>
                    <a:t>nSiC</a:t>
                  </a:r>
                  <a:endParaRPr lang="en-CA" dirty="0">
                    <a:solidFill>
                      <a:schemeClr val="accent2"/>
                    </a:solidFill>
                  </a:endParaRPr>
                </a:p>
              </p:txBody>
            </p:sp>
          </p:grp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78CD1EA-156C-45F8-A6DF-228E28E181F5}"/>
                  </a:ext>
                </a:extLst>
              </p:cNvPr>
              <p:cNvSpPr txBox="1"/>
              <p:nvPr/>
            </p:nvSpPr>
            <p:spPr>
              <a:xfrm>
                <a:off x="8361061" y="4984209"/>
                <a:ext cx="7316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>
                    <a:solidFill>
                      <a:schemeClr val="accent6"/>
                    </a:solidFill>
                  </a:rPr>
                  <a:t>UCx</a:t>
                </a:r>
                <a:endParaRPr lang="en-CA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78B5858-D657-4002-AE86-EEA1160E39C2}"/>
                  </a:ext>
                </a:extLst>
              </p:cNvPr>
              <p:cNvSpPr txBox="1"/>
              <p:nvPr/>
            </p:nvSpPr>
            <p:spPr>
              <a:xfrm>
                <a:off x="9401505" y="4983931"/>
                <a:ext cx="7316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>
                    <a:solidFill>
                      <a:schemeClr val="accent6"/>
                    </a:solidFill>
                  </a:rPr>
                  <a:t>UCx</a:t>
                </a:r>
                <a:endParaRPr lang="en-CA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4EB50F0-71EA-487C-904F-A6C226DD4BE7}"/>
                  </a:ext>
                </a:extLst>
              </p:cNvPr>
              <p:cNvSpPr txBox="1"/>
              <p:nvPr/>
            </p:nvSpPr>
            <p:spPr>
              <a:xfrm>
                <a:off x="1940990" y="4964439"/>
                <a:ext cx="7316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>
                    <a:solidFill>
                      <a:schemeClr val="accent1"/>
                    </a:solidFill>
                  </a:rPr>
                  <a:t>Nb</a:t>
                </a:r>
                <a:endParaRPr lang="en-CA" dirty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21" name="Arrow: Chevron 20">
              <a:extLst>
                <a:ext uri="{FF2B5EF4-FFF2-40B4-BE49-F238E27FC236}">
                  <a16:creationId xmlns:a16="http://schemas.microsoft.com/office/drawing/2014/main" id="{2609E0D4-F7C9-4BDF-8239-6793CB1C08CE}"/>
                </a:ext>
              </a:extLst>
            </p:cNvPr>
            <p:cNvSpPr/>
            <p:nvPr/>
          </p:nvSpPr>
          <p:spPr>
            <a:xfrm>
              <a:off x="9866734" y="3581526"/>
              <a:ext cx="804838" cy="350306"/>
            </a:xfrm>
            <a:prstGeom prst="chevron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00" dirty="0">
                <a:solidFill>
                  <a:schemeClr val="bg1"/>
                </a:solidFill>
              </a:endParaRPr>
            </a:p>
            <a:p>
              <a:pPr algn="ctr"/>
              <a:endParaRPr lang="en-US" sz="700" dirty="0">
                <a:solidFill>
                  <a:schemeClr val="bg1"/>
                </a:solidFill>
              </a:endParaRPr>
            </a:p>
            <a:p>
              <a:pPr algn="ctr"/>
              <a:endParaRPr lang="en-CA" sz="1100" dirty="0">
                <a:solidFill>
                  <a:schemeClr val="bg1"/>
                </a:solidFill>
              </a:endParaRPr>
            </a:p>
          </p:txBody>
        </p:sp>
        <p:sp>
          <p:nvSpPr>
            <p:cNvPr id="22" name="Arrow: Chevron 21">
              <a:extLst>
                <a:ext uri="{FF2B5EF4-FFF2-40B4-BE49-F238E27FC236}">
                  <a16:creationId xmlns:a16="http://schemas.microsoft.com/office/drawing/2014/main" id="{550B7534-A4E4-494A-8638-EE786698288E}"/>
                </a:ext>
              </a:extLst>
            </p:cNvPr>
            <p:cNvSpPr/>
            <p:nvPr/>
          </p:nvSpPr>
          <p:spPr>
            <a:xfrm>
              <a:off x="9875184" y="4152723"/>
              <a:ext cx="481350" cy="350306"/>
            </a:xfrm>
            <a:prstGeom prst="chevr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tx1"/>
                </a:solidFill>
              </a:endParaRPr>
            </a:p>
            <a:p>
              <a:pPr algn="ctr"/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866847B-BE3F-440D-B94A-681B8B8D6DF6}"/>
                </a:ext>
              </a:extLst>
            </p:cNvPr>
            <p:cNvSpPr/>
            <p:nvPr/>
          </p:nvSpPr>
          <p:spPr>
            <a:xfrm>
              <a:off x="10671572" y="3593278"/>
              <a:ext cx="112242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/>
                <a:t>54100µAh</a:t>
              </a:r>
              <a:endParaRPr lang="en-CA" sz="1600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1BC9303-6958-4AAB-B6B6-5E383B306B3A}"/>
                </a:ext>
              </a:extLst>
            </p:cNvPr>
            <p:cNvSpPr/>
            <p:nvPr/>
          </p:nvSpPr>
          <p:spPr>
            <a:xfrm>
              <a:off x="10339847" y="4150540"/>
              <a:ext cx="112242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/>
                <a:t>16900µAh</a:t>
              </a:r>
              <a:endParaRPr lang="en-CA" sz="1600" dirty="0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3359747F-87B6-488C-8FDF-2992FC3EBAE3}"/>
              </a:ext>
            </a:extLst>
          </p:cNvPr>
          <p:cNvSpPr txBox="1"/>
          <p:nvPr/>
        </p:nvSpPr>
        <p:spPr>
          <a:xfrm>
            <a:off x="289218" y="3521328"/>
            <a:ext cx="2183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2017</a:t>
            </a:r>
            <a:endParaRPr lang="en-CA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A0EEB2D-6ED6-4CF3-9282-ADE87DB77CDE}"/>
              </a:ext>
            </a:extLst>
          </p:cNvPr>
          <p:cNvSpPr txBox="1"/>
          <p:nvPr/>
        </p:nvSpPr>
        <p:spPr>
          <a:xfrm>
            <a:off x="280393" y="4701251"/>
            <a:ext cx="2183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2018</a:t>
            </a:r>
            <a:endParaRPr lang="en-CA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866BA37-388C-4A25-8335-94B467485AC7}"/>
              </a:ext>
            </a:extLst>
          </p:cNvPr>
          <p:cNvCxnSpPr/>
          <p:nvPr/>
        </p:nvCxnSpPr>
        <p:spPr>
          <a:xfrm>
            <a:off x="335440" y="5100748"/>
            <a:ext cx="914427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B4BF64B-3313-427D-A3F2-6D7B033F77DD}"/>
              </a:ext>
            </a:extLst>
          </p:cNvPr>
          <p:cNvCxnSpPr/>
          <p:nvPr/>
        </p:nvCxnSpPr>
        <p:spPr>
          <a:xfrm>
            <a:off x="309156" y="3894010"/>
            <a:ext cx="914427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2E929044-5BCE-44C0-A10E-3A1BFC780DBA}"/>
              </a:ext>
            </a:extLst>
          </p:cNvPr>
          <p:cNvSpPr txBox="1"/>
          <p:nvPr/>
        </p:nvSpPr>
        <p:spPr>
          <a:xfrm>
            <a:off x="377540" y="1524123"/>
            <a:ext cx="47121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B0F0"/>
                </a:solidFill>
              </a:rPr>
              <a:t>Irradiation subordinated to the scheduled ISOL experiment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B0F0"/>
                </a:solidFill>
              </a:rPr>
              <a:t>Opportunistic planning necessary</a:t>
            </a:r>
            <a:endParaRPr lang="en-CA" sz="2400" dirty="0">
              <a:solidFill>
                <a:srgbClr val="00B0F0"/>
              </a:solidFill>
            </a:endParaRPr>
          </a:p>
        </p:txBody>
      </p:sp>
      <p:graphicFrame>
        <p:nvGraphicFramePr>
          <p:cNvPr id="42" name="Diagrama 41">
            <a:extLst>
              <a:ext uri="{FF2B5EF4-FFF2-40B4-BE49-F238E27FC236}">
                <a16:creationId xmlns:a16="http://schemas.microsoft.com/office/drawing/2014/main" id="{EE338F9C-167C-4973-BA2D-C223847F29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299485"/>
              </p:ext>
            </p:extLst>
          </p:nvPr>
        </p:nvGraphicFramePr>
        <p:xfrm>
          <a:off x="5112122" y="435478"/>
          <a:ext cx="6068012" cy="3315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43" name="TextBox 40">
            <a:extLst>
              <a:ext uri="{FF2B5EF4-FFF2-40B4-BE49-F238E27FC236}">
                <a16:creationId xmlns:a16="http://schemas.microsoft.com/office/drawing/2014/main" id="{14338BED-B0EE-4EAB-B4A0-0065FB99F345}"/>
              </a:ext>
            </a:extLst>
          </p:cNvPr>
          <p:cNvSpPr txBox="1"/>
          <p:nvPr/>
        </p:nvSpPr>
        <p:spPr>
          <a:xfrm>
            <a:off x="10159271" y="1145761"/>
            <a:ext cx="1603978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Target in</a:t>
            </a:r>
            <a:endParaRPr lang="en-CA" sz="2400" dirty="0"/>
          </a:p>
        </p:txBody>
      </p:sp>
      <p:cxnSp>
        <p:nvCxnSpPr>
          <p:cNvPr id="45" name="Conector recto de flecha 44">
            <a:extLst>
              <a:ext uri="{FF2B5EF4-FFF2-40B4-BE49-F238E27FC236}">
                <a16:creationId xmlns:a16="http://schemas.microsoft.com/office/drawing/2014/main" id="{87F941DE-B878-43B8-B27A-33E74A903DD7}"/>
              </a:ext>
            </a:extLst>
          </p:cNvPr>
          <p:cNvCxnSpPr>
            <a:cxnSpLocks/>
            <a:stCxn id="43" idx="2"/>
          </p:cNvCxnSpPr>
          <p:nvPr/>
        </p:nvCxnSpPr>
        <p:spPr>
          <a:xfrm flipH="1">
            <a:off x="10009012" y="1607426"/>
            <a:ext cx="952248" cy="8747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40">
            <a:extLst>
              <a:ext uri="{FF2B5EF4-FFF2-40B4-BE49-F238E27FC236}">
                <a16:creationId xmlns:a16="http://schemas.microsoft.com/office/drawing/2014/main" id="{73072CD7-9842-423C-B1C0-AFBC8C9D5FB8}"/>
              </a:ext>
            </a:extLst>
          </p:cNvPr>
          <p:cNvSpPr txBox="1"/>
          <p:nvPr/>
        </p:nvSpPr>
        <p:spPr>
          <a:xfrm>
            <a:off x="7802458" y="105364"/>
            <a:ext cx="3433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TM1</a:t>
            </a:r>
            <a:endParaRPr lang="en-CA" b="1" dirty="0"/>
          </a:p>
        </p:txBody>
      </p:sp>
      <p:sp>
        <p:nvSpPr>
          <p:cNvPr id="53" name="TextBox 40">
            <a:extLst>
              <a:ext uri="{FF2B5EF4-FFF2-40B4-BE49-F238E27FC236}">
                <a16:creationId xmlns:a16="http://schemas.microsoft.com/office/drawing/2014/main" id="{D55FBC56-A364-4769-BF68-B9289576C3D3}"/>
              </a:ext>
            </a:extLst>
          </p:cNvPr>
          <p:cNvSpPr txBox="1"/>
          <p:nvPr/>
        </p:nvSpPr>
        <p:spPr>
          <a:xfrm>
            <a:off x="5629633" y="2697403"/>
            <a:ext cx="3433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TM2</a:t>
            </a:r>
            <a:endParaRPr lang="en-CA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022E477-7094-40F8-A1F9-891FE009703D}"/>
              </a:ext>
            </a:extLst>
          </p:cNvPr>
          <p:cNvSpPr txBox="1"/>
          <p:nvPr/>
        </p:nvSpPr>
        <p:spPr>
          <a:xfrm>
            <a:off x="1635487" y="5991239"/>
            <a:ext cx="7883725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Ref </a:t>
            </a:r>
            <a:r>
              <a:rPr lang="en-US" dirty="0" err="1"/>
              <a:t>irrad</a:t>
            </a:r>
            <a:r>
              <a:rPr lang="en-US" dirty="0"/>
              <a:t>. 50000 µAh      1.125E+21 protons       4.5E+20 protons on sample</a:t>
            </a:r>
            <a:endParaRPr lang="en-CA" dirty="0"/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D5242A8-498B-46A9-8A39-CAA99CF3E5AF}"/>
              </a:ext>
            </a:extLst>
          </p:cNvPr>
          <p:cNvCxnSpPr/>
          <p:nvPr/>
        </p:nvCxnSpPr>
        <p:spPr>
          <a:xfrm>
            <a:off x="3887142" y="6165976"/>
            <a:ext cx="28890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D52C276-4DB3-45C2-A1E2-251DE302679B}"/>
              </a:ext>
            </a:extLst>
          </p:cNvPr>
          <p:cNvCxnSpPr/>
          <p:nvPr/>
        </p:nvCxnSpPr>
        <p:spPr>
          <a:xfrm>
            <a:off x="6203394" y="6175905"/>
            <a:ext cx="28890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6150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66FA6-6BCA-43B3-B95B-B73EDAEFC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800" y="199754"/>
            <a:ext cx="3560685" cy="350306"/>
          </a:xfrm>
        </p:spPr>
        <p:txBody>
          <a:bodyPr/>
          <a:lstStyle/>
          <a:p>
            <a:r>
              <a:rPr lang="en-US" b="1" dirty="0"/>
              <a:t>Can we do something with them?</a:t>
            </a:r>
            <a:endParaRPr lang="en-CA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25A159-A852-44F1-A390-0BD7E1208117}"/>
              </a:ext>
            </a:extLst>
          </p:cNvPr>
          <p:cNvSpPr txBox="1"/>
          <p:nvPr/>
        </p:nvSpPr>
        <p:spPr>
          <a:xfrm>
            <a:off x="1199688" y="1285129"/>
            <a:ext cx="5299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B0F0"/>
                </a:solidFill>
              </a:rPr>
              <a:t>DPA- downstream from a </a:t>
            </a:r>
            <a:r>
              <a:rPr lang="en-US" sz="2400" dirty="0" err="1">
                <a:solidFill>
                  <a:srgbClr val="00B0F0"/>
                </a:solidFill>
              </a:rPr>
              <a:t>SiC</a:t>
            </a:r>
            <a:r>
              <a:rPr lang="en-US" sz="2400" dirty="0">
                <a:solidFill>
                  <a:srgbClr val="00B0F0"/>
                </a:solidFill>
              </a:rPr>
              <a:t> target </a:t>
            </a:r>
            <a:endParaRPr lang="en-CA" sz="2400" dirty="0">
              <a:solidFill>
                <a:srgbClr val="00B0F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0860B58-F1AB-466D-A4C4-2450B9568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3808" y="1030751"/>
            <a:ext cx="4543420" cy="263123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1D38634-EDAE-4A5A-8CE0-153CB6CAC0D7}"/>
              </a:ext>
            </a:extLst>
          </p:cNvPr>
          <p:cNvSpPr txBox="1"/>
          <p:nvPr/>
        </p:nvSpPr>
        <p:spPr>
          <a:xfrm>
            <a:off x="6096000" y="199754"/>
            <a:ext cx="57883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B0F0"/>
                </a:solidFill>
              </a:rPr>
              <a:t>DPA-rates downstream from a </a:t>
            </a:r>
            <a:r>
              <a:rPr lang="en-US" sz="2400" dirty="0" err="1">
                <a:solidFill>
                  <a:srgbClr val="00B0F0"/>
                </a:solidFill>
              </a:rPr>
              <a:t>SiC</a:t>
            </a:r>
            <a:r>
              <a:rPr lang="en-US" sz="2400" dirty="0">
                <a:solidFill>
                  <a:srgbClr val="00B0F0"/>
                </a:solidFill>
              </a:rPr>
              <a:t> target </a:t>
            </a:r>
          </a:p>
          <a:p>
            <a:pPr algn="ctr"/>
            <a:r>
              <a:rPr lang="en-US" sz="2400" dirty="0">
                <a:solidFill>
                  <a:srgbClr val="00B0F0"/>
                </a:solidFill>
              </a:rPr>
              <a:t>in Fe, X-Y in cm</a:t>
            </a:r>
            <a:endParaRPr lang="en-CA" sz="2400" dirty="0">
              <a:solidFill>
                <a:srgbClr val="00B0F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CAF99A-FDD0-454D-93E8-901BB1291A79}"/>
              </a:ext>
            </a:extLst>
          </p:cNvPr>
          <p:cNvSpPr txBox="1"/>
          <p:nvPr/>
        </p:nvSpPr>
        <p:spPr>
          <a:xfrm rot="16200000">
            <a:off x="10209354" y="2040477"/>
            <a:ext cx="2631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[DPA/primary proton]</a:t>
            </a:r>
            <a:endParaRPr lang="en-CA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60576DF-A315-489B-BB18-A9DB5A0054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3446" y="3657606"/>
            <a:ext cx="4433322" cy="261534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5617FC8-4CEB-468E-9B5F-80DFD317B422}"/>
              </a:ext>
            </a:extLst>
          </p:cNvPr>
          <p:cNvSpPr txBox="1"/>
          <p:nvPr/>
        </p:nvSpPr>
        <p:spPr>
          <a:xfrm rot="16200000">
            <a:off x="10115818" y="4700949"/>
            <a:ext cx="2631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[DPA@50000µAh]</a:t>
            </a:r>
            <a:endParaRPr lang="en-CA" dirty="0"/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0922D11C-B9C2-4B3F-BCE1-5F7C565F41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7969887"/>
              </p:ext>
            </p:extLst>
          </p:nvPr>
        </p:nvGraphicFramePr>
        <p:xfrm>
          <a:off x="159787" y="1716833"/>
          <a:ext cx="7239390" cy="43552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083633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08954A8F-0846-41DE-BFE6-EAD02F3207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5694975"/>
              </p:ext>
            </p:extLst>
          </p:nvPr>
        </p:nvGraphicFramePr>
        <p:xfrm>
          <a:off x="139181" y="1871073"/>
          <a:ext cx="7200900" cy="3829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191E03B-9CBA-44BB-B2CF-8EC719614BFF}"/>
              </a:ext>
            </a:extLst>
          </p:cNvPr>
          <p:cNvSpPr txBox="1"/>
          <p:nvPr/>
        </p:nvSpPr>
        <p:spPr>
          <a:xfrm>
            <a:off x="1527325" y="1501741"/>
            <a:ext cx="5387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He-rates downstream from a </a:t>
            </a:r>
            <a:r>
              <a:rPr lang="en-US" dirty="0" err="1">
                <a:solidFill>
                  <a:srgbClr val="00B0F0"/>
                </a:solidFill>
              </a:rPr>
              <a:t>SiC</a:t>
            </a:r>
            <a:r>
              <a:rPr lang="en-US" dirty="0">
                <a:solidFill>
                  <a:srgbClr val="00B0F0"/>
                </a:solidFill>
              </a:rPr>
              <a:t> target in Fe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38443AD-AE77-42F8-BDB4-AFD942E7E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500" y="204787"/>
            <a:ext cx="3586109" cy="369331"/>
          </a:xfrm>
        </p:spPr>
        <p:txBody>
          <a:bodyPr/>
          <a:lstStyle/>
          <a:p>
            <a:r>
              <a:rPr lang="en-US" b="1" dirty="0"/>
              <a:t>Can we do something with them?</a:t>
            </a:r>
            <a:endParaRPr lang="en-CA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CDB205-B78E-42B8-B347-CA9A39E2A898}"/>
              </a:ext>
            </a:extLst>
          </p:cNvPr>
          <p:cNvSpPr txBox="1"/>
          <p:nvPr/>
        </p:nvSpPr>
        <p:spPr>
          <a:xfrm>
            <a:off x="7580259" y="2092827"/>
            <a:ext cx="4327490" cy="132343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Transmutation also generates interesting radionuclide for medical applications</a:t>
            </a:r>
          </a:p>
          <a:p>
            <a:pPr algn="ctr"/>
            <a:endParaRPr lang="en-US" sz="2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CEAA2C7-1D63-4F16-B80D-654240DF5339}"/>
              </a:ext>
            </a:extLst>
          </p:cNvPr>
          <p:cNvSpPr/>
          <p:nvPr/>
        </p:nvSpPr>
        <p:spPr>
          <a:xfrm>
            <a:off x="8733247" y="3416266"/>
            <a:ext cx="2021515" cy="461665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/>
              <a:t>Ti44 - 40MBq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483441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17266-30EE-41B8-9D04-3A30A7318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074" y="200657"/>
            <a:ext cx="4863193" cy="490456"/>
          </a:xfrm>
        </p:spPr>
        <p:txBody>
          <a:bodyPr/>
          <a:lstStyle/>
          <a:p>
            <a:r>
              <a:rPr lang="en-US" b="1" dirty="0"/>
              <a:t>How: Target considerations</a:t>
            </a:r>
            <a:endParaRPr lang="en-CA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254B9FA-5A6F-4441-A215-69D8C9868165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89" b="4279"/>
          <a:stretch/>
        </p:blipFill>
        <p:spPr>
          <a:xfrm>
            <a:off x="4788112" y="906233"/>
            <a:ext cx="7171939" cy="417406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54A07FB-0BB7-41AE-8FD5-778E8D1F1C99}"/>
              </a:ext>
            </a:extLst>
          </p:cNvPr>
          <p:cNvSpPr txBox="1"/>
          <p:nvPr/>
        </p:nvSpPr>
        <p:spPr>
          <a:xfrm>
            <a:off x="439002" y="3842281"/>
            <a:ext cx="487288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solidFill>
                <a:srgbClr val="00B0F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Remote handling compatible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Vacuum compatible: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No outgassing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No virtual leaks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Thermo-mechanical stability under proton irradiation</a:t>
            </a:r>
            <a:endParaRPr lang="en-CA" sz="2000" dirty="0">
              <a:solidFill>
                <a:srgbClr val="00B0F0"/>
              </a:solidFill>
            </a:endParaRPr>
          </a:p>
        </p:txBody>
      </p:sp>
      <p:grpSp>
        <p:nvGrpSpPr>
          <p:cNvPr id="5" name="Group 7">
            <a:extLst>
              <a:ext uri="{FF2B5EF4-FFF2-40B4-BE49-F238E27FC236}">
                <a16:creationId xmlns:a16="http://schemas.microsoft.com/office/drawing/2014/main" id="{010F09E1-B47C-486F-835C-82111FCE6940}"/>
              </a:ext>
            </a:extLst>
          </p:cNvPr>
          <p:cNvGrpSpPr/>
          <p:nvPr/>
        </p:nvGrpSpPr>
        <p:grpSpPr>
          <a:xfrm>
            <a:off x="12299" y="711265"/>
            <a:ext cx="5623936" cy="3312856"/>
            <a:chOff x="-539589" y="859420"/>
            <a:chExt cx="5608343" cy="310677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E6DACF7-98A7-469E-B671-31F1251F81AE}"/>
                </a:ext>
              </a:extLst>
            </p:cNvPr>
            <p:cNvGrpSpPr/>
            <p:nvPr/>
          </p:nvGrpSpPr>
          <p:grpSpPr>
            <a:xfrm>
              <a:off x="-539589" y="859420"/>
              <a:ext cx="5608343" cy="3106777"/>
              <a:chOff x="-539589" y="859420"/>
              <a:chExt cx="5608343" cy="3106777"/>
            </a:xfrm>
          </p:grpSpPr>
          <p:sp>
            <p:nvSpPr>
              <p:cNvPr id="8" name="TextBox 48">
                <a:extLst>
                  <a:ext uri="{FF2B5EF4-FFF2-40B4-BE49-F238E27FC236}">
                    <a16:creationId xmlns:a16="http://schemas.microsoft.com/office/drawing/2014/main" id="{E0819306-FBA2-42A6-A031-B6F7CAF1AF24}"/>
                  </a:ext>
                </a:extLst>
              </p:cNvPr>
              <p:cNvSpPr txBox="1"/>
              <p:nvPr/>
            </p:nvSpPr>
            <p:spPr>
              <a:xfrm>
                <a:off x="2790278" y="2124403"/>
                <a:ext cx="1617175" cy="553993"/>
              </a:xfrm>
              <a:prstGeom prst="rect">
                <a:avLst/>
              </a:prstGeom>
              <a:noFill/>
            </p:spPr>
            <p:txBody>
              <a:bodyPr wrap="square" lIns="121914" tIns="60957" rIns="121914" bIns="60957" rtlCol="0">
                <a:spAutoFit/>
              </a:bodyPr>
              <a:lstStyle/>
              <a:p>
                <a:pPr algn="r"/>
                <a:r>
                  <a:rPr lang="en-US" sz="1400" dirty="0">
                    <a:solidFill>
                      <a:schemeClr val="bg2">
                        <a:lumMod val="25000"/>
                      </a:schemeClr>
                    </a:solidFill>
                    <a:ea typeface="Seravek" charset="0"/>
                    <a:cs typeface="Seravek" charset="0"/>
                  </a:rPr>
                  <a:t>Water-cooled heat shields</a:t>
                </a:r>
                <a:endParaRPr lang="en-CA" sz="1400" dirty="0">
                  <a:solidFill>
                    <a:schemeClr val="bg2">
                      <a:lumMod val="25000"/>
                    </a:schemeClr>
                  </a:solidFill>
                  <a:ea typeface="Seravek" charset="0"/>
                  <a:cs typeface="Seravek" charset="0"/>
                </a:endParaRPr>
              </a:p>
            </p:txBody>
          </p:sp>
          <p:pic>
            <p:nvPicPr>
              <p:cNvPr id="11" name="Picture 49">
                <a:extLst>
                  <a:ext uri="{FF2B5EF4-FFF2-40B4-BE49-F238E27FC236}">
                    <a16:creationId xmlns:a16="http://schemas.microsoft.com/office/drawing/2014/main" id="{59D2F82A-8125-41E8-9955-24D76001FA44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3"/>
              <a:srcRect l="33184" t="8988" r="3720" b="-471"/>
              <a:stretch/>
            </p:blipFill>
            <p:spPr>
              <a:xfrm>
                <a:off x="257720" y="1066227"/>
                <a:ext cx="3556466" cy="2899970"/>
              </a:xfrm>
              <a:prstGeom prst="rect">
                <a:avLst/>
              </a:prstGeom>
            </p:spPr>
          </p:pic>
          <p:sp>
            <p:nvSpPr>
              <p:cNvPr id="12" name="TextBox 54">
                <a:extLst>
                  <a:ext uri="{FF2B5EF4-FFF2-40B4-BE49-F238E27FC236}">
                    <a16:creationId xmlns:a16="http://schemas.microsoft.com/office/drawing/2014/main" id="{37C451FA-78A2-4F5E-A294-10989FB44773}"/>
                  </a:ext>
                </a:extLst>
              </p:cNvPr>
              <p:cNvSpPr txBox="1"/>
              <p:nvPr/>
            </p:nvSpPr>
            <p:spPr>
              <a:xfrm>
                <a:off x="2103302" y="859420"/>
                <a:ext cx="2965452" cy="553992"/>
              </a:xfrm>
              <a:prstGeom prst="rect">
                <a:avLst/>
              </a:prstGeom>
              <a:noFill/>
            </p:spPr>
            <p:txBody>
              <a:bodyPr wrap="square" lIns="121914" tIns="60957" rIns="121914" bIns="60957" rtlCol="0">
                <a:spAutoFit/>
              </a:bodyPr>
              <a:lstStyle/>
              <a:p>
                <a:r>
                  <a:rPr lang="en-CA" sz="1400" dirty="0">
                    <a:solidFill>
                      <a:schemeClr val="bg2">
                        <a:lumMod val="25000"/>
                      </a:schemeClr>
                    </a:solidFill>
                    <a:ea typeface="Seravek" charset="0"/>
                    <a:cs typeface="Seravek" charset="0"/>
                  </a:rPr>
                  <a:t>target container </a:t>
                </a:r>
                <a:r>
                  <a:rPr lang="en-US" sz="1400" dirty="0">
                    <a:solidFill>
                      <a:schemeClr val="bg2">
                        <a:lumMod val="25000"/>
                      </a:schemeClr>
                    </a:solidFill>
                    <a:ea typeface="Seravek" charset="0"/>
                    <a:cs typeface="Seravek" charset="0"/>
                  </a:rPr>
                  <a:t>~2000 °C</a:t>
                </a:r>
              </a:p>
              <a:p>
                <a:r>
                  <a:rPr lang="en-CA" sz="1400" dirty="0">
                    <a:solidFill>
                      <a:schemeClr val="bg2">
                        <a:lumMod val="25000"/>
                      </a:schemeClr>
                    </a:solidFill>
                    <a:ea typeface="Seravek" charset="0"/>
                    <a:cs typeface="Seravek" charset="0"/>
                  </a:rPr>
                  <a:t>(Ø 20 mm, 60 cm</a:t>
                </a:r>
                <a:r>
                  <a:rPr lang="en-CA" sz="1400" baseline="30000" dirty="0">
                    <a:solidFill>
                      <a:schemeClr val="bg2">
                        <a:lumMod val="25000"/>
                      </a:schemeClr>
                    </a:solidFill>
                    <a:ea typeface="Seravek" charset="0"/>
                    <a:cs typeface="Seravek" charset="0"/>
                  </a:rPr>
                  <a:t>3</a:t>
                </a:r>
                <a:r>
                  <a:rPr lang="en-CA" sz="1400" dirty="0">
                    <a:solidFill>
                      <a:schemeClr val="bg2">
                        <a:lumMod val="25000"/>
                      </a:schemeClr>
                    </a:solidFill>
                    <a:ea typeface="Seravek" charset="0"/>
                    <a:cs typeface="Seravek" charset="0"/>
                  </a:rPr>
                  <a:t>)</a:t>
                </a:r>
              </a:p>
            </p:txBody>
          </p:sp>
          <p:cxnSp>
            <p:nvCxnSpPr>
              <p:cNvPr id="13" name="Straight Arrow Connector 55">
                <a:extLst>
                  <a:ext uri="{FF2B5EF4-FFF2-40B4-BE49-F238E27FC236}">
                    <a16:creationId xmlns:a16="http://schemas.microsoft.com/office/drawing/2014/main" id="{23CC78C3-9328-4905-B3F3-EFB940EA9CB3}"/>
                  </a:ext>
                </a:extLst>
              </p:cNvPr>
              <p:cNvCxnSpPr>
                <a:cxnSpLocks/>
                <a:stCxn id="12" idx="2"/>
              </p:cNvCxnSpPr>
              <p:nvPr/>
            </p:nvCxnSpPr>
            <p:spPr>
              <a:xfrm flipH="1">
                <a:off x="2315619" y="1413413"/>
                <a:ext cx="1270409" cy="673193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57">
                <a:extLst>
                  <a:ext uri="{FF2B5EF4-FFF2-40B4-BE49-F238E27FC236}">
                    <a16:creationId xmlns:a16="http://schemas.microsoft.com/office/drawing/2014/main" id="{7D54ECDE-1042-4EBE-9A89-EBC179D4D2D3}"/>
                  </a:ext>
                </a:extLst>
              </p:cNvPr>
              <p:cNvCxnSpPr>
                <a:cxnSpLocks/>
                <a:stCxn id="17" idx="3"/>
              </p:cNvCxnSpPr>
              <p:nvPr/>
            </p:nvCxnSpPr>
            <p:spPr>
              <a:xfrm>
                <a:off x="1069079" y="1438571"/>
                <a:ext cx="326361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58">
                <a:extLst>
                  <a:ext uri="{FF2B5EF4-FFF2-40B4-BE49-F238E27FC236}">
                    <a16:creationId xmlns:a16="http://schemas.microsoft.com/office/drawing/2014/main" id="{5B887E79-32BC-42DD-B772-E9A158D07A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6783" y="1235437"/>
                <a:ext cx="870985" cy="268547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59">
                <a:extLst>
                  <a:ext uri="{FF2B5EF4-FFF2-40B4-BE49-F238E27FC236}">
                    <a16:creationId xmlns:a16="http://schemas.microsoft.com/office/drawing/2014/main" id="{C707D1FB-DA87-4B87-9889-0B646D143B96}"/>
                  </a:ext>
                </a:extLst>
              </p:cNvPr>
              <p:cNvSpPr txBox="1"/>
              <p:nvPr/>
            </p:nvSpPr>
            <p:spPr>
              <a:xfrm>
                <a:off x="-539589" y="1003019"/>
                <a:ext cx="1608667" cy="871103"/>
              </a:xfrm>
              <a:prstGeom prst="rect">
                <a:avLst/>
              </a:prstGeom>
              <a:noFill/>
            </p:spPr>
            <p:txBody>
              <a:bodyPr wrap="square" lIns="121914" tIns="60957" rIns="121914" bIns="60957" rtlCol="0">
                <a:spAutoFit/>
              </a:bodyPr>
              <a:lstStyle/>
              <a:p>
                <a:r>
                  <a:rPr lang="en-US" sz="1400" dirty="0">
                    <a:solidFill>
                      <a:schemeClr val="bg2">
                        <a:lumMod val="25000"/>
                      </a:schemeClr>
                    </a:solidFill>
                    <a:ea typeface="Seravek" charset="0"/>
                    <a:cs typeface="Seravek" charset="0"/>
                  </a:rPr>
                  <a:t>Target ion source service connections</a:t>
                </a:r>
                <a:endParaRPr lang="en-CA" sz="1400" dirty="0">
                  <a:solidFill>
                    <a:schemeClr val="bg2">
                      <a:lumMod val="25000"/>
                    </a:schemeClr>
                  </a:solidFill>
                  <a:ea typeface="Seravek" charset="0"/>
                  <a:cs typeface="Seravek" charset="0"/>
                </a:endParaRPr>
              </a:p>
            </p:txBody>
          </p:sp>
          <p:cxnSp>
            <p:nvCxnSpPr>
              <p:cNvPr id="18" name="Straight Arrow Connector 60">
                <a:extLst>
                  <a:ext uri="{FF2B5EF4-FFF2-40B4-BE49-F238E27FC236}">
                    <a16:creationId xmlns:a16="http://schemas.microsoft.com/office/drawing/2014/main" id="{E02FDF14-2B91-4502-9C95-8A873CC6277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11830" y="2605804"/>
                <a:ext cx="284096" cy="462777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61">
                <a:extLst>
                  <a:ext uri="{FF2B5EF4-FFF2-40B4-BE49-F238E27FC236}">
                    <a16:creationId xmlns:a16="http://schemas.microsoft.com/office/drawing/2014/main" id="{256E52AD-5EAB-4A94-90E6-33597005AB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903243" y="2384007"/>
                <a:ext cx="389440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62">
                <a:extLst>
                  <a:ext uri="{FF2B5EF4-FFF2-40B4-BE49-F238E27FC236}">
                    <a16:creationId xmlns:a16="http://schemas.microsoft.com/office/drawing/2014/main" id="{E61AEF82-2C16-499B-8B0E-00DF2E6AC80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52500" y="1996034"/>
                <a:ext cx="1194565" cy="161346"/>
              </a:xfrm>
              <a:prstGeom prst="straightConnector1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" name="Straight Arrow Connector 63">
              <a:extLst>
                <a:ext uri="{FF2B5EF4-FFF2-40B4-BE49-F238E27FC236}">
                  <a16:creationId xmlns:a16="http://schemas.microsoft.com/office/drawing/2014/main" id="{D4CE5B1A-1AF9-490A-862F-441998F55BFB}"/>
                </a:ext>
              </a:extLst>
            </p:cNvPr>
            <p:cNvCxnSpPr>
              <a:cxnSpLocks/>
              <a:stCxn id="11" idx="1"/>
            </p:cNvCxnSpPr>
            <p:nvPr/>
          </p:nvCxnSpPr>
          <p:spPr>
            <a:xfrm flipV="1">
              <a:off x="257720" y="2413076"/>
              <a:ext cx="803345" cy="103136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67976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75B55-5679-439D-995D-653860B61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7144" y="173304"/>
            <a:ext cx="4086544" cy="304707"/>
          </a:xfrm>
        </p:spPr>
        <p:txBody>
          <a:bodyPr/>
          <a:lstStyle/>
          <a:p>
            <a:pPr algn="l"/>
            <a:r>
              <a:rPr lang="en-US" b="1" dirty="0"/>
              <a:t>How: Materials Irradiation Studies Target</a:t>
            </a:r>
            <a:endParaRPr lang="en-CA" b="1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8E211A1-49B9-47FB-BC4B-1B8F3CB3AA43}"/>
              </a:ext>
            </a:extLst>
          </p:cNvPr>
          <p:cNvGrpSpPr/>
          <p:nvPr/>
        </p:nvGrpSpPr>
        <p:grpSpPr>
          <a:xfrm>
            <a:off x="4661793" y="149342"/>
            <a:ext cx="7278410" cy="3475508"/>
            <a:chOff x="3899793" y="2864664"/>
            <a:chExt cx="7278410" cy="3475508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A01B62E5-8A1C-45C6-8BDF-BF19052624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99793" y="3540248"/>
              <a:ext cx="7278410" cy="2799924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45D8C50-7DEE-40F9-918B-7A9923D455CB}"/>
                </a:ext>
              </a:extLst>
            </p:cNvPr>
            <p:cNvSpPr txBox="1"/>
            <p:nvPr/>
          </p:nvSpPr>
          <p:spPr>
            <a:xfrm>
              <a:off x="7162409" y="2864665"/>
              <a:ext cx="1483567" cy="64633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Sample disc containers</a:t>
              </a:r>
              <a:endParaRPr lang="en-CA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CF57CFC-1FA2-46DD-8E65-BB1FF4989DA9}"/>
                </a:ext>
              </a:extLst>
            </p:cNvPr>
            <p:cNvSpPr txBox="1"/>
            <p:nvPr/>
          </p:nvSpPr>
          <p:spPr>
            <a:xfrm>
              <a:off x="8819015" y="2864891"/>
              <a:ext cx="1097903" cy="64633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Graphite handle</a:t>
              </a:r>
              <a:endParaRPr lang="en-CA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EC457EF-9567-4DB7-A44C-D0036B54BAC3}"/>
                </a:ext>
              </a:extLst>
            </p:cNvPr>
            <p:cNvSpPr txBox="1"/>
            <p:nvPr/>
          </p:nvSpPr>
          <p:spPr>
            <a:xfrm>
              <a:off x="5545494" y="2864664"/>
              <a:ext cx="1101012" cy="64633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Graphite thread</a:t>
              </a:r>
              <a:endParaRPr lang="en-CA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9A3E3AA-EB0C-4A87-AE22-30D7C633CE5F}"/>
                </a:ext>
              </a:extLst>
            </p:cNvPr>
            <p:cNvSpPr txBox="1"/>
            <p:nvPr/>
          </p:nvSpPr>
          <p:spPr>
            <a:xfrm>
              <a:off x="4044627" y="4755544"/>
              <a:ext cx="1247191" cy="36933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Al bolts</a:t>
              </a:r>
              <a:endParaRPr lang="en-CA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EA5EEFC-A361-4C45-B585-BF6BFDF84EE0}"/>
                </a:ext>
              </a:extLst>
            </p:cNvPr>
            <p:cNvSpPr txBox="1"/>
            <p:nvPr/>
          </p:nvSpPr>
          <p:spPr>
            <a:xfrm>
              <a:off x="9984531" y="2865117"/>
              <a:ext cx="1121391" cy="64633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Belleville washers</a:t>
              </a:r>
              <a:endParaRPr lang="en-CA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8AC6F6F-6EED-404C-9D30-65F9812D37E2}"/>
                </a:ext>
              </a:extLst>
            </p:cNvPr>
            <p:cNvSpPr txBox="1"/>
            <p:nvPr/>
          </p:nvSpPr>
          <p:spPr>
            <a:xfrm>
              <a:off x="10267559" y="4570878"/>
              <a:ext cx="910644" cy="36933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Al nut</a:t>
              </a:r>
              <a:endParaRPr lang="en-CA" dirty="0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362C90B-82CF-4223-B131-8F9E734F1D74}"/>
              </a:ext>
            </a:extLst>
          </p:cNvPr>
          <p:cNvSpPr txBox="1"/>
          <p:nvPr/>
        </p:nvSpPr>
        <p:spPr>
          <a:xfrm>
            <a:off x="200386" y="1871231"/>
            <a:ext cx="4388990" cy="37548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Low energy deposition in graphite 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B0F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rgbClr val="00B0F0"/>
                </a:solidFill>
              </a:rPr>
              <a:t>Open volumes for venting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000" dirty="0">
              <a:solidFill>
                <a:srgbClr val="00B0F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rgbClr val="00B0F0"/>
                </a:solidFill>
              </a:rPr>
              <a:t>Tele-manipulator compatible handle and thread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000" dirty="0">
              <a:solidFill>
                <a:srgbClr val="00B0F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rgbClr val="00B0F0"/>
                </a:solidFill>
              </a:rPr>
              <a:t>Disc stack allows for re-organization of samples for different irradiations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000" dirty="0">
              <a:solidFill>
                <a:srgbClr val="00B0F0"/>
              </a:solidFill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67B8AA2-3B33-4301-AEC9-FF3501B13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6270" y="3440184"/>
            <a:ext cx="5389046" cy="296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62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C7A05-A1E2-401D-BF0E-72F33F876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016" y="193821"/>
            <a:ext cx="2744322" cy="504822"/>
          </a:xfrm>
        </p:spPr>
        <p:txBody>
          <a:bodyPr/>
          <a:lstStyle/>
          <a:p>
            <a:pPr algn="ctr"/>
            <a:r>
              <a:rPr lang="en-CA" b="1" dirty="0"/>
              <a:t>2 Disc Prototype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0846B5-4B18-4F61-B82C-3378A01D7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2952" y="812360"/>
            <a:ext cx="5312576" cy="29883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00F070-EF9A-47E0-988E-09D161994E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100" t="42724" r="25104" b="28266"/>
          <a:stretch/>
        </p:blipFill>
        <p:spPr>
          <a:xfrm>
            <a:off x="6292952" y="3751330"/>
            <a:ext cx="5312576" cy="21250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CF92E7-3F11-4AFE-80B9-8E70181413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357" y="797355"/>
            <a:ext cx="5339253" cy="30033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6A0748-BF8E-46C7-8103-733DF4CDB54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4901" r="17591" b="20462"/>
          <a:stretch/>
        </p:blipFill>
        <p:spPr>
          <a:xfrm>
            <a:off x="1667048" y="3800686"/>
            <a:ext cx="3827872" cy="207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44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7D255-2E97-4FEE-88B2-41A70A382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0567" y="203959"/>
            <a:ext cx="9577143" cy="350306"/>
          </a:xfrm>
        </p:spPr>
        <p:txBody>
          <a:bodyPr/>
          <a:lstStyle/>
          <a:p>
            <a:pPr algn="l"/>
            <a:r>
              <a:rPr lang="en-US" b="1" dirty="0"/>
              <a:t>Temperatures under irradiation</a:t>
            </a:r>
            <a:endParaRPr lang="en-CA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BF1C43-012E-463D-837D-DB1E79D747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4944" y="3429000"/>
            <a:ext cx="5525056" cy="24669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BF09F72-4353-47E7-B708-348835BCB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1658" y="859398"/>
            <a:ext cx="5237782" cy="20874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6C5B160-EFCE-4204-BC7C-9D8C0EF92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7472" y="1084997"/>
            <a:ext cx="2872095" cy="20874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A9709C-6D0F-4D99-8E58-C8317EE3C9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747" y="3148137"/>
            <a:ext cx="2453474" cy="30286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A4AD6E8-C575-4F12-849E-D0E8B39A54FE}"/>
              </a:ext>
            </a:extLst>
          </p:cNvPr>
          <p:cNvSpPr txBox="1"/>
          <p:nvPr/>
        </p:nvSpPr>
        <p:spPr>
          <a:xfrm>
            <a:off x="625444" y="1329913"/>
            <a:ext cx="17971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F0"/>
                </a:solidFill>
              </a:rPr>
              <a:t>Energy deposition simulation in FLUKA</a:t>
            </a:r>
            <a:endParaRPr lang="en-CA" sz="2400" dirty="0">
              <a:solidFill>
                <a:srgbClr val="00B0F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4CE56A-9B9A-484B-AFD3-3483548707C1}"/>
              </a:ext>
            </a:extLst>
          </p:cNvPr>
          <p:cNvSpPr txBox="1"/>
          <p:nvPr/>
        </p:nvSpPr>
        <p:spPr>
          <a:xfrm>
            <a:off x="625444" y="3833627"/>
            <a:ext cx="21960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F0"/>
                </a:solidFill>
              </a:rPr>
              <a:t>Imported results in ANSYS as heat generation</a:t>
            </a:r>
            <a:endParaRPr lang="en-CA" sz="2400" dirty="0">
              <a:solidFill>
                <a:srgbClr val="00B0F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13F2E4-D2B3-4B02-8169-20A3DA49402C}"/>
              </a:ext>
            </a:extLst>
          </p:cNvPr>
          <p:cNvSpPr txBox="1"/>
          <p:nvPr/>
        </p:nvSpPr>
        <p:spPr>
          <a:xfrm>
            <a:off x="10674220" y="592703"/>
            <a:ext cx="1650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[GeV/cm3/</a:t>
            </a:r>
            <a:r>
              <a:rPr lang="en-US" dirty="0" err="1"/>
              <a:t>pr</a:t>
            </a:r>
            <a:r>
              <a:rPr lang="en-US" dirty="0"/>
              <a:t>]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62528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FD362-789C-4C3A-A459-FC542885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8843" y="166772"/>
            <a:ext cx="9577143" cy="350306"/>
          </a:xfrm>
        </p:spPr>
        <p:txBody>
          <a:bodyPr/>
          <a:lstStyle/>
          <a:p>
            <a:pPr algn="l"/>
            <a:r>
              <a:rPr lang="en-US" b="1" dirty="0"/>
              <a:t>Temperatures in irradiation target</a:t>
            </a:r>
            <a:endParaRPr lang="en-CA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AF0BC4-96F3-4643-90F3-51A377B09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37122"/>
            <a:ext cx="4357686" cy="36618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7FBDA32-2725-49EE-AA43-05648C8065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7079" y="2537120"/>
            <a:ext cx="4066378" cy="35131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1681CA6-1C6F-44B9-8B3E-849636383D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4923" y="2537120"/>
            <a:ext cx="4187077" cy="35131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B37730-533A-4A7D-8AF4-FAE51AFAE794}"/>
              </a:ext>
            </a:extLst>
          </p:cNvPr>
          <p:cNvSpPr txBox="1"/>
          <p:nvPr/>
        </p:nvSpPr>
        <p:spPr>
          <a:xfrm>
            <a:off x="327475" y="807751"/>
            <a:ext cx="847747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B0F0"/>
                </a:solidFill>
              </a:rPr>
              <a:t>Stainless steel/Aluminum/Graphite as sample materials</a:t>
            </a:r>
            <a:endParaRPr lang="en-CA" sz="2400" dirty="0">
              <a:solidFill>
                <a:srgbClr val="00B0F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FC6636-8ED4-42B2-9A2B-C2CE8D60310A}"/>
              </a:ext>
            </a:extLst>
          </p:cNvPr>
          <p:cNvSpPr txBox="1"/>
          <p:nvPr/>
        </p:nvSpPr>
        <p:spPr>
          <a:xfrm>
            <a:off x="9711718" y="1581467"/>
            <a:ext cx="1335727" cy="8309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100</a:t>
            </a:r>
            <a:r>
              <a:rPr lang="en-US" sz="2400" dirty="0">
                <a:cs typeface="Arial" panose="020B0604020202020204" pitchFamily="34" charset="0"/>
              </a:rPr>
              <a:t>µA</a:t>
            </a:r>
            <a:endParaRPr lang="en-US" sz="2400" dirty="0"/>
          </a:p>
          <a:p>
            <a:pPr algn="ctr"/>
            <a:r>
              <a:rPr lang="en-US" sz="2400" dirty="0"/>
              <a:t>1178W</a:t>
            </a:r>
            <a:endParaRPr lang="en-CA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91095E-E64B-4CD7-932D-489A5A5F6908}"/>
              </a:ext>
            </a:extLst>
          </p:cNvPr>
          <p:cNvSpPr txBox="1"/>
          <p:nvPr/>
        </p:nvSpPr>
        <p:spPr>
          <a:xfrm>
            <a:off x="5765092" y="1581468"/>
            <a:ext cx="1335727" cy="8309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70</a:t>
            </a:r>
            <a:r>
              <a:rPr lang="en-US" sz="2400" dirty="0">
                <a:cs typeface="Arial" panose="020B0604020202020204" pitchFamily="34" charset="0"/>
              </a:rPr>
              <a:t>µA</a:t>
            </a:r>
            <a:endParaRPr lang="en-US" sz="2400" dirty="0"/>
          </a:p>
          <a:p>
            <a:pPr algn="ctr"/>
            <a:r>
              <a:rPr lang="en-US" sz="2400" dirty="0"/>
              <a:t>824.6W</a:t>
            </a:r>
            <a:endParaRPr lang="en-CA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E0C3BC-3490-4B8F-8EB9-EBA7DD607148}"/>
              </a:ext>
            </a:extLst>
          </p:cNvPr>
          <p:cNvSpPr txBox="1"/>
          <p:nvPr/>
        </p:nvSpPr>
        <p:spPr>
          <a:xfrm>
            <a:off x="120701" y="1643795"/>
            <a:ext cx="4066378" cy="8309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Beam current: 15</a:t>
            </a:r>
            <a:r>
              <a:rPr lang="en-US" sz="2400" dirty="0">
                <a:cs typeface="Arial" panose="020B0604020202020204" pitchFamily="34" charset="0"/>
              </a:rPr>
              <a:t>µA</a:t>
            </a:r>
            <a:endParaRPr lang="en-US" sz="2400" dirty="0"/>
          </a:p>
          <a:p>
            <a:pPr algn="ctr"/>
            <a:r>
              <a:rPr lang="en-US" sz="2400" dirty="0"/>
              <a:t>Power deposited: 176.7W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734418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F493C-853B-4C18-9EE3-A00BD2521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1386" y="183546"/>
            <a:ext cx="9577143" cy="350306"/>
          </a:xfrm>
        </p:spPr>
        <p:txBody>
          <a:bodyPr/>
          <a:lstStyle/>
          <a:p>
            <a:pPr algn="l"/>
            <a:r>
              <a:rPr lang="en-US" sz="2800" b="1" dirty="0"/>
              <a:t>Ongoing studies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AD9590-C0AC-47E4-AA42-6FCE45A10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9584" y="144392"/>
            <a:ext cx="3197883" cy="31293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D22778-5EF0-4017-9E1A-56FDC283C7FC}"/>
              </a:ext>
            </a:extLst>
          </p:cNvPr>
          <p:cNvSpPr txBox="1"/>
          <p:nvPr/>
        </p:nvSpPr>
        <p:spPr>
          <a:xfrm>
            <a:off x="982540" y="2274838"/>
            <a:ext cx="4289256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B0F0"/>
                </a:solidFill>
              </a:rPr>
              <a:t>Beam intensity independent temperatures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B0F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B0F0"/>
                </a:solidFill>
              </a:rPr>
              <a:t>Thermocouples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B0F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B0F0"/>
                </a:solidFill>
              </a:rPr>
              <a:t>Heating elements</a:t>
            </a:r>
            <a:endParaRPr lang="en-CA" sz="2400" dirty="0">
              <a:solidFill>
                <a:srgbClr val="00B0F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CC841B-66A7-4D8B-8527-4DB3E3795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0202" y="3312933"/>
            <a:ext cx="3416649" cy="2979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743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B1805-796E-456C-847A-D68898CF9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646" y="184666"/>
            <a:ext cx="2841088" cy="350306"/>
          </a:xfrm>
        </p:spPr>
        <p:txBody>
          <a:bodyPr/>
          <a:lstStyle/>
          <a:p>
            <a:pPr algn="l"/>
            <a:r>
              <a:rPr lang="en-US" b="1" dirty="0"/>
              <a:t>Sample doses</a:t>
            </a:r>
            <a:endParaRPr lang="en-CA" b="1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E769B41-E44D-4DBE-8127-8C0129F75B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4263200"/>
              </p:ext>
            </p:extLst>
          </p:nvPr>
        </p:nvGraphicFramePr>
        <p:xfrm>
          <a:off x="-253699" y="946857"/>
          <a:ext cx="6673160" cy="3923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9567101"/>
              </p:ext>
            </p:extLst>
          </p:nvPr>
        </p:nvGraphicFramePr>
        <p:xfrm>
          <a:off x="6419461" y="379248"/>
          <a:ext cx="5557935" cy="3049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35E7FB1A-EA83-47AC-8260-4823E777391B}"/>
              </a:ext>
            </a:extLst>
          </p:cNvPr>
          <p:cNvSpPr/>
          <p:nvPr/>
        </p:nvSpPr>
        <p:spPr>
          <a:xfrm>
            <a:off x="1371174" y="689207"/>
            <a:ext cx="42883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800" b="0" i="0" u="none" strike="noStrike" kern="120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CA" dirty="0"/>
              <a:t>Dose @40000</a:t>
            </a:r>
            <a:r>
              <a:rPr lang="en-CA" dirty="0">
                <a:cs typeface="Arial" panose="020B0604020202020204" pitchFamily="34" charset="0"/>
              </a:rPr>
              <a:t>µAh</a:t>
            </a:r>
            <a:r>
              <a:rPr lang="en-CA" dirty="0"/>
              <a:t> &amp; 10cm [</a:t>
            </a:r>
            <a:r>
              <a:rPr lang="en-CA" dirty="0">
                <a:cs typeface="Arial" panose="020B0604020202020204" pitchFamily="34" charset="0"/>
              </a:rPr>
              <a:t>µ</a:t>
            </a:r>
            <a:r>
              <a:rPr lang="en-CA" dirty="0" err="1"/>
              <a:t>Sv</a:t>
            </a:r>
            <a:r>
              <a:rPr lang="en-CA" dirty="0"/>
              <a:t>/h/mm3]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9D929D-6BC0-4380-95D5-96A5F3CA23F9}"/>
              </a:ext>
            </a:extLst>
          </p:cNvPr>
          <p:cNvSpPr/>
          <p:nvPr/>
        </p:nvSpPr>
        <p:spPr>
          <a:xfrm>
            <a:off x="5896017" y="0"/>
            <a:ext cx="15488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800" b="0" i="0" u="none" strike="noStrike" kern="120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CA" dirty="0">
                <a:cs typeface="Arial" panose="020B0604020202020204" pitchFamily="34" charset="0"/>
              </a:rPr>
              <a:t>[µ</a:t>
            </a:r>
            <a:r>
              <a:rPr lang="en-US" dirty="0" err="1"/>
              <a:t>Sv</a:t>
            </a:r>
            <a:r>
              <a:rPr lang="en-US" dirty="0"/>
              <a:t>/h/mm3] 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6565937"/>
              </p:ext>
            </p:extLst>
          </p:nvPr>
        </p:nvGraphicFramePr>
        <p:xfrm>
          <a:off x="6419461" y="3197051"/>
          <a:ext cx="5557935" cy="3347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BF80410C-EF7C-496C-8637-67990DA558C9}"/>
              </a:ext>
            </a:extLst>
          </p:cNvPr>
          <p:cNvSpPr/>
          <p:nvPr/>
        </p:nvSpPr>
        <p:spPr>
          <a:xfrm>
            <a:off x="8574099" y="6478752"/>
            <a:ext cx="2172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800" b="0" i="0" u="none" strike="noStrike" kern="120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Decay time [Month]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E4B6C7-2348-41A4-8A3D-44EFDD571E4B}"/>
              </a:ext>
            </a:extLst>
          </p:cNvPr>
          <p:cNvSpPr/>
          <p:nvPr/>
        </p:nvSpPr>
        <p:spPr>
          <a:xfrm rot="16200000">
            <a:off x="4862464" y="1566913"/>
            <a:ext cx="27446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800" b="0" i="0" u="none" strike="noStrike" kern="120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Dose @40000</a:t>
            </a:r>
            <a:r>
              <a:rPr lang="en-CA" dirty="0">
                <a:cs typeface="Arial" panose="020B0604020202020204" pitchFamily="34" charset="0"/>
              </a:rPr>
              <a:t>µAh</a:t>
            </a:r>
            <a:r>
              <a:rPr lang="en-US" dirty="0"/>
              <a:t> &amp; 1m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3787DA-0279-4591-BB79-878A826F78D7}"/>
              </a:ext>
            </a:extLst>
          </p:cNvPr>
          <p:cNvSpPr/>
          <p:nvPr/>
        </p:nvSpPr>
        <p:spPr>
          <a:xfrm rot="16200000">
            <a:off x="4798344" y="4471843"/>
            <a:ext cx="28729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800" b="0" i="0" u="none" strike="noStrike" kern="120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Dose @100000</a:t>
            </a:r>
            <a:r>
              <a:rPr lang="en-CA" dirty="0">
                <a:cs typeface="Arial" panose="020B0604020202020204" pitchFamily="34" charset="0"/>
              </a:rPr>
              <a:t>µAh</a:t>
            </a:r>
            <a:r>
              <a:rPr lang="en-US" dirty="0"/>
              <a:t> &amp; 1m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02E091-ECB4-42F3-AD38-86F48C13C7E1}"/>
              </a:ext>
            </a:extLst>
          </p:cNvPr>
          <p:cNvSpPr txBox="1"/>
          <p:nvPr/>
        </p:nvSpPr>
        <p:spPr>
          <a:xfrm>
            <a:off x="175026" y="4581502"/>
            <a:ext cx="618504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Simulated doses benchmarked with target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Module operation “time loss” is less significant than expected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Resume dose range accepted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6173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92EEF-5C26-4C73-9F41-C0DB95D77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024" y="213478"/>
            <a:ext cx="3223643" cy="350306"/>
          </a:xfrm>
        </p:spPr>
        <p:txBody>
          <a:bodyPr/>
          <a:lstStyle/>
          <a:p>
            <a:pPr algn="l"/>
            <a:r>
              <a:rPr lang="en-US" b="1" dirty="0"/>
              <a:t>Sample preparation</a:t>
            </a:r>
            <a:endParaRPr lang="en-CA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DD633B-FD6B-44E9-B76A-50F41E392D12}"/>
              </a:ext>
            </a:extLst>
          </p:cNvPr>
          <p:cNvSpPr/>
          <p:nvPr/>
        </p:nvSpPr>
        <p:spPr>
          <a:xfrm>
            <a:off x="270921" y="1102978"/>
            <a:ext cx="450826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F0"/>
                </a:solidFill>
              </a:rPr>
              <a:t>Inside </a:t>
            </a:r>
            <a:r>
              <a:rPr lang="en-US" sz="2000" b="1" dirty="0" err="1">
                <a:solidFill>
                  <a:srgbClr val="00B0F0"/>
                </a:solidFill>
              </a:rPr>
              <a:t>hotcell</a:t>
            </a:r>
            <a:r>
              <a:rPr lang="en-US" sz="2000" b="1" dirty="0">
                <a:solidFill>
                  <a:srgbClr val="00B0F0"/>
                </a:solidFill>
              </a:rPr>
              <a:t> (“big sample”)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Disc stack (several cm3)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Sample Separator </a:t>
            </a:r>
          </a:p>
          <a:p>
            <a:pPr lvl="1"/>
            <a:endParaRPr lang="en-US" sz="2000" dirty="0">
              <a:solidFill>
                <a:srgbClr val="00B0F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B0F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FFF03E-4101-4780-9A04-424CA7BF8BE0}"/>
              </a:ext>
            </a:extLst>
          </p:cNvPr>
          <p:cNvSpPr/>
          <p:nvPr/>
        </p:nvSpPr>
        <p:spPr>
          <a:xfrm>
            <a:off x="4168659" y="766904"/>
            <a:ext cx="483104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F0"/>
                </a:solidFill>
              </a:rPr>
              <a:t>Glovebox (“medium sample”)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Raw individual sample (some mm3)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Mechanical grinding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Electropolishing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Ion milling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B0F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B0F0"/>
              </a:solidFill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B0F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6CBCD0-F924-4C3A-8178-C8E5D78B2D9C}"/>
              </a:ext>
            </a:extLst>
          </p:cNvPr>
          <p:cNvSpPr/>
          <p:nvPr/>
        </p:nvSpPr>
        <p:spPr>
          <a:xfrm>
            <a:off x="9114468" y="213478"/>
            <a:ext cx="31776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F0"/>
                </a:solidFill>
              </a:rPr>
              <a:t>Outside glovebox (“small sample”)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Reduced sample (some µm3)</a:t>
            </a:r>
          </a:p>
        </p:txBody>
      </p:sp>
      <p:pic>
        <p:nvPicPr>
          <p:cNvPr id="6" name="Picture 5" descr="A close up of a device&#10;&#10;Description automatically generated">
            <a:extLst>
              <a:ext uri="{FF2B5EF4-FFF2-40B4-BE49-F238E27FC236}">
                <a16:creationId xmlns:a16="http://schemas.microsoft.com/office/drawing/2014/main" id="{529271DF-612A-46EF-AA47-B44D91659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435" y="2361163"/>
            <a:ext cx="2786685" cy="21356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0AE003-E6CB-4A99-9D8C-7C619DE04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6162" y="4351641"/>
            <a:ext cx="3177694" cy="16141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4D81C2-C1A1-4614-B647-A884BD1BD6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6039"/>
          <a:stretch/>
        </p:blipFill>
        <p:spPr>
          <a:xfrm>
            <a:off x="4820637" y="4310004"/>
            <a:ext cx="2550725" cy="16973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BA8348-4758-4912-AD30-FB053565DB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9189" y="2450134"/>
            <a:ext cx="3177694" cy="1646507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9A9E594-0A7A-464F-915E-8D88980840DD}"/>
              </a:ext>
            </a:extLst>
          </p:cNvPr>
          <p:cNvSpPr txBox="1"/>
          <p:nvPr/>
        </p:nvSpPr>
        <p:spPr>
          <a:xfrm>
            <a:off x="649435" y="4496836"/>
            <a:ext cx="2261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By </a:t>
            </a:r>
            <a:r>
              <a:rPr lang="en-CA" dirty="0" err="1"/>
              <a:t>N.Fedrigo</a:t>
            </a:r>
            <a:endParaRPr lang="en-US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6532DDEA-6CE6-4F53-B202-C260648629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3901" y="1723178"/>
            <a:ext cx="3177694" cy="4746926"/>
          </a:xfrm>
          <a:prstGeom prst="rect">
            <a:avLst/>
          </a:prstGeom>
          <a:ln w="19050">
            <a:solidFill>
              <a:srgbClr val="00AAFF"/>
            </a:solidFill>
          </a:ln>
        </p:spPr>
      </p:pic>
    </p:spTree>
    <p:extLst>
      <p:ext uri="{BB962C8B-B14F-4D97-AF65-F5344CB8AC3E}">
        <p14:creationId xmlns:p14="http://schemas.microsoft.com/office/powerpoint/2010/main" val="18726293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BFDFFA-4F00-49BB-9ED0-D0EBF4B23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9394" y="171131"/>
            <a:ext cx="9577143" cy="350306"/>
          </a:xfrm>
        </p:spPr>
        <p:txBody>
          <a:bodyPr/>
          <a:lstStyle/>
          <a:p>
            <a:pPr algn="l"/>
            <a:r>
              <a:rPr lang="en-CA" b="1" dirty="0"/>
              <a:t>Electropolishing</a:t>
            </a:r>
            <a:endParaRPr lang="en-US" b="1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57BFD54B-35D0-436E-BA24-39725ECA6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3710" y="1216734"/>
            <a:ext cx="6472827" cy="2483621"/>
          </a:xfrm>
          <a:prstGeom prst="rect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246510A3-CE09-47A3-A1B6-DB2A956AA4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13" y="1053268"/>
            <a:ext cx="4857201" cy="3774739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4D9961CC-D668-4AB8-B805-5A59961963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70" b="24470"/>
          <a:stretch/>
        </p:blipFill>
        <p:spPr bwMode="auto">
          <a:xfrm>
            <a:off x="6096000" y="3700355"/>
            <a:ext cx="5163000" cy="2636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62587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1F563-E3D7-4606-9E8C-78DF22885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4857" y="193821"/>
            <a:ext cx="9577143" cy="350306"/>
          </a:xfrm>
        </p:spPr>
        <p:txBody>
          <a:bodyPr/>
          <a:lstStyle/>
          <a:p>
            <a:pPr algn="l"/>
            <a:r>
              <a:rPr lang="en-US" b="1" dirty="0"/>
              <a:t>PIE</a:t>
            </a:r>
            <a:endParaRPr lang="en-CA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AC3E9C-2F23-4AB5-8BCA-D962E33F2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4680" y="2189621"/>
            <a:ext cx="6165216" cy="23618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4A4F546-F7D9-4605-B653-EF532740C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703" y="2189621"/>
            <a:ext cx="5132333" cy="2529939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48A015E3-60CE-435D-A5DB-210F7DC6059E}"/>
              </a:ext>
            </a:extLst>
          </p:cNvPr>
          <p:cNvSpPr/>
          <p:nvPr/>
        </p:nvSpPr>
        <p:spPr>
          <a:xfrm>
            <a:off x="5322013" y="1016980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en-US" sz="2000" b="1" dirty="0">
                <a:solidFill>
                  <a:srgbClr val="00B0F0"/>
                </a:solidFill>
              </a:rPr>
              <a:t>Glovebox-Hot-cell (“medium sample”)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SPT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Optic microscope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2D4D8EDB-3154-4191-9F76-25295C1C5335}"/>
              </a:ext>
            </a:extLst>
          </p:cNvPr>
          <p:cNvSpPr/>
          <p:nvPr/>
        </p:nvSpPr>
        <p:spPr>
          <a:xfrm>
            <a:off x="440163" y="5088203"/>
            <a:ext cx="48818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F0"/>
                </a:solidFill>
              </a:rPr>
              <a:t>Outside glovebox (“small sample”)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SEM,TEM 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46F63D16-CB34-4864-A1CE-984AAD513940}"/>
              </a:ext>
            </a:extLst>
          </p:cNvPr>
          <p:cNvSpPr/>
          <p:nvPr/>
        </p:nvSpPr>
        <p:spPr>
          <a:xfrm>
            <a:off x="289455" y="1042950"/>
            <a:ext cx="52299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F0"/>
                </a:solidFill>
              </a:rPr>
              <a:t>Inside </a:t>
            </a:r>
            <a:r>
              <a:rPr lang="en-US" sz="2000" b="1" dirty="0" err="1">
                <a:solidFill>
                  <a:srgbClr val="00B0F0"/>
                </a:solidFill>
              </a:rPr>
              <a:t>hotcell</a:t>
            </a:r>
            <a:r>
              <a:rPr lang="en-US" sz="2000" b="1" dirty="0">
                <a:solidFill>
                  <a:srgbClr val="00B0F0"/>
                </a:solidFill>
              </a:rPr>
              <a:t> (“big sample”)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Big samples for “close to conventional” mechanical testing?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373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25A06-9A7C-4591-A568-B70BECA04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2480" y="213152"/>
            <a:ext cx="3643520" cy="350306"/>
          </a:xfrm>
        </p:spPr>
        <p:txBody>
          <a:bodyPr/>
          <a:lstStyle/>
          <a:p>
            <a:pPr algn="l"/>
            <a:r>
              <a:rPr lang="en-US" b="1" dirty="0"/>
              <a:t>Summary</a:t>
            </a:r>
            <a:endParaRPr lang="en-CA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513258-48A3-438E-B19D-F5E287B49F3B}"/>
              </a:ext>
            </a:extLst>
          </p:cNvPr>
          <p:cNvSpPr txBox="1"/>
          <p:nvPr/>
        </p:nvSpPr>
        <p:spPr>
          <a:xfrm>
            <a:off x="1072368" y="1351480"/>
            <a:ext cx="43573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</a:rPr>
              <a:t>Radiation damage: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rgbClr val="00B0F0"/>
                </a:solidFill>
              </a:rPr>
              <a:t>(0.1 – 1) DPA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rgbClr val="00B0F0"/>
                </a:solidFill>
              </a:rPr>
              <a:t>(100-300) </a:t>
            </a:r>
            <a:r>
              <a:rPr lang="en-US" sz="2400" dirty="0" err="1">
                <a:solidFill>
                  <a:srgbClr val="00B0F0"/>
                </a:solidFill>
              </a:rPr>
              <a:t>appm</a:t>
            </a:r>
            <a:r>
              <a:rPr lang="en-US" sz="2400" dirty="0">
                <a:solidFill>
                  <a:srgbClr val="00B0F0"/>
                </a:solidFill>
              </a:rPr>
              <a:t> of He</a:t>
            </a:r>
          </a:p>
          <a:p>
            <a:pPr marL="285750" indent="-285750">
              <a:buFontTx/>
              <a:buChar char="-"/>
            </a:pPr>
            <a:endParaRPr lang="en-CA" sz="2400" dirty="0">
              <a:solidFill>
                <a:srgbClr val="00B0F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321ECAC-0A15-4AEA-9E63-EEECA00D18DE}"/>
              </a:ext>
            </a:extLst>
          </p:cNvPr>
          <p:cNvSpPr txBox="1"/>
          <p:nvPr/>
        </p:nvSpPr>
        <p:spPr>
          <a:xfrm>
            <a:off x="1835300" y="5203293"/>
            <a:ext cx="82912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/>
              <a:t>New materials will be developed</a:t>
            </a:r>
          </a:p>
          <a:p>
            <a:pPr algn="ctr"/>
            <a:r>
              <a:rPr lang="en-CA" sz="2000" b="1" dirty="0"/>
              <a:t>These materials final experimental test will have to be performed under real High power beam conditions</a:t>
            </a:r>
            <a:endParaRPr lang="en-US" sz="20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EA20D6-7E9F-4BCE-8E07-9FC92C7397F7}"/>
              </a:ext>
            </a:extLst>
          </p:cNvPr>
          <p:cNvSpPr/>
          <p:nvPr/>
        </p:nvSpPr>
        <p:spPr>
          <a:xfrm>
            <a:off x="7030619" y="340240"/>
            <a:ext cx="45082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F0"/>
                </a:solidFill>
              </a:rPr>
              <a:t>Inside </a:t>
            </a:r>
            <a:r>
              <a:rPr lang="en-US" sz="2000" b="1" dirty="0" err="1">
                <a:solidFill>
                  <a:srgbClr val="00B0F0"/>
                </a:solidFill>
              </a:rPr>
              <a:t>hotcell</a:t>
            </a:r>
            <a:r>
              <a:rPr lang="en-US" sz="2000" b="1" dirty="0">
                <a:solidFill>
                  <a:srgbClr val="00B0F0"/>
                </a:solidFill>
              </a:rPr>
              <a:t> (“big sample”)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Disc stack (several cm3)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Sample Separator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Load frame</a:t>
            </a:r>
          </a:p>
          <a:p>
            <a:pPr lvl="1"/>
            <a:endParaRPr lang="en-US" sz="2000" dirty="0">
              <a:solidFill>
                <a:srgbClr val="00B0F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B0F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01D60F-5B6E-4EDC-9514-78C1D12BA334}"/>
              </a:ext>
            </a:extLst>
          </p:cNvPr>
          <p:cNvSpPr/>
          <p:nvPr/>
        </p:nvSpPr>
        <p:spPr>
          <a:xfrm>
            <a:off x="7030619" y="1616901"/>
            <a:ext cx="483104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F0"/>
                </a:solidFill>
              </a:rPr>
              <a:t>Glovebox (“medium sample”)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Individual sample (some mm3)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Mechanical grinding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Electropolishing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Ion milling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PIE: SPT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B0F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B0F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B0F0"/>
              </a:solidFill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B0F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A09E32-5DDD-4EA8-8EA6-4EAAFA423985}"/>
              </a:ext>
            </a:extLst>
          </p:cNvPr>
          <p:cNvSpPr/>
          <p:nvPr/>
        </p:nvSpPr>
        <p:spPr>
          <a:xfrm>
            <a:off x="7017275" y="3509240"/>
            <a:ext cx="317769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F0"/>
                </a:solidFill>
              </a:rPr>
              <a:t>Outside glovebox (“small sample”)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Reduced sample (some µm3)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PIE: SEM/TEM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B0F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89CB2E-AF41-4C7D-929B-B6A4D6169025}"/>
              </a:ext>
            </a:extLst>
          </p:cNvPr>
          <p:cNvSpPr txBox="1"/>
          <p:nvPr/>
        </p:nvSpPr>
        <p:spPr>
          <a:xfrm>
            <a:off x="1072368" y="2894969"/>
            <a:ext cx="49365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</a:rPr>
              <a:t>Irradiation temperatures: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rgbClr val="00B0F0"/>
                </a:solidFill>
              </a:rPr>
              <a:t>(150-600)ºC beam intensity dependent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rgbClr val="00B0F0"/>
                </a:solidFill>
              </a:rPr>
              <a:t>Ongoing studies to increase temperature boundaries</a:t>
            </a:r>
          </a:p>
          <a:p>
            <a:pPr marL="285750" indent="-285750">
              <a:buFontTx/>
              <a:buChar char="-"/>
            </a:pPr>
            <a:endParaRPr lang="en-CA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8705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A751CA-EC4A-45E0-9272-CF1F181276B8}"/>
              </a:ext>
            </a:extLst>
          </p:cNvPr>
          <p:cNvSpPr txBox="1">
            <a:spLocks/>
          </p:cNvSpPr>
          <p:nvPr/>
        </p:nvSpPr>
        <p:spPr>
          <a:xfrm>
            <a:off x="-747404" y="1539734"/>
            <a:ext cx="9577143" cy="61783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A" dirty="0">
                <a:solidFill>
                  <a:srgbClr val="00B0F0"/>
                </a:solidFill>
                <a:latin typeface="+mn-lt"/>
              </a:rPr>
              <a:t>Thank you</a:t>
            </a:r>
            <a:endParaRPr lang="en-US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76964C-0736-4136-B992-DC9D3C41674A}"/>
              </a:ext>
            </a:extLst>
          </p:cNvPr>
          <p:cNvSpPr txBox="1"/>
          <p:nvPr/>
        </p:nvSpPr>
        <p:spPr>
          <a:xfrm>
            <a:off x="635284" y="3282176"/>
            <a:ext cx="72432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/>
              <a:t>Acknowledgments</a:t>
            </a:r>
          </a:p>
          <a:p>
            <a:pPr algn="ctr"/>
            <a:r>
              <a:rPr lang="en-CA" dirty="0"/>
              <a:t>Alexander Gottberg, Ricardo Manuel dos Santos Augusto, Fernando Maldonado, Marla Cervantes, Mia Au, Luca Egoriti, Anders </a:t>
            </a:r>
            <a:r>
              <a:rPr lang="en-CA" dirty="0" err="1"/>
              <a:t>Mjos</a:t>
            </a:r>
            <a:r>
              <a:rPr lang="en-CA" dirty="0"/>
              <a:t>, Chad Fisher, Aaron Schmidt, Darwin Ortiz Rosales, Valery Radchenko, Thomas Day Goodacre, Carla Babcock, Roger Caballero, Matthew </a:t>
            </a:r>
            <a:r>
              <a:rPr lang="en-CA" dirty="0" err="1"/>
              <a:t>Gareau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67850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_Light_03" id="{4D894E19-41A3-8842-A464-3F12065EEF05}" vid="{B960C763-9EE8-8C4A-B0B5-CE3D986AFAE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23167</TotalTime>
  <Words>703</Words>
  <Application>Microsoft Office PowerPoint</Application>
  <PresentationFormat>Widescreen</PresentationFormat>
  <Paragraphs>208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Arial Black</vt:lpstr>
      <vt:lpstr>Calibri</vt:lpstr>
      <vt:lpstr>Wingdings</vt:lpstr>
      <vt:lpstr>Custom Design</vt:lpstr>
      <vt:lpstr>Material irradiation and investigation capabilities at ISAC-TRIUMF</vt:lpstr>
      <vt:lpstr>ISAC</vt:lpstr>
      <vt:lpstr>ISAC targets</vt:lpstr>
      <vt:lpstr>ISAC operation</vt:lpstr>
      <vt:lpstr>Can we do something with them?</vt:lpstr>
      <vt:lpstr>Can we do something with them?</vt:lpstr>
      <vt:lpstr>How: Target considerations</vt:lpstr>
      <vt:lpstr>How: Materials Irradiation Studies Target</vt:lpstr>
      <vt:lpstr>2 Disc Prototype </vt:lpstr>
      <vt:lpstr>Temperatures under irradiation</vt:lpstr>
      <vt:lpstr>Temperatures in irradiation target</vt:lpstr>
      <vt:lpstr>Ongoing studies</vt:lpstr>
      <vt:lpstr>Sample doses</vt:lpstr>
      <vt:lpstr>Sample preparation</vt:lpstr>
      <vt:lpstr>Electropolishing</vt:lpstr>
      <vt:lpstr>PIE</vt:lpstr>
      <vt:lpstr>Summary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Reiner Kruecken</dc:creator>
  <cp:lastModifiedBy>Ferran Boix Pamies</cp:lastModifiedBy>
  <cp:revision>253</cp:revision>
  <cp:lastPrinted>2019-12-11T05:24:20Z</cp:lastPrinted>
  <dcterms:created xsi:type="dcterms:W3CDTF">2017-11-30T01:52:38Z</dcterms:created>
  <dcterms:modified xsi:type="dcterms:W3CDTF">2019-12-12T19:16:41Z</dcterms:modified>
</cp:coreProperties>
</file>