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356" r:id="rId2"/>
  </p:sldIdLst>
  <p:sldSz cx="38531800" cy="216741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21" d="100"/>
          <a:sy n="21" d="100"/>
        </p:scale>
        <p:origin x="67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16475" y="3547135"/>
            <a:ext cx="28898850" cy="7545811"/>
          </a:xfrm>
        </p:spPr>
        <p:txBody>
          <a:bodyPr anchor="b"/>
          <a:lstStyle>
            <a:lvl1pPr algn="ctr">
              <a:defRPr sz="18962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16475" y="11383941"/>
            <a:ext cx="28898850" cy="5232898"/>
          </a:xfrm>
        </p:spPr>
        <p:txBody>
          <a:bodyPr/>
          <a:lstStyle>
            <a:lvl1pPr marL="0" indent="0" algn="ctr">
              <a:buNone/>
              <a:defRPr sz="7585"/>
            </a:lvl1pPr>
            <a:lvl2pPr marL="1444935" indent="0" algn="ctr">
              <a:buNone/>
              <a:defRPr sz="6321"/>
            </a:lvl2pPr>
            <a:lvl3pPr marL="2889870" indent="0" algn="ctr">
              <a:buNone/>
              <a:defRPr sz="5689"/>
            </a:lvl3pPr>
            <a:lvl4pPr marL="4334805" indent="0" algn="ctr">
              <a:buNone/>
              <a:defRPr sz="5057"/>
            </a:lvl4pPr>
            <a:lvl5pPr marL="5779740" indent="0" algn="ctr">
              <a:buNone/>
              <a:defRPr sz="5057"/>
            </a:lvl5pPr>
            <a:lvl6pPr marL="7224674" indent="0" algn="ctr">
              <a:buNone/>
              <a:defRPr sz="5057"/>
            </a:lvl6pPr>
            <a:lvl7pPr marL="8669609" indent="0" algn="ctr">
              <a:buNone/>
              <a:defRPr sz="5057"/>
            </a:lvl7pPr>
            <a:lvl8pPr marL="10114544" indent="0" algn="ctr">
              <a:buNone/>
              <a:defRPr sz="5057"/>
            </a:lvl8pPr>
            <a:lvl9pPr marL="11559479" indent="0" algn="ctr">
              <a:buNone/>
              <a:defRPr sz="5057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8C905-7C29-43E0-B895-4F89CEE12978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2DA54-3B4D-423E-9DA9-B89183D2A9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698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8C905-7C29-43E0-B895-4F89CEE12978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2DA54-3B4D-423E-9DA9-B89183D2A9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349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8992" y="5403486"/>
            <a:ext cx="33233678" cy="9015838"/>
          </a:xfrm>
        </p:spPr>
        <p:txBody>
          <a:bodyPr anchor="b"/>
          <a:lstStyle>
            <a:lvl1pPr>
              <a:defRPr sz="18962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28992" y="14504617"/>
            <a:ext cx="33233678" cy="4741216"/>
          </a:xfrm>
        </p:spPr>
        <p:txBody>
          <a:bodyPr/>
          <a:lstStyle>
            <a:lvl1pPr marL="0" indent="0">
              <a:buNone/>
              <a:defRPr sz="7585">
                <a:solidFill>
                  <a:schemeClr val="tx1">
                    <a:tint val="75000"/>
                  </a:schemeClr>
                </a:solidFill>
              </a:defRPr>
            </a:lvl1pPr>
            <a:lvl2pPr marL="1444935" indent="0">
              <a:buNone/>
              <a:defRPr sz="6321">
                <a:solidFill>
                  <a:schemeClr val="tx1">
                    <a:tint val="75000"/>
                  </a:schemeClr>
                </a:solidFill>
              </a:defRPr>
            </a:lvl2pPr>
            <a:lvl3pPr marL="2889870" indent="0">
              <a:buNone/>
              <a:defRPr sz="5689">
                <a:solidFill>
                  <a:schemeClr val="tx1">
                    <a:tint val="75000"/>
                  </a:schemeClr>
                </a:solidFill>
              </a:defRPr>
            </a:lvl3pPr>
            <a:lvl4pPr marL="4334805" indent="0">
              <a:buNone/>
              <a:defRPr sz="5057">
                <a:solidFill>
                  <a:schemeClr val="tx1">
                    <a:tint val="75000"/>
                  </a:schemeClr>
                </a:solidFill>
              </a:defRPr>
            </a:lvl4pPr>
            <a:lvl5pPr marL="5779740" indent="0">
              <a:buNone/>
              <a:defRPr sz="5057">
                <a:solidFill>
                  <a:schemeClr val="tx1">
                    <a:tint val="75000"/>
                  </a:schemeClr>
                </a:solidFill>
              </a:defRPr>
            </a:lvl5pPr>
            <a:lvl6pPr marL="7224674" indent="0">
              <a:buNone/>
              <a:defRPr sz="5057">
                <a:solidFill>
                  <a:schemeClr val="tx1">
                    <a:tint val="75000"/>
                  </a:schemeClr>
                </a:solidFill>
              </a:defRPr>
            </a:lvl6pPr>
            <a:lvl7pPr marL="8669609" indent="0">
              <a:buNone/>
              <a:defRPr sz="5057">
                <a:solidFill>
                  <a:schemeClr val="tx1">
                    <a:tint val="75000"/>
                  </a:schemeClr>
                </a:solidFill>
              </a:defRPr>
            </a:lvl7pPr>
            <a:lvl8pPr marL="10114544" indent="0">
              <a:buNone/>
              <a:defRPr sz="5057">
                <a:solidFill>
                  <a:schemeClr val="tx1">
                    <a:tint val="75000"/>
                  </a:schemeClr>
                </a:solidFill>
              </a:defRPr>
            </a:lvl8pPr>
            <a:lvl9pPr marL="11559479" indent="0">
              <a:buNone/>
              <a:defRPr sz="505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8C905-7C29-43E0-B895-4F89CEE12978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2DA54-3B4D-423E-9DA9-B89183D2A9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835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49061" y="5769736"/>
            <a:ext cx="16376015" cy="1375204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506724" y="5769736"/>
            <a:ext cx="16376015" cy="1375204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8C905-7C29-43E0-B895-4F89CEE12978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2DA54-3B4D-423E-9DA9-B89183D2A9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443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54080" y="1153949"/>
            <a:ext cx="33233678" cy="418933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54082" y="5313176"/>
            <a:ext cx="16300756" cy="2603905"/>
          </a:xfrm>
        </p:spPr>
        <p:txBody>
          <a:bodyPr anchor="b"/>
          <a:lstStyle>
            <a:lvl1pPr marL="0" indent="0">
              <a:buNone/>
              <a:defRPr sz="7585" b="1"/>
            </a:lvl1pPr>
            <a:lvl2pPr marL="1444935" indent="0">
              <a:buNone/>
              <a:defRPr sz="6321" b="1"/>
            </a:lvl2pPr>
            <a:lvl3pPr marL="2889870" indent="0">
              <a:buNone/>
              <a:defRPr sz="5689" b="1"/>
            </a:lvl3pPr>
            <a:lvl4pPr marL="4334805" indent="0">
              <a:buNone/>
              <a:defRPr sz="5057" b="1"/>
            </a:lvl4pPr>
            <a:lvl5pPr marL="5779740" indent="0">
              <a:buNone/>
              <a:defRPr sz="5057" b="1"/>
            </a:lvl5pPr>
            <a:lvl6pPr marL="7224674" indent="0">
              <a:buNone/>
              <a:defRPr sz="5057" b="1"/>
            </a:lvl6pPr>
            <a:lvl7pPr marL="8669609" indent="0">
              <a:buNone/>
              <a:defRPr sz="5057" b="1"/>
            </a:lvl7pPr>
            <a:lvl8pPr marL="10114544" indent="0">
              <a:buNone/>
              <a:defRPr sz="5057" b="1"/>
            </a:lvl8pPr>
            <a:lvl9pPr marL="11559479" indent="0">
              <a:buNone/>
              <a:defRPr sz="5057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54082" y="7917081"/>
            <a:ext cx="16300756" cy="1164483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9506724" y="5313176"/>
            <a:ext cx="16381034" cy="2603905"/>
          </a:xfrm>
        </p:spPr>
        <p:txBody>
          <a:bodyPr anchor="b"/>
          <a:lstStyle>
            <a:lvl1pPr marL="0" indent="0">
              <a:buNone/>
              <a:defRPr sz="7585" b="1"/>
            </a:lvl1pPr>
            <a:lvl2pPr marL="1444935" indent="0">
              <a:buNone/>
              <a:defRPr sz="6321" b="1"/>
            </a:lvl2pPr>
            <a:lvl3pPr marL="2889870" indent="0">
              <a:buNone/>
              <a:defRPr sz="5689" b="1"/>
            </a:lvl3pPr>
            <a:lvl4pPr marL="4334805" indent="0">
              <a:buNone/>
              <a:defRPr sz="5057" b="1"/>
            </a:lvl4pPr>
            <a:lvl5pPr marL="5779740" indent="0">
              <a:buNone/>
              <a:defRPr sz="5057" b="1"/>
            </a:lvl5pPr>
            <a:lvl6pPr marL="7224674" indent="0">
              <a:buNone/>
              <a:defRPr sz="5057" b="1"/>
            </a:lvl6pPr>
            <a:lvl7pPr marL="8669609" indent="0">
              <a:buNone/>
              <a:defRPr sz="5057" b="1"/>
            </a:lvl7pPr>
            <a:lvl8pPr marL="10114544" indent="0">
              <a:buNone/>
              <a:defRPr sz="5057" b="1"/>
            </a:lvl8pPr>
            <a:lvl9pPr marL="11559479" indent="0">
              <a:buNone/>
              <a:defRPr sz="5057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9506724" y="7917081"/>
            <a:ext cx="16381034" cy="1164483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8C905-7C29-43E0-B895-4F89CEE12978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2DA54-3B4D-423E-9DA9-B89183D2A9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91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8C905-7C29-43E0-B895-4F89CEE12978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2DA54-3B4D-423E-9DA9-B89183D2A9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0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8C905-7C29-43E0-B895-4F89CEE12978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2DA54-3B4D-423E-9DA9-B89183D2A9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994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54082" y="1444942"/>
            <a:ext cx="12427507" cy="5057299"/>
          </a:xfrm>
        </p:spPr>
        <p:txBody>
          <a:bodyPr anchor="b"/>
          <a:lstStyle>
            <a:lvl1pPr>
              <a:defRPr sz="10113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381034" y="3120676"/>
            <a:ext cx="19506724" cy="15402686"/>
          </a:xfrm>
        </p:spPr>
        <p:txBody>
          <a:bodyPr/>
          <a:lstStyle>
            <a:lvl1pPr>
              <a:defRPr sz="10113"/>
            </a:lvl1pPr>
            <a:lvl2pPr>
              <a:defRPr sz="8849"/>
            </a:lvl2pPr>
            <a:lvl3pPr>
              <a:defRPr sz="7585"/>
            </a:lvl3pPr>
            <a:lvl4pPr>
              <a:defRPr sz="6321"/>
            </a:lvl4pPr>
            <a:lvl5pPr>
              <a:defRPr sz="6321"/>
            </a:lvl5pPr>
            <a:lvl6pPr>
              <a:defRPr sz="6321"/>
            </a:lvl6pPr>
            <a:lvl7pPr>
              <a:defRPr sz="6321"/>
            </a:lvl7pPr>
            <a:lvl8pPr>
              <a:defRPr sz="6321"/>
            </a:lvl8pPr>
            <a:lvl9pPr>
              <a:defRPr sz="632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54082" y="6502241"/>
            <a:ext cx="12427507" cy="12046207"/>
          </a:xfrm>
        </p:spPr>
        <p:txBody>
          <a:bodyPr/>
          <a:lstStyle>
            <a:lvl1pPr marL="0" indent="0">
              <a:buNone/>
              <a:defRPr sz="5057"/>
            </a:lvl1pPr>
            <a:lvl2pPr marL="1444935" indent="0">
              <a:buNone/>
              <a:defRPr sz="4425"/>
            </a:lvl2pPr>
            <a:lvl3pPr marL="2889870" indent="0">
              <a:buNone/>
              <a:defRPr sz="3792"/>
            </a:lvl3pPr>
            <a:lvl4pPr marL="4334805" indent="0">
              <a:buNone/>
              <a:defRPr sz="3160"/>
            </a:lvl4pPr>
            <a:lvl5pPr marL="5779740" indent="0">
              <a:buNone/>
              <a:defRPr sz="3160"/>
            </a:lvl5pPr>
            <a:lvl6pPr marL="7224674" indent="0">
              <a:buNone/>
              <a:defRPr sz="3160"/>
            </a:lvl6pPr>
            <a:lvl7pPr marL="8669609" indent="0">
              <a:buNone/>
              <a:defRPr sz="3160"/>
            </a:lvl7pPr>
            <a:lvl8pPr marL="10114544" indent="0">
              <a:buNone/>
              <a:defRPr sz="3160"/>
            </a:lvl8pPr>
            <a:lvl9pPr marL="11559479" indent="0">
              <a:buNone/>
              <a:defRPr sz="316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8C905-7C29-43E0-B895-4F89CEE12978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2DA54-3B4D-423E-9DA9-B89183D2A9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753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54082" y="1444942"/>
            <a:ext cx="12427507" cy="5057299"/>
          </a:xfrm>
        </p:spPr>
        <p:txBody>
          <a:bodyPr anchor="b"/>
          <a:lstStyle>
            <a:lvl1pPr>
              <a:defRPr sz="10113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6381034" y="3120676"/>
            <a:ext cx="19506724" cy="15402686"/>
          </a:xfrm>
        </p:spPr>
        <p:txBody>
          <a:bodyPr anchor="t"/>
          <a:lstStyle>
            <a:lvl1pPr marL="0" indent="0">
              <a:buNone/>
              <a:defRPr sz="10113"/>
            </a:lvl1pPr>
            <a:lvl2pPr marL="1444935" indent="0">
              <a:buNone/>
              <a:defRPr sz="8849"/>
            </a:lvl2pPr>
            <a:lvl3pPr marL="2889870" indent="0">
              <a:buNone/>
              <a:defRPr sz="7585"/>
            </a:lvl3pPr>
            <a:lvl4pPr marL="4334805" indent="0">
              <a:buNone/>
              <a:defRPr sz="6321"/>
            </a:lvl4pPr>
            <a:lvl5pPr marL="5779740" indent="0">
              <a:buNone/>
              <a:defRPr sz="6321"/>
            </a:lvl5pPr>
            <a:lvl6pPr marL="7224674" indent="0">
              <a:buNone/>
              <a:defRPr sz="6321"/>
            </a:lvl6pPr>
            <a:lvl7pPr marL="8669609" indent="0">
              <a:buNone/>
              <a:defRPr sz="6321"/>
            </a:lvl7pPr>
            <a:lvl8pPr marL="10114544" indent="0">
              <a:buNone/>
              <a:defRPr sz="6321"/>
            </a:lvl8pPr>
            <a:lvl9pPr marL="11559479" indent="0">
              <a:buNone/>
              <a:defRPr sz="6321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54082" y="6502241"/>
            <a:ext cx="12427507" cy="12046207"/>
          </a:xfrm>
        </p:spPr>
        <p:txBody>
          <a:bodyPr/>
          <a:lstStyle>
            <a:lvl1pPr marL="0" indent="0">
              <a:buNone/>
              <a:defRPr sz="5057"/>
            </a:lvl1pPr>
            <a:lvl2pPr marL="1444935" indent="0">
              <a:buNone/>
              <a:defRPr sz="4425"/>
            </a:lvl2pPr>
            <a:lvl3pPr marL="2889870" indent="0">
              <a:buNone/>
              <a:defRPr sz="3792"/>
            </a:lvl3pPr>
            <a:lvl4pPr marL="4334805" indent="0">
              <a:buNone/>
              <a:defRPr sz="3160"/>
            </a:lvl4pPr>
            <a:lvl5pPr marL="5779740" indent="0">
              <a:buNone/>
              <a:defRPr sz="3160"/>
            </a:lvl5pPr>
            <a:lvl6pPr marL="7224674" indent="0">
              <a:buNone/>
              <a:defRPr sz="3160"/>
            </a:lvl6pPr>
            <a:lvl7pPr marL="8669609" indent="0">
              <a:buNone/>
              <a:defRPr sz="3160"/>
            </a:lvl7pPr>
            <a:lvl8pPr marL="10114544" indent="0">
              <a:buNone/>
              <a:defRPr sz="3160"/>
            </a:lvl8pPr>
            <a:lvl9pPr marL="11559479" indent="0">
              <a:buNone/>
              <a:defRPr sz="316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8C905-7C29-43E0-B895-4F89CEE12978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2DA54-3B4D-423E-9DA9-B89183D2A9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256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8C905-7C29-43E0-B895-4F89CEE12978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2DA54-3B4D-423E-9DA9-B89183D2A9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281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7574320" y="1153947"/>
            <a:ext cx="8308419" cy="1836783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49061" y="1153947"/>
            <a:ext cx="24443611" cy="1836783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8C905-7C29-43E0-B895-4F89CEE12978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2DA54-3B4D-423E-9DA9-B89183D2A9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458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49061" y="1153949"/>
            <a:ext cx="33233678" cy="41893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49061" y="5769736"/>
            <a:ext cx="33233678" cy="137520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49061" y="20088717"/>
            <a:ext cx="8669655" cy="11539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18C905-7C29-43E0-B895-4F89CEE12978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763659" y="20088717"/>
            <a:ext cx="13004483" cy="11539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13084" y="20088717"/>
            <a:ext cx="8669655" cy="11539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2DA54-3B4D-423E-9DA9-B89183D2A9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617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2889870" rtl="0" eaLnBrk="1" latinLnBrk="0" hangingPunct="1">
        <a:lnSpc>
          <a:spcPct val="90000"/>
        </a:lnSpc>
        <a:spcBef>
          <a:spcPct val="0"/>
        </a:spcBef>
        <a:buNone/>
        <a:defRPr sz="1390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22467" indent="-722467" algn="l" defTabSz="2889870" rtl="0" eaLnBrk="1" latinLnBrk="0" hangingPunct="1">
        <a:lnSpc>
          <a:spcPct val="90000"/>
        </a:lnSpc>
        <a:spcBef>
          <a:spcPts val="3160"/>
        </a:spcBef>
        <a:buFont typeface="Arial" panose="020B0604020202020204" pitchFamily="34" charset="0"/>
        <a:buChar char="•"/>
        <a:defRPr sz="8849" kern="1200">
          <a:solidFill>
            <a:schemeClr val="tx1"/>
          </a:solidFill>
          <a:latin typeface="+mn-lt"/>
          <a:ea typeface="+mn-ea"/>
          <a:cs typeface="+mn-cs"/>
        </a:defRPr>
      </a:lvl1pPr>
      <a:lvl2pPr marL="2167402" indent="-722467" algn="l" defTabSz="2889870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7585" kern="1200">
          <a:solidFill>
            <a:schemeClr val="tx1"/>
          </a:solidFill>
          <a:latin typeface="+mn-lt"/>
          <a:ea typeface="+mn-ea"/>
          <a:cs typeface="+mn-cs"/>
        </a:defRPr>
      </a:lvl2pPr>
      <a:lvl3pPr marL="3612337" indent="-722467" algn="l" defTabSz="2889870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6321" kern="1200">
          <a:solidFill>
            <a:schemeClr val="tx1"/>
          </a:solidFill>
          <a:latin typeface="+mn-lt"/>
          <a:ea typeface="+mn-ea"/>
          <a:cs typeface="+mn-cs"/>
        </a:defRPr>
      </a:lvl3pPr>
      <a:lvl4pPr marL="5057272" indent="-722467" algn="l" defTabSz="2889870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89" kern="1200">
          <a:solidFill>
            <a:schemeClr val="tx1"/>
          </a:solidFill>
          <a:latin typeface="+mn-lt"/>
          <a:ea typeface="+mn-ea"/>
          <a:cs typeface="+mn-cs"/>
        </a:defRPr>
      </a:lvl4pPr>
      <a:lvl5pPr marL="6502207" indent="-722467" algn="l" defTabSz="2889870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89" kern="1200">
          <a:solidFill>
            <a:schemeClr val="tx1"/>
          </a:solidFill>
          <a:latin typeface="+mn-lt"/>
          <a:ea typeface="+mn-ea"/>
          <a:cs typeface="+mn-cs"/>
        </a:defRPr>
      </a:lvl5pPr>
      <a:lvl6pPr marL="7947142" indent="-722467" algn="l" defTabSz="2889870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89" kern="1200">
          <a:solidFill>
            <a:schemeClr val="tx1"/>
          </a:solidFill>
          <a:latin typeface="+mn-lt"/>
          <a:ea typeface="+mn-ea"/>
          <a:cs typeface="+mn-cs"/>
        </a:defRPr>
      </a:lvl6pPr>
      <a:lvl7pPr marL="9392077" indent="-722467" algn="l" defTabSz="2889870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89" kern="1200">
          <a:solidFill>
            <a:schemeClr val="tx1"/>
          </a:solidFill>
          <a:latin typeface="+mn-lt"/>
          <a:ea typeface="+mn-ea"/>
          <a:cs typeface="+mn-cs"/>
        </a:defRPr>
      </a:lvl7pPr>
      <a:lvl8pPr marL="10837012" indent="-722467" algn="l" defTabSz="2889870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89" kern="1200">
          <a:solidFill>
            <a:schemeClr val="tx1"/>
          </a:solidFill>
          <a:latin typeface="+mn-lt"/>
          <a:ea typeface="+mn-ea"/>
          <a:cs typeface="+mn-cs"/>
        </a:defRPr>
      </a:lvl8pPr>
      <a:lvl9pPr marL="12281946" indent="-722467" algn="l" defTabSz="2889870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8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89870" rtl="0" eaLnBrk="1" latinLnBrk="0" hangingPunct="1">
        <a:defRPr sz="5689" kern="1200">
          <a:solidFill>
            <a:schemeClr val="tx1"/>
          </a:solidFill>
          <a:latin typeface="+mn-lt"/>
          <a:ea typeface="+mn-ea"/>
          <a:cs typeface="+mn-cs"/>
        </a:defRPr>
      </a:lvl1pPr>
      <a:lvl2pPr marL="1444935" algn="l" defTabSz="2889870" rtl="0" eaLnBrk="1" latinLnBrk="0" hangingPunct="1">
        <a:defRPr sz="5689" kern="1200">
          <a:solidFill>
            <a:schemeClr val="tx1"/>
          </a:solidFill>
          <a:latin typeface="+mn-lt"/>
          <a:ea typeface="+mn-ea"/>
          <a:cs typeface="+mn-cs"/>
        </a:defRPr>
      </a:lvl2pPr>
      <a:lvl3pPr marL="2889870" algn="l" defTabSz="2889870" rtl="0" eaLnBrk="1" latinLnBrk="0" hangingPunct="1">
        <a:defRPr sz="5689" kern="1200">
          <a:solidFill>
            <a:schemeClr val="tx1"/>
          </a:solidFill>
          <a:latin typeface="+mn-lt"/>
          <a:ea typeface="+mn-ea"/>
          <a:cs typeface="+mn-cs"/>
        </a:defRPr>
      </a:lvl3pPr>
      <a:lvl4pPr marL="4334805" algn="l" defTabSz="2889870" rtl="0" eaLnBrk="1" latinLnBrk="0" hangingPunct="1">
        <a:defRPr sz="5689" kern="1200">
          <a:solidFill>
            <a:schemeClr val="tx1"/>
          </a:solidFill>
          <a:latin typeface="+mn-lt"/>
          <a:ea typeface="+mn-ea"/>
          <a:cs typeface="+mn-cs"/>
        </a:defRPr>
      </a:lvl4pPr>
      <a:lvl5pPr marL="5779740" algn="l" defTabSz="2889870" rtl="0" eaLnBrk="1" latinLnBrk="0" hangingPunct="1">
        <a:defRPr sz="5689" kern="1200">
          <a:solidFill>
            <a:schemeClr val="tx1"/>
          </a:solidFill>
          <a:latin typeface="+mn-lt"/>
          <a:ea typeface="+mn-ea"/>
          <a:cs typeface="+mn-cs"/>
        </a:defRPr>
      </a:lvl5pPr>
      <a:lvl6pPr marL="7224674" algn="l" defTabSz="2889870" rtl="0" eaLnBrk="1" latinLnBrk="0" hangingPunct="1">
        <a:defRPr sz="5689" kern="1200">
          <a:solidFill>
            <a:schemeClr val="tx1"/>
          </a:solidFill>
          <a:latin typeface="+mn-lt"/>
          <a:ea typeface="+mn-ea"/>
          <a:cs typeface="+mn-cs"/>
        </a:defRPr>
      </a:lvl6pPr>
      <a:lvl7pPr marL="8669609" algn="l" defTabSz="2889870" rtl="0" eaLnBrk="1" latinLnBrk="0" hangingPunct="1">
        <a:defRPr sz="5689" kern="1200">
          <a:solidFill>
            <a:schemeClr val="tx1"/>
          </a:solidFill>
          <a:latin typeface="+mn-lt"/>
          <a:ea typeface="+mn-ea"/>
          <a:cs typeface="+mn-cs"/>
        </a:defRPr>
      </a:lvl7pPr>
      <a:lvl8pPr marL="10114544" algn="l" defTabSz="2889870" rtl="0" eaLnBrk="1" latinLnBrk="0" hangingPunct="1">
        <a:defRPr sz="5689" kern="1200">
          <a:solidFill>
            <a:schemeClr val="tx1"/>
          </a:solidFill>
          <a:latin typeface="+mn-lt"/>
          <a:ea typeface="+mn-ea"/>
          <a:cs typeface="+mn-cs"/>
        </a:defRPr>
      </a:lvl8pPr>
      <a:lvl9pPr marL="11559479" algn="l" defTabSz="2889870" rtl="0" eaLnBrk="1" latinLnBrk="0" hangingPunct="1">
        <a:defRPr sz="568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4BB81F7-2526-4EF9-AC67-41E0BD6C18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9921" y="136285"/>
            <a:ext cx="23195280" cy="20919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56392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219</TotalTime>
  <Words>0</Words>
  <Application>Microsoft Office PowerPoint</Application>
  <PresentationFormat>Personalizado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Ferran BP</dc:creator>
  <cp:lastModifiedBy>Ferran BP</cp:lastModifiedBy>
  <cp:revision>2</cp:revision>
  <dcterms:created xsi:type="dcterms:W3CDTF">2019-12-10T21:13:15Z</dcterms:created>
  <dcterms:modified xsi:type="dcterms:W3CDTF">2019-12-11T00:53:00Z</dcterms:modified>
</cp:coreProperties>
</file>