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media/image94.jpg" ContentType="image/jpg"/>
  <Override PartName="/ppt/media/image104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4"/>
    <p:sldMasterId id="2147483738" r:id="rId5"/>
    <p:sldMasterId id="2147483750" r:id="rId6"/>
  </p:sldMasterIdLst>
  <p:notesMasterIdLst>
    <p:notesMasterId r:id="rId114"/>
  </p:notesMasterIdLst>
  <p:handoutMasterIdLst>
    <p:handoutMasterId r:id="rId115"/>
  </p:handoutMasterIdLst>
  <p:sldIdLst>
    <p:sldId id="260" r:id="rId7"/>
    <p:sldId id="271" r:id="rId8"/>
    <p:sldId id="373" r:id="rId9"/>
    <p:sldId id="372" r:id="rId10"/>
    <p:sldId id="374" r:id="rId11"/>
    <p:sldId id="377" r:id="rId12"/>
    <p:sldId id="383" r:id="rId13"/>
    <p:sldId id="378" r:id="rId14"/>
    <p:sldId id="379" r:id="rId15"/>
    <p:sldId id="381" r:id="rId16"/>
    <p:sldId id="382" r:id="rId17"/>
    <p:sldId id="380" r:id="rId18"/>
    <p:sldId id="261" r:id="rId19"/>
    <p:sldId id="273" r:id="rId20"/>
    <p:sldId id="262" r:id="rId21"/>
    <p:sldId id="270" r:id="rId22"/>
    <p:sldId id="398" r:id="rId23"/>
    <p:sldId id="274" r:id="rId24"/>
    <p:sldId id="275" r:id="rId25"/>
    <p:sldId id="386" r:id="rId26"/>
    <p:sldId id="384" r:id="rId27"/>
    <p:sldId id="385" r:id="rId28"/>
    <p:sldId id="387" r:id="rId29"/>
    <p:sldId id="388" r:id="rId30"/>
    <p:sldId id="389" r:id="rId31"/>
    <p:sldId id="390" r:id="rId32"/>
    <p:sldId id="391" r:id="rId33"/>
    <p:sldId id="392" r:id="rId34"/>
    <p:sldId id="393" r:id="rId35"/>
    <p:sldId id="395" r:id="rId36"/>
    <p:sldId id="396" r:id="rId37"/>
    <p:sldId id="401" r:id="rId38"/>
    <p:sldId id="394" r:id="rId39"/>
    <p:sldId id="289" r:id="rId40"/>
    <p:sldId id="290" r:id="rId41"/>
    <p:sldId id="292" r:id="rId42"/>
    <p:sldId id="293" r:id="rId43"/>
    <p:sldId id="375" r:id="rId44"/>
    <p:sldId id="376" r:id="rId45"/>
    <p:sldId id="304" r:id="rId46"/>
    <p:sldId id="370" r:id="rId47"/>
    <p:sldId id="397" r:id="rId48"/>
    <p:sldId id="303" r:id="rId49"/>
    <p:sldId id="640" r:id="rId50"/>
    <p:sldId id="639" r:id="rId51"/>
    <p:sldId id="305" r:id="rId52"/>
    <p:sldId id="295" r:id="rId53"/>
    <p:sldId id="265" r:id="rId54"/>
    <p:sldId id="296" r:id="rId55"/>
    <p:sldId id="297" r:id="rId56"/>
    <p:sldId id="308" r:id="rId57"/>
    <p:sldId id="298" r:id="rId58"/>
    <p:sldId id="299" r:id="rId59"/>
    <p:sldId id="266" r:id="rId60"/>
    <p:sldId id="281" r:id="rId61"/>
    <p:sldId id="282" r:id="rId62"/>
    <p:sldId id="284" r:id="rId63"/>
    <p:sldId id="300" r:id="rId64"/>
    <p:sldId id="301" r:id="rId65"/>
    <p:sldId id="302" r:id="rId66"/>
    <p:sldId id="309" r:id="rId67"/>
    <p:sldId id="310" r:id="rId68"/>
    <p:sldId id="312" r:id="rId69"/>
    <p:sldId id="313" r:id="rId70"/>
    <p:sldId id="314" r:id="rId71"/>
    <p:sldId id="317" r:id="rId72"/>
    <p:sldId id="319" r:id="rId73"/>
    <p:sldId id="320" r:id="rId74"/>
    <p:sldId id="321" r:id="rId75"/>
    <p:sldId id="400" r:id="rId76"/>
    <p:sldId id="399" r:id="rId77"/>
    <p:sldId id="630" r:id="rId78"/>
    <p:sldId id="642" r:id="rId79"/>
    <p:sldId id="632" r:id="rId80"/>
    <p:sldId id="631" r:id="rId81"/>
    <p:sldId id="633" r:id="rId82"/>
    <p:sldId id="634" r:id="rId83"/>
    <p:sldId id="367" r:id="rId84"/>
    <p:sldId id="641" r:id="rId85"/>
    <p:sldId id="288" r:id="rId86"/>
    <p:sldId id="402" r:id="rId87"/>
    <p:sldId id="287" r:id="rId88"/>
    <p:sldId id="279" r:id="rId89"/>
    <p:sldId id="368" r:id="rId90"/>
    <p:sldId id="411" r:id="rId91"/>
    <p:sldId id="410" r:id="rId92"/>
    <p:sldId id="264" r:id="rId93"/>
    <p:sldId id="280" r:id="rId94"/>
    <p:sldId id="405" r:id="rId95"/>
    <p:sldId id="406" r:id="rId96"/>
    <p:sldId id="407" r:id="rId97"/>
    <p:sldId id="272" r:id="rId98"/>
    <p:sldId id="644" r:id="rId99"/>
    <p:sldId id="278" r:id="rId100"/>
    <p:sldId id="620" r:id="rId101"/>
    <p:sldId id="606" r:id="rId102"/>
    <p:sldId id="623" r:id="rId103"/>
    <p:sldId id="629" r:id="rId104"/>
    <p:sldId id="610" r:id="rId105"/>
    <p:sldId id="608" r:id="rId106"/>
    <p:sldId id="333" r:id="rId107"/>
    <p:sldId id="637" r:id="rId108"/>
    <p:sldId id="635" r:id="rId109"/>
    <p:sldId id="643" r:id="rId110"/>
    <p:sldId id="636" r:id="rId111"/>
    <p:sldId id="638" r:id="rId112"/>
    <p:sldId id="268" r:id="rId113"/>
  </p:sldIdLst>
  <p:sldSz cx="14630400" cy="8229600"/>
  <p:notesSz cx="6858000" cy="9144000"/>
  <p:defaultTextStyle>
    <a:defPPr>
      <a:defRPr lang="en-US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38E"/>
    <a:srgbClr val="719500"/>
    <a:srgbClr val="007836"/>
    <a:srgbClr val="BE0F34"/>
    <a:srgbClr val="820150"/>
    <a:srgbClr val="502D7F"/>
    <a:srgbClr val="0081AB"/>
    <a:srgbClr val="758F9D"/>
    <a:srgbClr val="B3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7AE64D-D1BC-4F1A-B83D-5AF1CA9EC29A}" v="1148" dt="2019-12-10T17:52:30.2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4969" autoAdjust="0"/>
  </p:normalViewPr>
  <p:slideViewPr>
    <p:cSldViewPr snapToGrid="0" snapToObjects="1">
      <p:cViewPr>
        <p:scale>
          <a:sx n="50" d="100"/>
          <a:sy n="50" d="100"/>
        </p:scale>
        <p:origin x="786" y="11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117" d="100"/>
          <a:sy n="117" d="100"/>
        </p:scale>
        <p:origin x="497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117" Type="http://schemas.openxmlformats.org/officeDocument/2006/relationships/viewProps" Target="viewProps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6" Type="http://schemas.openxmlformats.org/officeDocument/2006/relationships/slide" Target="slides/slide10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18" Type="http://schemas.openxmlformats.org/officeDocument/2006/relationships/theme" Target="theme/theme1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notesMaster" Target="notesMasters/notesMaster1.xml"/><Relationship Id="rId119" Type="http://schemas.openxmlformats.org/officeDocument/2006/relationships/tableStyles" Target="tableStyles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microsoft.com/office/2016/11/relationships/changesInfo" Target="changesInfos/changesInfo1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2" Type="http://schemas.openxmlformats.org/officeDocument/2006/relationships/customXml" Target="../customXml/item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handoutMaster" Target="handoutMasters/handoutMaster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microsoft.com/office/2015/10/relationships/revisionInfo" Target="revisionInfo.xml"/><Relationship Id="rId3" Type="http://schemas.openxmlformats.org/officeDocument/2006/relationships/customXml" Target="../customXml/item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s, Danny J (Materials)" userId="44becac2-26a6-4725-968a-c0455f4a4b10" providerId="ADAL" clId="{4D7AE64D-D1BC-4F1A-B83D-5AF1CA9EC29A}"/>
    <pc:docChg chg="undo custSel addSld delSld modSld sldOrd">
      <pc:chgData name="Edwards, Danny J (Materials)" userId="44becac2-26a6-4725-968a-c0455f4a4b10" providerId="ADAL" clId="{4D7AE64D-D1BC-4F1A-B83D-5AF1CA9EC29A}" dt="2019-12-10T23:55:03.294" v="20912" actId="1076"/>
      <pc:docMkLst>
        <pc:docMk/>
      </pc:docMkLst>
      <pc:sldChg chg="del">
        <pc:chgData name="Edwards, Danny J (Materials)" userId="44becac2-26a6-4725-968a-c0455f4a4b10" providerId="ADAL" clId="{4D7AE64D-D1BC-4F1A-B83D-5AF1CA9EC29A}" dt="2019-12-09T01:13:51.238" v="12476" actId="2696"/>
        <pc:sldMkLst>
          <pc:docMk/>
          <pc:sldMk cId="0" sldId="257"/>
        </pc:sldMkLst>
      </pc:sldChg>
      <pc:sldChg chg="add del">
        <pc:chgData name="Edwards, Danny J (Materials)" userId="44becac2-26a6-4725-968a-c0455f4a4b10" providerId="ADAL" clId="{4D7AE64D-D1BC-4F1A-B83D-5AF1CA9EC29A}" dt="2019-12-09T05:48:26.956" v="17180" actId="2696"/>
        <pc:sldMkLst>
          <pc:docMk/>
          <pc:sldMk cId="1440040492" sldId="257"/>
        </pc:sldMkLst>
      </pc:sldChg>
      <pc:sldChg chg="del">
        <pc:chgData name="Edwards, Danny J (Materials)" userId="44becac2-26a6-4725-968a-c0455f4a4b10" providerId="ADAL" clId="{4D7AE64D-D1BC-4F1A-B83D-5AF1CA9EC29A}" dt="2019-12-09T01:11:42.602" v="12374" actId="2696"/>
        <pc:sldMkLst>
          <pc:docMk/>
          <pc:sldMk cId="0" sldId="258"/>
        </pc:sldMkLst>
      </pc:sldChg>
      <pc:sldChg chg="add del">
        <pc:chgData name="Edwards, Danny J (Materials)" userId="44becac2-26a6-4725-968a-c0455f4a4b10" providerId="ADAL" clId="{4D7AE64D-D1BC-4F1A-B83D-5AF1CA9EC29A}" dt="2019-12-09T05:48:26.980" v="17183" actId="2696"/>
        <pc:sldMkLst>
          <pc:docMk/>
          <pc:sldMk cId="2630544380" sldId="258"/>
        </pc:sldMkLst>
      </pc:sldChg>
      <pc:sldChg chg="del">
        <pc:chgData name="Edwards, Danny J (Materials)" userId="44becac2-26a6-4725-968a-c0455f4a4b10" providerId="ADAL" clId="{4D7AE64D-D1BC-4F1A-B83D-5AF1CA9EC29A}" dt="2019-12-09T01:11:42.593" v="12371" actId="2696"/>
        <pc:sldMkLst>
          <pc:docMk/>
          <pc:sldMk cId="0" sldId="259"/>
        </pc:sldMkLst>
      </pc:sldChg>
      <pc:sldChg chg="add del">
        <pc:chgData name="Edwards, Danny J (Materials)" userId="44becac2-26a6-4725-968a-c0455f4a4b10" providerId="ADAL" clId="{4D7AE64D-D1BC-4F1A-B83D-5AF1CA9EC29A}" dt="2019-12-09T05:48:26.984" v="17184" actId="2696"/>
        <pc:sldMkLst>
          <pc:docMk/>
          <pc:sldMk cId="1845471933" sldId="259"/>
        </pc:sldMkLst>
      </pc:sldChg>
      <pc:sldChg chg="addSp modSp ord">
        <pc:chgData name="Edwards, Danny J (Materials)" userId="44becac2-26a6-4725-968a-c0455f4a4b10" providerId="ADAL" clId="{4D7AE64D-D1BC-4F1A-B83D-5AF1CA9EC29A}" dt="2019-12-08T22:57:00.223" v="8951"/>
        <pc:sldMkLst>
          <pc:docMk/>
          <pc:sldMk cId="3169358349" sldId="261"/>
        </pc:sldMkLst>
        <pc:spChg chg="add mod">
          <ac:chgData name="Edwards, Danny J (Materials)" userId="44becac2-26a6-4725-968a-c0455f4a4b10" providerId="ADAL" clId="{4D7AE64D-D1BC-4F1A-B83D-5AF1CA9EC29A}" dt="2019-12-08T22:55:01.252" v="8829" actId="693"/>
          <ac:spMkLst>
            <pc:docMk/>
            <pc:sldMk cId="3169358349" sldId="261"/>
            <ac:spMk id="2" creationId="{714D00DD-4ADF-4AEA-A184-52420E425F58}"/>
          </ac:spMkLst>
        </pc:spChg>
        <pc:spChg chg="mod">
          <ac:chgData name="Edwards, Danny J (Materials)" userId="44becac2-26a6-4725-968a-c0455f4a4b10" providerId="ADAL" clId="{4D7AE64D-D1BC-4F1A-B83D-5AF1CA9EC29A}" dt="2019-12-08T02:42:01.504" v="8145" actId="20577"/>
          <ac:spMkLst>
            <pc:docMk/>
            <pc:sldMk cId="3169358349" sldId="261"/>
            <ac:spMk id="6" creationId="{776CC710-250E-4B7A-AC52-86F0566B64C1}"/>
          </ac:spMkLst>
        </pc:spChg>
        <pc:spChg chg="add mod">
          <ac:chgData name="Edwards, Danny J (Materials)" userId="44becac2-26a6-4725-968a-c0455f4a4b10" providerId="ADAL" clId="{4D7AE64D-D1BC-4F1A-B83D-5AF1CA9EC29A}" dt="2019-12-08T22:56:36.649" v="8950" actId="20577"/>
          <ac:spMkLst>
            <pc:docMk/>
            <pc:sldMk cId="3169358349" sldId="261"/>
            <ac:spMk id="12" creationId="{B551E6E1-3EB5-4140-808D-B18FC41AC1A8}"/>
          </ac:spMkLst>
        </pc:spChg>
        <pc:cxnChg chg="add mod">
          <ac:chgData name="Edwards, Danny J (Materials)" userId="44becac2-26a6-4725-968a-c0455f4a4b10" providerId="ADAL" clId="{4D7AE64D-D1BC-4F1A-B83D-5AF1CA9EC29A}" dt="2019-12-08T22:55:36.412" v="8839" actId="1582"/>
          <ac:cxnSpMkLst>
            <pc:docMk/>
            <pc:sldMk cId="3169358349" sldId="261"/>
            <ac:cxnSpMk id="8" creationId="{88F6A192-127C-4733-AC0D-45684DE3E039}"/>
          </ac:cxnSpMkLst>
        </pc:cxnChg>
        <pc:cxnChg chg="add mod">
          <ac:chgData name="Edwards, Danny J (Materials)" userId="44becac2-26a6-4725-968a-c0455f4a4b10" providerId="ADAL" clId="{4D7AE64D-D1BC-4F1A-B83D-5AF1CA9EC29A}" dt="2019-12-08T22:57:00.223" v="8951"/>
          <ac:cxnSpMkLst>
            <pc:docMk/>
            <pc:sldMk cId="3169358349" sldId="261"/>
            <ac:cxnSpMk id="11" creationId="{9BD56423-8FB9-423E-BB4A-94FDBF5C6760}"/>
          </ac:cxnSpMkLst>
        </pc:cxnChg>
      </pc:sldChg>
      <pc:sldChg chg="addSp modSp">
        <pc:chgData name="Edwards, Danny J (Materials)" userId="44becac2-26a6-4725-968a-c0455f4a4b10" providerId="ADAL" clId="{4D7AE64D-D1BC-4F1A-B83D-5AF1CA9EC29A}" dt="2019-12-08T22:58:08.958" v="9005" actId="1076"/>
        <pc:sldMkLst>
          <pc:docMk/>
          <pc:sldMk cId="118940903" sldId="262"/>
        </pc:sldMkLst>
        <pc:spChg chg="add mod">
          <ac:chgData name="Edwards, Danny J (Materials)" userId="44becac2-26a6-4725-968a-c0455f4a4b10" providerId="ADAL" clId="{4D7AE64D-D1BC-4F1A-B83D-5AF1CA9EC29A}" dt="2019-12-08T22:58:08.958" v="9005" actId="1076"/>
          <ac:spMkLst>
            <pc:docMk/>
            <pc:sldMk cId="118940903" sldId="262"/>
            <ac:spMk id="3" creationId="{CFF43BA7-AF5A-489D-B22A-860070134C8F}"/>
          </ac:spMkLst>
        </pc:spChg>
        <pc:spChg chg="mod">
          <ac:chgData name="Edwards, Danny J (Materials)" userId="44becac2-26a6-4725-968a-c0455f4a4b10" providerId="ADAL" clId="{4D7AE64D-D1BC-4F1A-B83D-5AF1CA9EC29A}" dt="2019-12-08T02:41:54.300" v="8143" actId="20577"/>
          <ac:spMkLst>
            <pc:docMk/>
            <pc:sldMk cId="118940903" sldId="262"/>
            <ac:spMk id="4" creationId="{FF94A9F6-22A5-46A3-A672-8568DC09FCCB}"/>
          </ac:spMkLst>
        </pc:spChg>
      </pc:sldChg>
      <pc:sldChg chg="add del">
        <pc:chgData name="Edwards, Danny J (Materials)" userId="44becac2-26a6-4725-968a-c0455f4a4b10" providerId="ADAL" clId="{4D7AE64D-D1BC-4F1A-B83D-5AF1CA9EC29A}" dt="2019-12-09T05:48:26.952" v="17179" actId="2696"/>
        <pc:sldMkLst>
          <pc:docMk/>
          <pc:sldMk cId="1186270436" sldId="264"/>
        </pc:sldMkLst>
      </pc:sldChg>
      <pc:sldChg chg="addSp modSp del">
        <pc:chgData name="Edwards, Danny J (Materials)" userId="44becac2-26a6-4725-968a-c0455f4a4b10" providerId="ADAL" clId="{4D7AE64D-D1BC-4F1A-B83D-5AF1CA9EC29A}" dt="2019-12-09T01:11:42.589" v="12370" actId="2696"/>
        <pc:sldMkLst>
          <pc:docMk/>
          <pc:sldMk cId="1521876467" sldId="264"/>
        </pc:sldMkLst>
        <pc:spChg chg="mod">
          <ac:chgData name="Edwards, Danny J (Materials)" userId="44becac2-26a6-4725-968a-c0455f4a4b10" providerId="ADAL" clId="{4D7AE64D-D1BC-4F1A-B83D-5AF1CA9EC29A}" dt="2019-12-08T03:58:15.144" v="8466" actId="207"/>
          <ac:spMkLst>
            <pc:docMk/>
            <pc:sldMk cId="1521876467" sldId="264"/>
            <ac:spMk id="3" creationId="{00000000-0000-0000-0000-000000000000}"/>
          </ac:spMkLst>
        </pc:spChg>
        <pc:spChg chg="add mod">
          <ac:chgData name="Edwards, Danny J (Materials)" userId="44becac2-26a6-4725-968a-c0455f4a4b10" providerId="ADAL" clId="{4D7AE64D-D1BC-4F1A-B83D-5AF1CA9EC29A}" dt="2019-12-08T03:58:27.397" v="8470" actId="207"/>
          <ac:spMkLst>
            <pc:docMk/>
            <pc:sldMk cId="1521876467" sldId="264"/>
            <ac:spMk id="4" creationId="{4411A414-CB5A-49BB-A0D6-4AC5339F433F}"/>
          </ac:spMkLst>
        </pc:spChg>
        <pc:spChg chg="mod">
          <ac:chgData name="Edwards, Danny J (Materials)" userId="44becac2-26a6-4725-968a-c0455f4a4b10" providerId="ADAL" clId="{4D7AE64D-D1BC-4F1A-B83D-5AF1CA9EC29A}" dt="2019-12-09T06:08:43.606" v="17557" actId="20577"/>
          <ac:spMkLst>
            <pc:docMk/>
            <pc:sldMk cId="1521876467" sldId="264"/>
            <ac:spMk id="18" creationId="{00000000-0000-0000-0000-000000000000}"/>
          </ac:spMkLst>
        </pc:spChg>
        <pc:cxnChg chg="add mod">
          <ac:chgData name="Edwards, Danny J (Materials)" userId="44becac2-26a6-4725-968a-c0455f4a4b10" providerId="ADAL" clId="{4D7AE64D-D1BC-4F1A-B83D-5AF1CA9EC29A}" dt="2019-12-08T03:58:43.655" v="8473" actId="1582"/>
          <ac:cxnSpMkLst>
            <pc:docMk/>
            <pc:sldMk cId="1521876467" sldId="264"/>
            <ac:cxnSpMk id="6" creationId="{43C65051-E3B9-4285-A3F6-DDEFB77BF02B}"/>
          </ac:cxnSpMkLst>
        </pc:cxnChg>
      </pc:sldChg>
      <pc:sldChg chg="add">
        <pc:chgData name="Edwards, Danny J (Materials)" userId="44becac2-26a6-4725-968a-c0455f4a4b10" providerId="ADAL" clId="{4D7AE64D-D1BC-4F1A-B83D-5AF1CA9EC29A}" dt="2019-12-08T04:00:56.858" v="8484"/>
        <pc:sldMkLst>
          <pc:docMk/>
          <pc:sldMk cId="2378323608" sldId="265"/>
        </pc:sldMkLst>
        <pc:spChg chg="mod">
          <ac:chgData name="Edwards, Danny J (Materials)" userId="44becac2-26a6-4725-968a-c0455f4a4b10" providerId="ADAL" clId="{4D7AE64D-D1BC-4F1A-B83D-5AF1CA9EC29A}" dt="2019-12-09T04:05:22.308" v="15816" actId="164"/>
          <ac:spMkLst>
            <pc:docMk/>
            <pc:sldMk cId="2378323608" sldId="265"/>
            <ac:spMk id="4" creationId="{00000000-0000-0000-0000-000000000000}"/>
          </ac:spMkLst>
        </pc:spChg>
        <pc:spChg chg="add mod">
          <ac:chgData name="Edwards, Danny J (Materials)" userId="44becac2-26a6-4725-968a-c0455f4a4b10" providerId="ADAL" clId="{4D7AE64D-D1BC-4F1A-B83D-5AF1CA9EC29A}" dt="2019-12-09T04:05:22.308" v="15816" actId="164"/>
          <ac:spMkLst>
            <pc:docMk/>
            <pc:sldMk cId="2378323608" sldId="265"/>
            <ac:spMk id="7" creationId="{D5D7BB88-6052-4CF1-93DD-2F82298FF717}"/>
          </ac:spMkLst>
        </pc:spChg>
        <pc:spChg chg="add mod">
          <ac:chgData name="Edwards, Danny J (Materials)" userId="44becac2-26a6-4725-968a-c0455f4a4b10" providerId="ADAL" clId="{4D7AE64D-D1BC-4F1A-B83D-5AF1CA9EC29A}" dt="2019-12-09T04:05:22.308" v="15816" actId="164"/>
          <ac:spMkLst>
            <pc:docMk/>
            <pc:sldMk cId="2378323608" sldId="265"/>
            <ac:spMk id="8" creationId="{0B5F5630-3910-4F54-A035-AD597659CA4D}"/>
          </ac:spMkLst>
        </pc:spChg>
        <pc:grpChg chg="add mod">
          <ac:chgData name="Edwards, Danny J (Materials)" userId="44becac2-26a6-4725-968a-c0455f4a4b10" providerId="ADAL" clId="{4D7AE64D-D1BC-4F1A-B83D-5AF1CA9EC29A}" dt="2019-12-09T04:05:22.308" v="15816" actId="164"/>
          <ac:grpSpMkLst>
            <pc:docMk/>
            <pc:sldMk cId="2378323608" sldId="265"/>
            <ac:grpSpMk id="9" creationId="{883AF463-6BB9-4944-9AD9-549D45F1ED08}"/>
          </ac:grpSpMkLst>
        </pc:grpChg>
      </pc:sldChg>
      <pc:sldChg chg="add">
        <pc:chgData name="Edwards, Danny J (Materials)" userId="44becac2-26a6-4725-968a-c0455f4a4b10" providerId="ADAL" clId="{4D7AE64D-D1BC-4F1A-B83D-5AF1CA9EC29A}" dt="2019-12-08T04:00:56.858" v="8484"/>
        <pc:sldMkLst>
          <pc:docMk/>
          <pc:sldMk cId="3927807894" sldId="266"/>
        </pc:sldMkLst>
      </pc:sldChg>
      <pc:sldChg chg="add del">
        <pc:chgData name="Edwards, Danny J (Materials)" userId="44becac2-26a6-4725-968a-c0455f4a4b10" providerId="ADAL" clId="{4D7AE64D-D1BC-4F1A-B83D-5AF1CA9EC29A}" dt="2019-12-09T05:49:05.439" v="17188" actId="2696"/>
        <pc:sldMkLst>
          <pc:docMk/>
          <pc:sldMk cId="1377620057" sldId="269"/>
        </pc:sldMkLst>
      </pc:sldChg>
      <pc:sldChg chg="addSp modSp">
        <pc:chgData name="Edwards, Danny J (Materials)" userId="44becac2-26a6-4725-968a-c0455f4a4b10" providerId="ADAL" clId="{4D7AE64D-D1BC-4F1A-B83D-5AF1CA9EC29A}" dt="2019-12-08T22:58:17.846" v="9006"/>
        <pc:sldMkLst>
          <pc:docMk/>
          <pc:sldMk cId="3399168328" sldId="270"/>
        </pc:sldMkLst>
        <pc:spChg chg="mod">
          <ac:chgData name="Edwards, Danny J (Materials)" userId="44becac2-26a6-4725-968a-c0455f4a4b10" providerId="ADAL" clId="{4D7AE64D-D1BC-4F1A-B83D-5AF1CA9EC29A}" dt="2019-12-08T03:47:54.219" v="8254" actId="20577"/>
          <ac:spMkLst>
            <pc:docMk/>
            <pc:sldMk cId="3399168328" sldId="270"/>
            <ac:spMk id="5" creationId="{3D76ADE9-B85B-471B-9A97-17044AC9D778}"/>
          </ac:spMkLst>
        </pc:spChg>
        <pc:spChg chg="add">
          <ac:chgData name="Edwards, Danny J (Materials)" userId="44becac2-26a6-4725-968a-c0455f4a4b10" providerId="ADAL" clId="{4D7AE64D-D1BC-4F1A-B83D-5AF1CA9EC29A}" dt="2019-12-08T22:58:17.846" v="9006"/>
          <ac:spMkLst>
            <pc:docMk/>
            <pc:sldMk cId="3399168328" sldId="270"/>
            <ac:spMk id="7" creationId="{34CC63B1-F371-4BCF-958E-628626F4C8BC}"/>
          </ac:spMkLst>
        </pc:spChg>
      </pc:sldChg>
      <pc:sldChg chg="modSp">
        <pc:chgData name="Edwards, Danny J (Materials)" userId="44becac2-26a6-4725-968a-c0455f4a4b10" providerId="ADAL" clId="{4D7AE64D-D1BC-4F1A-B83D-5AF1CA9EC29A}" dt="2019-12-08T01:53:38.327" v="6739" actId="20577"/>
        <pc:sldMkLst>
          <pc:docMk/>
          <pc:sldMk cId="2625363234" sldId="271"/>
        </pc:sldMkLst>
        <pc:spChg chg="mod">
          <ac:chgData name="Edwards, Danny J (Materials)" userId="44becac2-26a6-4725-968a-c0455f4a4b10" providerId="ADAL" clId="{4D7AE64D-D1BC-4F1A-B83D-5AF1CA9EC29A}" dt="2019-12-08T01:53:38.327" v="6739" actId="20577"/>
          <ac:spMkLst>
            <pc:docMk/>
            <pc:sldMk cId="2625363234" sldId="271"/>
            <ac:spMk id="8" creationId="{5C6B6E98-DD8F-45A8-A6C8-205F50F5BC0B}"/>
          </ac:spMkLst>
        </pc:spChg>
      </pc:sldChg>
      <pc:sldChg chg="delSp modSp ord modAnim">
        <pc:chgData name="Edwards, Danny J (Materials)" userId="44becac2-26a6-4725-968a-c0455f4a4b10" providerId="ADAL" clId="{4D7AE64D-D1BC-4F1A-B83D-5AF1CA9EC29A}" dt="2019-12-08T03:47:46.425" v="8253" actId="20577"/>
        <pc:sldMkLst>
          <pc:docMk/>
          <pc:sldMk cId="3735751213" sldId="273"/>
        </pc:sldMkLst>
        <pc:spChg chg="mod">
          <ac:chgData name="Edwards, Danny J (Materials)" userId="44becac2-26a6-4725-968a-c0455f4a4b10" providerId="ADAL" clId="{4D7AE64D-D1BC-4F1A-B83D-5AF1CA9EC29A}" dt="2019-12-08T02:46:54.756" v="8203" actId="20577"/>
          <ac:spMkLst>
            <pc:docMk/>
            <pc:sldMk cId="3735751213" sldId="273"/>
            <ac:spMk id="7" creationId="{61628E1B-68E9-4C85-91F6-EB6F590D78F0}"/>
          </ac:spMkLst>
        </pc:spChg>
        <pc:spChg chg="mod">
          <ac:chgData name="Edwards, Danny J (Materials)" userId="44becac2-26a6-4725-968a-c0455f4a4b10" providerId="ADAL" clId="{4D7AE64D-D1BC-4F1A-B83D-5AF1CA9EC29A}" dt="2019-12-08T03:47:46.425" v="8253" actId="20577"/>
          <ac:spMkLst>
            <pc:docMk/>
            <pc:sldMk cId="3735751213" sldId="273"/>
            <ac:spMk id="8" creationId="{1CB24204-ACBB-45E9-87A5-8F2F4905D8F0}"/>
          </ac:spMkLst>
        </pc:spChg>
        <pc:picChg chg="del">
          <ac:chgData name="Edwards, Danny J (Materials)" userId="44becac2-26a6-4725-968a-c0455f4a4b10" providerId="ADAL" clId="{4D7AE64D-D1BC-4F1A-B83D-5AF1CA9EC29A}" dt="2019-12-08T02:42:46.199" v="8148"/>
          <ac:picMkLst>
            <pc:docMk/>
            <pc:sldMk cId="3735751213" sldId="273"/>
            <ac:picMk id="2052" creationId="{04B7FE5B-F586-4E81-9F88-631D1754DD3F}"/>
          </ac:picMkLst>
        </pc:picChg>
      </pc:sldChg>
      <pc:sldChg chg="modSp">
        <pc:chgData name="Edwards, Danny J (Materials)" userId="44becac2-26a6-4725-968a-c0455f4a4b10" providerId="ADAL" clId="{4D7AE64D-D1BC-4F1A-B83D-5AF1CA9EC29A}" dt="2019-12-08T22:58:49.320" v="9007" actId="207"/>
        <pc:sldMkLst>
          <pc:docMk/>
          <pc:sldMk cId="1403622872" sldId="274"/>
        </pc:sldMkLst>
        <pc:spChg chg="mod">
          <ac:chgData name="Edwards, Danny J (Materials)" userId="44becac2-26a6-4725-968a-c0455f4a4b10" providerId="ADAL" clId="{4D7AE64D-D1BC-4F1A-B83D-5AF1CA9EC29A}" dt="2019-12-08T22:58:49.320" v="9007" actId="207"/>
          <ac:spMkLst>
            <pc:docMk/>
            <pc:sldMk cId="1403622872" sldId="274"/>
            <ac:spMk id="4" creationId="{FF94A9F6-22A5-46A3-A672-8568DC09FCCB}"/>
          </ac:spMkLst>
        </pc:spChg>
      </pc:sldChg>
      <pc:sldChg chg="addSp modSp">
        <pc:chgData name="Edwards, Danny J (Materials)" userId="44becac2-26a6-4725-968a-c0455f4a4b10" providerId="ADAL" clId="{4D7AE64D-D1BC-4F1A-B83D-5AF1CA9EC29A}" dt="2019-12-08T23:00:19.051" v="9009"/>
        <pc:sldMkLst>
          <pc:docMk/>
          <pc:sldMk cId="3853963924" sldId="275"/>
        </pc:sldMkLst>
        <pc:spChg chg="add mod">
          <ac:chgData name="Edwards, Danny J (Materials)" userId="44becac2-26a6-4725-968a-c0455f4a4b10" providerId="ADAL" clId="{4D7AE64D-D1BC-4F1A-B83D-5AF1CA9EC29A}" dt="2019-12-08T03:48:21.431" v="8257" actId="1076"/>
          <ac:spMkLst>
            <pc:docMk/>
            <pc:sldMk cId="3853963924" sldId="275"/>
            <ac:spMk id="3" creationId="{6F457085-1741-4B94-8EE4-492AA58FF85D}"/>
          </ac:spMkLst>
        </pc:spChg>
        <pc:spChg chg="mod">
          <ac:chgData name="Edwards, Danny J (Materials)" userId="44becac2-26a6-4725-968a-c0455f4a4b10" providerId="ADAL" clId="{4D7AE64D-D1BC-4F1A-B83D-5AF1CA9EC29A}" dt="2019-12-08T22:59:57.192" v="9008" actId="207"/>
          <ac:spMkLst>
            <pc:docMk/>
            <pc:sldMk cId="3853963924" sldId="275"/>
            <ac:spMk id="4" creationId="{33467505-162A-49C1-994D-42C5E8AC7478}"/>
          </ac:spMkLst>
        </pc:spChg>
        <pc:spChg chg="add mod">
          <ac:chgData name="Edwards, Danny J (Materials)" userId="44becac2-26a6-4725-968a-c0455f4a4b10" providerId="ADAL" clId="{4D7AE64D-D1BC-4F1A-B83D-5AF1CA9EC29A}" dt="2019-12-08T03:48:16.735" v="8256" actId="1076"/>
          <ac:spMkLst>
            <pc:docMk/>
            <pc:sldMk cId="3853963924" sldId="275"/>
            <ac:spMk id="8" creationId="{7874AADF-E91E-44DA-9E14-023FF91A1A32}"/>
          </ac:spMkLst>
        </pc:spChg>
        <pc:picChg chg="mod">
          <ac:chgData name="Edwards, Danny J (Materials)" userId="44becac2-26a6-4725-968a-c0455f4a4b10" providerId="ADAL" clId="{4D7AE64D-D1BC-4F1A-B83D-5AF1CA9EC29A}" dt="2019-12-08T23:00:19.051" v="9009"/>
          <ac:picMkLst>
            <pc:docMk/>
            <pc:sldMk cId="3853963924" sldId="275"/>
            <ac:picMk id="7" creationId="{842A6564-78AC-4BE4-B05A-3AD6C9708F1D}"/>
          </ac:picMkLst>
        </pc:picChg>
      </pc:sldChg>
      <pc:sldChg chg="delSp modSp del">
        <pc:chgData name="Edwards, Danny J (Materials)" userId="44becac2-26a6-4725-968a-c0455f4a4b10" providerId="ADAL" clId="{4D7AE64D-D1BC-4F1A-B83D-5AF1CA9EC29A}" dt="2019-12-09T01:11:42.596" v="12372" actId="2696"/>
        <pc:sldMkLst>
          <pc:docMk/>
          <pc:sldMk cId="0" sldId="276"/>
        </pc:sldMkLst>
        <pc:spChg chg="mod">
          <ac:chgData name="Edwards, Danny J (Materials)" userId="44becac2-26a6-4725-968a-c0455f4a4b10" providerId="ADAL" clId="{4D7AE64D-D1BC-4F1A-B83D-5AF1CA9EC29A}" dt="2019-12-07T23:22:15.534" v="954" actId="14100"/>
          <ac:spMkLst>
            <pc:docMk/>
            <pc:sldMk cId="0" sldId="276"/>
            <ac:spMk id="2" creationId="{00000000-0000-0000-0000-000000000000}"/>
          </ac:spMkLst>
        </pc:spChg>
        <pc:spChg chg="del">
          <ac:chgData name="Edwards, Danny J (Materials)" userId="44becac2-26a6-4725-968a-c0455f4a4b10" providerId="ADAL" clId="{4D7AE64D-D1BC-4F1A-B83D-5AF1CA9EC29A}" dt="2019-12-07T23:21:55.380" v="951" actId="478"/>
          <ac:spMkLst>
            <pc:docMk/>
            <pc:sldMk cId="0" sldId="276"/>
            <ac:spMk id="13" creationId="{CB7E144E-C24F-4968-9CC0-BF1DDE3246F4}"/>
          </ac:spMkLst>
        </pc:spChg>
      </pc:sldChg>
      <pc:sldChg chg="add del">
        <pc:chgData name="Edwards, Danny J (Materials)" userId="44becac2-26a6-4725-968a-c0455f4a4b10" providerId="ADAL" clId="{4D7AE64D-D1BC-4F1A-B83D-5AF1CA9EC29A}" dt="2019-12-09T05:48:26.987" v="17185" actId="2696"/>
        <pc:sldMkLst>
          <pc:docMk/>
          <pc:sldMk cId="385710441" sldId="276"/>
        </pc:sldMkLst>
      </pc:sldChg>
      <pc:sldChg chg="del">
        <pc:chgData name="Edwards, Danny J (Materials)" userId="44becac2-26a6-4725-968a-c0455f4a4b10" providerId="ADAL" clId="{4D7AE64D-D1BC-4F1A-B83D-5AF1CA9EC29A}" dt="2019-12-09T01:11:42.599" v="12373" actId="2696"/>
        <pc:sldMkLst>
          <pc:docMk/>
          <pc:sldMk cId="0" sldId="277"/>
        </pc:sldMkLst>
      </pc:sldChg>
      <pc:sldChg chg="add del">
        <pc:chgData name="Edwards, Danny J (Materials)" userId="44becac2-26a6-4725-968a-c0455f4a4b10" providerId="ADAL" clId="{4D7AE64D-D1BC-4F1A-B83D-5AF1CA9EC29A}" dt="2019-12-09T05:48:26.994" v="17186" actId="2696"/>
        <pc:sldMkLst>
          <pc:docMk/>
          <pc:sldMk cId="1029947243" sldId="277"/>
        </pc:sldMkLst>
      </pc:sldChg>
      <pc:sldChg chg="addSp modSp del ord">
        <pc:chgData name="Edwards, Danny J (Materials)" userId="44becac2-26a6-4725-968a-c0455f4a4b10" providerId="ADAL" clId="{4D7AE64D-D1BC-4F1A-B83D-5AF1CA9EC29A}" dt="2019-12-08T23:51:09.989" v="11785" actId="2696"/>
        <pc:sldMkLst>
          <pc:docMk/>
          <pc:sldMk cId="3461413304" sldId="279"/>
        </pc:sldMkLst>
        <pc:spChg chg="mod">
          <ac:chgData name="Edwards, Danny J (Materials)" userId="44becac2-26a6-4725-968a-c0455f4a4b10" providerId="ADAL" clId="{4D7AE64D-D1BC-4F1A-B83D-5AF1CA9EC29A}" dt="2019-12-08T03:51:13.658" v="8269" actId="20577"/>
          <ac:spMkLst>
            <pc:docMk/>
            <pc:sldMk cId="3461413304" sldId="279"/>
            <ac:spMk id="2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5:53:03.278" v="17347" actId="14100"/>
          <ac:spMkLst>
            <pc:docMk/>
            <pc:sldMk cId="3461413304" sldId="279"/>
            <ac:spMk id="3" creationId="{9D57D290-1AB8-469F-84F9-BBE27A507F1D}"/>
          </ac:spMkLst>
        </pc:spChg>
        <pc:spChg chg="mod">
          <ac:chgData name="Edwards, Danny J (Materials)" userId="44becac2-26a6-4725-968a-c0455f4a4b10" providerId="ADAL" clId="{4D7AE64D-D1BC-4F1A-B83D-5AF1CA9EC29A}" dt="2019-12-08T03:52:37.880" v="8376" actId="1076"/>
          <ac:spMkLst>
            <pc:docMk/>
            <pc:sldMk cId="3461413304" sldId="279"/>
            <ac:spMk id="5" creationId="{00000000-0000-0000-0000-000000000000}"/>
          </ac:spMkLst>
        </pc:spChg>
        <pc:spChg chg="add mod">
          <ac:chgData name="Edwards, Danny J (Materials)" userId="44becac2-26a6-4725-968a-c0455f4a4b10" providerId="ADAL" clId="{4D7AE64D-D1BC-4F1A-B83D-5AF1CA9EC29A}" dt="2019-12-08T03:52:30.038" v="8375" actId="122"/>
          <ac:spMkLst>
            <pc:docMk/>
            <pc:sldMk cId="3461413304" sldId="279"/>
            <ac:spMk id="6" creationId="{F5BA8F2F-9AB5-447A-B24E-FAEDD9D0CF55}"/>
          </ac:spMkLst>
        </pc:spChg>
      </pc:sldChg>
      <pc:sldChg chg="add">
        <pc:chgData name="Edwards, Danny J (Materials)" userId="44becac2-26a6-4725-968a-c0455f4a4b10" providerId="ADAL" clId="{4D7AE64D-D1BC-4F1A-B83D-5AF1CA9EC29A}" dt="2019-12-09T06:08:15.309" v="17535"/>
        <pc:sldMkLst>
          <pc:docMk/>
          <pc:sldMk cId="4272460632" sldId="280"/>
        </pc:sldMkLst>
      </pc:sldChg>
      <pc:sldChg chg="del">
        <pc:chgData name="Edwards, Danny J (Materials)" userId="44becac2-26a6-4725-968a-c0455f4a4b10" providerId="ADAL" clId="{4D7AE64D-D1BC-4F1A-B83D-5AF1CA9EC29A}" dt="2019-12-08T04:00:34.796" v="8481" actId="2696"/>
        <pc:sldMkLst>
          <pc:docMk/>
          <pc:sldMk cId="719575720" sldId="281"/>
        </pc:sldMkLst>
      </pc:sldChg>
      <pc:sldChg chg="del">
        <pc:chgData name="Edwards, Danny J (Materials)" userId="44becac2-26a6-4725-968a-c0455f4a4b10" providerId="ADAL" clId="{4D7AE64D-D1BC-4F1A-B83D-5AF1CA9EC29A}" dt="2019-12-08T04:00:34.820" v="8482" actId="2696"/>
        <pc:sldMkLst>
          <pc:docMk/>
          <pc:sldMk cId="2843210182" sldId="282"/>
        </pc:sldMkLst>
      </pc:sldChg>
      <pc:sldChg chg="modSp del">
        <pc:chgData name="Edwards, Danny J (Materials)" userId="44becac2-26a6-4725-968a-c0455f4a4b10" providerId="ADAL" clId="{4D7AE64D-D1BC-4F1A-B83D-5AF1CA9EC29A}" dt="2019-12-08T04:00:34.850" v="8483" actId="2696"/>
        <pc:sldMkLst>
          <pc:docMk/>
          <pc:sldMk cId="3865891250" sldId="284"/>
        </pc:sldMkLst>
        <pc:spChg chg="mod">
          <ac:chgData name="Edwards, Danny J (Materials)" userId="44becac2-26a6-4725-968a-c0455f4a4b10" providerId="ADAL" clId="{4D7AE64D-D1BC-4F1A-B83D-5AF1CA9EC29A}" dt="2019-12-08T03:59:52.292" v="8477" actId="207"/>
          <ac:spMkLst>
            <pc:docMk/>
            <pc:sldMk cId="3865891250" sldId="284"/>
            <ac:spMk id="5" creationId="{00000000-0000-0000-0000-000000000000}"/>
          </ac:spMkLst>
        </pc:spChg>
      </pc:sldChg>
      <pc:sldChg chg="modSp add ord">
        <pc:chgData name="Edwards, Danny J (Materials)" userId="44becac2-26a6-4725-968a-c0455f4a4b10" providerId="ADAL" clId="{4D7AE64D-D1BC-4F1A-B83D-5AF1CA9EC29A}" dt="2019-12-09T05:53:45.695" v="17437" actId="14100"/>
        <pc:sldMkLst>
          <pc:docMk/>
          <pc:sldMk cId="3337791136" sldId="287"/>
        </pc:sldMkLst>
        <pc:spChg chg="mod">
          <ac:chgData name="Edwards, Danny J (Materials)" userId="44becac2-26a6-4725-968a-c0455f4a4b10" providerId="ADAL" clId="{4D7AE64D-D1BC-4F1A-B83D-5AF1CA9EC29A}" dt="2019-12-09T05:53:45.695" v="17437" actId="14100"/>
          <ac:spMkLst>
            <pc:docMk/>
            <pc:sldMk cId="3337791136" sldId="287"/>
            <ac:spMk id="3" creationId="{9D57D290-1AB8-469F-84F9-BBE27A507F1D}"/>
          </ac:spMkLst>
        </pc:spChg>
      </pc:sldChg>
      <pc:sldChg chg="modSp add ord">
        <pc:chgData name="Edwards, Danny J (Materials)" userId="44becac2-26a6-4725-968a-c0455f4a4b10" providerId="ADAL" clId="{4D7AE64D-D1BC-4F1A-B83D-5AF1CA9EC29A}" dt="2019-12-09T05:52:32.544" v="17304" actId="14100"/>
        <pc:sldMkLst>
          <pc:docMk/>
          <pc:sldMk cId="2020576372" sldId="288"/>
        </pc:sldMkLst>
        <pc:spChg chg="mod">
          <ac:chgData name="Edwards, Danny J (Materials)" userId="44becac2-26a6-4725-968a-c0455f4a4b10" providerId="ADAL" clId="{4D7AE64D-D1BC-4F1A-B83D-5AF1CA9EC29A}" dt="2019-12-09T05:52:32.544" v="17304" actId="14100"/>
          <ac:spMkLst>
            <pc:docMk/>
            <pc:sldMk cId="2020576372" sldId="288"/>
            <ac:spMk id="3" creationId="{DAA53280-E8FD-4F47-900F-D17C9A13BD2C}"/>
          </ac:spMkLst>
        </pc:spChg>
      </pc:sldChg>
      <pc:sldChg chg="addSp delSp modSp">
        <pc:chgData name="Edwards, Danny J (Materials)" userId="44becac2-26a6-4725-968a-c0455f4a4b10" providerId="ADAL" clId="{4D7AE64D-D1BC-4F1A-B83D-5AF1CA9EC29A}" dt="2019-12-09T02:16:23.543" v="15795" actId="1076"/>
        <pc:sldMkLst>
          <pc:docMk/>
          <pc:sldMk cId="0" sldId="289"/>
        </pc:sldMkLst>
        <pc:spChg chg="del mod">
          <ac:chgData name="Edwards, Danny J (Materials)" userId="44becac2-26a6-4725-968a-c0455f4a4b10" providerId="ADAL" clId="{4D7AE64D-D1BC-4F1A-B83D-5AF1CA9EC29A}" dt="2019-12-08T23:52:43.618" v="11787" actId="478"/>
          <ac:spMkLst>
            <pc:docMk/>
            <pc:sldMk cId="0" sldId="289"/>
            <ac:spMk id="2" creationId="{00000000-0000-0000-0000-000000000000}"/>
          </ac:spMkLst>
        </pc:spChg>
        <pc:spChg chg="add mod">
          <ac:chgData name="Edwards, Danny J (Materials)" userId="44becac2-26a6-4725-968a-c0455f4a4b10" providerId="ADAL" clId="{4D7AE64D-D1BC-4F1A-B83D-5AF1CA9EC29A}" dt="2019-12-09T02:16:23.543" v="15795" actId="1076"/>
          <ac:spMkLst>
            <pc:docMk/>
            <pc:sldMk cId="0" sldId="289"/>
            <ac:spMk id="6" creationId="{AAEEF5B2-E947-4F7F-A942-13EDC0A93243}"/>
          </ac:spMkLst>
        </pc:spChg>
        <pc:picChg chg="add del mod">
          <ac:chgData name="Edwards, Danny J (Materials)" userId="44becac2-26a6-4725-968a-c0455f4a4b10" providerId="ADAL" clId="{4D7AE64D-D1BC-4F1A-B83D-5AF1CA9EC29A}" dt="2019-12-08T23:53:45.325" v="11791" actId="478"/>
          <ac:picMkLst>
            <pc:docMk/>
            <pc:sldMk cId="0" sldId="289"/>
            <ac:picMk id="6146" creationId="{653EE42D-A1E0-478D-BC1B-BF38514CE8AC}"/>
          </ac:picMkLst>
        </pc:picChg>
        <pc:picChg chg="add mod">
          <ac:chgData name="Edwards, Danny J (Materials)" userId="44becac2-26a6-4725-968a-c0455f4a4b10" providerId="ADAL" clId="{4D7AE64D-D1BC-4F1A-B83D-5AF1CA9EC29A}" dt="2019-12-09T02:16:11.719" v="15792" actId="1076"/>
          <ac:picMkLst>
            <pc:docMk/>
            <pc:sldMk cId="0" sldId="289"/>
            <ac:picMk id="6148" creationId="{57E43C61-D9F3-4460-83C2-D40EC6475F0D}"/>
          </ac:picMkLst>
        </pc:picChg>
      </pc:sldChg>
      <pc:sldChg chg="addSp delSp modSp">
        <pc:chgData name="Edwards, Danny J (Materials)" userId="44becac2-26a6-4725-968a-c0455f4a4b10" providerId="ADAL" clId="{4D7AE64D-D1BC-4F1A-B83D-5AF1CA9EC29A}" dt="2019-12-09T04:23:57.351" v="15903" actId="1076"/>
        <pc:sldMkLst>
          <pc:docMk/>
          <pc:sldMk cId="0" sldId="290"/>
        </pc:sldMkLst>
        <pc:spChg chg="mod">
          <ac:chgData name="Edwards, Danny J (Materials)" userId="44becac2-26a6-4725-968a-c0455f4a4b10" providerId="ADAL" clId="{4D7AE64D-D1BC-4F1A-B83D-5AF1CA9EC29A}" dt="2019-12-09T04:21:51.324" v="15852" actId="207"/>
          <ac:spMkLst>
            <pc:docMk/>
            <pc:sldMk cId="0" sldId="290"/>
            <ac:spMk id="2" creationId="{00000000-0000-0000-0000-000000000000}"/>
          </ac:spMkLst>
        </pc:spChg>
        <pc:spChg chg="del">
          <ac:chgData name="Edwards, Danny J (Materials)" userId="44becac2-26a6-4725-968a-c0455f4a4b10" providerId="ADAL" clId="{4D7AE64D-D1BC-4F1A-B83D-5AF1CA9EC29A}" dt="2019-12-09T04:16:27.830" v="15837" actId="478"/>
          <ac:spMkLst>
            <pc:docMk/>
            <pc:sldMk cId="0" sldId="290"/>
            <ac:spMk id="3" creationId="{00000000-0000-0000-0000-000000000000}"/>
          </ac:spMkLst>
        </pc:spChg>
        <pc:spChg chg="del">
          <ac:chgData name="Edwards, Danny J (Materials)" userId="44becac2-26a6-4725-968a-c0455f4a4b10" providerId="ADAL" clId="{4D7AE64D-D1BC-4F1A-B83D-5AF1CA9EC29A}" dt="2019-12-09T04:16:28.444" v="15838" actId="478"/>
          <ac:spMkLst>
            <pc:docMk/>
            <pc:sldMk cId="0" sldId="290"/>
            <ac:spMk id="4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4:22:05.768" v="15861" actId="1076"/>
          <ac:spMkLst>
            <pc:docMk/>
            <pc:sldMk cId="0" sldId="290"/>
            <ac:spMk id="5" creationId="{00000000-0000-0000-0000-000000000000}"/>
          </ac:spMkLst>
        </pc:spChg>
        <pc:spChg chg="add del mod">
          <ac:chgData name="Edwards, Danny J (Materials)" userId="44becac2-26a6-4725-968a-c0455f4a4b10" providerId="ADAL" clId="{4D7AE64D-D1BC-4F1A-B83D-5AF1CA9EC29A}" dt="2019-12-09T04:23:48.165" v="15901" actId="478"/>
          <ac:spMkLst>
            <pc:docMk/>
            <pc:sldMk cId="0" sldId="290"/>
            <ac:spMk id="6" creationId="{1C95E959-E298-4836-8232-E40C897D71B7}"/>
          </ac:spMkLst>
        </pc:spChg>
        <pc:spChg chg="add del mod">
          <ac:chgData name="Edwards, Danny J (Materials)" userId="44becac2-26a6-4725-968a-c0455f4a4b10" providerId="ADAL" clId="{4D7AE64D-D1BC-4F1A-B83D-5AF1CA9EC29A}" dt="2019-12-09T04:23:50.300" v="15902" actId="478"/>
          <ac:spMkLst>
            <pc:docMk/>
            <pc:sldMk cId="0" sldId="290"/>
            <ac:spMk id="7" creationId="{CF4B71B2-C9D8-44D4-963D-3294F2EF4256}"/>
          </ac:spMkLst>
        </pc:spChg>
        <pc:picChg chg="add mod">
          <ac:chgData name="Edwards, Danny J (Materials)" userId="44becac2-26a6-4725-968a-c0455f4a4b10" providerId="ADAL" clId="{4D7AE64D-D1BC-4F1A-B83D-5AF1CA9EC29A}" dt="2019-12-09T04:23:57.351" v="15903" actId="1076"/>
          <ac:picMkLst>
            <pc:docMk/>
            <pc:sldMk cId="0" sldId="290"/>
            <ac:picMk id="12290" creationId="{4F6049D5-3546-43E5-9FDA-6D4326FCE5B0}"/>
          </ac:picMkLst>
        </pc:picChg>
        <pc:picChg chg="add mod">
          <ac:chgData name="Edwards, Danny J (Materials)" userId="44becac2-26a6-4725-968a-c0455f4a4b10" providerId="ADAL" clId="{4D7AE64D-D1BC-4F1A-B83D-5AF1CA9EC29A}" dt="2019-12-09T04:22:11.710" v="15863" actId="1076"/>
          <ac:picMkLst>
            <pc:docMk/>
            <pc:sldMk cId="0" sldId="290"/>
            <ac:picMk id="12292" creationId="{B852BC36-E26A-493A-AA8D-513192C20274}"/>
          </ac:picMkLst>
        </pc:picChg>
      </pc:sldChg>
      <pc:sldChg chg="del">
        <pc:chgData name="Edwards, Danny J (Materials)" userId="44becac2-26a6-4725-968a-c0455f4a4b10" providerId="ADAL" clId="{4D7AE64D-D1BC-4F1A-B83D-5AF1CA9EC29A}" dt="2019-12-09T01:14:21.544" v="12478" actId="2696"/>
        <pc:sldMkLst>
          <pc:docMk/>
          <pc:sldMk cId="0" sldId="291"/>
        </pc:sldMkLst>
      </pc:sldChg>
      <pc:sldChg chg="modSp">
        <pc:chgData name="Edwards, Danny J (Materials)" userId="44becac2-26a6-4725-968a-c0455f4a4b10" providerId="ADAL" clId="{4D7AE64D-D1BC-4F1A-B83D-5AF1CA9EC29A}" dt="2019-12-07T22:58:39.512" v="12" actId="1076"/>
        <pc:sldMkLst>
          <pc:docMk/>
          <pc:sldMk cId="0" sldId="292"/>
        </pc:sldMkLst>
        <pc:spChg chg="mod">
          <ac:chgData name="Edwards, Danny J (Materials)" userId="44becac2-26a6-4725-968a-c0455f4a4b10" providerId="ADAL" clId="{4D7AE64D-D1BC-4F1A-B83D-5AF1CA9EC29A}" dt="2019-12-07T22:58:39.512" v="12" actId="1076"/>
          <ac:spMkLst>
            <pc:docMk/>
            <pc:sldMk cId="0" sldId="292"/>
            <ac:spMk id="2" creationId="{00000000-0000-0000-0000-000000000000}"/>
          </ac:spMkLst>
        </pc:spChg>
      </pc:sldChg>
      <pc:sldChg chg="addSp delSp modSp">
        <pc:chgData name="Edwards, Danny J (Materials)" userId="44becac2-26a6-4725-968a-c0455f4a4b10" providerId="ADAL" clId="{4D7AE64D-D1BC-4F1A-B83D-5AF1CA9EC29A}" dt="2019-12-08T00:55:58.698" v="2353"/>
        <pc:sldMkLst>
          <pc:docMk/>
          <pc:sldMk cId="0" sldId="293"/>
        </pc:sldMkLst>
        <pc:spChg chg="mod">
          <ac:chgData name="Edwards, Danny J (Materials)" userId="44becac2-26a6-4725-968a-c0455f4a4b10" providerId="ADAL" clId="{4D7AE64D-D1BC-4F1A-B83D-5AF1CA9EC29A}" dt="2019-12-07T22:58:47.870" v="14" actId="14100"/>
          <ac:spMkLst>
            <pc:docMk/>
            <pc:sldMk cId="0" sldId="293"/>
            <ac:spMk id="2" creationId="{00000000-0000-0000-0000-000000000000}"/>
          </ac:spMkLst>
        </pc:spChg>
        <pc:picChg chg="add del">
          <ac:chgData name="Edwards, Danny J (Materials)" userId="44becac2-26a6-4725-968a-c0455f4a4b10" providerId="ADAL" clId="{4D7AE64D-D1BC-4F1A-B83D-5AF1CA9EC29A}" dt="2019-12-08T00:55:58.698" v="2353"/>
          <ac:picMkLst>
            <pc:docMk/>
            <pc:sldMk cId="0" sldId="293"/>
            <ac:picMk id="13314" creationId="{6ACCC042-A4E4-411C-A1CD-1050EAE5672A}"/>
          </ac:picMkLst>
        </pc:picChg>
      </pc:sldChg>
      <pc:sldChg chg="modSp del">
        <pc:chgData name="Edwards, Danny J (Materials)" userId="44becac2-26a6-4725-968a-c0455f4a4b10" providerId="ADAL" clId="{4D7AE64D-D1BC-4F1A-B83D-5AF1CA9EC29A}" dt="2019-12-09T04:43:32.538" v="16319" actId="2696"/>
        <pc:sldMkLst>
          <pc:docMk/>
          <pc:sldMk cId="0" sldId="294"/>
        </pc:sldMkLst>
        <pc:spChg chg="mod">
          <ac:chgData name="Edwards, Danny J (Materials)" userId="44becac2-26a6-4725-968a-c0455f4a4b10" providerId="ADAL" clId="{4D7AE64D-D1BC-4F1A-B83D-5AF1CA9EC29A}" dt="2019-12-07T22:59:19.665" v="20" actId="1076"/>
          <ac:spMkLst>
            <pc:docMk/>
            <pc:sldMk cId="0" sldId="294"/>
            <ac:spMk id="2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7T22:59:19.665" v="20" actId="1076"/>
          <ac:spMkLst>
            <pc:docMk/>
            <pc:sldMk cId="0" sldId="294"/>
            <ac:spMk id="3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7T22:59:19.665" v="20" actId="1076"/>
          <ac:spMkLst>
            <pc:docMk/>
            <pc:sldMk cId="0" sldId="294"/>
            <ac:spMk id="4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7T22:59:19.665" v="20" actId="1076"/>
          <ac:spMkLst>
            <pc:docMk/>
            <pc:sldMk cId="0" sldId="294"/>
            <ac:spMk id="5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7T22:59:19.665" v="20" actId="1076"/>
          <ac:spMkLst>
            <pc:docMk/>
            <pc:sldMk cId="0" sldId="294"/>
            <ac:spMk id="6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7T22:59:19.665" v="20" actId="1076"/>
          <ac:spMkLst>
            <pc:docMk/>
            <pc:sldMk cId="0" sldId="294"/>
            <ac:spMk id="7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7T22:59:19.665" v="20" actId="1076"/>
          <ac:spMkLst>
            <pc:docMk/>
            <pc:sldMk cId="0" sldId="294"/>
            <ac:spMk id="8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4:43:26.915" v="16318" actId="20577"/>
          <ac:spMkLst>
            <pc:docMk/>
            <pc:sldMk cId="0" sldId="294"/>
            <ac:spMk id="9" creationId="{00000000-0000-0000-0000-000000000000}"/>
          </ac:spMkLst>
        </pc:spChg>
      </pc:sldChg>
      <pc:sldChg chg="delSp modSp">
        <pc:chgData name="Edwards, Danny J (Materials)" userId="44becac2-26a6-4725-968a-c0455f4a4b10" providerId="ADAL" clId="{4D7AE64D-D1BC-4F1A-B83D-5AF1CA9EC29A}" dt="2019-12-09T04:07:08.149" v="15821" actId="478"/>
        <pc:sldMkLst>
          <pc:docMk/>
          <pc:sldMk cId="0" sldId="295"/>
        </pc:sldMkLst>
        <pc:spChg chg="mod">
          <ac:chgData name="Edwards, Danny J (Materials)" userId="44becac2-26a6-4725-968a-c0455f4a4b10" providerId="ADAL" clId="{4D7AE64D-D1BC-4F1A-B83D-5AF1CA9EC29A}" dt="2019-12-09T04:06:53.293" v="15819" actId="1076"/>
          <ac:spMkLst>
            <pc:docMk/>
            <pc:sldMk cId="0" sldId="295"/>
            <ac:spMk id="2" creationId="{00000000-0000-0000-0000-000000000000}"/>
          </ac:spMkLst>
        </pc:spChg>
        <pc:spChg chg="del mod">
          <ac:chgData name="Edwards, Danny J (Materials)" userId="44becac2-26a6-4725-968a-c0455f4a4b10" providerId="ADAL" clId="{4D7AE64D-D1BC-4F1A-B83D-5AF1CA9EC29A}" dt="2019-12-09T04:07:08.149" v="15821" actId="478"/>
          <ac:spMkLst>
            <pc:docMk/>
            <pc:sldMk cId="0" sldId="295"/>
            <ac:spMk id="4" creationId="{00000000-0000-0000-0000-000000000000}"/>
          </ac:spMkLst>
        </pc:spChg>
        <pc:spChg chg="del">
          <ac:chgData name="Edwards, Danny J (Materials)" userId="44becac2-26a6-4725-968a-c0455f4a4b10" providerId="ADAL" clId="{4D7AE64D-D1BC-4F1A-B83D-5AF1CA9EC29A}" dt="2019-12-09T04:07:06.080" v="15820" actId="478"/>
          <ac:spMkLst>
            <pc:docMk/>
            <pc:sldMk cId="0" sldId="295"/>
            <ac:spMk id="5" creationId="{00000000-0000-0000-0000-000000000000}"/>
          </ac:spMkLst>
        </pc:spChg>
        <pc:spChg chg="del">
          <ac:chgData name="Edwards, Danny J (Materials)" userId="44becac2-26a6-4725-968a-c0455f4a4b10" providerId="ADAL" clId="{4D7AE64D-D1BC-4F1A-B83D-5AF1CA9EC29A}" dt="2019-12-09T04:07:06.080" v="15820" actId="478"/>
          <ac:spMkLst>
            <pc:docMk/>
            <pc:sldMk cId="0" sldId="295"/>
            <ac:spMk id="6" creationId="{00000000-0000-0000-0000-000000000000}"/>
          </ac:spMkLst>
        </pc:spChg>
        <pc:spChg chg="del">
          <ac:chgData name="Edwards, Danny J (Materials)" userId="44becac2-26a6-4725-968a-c0455f4a4b10" providerId="ADAL" clId="{4D7AE64D-D1BC-4F1A-B83D-5AF1CA9EC29A}" dt="2019-12-07T22:47:54.090" v="0" actId="478"/>
          <ac:spMkLst>
            <pc:docMk/>
            <pc:sldMk cId="0" sldId="295"/>
            <ac:spMk id="7" creationId="{3E0A7850-2B25-4363-B813-F748B8C60F78}"/>
          </ac:spMkLst>
        </pc:spChg>
      </pc:sldChg>
      <pc:sldChg chg="ord">
        <pc:chgData name="Edwards, Danny J (Materials)" userId="44becac2-26a6-4725-968a-c0455f4a4b10" providerId="ADAL" clId="{4D7AE64D-D1BC-4F1A-B83D-5AF1CA9EC29A}" dt="2019-12-09T04:45:38.033" v="16329"/>
        <pc:sldMkLst>
          <pc:docMk/>
          <pc:sldMk cId="0" sldId="296"/>
        </pc:sldMkLst>
      </pc:sldChg>
      <pc:sldChg chg="del">
        <pc:chgData name="Edwards, Danny J (Materials)" userId="44becac2-26a6-4725-968a-c0455f4a4b10" providerId="ADAL" clId="{4D7AE64D-D1BC-4F1A-B83D-5AF1CA9EC29A}" dt="2019-12-09T04:44:14.608" v="16320" actId="2696"/>
        <pc:sldMkLst>
          <pc:docMk/>
          <pc:sldMk cId="312308146" sldId="297"/>
        </pc:sldMkLst>
      </pc:sldChg>
      <pc:sldChg chg="add del">
        <pc:chgData name="Edwards, Danny J (Materials)" userId="44becac2-26a6-4725-968a-c0455f4a4b10" providerId="ADAL" clId="{4D7AE64D-D1BC-4F1A-B83D-5AF1CA9EC29A}" dt="2019-12-09T04:44:53.095" v="16326" actId="2696"/>
        <pc:sldMkLst>
          <pc:docMk/>
          <pc:sldMk cId="1883842053" sldId="297"/>
        </pc:sldMkLst>
      </pc:sldChg>
      <pc:sldChg chg="del">
        <pc:chgData name="Edwards, Danny J (Materials)" userId="44becac2-26a6-4725-968a-c0455f4a4b10" providerId="ADAL" clId="{4D7AE64D-D1BC-4F1A-B83D-5AF1CA9EC29A}" dt="2019-12-09T04:44:14.615" v="16321" actId="2696"/>
        <pc:sldMkLst>
          <pc:docMk/>
          <pc:sldMk cId="2861780933" sldId="298"/>
        </pc:sldMkLst>
      </pc:sldChg>
      <pc:sldChg chg="add del">
        <pc:chgData name="Edwards, Danny J (Materials)" userId="44becac2-26a6-4725-968a-c0455f4a4b10" providerId="ADAL" clId="{4D7AE64D-D1BC-4F1A-B83D-5AF1CA9EC29A}" dt="2019-12-09T04:44:53.092" v="16325" actId="2696"/>
        <pc:sldMkLst>
          <pc:docMk/>
          <pc:sldMk cId="3234925068" sldId="298"/>
        </pc:sldMkLst>
      </pc:sldChg>
      <pc:sldChg chg="add">
        <pc:chgData name="Edwards, Danny J (Materials)" userId="44becac2-26a6-4725-968a-c0455f4a4b10" providerId="ADAL" clId="{4D7AE64D-D1BC-4F1A-B83D-5AF1CA9EC29A}" dt="2019-12-09T04:45:01.211" v="16327"/>
        <pc:sldMkLst>
          <pc:docMk/>
          <pc:sldMk cId="1969673510" sldId="299"/>
        </pc:sldMkLst>
      </pc:sldChg>
      <pc:sldChg chg="add del">
        <pc:chgData name="Edwards, Danny J (Materials)" userId="44becac2-26a6-4725-968a-c0455f4a4b10" providerId="ADAL" clId="{4D7AE64D-D1BC-4F1A-B83D-5AF1CA9EC29A}" dt="2019-12-09T04:44:53.089" v="16324" actId="2696"/>
        <pc:sldMkLst>
          <pc:docMk/>
          <pc:sldMk cId="2893796636" sldId="299"/>
        </pc:sldMkLst>
      </pc:sldChg>
      <pc:sldChg chg="modSp">
        <pc:chgData name="Edwards, Danny J (Materials)" userId="44becac2-26a6-4725-968a-c0455f4a4b10" providerId="ADAL" clId="{4D7AE64D-D1BC-4F1A-B83D-5AF1CA9EC29A}" dt="2019-12-07T22:51:19.170" v="2" actId="1076"/>
        <pc:sldMkLst>
          <pc:docMk/>
          <pc:sldMk cId="0" sldId="302"/>
        </pc:sldMkLst>
        <pc:spChg chg="mod">
          <ac:chgData name="Edwards, Danny J (Materials)" userId="44becac2-26a6-4725-968a-c0455f4a4b10" providerId="ADAL" clId="{4D7AE64D-D1BC-4F1A-B83D-5AF1CA9EC29A}" dt="2019-12-07T22:51:15.939" v="1" actId="14100"/>
          <ac:spMkLst>
            <pc:docMk/>
            <pc:sldMk cId="0" sldId="302"/>
            <ac:spMk id="2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7T22:51:19.170" v="2" actId="1076"/>
          <ac:spMkLst>
            <pc:docMk/>
            <pc:sldMk cId="0" sldId="302"/>
            <ac:spMk id="3" creationId="{00000000-0000-0000-0000-000000000000}"/>
          </ac:spMkLst>
        </pc:spChg>
      </pc:sldChg>
      <pc:sldChg chg="addSp delSp modSp del">
        <pc:chgData name="Edwards, Danny J (Materials)" userId="44becac2-26a6-4725-968a-c0455f4a4b10" providerId="ADAL" clId="{4D7AE64D-D1BC-4F1A-B83D-5AF1CA9EC29A}" dt="2019-12-09T04:29:37.498" v="15964" actId="1076"/>
        <pc:sldMkLst>
          <pc:docMk/>
          <pc:sldMk cId="2574806839" sldId="303"/>
        </pc:sldMkLst>
        <pc:spChg chg="mod">
          <ac:chgData name="Edwards, Danny J (Materials)" userId="44becac2-26a6-4725-968a-c0455f4a4b10" providerId="ADAL" clId="{4D7AE64D-D1BC-4F1A-B83D-5AF1CA9EC29A}" dt="2019-12-09T04:27:52.610" v="15920" actId="1076"/>
          <ac:spMkLst>
            <pc:docMk/>
            <pc:sldMk cId="2574806839" sldId="303"/>
            <ac:spMk id="2" creationId="{00000000-0000-0000-0000-000000000000}"/>
          </ac:spMkLst>
        </pc:spChg>
        <pc:spChg chg="del">
          <ac:chgData name="Edwards, Danny J (Materials)" userId="44becac2-26a6-4725-968a-c0455f4a4b10" providerId="ADAL" clId="{4D7AE64D-D1BC-4F1A-B83D-5AF1CA9EC29A}" dt="2019-12-09T04:08:24.345" v="15822" actId="478"/>
          <ac:spMkLst>
            <pc:docMk/>
            <pc:sldMk cId="2574806839" sldId="303"/>
            <ac:spMk id="3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4:09:23.124" v="15836" actId="122"/>
          <ac:spMkLst>
            <pc:docMk/>
            <pc:sldMk cId="2574806839" sldId="303"/>
            <ac:spMk id="4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4:09:23.124" v="15836" actId="122"/>
          <ac:spMkLst>
            <pc:docMk/>
            <pc:sldMk cId="2574806839" sldId="303"/>
            <ac:spMk id="5" creationId="{00000000-0000-0000-0000-000000000000}"/>
          </ac:spMkLst>
        </pc:spChg>
        <pc:spChg chg="del">
          <ac:chgData name="Edwards, Danny J (Materials)" userId="44becac2-26a6-4725-968a-c0455f4a4b10" providerId="ADAL" clId="{4D7AE64D-D1BC-4F1A-B83D-5AF1CA9EC29A}" dt="2019-12-09T04:08:24.345" v="15822" actId="478"/>
          <ac:spMkLst>
            <pc:docMk/>
            <pc:sldMk cId="2574806839" sldId="303"/>
            <ac:spMk id="6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4:29:37.498" v="15964" actId="1076"/>
          <ac:spMkLst>
            <pc:docMk/>
            <pc:sldMk cId="2574806839" sldId="303"/>
            <ac:spMk id="7" creationId="{00000000-0000-0000-0000-000000000000}"/>
          </ac:spMkLst>
        </pc:spChg>
        <pc:picChg chg="add">
          <ac:chgData name="Edwards, Danny J (Materials)" userId="44becac2-26a6-4725-968a-c0455f4a4b10" providerId="ADAL" clId="{4D7AE64D-D1BC-4F1A-B83D-5AF1CA9EC29A}" dt="2019-12-07T22:58:10.897" v="8"/>
          <ac:picMkLst>
            <pc:docMk/>
            <pc:sldMk cId="2574806839" sldId="303"/>
            <ac:picMk id="3074" creationId="{0B16B2A6-DAFB-435C-80C2-F1BBFEDA022D}"/>
          </ac:picMkLst>
        </pc:picChg>
        <pc:picChg chg="add mod">
          <ac:chgData name="Edwards, Danny J (Materials)" userId="44becac2-26a6-4725-968a-c0455f4a4b10" providerId="ADAL" clId="{4D7AE64D-D1BC-4F1A-B83D-5AF1CA9EC29A}" dt="2019-12-09T04:26:26.979" v="15917" actId="1076"/>
          <ac:picMkLst>
            <pc:docMk/>
            <pc:sldMk cId="2574806839" sldId="303"/>
            <ac:picMk id="13314" creationId="{674DB9A5-A62F-4AF5-9B2A-005998CE6312}"/>
          </ac:picMkLst>
        </pc:picChg>
        <pc:picChg chg="add mod">
          <ac:chgData name="Edwards, Danny J (Materials)" userId="44becac2-26a6-4725-968a-c0455f4a4b10" providerId="ADAL" clId="{4D7AE64D-D1BC-4F1A-B83D-5AF1CA9EC29A}" dt="2019-12-09T04:26:29.934" v="15918" actId="1076"/>
          <ac:picMkLst>
            <pc:docMk/>
            <pc:sldMk cId="2574806839" sldId="303"/>
            <ac:picMk id="13316" creationId="{74AE6FF1-B567-4942-8645-D9F9702E7645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7T23:16:46.938" v="874" actId="20577"/>
        <pc:sldMkLst>
          <pc:docMk/>
          <pc:sldMk cId="2757564032" sldId="304"/>
        </pc:sldMkLst>
        <pc:spChg chg="mod">
          <ac:chgData name="Edwards, Danny J (Materials)" userId="44becac2-26a6-4725-968a-c0455f4a4b10" providerId="ADAL" clId="{4D7AE64D-D1BC-4F1A-B83D-5AF1CA9EC29A}" dt="2019-12-07T23:06:41.289" v="198" actId="20577"/>
          <ac:spMkLst>
            <pc:docMk/>
            <pc:sldMk cId="2757564032" sldId="304"/>
            <ac:spMk id="2" creationId="{00000000-0000-0000-0000-000000000000}"/>
          </ac:spMkLst>
        </pc:spChg>
        <pc:spChg chg="del">
          <ac:chgData name="Edwards, Danny J (Materials)" userId="44becac2-26a6-4725-968a-c0455f4a4b10" providerId="ADAL" clId="{4D7AE64D-D1BC-4F1A-B83D-5AF1CA9EC29A}" dt="2019-12-07T23:06:30.266" v="157" actId="478"/>
          <ac:spMkLst>
            <pc:docMk/>
            <pc:sldMk cId="2757564032" sldId="304"/>
            <ac:spMk id="3" creationId="{00000000-0000-0000-0000-000000000000}"/>
          </ac:spMkLst>
        </pc:spChg>
        <pc:spChg chg="del">
          <ac:chgData name="Edwards, Danny J (Materials)" userId="44becac2-26a6-4725-968a-c0455f4a4b10" providerId="ADAL" clId="{4D7AE64D-D1BC-4F1A-B83D-5AF1CA9EC29A}" dt="2019-12-07T23:06:30.266" v="157" actId="478"/>
          <ac:spMkLst>
            <pc:docMk/>
            <pc:sldMk cId="2757564032" sldId="304"/>
            <ac:spMk id="4" creationId="{00000000-0000-0000-0000-000000000000}"/>
          </ac:spMkLst>
        </pc:spChg>
        <pc:spChg chg="add del mod">
          <ac:chgData name="Edwards, Danny J (Materials)" userId="44becac2-26a6-4725-968a-c0455f4a4b10" providerId="ADAL" clId="{4D7AE64D-D1BC-4F1A-B83D-5AF1CA9EC29A}" dt="2019-12-07T23:14:36.939" v="652" actId="47"/>
          <ac:spMkLst>
            <pc:docMk/>
            <pc:sldMk cId="2757564032" sldId="304"/>
            <ac:spMk id="7" creationId="{73CBB945-9CD3-472E-AD5B-216EA196C91A}"/>
          </ac:spMkLst>
        </pc:spChg>
        <pc:spChg chg="add mod">
          <ac:chgData name="Edwards, Danny J (Materials)" userId="44becac2-26a6-4725-968a-c0455f4a4b10" providerId="ADAL" clId="{4D7AE64D-D1BC-4F1A-B83D-5AF1CA9EC29A}" dt="2019-12-07T23:12:30.008" v="536" actId="1076"/>
          <ac:spMkLst>
            <pc:docMk/>
            <pc:sldMk cId="2757564032" sldId="304"/>
            <ac:spMk id="8" creationId="{890F7BFB-48E4-43A6-A483-A4ECC485159D}"/>
          </ac:spMkLst>
        </pc:spChg>
        <pc:spChg chg="add mod">
          <ac:chgData name="Edwards, Danny J (Materials)" userId="44becac2-26a6-4725-968a-c0455f4a4b10" providerId="ADAL" clId="{4D7AE64D-D1BC-4F1A-B83D-5AF1CA9EC29A}" dt="2019-12-07T23:12:48.340" v="564" actId="1076"/>
          <ac:spMkLst>
            <pc:docMk/>
            <pc:sldMk cId="2757564032" sldId="304"/>
            <ac:spMk id="9" creationId="{55EF4144-8CC0-4B16-B4BB-0CCAD8D14EB2}"/>
          </ac:spMkLst>
        </pc:spChg>
        <pc:spChg chg="add mod">
          <ac:chgData name="Edwards, Danny J (Materials)" userId="44becac2-26a6-4725-968a-c0455f4a4b10" providerId="ADAL" clId="{4D7AE64D-D1BC-4F1A-B83D-5AF1CA9EC29A}" dt="2019-12-07T23:16:28.521" v="860" actId="20577"/>
          <ac:spMkLst>
            <pc:docMk/>
            <pc:sldMk cId="2757564032" sldId="304"/>
            <ac:spMk id="10" creationId="{2A6577F4-734A-4F5E-8227-E0FB44C4B40A}"/>
          </ac:spMkLst>
        </pc:spChg>
        <pc:spChg chg="add mod">
          <ac:chgData name="Edwards, Danny J (Materials)" userId="44becac2-26a6-4725-968a-c0455f4a4b10" providerId="ADAL" clId="{4D7AE64D-D1BC-4F1A-B83D-5AF1CA9EC29A}" dt="2019-12-07T23:15:10.447" v="702" actId="20577"/>
          <ac:spMkLst>
            <pc:docMk/>
            <pc:sldMk cId="2757564032" sldId="304"/>
            <ac:spMk id="11" creationId="{1329FE90-283E-496F-8598-1A534EC413BD}"/>
          </ac:spMkLst>
        </pc:spChg>
        <pc:spChg chg="add mod">
          <ac:chgData name="Edwards, Danny J (Materials)" userId="44becac2-26a6-4725-968a-c0455f4a4b10" providerId="ADAL" clId="{4D7AE64D-D1BC-4F1A-B83D-5AF1CA9EC29A}" dt="2019-12-07T23:16:20.568" v="857" actId="20577"/>
          <ac:spMkLst>
            <pc:docMk/>
            <pc:sldMk cId="2757564032" sldId="304"/>
            <ac:spMk id="12" creationId="{6229DAC8-D07E-45B5-8EE1-F79C142EF6DD}"/>
          </ac:spMkLst>
        </pc:spChg>
        <pc:spChg chg="add mod">
          <ac:chgData name="Edwards, Danny J (Materials)" userId="44becac2-26a6-4725-968a-c0455f4a4b10" providerId="ADAL" clId="{4D7AE64D-D1BC-4F1A-B83D-5AF1CA9EC29A}" dt="2019-12-07T23:16:46.938" v="874" actId="20577"/>
          <ac:spMkLst>
            <pc:docMk/>
            <pc:sldMk cId="2757564032" sldId="304"/>
            <ac:spMk id="13" creationId="{4B5B4AEC-0BD5-4530-964D-8FD4CEDF2BC9}"/>
          </ac:spMkLst>
        </pc:spChg>
        <pc:picChg chg="add mod">
          <ac:chgData name="Edwards, Danny J (Materials)" userId="44becac2-26a6-4725-968a-c0455f4a4b10" providerId="ADAL" clId="{4D7AE64D-D1BC-4F1A-B83D-5AF1CA9EC29A}" dt="2019-12-07T23:12:24.916" v="535" actId="1076"/>
          <ac:picMkLst>
            <pc:docMk/>
            <pc:sldMk cId="2757564032" sldId="304"/>
            <ac:picMk id="6" creationId="{E29BE290-4966-4FF0-8540-B12514A637C6}"/>
          </ac:picMkLst>
        </pc:picChg>
        <pc:picChg chg="del">
          <ac:chgData name="Edwards, Danny J (Materials)" userId="44becac2-26a6-4725-968a-c0455f4a4b10" providerId="ADAL" clId="{4D7AE64D-D1BC-4F1A-B83D-5AF1CA9EC29A}" dt="2019-12-07T23:06:30.266" v="157" actId="478"/>
          <ac:picMkLst>
            <pc:docMk/>
            <pc:sldMk cId="2757564032" sldId="304"/>
            <ac:picMk id="2050" creationId="{43915BBF-2882-4CE2-A340-349E48B3CDDF}"/>
          </ac:picMkLst>
        </pc:picChg>
      </pc:sldChg>
      <pc:sldChg chg="modSp del">
        <pc:chgData name="Edwards, Danny J (Materials)" userId="44becac2-26a6-4725-968a-c0455f4a4b10" providerId="ADAL" clId="{4D7AE64D-D1BC-4F1A-B83D-5AF1CA9EC29A}" dt="2019-12-09T04:30:10.556" v="15971" actId="1076"/>
        <pc:sldMkLst>
          <pc:docMk/>
          <pc:sldMk cId="3600865206" sldId="305"/>
        </pc:sldMkLst>
        <pc:spChg chg="mod">
          <ac:chgData name="Edwards, Danny J (Materials)" userId="44becac2-26a6-4725-968a-c0455f4a4b10" providerId="ADAL" clId="{4D7AE64D-D1BC-4F1A-B83D-5AF1CA9EC29A}" dt="2019-12-09T04:30:10.556" v="15971" actId="1076"/>
          <ac:spMkLst>
            <pc:docMk/>
            <pc:sldMk cId="3600865206" sldId="305"/>
            <ac:spMk id="3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4:30:08.629" v="15970" actId="1076"/>
          <ac:spMkLst>
            <pc:docMk/>
            <pc:sldMk cId="3600865206" sldId="305"/>
            <ac:spMk id="4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4:30:05.407" v="15968" actId="1076"/>
          <ac:spMkLst>
            <pc:docMk/>
            <pc:sldMk cId="3600865206" sldId="305"/>
            <ac:spMk id="5" creationId="{00000000-0000-0000-0000-000000000000}"/>
          </ac:spMkLst>
        </pc:spChg>
      </pc:sldChg>
      <pc:sldChg chg="del">
        <pc:chgData name="Edwards, Danny J (Materials)" userId="44becac2-26a6-4725-968a-c0455f4a4b10" providerId="ADAL" clId="{4D7AE64D-D1BC-4F1A-B83D-5AF1CA9EC29A}" dt="2019-12-09T04:45:16.951" v="16328" actId="2696"/>
        <pc:sldMkLst>
          <pc:docMk/>
          <pc:sldMk cId="0" sldId="306"/>
        </pc:sldMkLst>
      </pc:sldChg>
      <pc:sldChg chg="del">
        <pc:chgData name="Edwards, Danny J (Materials)" userId="44becac2-26a6-4725-968a-c0455f4a4b10" providerId="ADAL" clId="{4D7AE64D-D1BC-4F1A-B83D-5AF1CA9EC29A}" dt="2019-12-09T04:00:27.569" v="15809" actId="2696"/>
        <pc:sldMkLst>
          <pc:docMk/>
          <pc:sldMk cId="0" sldId="307"/>
        </pc:sldMkLst>
      </pc:sldChg>
      <pc:sldChg chg="ord">
        <pc:chgData name="Edwards, Danny J (Materials)" userId="44becac2-26a6-4725-968a-c0455f4a4b10" providerId="ADAL" clId="{4D7AE64D-D1BC-4F1A-B83D-5AF1CA9EC29A}" dt="2019-12-09T04:46:08.819" v="16333"/>
        <pc:sldMkLst>
          <pc:docMk/>
          <pc:sldMk cId="0" sldId="308"/>
        </pc:sldMkLst>
      </pc:sldChg>
      <pc:sldChg chg="modSp">
        <pc:chgData name="Edwards, Danny J (Materials)" userId="44becac2-26a6-4725-968a-c0455f4a4b10" providerId="ADAL" clId="{4D7AE64D-D1BC-4F1A-B83D-5AF1CA9EC29A}" dt="2019-12-09T03:59:27.894" v="15808" actId="1076"/>
        <pc:sldMkLst>
          <pc:docMk/>
          <pc:sldMk cId="0" sldId="310"/>
        </pc:sldMkLst>
        <pc:spChg chg="mod">
          <ac:chgData name="Edwards, Danny J (Materials)" userId="44becac2-26a6-4725-968a-c0455f4a4b10" providerId="ADAL" clId="{4D7AE64D-D1BC-4F1A-B83D-5AF1CA9EC29A}" dt="2019-12-09T03:59:20.334" v="15807" actId="1076"/>
          <ac:spMkLst>
            <pc:docMk/>
            <pc:sldMk cId="0" sldId="310"/>
            <ac:spMk id="2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3:59:27.894" v="15808" actId="1076"/>
          <ac:spMkLst>
            <pc:docMk/>
            <pc:sldMk cId="0" sldId="310"/>
            <ac:spMk id="3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3:59:20.334" v="15807" actId="1076"/>
          <ac:spMkLst>
            <pc:docMk/>
            <pc:sldMk cId="0" sldId="310"/>
            <ac:spMk id="4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3:59:20.334" v="15807" actId="1076"/>
          <ac:spMkLst>
            <pc:docMk/>
            <pc:sldMk cId="0" sldId="310"/>
            <ac:spMk id="6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3:59:20.334" v="15807" actId="1076"/>
          <ac:spMkLst>
            <pc:docMk/>
            <pc:sldMk cId="0" sldId="310"/>
            <ac:spMk id="7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3:59:20.334" v="15807" actId="1076"/>
          <ac:spMkLst>
            <pc:docMk/>
            <pc:sldMk cId="0" sldId="310"/>
            <ac:spMk id="8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3:59:20.334" v="15807" actId="1076"/>
          <ac:spMkLst>
            <pc:docMk/>
            <pc:sldMk cId="0" sldId="310"/>
            <ac:spMk id="9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3:59:20.334" v="15807" actId="1076"/>
          <ac:spMkLst>
            <pc:docMk/>
            <pc:sldMk cId="0" sldId="310"/>
            <ac:spMk id="10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3:59:20.334" v="15807" actId="1076"/>
          <ac:spMkLst>
            <pc:docMk/>
            <pc:sldMk cId="0" sldId="310"/>
            <ac:spMk id="11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3:59:20.334" v="15807" actId="1076"/>
          <ac:spMkLst>
            <pc:docMk/>
            <pc:sldMk cId="0" sldId="310"/>
            <ac:spMk id="12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3:59:20.334" v="15807" actId="1076"/>
          <ac:spMkLst>
            <pc:docMk/>
            <pc:sldMk cId="0" sldId="310"/>
            <ac:spMk id="13" creationId="{00000000-0000-0000-0000-000000000000}"/>
          </ac:spMkLst>
        </pc:spChg>
        <pc:graphicFrameChg chg="mod">
          <ac:chgData name="Edwards, Danny J (Materials)" userId="44becac2-26a6-4725-968a-c0455f4a4b10" providerId="ADAL" clId="{4D7AE64D-D1BC-4F1A-B83D-5AF1CA9EC29A}" dt="2019-12-09T03:59:20.334" v="15807" actId="1076"/>
          <ac:graphicFrameMkLst>
            <pc:docMk/>
            <pc:sldMk cId="0" sldId="310"/>
            <ac:graphicFrameMk id="5" creationId="{00000000-0000-0000-0000-000000000000}"/>
          </ac:graphicFrameMkLst>
        </pc:graphicFrameChg>
      </pc:sldChg>
      <pc:sldChg chg="del">
        <pc:chgData name="Edwards, Danny J (Materials)" userId="44becac2-26a6-4725-968a-c0455f4a4b10" providerId="ADAL" clId="{4D7AE64D-D1BC-4F1A-B83D-5AF1CA9EC29A}" dt="2019-12-09T03:58:36.267" v="15801" actId="2696"/>
        <pc:sldMkLst>
          <pc:docMk/>
          <pc:sldMk cId="0" sldId="311"/>
        </pc:sldMkLst>
      </pc:sldChg>
      <pc:sldChg chg="del">
        <pc:chgData name="Edwards, Danny J (Materials)" userId="44becac2-26a6-4725-968a-c0455f4a4b10" providerId="ADAL" clId="{4D7AE64D-D1BC-4F1A-B83D-5AF1CA9EC29A}" dt="2019-12-09T03:58:19.695" v="15799" actId="2696"/>
        <pc:sldMkLst>
          <pc:docMk/>
          <pc:sldMk cId="0" sldId="315"/>
        </pc:sldMkLst>
      </pc:sldChg>
      <pc:sldChg chg="del">
        <pc:chgData name="Edwards, Danny J (Materials)" userId="44becac2-26a6-4725-968a-c0455f4a4b10" providerId="ADAL" clId="{4D7AE64D-D1BC-4F1A-B83D-5AF1CA9EC29A}" dt="2019-12-09T03:58:21.716" v="15800" actId="2696"/>
        <pc:sldMkLst>
          <pc:docMk/>
          <pc:sldMk cId="0" sldId="316"/>
        </pc:sldMkLst>
      </pc:sldChg>
      <pc:sldChg chg="modSp">
        <pc:chgData name="Edwards, Danny J (Materials)" userId="44becac2-26a6-4725-968a-c0455f4a4b10" providerId="ADAL" clId="{4D7AE64D-D1BC-4F1A-B83D-5AF1CA9EC29A}" dt="2019-12-09T05:10:21.467" v="17049" actId="1076"/>
        <pc:sldMkLst>
          <pc:docMk/>
          <pc:sldMk cId="0" sldId="317"/>
        </pc:sldMkLst>
        <pc:spChg chg="mod">
          <ac:chgData name="Edwards, Danny J (Materials)" userId="44becac2-26a6-4725-968a-c0455f4a4b10" providerId="ADAL" clId="{4D7AE64D-D1BC-4F1A-B83D-5AF1CA9EC29A}" dt="2019-12-09T05:10:21.467" v="17049" actId="1076"/>
          <ac:spMkLst>
            <pc:docMk/>
            <pc:sldMk cId="0" sldId="317"/>
            <ac:spMk id="2" creationId="{00000000-0000-0000-0000-000000000000}"/>
          </ac:spMkLst>
        </pc:spChg>
      </pc:sldChg>
      <pc:sldChg chg="del">
        <pc:chgData name="Edwards, Danny J (Materials)" userId="44becac2-26a6-4725-968a-c0455f4a4b10" providerId="ADAL" clId="{4D7AE64D-D1BC-4F1A-B83D-5AF1CA9EC29A}" dt="2019-12-09T05:10:05.998" v="17047" actId="2696"/>
        <pc:sldMkLst>
          <pc:docMk/>
          <pc:sldMk cId="0" sldId="318"/>
        </pc:sldMkLst>
      </pc:sldChg>
      <pc:sldChg chg="addSp modSp">
        <pc:chgData name="Edwards, Danny J (Materials)" userId="44becac2-26a6-4725-968a-c0455f4a4b10" providerId="ADAL" clId="{4D7AE64D-D1BC-4F1A-B83D-5AF1CA9EC29A}" dt="2019-12-09T05:09:42.365" v="17046" actId="6549"/>
        <pc:sldMkLst>
          <pc:docMk/>
          <pc:sldMk cId="0" sldId="320"/>
        </pc:sldMkLst>
        <pc:spChg chg="mod">
          <ac:chgData name="Edwards, Danny J (Materials)" userId="44becac2-26a6-4725-968a-c0455f4a4b10" providerId="ADAL" clId="{4D7AE64D-D1BC-4F1A-B83D-5AF1CA9EC29A}" dt="2019-12-09T05:03:19.725" v="16704" actId="14100"/>
          <ac:spMkLst>
            <pc:docMk/>
            <pc:sldMk cId="0" sldId="320"/>
            <ac:spMk id="2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09T05:03:14.083" v="16702" actId="1076"/>
          <ac:spMkLst>
            <pc:docMk/>
            <pc:sldMk cId="0" sldId="320"/>
            <ac:spMk id="3" creationId="{00000000-0000-0000-0000-000000000000}"/>
          </ac:spMkLst>
        </pc:spChg>
        <pc:spChg chg="add mod">
          <ac:chgData name="Edwards, Danny J (Materials)" userId="44becac2-26a6-4725-968a-c0455f4a4b10" providerId="ADAL" clId="{4D7AE64D-D1BC-4F1A-B83D-5AF1CA9EC29A}" dt="2019-12-09T05:09:42.365" v="17046" actId="6549"/>
          <ac:spMkLst>
            <pc:docMk/>
            <pc:sldMk cId="0" sldId="320"/>
            <ac:spMk id="4" creationId="{A9B2CFD8-3A4D-4D1F-B0A0-6685E2F8CDB2}"/>
          </ac:spMkLst>
        </pc:spChg>
      </pc:sldChg>
      <pc:sldChg chg="del">
        <pc:chgData name="Edwards, Danny J (Materials)" userId="44becac2-26a6-4725-968a-c0455f4a4b10" providerId="ADAL" clId="{4D7AE64D-D1BC-4F1A-B83D-5AF1CA9EC29A}" dt="2019-12-09T05:02:45.940" v="16700" actId="2696"/>
        <pc:sldMkLst>
          <pc:docMk/>
          <pc:sldMk cId="0" sldId="322"/>
        </pc:sldMkLst>
      </pc:sldChg>
      <pc:sldChg chg="del">
        <pc:chgData name="Edwards, Danny J (Materials)" userId="44becac2-26a6-4725-968a-c0455f4a4b10" providerId="ADAL" clId="{4D7AE64D-D1BC-4F1A-B83D-5AF1CA9EC29A}" dt="2019-12-09T03:57:58.605" v="15798" actId="2696"/>
        <pc:sldMkLst>
          <pc:docMk/>
          <pc:sldMk cId="0" sldId="323"/>
        </pc:sldMkLst>
      </pc:sldChg>
      <pc:sldChg chg="del">
        <pc:chgData name="Edwards, Danny J (Materials)" userId="44becac2-26a6-4725-968a-c0455f4a4b10" providerId="ADAL" clId="{4D7AE64D-D1BC-4F1A-B83D-5AF1CA9EC29A}" dt="2019-12-09T03:57:49.907" v="15797" actId="2696"/>
        <pc:sldMkLst>
          <pc:docMk/>
          <pc:sldMk cId="0" sldId="324"/>
        </pc:sldMkLst>
      </pc:sldChg>
      <pc:sldChg chg="del">
        <pc:chgData name="Edwards, Danny J (Materials)" userId="44becac2-26a6-4725-968a-c0455f4a4b10" providerId="ADAL" clId="{4D7AE64D-D1BC-4F1A-B83D-5AF1CA9EC29A}" dt="2019-12-09T03:57:45.399" v="15796" actId="2696"/>
        <pc:sldMkLst>
          <pc:docMk/>
          <pc:sldMk cId="0" sldId="325"/>
        </pc:sldMkLst>
      </pc:sldChg>
      <pc:sldChg chg="add del">
        <pc:chgData name="Edwards, Danny J (Materials)" userId="44becac2-26a6-4725-968a-c0455f4a4b10" providerId="ADAL" clId="{4D7AE64D-D1BC-4F1A-B83D-5AF1CA9EC29A}" dt="2019-12-09T05:48:26.962" v="17181" actId="2696"/>
        <pc:sldMkLst>
          <pc:docMk/>
          <pc:sldMk cId="365789859" sldId="326"/>
        </pc:sldMkLst>
      </pc:sldChg>
      <pc:sldChg chg="del">
        <pc:chgData name="Edwards, Danny J (Materials)" userId="44becac2-26a6-4725-968a-c0455f4a4b10" providerId="ADAL" clId="{4D7AE64D-D1BC-4F1A-B83D-5AF1CA9EC29A}" dt="2019-12-09T05:48:26.976" v="17182" actId="2696"/>
        <pc:sldMkLst>
          <pc:docMk/>
          <pc:sldMk cId="3931277362" sldId="365"/>
        </pc:sldMkLst>
      </pc:sldChg>
      <pc:sldChg chg="add del">
        <pc:chgData name="Edwards, Danny J (Materials)" userId="44becac2-26a6-4725-968a-c0455f4a4b10" providerId="ADAL" clId="{4D7AE64D-D1BC-4F1A-B83D-5AF1CA9EC29A}" dt="2019-12-09T05:48:51.532" v="17187" actId="2696"/>
        <pc:sldMkLst>
          <pc:docMk/>
          <pc:sldMk cId="4228160159" sldId="366"/>
        </pc:sldMkLst>
      </pc:sldChg>
      <pc:sldChg chg="addSp delSp add ord">
        <pc:chgData name="Edwards, Danny J (Materials)" userId="44becac2-26a6-4725-968a-c0455f4a4b10" providerId="ADAL" clId="{4D7AE64D-D1BC-4F1A-B83D-5AF1CA9EC29A}" dt="2019-12-09T07:18:55.186" v="20052"/>
        <pc:sldMkLst>
          <pc:docMk/>
          <pc:sldMk cId="2856380573" sldId="367"/>
        </pc:sldMkLst>
        <pc:picChg chg="add del">
          <ac:chgData name="Edwards, Danny J (Materials)" userId="44becac2-26a6-4725-968a-c0455f4a4b10" providerId="ADAL" clId="{4D7AE64D-D1BC-4F1A-B83D-5AF1CA9EC29A}" dt="2019-12-09T07:18:52.386" v="20050"/>
          <ac:picMkLst>
            <pc:docMk/>
            <pc:sldMk cId="2856380573" sldId="367"/>
            <ac:picMk id="3" creationId="{52018D39-9E6C-4056-87DA-871875EA3DEF}"/>
          </ac:picMkLst>
        </pc:picChg>
        <pc:picChg chg="add del">
          <ac:chgData name="Edwards, Danny J (Materials)" userId="44becac2-26a6-4725-968a-c0455f4a4b10" providerId="ADAL" clId="{4D7AE64D-D1BC-4F1A-B83D-5AF1CA9EC29A}" dt="2019-12-09T07:18:55.186" v="20052"/>
          <ac:picMkLst>
            <pc:docMk/>
            <pc:sldMk cId="2856380573" sldId="367"/>
            <ac:picMk id="4" creationId="{48DC615C-2300-497C-9958-52A129CDFF1E}"/>
          </ac:picMkLst>
        </pc:picChg>
      </pc:sldChg>
      <pc:sldChg chg="modSp ord modAnim">
        <pc:chgData name="Edwards, Danny J (Materials)" userId="44becac2-26a6-4725-968a-c0455f4a4b10" providerId="ADAL" clId="{4D7AE64D-D1BC-4F1A-B83D-5AF1CA9EC29A}" dt="2019-12-09T05:56:52.478" v="17447"/>
        <pc:sldMkLst>
          <pc:docMk/>
          <pc:sldMk cId="2264389659" sldId="368"/>
        </pc:sldMkLst>
        <pc:picChg chg="mod">
          <ac:chgData name="Edwards, Danny J (Materials)" userId="44becac2-26a6-4725-968a-c0455f4a4b10" providerId="ADAL" clId="{4D7AE64D-D1BC-4F1A-B83D-5AF1CA9EC29A}" dt="2019-12-09T05:56:41.502" v="17446" actId="1076"/>
          <ac:picMkLst>
            <pc:docMk/>
            <pc:sldMk cId="2264389659" sldId="368"/>
            <ac:picMk id="16" creationId="{F20E850B-346B-4370-B7A9-E47F060403F2}"/>
          </ac:picMkLst>
        </pc:picChg>
      </pc:sldChg>
      <pc:sldChg chg="add del">
        <pc:chgData name="Edwards, Danny J (Materials)" userId="44becac2-26a6-4725-968a-c0455f4a4b10" providerId="ADAL" clId="{4D7AE64D-D1BC-4F1A-B83D-5AF1CA9EC29A}" dt="2019-12-09T04:29:53.869" v="15965" actId="2696"/>
        <pc:sldMkLst>
          <pc:docMk/>
          <pc:sldMk cId="3270423368" sldId="369"/>
        </pc:sldMkLst>
      </pc:sldChg>
      <pc:sldChg chg="addSp delSp modSp add">
        <pc:chgData name="Edwards, Danny J (Materials)" userId="44becac2-26a6-4725-968a-c0455f4a4b10" providerId="ADAL" clId="{4D7AE64D-D1BC-4F1A-B83D-5AF1CA9EC29A}" dt="2019-12-09T04:40:12.215" v="16230" actId="114"/>
        <pc:sldMkLst>
          <pc:docMk/>
          <pc:sldMk cId="3244922196" sldId="370"/>
        </pc:sldMkLst>
        <pc:spChg chg="mod">
          <ac:chgData name="Edwards, Danny J (Materials)" userId="44becac2-26a6-4725-968a-c0455f4a4b10" providerId="ADAL" clId="{4D7AE64D-D1BC-4F1A-B83D-5AF1CA9EC29A}" dt="2019-12-07T23:12:05.706" v="531" actId="20577"/>
          <ac:spMkLst>
            <pc:docMk/>
            <pc:sldMk cId="3244922196" sldId="370"/>
            <ac:spMk id="2" creationId="{00000000-0000-0000-0000-000000000000}"/>
          </ac:spMkLst>
        </pc:spChg>
        <pc:spChg chg="add mod">
          <ac:chgData name="Edwards, Danny J (Materials)" userId="44becac2-26a6-4725-968a-c0455f4a4b10" providerId="ADAL" clId="{4D7AE64D-D1BC-4F1A-B83D-5AF1CA9EC29A}" dt="2019-12-09T04:40:12.215" v="16230" actId="114"/>
          <ac:spMkLst>
            <pc:docMk/>
            <pc:sldMk cId="3244922196" sldId="370"/>
            <ac:spMk id="4" creationId="{52B89D4B-3F91-4B89-BC03-DDBE5018041D}"/>
          </ac:spMkLst>
        </pc:spChg>
        <pc:spChg chg="add mod">
          <ac:chgData name="Edwards, Danny J (Materials)" userId="44becac2-26a6-4725-968a-c0455f4a4b10" providerId="ADAL" clId="{4D7AE64D-D1BC-4F1A-B83D-5AF1CA9EC29A}" dt="2019-12-09T04:39:41.050" v="16192" actId="1076"/>
          <ac:spMkLst>
            <pc:docMk/>
            <pc:sldMk cId="3244922196" sldId="370"/>
            <ac:spMk id="5" creationId="{3ABE1EE2-B640-43CF-931F-143E58D389CA}"/>
          </ac:spMkLst>
        </pc:spChg>
        <pc:spChg chg="add mod">
          <ac:chgData name="Edwards, Danny J (Materials)" userId="44becac2-26a6-4725-968a-c0455f4a4b10" providerId="ADAL" clId="{4D7AE64D-D1BC-4F1A-B83D-5AF1CA9EC29A}" dt="2019-12-09T04:39:41.050" v="16192" actId="1076"/>
          <ac:spMkLst>
            <pc:docMk/>
            <pc:sldMk cId="3244922196" sldId="370"/>
            <ac:spMk id="7" creationId="{6B1D1BF3-3BDA-448E-8CD4-C39970892C7C}"/>
          </ac:spMkLst>
        </pc:spChg>
        <pc:spChg chg="add del mod">
          <ac:chgData name="Edwards, Danny J (Materials)" userId="44becac2-26a6-4725-968a-c0455f4a4b10" providerId="ADAL" clId="{4D7AE64D-D1BC-4F1A-B83D-5AF1CA9EC29A}" dt="2019-12-09T04:38:09.221" v="16191" actId="20577"/>
          <ac:spMkLst>
            <pc:docMk/>
            <pc:sldMk cId="3244922196" sldId="370"/>
            <ac:spMk id="8" creationId="{2A6804C6-B8D3-452D-B4BF-CBF211D8E3A3}"/>
          </ac:spMkLst>
        </pc:spChg>
        <pc:picChg chg="add del mod modCrop">
          <ac:chgData name="Edwards, Danny J (Materials)" userId="44becac2-26a6-4725-968a-c0455f4a4b10" providerId="ADAL" clId="{4D7AE64D-D1BC-4F1A-B83D-5AF1CA9EC29A}" dt="2019-12-09T04:36:01.183" v="15980"/>
          <ac:picMkLst>
            <pc:docMk/>
            <pc:sldMk cId="3244922196" sldId="370"/>
            <ac:picMk id="3" creationId="{1A761E44-2690-4ECA-A3EE-45B22140E7C7}"/>
          </ac:picMkLst>
        </pc:picChg>
        <pc:picChg chg="add mod">
          <ac:chgData name="Edwards, Danny J (Materials)" userId="44becac2-26a6-4725-968a-c0455f4a4b10" providerId="ADAL" clId="{4D7AE64D-D1BC-4F1A-B83D-5AF1CA9EC29A}" dt="2019-12-09T04:36:56.392" v="15997" actId="1076"/>
          <ac:picMkLst>
            <pc:docMk/>
            <pc:sldMk cId="3244922196" sldId="370"/>
            <ac:picMk id="6" creationId="{AF79A1E0-5BF1-447C-B710-D179E722B112}"/>
          </ac:picMkLst>
        </pc:picChg>
        <pc:picChg chg="del">
          <ac:chgData name="Edwards, Danny J (Materials)" userId="44becac2-26a6-4725-968a-c0455f4a4b10" providerId="ADAL" clId="{4D7AE64D-D1BC-4F1A-B83D-5AF1CA9EC29A}" dt="2019-12-07T23:08:35.026" v="205" actId="478"/>
          <ac:picMkLst>
            <pc:docMk/>
            <pc:sldMk cId="3244922196" sldId="370"/>
            <ac:picMk id="6" creationId="{E29BE290-4966-4FF0-8540-B12514A637C6}"/>
          </ac:picMkLst>
        </pc:picChg>
        <pc:picChg chg="add del mod modCrop">
          <ac:chgData name="Edwards, Danny J (Materials)" userId="44becac2-26a6-4725-968a-c0455f4a4b10" providerId="ADAL" clId="{4D7AE64D-D1BC-4F1A-B83D-5AF1CA9EC29A}" dt="2019-12-09T04:36:32.331" v="15990"/>
          <ac:picMkLst>
            <pc:docMk/>
            <pc:sldMk cId="3244922196" sldId="370"/>
            <ac:picMk id="9" creationId="{070ECB08-E4CF-4D1F-9C60-ADD9C9173269}"/>
          </ac:picMkLst>
        </pc:picChg>
        <pc:picChg chg="add mod">
          <ac:chgData name="Edwards, Danny J (Materials)" userId="44becac2-26a6-4725-968a-c0455f4a4b10" providerId="ADAL" clId="{4D7AE64D-D1BC-4F1A-B83D-5AF1CA9EC29A}" dt="2019-12-09T04:39:41.050" v="16192" actId="1076"/>
          <ac:picMkLst>
            <pc:docMk/>
            <pc:sldMk cId="3244922196" sldId="370"/>
            <ac:picMk id="10" creationId="{2BDA6E35-E285-4C37-840E-C0FD3EE9164C}"/>
          </ac:picMkLst>
        </pc:picChg>
        <pc:picChg chg="add del mod">
          <ac:chgData name="Edwards, Danny J (Materials)" userId="44becac2-26a6-4725-968a-c0455f4a4b10" providerId="ADAL" clId="{4D7AE64D-D1BC-4F1A-B83D-5AF1CA9EC29A}" dt="2019-12-09T04:35:54.462" v="15977"/>
          <ac:picMkLst>
            <pc:docMk/>
            <pc:sldMk cId="3244922196" sldId="370"/>
            <ac:picMk id="14338" creationId="{B959A05E-7767-43AB-AADA-21206A9D64C5}"/>
          </ac:picMkLst>
        </pc:picChg>
      </pc:sldChg>
      <pc:sldChg chg="addSp delSp modSp add modAnim">
        <pc:chgData name="Edwards, Danny J (Materials)" userId="44becac2-26a6-4725-968a-c0455f4a4b10" providerId="ADAL" clId="{4D7AE64D-D1BC-4F1A-B83D-5AF1CA9EC29A}" dt="2019-12-08T01:08:09.951" v="2643" actId="207"/>
        <pc:sldMkLst>
          <pc:docMk/>
          <pc:sldMk cId="2866564346" sldId="372"/>
        </pc:sldMkLst>
        <pc:spChg chg="del">
          <ac:chgData name="Edwards, Danny J (Materials)" userId="44becac2-26a6-4725-968a-c0455f4a4b10" providerId="ADAL" clId="{4D7AE64D-D1BC-4F1A-B83D-5AF1CA9EC29A}" dt="2019-12-07T23:29:01.488" v="970"/>
          <ac:spMkLst>
            <pc:docMk/>
            <pc:sldMk cId="2866564346" sldId="372"/>
            <ac:spMk id="2" creationId="{EEEA3676-FEFD-44AE-A102-8857FADB67F2}"/>
          </ac:spMkLst>
        </pc:spChg>
        <pc:spChg chg="del">
          <ac:chgData name="Edwards, Danny J (Materials)" userId="44becac2-26a6-4725-968a-c0455f4a4b10" providerId="ADAL" clId="{4D7AE64D-D1BC-4F1A-B83D-5AF1CA9EC29A}" dt="2019-12-07T23:29:01.488" v="970"/>
          <ac:spMkLst>
            <pc:docMk/>
            <pc:sldMk cId="2866564346" sldId="372"/>
            <ac:spMk id="4" creationId="{9C4CD3C8-CF38-4560-8096-9A5C014BB7EE}"/>
          </ac:spMkLst>
        </pc:spChg>
        <pc:spChg chg="del">
          <ac:chgData name="Edwards, Danny J (Materials)" userId="44becac2-26a6-4725-968a-c0455f4a4b10" providerId="ADAL" clId="{4D7AE64D-D1BC-4F1A-B83D-5AF1CA9EC29A}" dt="2019-12-07T23:29:01.488" v="970"/>
          <ac:spMkLst>
            <pc:docMk/>
            <pc:sldMk cId="2866564346" sldId="372"/>
            <ac:spMk id="5" creationId="{FC7BB42F-19E1-40A1-BFC1-FCB2AA61D01A}"/>
          </ac:spMkLst>
        </pc:spChg>
        <pc:spChg chg="del">
          <ac:chgData name="Edwards, Danny J (Materials)" userId="44becac2-26a6-4725-968a-c0455f4a4b10" providerId="ADAL" clId="{4D7AE64D-D1BC-4F1A-B83D-5AF1CA9EC29A}" dt="2019-12-07T23:29:01.488" v="970"/>
          <ac:spMkLst>
            <pc:docMk/>
            <pc:sldMk cId="2866564346" sldId="372"/>
            <ac:spMk id="6" creationId="{F5D3AA30-9F84-4072-AA79-09956F2D2BA2}"/>
          </ac:spMkLst>
        </pc:spChg>
        <pc:spChg chg="add mod">
          <ac:chgData name="Edwards, Danny J (Materials)" userId="44becac2-26a6-4725-968a-c0455f4a4b10" providerId="ADAL" clId="{4D7AE64D-D1BC-4F1A-B83D-5AF1CA9EC29A}" dt="2019-12-08T01:08:05.025" v="2642" actId="404"/>
          <ac:spMkLst>
            <pc:docMk/>
            <pc:sldMk cId="2866564346" sldId="372"/>
            <ac:spMk id="7" creationId="{A885DE02-FA01-4F08-81EA-A65EF8173980}"/>
          </ac:spMkLst>
        </pc:spChg>
        <pc:spChg chg="add del mod">
          <ac:chgData name="Edwards, Danny J (Materials)" userId="44becac2-26a6-4725-968a-c0455f4a4b10" providerId="ADAL" clId="{4D7AE64D-D1BC-4F1A-B83D-5AF1CA9EC29A}" dt="2019-12-07T23:29:04.979" v="971"/>
          <ac:spMkLst>
            <pc:docMk/>
            <pc:sldMk cId="2866564346" sldId="372"/>
            <ac:spMk id="8" creationId="{C41A9412-CE5B-4C37-B696-F736FF442721}"/>
          </ac:spMkLst>
        </pc:spChg>
        <pc:spChg chg="add mod">
          <ac:chgData name="Edwards, Danny J (Materials)" userId="44becac2-26a6-4725-968a-c0455f4a4b10" providerId="ADAL" clId="{4D7AE64D-D1BC-4F1A-B83D-5AF1CA9EC29A}" dt="2019-12-08T01:08:09.951" v="2643" actId="207"/>
          <ac:spMkLst>
            <pc:docMk/>
            <pc:sldMk cId="2866564346" sldId="372"/>
            <ac:spMk id="9" creationId="{CDEFCFC1-89A5-44E4-B70F-AA49C9BE4659}"/>
          </ac:spMkLst>
        </pc:spChg>
        <pc:spChg chg="add mod ord">
          <ac:chgData name="Edwards, Danny J (Materials)" userId="44becac2-26a6-4725-968a-c0455f4a4b10" providerId="ADAL" clId="{4D7AE64D-D1BC-4F1A-B83D-5AF1CA9EC29A}" dt="2019-12-08T00:50:33.403" v="1892" actId="14100"/>
          <ac:spMkLst>
            <pc:docMk/>
            <pc:sldMk cId="2866564346" sldId="372"/>
            <ac:spMk id="10" creationId="{F87C3E0D-29EF-4BC7-93CB-FC6A032B046D}"/>
          </ac:spMkLst>
        </pc:spChg>
        <pc:spChg chg="add del mod">
          <ac:chgData name="Edwards, Danny J (Materials)" userId="44becac2-26a6-4725-968a-c0455f4a4b10" providerId="ADAL" clId="{4D7AE64D-D1BC-4F1A-B83D-5AF1CA9EC29A}" dt="2019-12-07T23:46:14.760" v="1590"/>
          <ac:spMkLst>
            <pc:docMk/>
            <pc:sldMk cId="2866564346" sldId="372"/>
            <ac:spMk id="11" creationId="{2C472006-9DB6-4E93-A424-206380AB9974}"/>
          </ac:spMkLst>
        </pc:spChg>
        <pc:spChg chg="add mod">
          <ac:chgData name="Edwards, Danny J (Materials)" userId="44becac2-26a6-4725-968a-c0455f4a4b10" providerId="ADAL" clId="{4D7AE64D-D1BC-4F1A-B83D-5AF1CA9EC29A}" dt="2019-12-07T23:51:56.745" v="1676" actId="1076"/>
          <ac:spMkLst>
            <pc:docMk/>
            <pc:sldMk cId="2866564346" sldId="372"/>
            <ac:spMk id="15" creationId="{85B9331D-4D2C-4413-8890-4965EA5E2106}"/>
          </ac:spMkLst>
        </pc:spChg>
        <pc:picChg chg="add del mod modCrop">
          <ac:chgData name="Edwards, Danny J (Materials)" userId="44becac2-26a6-4725-968a-c0455f4a4b10" providerId="ADAL" clId="{4D7AE64D-D1BC-4F1A-B83D-5AF1CA9EC29A}" dt="2019-12-07T23:49:42.547" v="1608"/>
          <ac:picMkLst>
            <pc:docMk/>
            <pc:sldMk cId="2866564346" sldId="372"/>
            <ac:picMk id="13" creationId="{B6AA0F70-5D24-40A5-8B08-8221BB92217B}"/>
          </ac:picMkLst>
        </pc:picChg>
        <pc:picChg chg="add mod">
          <ac:chgData name="Edwards, Danny J (Materials)" userId="44becac2-26a6-4725-968a-c0455f4a4b10" providerId="ADAL" clId="{4D7AE64D-D1BC-4F1A-B83D-5AF1CA9EC29A}" dt="2019-12-07T23:50:33.667" v="1634" actId="1076"/>
          <ac:picMkLst>
            <pc:docMk/>
            <pc:sldMk cId="2866564346" sldId="372"/>
            <ac:picMk id="14" creationId="{E3432A3D-CF0C-40CE-A553-DE95D86B11C9}"/>
          </ac:picMkLst>
        </pc:picChg>
        <pc:picChg chg="add del mod">
          <ac:chgData name="Edwards, Danny J (Materials)" userId="44becac2-26a6-4725-968a-c0455f4a4b10" providerId="ADAL" clId="{4D7AE64D-D1BC-4F1A-B83D-5AF1CA9EC29A}" dt="2019-12-07T23:46:11.653" v="1589" actId="478"/>
          <ac:picMkLst>
            <pc:docMk/>
            <pc:sldMk cId="2866564346" sldId="372"/>
            <ac:picMk id="6146" creationId="{848A08C0-EE34-4C5B-AD21-23A916AE91B8}"/>
          </ac:picMkLst>
        </pc:picChg>
        <pc:picChg chg="add mod">
          <ac:chgData name="Edwards, Danny J (Materials)" userId="44becac2-26a6-4725-968a-c0455f4a4b10" providerId="ADAL" clId="{4D7AE64D-D1BC-4F1A-B83D-5AF1CA9EC29A}" dt="2019-12-07T23:51:22.238" v="1667" actId="14100"/>
          <ac:picMkLst>
            <pc:docMk/>
            <pc:sldMk cId="2866564346" sldId="372"/>
            <ac:picMk id="6148" creationId="{629AA4AA-AE98-4159-808B-C93E594EDCF7}"/>
          </ac:picMkLst>
        </pc:picChg>
        <pc:picChg chg="add mod">
          <ac:chgData name="Edwards, Danny J (Materials)" userId="44becac2-26a6-4725-968a-c0455f4a4b10" providerId="ADAL" clId="{4D7AE64D-D1BC-4F1A-B83D-5AF1CA9EC29A}" dt="2019-12-08T00:46:11.859" v="1854" actId="692"/>
          <ac:picMkLst>
            <pc:docMk/>
            <pc:sldMk cId="2866564346" sldId="372"/>
            <ac:picMk id="6150" creationId="{2049D94B-D9E7-4E0D-BE56-7D9853B645A7}"/>
          </ac:picMkLst>
        </pc:picChg>
        <pc:cxnChg chg="add mod">
          <ac:chgData name="Edwards, Danny J (Materials)" userId="44becac2-26a6-4725-968a-c0455f4a4b10" providerId="ADAL" clId="{4D7AE64D-D1BC-4F1A-B83D-5AF1CA9EC29A}" dt="2019-12-08T00:47:01.112" v="1862" actId="14100"/>
          <ac:cxnSpMkLst>
            <pc:docMk/>
            <pc:sldMk cId="2866564346" sldId="372"/>
            <ac:cxnSpMk id="17" creationId="{5F0B5BC6-724E-48A8-B5D5-00855663EDBA}"/>
          </ac:cxnSpMkLst>
        </pc:cxnChg>
        <pc:cxnChg chg="add mod">
          <ac:chgData name="Edwards, Danny J (Materials)" userId="44becac2-26a6-4725-968a-c0455f4a4b10" providerId="ADAL" clId="{4D7AE64D-D1BC-4F1A-B83D-5AF1CA9EC29A}" dt="2019-12-08T00:46:54.073" v="1861" actId="208"/>
          <ac:cxnSpMkLst>
            <pc:docMk/>
            <pc:sldMk cId="2866564346" sldId="372"/>
            <ac:cxnSpMk id="19" creationId="{5D1749BC-D029-4DF8-9F11-FB78539ADE32}"/>
          </ac:cxnSpMkLst>
        </pc:cxnChg>
      </pc:sldChg>
      <pc:sldChg chg="addSp delSp modSp add ord">
        <pc:chgData name="Edwards, Danny J (Materials)" userId="44becac2-26a6-4725-968a-c0455f4a4b10" providerId="ADAL" clId="{4D7AE64D-D1BC-4F1A-B83D-5AF1CA9EC29A}" dt="2019-12-07T23:42:05.879" v="1588"/>
        <pc:sldMkLst>
          <pc:docMk/>
          <pc:sldMk cId="813308567" sldId="373"/>
        </pc:sldMkLst>
        <pc:spChg chg="add del mod">
          <ac:chgData name="Edwards, Danny J (Materials)" userId="44becac2-26a6-4725-968a-c0455f4a4b10" providerId="ADAL" clId="{4D7AE64D-D1BC-4F1A-B83D-5AF1CA9EC29A}" dt="2019-12-07T23:38:59.858" v="1477"/>
          <ac:spMkLst>
            <pc:docMk/>
            <pc:sldMk cId="813308567" sldId="373"/>
            <ac:spMk id="2" creationId="{1EAF27E8-8F13-4E48-8831-59B61A01EFEF}"/>
          </ac:spMkLst>
        </pc:spChg>
        <pc:spChg chg="add del mod">
          <ac:chgData name="Edwards, Danny J (Materials)" userId="44becac2-26a6-4725-968a-c0455f4a4b10" providerId="ADAL" clId="{4D7AE64D-D1BC-4F1A-B83D-5AF1CA9EC29A}" dt="2019-12-07T23:39:51.475" v="1483"/>
          <ac:spMkLst>
            <pc:docMk/>
            <pc:sldMk cId="813308567" sldId="373"/>
            <ac:spMk id="4" creationId="{68028D05-B92B-41D5-AB65-A897A93902CA}"/>
          </ac:spMkLst>
        </pc:spChg>
        <pc:spChg chg="mod">
          <ac:chgData name="Edwards, Danny J (Materials)" userId="44becac2-26a6-4725-968a-c0455f4a4b10" providerId="ADAL" clId="{4D7AE64D-D1BC-4F1A-B83D-5AF1CA9EC29A}" dt="2019-12-07T23:40:25.153" v="1514" actId="14100"/>
          <ac:spMkLst>
            <pc:docMk/>
            <pc:sldMk cId="813308567" sldId="373"/>
            <ac:spMk id="7" creationId="{A885DE02-FA01-4F08-81EA-A65EF8173980}"/>
          </ac:spMkLst>
        </pc:spChg>
        <pc:spChg chg="mod">
          <ac:chgData name="Edwards, Danny J (Materials)" userId="44becac2-26a6-4725-968a-c0455f4a4b10" providerId="ADAL" clId="{4D7AE64D-D1BC-4F1A-B83D-5AF1CA9EC29A}" dt="2019-12-07T23:41:52.981" v="1586" actId="20577"/>
          <ac:spMkLst>
            <pc:docMk/>
            <pc:sldMk cId="813308567" sldId="373"/>
            <ac:spMk id="9" creationId="{CDEFCFC1-89A5-44E4-B70F-AA49C9BE4659}"/>
          </ac:spMkLst>
        </pc:spChg>
        <pc:spChg chg="mod">
          <ac:chgData name="Edwards, Danny J (Materials)" userId="44becac2-26a6-4725-968a-c0455f4a4b10" providerId="ADAL" clId="{4D7AE64D-D1BC-4F1A-B83D-5AF1CA9EC29A}" dt="2019-12-07T23:41:09.435" v="1520" actId="1076"/>
          <ac:spMkLst>
            <pc:docMk/>
            <pc:sldMk cId="813308567" sldId="373"/>
            <ac:spMk id="10" creationId="{F87C3E0D-29EF-4BC7-93CB-FC6A032B046D}"/>
          </ac:spMkLst>
        </pc:spChg>
        <pc:picChg chg="add mod">
          <ac:chgData name="Edwards, Danny J (Materials)" userId="44becac2-26a6-4725-968a-c0455f4a4b10" providerId="ADAL" clId="{4D7AE64D-D1BC-4F1A-B83D-5AF1CA9EC29A}" dt="2019-12-07T23:39:53.999" v="1484" actId="1076"/>
          <ac:picMkLst>
            <pc:docMk/>
            <pc:sldMk cId="813308567" sldId="373"/>
            <ac:picMk id="5" creationId="{F601EE14-3BAF-4455-B3A5-A31F5A3EA003}"/>
          </ac:picMkLst>
        </pc:picChg>
        <pc:picChg chg="del">
          <ac:chgData name="Edwards, Danny J (Materials)" userId="44becac2-26a6-4725-968a-c0455f4a4b10" providerId="ADAL" clId="{4D7AE64D-D1BC-4F1A-B83D-5AF1CA9EC29A}" dt="2019-12-07T23:38:19.490" v="1476" actId="478"/>
          <ac:picMkLst>
            <pc:docMk/>
            <pc:sldMk cId="813308567" sldId="373"/>
            <ac:picMk id="6146" creationId="{848A08C0-EE34-4C5B-AD21-23A916AE91B8}"/>
          </ac:picMkLst>
        </pc:picChg>
        <pc:picChg chg="add del mod">
          <ac:chgData name="Edwards, Danny J (Materials)" userId="44becac2-26a6-4725-968a-c0455f4a4b10" providerId="ADAL" clId="{4D7AE64D-D1BC-4F1A-B83D-5AF1CA9EC29A}" dt="2019-12-07T23:39:49.108" v="1482" actId="478"/>
          <ac:picMkLst>
            <pc:docMk/>
            <pc:sldMk cId="813308567" sldId="373"/>
            <ac:picMk id="12290" creationId="{549C2F4E-A263-40E6-8E93-36352623D77A}"/>
          </ac:picMkLst>
        </pc:picChg>
      </pc:sldChg>
      <pc:sldChg chg="addSp delSp modSp add delAnim modAnim">
        <pc:chgData name="Edwards, Danny J (Materials)" userId="44becac2-26a6-4725-968a-c0455f4a4b10" providerId="ADAL" clId="{4D7AE64D-D1BC-4F1A-B83D-5AF1CA9EC29A}" dt="2019-12-08T01:55:41.270" v="6828" actId="403"/>
        <pc:sldMkLst>
          <pc:docMk/>
          <pc:sldMk cId="334430610" sldId="374"/>
        </pc:sldMkLst>
        <pc:spChg chg="add del mod">
          <ac:chgData name="Edwards, Danny J (Materials)" userId="44becac2-26a6-4725-968a-c0455f4a4b10" providerId="ADAL" clId="{4D7AE64D-D1BC-4F1A-B83D-5AF1CA9EC29A}" dt="2019-12-08T00:51:58.180" v="1896"/>
          <ac:spMkLst>
            <pc:docMk/>
            <pc:sldMk cId="334430610" sldId="374"/>
            <ac:spMk id="2" creationId="{E7606A1F-6203-4294-BCF0-380A2B3FB3A1}"/>
          </ac:spMkLst>
        </pc:spChg>
        <pc:spChg chg="mod">
          <ac:chgData name="Edwards, Danny J (Materials)" userId="44becac2-26a6-4725-968a-c0455f4a4b10" providerId="ADAL" clId="{4D7AE64D-D1BC-4F1A-B83D-5AF1CA9EC29A}" dt="2019-12-08T01:08:38.843" v="2688" actId="14100"/>
          <ac:spMkLst>
            <pc:docMk/>
            <pc:sldMk cId="334430610" sldId="374"/>
            <ac:spMk id="7" creationId="{A885DE02-FA01-4F08-81EA-A65EF8173980}"/>
          </ac:spMkLst>
        </pc:spChg>
        <pc:spChg chg="mod">
          <ac:chgData name="Edwards, Danny J (Materials)" userId="44becac2-26a6-4725-968a-c0455f4a4b10" providerId="ADAL" clId="{4D7AE64D-D1BC-4F1A-B83D-5AF1CA9EC29A}" dt="2019-12-08T01:55:41.270" v="6828" actId="403"/>
          <ac:spMkLst>
            <pc:docMk/>
            <pc:sldMk cId="334430610" sldId="374"/>
            <ac:spMk id="9" creationId="{CDEFCFC1-89A5-44E4-B70F-AA49C9BE4659}"/>
          </ac:spMkLst>
        </pc:spChg>
        <pc:spChg chg="mod">
          <ac:chgData name="Edwards, Danny J (Materials)" userId="44becac2-26a6-4725-968a-c0455f4a4b10" providerId="ADAL" clId="{4D7AE64D-D1BC-4F1A-B83D-5AF1CA9EC29A}" dt="2019-12-08T01:25:56.873" v="3668" actId="1035"/>
          <ac:spMkLst>
            <pc:docMk/>
            <pc:sldMk cId="334430610" sldId="374"/>
            <ac:spMk id="10" creationId="{F87C3E0D-29EF-4BC7-93CB-FC6A032B046D}"/>
          </ac:spMkLst>
        </pc:spChg>
        <pc:spChg chg="del">
          <ac:chgData name="Edwards, Danny J (Materials)" userId="44becac2-26a6-4725-968a-c0455f4a4b10" providerId="ADAL" clId="{4D7AE64D-D1BC-4F1A-B83D-5AF1CA9EC29A}" dt="2019-12-08T00:52:57.478" v="1917" actId="478"/>
          <ac:spMkLst>
            <pc:docMk/>
            <pc:sldMk cId="334430610" sldId="374"/>
            <ac:spMk id="15" creationId="{85B9331D-4D2C-4413-8890-4965EA5E2106}"/>
          </ac:spMkLst>
        </pc:spChg>
        <pc:spChg chg="add del mod">
          <ac:chgData name="Edwards, Danny J (Materials)" userId="44becac2-26a6-4725-968a-c0455f4a4b10" providerId="ADAL" clId="{4D7AE64D-D1BC-4F1A-B83D-5AF1CA9EC29A}" dt="2019-12-08T01:11:27.155" v="2695" actId="478"/>
          <ac:spMkLst>
            <pc:docMk/>
            <pc:sldMk cId="334430610" sldId="374"/>
            <ac:spMk id="16" creationId="{E766FD00-107E-4B5C-81D6-2FA9A29AAEA6}"/>
          </ac:spMkLst>
        </pc:spChg>
        <pc:spChg chg="add mod">
          <ac:chgData name="Edwards, Danny J (Materials)" userId="44becac2-26a6-4725-968a-c0455f4a4b10" providerId="ADAL" clId="{4D7AE64D-D1BC-4F1A-B83D-5AF1CA9EC29A}" dt="2019-12-08T01:24:48.881" v="3658" actId="1076"/>
          <ac:spMkLst>
            <pc:docMk/>
            <pc:sldMk cId="334430610" sldId="374"/>
            <ac:spMk id="18" creationId="{CB9D62F2-5518-41F5-80E3-F273C9DE0C22}"/>
          </ac:spMkLst>
        </pc:spChg>
        <pc:picChg chg="add mod ord">
          <ac:chgData name="Edwards, Danny J (Materials)" userId="44becac2-26a6-4725-968a-c0455f4a4b10" providerId="ADAL" clId="{4D7AE64D-D1BC-4F1A-B83D-5AF1CA9EC29A}" dt="2019-12-08T00:52:05.599" v="1902" actId="167"/>
          <ac:picMkLst>
            <pc:docMk/>
            <pc:sldMk cId="334430610" sldId="374"/>
            <ac:picMk id="5" creationId="{3D2CEE1D-F764-4E5E-91A4-B361F91BD050}"/>
          </ac:picMkLst>
        </pc:picChg>
        <pc:picChg chg="del">
          <ac:chgData name="Edwards, Danny J (Materials)" userId="44becac2-26a6-4725-968a-c0455f4a4b10" providerId="ADAL" clId="{4D7AE64D-D1BC-4F1A-B83D-5AF1CA9EC29A}" dt="2019-12-08T00:51:51.757" v="1894" actId="478"/>
          <ac:picMkLst>
            <pc:docMk/>
            <pc:sldMk cId="334430610" sldId="374"/>
            <ac:picMk id="14" creationId="{E3432A3D-CF0C-40CE-A553-DE95D86B11C9}"/>
          </ac:picMkLst>
        </pc:picChg>
        <pc:picChg chg="del">
          <ac:chgData name="Edwards, Danny J (Materials)" userId="44becac2-26a6-4725-968a-c0455f4a4b10" providerId="ADAL" clId="{4D7AE64D-D1BC-4F1A-B83D-5AF1CA9EC29A}" dt="2019-12-08T00:51:52.434" v="1895" actId="478"/>
          <ac:picMkLst>
            <pc:docMk/>
            <pc:sldMk cId="334430610" sldId="374"/>
            <ac:picMk id="6148" creationId="{629AA4AA-AE98-4159-808B-C93E594EDCF7}"/>
          </ac:picMkLst>
        </pc:picChg>
        <pc:picChg chg="del">
          <ac:chgData name="Edwards, Danny J (Materials)" userId="44becac2-26a6-4725-968a-c0455f4a4b10" providerId="ADAL" clId="{4D7AE64D-D1BC-4F1A-B83D-5AF1CA9EC29A}" dt="2019-12-08T00:52:53.463" v="1914" actId="478"/>
          <ac:picMkLst>
            <pc:docMk/>
            <pc:sldMk cId="334430610" sldId="374"/>
            <ac:picMk id="6150" creationId="{2049D94B-D9E7-4E0D-BE56-7D9853B645A7}"/>
          </ac:picMkLst>
        </pc:picChg>
        <pc:cxnChg chg="del">
          <ac:chgData name="Edwards, Danny J (Materials)" userId="44becac2-26a6-4725-968a-c0455f4a4b10" providerId="ADAL" clId="{4D7AE64D-D1BC-4F1A-B83D-5AF1CA9EC29A}" dt="2019-12-08T00:52:54.748" v="1915" actId="478"/>
          <ac:cxnSpMkLst>
            <pc:docMk/>
            <pc:sldMk cId="334430610" sldId="374"/>
            <ac:cxnSpMk id="17" creationId="{5F0B5BC6-724E-48A8-B5D5-00855663EDBA}"/>
          </ac:cxnSpMkLst>
        </pc:cxnChg>
        <pc:cxnChg chg="del">
          <ac:chgData name="Edwards, Danny J (Materials)" userId="44becac2-26a6-4725-968a-c0455f4a4b10" providerId="ADAL" clId="{4D7AE64D-D1BC-4F1A-B83D-5AF1CA9EC29A}" dt="2019-12-08T00:52:55.588" v="1916" actId="478"/>
          <ac:cxnSpMkLst>
            <pc:docMk/>
            <pc:sldMk cId="334430610" sldId="374"/>
            <ac:cxnSpMk id="19" creationId="{5D1749BC-D029-4DF8-9F11-FB78539ADE32}"/>
          </ac:cxnSpMkLst>
        </pc:cxnChg>
      </pc:sldChg>
      <pc:sldChg chg="addSp delSp modSp add">
        <pc:chgData name="Edwards, Danny J (Materials)" userId="44becac2-26a6-4725-968a-c0455f4a4b10" providerId="ADAL" clId="{4D7AE64D-D1BC-4F1A-B83D-5AF1CA9EC29A}" dt="2019-12-09T04:24:31.599" v="15906" actId="1076"/>
        <pc:sldMkLst>
          <pc:docMk/>
          <pc:sldMk cId="1421585129" sldId="375"/>
        </pc:sldMkLst>
        <pc:spChg chg="mod">
          <ac:chgData name="Edwards, Danny J (Materials)" userId="44becac2-26a6-4725-968a-c0455f4a4b10" providerId="ADAL" clId="{4D7AE64D-D1BC-4F1A-B83D-5AF1CA9EC29A}" dt="2019-12-09T04:24:28.034" v="15905" actId="1076"/>
          <ac:spMkLst>
            <pc:docMk/>
            <pc:sldMk cId="1421585129" sldId="375"/>
            <ac:spMk id="3" creationId="{ACE1A253-5C3A-44AB-A4C9-982E025B4FD5}"/>
          </ac:spMkLst>
        </pc:spChg>
        <pc:spChg chg="del">
          <ac:chgData name="Edwards, Danny J (Materials)" userId="44becac2-26a6-4725-968a-c0455f4a4b10" providerId="ADAL" clId="{4D7AE64D-D1BC-4F1A-B83D-5AF1CA9EC29A}" dt="2019-12-08T00:55:52.874" v="2352"/>
          <ac:spMkLst>
            <pc:docMk/>
            <pc:sldMk cId="1421585129" sldId="375"/>
            <ac:spMk id="4" creationId="{C1D0FF21-D6C3-43F5-9A77-2496BB05FB80}"/>
          </ac:spMkLst>
        </pc:spChg>
        <pc:spChg chg="add del mod">
          <ac:chgData name="Edwards, Danny J (Materials)" userId="44becac2-26a6-4725-968a-c0455f4a4b10" providerId="ADAL" clId="{4D7AE64D-D1BC-4F1A-B83D-5AF1CA9EC29A}" dt="2019-12-08T00:56:43.821" v="2361"/>
          <ac:spMkLst>
            <pc:docMk/>
            <pc:sldMk cId="1421585129" sldId="375"/>
            <ac:spMk id="5" creationId="{D646C9CB-9B73-4FE7-BF63-761B95DC647B}"/>
          </ac:spMkLst>
        </pc:spChg>
        <pc:picChg chg="add del mod">
          <ac:chgData name="Edwards, Danny J (Materials)" userId="44becac2-26a6-4725-968a-c0455f4a4b10" providerId="ADAL" clId="{4D7AE64D-D1BC-4F1A-B83D-5AF1CA9EC29A}" dt="2019-12-08T00:56:41.784" v="2360"/>
          <ac:picMkLst>
            <pc:docMk/>
            <pc:sldMk cId="1421585129" sldId="375"/>
            <ac:picMk id="6" creationId="{93815A64-3332-4308-A670-354ADE6D1275}"/>
          </ac:picMkLst>
        </pc:picChg>
        <pc:picChg chg="add mod">
          <ac:chgData name="Edwards, Danny J (Materials)" userId="44becac2-26a6-4725-968a-c0455f4a4b10" providerId="ADAL" clId="{4D7AE64D-D1BC-4F1A-B83D-5AF1CA9EC29A}" dt="2019-12-09T04:24:31.599" v="15906" actId="1076"/>
          <ac:picMkLst>
            <pc:docMk/>
            <pc:sldMk cId="1421585129" sldId="375"/>
            <ac:picMk id="8" creationId="{329FCDF6-F0E6-4A26-9899-47790291CBA3}"/>
          </ac:picMkLst>
        </pc:picChg>
        <pc:picChg chg="add del mod">
          <ac:chgData name="Edwards, Danny J (Materials)" userId="44becac2-26a6-4725-968a-c0455f4a4b10" providerId="ADAL" clId="{4D7AE64D-D1BC-4F1A-B83D-5AF1CA9EC29A}" dt="2019-12-08T00:56:30.664" v="2359" actId="478"/>
          <ac:picMkLst>
            <pc:docMk/>
            <pc:sldMk cId="1421585129" sldId="375"/>
            <ac:picMk id="15362" creationId="{4FF7775A-EE85-4615-9B5C-743F72651AF9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8T00:58:35.471" v="2495" actId="113"/>
        <pc:sldMkLst>
          <pc:docMk/>
          <pc:sldMk cId="3636953213" sldId="376"/>
        </pc:sldMkLst>
        <pc:spChg chg="mod">
          <ac:chgData name="Edwards, Danny J (Materials)" userId="44becac2-26a6-4725-968a-c0455f4a4b10" providerId="ADAL" clId="{4D7AE64D-D1BC-4F1A-B83D-5AF1CA9EC29A}" dt="2019-12-08T00:57:57.033" v="2455" actId="20577"/>
          <ac:spMkLst>
            <pc:docMk/>
            <pc:sldMk cId="3636953213" sldId="376"/>
            <ac:spMk id="3" creationId="{ACE1A253-5C3A-44AB-A4C9-982E025B4FD5}"/>
          </ac:spMkLst>
        </pc:spChg>
        <pc:spChg chg="add mod">
          <ac:chgData name="Edwards, Danny J (Materials)" userId="44becac2-26a6-4725-968a-c0455f4a4b10" providerId="ADAL" clId="{4D7AE64D-D1BC-4F1A-B83D-5AF1CA9EC29A}" dt="2019-12-08T00:58:35.471" v="2495" actId="113"/>
          <ac:spMkLst>
            <pc:docMk/>
            <pc:sldMk cId="3636953213" sldId="376"/>
            <ac:spMk id="4" creationId="{BDCBFB10-1710-47B3-BC97-16D9D8BBC83C}"/>
          </ac:spMkLst>
        </pc:spChg>
        <pc:picChg chg="del">
          <ac:chgData name="Edwards, Danny J (Materials)" userId="44becac2-26a6-4725-968a-c0455f4a4b10" providerId="ADAL" clId="{4D7AE64D-D1BC-4F1A-B83D-5AF1CA9EC29A}" dt="2019-12-08T00:57:38.972" v="2426" actId="478"/>
          <ac:picMkLst>
            <pc:docMk/>
            <pc:sldMk cId="3636953213" sldId="376"/>
            <ac:picMk id="6" creationId="{93815A64-3332-4308-A670-354ADE6D1275}"/>
          </ac:picMkLst>
        </pc:picChg>
        <pc:picChg chg="mod">
          <ac:chgData name="Edwards, Danny J (Materials)" userId="44becac2-26a6-4725-968a-c0455f4a4b10" providerId="ADAL" clId="{4D7AE64D-D1BC-4F1A-B83D-5AF1CA9EC29A}" dt="2019-12-08T00:58:07.293" v="2456" actId="14100"/>
          <ac:picMkLst>
            <pc:docMk/>
            <pc:sldMk cId="3636953213" sldId="376"/>
            <ac:picMk id="15362" creationId="{4FF7775A-EE85-4615-9B5C-743F72651AF9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8T01:55:28.856" v="6824" actId="403"/>
        <pc:sldMkLst>
          <pc:docMk/>
          <pc:sldMk cId="935491171" sldId="377"/>
        </pc:sldMkLst>
        <pc:spChg chg="add del mod">
          <ac:chgData name="Edwards, Danny J (Materials)" userId="44becac2-26a6-4725-968a-c0455f4a4b10" providerId="ADAL" clId="{4D7AE64D-D1BC-4F1A-B83D-5AF1CA9EC29A}" dt="2019-12-08T01:11:14.323" v="2690"/>
          <ac:spMkLst>
            <pc:docMk/>
            <pc:sldMk cId="935491171" sldId="377"/>
            <ac:spMk id="4" creationId="{4D83F5E4-63FF-48DD-9D40-5506C3BF84EB}"/>
          </ac:spMkLst>
        </pc:spChg>
        <pc:spChg chg="mod">
          <ac:chgData name="Edwards, Danny J (Materials)" userId="44becac2-26a6-4725-968a-c0455f4a4b10" providerId="ADAL" clId="{4D7AE64D-D1BC-4F1A-B83D-5AF1CA9EC29A}" dt="2019-12-08T01:55:28.856" v="6824" actId="403"/>
          <ac:spMkLst>
            <pc:docMk/>
            <pc:sldMk cId="935491171" sldId="377"/>
            <ac:spMk id="9" creationId="{CDEFCFC1-89A5-44E4-B70F-AA49C9BE4659}"/>
          </ac:spMkLst>
        </pc:spChg>
        <pc:spChg chg="del mod">
          <ac:chgData name="Edwards, Danny J (Materials)" userId="44becac2-26a6-4725-968a-c0455f4a4b10" providerId="ADAL" clId="{4D7AE64D-D1BC-4F1A-B83D-5AF1CA9EC29A}" dt="2019-12-08T01:11:22.967" v="2693" actId="478"/>
          <ac:spMkLst>
            <pc:docMk/>
            <pc:sldMk cId="935491171" sldId="377"/>
            <ac:spMk id="10" creationId="{F87C3E0D-29EF-4BC7-93CB-FC6A032B046D}"/>
          </ac:spMkLst>
        </pc:spChg>
        <pc:spChg chg="add del mod">
          <ac:chgData name="Edwards, Danny J (Materials)" userId="44becac2-26a6-4725-968a-c0455f4a4b10" providerId="ADAL" clId="{4D7AE64D-D1BC-4F1A-B83D-5AF1CA9EC29A}" dt="2019-12-08T01:11:52.701" v="2698"/>
          <ac:spMkLst>
            <pc:docMk/>
            <pc:sldMk cId="935491171" sldId="377"/>
            <ac:spMk id="11" creationId="{12B3D9B6-9668-4509-B493-5866CC680793}"/>
          </ac:spMkLst>
        </pc:spChg>
        <pc:spChg chg="add mod">
          <ac:chgData name="Edwards, Danny J (Materials)" userId="44becac2-26a6-4725-968a-c0455f4a4b10" providerId="ADAL" clId="{4D7AE64D-D1BC-4F1A-B83D-5AF1CA9EC29A}" dt="2019-12-08T01:12:47.474" v="2721" actId="1076"/>
          <ac:spMkLst>
            <pc:docMk/>
            <pc:sldMk cId="935491171" sldId="377"/>
            <ac:spMk id="13" creationId="{D2BA2F90-789D-4D1A-8746-D0463D17D58F}"/>
          </ac:spMkLst>
        </pc:spChg>
        <pc:spChg chg="add mod">
          <ac:chgData name="Edwards, Danny J (Materials)" userId="44becac2-26a6-4725-968a-c0455f4a4b10" providerId="ADAL" clId="{4D7AE64D-D1BC-4F1A-B83D-5AF1CA9EC29A}" dt="2019-12-08T01:12:30.121" v="2714" actId="20577"/>
          <ac:spMkLst>
            <pc:docMk/>
            <pc:sldMk cId="935491171" sldId="377"/>
            <ac:spMk id="15" creationId="{894EE402-E14C-40DC-90C8-4C711895C326}"/>
          </ac:spMkLst>
        </pc:spChg>
        <pc:spChg chg="del mod">
          <ac:chgData name="Edwards, Danny J (Materials)" userId="44becac2-26a6-4725-968a-c0455f4a4b10" providerId="ADAL" clId="{4D7AE64D-D1BC-4F1A-B83D-5AF1CA9EC29A}" dt="2019-12-08T01:11:33.789" v="2696" actId="478"/>
          <ac:spMkLst>
            <pc:docMk/>
            <pc:sldMk cId="935491171" sldId="377"/>
            <ac:spMk id="16" creationId="{E766FD00-107E-4B5C-81D6-2FA9A29AAEA6}"/>
          </ac:spMkLst>
        </pc:spChg>
        <pc:spChg chg="add mod">
          <ac:chgData name="Edwards, Danny J (Materials)" userId="44becac2-26a6-4725-968a-c0455f4a4b10" providerId="ADAL" clId="{4D7AE64D-D1BC-4F1A-B83D-5AF1CA9EC29A}" dt="2019-12-08T01:12:21.006" v="2709" actId="20577"/>
          <ac:spMkLst>
            <pc:docMk/>
            <pc:sldMk cId="935491171" sldId="377"/>
            <ac:spMk id="17" creationId="{F52851B0-678B-469D-8578-474F1FF27415}"/>
          </ac:spMkLst>
        </pc:spChg>
        <pc:picChg chg="del">
          <ac:chgData name="Edwards, Danny J (Materials)" userId="44becac2-26a6-4725-968a-c0455f4a4b10" providerId="ADAL" clId="{4D7AE64D-D1BC-4F1A-B83D-5AF1CA9EC29A}" dt="2019-12-08T01:11:11.493" v="2689" actId="478"/>
          <ac:picMkLst>
            <pc:docMk/>
            <pc:sldMk cId="935491171" sldId="377"/>
            <ac:picMk id="5" creationId="{3D2CEE1D-F764-4E5E-91A4-B361F91BD050}"/>
          </ac:picMkLst>
        </pc:picChg>
        <pc:picChg chg="add del mod">
          <ac:chgData name="Edwards, Danny J (Materials)" userId="44becac2-26a6-4725-968a-c0455f4a4b10" providerId="ADAL" clId="{4D7AE64D-D1BC-4F1A-B83D-5AF1CA9EC29A}" dt="2019-12-08T01:11:51.025" v="2697" actId="478"/>
          <ac:picMkLst>
            <pc:docMk/>
            <pc:sldMk cId="935491171" sldId="377"/>
            <ac:picMk id="6" creationId="{19E4AF27-9896-4BEC-B1E9-62CFEA4C889A}"/>
          </ac:picMkLst>
        </pc:picChg>
        <pc:picChg chg="add mod">
          <ac:chgData name="Edwards, Danny J (Materials)" userId="44becac2-26a6-4725-968a-c0455f4a4b10" providerId="ADAL" clId="{4D7AE64D-D1BC-4F1A-B83D-5AF1CA9EC29A}" dt="2019-12-08T01:11:58.573" v="2699" actId="14100"/>
          <ac:picMkLst>
            <pc:docMk/>
            <pc:sldMk cId="935491171" sldId="377"/>
            <ac:picMk id="12" creationId="{1E3B7BAB-DD2A-4AE7-94ED-3C6E6CF852CF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8T22:48:06.583" v="8509" actId="20577"/>
        <pc:sldMkLst>
          <pc:docMk/>
          <pc:sldMk cId="2425425501" sldId="378"/>
        </pc:sldMkLst>
        <pc:spChg chg="del">
          <ac:chgData name="Edwards, Danny J (Materials)" userId="44becac2-26a6-4725-968a-c0455f4a4b10" providerId="ADAL" clId="{4D7AE64D-D1BC-4F1A-B83D-5AF1CA9EC29A}" dt="2019-12-08T01:17:23.932" v="2917"/>
          <ac:spMkLst>
            <pc:docMk/>
            <pc:sldMk cId="2425425501" sldId="378"/>
            <ac:spMk id="3" creationId="{AEA40DDE-4DAC-443A-A1FB-6D8870EBAF19}"/>
          </ac:spMkLst>
        </pc:spChg>
        <pc:spChg chg="del">
          <ac:chgData name="Edwards, Danny J (Materials)" userId="44becac2-26a6-4725-968a-c0455f4a4b10" providerId="ADAL" clId="{4D7AE64D-D1BC-4F1A-B83D-5AF1CA9EC29A}" dt="2019-12-08T01:17:23.932" v="2917"/>
          <ac:spMkLst>
            <pc:docMk/>
            <pc:sldMk cId="2425425501" sldId="378"/>
            <ac:spMk id="4" creationId="{40424FA4-6BED-4533-99DD-DC4E64F4EB13}"/>
          </ac:spMkLst>
        </pc:spChg>
        <pc:spChg chg="del">
          <ac:chgData name="Edwards, Danny J (Materials)" userId="44becac2-26a6-4725-968a-c0455f4a4b10" providerId="ADAL" clId="{4D7AE64D-D1BC-4F1A-B83D-5AF1CA9EC29A}" dt="2019-12-08T01:17:23.932" v="2917"/>
          <ac:spMkLst>
            <pc:docMk/>
            <pc:sldMk cId="2425425501" sldId="378"/>
            <ac:spMk id="5" creationId="{E778F014-BFF6-466E-8EB9-FB58893DC04A}"/>
          </ac:spMkLst>
        </pc:spChg>
        <pc:spChg chg="add mod">
          <ac:chgData name="Edwards, Danny J (Materials)" userId="44becac2-26a6-4725-968a-c0455f4a4b10" providerId="ADAL" clId="{4D7AE64D-D1BC-4F1A-B83D-5AF1CA9EC29A}" dt="2019-12-08T01:54:14.937" v="6781" actId="20577"/>
          <ac:spMkLst>
            <pc:docMk/>
            <pc:sldMk cId="2425425501" sldId="378"/>
            <ac:spMk id="6" creationId="{0B69E5A6-2B38-47D3-B1DB-AC3656049384}"/>
          </ac:spMkLst>
        </pc:spChg>
        <pc:spChg chg="add mod">
          <ac:chgData name="Edwards, Danny J (Materials)" userId="44becac2-26a6-4725-968a-c0455f4a4b10" providerId="ADAL" clId="{4D7AE64D-D1BC-4F1A-B83D-5AF1CA9EC29A}" dt="2019-12-08T22:48:06.583" v="8509" actId="20577"/>
          <ac:spMkLst>
            <pc:docMk/>
            <pc:sldMk cId="2425425501" sldId="378"/>
            <ac:spMk id="7" creationId="{E6749668-4863-4EB3-A7E7-BD39A6B753E6}"/>
          </ac:spMkLst>
        </pc:spChg>
      </pc:sldChg>
      <pc:sldChg chg="modSp add">
        <pc:chgData name="Edwards, Danny J (Materials)" userId="44becac2-26a6-4725-968a-c0455f4a4b10" providerId="ADAL" clId="{4D7AE64D-D1BC-4F1A-B83D-5AF1CA9EC29A}" dt="2019-12-08T22:50:30.269" v="8656" actId="6549"/>
        <pc:sldMkLst>
          <pc:docMk/>
          <pc:sldMk cId="4036181179" sldId="379"/>
        </pc:sldMkLst>
        <pc:spChg chg="mod">
          <ac:chgData name="Edwards, Danny J (Materials)" userId="44becac2-26a6-4725-968a-c0455f4a4b10" providerId="ADAL" clId="{4D7AE64D-D1BC-4F1A-B83D-5AF1CA9EC29A}" dt="2019-12-08T01:27:58.052" v="3972" actId="20577"/>
          <ac:spMkLst>
            <pc:docMk/>
            <pc:sldMk cId="4036181179" sldId="379"/>
            <ac:spMk id="3" creationId="{D29A31F3-37EF-42D8-91D2-BE7348CDCEA6}"/>
          </ac:spMkLst>
        </pc:spChg>
        <pc:spChg chg="mod">
          <ac:chgData name="Edwards, Danny J (Materials)" userId="44becac2-26a6-4725-968a-c0455f4a4b10" providerId="ADAL" clId="{4D7AE64D-D1BC-4F1A-B83D-5AF1CA9EC29A}" dt="2019-12-08T22:50:30.269" v="8656" actId="6549"/>
          <ac:spMkLst>
            <pc:docMk/>
            <pc:sldMk cId="4036181179" sldId="379"/>
            <ac:spMk id="4" creationId="{67FADD5B-6427-49A7-8B86-F6C554CD00F7}"/>
          </ac:spMkLst>
        </pc:spChg>
      </pc:sldChg>
      <pc:sldChg chg="addSp delSp modSp add modAnim">
        <pc:chgData name="Edwards, Danny J (Materials)" userId="44becac2-26a6-4725-968a-c0455f4a4b10" providerId="ADAL" clId="{4D7AE64D-D1BC-4F1A-B83D-5AF1CA9EC29A}" dt="2019-12-08T02:38:31.285" v="8108" actId="20577"/>
        <pc:sldMkLst>
          <pc:docMk/>
          <pc:sldMk cId="426211302" sldId="380"/>
        </pc:sldMkLst>
        <pc:spChg chg="add mod">
          <ac:chgData name="Edwards, Danny J (Materials)" userId="44becac2-26a6-4725-968a-c0455f4a4b10" providerId="ADAL" clId="{4D7AE64D-D1BC-4F1A-B83D-5AF1CA9EC29A}" dt="2019-12-08T02:34:56.381" v="8083" actId="164"/>
          <ac:spMkLst>
            <pc:docMk/>
            <pc:sldMk cId="426211302" sldId="380"/>
            <ac:spMk id="3" creationId="{CA6BB302-5BF6-457A-818A-DBE15D210E78}"/>
          </ac:spMkLst>
        </pc:spChg>
        <pc:spChg chg="mod">
          <ac:chgData name="Edwards, Danny J (Materials)" userId="44becac2-26a6-4725-968a-c0455f4a4b10" providerId="ADAL" clId="{4D7AE64D-D1BC-4F1A-B83D-5AF1CA9EC29A}" dt="2019-12-08T02:38:31.285" v="8108" actId="20577"/>
          <ac:spMkLst>
            <pc:docMk/>
            <pc:sldMk cId="426211302" sldId="380"/>
            <ac:spMk id="4" creationId="{9E81048C-8987-426D-8B2B-FE9AC7820A97}"/>
          </ac:spMkLst>
        </pc:spChg>
        <pc:spChg chg="mod">
          <ac:chgData name="Edwards, Danny J (Materials)" userId="44becac2-26a6-4725-968a-c0455f4a4b10" providerId="ADAL" clId="{4D7AE64D-D1BC-4F1A-B83D-5AF1CA9EC29A}" dt="2019-12-08T01:42:51.278" v="5232" actId="1076"/>
          <ac:spMkLst>
            <pc:docMk/>
            <pc:sldMk cId="426211302" sldId="380"/>
            <ac:spMk id="5" creationId="{49B3EA71-1B56-49D5-AABA-D448698CE57E}"/>
          </ac:spMkLst>
        </pc:spChg>
        <pc:spChg chg="add mod">
          <ac:chgData name="Edwards, Danny J (Materials)" userId="44becac2-26a6-4725-968a-c0455f4a4b10" providerId="ADAL" clId="{4D7AE64D-D1BC-4F1A-B83D-5AF1CA9EC29A}" dt="2019-12-08T02:35:03.872" v="8084" actId="164"/>
          <ac:spMkLst>
            <pc:docMk/>
            <pc:sldMk cId="426211302" sldId="380"/>
            <ac:spMk id="13" creationId="{A620B1CD-0365-44FD-B7BA-42A5479D68E2}"/>
          </ac:spMkLst>
        </pc:spChg>
        <pc:spChg chg="add mod">
          <ac:chgData name="Edwards, Danny J (Materials)" userId="44becac2-26a6-4725-968a-c0455f4a4b10" providerId="ADAL" clId="{4D7AE64D-D1BC-4F1A-B83D-5AF1CA9EC29A}" dt="2019-12-08T02:35:03.872" v="8084" actId="164"/>
          <ac:spMkLst>
            <pc:docMk/>
            <pc:sldMk cId="426211302" sldId="380"/>
            <ac:spMk id="14" creationId="{98697900-5F1D-4FA3-824F-4BD7170837EC}"/>
          </ac:spMkLst>
        </pc:spChg>
        <pc:spChg chg="add del mod">
          <ac:chgData name="Edwards, Danny J (Materials)" userId="44becac2-26a6-4725-968a-c0455f4a4b10" providerId="ADAL" clId="{4D7AE64D-D1BC-4F1A-B83D-5AF1CA9EC29A}" dt="2019-12-08T02:34:02.765" v="8059"/>
          <ac:spMkLst>
            <pc:docMk/>
            <pc:sldMk cId="426211302" sldId="380"/>
            <ac:spMk id="15" creationId="{A85AAF3A-CD32-4C2C-A832-A687305E1A70}"/>
          </ac:spMkLst>
        </pc:spChg>
        <pc:spChg chg="add mod">
          <ac:chgData name="Edwards, Danny J (Materials)" userId="44becac2-26a6-4725-968a-c0455f4a4b10" providerId="ADAL" clId="{4D7AE64D-D1BC-4F1A-B83D-5AF1CA9EC29A}" dt="2019-12-08T02:35:03.872" v="8084" actId="164"/>
          <ac:spMkLst>
            <pc:docMk/>
            <pc:sldMk cId="426211302" sldId="380"/>
            <ac:spMk id="16" creationId="{839279A6-E525-44B2-8ECB-4F865B019FEE}"/>
          </ac:spMkLst>
        </pc:spChg>
        <pc:grpChg chg="add mod">
          <ac:chgData name="Edwards, Danny J (Materials)" userId="44becac2-26a6-4725-968a-c0455f4a4b10" providerId="ADAL" clId="{4D7AE64D-D1BC-4F1A-B83D-5AF1CA9EC29A}" dt="2019-12-08T02:38:11.039" v="8106"/>
          <ac:grpSpMkLst>
            <pc:docMk/>
            <pc:sldMk cId="426211302" sldId="380"/>
            <ac:grpSpMk id="17" creationId="{07FA845E-729A-4D9A-BD70-63D156719FE6}"/>
          </ac:grpSpMkLst>
        </pc:grpChg>
        <pc:grpChg chg="add mod">
          <ac:chgData name="Edwards, Danny J (Materials)" userId="44becac2-26a6-4725-968a-c0455f4a4b10" providerId="ADAL" clId="{4D7AE64D-D1BC-4F1A-B83D-5AF1CA9EC29A}" dt="2019-12-08T02:38:11.039" v="8106"/>
          <ac:grpSpMkLst>
            <pc:docMk/>
            <pc:sldMk cId="426211302" sldId="380"/>
            <ac:grpSpMk id="18" creationId="{036230A2-0B89-49B5-B8F2-260160C513E0}"/>
          </ac:grpSpMkLst>
        </pc:grpChg>
        <pc:picChg chg="mod">
          <ac:chgData name="Edwards, Danny J (Materials)" userId="44becac2-26a6-4725-968a-c0455f4a4b10" providerId="ADAL" clId="{4D7AE64D-D1BC-4F1A-B83D-5AF1CA9EC29A}" dt="2019-12-08T02:32:59.676" v="8055" actId="1076"/>
          <ac:picMkLst>
            <pc:docMk/>
            <pc:sldMk cId="426211302" sldId="380"/>
            <ac:picMk id="6" creationId="{037813D3-19B1-4B8B-BBFD-B2CB0B36F540}"/>
          </ac:picMkLst>
        </pc:picChg>
        <pc:cxnChg chg="add mod">
          <ac:chgData name="Edwards, Danny J (Materials)" userId="44becac2-26a6-4725-968a-c0455f4a4b10" providerId="ADAL" clId="{4D7AE64D-D1BC-4F1A-B83D-5AF1CA9EC29A}" dt="2019-12-08T02:34:56.381" v="8083" actId="164"/>
          <ac:cxnSpMkLst>
            <pc:docMk/>
            <pc:sldMk cId="426211302" sldId="380"/>
            <ac:cxnSpMk id="8" creationId="{1F4FF99C-E487-41F9-BCF2-CE7F3F1DC1F3}"/>
          </ac:cxnSpMkLst>
        </pc:cxnChg>
        <pc:cxnChg chg="add mod">
          <ac:chgData name="Edwards, Danny J (Materials)" userId="44becac2-26a6-4725-968a-c0455f4a4b10" providerId="ADAL" clId="{4D7AE64D-D1BC-4F1A-B83D-5AF1CA9EC29A}" dt="2019-12-08T02:34:56.381" v="8083" actId="164"/>
          <ac:cxnSpMkLst>
            <pc:docMk/>
            <pc:sldMk cId="426211302" sldId="380"/>
            <ac:cxnSpMk id="9" creationId="{08B40BB9-5822-4FCF-9DFE-513284783A63}"/>
          </ac:cxnSpMkLst>
        </pc:cxnChg>
        <pc:cxnChg chg="add mod">
          <ac:chgData name="Edwards, Danny J (Materials)" userId="44becac2-26a6-4725-968a-c0455f4a4b10" providerId="ADAL" clId="{4D7AE64D-D1BC-4F1A-B83D-5AF1CA9EC29A}" dt="2019-12-08T02:38:04.305" v="8104" actId="1582"/>
          <ac:cxnSpMkLst>
            <pc:docMk/>
            <pc:sldMk cId="426211302" sldId="380"/>
            <ac:cxnSpMk id="20" creationId="{6CC018C0-48D1-47DF-86E0-E241B254159E}"/>
          </ac:cxnSpMkLst>
        </pc:cxnChg>
      </pc:sldChg>
      <pc:sldChg chg="addSp delSp modSp add">
        <pc:chgData name="Edwards, Danny J (Materials)" userId="44becac2-26a6-4725-968a-c0455f4a4b10" providerId="ADAL" clId="{4D7AE64D-D1BC-4F1A-B83D-5AF1CA9EC29A}" dt="2019-12-08T01:39:41.995" v="5229" actId="1076"/>
        <pc:sldMkLst>
          <pc:docMk/>
          <pc:sldMk cId="1315938012" sldId="381"/>
        </pc:sldMkLst>
        <pc:spChg chg="mod">
          <ac:chgData name="Edwards, Danny J (Materials)" userId="44becac2-26a6-4725-968a-c0455f4a4b10" providerId="ADAL" clId="{4D7AE64D-D1BC-4F1A-B83D-5AF1CA9EC29A}" dt="2019-12-08T01:37:23.010" v="5201" actId="20577"/>
          <ac:spMkLst>
            <pc:docMk/>
            <pc:sldMk cId="1315938012" sldId="381"/>
            <ac:spMk id="3" creationId="{491DDB80-F620-4BE7-9D5E-E83B99706ECD}"/>
          </ac:spMkLst>
        </pc:spChg>
        <pc:spChg chg="del">
          <ac:chgData name="Edwards, Danny J (Materials)" userId="44becac2-26a6-4725-968a-c0455f4a4b10" providerId="ADAL" clId="{4D7AE64D-D1BC-4F1A-B83D-5AF1CA9EC29A}" dt="2019-12-08T01:37:02.047" v="5174"/>
          <ac:spMkLst>
            <pc:docMk/>
            <pc:sldMk cId="1315938012" sldId="381"/>
            <ac:spMk id="4" creationId="{DF3623B6-6BF1-4590-82A6-E49CF5A16C03}"/>
          </ac:spMkLst>
        </pc:spChg>
        <pc:spChg chg="add mod">
          <ac:chgData name="Edwards, Danny J (Materials)" userId="44becac2-26a6-4725-968a-c0455f4a4b10" providerId="ADAL" clId="{4D7AE64D-D1BC-4F1A-B83D-5AF1CA9EC29A}" dt="2019-12-08T01:39:41.995" v="5229" actId="1076"/>
          <ac:spMkLst>
            <pc:docMk/>
            <pc:sldMk cId="1315938012" sldId="381"/>
            <ac:spMk id="5" creationId="{285E4550-A00B-4DD3-B38B-395B2BFEDD43}"/>
          </ac:spMkLst>
        </pc:spChg>
        <pc:picChg chg="add mod">
          <ac:chgData name="Edwards, Danny J (Materials)" userId="44becac2-26a6-4725-968a-c0455f4a4b10" providerId="ADAL" clId="{4D7AE64D-D1BC-4F1A-B83D-5AF1CA9EC29A}" dt="2019-12-08T01:39:01.620" v="5202" actId="14100"/>
          <ac:picMkLst>
            <pc:docMk/>
            <pc:sldMk cId="1315938012" sldId="381"/>
            <ac:picMk id="16386" creationId="{34717FD3-0968-4986-B575-5B13FE2F9F52}"/>
          </ac:picMkLst>
        </pc:picChg>
      </pc:sldChg>
      <pc:sldChg chg="modSp add">
        <pc:chgData name="Edwards, Danny J (Materials)" userId="44becac2-26a6-4725-968a-c0455f4a4b10" providerId="ADAL" clId="{4D7AE64D-D1BC-4F1A-B83D-5AF1CA9EC29A}" dt="2019-12-08T22:53:32.146" v="8822" actId="255"/>
        <pc:sldMkLst>
          <pc:docMk/>
          <pc:sldMk cId="1309836279" sldId="382"/>
        </pc:sldMkLst>
        <pc:spChg chg="mod">
          <ac:chgData name="Edwards, Danny J (Materials)" userId="44becac2-26a6-4725-968a-c0455f4a4b10" providerId="ADAL" clId="{4D7AE64D-D1BC-4F1A-B83D-5AF1CA9EC29A}" dt="2019-12-08T01:46:39.123" v="5527" actId="20577"/>
          <ac:spMkLst>
            <pc:docMk/>
            <pc:sldMk cId="1309836279" sldId="382"/>
            <ac:spMk id="3" creationId="{BE7651E0-C52E-4145-9A23-843318819175}"/>
          </ac:spMkLst>
        </pc:spChg>
        <pc:spChg chg="mod">
          <ac:chgData name="Edwards, Danny J (Materials)" userId="44becac2-26a6-4725-968a-c0455f4a4b10" providerId="ADAL" clId="{4D7AE64D-D1BC-4F1A-B83D-5AF1CA9EC29A}" dt="2019-12-08T22:53:32.146" v="8822" actId="255"/>
          <ac:spMkLst>
            <pc:docMk/>
            <pc:sldMk cId="1309836279" sldId="382"/>
            <ac:spMk id="4" creationId="{2EBAFC78-B3DA-4753-A358-3174FE97E339}"/>
          </ac:spMkLst>
        </pc:spChg>
      </pc:sldChg>
      <pc:sldChg chg="addSp delSp modSp add modAnim">
        <pc:chgData name="Edwards, Danny J (Materials)" userId="44becac2-26a6-4725-968a-c0455f4a4b10" providerId="ADAL" clId="{4D7AE64D-D1BC-4F1A-B83D-5AF1CA9EC29A}" dt="2019-12-09T00:32:40.994" v="11801" actId="14100"/>
        <pc:sldMkLst>
          <pc:docMk/>
          <pc:sldMk cId="180688997" sldId="383"/>
        </pc:sldMkLst>
        <pc:spChg chg="add mod">
          <ac:chgData name="Edwards, Danny J (Materials)" userId="44becac2-26a6-4725-968a-c0455f4a4b10" providerId="ADAL" clId="{4D7AE64D-D1BC-4F1A-B83D-5AF1CA9EC29A}" dt="2019-12-08T02:08:31.494" v="7625" actId="1076"/>
          <ac:spMkLst>
            <pc:docMk/>
            <pc:sldMk cId="180688997" sldId="383"/>
            <ac:spMk id="3" creationId="{597D553F-53CE-4201-BAF2-25EEF9A020AC}"/>
          </ac:spMkLst>
        </pc:spChg>
        <pc:spChg chg="mod">
          <ac:chgData name="Edwards, Danny J (Materials)" userId="44becac2-26a6-4725-968a-c0455f4a4b10" providerId="ADAL" clId="{4D7AE64D-D1BC-4F1A-B83D-5AF1CA9EC29A}" dt="2019-12-09T00:32:40.994" v="11801" actId="14100"/>
          <ac:spMkLst>
            <pc:docMk/>
            <pc:sldMk cId="180688997" sldId="383"/>
            <ac:spMk id="6" creationId="{0B69E5A6-2B38-47D3-B1DB-AC3656049384}"/>
          </ac:spMkLst>
        </pc:spChg>
        <pc:spChg chg="mod">
          <ac:chgData name="Edwards, Danny J (Materials)" userId="44becac2-26a6-4725-968a-c0455f4a4b10" providerId="ADAL" clId="{4D7AE64D-D1BC-4F1A-B83D-5AF1CA9EC29A}" dt="2019-12-08T23:56:08.766" v="11800" actId="20577"/>
          <ac:spMkLst>
            <pc:docMk/>
            <pc:sldMk cId="180688997" sldId="383"/>
            <ac:spMk id="7" creationId="{E6749668-4863-4EB3-A7E7-BD39A6B753E6}"/>
          </ac:spMkLst>
        </pc:spChg>
        <pc:picChg chg="add del mod">
          <ac:chgData name="Edwards, Danny J (Materials)" userId="44becac2-26a6-4725-968a-c0455f4a4b10" providerId="ADAL" clId="{4D7AE64D-D1BC-4F1A-B83D-5AF1CA9EC29A}" dt="2019-12-08T02:02:51.085" v="7612" actId="478"/>
          <ac:picMkLst>
            <pc:docMk/>
            <pc:sldMk cId="180688997" sldId="383"/>
            <ac:picMk id="19458" creationId="{BD934B4B-00B6-45BA-B7D0-4CE63E5CBB0E}"/>
          </ac:picMkLst>
        </pc:picChg>
        <pc:picChg chg="add mod">
          <ac:chgData name="Edwards, Danny J (Materials)" userId="44becac2-26a6-4725-968a-c0455f4a4b10" providerId="ADAL" clId="{4D7AE64D-D1BC-4F1A-B83D-5AF1CA9EC29A}" dt="2019-12-08T02:03:13.442" v="7618" actId="1076"/>
          <ac:picMkLst>
            <pc:docMk/>
            <pc:sldMk cId="180688997" sldId="383"/>
            <ac:picMk id="19460" creationId="{467BD3A6-5852-4994-978F-FA4AEA787DBA}"/>
          </ac:picMkLst>
        </pc:picChg>
      </pc:sldChg>
      <pc:sldChg chg="add">
        <pc:chgData name="Edwards, Danny J (Materials)" userId="44becac2-26a6-4725-968a-c0455f4a4b10" providerId="ADAL" clId="{4D7AE64D-D1BC-4F1A-B83D-5AF1CA9EC29A}" dt="2019-12-09T00:52:01.919" v="11804"/>
        <pc:sldMkLst>
          <pc:docMk/>
          <pc:sldMk cId="246305867" sldId="384"/>
        </pc:sldMkLst>
      </pc:sldChg>
      <pc:sldChg chg="add del">
        <pc:chgData name="Edwards, Danny J (Materials)" userId="44becac2-26a6-4725-968a-c0455f4a4b10" providerId="ADAL" clId="{4D7AE64D-D1BC-4F1A-B83D-5AF1CA9EC29A}" dt="2019-12-09T00:51:47.557" v="11802" actId="2696"/>
        <pc:sldMkLst>
          <pc:docMk/>
          <pc:sldMk cId="2076337832" sldId="384"/>
        </pc:sldMkLst>
      </pc:sldChg>
      <pc:sldChg chg="addSp delSp modSp add del delAnim modAnim">
        <pc:chgData name="Edwards, Danny J (Materials)" userId="44becac2-26a6-4725-968a-c0455f4a4b10" providerId="ADAL" clId="{4D7AE64D-D1BC-4F1A-B83D-5AF1CA9EC29A}" dt="2019-12-09T00:51:47.573" v="11803" actId="2696"/>
        <pc:sldMkLst>
          <pc:docMk/>
          <pc:sldMk cId="3115062231" sldId="385"/>
        </pc:sldMkLst>
        <pc:spChg chg="del">
          <ac:chgData name="Edwards, Danny J (Materials)" userId="44becac2-26a6-4725-968a-c0455f4a4b10" providerId="ADAL" clId="{4D7AE64D-D1BC-4F1A-B83D-5AF1CA9EC29A}" dt="2019-12-08T02:15:03.229" v="7723"/>
          <ac:spMkLst>
            <pc:docMk/>
            <pc:sldMk cId="3115062231" sldId="385"/>
            <ac:spMk id="3" creationId="{4A8A9681-7BE9-4A64-8BFD-3C0212891A26}"/>
          </ac:spMkLst>
        </pc:spChg>
        <pc:spChg chg="del">
          <ac:chgData name="Edwards, Danny J (Materials)" userId="44becac2-26a6-4725-968a-c0455f4a4b10" providerId="ADAL" clId="{4D7AE64D-D1BC-4F1A-B83D-5AF1CA9EC29A}" dt="2019-12-08T02:15:03.229" v="7723"/>
          <ac:spMkLst>
            <pc:docMk/>
            <pc:sldMk cId="3115062231" sldId="385"/>
            <ac:spMk id="4" creationId="{70219C7C-27BD-44C2-BE6B-D20BCB65C310}"/>
          </ac:spMkLst>
        </pc:spChg>
        <pc:spChg chg="add mod">
          <ac:chgData name="Edwards, Danny J (Materials)" userId="44becac2-26a6-4725-968a-c0455f4a4b10" providerId="ADAL" clId="{4D7AE64D-D1BC-4F1A-B83D-5AF1CA9EC29A}" dt="2019-12-08T02:15:16.336" v="7724" actId="1076"/>
          <ac:spMkLst>
            <pc:docMk/>
            <pc:sldMk cId="3115062231" sldId="385"/>
            <ac:spMk id="5" creationId="{03035F99-8311-4371-B5C4-410176610E75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6" creationId="{BA6F1015-6618-4338-A915-0B123FBD484C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7" creationId="{7FF94FA3-D442-4DD1-839C-A1766CCE2B2A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8" creationId="{998E7E76-21B1-4264-BB27-38D1A1D42AD6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9" creationId="{5FBE7AA8-1842-40B1-99C6-AEF3BF1219BB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10" creationId="{20646168-1BE4-4DC6-9A61-918D69CC4B8C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11" creationId="{9413BC0D-1ADA-4132-8F58-5D045ED3DCEB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12" creationId="{D35FEC05-E92E-4947-9FE7-56BFD44B919E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17" creationId="{58B18AFF-E451-4284-AA15-C0692A0398E0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18" creationId="{96B2AA5D-683B-4A50-A03A-D6D08B826849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19" creationId="{23EEFAE0-E5EE-47EF-8F7F-1F2EBCACB6DA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20" creationId="{2583FE34-CC28-4C98-B9FA-1B60B7B16606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21" creationId="{5DE770B5-65EB-4725-B380-0753E2A0FFF9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22" creationId="{D388A724-492C-4A06-A444-874F76BD2A09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26" creationId="{E1446E1E-059F-4492-B76E-B6395E5662E5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27" creationId="{A5DB40BE-0FB6-4E42-BFFA-554B694A5CDD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28" creationId="{01A7CC84-A95F-4714-B718-F3BC5EC873C6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30" creationId="{3383CCD4-2835-4BC0-AB1C-3F12E6B11649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31" creationId="{D026AFC1-AAC7-46F6-969E-76095080C6A9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32" creationId="{FF7A423E-7C0F-482F-B197-B4C7CE978063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35" creationId="{19DD87EC-E3B8-45C8-9230-748AF0AD5CAE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36" creationId="{B49492F2-9850-4061-9AB0-10AA9FC8E83B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37" creationId="{02FE0AC2-719C-41E7-ADE5-D3ECC87B44B5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38" creationId="{C648AB98-D1C1-4D87-8710-4F4627183E2D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39" creationId="{40C21FE6-85F3-4CB5-93B7-9FFB6AB57D6F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40" creationId="{8F0D1158-8506-494C-B7EA-1BD116E5ACE2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41" creationId="{FCFE1322-37BC-4A19-B1A1-926F7E31061A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42" creationId="{363E7865-54EB-43F7-99E6-A50F9CBD9725}"/>
          </ac:spMkLst>
        </pc:spChg>
        <pc:spChg chg="add mod">
          <ac:chgData name="Edwards, Danny J (Materials)" userId="44becac2-26a6-4725-968a-c0455f4a4b10" providerId="ADAL" clId="{4D7AE64D-D1BC-4F1A-B83D-5AF1CA9EC29A}" dt="2019-12-08T02:26:02.851" v="7828" actId="1076"/>
          <ac:spMkLst>
            <pc:docMk/>
            <pc:sldMk cId="3115062231" sldId="385"/>
            <ac:spMk id="43" creationId="{2F43B82A-C5B8-4FCE-B4BF-6B4008F632EB}"/>
          </ac:spMkLst>
        </pc:spChg>
        <pc:spChg chg="add del mod">
          <ac:chgData name="Edwards, Danny J (Materials)" userId="44becac2-26a6-4725-968a-c0455f4a4b10" providerId="ADAL" clId="{4D7AE64D-D1BC-4F1A-B83D-5AF1CA9EC29A}" dt="2019-12-08T02:26:55.304" v="7832" actId="478"/>
          <ac:spMkLst>
            <pc:docMk/>
            <pc:sldMk cId="3115062231" sldId="385"/>
            <ac:spMk id="44" creationId="{328C3296-A0FF-4C42-B476-76EB3306F78D}"/>
          </ac:spMkLst>
        </pc:spChg>
        <pc:spChg chg="add mod">
          <ac:chgData name="Edwards, Danny J (Materials)" userId="44becac2-26a6-4725-968a-c0455f4a4b10" providerId="ADAL" clId="{4D7AE64D-D1BC-4F1A-B83D-5AF1CA9EC29A}" dt="2019-12-08T02:25:39.196" v="7825" actId="164"/>
          <ac:spMkLst>
            <pc:docMk/>
            <pc:sldMk cId="3115062231" sldId="385"/>
            <ac:spMk id="47" creationId="{B9DCF848-0666-4B7D-8F5F-91D77848C99D}"/>
          </ac:spMkLst>
        </pc:spChg>
        <pc:grpChg chg="add mod">
          <ac:chgData name="Edwards, Danny J (Materials)" userId="44becac2-26a6-4725-968a-c0455f4a4b10" providerId="ADAL" clId="{4D7AE64D-D1BC-4F1A-B83D-5AF1CA9EC29A}" dt="2019-12-08T02:26:02.851" v="7828" actId="1076"/>
          <ac:grpSpMkLst>
            <pc:docMk/>
            <pc:sldMk cId="3115062231" sldId="385"/>
            <ac:grpSpMk id="13" creationId="{18E0AC5B-A9AC-4F95-9A76-3158B9AE960F}"/>
          </ac:grpSpMkLst>
        </pc:grpChg>
        <pc:grpChg chg="add mod">
          <ac:chgData name="Edwards, Danny J (Materials)" userId="44becac2-26a6-4725-968a-c0455f4a4b10" providerId="ADAL" clId="{4D7AE64D-D1BC-4F1A-B83D-5AF1CA9EC29A}" dt="2019-12-08T02:26:02.851" v="7828" actId="1076"/>
          <ac:grpSpMkLst>
            <pc:docMk/>
            <pc:sldMk cId="3115062231" sldId="385"/>
            <ac:grpSpMk id="23" creationId="{619EA9CE-0586-4633-A210-DA8D78F6B86F}"/>
          </ac:grpSpMkLst>
        </pc:grpChg>
        <pc:grpChg chg="add mod">
          <ac:chgData name="Edwards, Danny J (Materials)" userId="44becac2-26a6-4725-968a-c0455f4a4b10" providerId="ADAL" clId="{4D7AE64D-D1BC-4F1A-B83D-5AF1CA9EC29A}" dt="2019-12-08T02:27:11.459" v="7837" actId="1076"/>
          <ac:grpSpMkLst>
            <pc:docMk/>
            <pc:sldMk cId="3115062231" sldId="385"/>
            <ac:grpSpMk id="48" creationId="{062F1090-4937-4963-A305-6735077ABD08}"/>
          </ac:grpSpMkLst>
        </pc:grpChg>
        <pc:picChg chg="add mod">
          <ac:chgData name="Edwards, Danny J (Materials)" userId="44becac2-26a6-4725-968a-c0455f4a4b10" providerId="ADAL" clId="{4D7AE64D-D1BC-4F1A-B83D-5AF1CA9EC29A}" dt="2019-12-08T02:26:02.851" v="7828" actId="1076"/>
          <ac:picMkLst>
            <pc:docMk/>
            <pc:sldMk cId="3115062231" sldId="385"/>
            <ac:picMk id="29" creationId="{0688BC87-837F-4B41-BB39-65216B4E493E}"/>
          </ac:picMkLst>
        </pc:picChg>
        <pc:picChg chg="add mod">
          <ac:chgData name="Edwards, Danny J (Materials)" userId="44becac2-26a6-4725-968a-c0455f4a4b10" providerId="ADAL" clId="{4D7AE64D-D1BC-4F1A-B83D-5AF1CA9EC29A}" dt="2019-12-08T02:25:39.196" v="7825" actId="164"/>
          <ac:picMkLst>
            <pc:docMk/>
            <pc:sldMk cId="3115062231" sldId="385"/>
            <ac:picMk id="46" creationId="{E9FECF90-1560-4C0A-B689-88F4497D518D}"/>
          </ac:picMkLst>
        </pc:picChg>
        <pc:cxnChg chg="add mod">
          <ac:chgData name="Edwards, Danny J (Materials)" userId="44becac2-26a6-4725-968a-c0455f4a4b10" providerId="ADAL" clId="{4D7AE64D-D1BC-4F1A-B83D-5AF1CA9EC29A}" dt="2019-12-08T02:26:02.851" v="7828" actId="1076"/>
          <ac:cxnSpMkLst>
            <pc:docMk/>
            <pc:sldMk cId="3115062231" sldId="385"/>
            <ac:cxnSpMk id="33" creationId="{9F277C7A-A464-4AD0-8DC9-A0F4009D0C56}"/>
          </ac:cxnSpMkLst>
        </pc:cxnChg>
        <pc:cxnChg chg="add mod">
          <ac:chgData name="Edwards, Danny J (Materials)" userId="44becac2-26a6-4725-968a-c0455f4a4b10" providerId="ADAL" clId="{4D7AE64D-D1BC-4F1A-B83D-5AF1CA9EC29A}" dt="2019-12-08T02:26:02.851" v="7828" actId="1076"/>
          <ac:cxnSpMkLst>
            <pc:docMk/>
            <pc:sldMk cId="3115062231" sldId="385"/>
            <ac:cxnSpMk id="34" creationId="{3E5891DE-1E54-44BD-AD91-810E6BCF5614}"/>
          </ac:cxnSpMkLst>
        </pc:cxnChg>
      </pc:sldChg>
      <pc:sldChg chg="modSp add">
        <pc:chgData name="Edwards, Danny J (Materials)" userId="44becac2-26a6-4725-968a-c0455f4a4b10" providerId="ADAL" clId="{4D7AE64D-D1BC-4F1A-B83D-5AF1CA9EC29A}" dt="2019-12-09T06:18:41.388" v="17916" actId="1076"/>
        <pc:sldMkLst>
          <pc:docMk/>
          <pc:sldMk cId="4257590801" sldId="385"/>
        </pc:sldMkLst>
        <pc:grpChg chg="mod">
          <ac:chgData name="Edwards, Danny J (Materials)" userId="44becac2-26a6-4725-968a-c0455f4a4b10" providerId="ADAL" clId="{4D7AE64D-D1BC-4F1A-B83D-5AF1CA9EC29A}" dt="2019-12-09T06:18:41.388" v="17916" actId="1076"/>
          <ac:grpSpMkLst>
            <pc:docMk/>
            <pc:sldMk cId="4257590801" sldId="385"/>
            <ac:grpSpMk id="48" creationId="{062F1090-4937-4963-A305-6735077ABD08}"/>
          </ac:grpSpMkLst>
        </pc:grpChg>
      </pc:sldChg>
      <pc:sldChg chg="addSp delSp modSp add modAnim">
        <pc:chgData name="Edwards, Danny J (Materials)" userId="44becac2-26a6-4725-968a-c0455f4a4b10" providerId="ADAL" clId="{4D7AE64D-D1BC-4F1A-B83D-5AF1CA9EC29A}" dt="2019-12-09T00:54:18.586" v="11815"/>
        <pc:sldMkLst>
          <pc:docMk/>
          <pc:sldMk cId="3024421503" sldId="386"/>
        </pc:sldMkLst>
        <pc:spChg chg="add del mod">
          <ac:chgData name="Edwards, Danny J (Materials)" userId="44becac2-26a6-4725-968a-c0455f4a4b10" providerId="ADAL" clId="{4D7AE64D-D1BC-4F1A-B83D-5AF1CA9EC29A}" dt="2019-12-08T23:01:12.654" v="9021" actId="478"/>
          <ac:spMkLst>
            <pc:docMk/>
            <pc:sldMk cId="3024421503" sldId="386"/>
            <ac:spMk id="2" creationId="{A3B9E729-65C7-4F63-82A8-97E18849A98A}"/>
          </ac:spMkLst>
        </pc:spChg>
        <pc:spChg chg="add mod">
          <ac:chgData name="Edwards, Danny J (Materials)" userId="44becac2-26a6-4725-968a-c0455f4a4b10" providerId="ADAL" clId="{4D7AE64D-D1BC-4F1A-B83D-5AF1CA9EC29A}" dt="2019-12-08T23:02:51.737" v="9028" actId="20577"/>
          <ac:spMkLst>
            <pc:docMk/>
            <pc:sldMk cId="3024421503" sldId="386"/>
            <ac:spMk id="6" creationId="{A2B5E961-47E7-4508-AF41-4ADC22E83AEF}"/>
          </ac:spMkLst>
        </pc:spChg>
        <pc:spChg chg="mod">
          <ac:chgData name="Edwards, Danny J (Materials)" userId="44becac2-26a6-4725-968a-c0455f4a4b10" providerId="ADAL" clId="{4D7AE64D-D1BC-4F1A-B83D-5AF1CA9EC29A}" dt="2019-12-08T23:00:43.558" v="9013" actId="14100"/>
          <ac:spMkLst>
            <pc:docMk/>
            <pc:sldMk cId="3024421503" sldId="386"/>
            <ac:spMk id="8" creationId="{1CB24204-ACBB-45E9-87A5-8F2F4905D8F0}"/>
          </ac:spMkLst>
        </pc:spChg>
      </pc:sldChg>
      <pc:sldChg chg="addSp delSp modSp add">
        <pc:chgData name="Edwards, Danny J (Materials)" userId="44becac2-26a6-4725-968a-c0455f4a4b10" providerId="ADAL" clId="{4D7AE64D-D1BC-4F1A-B83D-5AF1CA9EC29A}" dt="2019-12-09T01:01:36.683" v="11838" actId="1076"/>
        <pc:sldMkLst>
          <pc:docMk/>
          <pc:sldMk cId="3850643655" sldId="387"/>
        </pc:sldMkLst>
        <pc:spChg chg="mod">
          <ac:chgData name="Edwards, Danny J (Materials)" userId="44becac2-26a6-4725-968a-c0455f4a4b10" providerId="ADAL" clId="{4D7AE64D-D1BC-4F1A-B83D-5AF1CA9EC29A}" dt="2019-12-08T23:09:39.212" v="9226" actId="20577"/>
          <ac:spMkLst>
            <pc:docMk/>
            <pc:sldMk cId="3850643655" sldId="387"/>
            <ac:spMk id="3" creationId="{0DD198D4-C6EC-4FE5-9E3B-E3F038BEEBC4}"/>
          </ac:spMkLst>
        </pc:spChg>
        <pc:spChg chg="del">
          <ac:chgData name="Edwards, Danny J (Materials)" userId="44becac2-26a6-4725-968a-c0455f4a4b10" providerId="ADAL" clId="{4D7AE64D-D1BC-4F1A-B83D-5AF1CA9EC29A}" dt="2019-12-08T23:05:33.027" v="9030"/>
          <ac:spMkLst>
            <pc:docMk/>
            <pc:sldMk cId="3850643655" sldId="387"/>
            <ac:spMk id="4" creationId="{CC31B44C-98A2-4D06-838D-D93EA8A0CBA0}"/>
          </ac:spMkLst>
        </pc:spChg>
        <pc:spChg chg="add del mod">
          <ac:chgData name="Edwards, Danny J (Materials)" userId="44becac2-26a6-4725-968a-c0455f4a4b10" providerId="ADAL" clId="{4D7AE64D-D1BC-4F1A-B83D-5AF1CA9EC29A}" dt="2019-12-08T23:05:47.037" v="9035" actId="478"/>
          <ac:spMkLst>
            <pc:docMk/>
            <pc:sldMk cId="3850643655" sldId="387"/>
            <ac:spMk id="5" creationId="{68871C40-DC8F-4084-A05F-D5EEFF600A7D}"/>
          </ac:spMkLst>
        </pc:spChg>
        <pc:spChg chg="add mod">
          <ac:chgData name="Edwards, Danny J (Materials)" userId="44becac2-26a6-4725-968a-c0455f4a4b10" providerId="ADAL" clId="{4D7AE64D-D1BC-4F1A-B83D-5AF1CA9EC29A}" dt="2019-12-08T23:20:18.032" v="10540" actId="20577"/>
          <ac:spMkLst>
            <pc:docMk/>
            <pc:sldMk cId="3850643655" sldId="387"/>
            <ac:spMk id="6" creationId="{39FA100E-484E-423B-A370-1E63FF346286}"/>
          </ac:spMkLst>
        </pc:spChg>
        <pc:spChg chg="add mod">
          <ac:chgData name="Edwards, Danny J (Materials)" userId="44becac2-26a6-4725-968a-c0455f4a4b10" providerId="ADAL" clId="{4D7AE64D-D1BC-4F1A-B83D-5AF1CA9EC29A}" dt="2019-12-09T01:01:27.531" v="11837" actId="20577"/>
          <ac:spMkLst>
            <pc:docMk/>
            <pc:sldMk cId="3850643655" sldId="387"/>
            <ac:spMk id="10" creationId="{388E7C22-0778-4CFC-9BE4-AB487796FE3C}"/>
          </ac:spMkLst>
        </pc:spChg>
        <pc:spChg chg="add mod">
          <ac:chgData name="Edwards, Danny J (Materials)" userId="44becac2-26a6-4725-968a-c0455f4a4b10" providerId="ADAL" clId="{4D7AE64D-D1BC-4F1A-B83D-5AF1CA9EC29A}" dt="2019-12-09T01:01:36.683" v="11838" actId="1076"/>
          <ac:spMkLst>
            <pc:docMk/>
            <pc:sldMk cId="3850643655" sldId="387"/>
            <ac:spMk id="12" creationId="{BD26A771-238A-4ABF-A67E-33748E4B4461}"/>
          </ac:spMkLst>
        </pc:spChg>
        <pc:picChg chg="add mod">
          <ac:chgData name="Edwards, Danny J (Materials)" userId="44becac2-26a6-4725-968a-c0455f4a4b10" providerId="ADAL" clId="{4D7AE64D-D1BC-4F1A-B83D-5AF1CA9EC29A}" dt="2019-12-08T23:10:00.695" v="9284" actId="1036"/>
          <ac:picMkLst>
            <pc:docMk/>
            <pc:sldMk cId="3850643655" sldId="387"/>
            <ac:picMk id="2050" creationId="{C658E988-0759-47C1-BA98-0ADC46B4B084}"/>
          </ac:picMkLst>
        </pc:picChg>
        <pc:picChg chg="add del">
          <ac:chgData name="Edwards, Danny J (Materials)" userId="44becac2-26a6-4725-968a-c0455f4a4b10" providerId="ADAL" clId="{4D7AE64D-D1BC-4F1A-B83D-5AF1CA9EC29A}" dt="2019-12-08T23:05:47.037" v="9035" actId="478"/>
          <ac:picMkLst>
            <pc:docMk/>
            <pc:sldMk cId="3850643655" sldId="387"/>
            <ac:picMk id="2052" creationId="{9E3994A5-E37E-45A9-9604-091E44FE1253}"/>
          </ac:picMkLst>
        </pc:picChg>
        <pc:picChg chg="add mod">
          <ac:chgData name="Edwards, Danny J (Materials)" userId="44becac2-26a6-4725-968a-c0455f4a4b10" providerId="ADAL" clId="{4D7AE64D-D1BC-4F1A-B83D-5AF1CA9EC29A}" dt="2019-12-08T23:10:00.695" v="9284" actId="1036"/>
          <ac:picMkLst>
            <pc:docMk/>
            <pc:sldMk cId="3850643655" sldId="387"/>
            <ac:picMk id="2054" creationId="{024CD269-2F5E-453D-AED3-4846FECE889F}"/>
          </ac:picMkLst>
        </pc:picChg>
        <pc:picChg chg="add mod">
          <ac:chgData name="Edwards, Danny J (Materials)" userId="44becac2-26a6-4725-968a-c0455f4a4b10" providerId="ADAL" clId="{4D7AE64D-D1BC-4F1A-B83D-5AF1CA9EC29A}" dt="2019-12-08T23:10:00.695" v="9284" actId="1036"/>
          <ac:picMkLst>
            <pc:docMk/>
            <pc:sldMk cId="3850643655" sldId="387"/>
            <ac:picMk id="2056" creationId="{BB15F630-C0E4-44E2-8BDE-9AD4CD14A8AC}"/>
          </ac:picMkLst>
        </pc:picChg>
      </pc:sldChg>
      <pc:sldChg chg="modSp add">
        <pc:chgData name="Edwards, Danny J (Materials)" userId="44becac2-26a6-4725-968a-c0455f4a4b10" providerId="ADAL" clId="{4D7AE64D-D1BC-4F1A-B83D-5AF1CA9EC29A}" dt="2019-12-09T01:03:25.086" v="11981" actId="14100"/>
        <pc:sldMkLst>
          <pc:docMk/>
          <pc:sldMk cId="202830615" sldId="388"/>
        </pc:sldMkLst>
        <pc:spChg chg="mod">
          <ac:chgData name="Edwards, Danny J (Materials)" userId="44becac2-26a6-4725-968a-c0455f4a4b10" providerId="ADAL" clId="{4D7AE64D-D1BC-4F1A-B83D-5AF1CA9EC29A}" dt="2019-12-08T23:12:33.756" v="9441" actId="20577"/>
          <ac:spMkLst>
            <pc:docMk/>
            <pc:sldMk cId="202830615" sldId="388"/>
            <ac:spMk id="3" creationId="{0882130A-7EF1-40BE-927D-90314883A032}"/>
          </ac:spMkLst>
        </pc:spChg>
        <pc:spChg chg="mod">
          <ac:chgData name="Edwards, Danny J (Materials)" userId="44becac2-26a6-4725-968a-c0455f4a4b10" providerId="ADAL" clId="{4D7AE64D-D1BC-4F1A-B83D-5AF1CA9EC29A}" dt="2019-12-09T01:03:25.086" v="11981" actId="14100"/>
          <ac:spMkLst>
            <pc:docMk/>
            <pc:sldMk cId="202830615" sldId="388"/>
            <ac:spMk id="4" creationId="{F2723E20-EF9C-4EFE-AC7A-A4816C9FB8E6}"/>
          </ac:spMkLst>
        </pc:spChg>
      </pc:sldChg>
      <pc:sldChg chg="addSp delSp modSp add">
        <pc:chgData name="Edwards, Danny J (Materials)" userId="44becac2-26a6-4725-968a-c0455f4a4b10" providerId="ADAL" clId="{4D7AE64D-D1BC-4F1A-B83D-5AF1CA9EC29A}" dt="2019-12-08T23:28:43.934" v="10991" actId="20577"/>
        <pc:sldMkLst>
          <pc:docMk/>
          <pc:sldMk cId="4128154793" sldId="389"/>
        </pc:sldMkLst>
        <pc:spChg chg="mod">
          <ac:chgData name="Edwards, Danny J (Materials)" userId="44becac2-26a6-4725-968a-c0455f4a4b10" providerId="ADAL" clId="{4D7AE64D-D1BC-4F1A-B83D-5AF1CA9EC29A}" dt="2019-12-08T23:28:43.934" v="10991" actId="20577"/>
          <ac:spMkLst>
            <pc:docMk/>
            <pc:sldMk cId="4128154793" sldId="389"/>
            <ac:spMk id="3" creationId="{5CE0867D-6617-4997-BFE9-9E31B8BC44C7}"/>
          </ac:spMkLst>
        </pc:spChg>
        <pc:spChg chg="del">
          <ac:chgData name="Edwards, Danny J (Materials)" userId="44becac2-26a6-4725-968a-c0455f4a4b10" providerId="ADAL" clId="{4D7AE64D-D1BC-4F1A-B83D-5AF1CA9EC29A}" dt="2019-12-08T23:23:47.779" v="10592"/>
          <ac:spMkLst>
            <pc:docMk/>
            <pc:sldMk cId="4128154793" sldId="389"/>
            <ac:spMk id="4" creationId="{5C27D0E2-BB56-4072-880A-0E861E6B5A00}"/>
          </ac:spMkLst>
        </pc:spChg>
        <pc:spChg chg="add del mod">
          <ac:chgData name="Edwards, Danny J (Materials)" userId="44becac2-26a6-4725-968a-c0455f4a4b10" providerId="ADAL" clId="{4D7AE64D-D1BC-4F1A-B83D-5AF1CA9EC29A}" dt="2019-12-08T23:24:44.930" v="10600" actId="478"/>
          <ac:spMkLst>
            <pc:docMk/>
            <pc:sldMk cId="4128154793" sldId="389"/>
            <ac:spMk id="5" creationId="{D88444F6-1ED2-469D-A722-8E51E6AD2FC7}"/>
          </ac:spMkLst>
        </pc:spChg>
        <pc:spChg chg="add mod">
          <ac:chgData name="Edwards, Danny J (Materials)" userId="44becac2-26a6-4725-968a-c0455f4a4b10" providerId="ADAL" clId="{4D7AE64D-D1BC-4F1A-B83D-5AF1CA9EC29A}" dt="2019-12-08T23:27:12.176" v="10805" actId="20577"/>
          <ac:spMkLst>
            <pc:docMk/>
            <pc:sldMk cId="4128154793" sldId="389"/>
            <ac:spMk id="6" creationId="{36C7C85B-1EBE-45B6-8056-22E391F44454}"/>
          </ac:spMkLst>
        </pc:spChg>
        <pc:spChg chg="add mod">
          <ac:chgData name="Edwards, Danny J (Materials)" userId="44becac2-26a6-4725-968a-c0455f4a4b10" providerId="ADAL" clId="{4D7AE64D-D1BC-4F1A-B83D-5AF1CA9EC29A}" dt="2019-12-08T23:27:56.796" v="10892" actId="1076"/>
          <ac:spMkLst>
            <pc:docMk/>
            <pc:sldMk cId="4128154793" sldId="389"/>
            <ac:spMk id="8" creationId="{96AFDA96-3939-4158-995F-6277A95A101B}"/>
          </ac:spMkLst>
        </pc:spChg>
        <pc:picChg chg="add mod">
          <ac:chgData name="Edwards, Danny J (Materials)" userId="44becac2-26a6-4725-968a-c0455f4a4b10" providerId="ADAL" clId="{4D7AE64D-D1BC-4F1A-B83D-5AF1CA9EC29A}" dt="2019-12-08T23:24:10.222" v="10596" actId="14100"/>
          <ac:picMkLst>
            <pc:docMk/>
            <pc:sldMk cId="4128154793" sldId="389"/>
            <ac:picMk id="3074" creationId="{E72975B8-6138-4AFD-B749-F2F7C1FD1B52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8T23:45:05.016" v="11423" actId="20577"/>
        <pc:sldMkLst>
          <pc:docMk/>
          <pc:sldMk cId="271998020" sldId="390"/>
        </pc:sldMkLst>
        <pc:spChg chg="mod">
          <ac:chgData name="Edwards, Danny J (Materials)" userId="44becac2-26a6-4725-968a-c0455f4a4b10" providerId="ADAL" clId="{4D7AE64D-D1BC-4F1A-B83D-5AF1CA9EC29A}" dt="2019-12-08T23:45:05.016" v="11423" actId="20577"/>
          <ac:spMkLst>
            <pc:docMk/>
            <pc:sldMk cId="271998020" sldId="390"/>
            <ac:spMk id="3" creationId="{5CE0867D-6617-4997-BFE9-9E31B8BC44C7}"/>
          </ac:spMkLst>
        </pc:spChg>
        <pc:spChg chg="add del mod">
          <ac:chgData name="Edwards, Danny J (Materials)" userId="44becac2-26a6-4725-968a-c0455f4a4b10" providerId="ADAL" clId="{4D7AE64D-D1BC-4F1A-B83D-5AF1CA9EC29A}" dt="2019-12-08T23:33:27.644" v="11120"/>
          <ac:spMkLst>
            <pc:docMk/>
            <pc:sldMk cId="271998020" sldId="390"/>
            <ac:spMk id="4" creationId="{0BC52D3A-BED9-4F66-8DFF-B306CE72C3DD}"/>
          </ac:spMkLst>
        </pc:spChg>
        <pc:spChg chg="add del mod">
          <ac:chgData name="Edwards, Danny J (Materials)" userId="44becac2-26a6-4725-968a-c0455f4a4b10" providerId="ADAL" clId="{4D7AE64D-D1BC-4F1A-B83D-5AF1CA9EC29A}" dt="2019-12-08T23:41:27.790" v="11272"/>
          <ac:spMkLst>
            <pc:docMk/>
            <pc:sldMk cId="271998020" sldId="390"/>
            <ac:spMk id="5" creationId="{734E1610-1F63-4408-9B1E-9236706021BA}"/>
          </ac:spMkLst>
        </pc:spChg>
        <pc:spChg chg="del mod">
          <ac:chgData name="Edwards, Danny J (Materials)" userId="44becac2-26a6-4725-968a-c0455f4a4b10" providerId="ADAL" clId="{4D7AE64D-D1BC-4F1A-B83D-5AF1CA9EC29A}" dt="2019-12-08T23:38:12.209" v="11128" actId="478"/>
          <ac:spMkLst>
            <pc:docMk/>
            <pc:sldMk cId="271998020" sldId="390"/>
            <ac:spMk id="6" creationId="{36C7C85B-1EBE-45B6-8056-22E391F44454}"/>
          </ac:spMkLst>
        </pc:spChg>
        <pc:spChg chg="add mod">
          <ac:chgData name="Edwards, Danny J (Materials)" userId="44becac2-26a6-4725-968a-c0455f4a4b10" providerId="ADAL" clId="{4D7AE64D-D1BC-4F1A-B83D-5AF1CA9EC29A}" dt="2019-12-08T23:41:50.681" v="11277" actId="1076"/>
          <ac:spMkLst>
            <pc:docMk/>
            <pc:sldMk cId="271998020" sldId="390"/>
            <ac:spMk id="7" creationId="{482E8E82-6A7C-4901-88DC-F9C6E65A9E9C}"/>
          </ac:spMkLst>
        </pc:spChg>
        <pc:spChg chg="mod">
          <ac:chgData name="Edwards, Danny J (Materials)" userId="44becac2-26a6-4725-968a-c0455f4a4b10" providerId="ADAL" clId="{4D7AE64D-D1BC-4F1A-B83D-5AF1CA9EC29A}" dt="2019-12-08T23:43:44.463" v="11344" actId="122"/>
          <ac:spMkLst>
            <pc:docMk/>
            <pc:sldMk cId="271998020" sldId="390"/>
            <ac:spMk id="8" creationId="{96AFDA96-3939-4158-995F-6277A95A101B}"/>
          </ac:spMkLst>
        </pc:spChg>
        <pc:spChg chg="add mod">
          <ac:chgData name="Edwards, Danny J (Materials)" userId="44becac2-26a6-4725-968a-c0455f4a4b10" providerId="ADAL" clId="{4D7AE64D-D1BC-4F1A-B83D-5AF1CA9EC29A}" dt="2019-12-08T23:43:38.532" v="11343" actId="122"/>
          <ac:spMkLst>
            <pc:docMk/>
            <pc:sldMk cId="271998020" sldId="390"/>
            <ac:spMk id="13" creationId="{031240D2-00CC-46FD-8671-B5A69E66F583}"/>
          </ac:spMkLst>
        </pc:spChg>
        <pc:picChg chg="del">
          <ac:chgData name="Edwards, Danny J (Materials)" userId="44becac2-26a6-4725-968a-c0455f4a4b10" providerId="ADAL" clId="{4D7AE64D-D1BC-4F1A-B83D-5AF1CA9EC29A}" dt="2019-12-08T23:32:48.657" v="11119" actId="478"/>
          <ac:picMkLst>
            <pc:docMk/>
            <pc:sldMk cId="271998020" sldId="390"/>
            <ac:picMk id="3074" creationId="{E72975B8-6138-4AFD-B749-F2F7C1FD1B52}"/>
          </ac:picMkLst>
        </pc:picChg>
        <pc:picChg chg="add del mod">
          <ac:chgData name="Edwards, Danny J (Materials)" userId="44becac2-26a6-4725-968a-c0455f4a4b10" providerId="ADAL" clId="{4D7AE64D-D1BC-4F1A-B83D-5AF1CA9EC29A}" dt="2019-12-08T23:39:19.126" v="11207" actId="478"/>
          <ac:picMkLst>
            <pc:docMk/>
            <pc:sldMk cId="271998020" sldId="390"/>
            <ac:picMk id="4098" creationId="{01E14FDA-9E86-4ADA-88ED-B4EC9EDA669D}"/>
          </ac:picMkLst>
        </pc:picChg>
        <pc:picChg chg="add mod">
          <ac:chgData name="Edwards, Danny J (Materials)" userId="44becac2-26a6-4725-968a-c0455f4a4b10" providerId="ADAL" clId="{4D7AE64D-D1BC-4F1A-B83D-5AF1CA9EC29A}" dt="2019-12-08T23:42:32.242" v="11335" actId="1076"/>
          <ac:picMkLst>
            <pc:docMk/>
            <pc:sldMk cId="271998020" sldId="390"/>
            <ac:picMk id="4100" creationId="{64784B1A-B5F7-4375-861B-C7725A4C9ED1}"/>
          </ac:picMkLst>
        </pc:picChg>
        <pc:picChg chg="add mod">
          <ac:chgData name="Edwards, Danny J (Materials)" userId="44becac2-26a6-4725-968a-c0455f4a4b10" providerId="ADAL" clId="{4D7AE64D-D1BC-4F1A-B83D-5AF1CA9EC29A}" dt="2019-12-08T23:42:39.294" v="11337" actId="1076"/>
          <ac:picMkLst>
            <pc:docMk/>
            <pc:sldMk cId="271998020" sldId="390"/>
            <ac:picMk id="4102" creationId="{CE645836-DEC3-41DB-9C19-FE77FC87A206}"/>
          </ac:picMkLst>
        </pc:picChg>
      </pc:sldChg>
      <pc:sldChg chg="addSp delSp modSp add delAnim modAnim">
        <pc:chgData name="Edwards, Danny J (Materials)" userId="44becac2-26a6-4725-968a-c0455f4a4b10" providerId="ADAL" clId="{4D7AE64D-D1BC-4F1A-B83D-5AF1CA9EC29A}" dt="2019-12-09T01:11:16.218" v="12369" actId="1076"/>
        <pc:sldMkLst>
          <pc:docMk/>
          <pc:sldMk cId="3375444549" sldId="391"/>
        </pc:sldMkLst>
        <pc:spChg chg="mod">
          <ac:chgData name="Edwards, Danny J (Materials)" userId="44becac2-26a6-4725-968a-c0455f4a4b10" providerId="ADAL" clId="{4D7AE64D-D1BC-4F1A-B83D-5AF1CA9EC29A}" dt="2019-12-08T23:45:32.973" v="11473" actId="20577"/>
          <ac:spMkLst>
            <pc:docMk/>
            <pc:sldMk cId="3375444549" sldId="391"/>
            <ac:spMk id="3" creationId="{34E630C5-2A32-404E-9180-D80C1B5B6A11}"/>
          </ac:spMkLst>
        </pc:spChg>
        <pc:spChg chg="del">
          <ac:chgData name="Edwards, Danny J (Materials)" userId="44becac2-26a6-4725-968a-c0455f4a4b10" providerId="ADAL" clId="{4D7AE64D-D1BC-4F1A-B83D-5AF1CA9EC29A}" dt="2019-12-08T23:45:15.106" v="11425"/>
          <ac:spMkLst>
            <pc:docMk/>
            <pc:sldMk cId="3375444549" sldId="391"/>
            <ac:spMk id="4" creationId="{C99594CC-53B0-4C3A-910A-935FE23DF348}"/>
          </ac:spMkLst>
        </pc:spChg>
        <pc:spChg chg="add mod">
          <ac:chgData name="Edwards, Danny J (Materials)" userId="44becac2-26a6-4725-968a-c0455f4a4b10" providerId="ADAL" clId="{4D7AE64D-D1BC-4F1A-B83D-5AF1CA9EC29A}" dt="2019-12-09T01:04:09.923" v="11991" actId="1076"/>
          <ac:spMkLst>
            <pc:docMk/>
            <pc:sldMk cId="3375444549" sldId="391"/>
            <ac:spMk id="5" creationId="{031767C1-C64A-4791-A269-42042740465B}"/>
          </ac:spMkLst>
        </pc:spChg>
        <pc:spChg chg="add mod">
          <ac:chgData name="Edwards, Danny J (Materials)" userId="44becac2-26a6-4725-968a-c0455f4a4b10" providerId="ADAL" clId="{4D7AE64D-D1BC-4F1A-B83D-5AF1CA9EC29A}" dt="2019-12-09T01:09:12.975" v="12119" actId="20577"/>
          <ac:spMkLst>
            <pc:docMk/>
            <pc:sldMk cId="3375444549" sldId="391"/>
            <ac:spMk id="6" creationId="{000D19BE-2882-4DF0-920C-EB5D26A4564C}"/>
          </ac:spMkLst>
        </pc:spChg>
        <pc:spChg chg="add del mod">
          <ac:chgData name="Edwards, Danny J (Materials)" userId="44becac2-26a6-4725-968a-c0455f4a4b10" providerId="ADAL" clId="{4D7AE64D-D1BC-4F1A-B83D-5AF1CA9EC29A}" dt="2019-12-09T01:09:06.538" v="12115" actId="478"/>
          <ac:spMkLst>
            <pc:docMk/>
            <pc:sldMk cId="3375444549" sldId="391"/>
            <ac:spMk id="7" creationId="{F7807E81-8C34-4EDA-8F9C-42268341BE77}"/>
          </ac:spMkLst>
        </pc:spChg>
        <pc:spChg chg="add mod">
          <ac:chgData name="Edwards, Danny J (Materials)" userId="44becac2-26a6-4725-968a-c0455f4a4b10" providerId="ADAL" clId="{4D7AE64D-D1BC-4F1A-B83D-5AF1CA9EC29A}" dt="2019-12-09T01:11:16.218" v="12369" actId="1076"/>
          <ac:spMkLst>
            <pc:docMk/>
            <pc:sldMk cId="3375444549" sldId="391"/>
            <ac:spMk id="9" creationId="{6DFC8022-2416-401A-8A69-8888C9682673}"/>
          </ac:spMkLst>
        </pc:spChg>
        <pc:picChg chg="add mod">
          <ac:chgData name="Edwards, Danny J (Materials)" userId="44becac2-26a6-4725-968a-c0455f4a4b10" providerId="ADAL" clId="{4D7AE64D-D1BC-4F1A-B83D-5AF1CA9EC29A}" dt="2019-12-08T23:45:19.227" v="11427" actId="14100"/>
          <ac:picMkLst>
            <pc:docMk/>
            <pc:sldMk cId="3375444549" sldId="391"/>
            <ac:picMk id="5122" creationId="{3505339D-A5EC-400E-8BD2-2240D4C3C80C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9T01:51:20.376" v="14131" actId="122"/>
        <pc:sldMkLst>
          <pc:docMk/>
          <pc:sldMk cId="2774331808" sldId="392"/>
        </pc:sldMkLst>
        <pc:spChg chg="del">
          <ac:chgData name="Edwards, Danny J (Materials)" userId="44becac2-26a6-4725-968a-c0455f4a4b10" providerId="ADAL" clId="{4D7AE64D-D1BC-4F1A-B83D-5AF1CA9EC29A}" dt="2019-12-09T01:12:23.756" v="12377"/>
          <ac:spMkLst>
            <pc:docMk/>
            <pc:sldMk cId="2774331808" sldId="392"/>
            <ac:spMk id="3" creationId="{E9E9910F-3EB3-4D49-8C44-08B1B5FEAEBA}"/>
          </ac:spMkLst>
        </pc:spChg>
        <pc:spChg chg="del">
          <ac:chgData name="Edwards, Danny J (Materials)" userId="44becac2-26a6-4725-968a-c0455f4a4b10" providerId="ADAL" clId="{4D7AE64D-D1BC-4F1A-B83D-5AF1CA9EC29A}" dt="2019-12-09T01:12:23.756" v="12377"/>
          <ac:spMkLst>
            <pc:docMk/>
            <pc:sldMk cId="2774331808" sldId="392"/>
            <ac:spMk id="4" creationId="{2CB34A4B-FA8E-4436-B0C5-F3925153EDEC}"/>
          </ac:spMkLst>
        </pc:spChg>
        <pc:spChg chg="add mod">
          <ac:chgData name="Edwards, Danny J (Materials)" userId="44becac2-26a6-4725-968a-c0455f4a4b10" providerId="ADAL" clId="{4D7AE64D-D1BC-4F1A-B83D-5AF1CA9EC29A}" dt="2019-12-09T01:37:40.067" v="13078" actId="6549"/>
          <ac:spMkLst>
            <pc:docMk/>
            <pc:sldMk cId="2774331808" sldId="392"/>
            <ac:spMk id="5" creationId="{70E93B07-BA19-4418-8F13-78D60D83951F}"/>
          </ac:spMkLst>
        </pc:spChg>
        <pc:spChg chg="add del mod">
          <ac:chgData name="Edwards, Danny J (Materials)" userId="44becac2-26a6-4725-968a-c0455f4a4b10" providerId="ADAL" clId="{4D7AE64D-D1BC-4F1A-B83D-5AF1CA9EC29A}" dt="2019-12-09T01:13:04.103" v="12441"/>
          <ac:spMkLst>
            <pc:docMk/>
            <pc:sldMk cId="2774331808" sldId="392"/>
            <ac:spMk id="6" creationId="{845F7B86-78C3-4105-B04C-32E1AF3ACFF2}"/>
          </ac:spMkLst>
        </pc:spChg>
        <pc:spChg chg="add del mod">
          <ac:chgData name="Edwards, Danny J (Materials)" userId="44becac2-26a6-4725-968a-c0455f4a4b10" providerId="ADAL" clId="{4D7AE64D-D1BC-4F1A-B83D-5AF1CA9EC29A}" dt="2019-12-09T01:13:04.103" v="12441"/>
          <ac:spMkLst>
            <pc:docMk/>
            <pc:sldMk cId="2774331808" sldId="392"/>
            <ac:spMk id="7" creationId="{44EFC7F0-7CD9-4E4A-8D80-1C3EBDB99615}"/>
          </ac:spMkLst>
        </pc:spChg>
        <pc:spChg chg="add del mod">
          <ac:chgData name="Edwards, Danny J (Materials)" userId="44becac2-26a6-4725-968a-c0455f4a4b10" providerId="ADAL" clId="{4D7AE64D-D1BC-4F1A-B83D-5AF1CA9EC29A}" dt="2019-12-09T01:13:04.103" v="12441"/>
          <ac:spMkLst>
            <pc:docMk/>
            <pc:sldMk cId="2774331808" sldId="392"/>
            <ac:spMk id="8" creationId="{27B7A59C-E056-45E0-B273-ECD3F29EF442}"/>
          </ac:spMkLst>
        </pc:spChg>
        <pc:spChg chg="add del mod">
          <ac:chgData name="Edwards, Danny J (Materials)" userId="44becac2-26a6-4725-968a-c0455f4a4b10" providerId="ADAL" clId="{4D7AE64D-D1BC-4F1A-B83D-5AF1CA9EC29A}" dt="2019-12-09T01:13:05.887" v="12442"/>
          <ac:spMkLst>
            <pc:docMk/>
            <pc:sldMk cId="2774331808" sldId="392"/>
            <ac:spMk id="9" creationId="{E30DCA66-D8BA-4538-BB3C-FB4A7E50A975}"/>
          </ac:spMkLst>
        </pc:spChg>
        <pc:spChg chg="add mod">
          <ac:chgData name="Edwards, Danny J (Materials)" userId="44becac2-26a6-4725-968a-c0455f4a4b10" providerId="ADAL" clId="{4D7AE64D-D1BC-4F1A-B83D-5AF1CA9EC29A}" dt="2019-12-09T01:50:52.639" v="14083" actId="20577"/>
          <ac:spMkLst>
            <pc:docMk/>
            <pc:sldMk cId="2774331808" sldId="392"/>
            <ac:spMk id="10" creationId="{5118E90F-A91C-44BD-A0CF-E62F4DBB9589}"/>
          </ac:spMkLst>
        </pc:spChg>
        <pc:spChg chg="add del mod ord">
          <ac:chgData name="Edwards, Danny J (Materials)" userId="44becac2-26a6-4725-968a-c0455f4a4b10" providerId="ADAL" clId="{4D7AE64D-D1BC-4F1A-B83D-5AF1CA9EC29A}" dt="2019-12-09T01:25:20.998" v="12954" actId="478"/>
          <ac:spMkLst>
            <pc:docMk/>
            <pc:sldMk cId="2774331808" sldId="392"/>
            <ac:spMk id="11" creationId="{1F41092C-5DF5-4DB0-9AED-6F49C26A443B}"/>
          </ac:spMkLst>
        </pc:spChg>
        <pc:spChg chg="add mod">
          <ac:chgData name="Edwards, Danny J (Materials)" userId="44becac2-26a6-4725-968a-c0455f4a4b10" providerId="ADAL" clId="{4D7AE64D-D1BC-4F1A-B83D-5AF1CA9EC29A}" dt="2019-12-09T01:51:20.376" v="14131" actId="122"/>
          <ac:spMkLst>
            <pc:docMk/>
            <pc:sldMk cId="2774331808" sldId="392"/>
            <ac:spMk id="16" creationId="{722539AE-9485-4B1F-87CF-F9E76882F894}"/>
          </ac:spMkLst>
        </pc:spChg>
        <pc:picChg chg="add del mod modCrop">
          <ac:chgData name="Edwards, Danny J (Materials)" userId="44becac2-26a6-4725-968a-c0455f4a4b10" providerId="ADAL" clId="{4D7AE64D-D1BC-4F1A-B83D-5AF1CA9EC29A}" dt="2019-12-09T01:36:39.080" v="13064"/>
          <ac:picMkLst>
            <pc:docMk/>
            <pc:sldMk cId="2774331808" sldId="392"/>
            <ac:picMk id="14" creationId="{308B1579-8D3E-443B-B277-E1761DA48F60}"/>
          </ac:picMkLst>
        </pc:picChg>
        <pc:picChg chg="add mod">
          <ac:chgData name="Edwards, Danny J (Materials)" userId="44becac2-26a6-4725-968a-c0455f4a4b10" providerId="ADAL" clId="{4D7AE64D-D1BC-4F1A-B83D-5AF1CA9EC29A}" dt="2019-12-09T01:36:49.458" v="13067" actId="1076"/>
          <ac:picMkLst>
            <pc:docMk/>
            <pc:sldMk cId="2774331808" sldId="392"/>
            <ac:picMk id="15" creationId="{9A19EDFA-BB8D-4FE2-BB73-9E33350C809C}"/>
          </ac:picMkLst>
        </pc:picChg>
        <pc:picChg chg="add del mod">
          <ac:chgData name="Edwards, Danny J (Materials)" userId="44becac2-26a6-4725-968a-c0455f4a4b10" providerId="ADAL" clId="{4D7AE64D-D1BC-4F1A-B83D-5AF1CA9EC29A}" dt="2019-12-09T01:30:39.252" v="12966" actId="478"/>
          <ac:picMkLst>
            <pc:docMk/>
            <pc:sldMk cId="2774331808" sldId="392"/>
            <ac:picMk id="7170" creationId="{527D734D-FE0E-4393-BE06-579A70513129}"/>
          </ac:picMkLst>
        </pc:picChg>
        <pc:picChg chg="add del mod">
          <ac:chgData name="Edwards, Danny J (Materials)" userId="44becac2-26a6-4725-968a-c0455f4a4b10" providerId="ADAL" clId="{4D7AE64D-D1BC-4F1A-B83D-5AF1CA9EC29A}" dt="2019-12-09T01:30:57.874" v="12972"/>
          <ac:picMkLst>
            <pc:docMk/>
            <pc:sldMk cId="2774331808" sldId="392"/>
            <ac:picMk id="7172" creationId="{77ADFB5A-EC1A-41F5-88A5-44722C12C82D}"/>
          </ac:picMkLst>
        </pc:picChg>
        <pc:picChg chg="add del mod">
          <ac:chgData name="Edwards, Danny J (Materials)" userId="44becac2-26a6-4725-968a-c0455f4a4b10" providerId="ADAL" clId="{4D7AE64D-D1BC-4F1A-B83D-5AF1CA9EC29A}" dt="2019-12-09T01:30:35.875" v="12965" actId="478"/>
          <ac:picMkLst>
            <pc:docMk/>
            <pc:sldMk cId="2774331808" sldId="392"/>
            <ac:picMk id="7174" creationId="{7B73A3EC-D52B-4593-A605-61F5EBEE13A7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9T02:11:57.309" v="15136" actId="20577"/>
        <pc:sldMkLst>
          <pc:docMk/>
          <pc:sldMk cId="978045643" sldId="393"/>
        </pc:sldMkLst>
        <pc:spChg chg="del">
          <ac:chgData name="Edwards, Danny J (Materials)" userId="44becac2-26a6-4725-968a-c0455f4a4b10" providerId="ADAL" clId="{4D7AE64D-D1BC-4F1A-B83D-5AF1CA9EC29A}" dt="2019-12-09T01:38:00.214" v="13080"/>
          <ac:spMkLst>
            <pc:docMk/>
            <pc:sldMk cId="978045643" sldId="393"/>
            <ac:spMk id="3" creationId="{3E9B8C7F-A3AF-477D-A250-845471AF37AA}"/>
          </ac:spMkLst>
        </pc:spChg>
        <pc:spChg chg="mod">
          <ac:chgData name="Edwards, Danny J (Materials)" userId="44becac2-26a6-4725-968a-c0455f4a4b10" providerId="ADAL" clId="{4D7AE64D-D1BC-4F1A-B83D-5AF1CA9EC29A}" dt="2019-12-09T01:39:44.973" v="13349" actId="207"/>
          <ac:spMkLst>
            <pc:docMk/>
            <pc:sldMk cId="978045643" sldId="393"/>
            <ac:spMk id="4" creationId="{6C82AEE7-096C-4235-9496-350EFD5A5A56}"/>
          </ac:spMkLst>
        </pc:spChg>
        <pc:spChg chg="mod">
          <ac:chgData name="Edwards, Danny J (Materials)" userId="44becac2-26a6-4725-968a-c0455f4a4b10" providerId="ADAL" clId="{4D7AE64D-D1BC-4F1A-B83D-5AF1CA9EC29A}" dt="2019-12-09T02:11:57.309" v="15136" actId="20577"/>
          <ac:spMkLst>
            <pc:docMk/>
            <pc:sldMk cId="978045643" sldId="393"/>
            <ac:spMk id="5" creationId="{59E247E6-DFC5-464F-82D8-7F1E7F9643CB}"/>
          </ac:spMkLst>
        </pc:spChg>
        <pc:picChg chg="add mod">
          <ac:chgData name="Edwards, Danny J (Materials)" userId="44becac2-26a6-4725-968a-c0455f4a4b10" providerId="ADAL" clId="{4D7AE64D-D1BC-4F1A-B83D-5AF1CA9EC29A}" dt="2019-12-09T01:38:07.612" v="13082" actId="14100"/>
          <ac:picMkLst>
            <pc:docMk/>
            <pc:sldMk cId="978045643" sldId="393"/>
            <ac:picMk id="8194" creationId="{2AD4F273-7D77-46E4-B694-71565C3052E5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9T02:11:24.155" v="15132" actId="20577"/>
        <pc:sldMkLst>
          <pc:docMk/>
          <pc:sldMk cId="2979600933" sldId="394"/>
        </pc:sldMkLst>
        <pc:spChg chg="del">
          <ac:chgData name="Edwards, Danny J (Materials)" userId="44becac2-26a6-4725-968a-c0455f4a4b10" providerId="ADAL" clId="{4D7AE64D-D1BC-4F1A-B83D-5AF1CA9EC29A}" dt="2019-12-09T01:42:07.002" v="13351"/>
          <ac:spMkLst>
            <pc:docMk/>
            <pc:sldMk cId="2979600933" sldId="394"/>
            <ac:spMk id="3" creationId="{FB982AA5-3E84-4005-8E9E-DABE9642058C}"/>
          </ac:spMkLst>
        </pc:spChg>
        <pc:spChg chg="mod">
          <ac:chgData name="Edwards, Danny J (Materials)" userId="44becac2-26a6-4725-968a-c0455f4a4b10" providerId="ADAL" clId="{4D7AE64D-D1BC-4F1A-B83D-5AF1CA9EC29A}" dt="2019-12-09T02:11:24.155" v="15132" actId="20577"/>
          <ac:spMkLst>
            <pc:docMk/>
            <pc:sldMk cId="2979600933" sldId="394"/>
            <ac:spMk id="4" creationId="{0B681953-520B-4FCD-8E5F-BE14146A8D55}"/>
          </ac:spMkLst>
        </pc:spChg>
        <pc:spChg chg="mod">
          <ac:chgData name="Edwards, Danny J (Materials)" userId="44becac2-26a6-4725-968a-c0455f4a4b10" providerId="ADAL" clId="{4D7AE64D-D1BC-4F1A-B83D-5AF1CA9EC29A}" dt="2019-12-09T02:09:52.181" v="14904" actId="1076"/>
          <ac:spMkLst>
            <pc:docMk/>
            <pc:sldMk cId="2979600933" sldId="394"/>
            <ac:spMk id="5" creationId="{2A151074-EB4C-403B-BCA7-21D049CBD35D}"/>
          </ac:spMkLst>
        </pc:spChg>
        <pc:spChg chg="add del mod">
          <ac:chgData name="Edwards, Danny J (Materials)" userId="44becac2-26a6-4725-968a-c0455f4a4b10" providerId="ADAL" clId="{4D7AE64D-D1BC-4F1A-B83D-5AF1CA9EC29A}" dt="2019-12-09T01:53:38.115" v="14162"/>
          <ac:spMkLst>
            <pc:docMk/>
            <pc:sldMk cId="2979600933" sldId="394"/>
            <ac:spMk id="6" creationId="{E7F3FB1B-7790-44AA-BB6F-E9EFA397DE22}"/>
          </ac:spMkLst>
        </pc:spChg>
        <pc:spChg chg="add del mod">
          <ac:chgData name="Edwards, Danny J (Materials)" userId="44becac2-26a6-4725-968a-c0455f4a4b10" providerId="ADAL" clId="{4D7AE64D-D1BC-4F1A-B83D-5AF1CA9EC29A}" dt="2019-12-09T02:07:44.674" v="14605" actId="478"/>
          <ac:spMkLst>
            <pc:docMk/>
            <pc:sldMk cId="2979600933" sldId="394"/>
            <ac:spMk id="7" creationId="{441B4305-55AD-4246-B7AC-EDD4652C4AA0}"/>
          </ac:spMkLst>
        </pc:spChg>
        <pc:spChg chg="add del mod">
          <ac:chgData name="Edwards, Danny J (Materials)" userId="44becac2-26a6-4725-968a-c0455f4a4b10" providerId="ADAL" clId="{4D7AE64D-D1BC-4F1A-B83D-5AF1CA9EC29A}" dt="2019-12-09T02:07:43.040" v="14604" actId="478"/>
          <ac:spMkLst>
            <pc:docMk/>
            <pc:sldMk cId="2979600933" sldId="394"/>
            <ac:spMk id="10" creationId="{BD973C30-629C-4EA5-BA3C-C1F025442FEF}"/>
          </ac:spMkLst>
        </pc:spChg>
        <pc:spChg chg="add del mod ord">
          <ac:chgData name="Edwards, Danny J (Materials)" userId="44becac2-26a6-4725-968a-c0455f4a4b10" providerId="ADAL" clId="{4D7AE64D-D1BC-4F1A-B83D-5AF1CA9EC29A}" dt="2019-12-09T02:07:57.011" v="14606"/>
          <ac:spMkLst>
            <pc:docMk/>
            <pc:sldMk cId="2979600933" sldId="394"/>
            <ac:spMk id="12" creationId="{58A7B804-2759-41A6-A858-3596565814FF}"/>
          </ac:spMkLst>
        </pc:spChg>
        <pc:picChg chg="add del mod">
          <ac:chgData name="Edwards, Danny J (Materials)" userId="44becac2-26a6-4725-968a-c0455f4a4b10" providerId="ADAL" clId="{4D7AE64D-D1BC-4F1A-B83D-5AF1CA9EC29A}" dt="2019-12-09T02:07:32.179" v="14602" actId="478"/>
          <ac:picMkLst>
            <pc:docMk/>
            <pc:sldMk cId="2979600933" sldId="394"/>
            <ac:picMk id="8" creationId="{11DAF520-9DFA-4CE3-AD73-6D0FDCE246B0}"/>
          </ac:picMkLst>
        </pc:picChg>
        <pc:picChg chg="add del mod">
          <ac:chgData name="Edwards, Danny J (Materials)" userId="44becac2-26a6-4725-968a-c0455f4a4b10" providerId="ADAL" clId="{4D7AE64D-D1BC-4F1A-B83D-5AF1CA9EC29A}" dt="2019-12-09T02:07:30.076" v="14601" actId="478"/>
          <ac:picMkLst>
            <pc:docMk/>
            <pc:sldMk cId="2979600933" sldId="394"/>
            <ac:picMk id="9" creationId="{2F2336A5-81EB-4924-80C9-F584DFE4CCDC}"/>
          </ac:picMkLst>
        </pc:picChg>
        <pc:picChg chg="add mod">
          <ac:chgData name="Edwards, Danny J (Materials)" userId="44becac2-26a6-4725-968a-c0455f4a4b10" providerId="ADAL" clId="{4D7AE64D-D1BC-4F1A-B83D-5AF1CA9EC29A}" dt="2019-12-09T02:08:00.309" v="14608" actId="962"/>
          <ac:picMkLst>
            <pc:docMk/>
            <pc:sldMk cId="2979600933" sldId="394"/>
            <ac:picMk id="14" creationId="{E31622F3-7B55-4F43-A153-9E33823B955F}"/>
          </ac:picMkLst>
        </pc:picChg>
        <pc:picChg chg="add del mod">
          <ac:chgData name="Edwards, Danny J (Materials)" userId="44becac2-26a6-4725-968a-c0455f4a4b10" providerId="ADAL" clId="{4D7AE64D-D1BC-4F1A-B83D-5AF1CA9EC29A}" dt="2019-12-09T01:45:11.633" v="13716"/>
          <ac:picMkLst>
            <pc:docMk/>
            <pc:sldMk cId="2979600933" sldId="394"/>
            <ac:picMk id="9218" creationId="{AB3F71F6-CFB8-44EB-A404-3445490D3174}"/>
          </ac:picMkLst>
        </pc:picChg>
        <pc:picChg chg="add del mod">
          <ac:chgData name="Edwards, Danny J (Materials)" userId="44becac2-26a6-4725-968a-c0455f4a4b10" providerId="ADAL" clId="{4D7AE64D-D1BC-4F1A-B83D-5AF1CA9EC29A}" dt="2019-12-09T01:58:26.275" v="14206"/>
          <ac:picMkLst>
            <pc:docMk/>
            <pc:sldMk cId="2979600933" sldId="394"/>
            <ac:picMk id="9220" creationId="{F58292BE-A9A3-4141-A506-220333B163F8}"/>
          </ac:picMkLst>
        </pc:picChg>
        <pc:picChg chg="add del mod">
          <ac:chgData name="Edwards, Danny J (Materials)" userId="44becac2-26a6-4725-968a-c0455f4a4b10" providerId="ADAL" clId="{4D7AE64D-D1BC-4F1A-B83D-5AF1CA9EC29A}" dt="2019-12-09T02:07:30.076" v="14601" actId="478"/>
          <ac:picMkLst>
            <pc:docMk/>
            <pc:sldMk cId="2979600933" sldId="394"/>
            <ac:picMk id="9222" creationId="{8E5BB046-10ED-4204-8726-1C35349872ED}"/>
          </ac:picMkLst>
        </pc:picChg>
      </pc:sldChg>
      <pc:sldChg chg="addSp delSp modSp add ord">
        <pc:chgData name="Edwards, Danny J (Materials)" userId="44becac2-26a6-4725-968a-c0455f4a4b10" providerId="ADAL" clId="{4D7AE64D-D1BC-4F1A-B83D-5AF1CA9EC29A}" dt="2019-12-09T01:52:04.827" v="14161" actId="14100"/>
        <pc:sldMkLst>
          <pc:docMk/>
          <pc:sldMk cId="325750425" sldId="395"/>
        </pc:sldMkLst>
        <pc:spChg chg="add del mod">
          <ac:chgData name="Edwards, Danny J (Materials)" userId="44becac2-26a6-4725-968a-c0455f4a4b10" providerId="ADAL" clId="{4D7AE64D-D1BC-4F1A-B83D-5AF1CA9EC29A}" dt="2019-12-09T01:45:15.416" v="13717"/>
          <ac:spMkLst>
            <pc:docMk/>
            <pc:sldMk cId="325750425" sldId="395"/>
            <ac:spMk id="3" creationId="{20428A3C-36F1-4BB1-B1A0-A2CDA035D7BF}"/>
          </ac:spMkLst>
        </pc:spChg>
        <pc:spChg chg="mod">
          <ac:chgData name="Edwards, Danny J (Materials)" userId="44becac2-26a6-4725-968a-c0455f4a4b10" providerId="ADAL" clId="{4D7AE64D-D1BC-4F1A-B83D-5AF1CA9EC29A}" dt="2019-12-09T01:52:04.827" v="14161" actId="14100"/>
          <ac:spMkLst>
            <pc:docMk/>
            <pc:sldMk cId="325750425" sldId="395"/>
            <ac:spMk id="4" creationId="{0B681953-520B-4FCD-8E5F-BE14146A8D55}"/>
          </ac:spMkLst>
        </pc:spChg>
        <pc:spChg chg="mod">
          <ac:chgData name="Edwards, Danny J (Materials)" userId="44becac2-26a6-4725-968a-c0455f4a4b10" providerId="ADAL" clId="{4D7AE64D-D1BC-4F1A-B83D-5AF1CA9EC29A}" dt="2019-12-09T01:51:59.723" v="14159" actId="1076"/>
          <ac:spMkLst>
            <pc:docMk/>
            <pc:sldMk cId="325750425" sldId="395"/>
            <ac:spMk id="5" creationId="{2A151074-EB4C-403B-BCA7-21D049CBD35D}"/>
          </ac:spMkLst>
        </pc:spChg>
        <pc:spChg chg="add del mod">
          <ac:chgData name="Edwards, Danny J (Materials)" userId="44becac2-26a6-4725-968a-c0455f4a4b10" providerId="ADAL" clId="{4D7AE64D-D1BC-4F1A-B83D-5AF1CA9EC29A}" dt="2019-12-09T01:46:50.703" v="13721"/>
          <ac:spMkLst>
            <pc:docMk/>
            <pc:sldMk cId="325750425" sldId="395"/>
            <ac:spMk id="6" creationId="{9EB2BCD6-D0D2-4F8C-93DB-3CDE1388D21E}"/>
          </ac:spMkLst>
        </pc:spChg>
        <pc:picChg chg="add del mod">
          <ac:chgData name="Edwards, Danny J (Materials)" userId="44becac2-26a6-4725-968a-c0455f4a4b10" providerId="ADAL" clId="{4D7AE64D-D1BC-4F1A-B83D-5AF1CA9EC29A}" dt="2019-12-09T01:46:32.919" v="13720" actId="478"/>
          <ac:picMkLst>
            <pc:docMk/>
            <pc:sldMk cId="325750425" sldId="395"/>
            <ac:picMk id="7" creationId="{3B88D529-CEB9-4847-930B-6C2B3E76C4D9}"/>
          </ac:picMkLst>
        </pc:picChg>
        <pc:picChg chg="add mod ord">
          <ac:chgData name="Edwards, Danny J (Materials)" userId="44becac2-26a6-4725-968a-c0455f4a4b10" providerId="ADAL" clId="{4D7AE64D-D1BC-4F1A-B83D-5AF1CA9EC29A}" dt="2019-12-09T01:47:17.012" v="13732" actId="166"/>
          <ac:picMkLst>
            <pc:docMk/>
            <pc:sldMk cId="325750425" sldId="395"/>
            <ac:picMk id="9" creationId="{E470CB5A-2FA9-4AF9-A243-7CDD12BFE8E2}"/>
          </ac:picMkLst>
        </pc:picChg>
        <pc:picChg chg="add mod">
          <ac:chgData name="Edwards, Danny J (Materials)" userId="44becac2-26a6-4725-968a-c0455f4a4b10" providerId="ADAL" clId="{4D7AE64D-D1BC-4F1A-B83D-5AF1CA9EC29A}" dt="2019-12-09T01:47:12.305" v="13730" actId="1076"/>
          <ac:picMkLst>
            <pc:docMk/>
            <pc:sldMk cId="325750425" sldId="395"/>
            <ac:picMk id="11" creationId="{72EA384B-35EE-4137-8332-5D92C25CE19A}"/>
          </ac:picMkLst>
        </pc:picChg>
        <pc:picChg chg="del">
          <ac:chgData name="Edwards, Danny J (Materials)" userId="44becac2-26a6-4725-968a-c0455f4a4b10" providerId="ADAL" clId="{4D7AE64D-D1BC-4F1A-B83D-5AF1CA9EC29A}" dt="2019-12-09T01:43:43.936" v="13541" actId="478"/>
          <ac:picMkLst>
            <pc:docMk/>
            <pc:sldMk cId="325750425" sldId="395"/>
            <ac:picMk id="9218" creationId="{AB3F71F6-CFB8-44EB-A404-3445490D3174}"/>
          </ac:picMkLst>
        </pc:picChg>
      </pc:sldChg>
      <pc:sldChg chg="addSp delSp modSp add ord">
        <pc:chgData name="Edwards, Danny J (Materials)" userId="44becac2-26a6-4725-968a-c0455f4a4b10" providerId="ADAL" clId="{4D7AE64D-D1BC-4F1A-B83D-5AF1CA9EC29A}" dt="2019-12-09T02:07:00.474" v="14597" actId="20577"/>
        <pc:sldMkLst>
          <pc:docMk/>
          <pc:sldMk cId="749332674" sldId="396"/>
        </pc:sldMkLst>
        <pc:spChg chg="del">
          <ac:chgData name="Edwards, Danny J (Materials)" userId="44becac2-26a6-4725-968a-c0455f4a4b10" providerId="ADAL" clId="{4D7AE64D-D1BC-4F1A-B83D-5AF1CA9EC29A}" dt="2019-12-09T01:58:46.028" v="14211"/>
          <ac:spMkLst>
            <pc:docMk/>
            <pc:sldMk cId="749332674" sldId="396"/>
            <ac:spMk id="3" creationId="{C7D52306-1A7E-442C-978E-A091AB026C14}"/>
          </ac:spMkLst>
        </pc:spChg>
        <pc:spChg chg="del">
          <ac:chgData name="Edwards, Danny J (Materials)" userId="44becac2-26a6-4725-968a-c0455f4a4b10" providerId="ADAL" clId="{4D7AE64D-D1BC-4F1A-B83D-5AF1CA9EC29A}" dt="2019-12-09T01:58:46.028" v="14211"/>
          <ac:spMkLst>
            <pc:docMk/>
            <pc:sldMk cId="749332674" sldId="396"/>
            <ac:spMk id="4" creationId="{48D1EBA4-64F1-4D15-B406-3EFBD640A6FB}"/>
          </ac:spMkLst>
        </pc:spChg>
        <pc:spChg chg="del">
          <ac:chgData name="Edwards, Danny J (Materials)" userId="44becac2-26a6-4725-968a-c0455f4a4b10" providerId="ADAL" clId="{4D7AE64D-D1BC-4F1A-B83D-5AF1CA9EC29A}" dt="2019-12-09T01:58:46.028" v="14211"/>
          <ac:spMkLst>
            <pc:docMk/>
            <pc:sldMk cId="749332674" sldId="396"/>
            <ac:spMk id="5" creationId="{118C325D-A1F5-4F8B-8B5E-239D49CC0133}"/>
          </ac:spMkLst>
        </pc:spChg>
        <pc:spChg chg="add mod">
          <ac:chgData name="Edwards, Danny J (Materials)" userId="44becac2-26a6-4725-968a-c0455f4a4b10" providerId="ADAL" clId="{4D7AE64D-D1BC-4F1A-B83D-5AF1CA9EC29A}" dt="2019-12-09T02:07:00.474" v="14597" actId="20577"/>
          <ac:spMkLst>
            <pc:docMk/>
            <pc:sldMk cId="749332674" sldId="396"/>
            <ac:spMk id="13" creationId="{BB04A551-0C5D-407C-9D69-00A4CB512DE3}"/>
          </ac:spMkLst>
        </pc:spChg>
        <pc:spChg chg="add mod">
          <ac:chgData name="Edwards, Danny J (Materials)" userId="44becac2-26a6-4725-968a-c0455f4a4b10" providerId="ADAL" clId="{4D7AE64D-D1BC-4F1A-B83D-5AF1CA9EC29A}" dt="2019-12-09T02:04:35.508" v="14264" actId="207"/>
          <ac:spMkLst>
            <pc:docMk/>
            <pc:sldMk cId="749332674" sldId="396"/>
            <ac:spMk id="14" creationId="{C4909ADE-1DA9-4DFE-A66A-F57008FCE97A}"/>
          </ac:spMkLst>
        </pc:spChg>
        <pc:picChg chg="add del">
          <ac:chgData name="Edwards, Danny J (Materials)" userId="44becac2-26a6-4725-968a-c0455f4a4b10" providerId="ADAL" clId="{4D7AE64D-D1BC-4F1A-B83D-5AF1CA9EC29A}" dt="2019-12-09T01:58:49.051" v="14213" actId="478"/>
          <ac:picMkLst>
            <pc:docMk/>
            <pc:sldMk cId="749332674" sldId="396"/>
            <ac:picMk id="6" creationId="{DD5951B2-895C-473B-AA08-591A278490A7}"/>
          </ac:picMkLst>
        </pc:picChg>
        <pc:picChg chg="add mod">
          <ac:chgData name="Edwards, Danny J (Materials)" userId="44becac2-26a6-4725-968a-c0455f4a4b10" providerId="ADAL" clId="{4D7AE64D-D1BC-4F1A-B83D-5AF1CA9EC29A}" dt="2019-12-09T02:03:15.549" v="14237" actId="1076"/>
          <ac:picMkLst>
            <pc:docMk/>
            <pc:sldMk cId="749332674" sldId="396"/>
            <ac:picMk id="7" creationId="{32683BF9-5964-4A85-A721-AA547E039C8B}"/>
          </ac:picMkLst>
        </pc:picChg>
        <pc:picChg chg="add del mod">
          <ac:chgData name="Edwards, Danny J (Materials)" userId="44becac2-26a6-4725-968a-c0455f4a4b10" providerId="ADAL" clId="{4D7AE64D-D1BC-4F1A-B83D-5AF1CA9EC29A}" dt="2019-12-09T02:02:51.418" v="14230" actId="478"/>
          <ac:picMkLst>
            <pc:docMk/>
            <pc:sldMk cId="749332674" sldId="396"/>
            <ac:picMk id="9" creationId="{8E35D7E6-7B7B-4C26-8735-BBBAF9700543}"/>
          </ac:picMkLst>
        </pc:picChg>
        <pc:picChg chg="add mod">
          <ac:chgData name="Edwards, Danny J (Materials)" userId="44becac2-26a6-4725-968a-c0455f4a4b10" providerId="ADAL" clId="{4D7AE64D-D1BC-4F1A-B83D-5AF1CA9EC29A}" dt="2019-12-09T02:01:56.914" v="14226" actId="1076"/>
          <ac:picMkLst>
            <pc:docMk/>
            <pc:sldMk cId="749332674" sldId="396"/>
            <ac:picMk id="10" creationId="{9666BB4A-586F-4614-B415-1FB87B105038}"/>
          </ac:picMkLst>
        </pc:picChg>
        <pc:picChg chg="add del">
          <ac:chgData name="Edwards, Danny J (Materials)" userId="44becac2-26a6-4725-968a-c0455f4a4b10" providerId="ADAL" clId="{4D7AE64D-D1BC-4F1A-B83D-5AF1CA9EC29A}" dt="2019-12-09T02:01:02.333" v="14215" actId="478"/>
          <ac:picMkLst>
            <pc:docMk/>
            <pc:sldMk cId="749332674" sldId="396"/>
            <ac:picMk id="11266" creationId="{E9A51B16-23A3-4CA6-81CC-A6544E704030}"/>
          </ac:picMkLst>
        </pc:picChg>
        <pc:picChg chg="add del mod">
          <ac:chgData name="Edwards, Danny J (Materials)" userId="44becac2-26a6-4725-968a-c0455f4a4b10" providerId="ADAL" clId="{4D7AE64D-D1BC-4F1A-B83D-5AF1CA9EC29A}" dt="2019-12-09T02:01:54.093" v="14224"/>
          <ac:picMkLst>
            <pc:docMk/>
            <pc:sldMk cId="749332674" sldId="396"/>
            <ac:picMk id="11268" creationId="{DFC0E959-C70A-4642-B480-E52CDCFD13C1}"/>
          </ac:picMkLst>
        </pc:picChg>
        <pc:picChg chg="add del mod">
          <ac:chgData name="Edwards, Danny J (Materials)" userId="44becac2-26a6-4725-968a-c0455f4a4b10" providerId="ADAL" clId="{4D7AE64D-D1BC-4F1A-B83D-5AF1CA9EC29A}" dt="2019-12-09T02:03:07.661" v="14234"/>
          <ac:picMkLst>
            <pc:docMk/>
            <pc:sldMk cId="749332674" sldId="396"/>
            <ac:picMk id="11270" creationId="{6D7A5726-8F77-4F65-BB61-7E1C9F46772F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9T04:42:06.993" v="16317" actId="20577"/>
        <pc:sldMkLst>
          <pc:docMk/>
          <pc:sldMk cId="4043817790" sldId="397"/>
        </pc:sldMkLst>
        <pc:spChg chg="mod">
          <ac:chgData name="Edwards, Danny J (Materials)" userId="44becac2-26a6-4725-968a-c0455f4a4b10" providerId="ADAL" clId="{4D7AE64D-D1BC-4F1A-B83D-5AF1CA9EC29A}" dt="2019-12-09T04:42:06.993" v="16317" actId="20577"/>
          <ac:spMkLst>
            <pc:docMk/>
            <pc:sldMk cId="4043817790" sldId="397"/>
            <ac:spMk id="3" creationId="{A6DB8BA7-C67B-4A66-8CD0-1B7D14FECEA9}"/>
          </ac:spMkLst>
        </pc:spChg>
        <pc:spChg chg="del">
          <ac:chgData name="Edwards, Danny J (Materials)" userId="44becac2-26a6-4725-968a-c0455f4a4b10" providerId="ADAL" clId="{4D7AE64D-D1BC-4F1A-B83D-5AF1CA9EC29A}" dt="2019-12-09T04:41:41.716" v="16232"/>
          <ac:spMkLst>
            <pc:docMk/>
            <pc:sldMk cId="4043817790" sldId="397"/>
            <ac:spMk id="4" creationId="{EA846ED6-EB2F-442D-B603-390047737279}"/>
          </ac:spMkLst>
        </pc:spChg>
        <pc:picChg chg="add mod">
          <ac:chgData name="Edwards, Danny J (Materials)" userId="44becac2-26a6-4725-968a-c0455f4a4b10" providerId="ADAL" clId="{4D7AE64D-D1BC-4F1A-B83D-5AF1CA9EC29A}" dt="2019-12-09T04:41:48.102" v="16235" actId="1076"/>
          <ac:picMkLst>
            <pc:docMk/>
            <pc:sldMk cId="4043817790" sldId="397"/>
            <ac:picMk id="15362" creationId="{8E102ECD-BC63-4623-AA1A-B80C6DFE5E54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9T05:02:08.193" v="16699" actId="20577"/>
        <pc:sldMkLst>
          <pc:docMk/>
          <pc:sldMk cId="683171176" sldId="398"/>
        </pc:sldMkLst>
        <pc:spChg chg="del">
          <ac:chgData name="Edwards, Danny J (Materials)" userId="44becac2-26a6-4725-968a-c0455f4a4b10" providerId="ADAL" clId="{4D7AE64D-D1BC-4F1A-B83D-5AF1CA9EC29A}" dt="2019-12-09T04:47:44.327" v="16335"/>
          <ac:spMkLst>
            <pc:docMk/>
            <pc:sldMk cId="683171176" sldId="398"/>
            <ac:spMk id="3" creationId="{C7C05B7F-ECB2-4AFD-BE85-75013CD14336}"/>
          </ac:spMkLst>
        </pc:spChg>
        <pc:spChg chg="mod">
          <ac:chgData name="Edwards, Danny J (Materials)" userId="44becac2-26a6-4725-968a-c0455f4a4b10" providerId="ADAL" clId="{4D7AE64D-D1BC-4F1A-B83D-5AF1CA9EC29A}" dt="2019-12-09T05:02:08.193" v="16699" actId="20577"/>
          <ac:spMkLst>
            <pc:docMk/>
            <pc:sldMk cId="683171176" sldId="398"/>
            <ac:spMk id="4" creationId="{20B0DEE5-6B56-41F7-B6DA-78D44C649152}"/>
          </ac:spMkLst>
        </pc:spChg>
        <pc:spChg chg="mod">
          <ac:chgData name="Edwards, Danny J (Materials)" userId="44becac2-26a6-4725-968a-c0455f4a4b10" providerId="ADAL" clId="{4D7AE64D-D1BC-4F1A-B83D-5AF1CA9EC29A}" dt="2019-12-09T04:56:19.409" v="16481" actId="20577"/>
          <ac:spMkLst>
            <pc:docMk/>
            <pc:sldMk cId="683171176" sldId="398"/>
            <ac:spMk id="5" creationId="{4A05ACA6-5949-421F-B915-C91BA96AEBA2}"/>
          </ac:spMkLst>
        </pc:spChg>
        <pc:spChg chg="add del mod">
          <ac:chgData name="Edwards, Danny J (Materials)" userId="44becac2-26a6-4725-968a-c0455f4a4b10" providerId="ADAL" clId="{4D7AE64D-D1BC-4F1A-B83D-5AF1CA9EC29A}" dt="2019-12-09T04:54:45.969" v="16340"/>
          <ac:spMkLst>
            <pc:docMk/>
            <pc:sldMk cId="683171176" sldId="398"/>
            <ac:spMk id="6" creationId="{F6BA7491-C56D-4C45-BF61-FFF5F5CBDB23}"/>
          </ac:spMkLst>
        </pc:spChg>
        <pc:spChg chg="add mod">
          <ac:chgData name="Edwards, Danny J (Materials)" userId="44becac2-26a6-4725-968a-c0455f4a4b10" providerId="ADAL" clId="{4D7AE64D-D1BC-4F1A-B83D-5AF1CA9EC29A}" dt="2019-12-09T04:55:35.292" v="16396" actId="20577"/>
          <ac:spMkLst>
            <pc:docMk/>
            <pc:sldMk cId="683171176" sldId="398"/>
            <ac:spMk id="9" creationId="{6DE0DC49-9560-4A66-8640-1070486F2C4D}"/>
          </ac:spMkLst>
        </pc:spChg>
        <pc:spChg chg="add mod">
          <ac:chgData name="Edwards, Danny J (Materials)" userId="44becac2-26a6-4725-968a-c0455f4a4b10" providerId="ADAL" clId="{4D7AE64D-D1BC-4F1A-B83D-5AF1CA9EC29A}" dt="2019-12-09T04:55:58.243" v="16418" actId="1076"/>
          <ac:spMkLst>
            <pc:docMk/>
            <pc:sldMk cId="683171176" sldId="398"/>
            <ac:spMk id="12" creationId="{268F1515-6F93-4FFE-A0C9-1DC85445CFB8}"/>
          </ac:spMkLst>
        </pc:spChg>
        <pc:picChg chg="add mod">
          <ac:chgData name="Edwards, Danny J (Materials)" userId="44becac2-26a6-4725-968a-c0455f4a4b10" providerId="ADAL" clId="{4D7AE64D-D1BC-4F1A-B83D-5AF1CA9EC29A}" dt="2019-12-09T04:54:47.765" v="16341" actId="1076"/>
          <ac:picMkLst>
            <pc:docMk/>
            <pc:sldMk cId="683171176" sldId="398"/>
            <ac:picMk id="7" creationId="{9E8CD0F5-DB30-4DFE-9859-A6AB5BEA7005}"/>
          </ac:picMkLst>
        </pc:picChg>
        <pc:picChg chg="add mod">
          <ac:chgData name="Edwards, Danny J (Materials)" userId="44becac2-26a6-4725-968a-c0455f4a4b10" providerId="ADAL" clId="{4D7AE64D-D1BC-4F1A-B83D-5AF1CA9EC29A}" dt="2019-12-09T04:55:05.965" v="16343" actId="1076"/>
          <ac:picMkLst>
            <pc:docMk/>
            <pc:sldMk cId="683171176" sldId="398"/>
            <ac:picMk id="8" creationId="{7A201CBE-55CE-4847-83DA-132A8E50600B}"/>
          </ac:picMkLst>
        </pc:picChg>
        <pc:picChg chg="add del mod">
          <ac:chgData name="Edwards, Danny J (Materials)" userId="44becac2-26a6-4725-968a-c0455f4a4b10" providerId="ADAL" clId="{4D7AE64D-D1BC-4F1A-B83D-5AF1CA9EC29A}" dt="2019-12-09T04:49:43.447" v="16339" actId="478"/>
          <ac:picMkLst>
            <pc:docMk/>
            <pc:sldMk cId="683171176" sldId="398"/>
            <ac:picMk id="16386" creationId="{C6AD1438-B5E6-4455-B084-55DC2E621CF9}"/>
          </ac:picMkLst>
        </pc:picChg>
        <pc:picChg chg="add mod">
          <ac:chgData name="Edwards, Danny J (Materials)" userId="44becac2-26a6-4725-968a-c0455f4a4b10" providerId="ADAL" clId="{4D7AE64D-D1BC-4F1A-B83D-5AF1CA9EC29A}" dt="2019-12-09T04:49:21.557" v="16338" actId="1076"/>
          <ac:picMkLst>
            <pc:docMk/>
            <pc:sldMk cId="683171176" sldId="398"/>
            <ac:picMk id="16388" creationId="{CE47DBA8-355B-461A-A732-786ECA9ADBF5}"/>
          </ac:picMkLst>
        </pc:picChg>
      </pc:sldChg>
      <pc:sldChg chg="addSp delSp modSp add modTransition">
        <pc:chgData name="Edwards, Danny J (Materials)" userId="44becac2-26a6-4725-968a-c0455f4a4b10" providerId="ADAL" clId="{4D7AE64D-D1BC-4F1A-B83D-5AF1CA9EC29A}" dt="2019-12-09T06:11:29.926" v="17707" actId="20577"/>
        <pc:sldMkLst>
          <pc:docMk/>
          <pc:sldMk cId="2468899563" sldId="399"/>
        </pc:sldMkLst>
        <pc:spChg chg="del">
          <ac:chgData name="Edwards, Danny J (Materials)" userId="44becac2-26a6-4725-968a-c0455f4a4b10" providerId="ADAL" clId="{4D7AE64D-D1BC-4F1A-B83D-5AF1CA9EC29A}" dt="2019-12-09T05:14:25.985" v="17051"/>
          <ac:spMkLst>
            <pc:docMk/>
            <pc:sldMk cId="2468899563" sldId="399"/>
            <ac:spMk id="3" creationId="{33478BF9-41CF-416C-AF73-86E61140C3DA}"/>
          </ac:spMkLst>
        </pc:spChg>
        <pc:spChg chg="del">
          <ac:chgData name="Edwards, Danny J (Materials)" userId="44becac2-26a6-4725-968a-c0455f4a4b10" providerId="ADAL" clId="{4D7AE64D-D1BC-4F1A-B83D-5AF1CA9EC29A}" dt="2019-12-09T05:14:25.985" v="17051"/>
          <ac:spMkLst>
            <pc:docMk/>
            <pc:sldMk cId="2468899563" sldId="399"/>
            <ac:spMk id="4" creationId="{0E9F7493-35B5-4164-8D42-BB6355A6C4EB}"/>
          </ac:spMkLst>
        </pc:spChg>
        <pc:spChg chg="add del mod">
          <ac:chgData name="Edwards, Danny J (Materials)" userId="44becac2-26a6-4725-968a-c0455f4a4b10" providerId="ADAL" clId="{4D7AE64D-D1BC-4F1A-B83D-5AF1CA9EC29A}" dt="2019-12-09T05:14:33.125" v="17052"/>
          <ac:spMkLst>
            <pc:docMk/>
            <pc:sldMk cId="2468899563" sldId="399"/>
            <ac:spMk id="5" creationId="{73C05393-4178-4096-9E4A-D6886B182FDF}"/>
          </ac:spMkLst>
        </pc:spChg>
        <pc:spChg chg="add mod">
          <ac:chgData name="Edwards, Danny J (Materials)" userId="44becac2-26a6-4725-968a-c0455f4a4b10" providerId="ADAL" clId="{4D7AE64D-D1BC-4F1A-B83D-5AF1CA9EC29A}" dt="2019-12-09T06:11:29.926" v="17707" actId="20577"/>
          <ac:spMkLst>
            <pc:docMk/>
            <pc:sldMk cId="2468899563" sldId="399"/>
            <ac:spMk id="6" creationId="{2C35E499-6487-4675-B947-B9E5A9882D72}"/>
          </ac:spMkLst>
        </pc:spChg>
        <pc:spChg chg="add del mod">
          <ac:chgData name="Edwards, Danny J (Materials)" userId="44becac2-26a6-4725-968a-c0455f4a4b10" providerId="ADAL" clId="{4D7AE64D-D1BC-4F1A-B83D-5AF1CA9EC29A}" dt="2019-12-09T05:14:52.824" v="17078"/>
          <ac:spMkLst>
            <pc:docMk/>
            <pc:sldMk cId="2468899563" sldId="399"/>
            <ac:spMk id="7" creationId="{FADBE7C4-23FD-43EE-A9B2-3E34C16F5E1C}"/>
          </ac:spMkLst>
        </pc:spChg>
        <pc:spChg chg="add del mod">
          <ac:chgData name="Edwards, Danny J (Materials)" userId="44becac2-26a6-4725-968a-c0455f4a4b10" providerId="ADAL" clId="{4D7AE64D-D1BC-4F1A-B83D-5AF1CA9EC29A}" dt="2019-12-09T05:14:52.824" v="17078"/>
          <ac:spMkLst>
            <pc:docMk/>
            <pc:sldMk cId="2468899563" sldId="399"/>
            <ac:spMk id="8" creationId="{41D1F720-4C9F-4AA7-815A-DC1476FAC55B}"/>
          </ac:spMkLst>
        </pc:spChg>
      </pc:sldChg>
      <pc:sldChg chg="addSp delSp modSp add modAnim">
        <pc:chgData name="Edwards, Danny J (Materials)" userId="44becac2-26a6-4725-968a-c0455f4a4b10" providerId="ADAL" clId="{4D7AE64D-D1BC-4F1A-B83D-5AF1CA9EC29A}" dt="2019-12-09T05:21:31.967" v="17169" actId="20577"/>
        <pc:sldMkLst>
          <pc:docMk/>
          <pc:sldMk cId="570544792" sldId="400"/>
        </pc:sldMkLst>
        <pc:spChg chg="mod">
          <ac:chgData name="Edwards, Danny J (Materials)" userId="44becac2-26a6-4725-968a-c0455f4a4b10" providerId="ADAL" clId="{4D7AE64D-D1BC-4F1A-B83D-5AF1CA9EC29A}" dt="2019-12-09T05:21:31.967" v="17169" actId="20577"/>
          <ac:spMkLst>
            <pc:docMk/>
            <pc:sldMk cId="570544792" sldId="400"/>
            <ac:spMk id="3" creationId="{56FC1E98-8A71-46DC-88CC-9009668703FC}"/>
          </ac:spMkLst>
        </pc:spChg>
        <pc:spChg chg="del">
          <ac:chgData name="Edwards, Danny J (Materials)" userId="44becac2-26a6-4725-968a-c0455f4a4b10" providerId="ADAL" clId="{4D7AE64D-D1BC-4F1A-B83D-5AF1CA9EC29A}" dt="2019-12-09T05:21:13.882" v="17099"/>
          <ac:spMkLst>
            <pc:docMk/>
            <pc:sldMk cId="570544792" sldId="400"/>
            <ac:spMk id="4" creationId="{768E9265-1305-4A8C-B35C-1BD225BD7A09}"/>
          </ac:spMkLst>
        </pc:spChg>
        <pc:picChg chg="add mod">
          <ac:chgData name="Edwards, Danny J (Materials)" userId="44becac2-26a6-4725-968a-c0455f4a4b10" providerId="ADAL" clId="{4D7AE64D-D1BC-4F1A-B83D-5AF1CA9EC29A}" dt="2019-12-09T05:21:13.882" v="17099"/>
          <ac:picMkLst>
            <pc:docMk/>
            <pc:sldMk cId="570544792" sldId="400"/>
            <ac:picMk id="5" creationId="{6052F3DE-E54B-404C-9D2E-323ADAF74AE3}"/>
          </ac:picMkLst>
        </pc:picChg>
      </pc:sldChg>
      <pc:sldChg chg="add modAnim">
        <pc:chgData name="Edwards, Danny J (Materials)" userId="44becac2-26a6-4725-968a-c0455f4a4b10" providerId="ADAL" clId="{4D7AE64D-D1BC-4F1A-B83D-5AF1CA9EC29A}" dt="2019-12-09T05:48:01.989" v="17178"/>
        <pc:sldMkLst>
          <pc:docMk/>
          <pc:sldMk cId="1528582596" sldId="401"/>
        </pc:sldMkLst>
      </pc:sldChg>
      <pc:sldChg chg="addSp delSp modSp add del delAnim modAnim">
        <pc:chgData name="Edwards, Danny J (Materials)" userId="44becac2-26a6-4725-968a-c0455f4a4b10" providerId="ADAL" clId="{4D7AE64D-D1BC-4F1A-B83D-5AF1CA9EC29A}" dt="2019-12-09T05:46:27.641" v="17176" actId="2696"/>
        <pc:sldMkLst>
          <pc:docMk/>
          <pc:sldMk cId="1881079864" sldId="401"/>
        </pc:sldMkLst>
        <pc:spChg chg="add del mod">
          <ac:chgData name="Edwards, Danny J (Materials)" userId="44becac2-26a6-4725-968a-c0455f4a4b10" providerId="ADAL" clId="{4D7AE64D-D1BC-4F1A-B83D-5AF1CA9EC29A}" dt="2019-12-09T05:26:25.446" v="17172"/>
          <ac:spMkLst>
            <pc:docMk/>
            <pc:sldMk cId="1881079864" sldId="401"/>
            <ac:spMk id="6" creationId="{585ED5BA-4FFC-4ABB-AE45-59F27C35BA93}"/>
          </ac:spMkLst>
        </pc:spChg>
        <pc:spChg chg="add del mod">
          <ac:chgData name="Edwards, Danny J (Materials)" userId="44becac2-26a6-4725-968a-c0455f4a4b10" providerId="ADAL" clId="{4D7AE64D-D1BC-4F1A-B83D-5AF1CA9EC29A}" dt="2019-12-09T05:26:57.841" v="17174"/>
          <ac:spMkLst>
            <pc:docMk/>
            <pc:sldMk cId="1881079864" sldId="401"/>
            <ac:spMk id="9" creationId="{ED38B023-4B21-4487-8F94-17C0BC446836}"/>
          </ac:spMkLst>
        </pc:spChg>
        <pc:spChg chg="add mod">
          <ac:chgData name="Edwards, Danny J (Materials)" userId="44becac2-26a6-4725-968a-c0455f4a4b10" providerId="ADAL" clId="{4D7AE64D-D1BC-4F1A-B83D-5AF1CA9EC29A}" dt="2019-12-09T05:27:09.574" v="17175" actId="478"/>
          <ac:spMkLst>
            <pc:docMk/>
            <pc:sldMk cId="1881079864" sldId="401"/>
            <ac:spMk id="12" creationId="{AEC2501C-E2EA-4F8C-A2E5-249F5A2F71AC}"/>
          </ac:spMkLst>
        </pc:spChg>
        <pc:picChg chg="del">
          <ac:chgData name="Edwards, Danny J (Materials)" userId="44becac2-26a6-4725-968a-c0455f4a4b10" providerId="ADAL" clId="{4D7AE64D-D1BC-4F1A-B83D-5AF1CA9EC29A}" dt="2019-12-09T05:21:45.734" v="17171" actId="478"/>
          <ac:picMkLst>
            <pc:docMk/>
            <pc:sldMk cId="1881079864" sldId="401"/>
            <ac:picMk id="5" creationId="{6052F3DE-E54B-404C-9D2E-323ADAF74AE3}"/>
          </ac:picMkLst>
        </pc:picChg>
        <pc:picChg chg="add del mod">
          <ac:chgData name="Edwards, Danny J (Materials)" userId="44becac2-26a6-4725-968a-c0455f4a4b10" providerId="ADAL" clId="{4D7AE64D-D1BC-4F1A-B83D-5AF1CA9EC29A}" dt="2019-12-09T05:26:40.143" v="17173" actId="478"/>
          <ac:picMkLst>
            <pc:docMk/>
            <pc:sldMk cId="1881079864" sldId="401"/>
            <ac:picMk id="7" creationId="{F7FE344C-910C-466F-BA9E-35E246F4D871}"/>
          </ac:picMkLst>
        </pc:picChg>
        <pc:picChg chg="add del mod">
          <ac:chgData name="Edwards, Danny J (Materials)" userId="44becac2-26a6-4725-968a-c0455f4a4b10" providerId="ADAL" clId="{4D7AE64D-D1BC-4F1A-B83D-5AF1CA9EC29A}" dt="2019-12-09T05:27:09.574" v="17175" actId="478"/>
          <ac:picMkLst>
            <pc:docMk/>
            <pc:sldMk cId="1881079864" sldId="401"/>
            <ac:picMk id="10" creationId="{6139F79D-5650-483A-9611-96179A9F5DBC}"/>
          </ac:picMkLst>
        </pc:picChg>
      </pc:sldChg>
      <pc:sldChg chg="modSp add ord">
        <pc:chgData name="Edwards, Danny J (Materials)" userId="44becac2-26a6-4725-968a-c0455f4a4b10" providerId="ADAL" clId="{4D7AE64D-D1BC-4F1A-B83D-5AF1CA9EC29A}" dt="2019-12-09T05:58:07.790" v="17531" actId="207"/>
        <pc:sldMkLst>
          <pc:docMk/>
          <pc:sldMk cId="535782173" sldId="402"/>
        </pc:sldMkLst>
        <pc:spChg chg="mod">
          <ac:chgData name="Edwards, Danny J (Materials)" userId="44becac2-26a6-4725-968a-c0455f4a4b10" providerId="ADAL" clId="{4D7AE64D-D1BC-4F1A-B83D-5AF1CA9EC29A}" dt="2019-12-09T05:58:00.733" v="17530"/>
          <ac:spMkLst>
            <pc:docMk/>
            <pc:sldMk cId="535782173" sldId="402"/>
            <ac:spMk id="3" creationId="{DA553B38-57DD-44E1-A2F0-32BFF94B5251}"/>
          </ac:spMkLst>
        </pc:spChg>
        <pc:spChg chg="mod">
          <ac:chgData name="Edwards, Danny J (Materials)" userId="44becac2-26a6-4725-968a-c0455f4a4b10" providerId="ADAL" clId="{4D7AE64D-D1BC-4F1A-B83D-5AF1CA9EC29A}" dt="2019-12-09T05:58:07.790" v="17531" actId="207"/>
          <ac:spMkLst>
            <pc:docMk/>
            <pc:sldMk cId="535782173" sldId="402"/>
            <ac:spMk id="4" creationId="{064F97E9-B206-45F4-A086-E4A48368C3E2}"/>
          </ac:spMkLst>
        </pc:spChg>
      </pc:sldChg>
      <pc:sldChg chg="add del">
        <pc:chgData name="Edwards, Danny J (Materials)" userId="44becac2-26a6-4725-968a-c0455f4a4b10" providerId="ADAL" clId="{4D7AE64D-D1BC-4F1A-B83D-5AF1CA9EC29A}" dt="2019-12-09T06:07:37.970" v="17533" actId="2696"/>
        <pc:sldMkLst>
          <pc:docMk/>
          <pc:sldMk cId="3508136131" sldId="403"/>
        </pc:sldMkLst>
      </pc:sldChg>
      <pc:sldChg chg="add del">
        <pc:chgData name="Edwards, Danny J (Materials)" userId="44becac2-26a6-4725-968a-c0455f4a4b10" providerId="ADAL" clId="{4D7AE64D-D1BC-4F1A-B83D-5AF1CA9EC29A}" dt="2019-12-09T06:07:42.390" v="17534" actId="2696"/>
        <pc:sldMkLst>
          <pc:docMk/>
          <pc:sldMk cId="3701595254" sldId="404"/>
        </pc:sldMkLst>
      </pc:sldChg>
      <pc:sldChg chg="add">
        <pc:chgData name="Edwards, Danny J (Materials)" userId="44becac2-26a6-4725-968a-c0455f4a4b10" providerId="ADAL" clId="{4D7AE64D-D1BC-4F1A-B83D-5AF1CA9EC29A}" dt="2019-12-09T06:07:13.700" v="17532"/>
        <pc:sldMkLst>
          <pc:docMk/>
          <pc:sldMk cId="981972920" sldId="405"/>
        </pc:sldMkLst>
      </pc:sldChg>
      <pc:sldChg chg="add">
        <pc:chgData name="Edwards, Danny J (Materials)" userId="44becac2-26a6-4725-968a-c0455f4a4b10" providerId="ADAL" clId="{4D7AE64D-D1BC-4F1A-B83D-5AF1CA9EC29A}" dt="2019-12-09T06:07:13.700" v="17532"/>
        <pc:sldMkLst>
          <pc:docMk/>
          <pc:sldMk cId="2378413592" sldId="406"/>
        </pc:sldMkLst>
      </pc:sldChg>
      <pc:sldChg chg="add">
        <pc:chgData name="Edwards, Danny J (Materials)" userId="44becac2-26a6-4725-968a-c0455f4a4b10" providerId="ADAL" clId="{4D7AE64D-D1BC-4F1A-B83D-5AF1CA9EC29A}" dt="2019-12-09T06:07:13.700" v="17532"/>
        <pc:sldMkLst>
          <pc:docMk/>
          <pc:sldMk cId="1292978413" sldId="407"/>
        </pc:sldMkLst>
      </pc:sldChg>
      <pc:sldChg chg="add del">
        <pc:chgData name="Edwards, Danny J (Materials)" userId="44becac2-26a6-4725-968a-c0455f4a4b10" providerId="ADAL" clId="{4D7AE64D-D1BC-4F1A-B83D-5AF1CA9EC29A}" dt="2019-12-09T06:11:50.916" v="17708" actId="2696"/>
        <pc:sldMkLst>
          <pc:docMk/>
          <pc:sldMk cId="2735846361" sldId="408"/>
        </pc:sldMkLst>
      </pc:sldChg>
      <pc:sldChg chg="modSp add del">
        <pc:chgData name="Edwards, Danny J (Materials)" userId="44becac2-26a6-4725-968a-c0455f4a4b10" providerId="ADAL" clId="{4D7AE64D-D1BC-4F1A-B83D-5AF1CA9EC29A}" dt="2019-12-09T06:12:31.392" v="17769" actId="2696"/>
        <pc:sldMkLst>
          <pc:docMk/>
          <pc:sldMk cId="4251135254" sldId="408"/>
        </pc:sldMkLst>
        <pc:spChg chg="mod">
          <ac:chgData name="Edwards, Danny J (Materials)" userId="44becac2-26a6-4725-968a-c0455f4a4b10" providerId="ADAL" clId="{4D7AE64D-D1BC-4F1A-B83D-5AF1CA9EC29A}" dt="2019-12-09T06:12:21.483" v="17767" actId="20577"/>
          <ac:spMkLst>
            <pc:docMk/>
            <pc:sldMk cId="4251135254" sldId="408"/>
            <ac:spMk id="6" creationId="{2C35E499-6487-4675-B947-B9E5A9882D72}"/>
          </ac:spMkLst>
        </pc:spChg>
      </pc:sldChg>
      <pc:sldChg chg="addSp modSp add del">
        <pc:chgData name="Edwards, Danny J (Materials)" userId="44becac2-26a6-4725-968a-c0455f4a4b10" providerId="ADAL" clId="{4D7AE64D-D1BC-4F1A-B83D-5AF1CA9EC29A}" dt="2019-12-09T06:16:11.906" v="17905" actId="2696"/>
        <pc:sldMkLst>
          <pc:docMk/>
          <pc:sldMk cId="1975166787" sldId="409"/>
        </pc:sldMkLst>
        <pc:spChg chg="mod">
          <ac:chgData name="Edwards, Danny J (Materials)" userId="44becac2-26a6-4725-968a-c0455f4a4b10" providerId="ADAL" clId="{4D7AE64D-D1BC-4F1A-B83D-5AF1CA9EC29A}" dt="2019-12-09T06:14:16.176" v="17795" actId="1076"/>
          <ac:spMkLst>
            <pc:docMk/>
            <pc:sldMk cId="1975166787" sldId="409"/>
            <ac:spMk id="6" creationId="{2C35E499-6487-4675-B947-B9E5A9882D72}"/>
          </ac:spMkLst>
        </pc:spChg>
        <pc:picChg chg="add mod">
          <ac:chgData name="Edwards, Danny J (Materials)" userId="44becac2-26a6-4725-968a-c0455f4a4b10" providerId="ADAL" clId="{4D7AE64D-D1BC-4F1A-B83D-5AF1CA9EC29A}" dt="2019-12-09T06:14:44.336" v="17799" actId="1076"/>
          <ac:picMkLst>
            <pc:docMk/>
            <pc:sldMk cId="1975166787" sldId="409"/>
            <ac:picMk id="3" creationId="{73778399-D652-4CF4-A249-0D71A167F870}"/>
          </ac:picMkLst>
        </pc:picChg>
        <pc:picChg chg="add mod">
          <ac:chgData name="Edwards, Danny J (Materials)" userId="44becac2-26a6-4725-968a-c0455f4a4b10" providerId="ADAL" clId="{4D7AE64D-D1BC-4F1A-B83D-5AF1CA9EC29A}" dt="2019-12-09T06:15:07.628" v="17802" actId="14100"/>
          <ac:picMkLst>
            <pc:docMk/>
            <pc:sldMk cId="1975166787" sldId="409"/>
            <ac:picMk id="4" creationId="{A299282F-5F73-4CC7-B330-D5A6768E116A}"/>
          </ac:picMkLst>
        </pc:picChg>
      </pc:sldChg>
      <pc:sldChg chg="add">
        <pc:chgData name="Edwards, Danny J (Materials)" userId="44becac2-26a6-4725-968a-c0455f4a4b10" providerId="ADAL" clId="{4D7AE64D-D1BC-4F1A-B83D-5AF1CA9EC29A}" dt="2019-12-09T06:14:00.569" v="17792"/>
        <pc:sldMkLst>
          <pc:docMk/>
          <pc:sldMk cId="2130009109" sldId="410"/>
        </pc:sldMkLst>
      </pc:sldChg>
      <pc:sldChg chg="addSp modSp add">
        <pc:chgData name="Edwards, Danny J (Materials)" userId="44becac2-26a6-4725-968a-c0455f4a4b10" providerId="ADAL" clId="{4D7AE64D-D1BC-4F1A-B83D-5AF1CA9EC29A}" dt="2019-12-09T06:16:38.741" v="17913" actId="1076"/>
        <pc:sldMkLst>
          <pc:docMk/>
          <pc:sldMk cId="704222120" sldId="411"/>
        </pc:sldMkLst>
        <pc:spChg chg="add mod">
          <ac:chgData name="Edwards, Danny J (Materials)" userId="44becac2-26a6-4725-968a-c0455f4a4b10" providerId="ADAL" clId="{4D7AE64D-D1BC-4F1A-B83D-5AF1CA9EC29A}" dt="2019-12-09T06:16:38.741" v="17913" actId="1076"/>
          <ac:spMkLst>
            <pc:docMk/>
            <pc:sldMk cId="704222120" sldId="411"/>
            <ac:spMk id="3" creationId="{CD1AA9DF-8066-409B-A0F0-C6A112705A0C}"/>
          </ac:spMkLst>
        </pc:spChg>
      </pc:sldChg>
      <pc:sldChg chg="add del setBg">
        <pc:chgData name="Edwards, Danny J (Materials)" userId="44becac2-26a6-4725-968a-c0455f4a4b10" providerId="ADAL" clId="{4D7AE64D-D1BC-4F1A-B83D-5AF1CA9EC29A}" dt="2019-12-09T06:15:24.653" v="17804"/>
        <pc:sldMkLst>
          <pc:docMk/>
          <pc:sldMk cId="3556016634" sldId="411"/>
        </pc:sldMkLst>
      </pc:sldChg>
      <pc:sldChg chg="delSp modSp add del">
        <pc:chgData name="Edwards, Danny J (Materials)" userId="44becac2-26a6-4725-968a-c0455f4a4b10" providerId="ADAL" clId="{4D7AE64D-D1BC-4F1A-B83D-5AF1CA9EC29A}" dt="2019-12-09T06:19:27.980" v="17921" actId="1076"/>
        <pc:sldMkLst>
          <pc:docMk/>
          <pc:sldMk cId="837208866" sldId="606"/>
        </pc:sldMkLst>
        <pc:spChg chg="mod topLvl">
          <ac:chgData name="Edwards, Danny J (Materials)" userId="44becac2-26a6-4725-968a-c0455f4a4b10" providerId="ADAL" clId="{4D7AE64D-D1BC-4F1A-B83D-5AF1CA9EC29A}" dt="2019-12-09T06:19:24.746" v="17920" actId="165"/>
          <ac:spMkLst>
            <pc:docMk/>
            <pc:sldMk cId="837208866" sldId="606"/>
            <ac:spMk id="22" creationId="{81AD9EF2-97C3-D842-B99C-8F7560931AE0}"/>
          </ac:spMkLst>
        </pc:spChg>
        <pc:spChg chg="mod topLvl">
          <ac:chgData name="Edwards, Danny J (Materials)" userId="44becac2-26a6-4725-968a-c0455f4a4b10" providerId="ADAL" clId="{4D7AE64D-D1BC-4F1A-B83D-5AF1CA9EC29A}" dt="2019-12-09T06:19:27.980" v="17921" actId="1076"/>
          <ac:spMkLst>
            <pc:docMk/>
            <pc:sldMk cId="837208866" sldId="606"/>
            <ac:spMk id="42" creationId="{E0167506-2FE6-E047-8A91-80A80B306CA3}"/>
          </ac:spMkLst>
        </pc:spChg>
        <pc:grpChg chg="del">
          <ac:chgData name="Edwards, Danny J (Materials)" userId="44becac2-26a6-4725-968a-c0455f4a4b10" providerId="ADAL" clId="{4D7AE64D-D1BC-4F1A-B83D-5AF1CA9EC29A}" dt="2019-12-09T06:19:24.746" v="17920" actId="165"/>
          <ac:grpSpMkLst>
            <pc:docMk/>
            <pc:sldMk cId="837208866" sldId="606"/>
            <ac:grpSpMk id="5" creationId="{79548F1F-E6C9-184A-9302-E340614E7829}"/>
          </ac:grpSpMkLst>
        </pc:grpChg>
        <pc:picChg chg="mod topLvl">
          <ac:chgData name="Edwards, Danny J (Materials)" userId="44becac2-26a6-4725-968a-c0455f4a4b10" providerId="ADAL" clId="{4D7AE64D-D1BC-4F1A-B83D-5AF1CA9EC29A}" dt="2019-12-09T06:19:24.746" v="17920" actId="165"/>
          <ac:picMkLst>
            <pc:docMk/>
            <pc:sldMk cId="837208866" sldId="606"/>
            <ac:picMk id="20" creationId="{EB54D858-8964-2546-91BF-C7010D9201C4}"/>
          </ac:picMkLst>
        </pc:picChg>
      </pc:sldChg>
      <pc:sldChg chg="modSp add">
        <pc:chgData name="Edwards, Danny J (Materials)" userId="44becac2-26a6-4725-968a-c0455f4a4b10" providerId="ADAL" clId="{4D7AE64D-D1BC-4F1A-B83D-5AF1CA9EC29A}" dt="2019-12-10T23:55:03.294" v="20912" actId="1076"/>
        <pc:sldMkLst>
          <pc:docMk/>
          <pc:sldMk cId="1800410296" sldId="608"/>
        </pc:sldMkLst>
        <pc:spChg chg="mod">
          <ac:chgData name="Edwards, Danny J (Materials)" userId="44becac2-26a6-4725-968a-c0455f4a4b10" providerId="ADAL" clId="{4D7AE64D-D1BC-4F1A-B83D-5AF1CA9EC29A}" dt="2019-12-10T23:55:03.294" v="20912" actId="1076"/>
          <ac:spMkLst>
            <pc:docMk/>
            <pc:sldMk cId="1800410296" sldId="608"/>
            <ac:spMk id="10" creationId="{00000000-0000-0000-0000-000000000000}"/>
          </ac:spMkLst>
        </pc:spChg>
        <pc:spChg chg="mod">
          <ac:chgData name="Edwards, Danny J (Materials)" userId="44becac2-26a6-4725-968a-c0455f4a4b10" providerId="ADAL" clId="{4D7AE64D-D1BC-4F1A-B83D-5AF1CA9EC29A}" dt="2019-12-10T23:54:55.010" v="20909" actId="1076"/>
          <ac:spMkLst>
            <pc:docMk/>
            <pc:sldMk cId="1800410296" sldId="608"/>
            <ac:spMk id="11" creationId="{00000000-0000-0000-0000-000000000000}"/>
          </ac:spMkLst>
        </pc:spChg>
      </pc:sldChg>
      <pc:sldChg chg="add">
        <pc:chgData name="Edwards, Danny J (Materials)" userId="44becac2-26a6-4725-968a-c0455f4a4b10" providerId="ADAL" clId="{4D7AE64D-D1BC-4F1A-B83D-5AF1CA9EC29A}" dt="2019-12-09T06:23:05.622" v="17925"/>
        <pc:sldMkLst>
          <pc:docMk/>
          <pc:sldMk cId="1668028675" sldId="610"/>
        </pc:sldMkLst>
      </pc:sldChg>
      <pc:sldChg chg="add">
        <pc:chgData name="Edwards, Danny J (Materials)" userId="44becac2-26a6-4725-968a-c0455f4a4b10" providerId="ADAL" clId="{4D7AE64D-D1BC-4F1A-B83D-5AF1CA9EC29A}" dt="2019-12-09T06:18:10.621" v="17914"/>
        <pc:sldMkLst>
          <pc:docMk/>
          <pc:sldMk cId="3134092939" sldId="620"/>
        </pc:sldMkLst>
      </pc:sldChg>
      <pc:sldChg chg="add">
        <pc:chgData name="Edwards, Danny J (Materials)" userId="44becac2-26a6-4725-968a-c0455f4a4b10" providerId="ADAL" clId="{4D7AE64D-D1BC-4F1A-B83D-5AF1CA9EC29A}" dt="2019-12-09T06:20:02.125" v="17922"/>
        <pc:sldMkLst>
          <pc:docMk/>
          <pc:sldMk cId="3531377321" sldId="623"/>
        </pc:sldMkLst>
      </pc:sldChg>
      <pc:sldChg chg="modSp add">
        <pc:chgData name="Edwards, Danny J (Materials)" userId="44becac2-26a6-4725-968a-c0455f4a4b10" providerId="ADAL" clId="{4D7AE64D-D1BC-4F1A-B83D-5AF1CA9EC29A}" dt="2019-12-09T06:21:40.620" v="17924" actId="1076"/>
        <pc:sldMkLst>
          <pc:docMk/>
          <pc:sldMk cId="3159880756" sldId="629"/>
        </pc:sldMkLst>
        <pc:spChg chg="mod">
          <ac:chgData name="Edwards, Danny J (Materials)" userId="44becac2-26a6-4725-968a-c0455f4a4b10" providerId="ADAL" clId="{4D7AE64D-D1BC-4F1A-B83D-5AF1CA9EC29A}" dt="2019-12-09T06:21:40.620" v="17924" actId="1076"/>
          <ac:spMkLst>
            <pc:docMk/>
            <pc:sldMk cId="3159880756" sldId="629"/>
            <ac:spMk id="23" creationId="{44D689A2-0FBE-2D40-987F-B3AB71F11FFE}"/>
          </ac:spMkLst>
        </pc:spChg>
      </pc:sldChg>
      <pc:sldChg chg="addSp delSp modSp add modTransition setBg">
        <pc:chgData name="Edwards, Danny J (Materials)" userId="44becac2-26a6-4725-968a-c0455f4a4b10" providerId="ADAL" clId="{4D7AE64D-D1BC-4F1A-B83D-5AF1CA9EC29A}" dt="2019-12-09T06:37:01.656" v="18165" actId="1076"/>
        <pc:sldMkLst>
          <pc:docMk/>
          <pc:sldMk cId="1595089409" sldId="630"/>
        </pc:sldMkLst>
        <pc:spChg chg="add mod">
          <ac:chgData name="Edwards, Danny J (Materials)" userId="44becac2-26a6-4725-968a-c0455f4a4b10" providerId="ADAL" clId="{4D7AE64D-D1BC-4F1A-B83D-5AF1CA9EC29A}" dt="2019-12-09T06:37:01.656" v="18165" actId="1076"/>
          <ac:spMkLst>
            <pc:docMk/>
            <pc:sldMk cId="1595089409" sldId="630"/>
            <ac:spMk id="3" creationId="{23644063-72BE-43EC-84FF-E6FEC56FFEDD}"/>
          </ac:spMkLst>
        </pc:spChg>
        <pc:spChg chg="mod">
          <ac:chgData name="Edwards, Danny J (Materials)" userId="44becac2-26a6-4725-968a-c0455f4a4b10" providerId="ADAL" clId="{4D7AE64D-D1BC-4F1A-B83D-5AF1CA9EC29A}" dt="2019-12-09T06:35:04.315" v="18147" actId="1076"/>
          <ac:spMkLst>
            <pc:docMk/>
            <pc:sldMk cId="1595089409" sldId="630"/>
            <ac:spMk id="6" creationId="{2C35E499-6487-4675-B947-B9E5A9882D72}"/>
          </ac:spMkLst>
        </pc:spChg>
        <pc:picChg chg="add del mod modCrop">
          <ac:chgData name="Edwards, Danny J (Materials)" userId="44becac2-26a6-4725-968a-c0455f4a4b10" providerId="ADAL" clId="{4D7AE64D-D1BC-4F1A-B83D-5AF1CA9EC29A}" dt="2019-12-09T06:36:19.051" v="18158"/>
          <ac:picMkLst>
            <pc:docMk/>
            <pc:sldMk cId="1595089409" sldId="630"/>
            <ac:picMk id="5" creationId="{6A7BA10D-E7AD-43C7-8EDC-C56502764C33}"/>
          </ac:picMkLst>
        </pc:picChg>
        <pc:picChg chg="add del">
          <ac:chgData name="Edwards, Danny J (Materials)" userId="44becac2-26a6-4725-968a-c0455f4a4b10" providerId="ADAL" clId="{4D7AE64D-D1BC-4F1A-B83D-5AF1CA9EC29A}" dt="2019-12-09T06:36:21.714" v="18160"/>
          <ac:picMkLst>
            <pc:docMk/>
            <pc:sldMk cId="1595089409" sldId="630"/>
            <ac:picMk id="7" creationId="{EEA5B759-604F-4004-A445-76F23CA54B4C}"/>
          </ac:picMkLst>
        </pc:picChg>
      </pc:sldChg>
      <pc:sldChg chg="add del">
        <pc:chgData name="Edwards, Danny J (Materials)" userId="44becac2-26a6-4725-968a-c0455f4a4b10" providerId="ADAL" clId="{4D7AE64D-D1BC-4F1A-B83D-5AF1CA9EC29A}" dt="2019-12-09T06:25:44.499" v="17929" actId="2696"/>
        <pc:sldMkLst>
          <pc:docMk/>
          <pc:sldMk cId="2266265609" sldId="630"/>
        </pc:sldMkLst>
      </pc:sldChg>
      <pc:sldChg chg="add del">
        <pc:chgData name="Edwards, Danny J (Materials)" userId="44becac2-26a6-4725-968a-c0455f4a4b10" providerId="ADAL" clId="{4D7AE64D-D1BC-4F1A-B83D-5AF1CA9EC29A}" dt="2019-12-09T06:25:39.178" v="17927"/>
        <pc:sldMkLst>
          <pc:docMk/>
          <pc:sldMk cId="2289686218" sldId="630"/>
        </pc:sldMkLst>
      </pc:sldChg>
      <pc:sldChg chg="addSp delSp modSp add ord modTransition">
        <pc:chgData name="Edwards, Danny J (Materials)" userId="44becac2-26a6-4725-968a-c0455f4a4b10" providerId="ADAL" clId="{4D7AE64D-D1BC-4F1A-B83D-5AF1CA9EC29A}" dt="2019-12-09T06:43:05.559" v="18806" actId="14100"/>
        <pc:sldMkLst>
          <pc:docMk/>
          <pc:sldMk cId="1472816471" sldId="631"/>
        </pc:sldMkLst>
        <pc:spChg chg="del">
          <ac:chgData name="Edwards, Danny J (Materials)" userId="44becac2-26a6-4725-968a-c0455f4a4b10" providerId="ADAL" clId="{4D7AE64D-D1BC-4F1A-B83D-5AF1CA9EC29A}" dt="2019-12-09T06:37:15.251" v="18168"/>
          <ac:spMkLst>
            <pc:docMk/>
            <pc:sldMk cId="1472816471" sldId="631"/>
            <ac:spMk id="2" creationId="{CCB2539F-26FE-45A3-8EA1-999665D0F878}"/>
          </ac:spMkLst>
        </pc:spChg>
        <pc:spChg chg="del">
          <ac:chgData name="Edwards, Danny J (Materials)" userId="44becac2-26a6-4725-968a-c0455f4a4b10" providerId="ADAL" clId="{4D7AE64D-D1BC-4F1A-B83D-5AF1CA9EC29A}" dt="2019-12-09T06:37:15.251" v="18168"/>
          <ac:spMkLst>
            <pc:docMk/>
            <pc:sldMk cId="1472816471" sldId="631"/>
            <ac:spMk id="3" creationId="{6A6B5605-61D3-466A-9E97-5B30F6D80EC6}"/>
          </ac:spMkLst>
        </pc:spChg>
        <pc:spChg chg="add mod">
          <ac:chgData name="Edwards, Danny J (Materials)" userId="44becac2-26a6-4725-968a-c0455f4a4b10" providerId="ADAL" clId="{4D7AE64D-D1BC-4F1A-B83D-5AF1CA9EC29A}" dt="2019-12-09T06:42:31.385" v="18702" actId="1076"/>
          <ac:spMkLst>
            <pc:docMk/>
            <pc:sldMk cId="1472816471" sldId="631"/>
            <ac:spMk id="5" creationId="{68F69061-5F47-4982-A82F-4A67367B1C59}"/>
          </ac:spMkLst>
        </pc:spChg>
        <pc:spChg chg="add del mod">
          <ac:chgData name="Edwards, Danny J (Materials)" userId="44becac2-26a6-4725-968a-c0455f4a4b10" providerId="ADAL" clId="{4D7AE64D-D1BC-4F1A-B83D-5AF1CA9EC29A}" dt="2019-12-09T06:40:36.580" v="18375"/>
          <ac:spMkLst>
            <pc:docMk/>
            <pc:sldMk cId="1472816471" sldId="631"/>
            <ac:spMk id="6" creationId="{FFE82B66-FDD2-40F6-BB53-AB1882111AE8}"/>
          </ac:spMkLst>
        </pc:spChg>
        <pc:spChg chg="add mod">
          <ac:chgData name="Edwards, Danny J (Materials)" userId="44becac2-26a6-4725-968a-c0455f4a4b10" providerId="ADAL" clId="{4D7AE64D-D1BC-4F1A-B83D-5AF1CA9EC29A}" dt="2019-12-09T06:43:05.559" v="18806" actId="14100"/>
          <ac:spMkLst>
            <pc:docMk/>
            <pc:sldMk cId="1472816471" sldId="631"/>
            <ac:spMk id="7" creationId="{83597B0A-100C-446C-9758-0E15DE04D7DE}"/>
          </ac:spMkLst>
        </pc:spChg>
        <pc:picChg chg="add mod">
          <ac:chgData name="Edwards, Danny J (Materials)" userId="44becac2-26a6-4725-968a-c0455f4a4b10" providerId="ADAL" clId="{4D7AE64D-D1BC-4F1A-B83D-5AF1CA9EC29A}" dt="2019-12-09T06:40:54.569" v="18380"/>
          <ac:picMkLst>
            <pc:docMk/>
            <pc:sldMk cId="1472816471" sldId="631"/>
            <ac:picMk id="9" creationId="{154AF29C-74C8-42EE-9C36-906184DCCB68}"/>
          </ac:picMkLst>
        </pc:picChg>
      </pc:sldChg>
      <pc:sldChg chg="addSp delSp modSp add modTransition">
        <pc:chgData name="Edwards, Danny J (Materials)" userId="44becac2-26a6-4725-968a-c0455f4a4b10" providerId="ADAL" clId="{4D7AE64D-D1BC-4F1A-B83D-5AF1CA9EC29A}" dt="2019-12-09T06:46:06.442" v="19085" actId="14100"/>
        <pc:sldMkLst>
          <pc:docMk/>
          <pc:sldMk cId="135351651" sldId="632"/>
        </pc:sldMkLst>
        <pc:spChg chg="del">
          <ac:chgData name="Edwards, Danny J (Materials)" userId="44becac2-26a6-4725-968a-c0455f4a4b10" providerId="ADAL" clId="{4D7AE64D-D1BC-4F1A-B83D-5AF1CA9EC29A}" dt="2019-12-09T06:37:15.251" v="18168"/>
          <ac:spMkLst>
            <pc:docMk/>
            <pc:sldMk cId="135351651" sldId="632"/>
            <ac:spMk id="2" creationId="{3FF0C39E-E844-4FAE-8C4C-54711F863146}"/>
          </ac:spMkLst>
        </pc:spChg>
        <pc:spChg chg="del">
          <ac:chgData name="Edwards, Danny J (Materials)" userId="44becac2-26a6-4725-968a-c0455f4a4b10" providerId="ADAL" clId="{4D7AE64D-D1BC-4F1A-B83D-5AF1CA9EC29A}" dt="2019-12-09T06:37:15.251" v="18168"/>
          <ac:spMkLst>
            <pc:docMk/>
            <pc:sldMk cId="135351651" sldId="632"/>
            <ac:spMk id="3" creationId="{369564ED-12ED-4E86-B5E9-4EA9F147465E}"/>
          </ac:spMkLst>
        </pc:spChg>
        <pc:spChg chg="add mod">
          <ac:chgData name="Edwards, Danny J (Materials)" userId="44becac2-26a6-4725-968a-c0455f4a4b10" providerId="ADAL" clId="{4D7AE64D-D1BC-4F1A-B83D-5AF1CA9EC29A}" dt="2019-12-09T06:43:30.378" v="18837" actId="20577"/>
          <ac:spMkLst>
            <pc:docMk/>
            <pc:sldMk cId="135351651" sldId="632"/>
            <ac:spMk id="5" creationId="{D57A9C86-4271-446B-B795-FCDCCDC7711F}"/>
          </ac:spMkLst>
        </pc:spChg>
        <pc:spChg chg="add del mod">
          <ac:chgData name="Edwards, Danny J (Materials)" userId="44becac2-26a6-4725-968a-c0455f4a4b10" providerId="ADAL" clId="{4D7AE64D-D1BC-4F1A-B83D-5AF1CA9EC29A}" dt="2019-12-09T06:37:32.662" v="18169"/>
          <ac:spMkLst>
            <pc:docMk/>
            <pc:sldMk cId="135351651" sldId="632"/>
            <ac:spMk id="6" creationId="{4A8DF6E4-7CC8-48B2-93B5-8460C6ED72EF}"/>
          </ac:spMkLst>
        </pc:spChg>
        <pc:spChg chg="add mod">
          <ac:chgData name="Edwards, Danny J (Materials)" userId="44becac2-26a6-4725-968a-c0455f4a4b10" providerId="ADAL" clId="{4D7AE64D-D1BC-4F1A-B83D-5AF1CA9EC29A}" dt="2019-12-09T06:46:06.442" v="19085" actId="14100"/>
          <ac:spMkLst>
            <pc:docMk/>
            <pc:sldMk cId="135351651" sldId="632"/>
            <ac:spMk id="7" creationId="{75CA1006-6136-4459-BED4-3F755315A763}"/>
          </ac:spMkLst>
        </pc:spChg>
        <pc:spChg chg="add del">
          <ac:chgData name="Edwards, Danny J (Materials)" userId="44becac2-26a6-4725-968a-c0455f4a4b10" providerId="ADAL" clId="{4D7AE64D-D1BC-4F1A-B83D-5AF1CA9EC29A}" dt="2019-12-09T06:38:37.447" v="18176"/>
          <ac:spMkLst>
            <pc:docMk/>
            <pc:sldMk cId="135351651" sldId="632"/>
            <ac:spMk id="10" creationId="{761F5014-F7BD-41A3-A901-10760723628A}"/>
          </ac:spMkLst>
        </pc:spChg>
        <pc:spChg chg="add mod">
          <ac:chgData name="Edwards, Danny J (Materials)" userId="44becac2-26a6-4725-968a-c0455f4a4b10" providerId="ADAL" clId="{4D7AE64D-D1BC-4F1A-B83D-5AF1CA9EC29A}" dt="2019-12-09T06:45:29.694" v="19020" actId="1076"/>
          <ac:spMkLst>
            <pc:docMk/>
            <pc:sldMk cId="135351651" sldId="632"/>
            <ac:spMk id="12" creationId="{19F2F773-D49E-4B6B-8E1E-5CA9DC0A7B0A}"/>
          </ac:spMkLst>
        </pc:spChg>
        <pc:picChg chg="add mod">
          <ac:chgData name="Edwards, Danny J (Materials)" userId="44becac2-26a6-4725-968a-c0455f4a4b10" providerId="ADAL" clId="{4D7AE64D-D1BC-4F1A-B83D-5AF1CA9EC29A}" dt="2019-12-09T06:39:04.377" v="18179" actId="1076"/>
          <ac:picMkLst>
            <pc:docMk/>
            <pc:sldMk cId="135351651" sldId="632"/>
            <ac:picMk id="9" creationId="{03CE50A4-3D88-499C-B6E3-B2E35EEA4DD8}"/>
          </ac:picMkLst>
        </pc:picChg>
        <pc:picChg chg="add mod">
          <ac:chgData name="Edwards, Danny J (Materials)" userId="44becac2-26a6-4725-968a-c0455f4a4b10" providerId="ADAL" clId="{4D7AE64D-D1BC-4F1A-B83D-5AF1CA9EC29A}" dt="2019-12-09T06:39:06.674" v="18180" actId="1076"/>
          <ac:picMkLst>
            <pc:docMk/>
            <pc:sldMk cId="135351651" sldId="632"/>
            <ac:picMk id="11" creationId="{340FBAE7-9AFB-4D9F-AAF2-E48A9411A0E3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9T06:48:58.029" v="19536" actId="14100"/>
        <pc:sldMkLst>
          <pc:docMk/>
          <pc:sldMk cId="4180735174" sldId="633"/>
        </pc:sldMkLst>
        <pc:spChg chg="add del mod">
          <ac:chgData name="Edwards, Danny J (Materials)" userId="44becac2-26a6-4725-968a-c0455f4a4b10" providerId="ADAL" clId="{4D7AE64D-D1BC-4F1A-B83D-5AF1CA9EC29A}" dt="2019-12-09T06:46:41.394" v="19088"/>
          <ac:spMkLst>
            <pc:docMk/>
            <pc:sldMk cId="4180735174" sldId="633"/>
            <ac:spMk id="3" creationId="{681DC07B-4B9A-43F7-AC5A-41E15396C8CC}"/>
          </ac:spMkLst>
        </pc:spChg>
        <pc:spChg chg="mod">
          <ac:chgData name="Edwards, Danny J (Materials)" userId="44becac2-26a6-4725-968a-c0455f4a4b10" providerId="ADAL" clId="{4D7AE64D-D1BC-4F1A-B83D-5AF1CA9EC29A}" dt="2019-12-09T06:48:51" v="19533" actId="14100"/>
          <ac:spMkLst>
            <pc:docMk/>
            <pc:sldMk cId="4180735174" sldId="633"/>
            <ac:spMk id="5" creationId="{68F69061-5F47-4982-A82F-4A67367B1C59}"/>
          </ac:spMkLst>
        </pc:spChg>
        <pc:spChg chg="mod">
          <ac:chgData name="Edwards, Danny J (Materials)" userId="44becac2-26a6-4725-968a-c0455f4a4b10" providerId="ADAL" clId="{4D7AE64D-D1BC-4F1A-B83D-5AF1CA9EC29A}" dt="2019-12-09T06:48:58.029" v="19536" actId="14100"/>
          <ac:spMkLst>
            <pc:docMk/>
            <pc:sldMk cId="4180735174" sldId="633"/>
            <ac:spMk id="7" creationId="{83597B0A-100C-446C-9758-0E15DE04D7DE}"/>
          </ac:spMkLst>
        </pc:spChg>
        <pc:picChg chg="add mod">
          <ac:chgData name="Edwards, Danny J (Materials)" userId="44becac2-26a6-4725-968a-c0455f4a4b10" providerId="ADAL" clId="{4D7AE64D-D1BC-4F1A-B83D-5AF1CA9EC29A}" dt="2019-12-09T06:46:45.618" v="19092" actId="14100"/>
          <ac:picMkLst>
            <pc:docMk/>
            <pc:sldMk cId="4180735174" sldId="633"/>
            <ac:picMk id="8" creationId="{665AD8B2-3CA2-46C2-A1CF-8743685FC4DA}"/>
          </ac:picMkLst>
        </pc:picChg>
        <pc:picChg chg="del">
          <ac:chgData name="Edwards, Danny J (Materials)" userId="44becac2-26a6-4725-968a-c0455f4a4b10" providerId="ADAL" clId="{4D7AE64D-D1BC-4F1A-B83D-5AF1CA9EC29A}" dt="2019-12-09T06:46:39.459" v="19087" actId="478"/>
          <ac:picMkLst>
            <pc:docMk/>
            <pc:sldMk cId="4180735174" sldId="633"/>
            <ac:picMk id="9" creationId="{154AF29C-74C8-42EE-9C36-906184DCCB68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9T07:00:36.404" v="20047" actId="20577"/>
        <pc:sldMkLst>
          <pc:docMk/>
          <pc:sldMk cId="2626252338" sldId="634"/>
        </pc:sldMkLst>
        <pc:spChg chg="del">
          <ac:chgData name="Edwards, Danny J (Materials)" userId="44becac2-26a6-4725-968a-c0455f4a4b10" providerId="ADAL" clId="{4D7AE64D-D1BC-4F1A-B83D-5AF1CA9EC29A}" dt="2019-12-09T06:49:43.373" v="19538"/>
          <ac:spMkLst>
            <pc:docMk/>
            <pc:sldMk cId="2626252338" sldId="634"/>
            <ac:spMk id="3" creationId="{255859B2-DFB2-4733-84DE-FC1FA96C010F}"/>
          </ac:spMkLst>
        </pc:spChg>
        <pc:spChg chg="del">
          <ac:chgData name="Edwards, Danny J (Materials)" userId="44becac2-26a6-4725-968a-c0455f4a4b10" providerId="ADAL" clId="{4D7AE64D-D1BC-4F1A-B83D-5AF1CA9EC29A}" dt="2019-12-09T06:49:43.373" v="19538"/>
          <ac:spMkLst>
            <pc:docMk/>
            <pc:sldMk cId="2626252338" sldId="634"/>
            <ac:spMk id="4" creationId="{DE15B9A4-D616-4350-BFC7-8028A560735B}"/>
          </ac:spMkLst>
        </pc:spChg>
        <pc:spChg chg="del">
          <ac:chgData name="Edwards, Danny J (Materials)" userId="44becac2-26a6-4725-968a-c0455f4a4b10" providerId="ADAL" clId="{4D7AE64D-D1BC-4F1A-B83D-5AF1CA9EC29A}" dt="2019-12-09T06:49:43.373" v="19538"/>
          <ac:spMkLst>
            <pc:docMk/>
            <pc:sldMk cId="2626252338" sldId="634"/>
            <ac:spMk id="5" creationId="{E61B42CA-95C1-4A62-9ECD-BC617A6F695C}"/>
          </ac:spMkLst>
        </pc:spChg>
        <pc:spChg chg="add mod">
          <ac:chgData name="Edwards, Danny J (Materials)" userId="44becac2-26a6-4725-968a-c0455f4a4b10" providerId="ADAL" clId="{4D7AE64D-D1BC-4F1A-B83D-5AF1CA9EC29A}" dt="2019-12-09T06:59:57.335" v="19928" actId="20577"/>
          <ac:spMkLst>
            <pc:docMk/>
            <pc:sldMk cId="2626252338" sldId="634"/>
            <ac:spMk id="6" creationId="{3FFA6027-09DE-492D-BC00-F46C7DC87152}"/>
          </ac:spMkLst>
        </pc:spChg>
        <pc:spChg chg="add del mod">
          <ac:chgData name="Edwards, Danny J (Materials)" userId="44becac2-26a6-4725-968a-c0455f4a4b10" providerId="ADAL" clId="{4D7AE64D-D1BC-4F1A-B83D-5AF1CA9EC29A}" dt="2019-12-09T06:50:15.622" v="19539" actId="931"/>
          <ac:spMkLst>
            <pc:docMk/>
            <pc:sldMk cId="2626252338" sldId="634"/>
            <ac:spMk id="7" creationId="{D552293C-EE7A-4515-9E61-206A4A668B44}"/>
          </ac:spMkLst>
        </pc:spChg>
        <pc:spChg chg="add del mod">
          <ac:chgData name="Edwards, Danny J (Materials)" userId="44becac2-26a6-4725-968a-c0455f4a4b10" providerId="ADAL" clId="{4D7AE64D-D1BC-4F1A-B83D-5AF1CA9EC29A}" dt="2019-12-09T06:50:38.486" v="19569" actId="931"/>
          <ac:spMkLst>
            <pc:docMk/>
            <pc:sldMk cId="2626252338" sldId="634"/>
            <ac:spMk id="8" creationId="{1BF6C4BD-C07A-4720-8CB1-9957BBBF246D}"/>
          </ac:spMkLst>
        </pc:spChg>
        <pc:spChg chg="add del mod">
          <ac:chgData name="Edwards, Danny J (Materials)" userId="44becac2-26a6-4725-968a-c0455f4a4b10" providerId="ADAL" clId="{4D7AE64D-D1BC-4F1A-B83D-5AF1CA9EC29A}" dt="2019-12-09T06:51:22.590" v="19600" actId="931"/>
          <ac:spMkLst>
            <pc:docMk/>
            <pc:sldMk cId="2626252338" sldId="634"/>
            <ac:spMk id="9" creationId="{8BDF4405-C68A-4491-9721-01F5585E1586}"/>
          </ac:spMkLst>
        </pc:spChg>
        <pc:spChg chg="add del mod">
          <ac:chgData name="Edwards, Danny J (Materials)" userId="44becac2-26a6-4725-968a-c0455f4a4b10" providerId="ADAL" clId="{4D7AE64D-D1BC-4F1A-B83D-5AF1CA9EC29A}" dt="2019-12-09T06:51:28.433" v="19603" actId="931"/>
          <ac:spMkLst>
            <pc:docMk/>
            <pc:sldMk cId="2626252338" sldId="634"/>
            <ac:spMk id="10" creationId="{CFB233BC-C963-46EA-AF3B-25648C5AF97D}"/>
          </ac:spMkLst>
        </pc:spChg>
        <pc:spChg chg="add del mod">
          <ac:chgData name="Edwards, Danny J (Materials)" userId="44becac2-26a6-4725-968a-c0455f4a4b10" providerId="ADAL" clId="{4D7AE64D-D1BC-4F1A-B83D-5AF1CA9EC29A}" dt="2019-12-09T06:52:15.667" v="19615" actId="478"/>
          <ac:spMkLst>
            <pc:docMk/>
            <pc:sldMk cId="2626252338" sldId="634"/>
            <ac:spMk id="11" creationId="{8EEEB992-9A31-490E-8805-E195D4393479}"/>
          </ac:spMkLst>
        </pc:spChg>
        <pc:spChg chg="add del mod">
          <ac:chgData name="Edwards, Danny J (Materials)" userId="44becac2-26a6-4725-968a-c0455f4a4b10" providerId="ADAL" clId="{4D7AE64D-D1BC-4F1A-B83D-5AF1CA9EC29A}" dt="2019-12-09T06:52:15.667" v="19615" actId="478"/>
          <ac:spMkLst>
            <pc:docMk/>
            <pc:sldMk cId="2626252338" sldId="634"/>
            <ac:spMk id="12" creationId="{1E711A47-DDF0-46E8-8525-F04B9BDC08DA}"/>
          </ac:spMkLst>
        </pc:spChg>
        <pc:spChg chg="add del mod">
          <ac:chgData name="Edwards, Danny J (Materials)" userId="44becac2-26a6-4725-968a-c0455f4a4b10" providerId="ADAL" clId="{4D7AE64D-D1BC-4F1A-B83D-5AF1CA9EC29A}" dt="2019-12-09T06:52:15.667" v="19615" actId="478"/>
          <ac:spMkLst>
            <pc:docMk/>
            <pc:sldMk cId="2626252338" sldId="634"/>
            <ac:spMk id="13" creationId="{CBBA2D99-4C7A-4DCC-B35A-2756471AAAD5}"/>
          </ac:spMkLst>
        </pc:spChg>
        <pc:spChg chg="add del mod">
          <ac:chgData name="Edwards, Danny J (Materials)" userId="44becac2-26a6-4725-968a-c0455f4a4b10" providerId="ADAL" clId="{4D7AE64D-D1BC-4F1A-B83D-5AF1CA9EC29A}" dt="2019-12-09T06:52:15.667" v="19615" actId="478"/>
          <ac:spMkLst>
            <pc:docMk/>
            <pc:sldMk cId="2626252338" sldId="634"/>
            <ac:spMk id="14" creationId="{A74822A9-5D35-4A9D-B1DF-9BC04A6432E0}"/>
          </ac:spMkLst>
        </pc:spChg>
        <pc:spChg chg="add del mod">
          <ac:chgData name="Edwards, Danny J (Materials)" userId="44becac2-26a6-4725-968a-c0455f4a4b10" providerId="ADAL" clId="{4D7AE64D-D1BC-4F1A-B83D-5AF1CA9EC29A}" dt="2019-12-09T06:51:55.584" v="19609"/>
          <ac:spMkLst>
            <pc:docMk/>
            <pc:sldMk cId="2626252338" sldId="634"/>
            <ac:spMk id="15" creationId="{B8EA846A-C832-4ADC-A99C-E006B90B6D93}"/>
          </ac:spMkLst>
        </pc:spChg>
        <pc:spChg chg="add del mod">
          <ac:chgData name="Edwards, Danny J (Materials)" userId="44becac2-26a6-4725-968a-c0455f4a4b10" providerId="ADAL" clId="{4D7AE64D-D1BC-4F1A-B83D-5AF1CA9EC29A}" dt="2019-12-09T06:51:49.245" v="19608" actId="478"/>
          <ac:spMkLst>
            <pc:docMk/>
            <pc:sldMk cId="2626252338" sldId="634"/>
            <ac:spMk id="25" creationId="{B5271523-B416-49E9-90A3-45F34ECD13F7}"/>
          </ac:spMkLst>
        </pc:spChg>
        <pc:spChg chg="add del mod">
          <ac:chgData name="Edwards, Danny J (Materials)" userId="44becac2-26a6-4725-968a-c0455f4a4b10" providerId="ADAL" clId="{4D7AE64D-D1BC-4F1A-B83D-5AF1CA9EC29A}" dt="2019-12-09T06:51:49.245" v="19608" actId="478"/>
          <ac:spMkLst>
            <pc:docMk/>
            <pc:sldMk cId="2626252338" sldId="634"/>
            <ac:spMk id="27" creationId="{6E5798E6-C799-4D9D-8C77-58B118E45104}"/>
          </ac:spMkLst>
        </pc:spChg>
        <pc:spChg chg="add del mod">
          <ac:chgData name="Edwards, Danny J (Materials)" userId="44becac2-26a6-4725-968a-c0455f4a4b10" providerId="ADAL" clId="{4D7AE64D-D1BC-4F1A-B83D-5AF1CA9EC29A}" dt="2019-12-09T06:51:49.245" v="19608" actId="478"/>
          <ac:spMkLst>
            <pc:docMk/>
            <pc:sldMk cId="2626252338" sldId="634"/>
            <ac:spMk id="29" creationId="{564B4C62-516E-4038-8270-9AB995ADBD6A}"/>
          </ac:spMkLst>
        </pc:spChg>
        <pc:spChg chg="add del mod">
          <ac:chgData name="Edwards, Danny J (Materials)" userId="44becac2-26a6-4725-968a-c0455f4a4b10" providerId="ADAL" clId="{4D7AE64D-D1BC-4F1A-B83D-5AF1CA9EC29A}" dt="2019-12-09T06:51:49.245" v="19608" actId="478"/>
          <ac:spMkLst>
            <pc:docMk/>
            <pc:sldMk cId="2626252338" sldId="634"/>
            <ac:spMk id="31" creationId="{4E353801-ABC5-427D-8B10-ED1A48884BFB}"/>
          </ac:spMkLst>
        </pc:spChg>
        <pc:spChg chg="add del mod">
          <ac:chgData name="Edwards, Danny J (Materials)" userId="44becac2-26a6-4725-968a-c0455f4a4b10" providerId="ADAL" clId="{4D7AE64D-D1BC-4F1A-B83D-5AF1CA9EC29A}" dt="2019-12-09T06:52:20.768" v="19616" actId="478"/>
          <ac:spMkLst>
            <pc:docMk/>
            <pc:sldMk cId="2626252338" sldId="634"/>
            <ac:spMk id="35" creationId="{2A56993D-8787-4675-8050-B5682A15B7CE}"/>
          </ac:spMkLst>
        </pc:spChg>
        <pc:spChg chg="add del mod">
          <ac:chgData name="Edwards, Danny J (Materials)" userId="44becac2-26a6-4725-968a-c0455f4a4b10" providerId="ADAL" clId="{4D7AE64D-D1BC-4F1A-B83D-5AF1CA9EC29A}" dt="2019-12-09T06:52:20.768" v="19616" actId="478"/>
          <ac:spMkLst>
            <pc:docMk/>
            <pc:sldMk cId="2626252338" sldId="634"/>
            <ac:spMk id="37" creationId="{E68528FF-13D3-40A7-85D0-CACD937806C2}"/>
          </ac:spMkLst>
        </pc:spChg>
        <pc:spChg chg="add mod">
          <ac:chgData name="Edwards, Danny J (Materials)" userId="44becac2-26a6-4725-968a-c0455f4a4b10" providerId="ADAL" clId="{4D7AE64D-D1BC-4F1A-B83D-5AF1CA9EC29A}" dt="2019-12-09T07:00:36.404" v="20047" actId="20577"/>
          <ac:spMkLst>
            <pc:docMk/>
            <pc:sldMk cId="2626252338" sldId="634"/>
            <ac:spMk id="42" creationId="{B9A49375-2AF3-4D0D-B820-3DF91F475126}"/>
          </ac:spMkLst>
        </pc:spChg>
        <pc:picChg chg="add del mod">
          <ac:chgData name="Edwards, Danny J (Materials)" userId="44becac2-26a6-4725-968a-c0455f4a4b10" providerId="ADAL" clId="{4D7AE64D-D1BC-4F1A-B83D-5AF1CA9EC29A}" dt="2019-12-09T06:51:45.807" v="19606" actId="478"/>
          <ac:picMkLst>
            <pc:docMk/>
            <pc:sldMk cId="2626252338" sldId="634"/>
            <ac:picMk id="17" creationId="{1F186394-D019-415E-856D-65BEA0FBB518}"/>
          </ac:picMkLst>
        </pc:picChg>
        <pc:picChg chg="add del mod">
          <ac:chgData name="Edwards, Danny J (Materials)" userId="44becac2-26a6-4725-968a-c0455f4a4b10" providerId="ADAL" clId="{4D7AE64D-D1BC-4F1A-B83D-5AF1CA9EC29A}" dt="2019-12-09T06:51:45.807" v="19606" actId="478"/>
          <ac:picMkLst>
            <pc:docMk/>
            <pc:sldMk cId="2626252338" sldId="634"/>
            <ac:picMk id="19" creationId="{EAB4DB45-E0E9-494B-A810-F93C1CE6C962}"/>
          </ac:picMkLst>
        </pc:picChg>
        <pc:picChg chg="add del mod">
          <ac:chgData name="Edwards, Danny J (Materials)" userId="44becac2-26a6-4725-968a-c0455f4a4b10" providerId="ADAL" clId="{4D7AE64D-D1BC-4F1A-B83D-5AF1CA9EC29A}" dt="2019-12-09T06:51:45.807" v="19606" actId="478"/>
          <ac:picMkLst>
            <pc:docMk/>
            <pc:sldMk cId="2626252338" sldId="634"/>
            <ac:picMk id="21" creationId="{F649821D-4863-4CBF-A7FA-7551C287093C}"/>
          </ac:picMkLst>
        </pc:picChg>
        <pc:picChg chg="add del mod">
          <ac:chgData name="Edwards, Danny J (Materials)" userId="44becac2-26a6-4725-968a-c0455f4a4b10" providerId="ADAL" clId="{4D7AE64D-D1BC-4F1A-B83D-5AF1CA9EC29A}" dt="2019-12-09T06:51:45.807" v="19606" actId="478"/>
          <ac:picMkLst>
            <pc:docMk/>
            <pc:sldMk cId="2626252338" sldId="634"/>
            <ac:picMk id="23" creationId="{C93CCEFB-F797-4B16-88BC-0701BE8DFBAC}"/>
          </ac:picMkLst>
        </pc:picChg>
        <pc:picChg chg="add mod ord">
          <ac:chgData name="Edwards, Danny J (Materials)" userId="44becac2-26a6-4725-968a-c0455f4a4b10" providerId="ADAL" clId="{4D7AE64D-D1BC-4F1A-B83D-5AF1CA9EC29A}" dt="2019-12-09T06:55:53.777" v="19681" actId="1076"/>
          <ac:picMkLst>
            <pc:docMk/>
            <pc:sldMk cId="2626252338" sldId="634"/>
            <ac:picMk id="33" creationId="{5AA09DEE-6F59-4AA6-A742-2EB2252EC593}"/>
          </ac:picMkLst>
        </pc:picChg>
        <pc:picChg chg="add mod">
          <ac:chgData name="Edwards, Danny J (Materials)" userId="44becac2-26a6-4725-968a-c0455f4a4b10" providerId="ADAL" clId="{4D7AE64D-D1BC-4F1A-B83D-5AF1CA9EC29A}" dt="2019-12-09T06:59:39.112" v="19916" actId="1038"/>
          <ac:picMkLst>
            <pc:docMk/>
            <pc:sldMk cId="2626252338" sldId="634"/>
            <ac:picMk id="39" creationId="{A34311D6-C274-4186-A428-4F608B4180DF}"/>
          </ac:picMkLst>
        </pc:picChg>
        <pc:picChg chg="add mod">
          <ac:chgData name="Edwards, Danny J (Materials)" userId="44becac2-26a6-4725-968a-c0455f4a4b10" providerId="ADAL" clId="{4D7AE64D-D1BC-4F1A-B83D-5AF1CA9EC29A}" dt="2019-12-09T06:55:44.579" v="19678" actId="1076"/>
          <ac:picMkLst>
            <pc:docMk/>
            <pc:sldMk cId="2626252338" sldId="634"/>
            <ac:picMk id="41" creationId="{FA16A0C1-312C-43A8-9E7F-7590FDC21B99}"/>
          </ac:picMkLst>
        </pc:picChg>
        <pc:picChg chg="add mod">
          <ac:chgData name="Edwards, Danny J (Materials)" userId="44becac2-26a6-4725-968a-c0455f4a4b10" providerId="ADAL" clId="{4D7AE64D-D1BC-4F1A-B83D-5AF1CA9EC29A}" dt="2019-12-09T06:59:51.539" v="19922" actId="1076"/>
          <ac:picMkLst>
            <pc:docMk/>
            <pc:sldMk cId="2626252338" sldId="634"/>
            <ac:picMk id="43" creationId="{4D968DF4-C67E-40F7-A430-5A6BDD94C4F9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9T08:01:35.719" v="20188" actId="1076"/>
        <pc:sldMkLst>
          <pc:docMk/>
          <pc:sldMk cId="136306474" sldId="635"/>
        </pc:sldMkLst>
        <pc:spChg chg="add del mod">
          <ac:chgData name="Edwards, Danny J (Materials)" userId="44becac2-26a6-4725-968a-c0455f4a4b10" providerId="ADAL" clId="{4D7AE64D-D1BC-4F1A-B83D-5AF1CA9EC29A}" dt="2019-12-09T08:01:15.597" v="20180" actId="478"/>
          <ac:spMkLst>
            <pc:docMk/>
            <pc:sldMk cId="136306474" sldId="635"/>
            <ac:spMk id="4" creationId="{D8454F46-655F-443D-A57D-ACC85BC0551C}"/>
          </ac:spMkLst>
        </pc:spChg>
        <pc:spChg chg="mod">
          <ac:chgData name="Edwards, Danny J (Materials)" userId="44becac2-26a6-4725-968a-c0455f4a4b10" providerId="ADAL" clId="{4D7AE64D-D1BC-4F1A-B83D-5AF1CA9EC29A}" dt="2019-12-09T07:22:43.481" v="20108" actId="1076"/>
          <ac:spMkLst>
            <pc:docMk/>
            <pc:sldMk cId="136306474" sldId="635"/>
            <ac:spMk id="6" creationId="{3FFA6027-09DE-492D-BC00-F46C7DC87152}"/>
          </ac:spMkLst>
        </pc:spChg>
        <pc:spChg chg="add del mod">
          <ac:chgData name="Edwards, Danny J (Materials)" userId="44becac2-26a6-4725-968a-c0455f4a4b10" providerId="ADAL" clId="{4D7AE64D-D1BC-4F1A-B83D-5AF1CA9EC29A}" dt="2019-12-09T08:01:19.134" v="20182" actId="478"/>
          <ac:spMkLst>
            <pc:docMk/>
            <pc:sldMk cId="136306474" sldId="635"/>
            <ac:spMk id="18" creationId="{604ACDDF-C1EC-4519-AE3B-79A0FEDFB3FE}"/>
          </ac:spMkLst>
        </pc:spChg>
        <pc:spChg chg="del">
          <ac:chgData name="Edwards, Danny J (Materials)" userId="44becac2-26a6-4725-968a-c0455f4a4b10" providerId="ADAL" clId="{4D7AE64D-D1BC-4F1A-B83D-5AF1CA9EC29A}" dt="2019-12-09T07:19:17.947" v="20056" actId="478"/>
          <ac:spMkLst>
            <pc:docMk/>
            <pc:sldMk cId="136306474" sldId="635"/>
            <ac:spMk id="42" creationId="{B9A49375-2AF3-4D0D-B820-3DF91F475126}"/>
          </ac:spMkLst>
        </pc:spChg>
        <pc:picChg chg="add del mod">
          <ac:chgData name="Edwards, Danny J (Materials)" userId="44becac2-26a6-4725-968a-c0455f4a4b10" providerId="ADAL" clId="{4D7AE64D-D1BC-4F1A-B83D-5AF1CA9EC29A}" dt="2019-12-09T07:19:28.868" v="20059"/>
          <ac:picMkLst>
            <pc:docMk/>
            <pc:sldMk cId="136306474" sldId="635"/>
            <ac:picMk id="9" creationId="{BD84100C-871B-4CFF-94D8-7C00D1C94F56}"/>
          </ac:picMkLst>
        </pc:picChg>
        <pc:picChg chg="add del mod">
          <ac:chgData name="Edwards, Danny J (Materials)" userId="44becac2-26a6-4725-968a-c0455f4a4b10" providerId="ADAL" clId="{4D7AE64D-D1BC-4F1A-B83D-5AF1CA9EC29A}" dt="2019-12-09T07:19:33.397" v="20061"/>
          <ac:picMkLst>
            <pc:docMk/>
            <pc:sldMk cId="136306474" sldId="635"/>
            <ac:picMk id="11" creationId="{C211C9F2-FBE4-486D-834D-6B9E2122104C}"/>
          </ac:picMkLst>
        </pc:picChg>
        <pc:picChg chg="add mod">
          <ac:chgData name="Edwards, Danny J (Materials)" userId="44becac2-26a6-4725-968a-c0455f4a4b10" providerId="ADAL" clId="{4D7AE64D-D1BC-4F1A-B83D-5AF1CA9EC29A}" dt="2019-12-09T08:01:28.375" v="20186" actId="1076"/>
          <ac:picMkLst>
            <pc:docMk/>
            <pc:sldMk cId="136306474" sldId="635"/>
            <ac:picMk id="13" creationId="{C9F20907-16ED-460B-9320-E617017B5CFD}"/>
          </ac:picMkLst>
        </pc:picChg>
        <pc:picChg chg="add del mod modCrop">
          <ac:chgData name="Edwards, Danny J (Materials)" userId="44becac2-26a6-4725-968a-c0455f4a4b10" providerId="ADAL" clId="{4D7AE64D-D1BC-4F1A-B83D-5AF1CA9EC29A}" dt="2019-12-09T07:21:39.674" v="20084"/>
          <ac:picMkLst>
            <pc:docMk/>
            <pc:sldMk cId="136306474" sldId="635"/>
            <ac:picMk id="15" creationId="{943C7F1D-E2D1-4705-8C9A-BBE1E94BDD23}"/>
          </ac:picMkLst>
        </pc:picChg>
        <pc:picChg chg="add mod">
          <ac:chgData name="Edwards, Danny J (Materials)" userId="44becac2-26a6-4725-968a-c0455f4a4b10" providerId="ADAL" clId="{4D7AE64D-D1BC-4F1A-B83D-5AF1CA9EC29A}" dt="2019-12-09T07:22:07.904" v="20091" actId="1076"/>
          <ac:picMkLst>
            <pc:docMk/>
            <pc:sldMk cId="136306474" sldId="635"/>
            <ac:picMk id="16" creationId="{58307DA5-3935-43F6-B83E-915607798DEA}"/>
          </ac:picMkLst>
        </pc:picChg>
        <pc:picChg chg="add mod">
          <ac:chgData name="Edwards, Danny J (Materials)" userId="44becac2-26a6-4725-968a-c0455f4a4b10" providerId="ADAL" clId="{4D7AE64D-D1BC-4F1A-B83D-5AF1CA9EC29A}" dt="2019-12-09T08:01:35.719" v="20188" actId="1076"/>
          <ac:picMkLst>
            <pc:docMk/>
            <pc:sldMk cId="136306474" sldId="635"/>
            <ac:picMk id="24" creationId="{6817B341-A0E7-4B17-B881-56F010AC7D1C}"/>
          </ac:picMkLst>
        </pc:picChg>
        <pc:picChg chg="del">
          <ac:chgData name="Edwards, Danny J (Materials)" userId="44becac2-26a6-4725-968a-c0455f4a4b10" providerId="ADAL" clId="{4D7AE64D-D1BC-4F1A-B83D-5AF1CA9EC29A}" dt="2019-12-09T07:19:05.498" v="20054" actId="478"/>
          <ac:picMkLst>
            <pc:docMk/>
            <pc:sldMk cId="136306474" sldId="635"/>
            <ac:picMk id="33" creationId="{5AA09DEE-6F59-4AA6-A742-2EB2252EC593}"/>
          </ac:picMkLst>
        </pc:picChg>
        <pc:picChg chg="del">
          <ac:chgData name="Edwards, Danny J (Materials)" userId="44becac2-26a6-4725-968a-c0455f4a4b10" providerId="ADAL" clId="{4D7AE64D-D1BC-4F1A-B83D-5AF1CA9EC29A}" dt="2019-12-09T07:19:05.498" v="20054" actId="478"/>
          <ac:picMkLst>
            <pc:docMk/>
            <pc:sldMk cId="136306474" sldId="635"/>
            <ac:picMk id="39" creationId="{A34311D6-C274-4186-A428-4F608B4180DF}"/>
          </ac:picMkLst>
        </pc:picChg>
        <pc:picChg chg="del">
          <ac:chgData name="Edwards, Danny J (Materials)" userId="44becac2-26a6-4725-968a-c0455f4a4b10" providerId="ADAL" clId="{4D7AE64D-D1BC-4F1A-B83D-5AF1CA9EC29A}" dt="2019-12-09T07:19:05.498" v="20054" actId="478"/>
          <ac:picMkLst>
            <pc:docMk/>
            <pc:sldMk cId="136306474" sldId="635"/>
            <ac:picMk id="41" creationId="{FA16A0C1-312C-43A8-9E7F-7590FDC21B99}"/>
          </ac:picMkLst>
        </pc:picChg>
        <pc:picChg chg="del">
          <ac:chgData name="Edwards, Danny J (Materials)" userId="44becac2-26a6-4725-968a-c0455f4a4b10" providerId="ADAL" clId="{4D7AE64D-D1BC-4F1A-B83D-5AF1CA9EC29A}" dt="2019-12-09T07:19:05.498" v="20054" actId="478"/>
          <ac:picMkLst>
            <pc:docMk/>
            <pc:sldMk cId="136306474" sldId="635"/>
            <ac:picMk id="43" creationId="{4D968DF4-C67E-40F7-A430-5A6BDD94C4F9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09T08:10:03.044" v="20529" actId="1076"/>
        <pc:sldMkLst>
          <pc:docMk/>
          <pc:sldMk cId="1534584014" sldId="636"/>
        </pc:sldMkLst>
        <pc:spChg chg="mod">
          <ac:chgData name="Edwards, Danny J (Materials)" userId="44becac2-26a6-4725-968a-c0455f4a4b10" providerId="ADAL" clId="{4D7AE64D-D1BC-4F1A-B83D-5AF1CA9EC29A}" dt="2019-12-09T08:10:03.044" v="20529" actId="1076"/>
          <ac:spMkLst>
            <pc:docMk/>
            <pc:sldMk cId="1534584014" sldId="636"/>
            <ac:spMk id="4" creationId="{D8454F46-655F-443D-A57D-ACC85BC0551C}"/>
          </ac:spMkLst>
        </pc:spChg>
        <pc:spChg chg="mod">
          <ac:chgData name="Edwards, Danny J (Materials)" userId="44becac2-26a6-4725-968a-c0455f4a4b10" providerId="ADAL" clId="{4D7AE64D-D1BC-4F1A-B83D-5AF1CA9EC29A}" dt="2019-12-09T08:03:24.442" v="20272" actId="1076"/>
          <ac:spMkLst>
            <pc:docMk/>
            <pc:sldMk cId="1534584014" sldId="636"/>
            <ac:spMk id="6" creationId="{3FFA6027-09DE-492D-BC00-F46C7DC87152}"/>
          </ac:spMkLst>
        </pc:spChg>
        <pc:picChg chg="add del mod">
          <ac:chgData name="Edwards, Danny J (Materials)" userId="44becac2-26a6-4725-968a-c0455f4a4b10" providerId="ADAL" clId="{4D7AE64D-D1BC-4F1A-B83D-5AF1CA9EC29A}" dt="2019-12-09T08:01:10.595" v="20179"/>
          <ac:picMkLst>
            <pc:docMk/>
            <pc:sldMk cId="1534584014" sldId="636"/>
            <ac:picMk id="5" creationId="{893642CE-7BC3-4133-BB46-6155AE96412A}"/>
          </ac:picMkLst>
        </pc:picChg>
        <pc:picChg chg="add mod">
          <ac:chgData name="Edwards, Danny J (Materials)" userId="44becac2-26a6-4725-968a-c0455f4a4b10" providerId="ADAL" clId="{4D7AE64D-D1BC-4F1A-B83D-5AF1CA9EC29A}" dt="2019-12-09T08:01:44.254" v="20189" actId="1076"/>
          <ac:picMkLst>
            <pc:docMk/>
            <pc:sldMk cId="1534584014" sldId="636"/>
            <ac:picMk id="7" creationId="{8E88F0F2-1F6A-4C8B-8703-196784920B23}"/>
          </ac:picMkLst>
        </pc:picChg>
        <pc:picChg chg="add mod">
          <ac:chgData name="Edwards, Danny J (Materials)" userId="44becac2-26a6-4725-968a-c0455f4a4b10" providerId="ADAL" clId="{4D7AE64D-D1BC-4F1A-B83D-5AF1CA9EC29A}" dt="2019-12-09T08:03:28.298" v="20273" actId="1076"/>
          <ac:picMkLst>
            <pc:docMk/>
            <pc:sldMk cId="1534584014" sldId="636"/>
            <ac:picMk id="8" creationId="{99CD0840-CBF6-40F3-ACDA-13E50841F8A2}"/>
          </ac:picMkLst>
        </pc:picChg>
        <pc:picChg chg="del">
          <ac:chgData name="Edwards, Danny J (Materials)" userId="44becac2-26a6-4725-968a-c0455f4a4b10" providerId="ADAL" clId="{4D7AE64D-D1BC-4F1A-B83D-5AF1CA9EC29A}" dt="2019-12-09T07:23:12.047" v="20112" actId="478"/>
          <ac:picMkLst>
            <pc:docMk/>
            <pc:sldMk cId="1534584014" sldId="636"/>
            <ac:picMk id="13" creationId="{C9F20907-16ED-460B-9320-E617017B5CFD}"/>
          </ac:picMkLst>
        </pc:picChg>
        <pc:picChg chg="del">
          <ac:chgData name="Edwards, Danny J (Materials)" userId="44becac2-26a6-4725-968a-c0455f4a4b10" providerId="ADAL" clId="{4D7AE64D-D1BC-4F1A-B83D-5AF1CA9EC29A}" dt="2019-12-09T07:23:11.320" v="20111" actId="478"/>
          <ac:picMkLst>
            <pc:docMk/>
            <pc:sldMk cId="1534584014" sldId="636"/>
            <ac:picMk id="16" creationId="{58307DA5-3935-43F6-B83E-915607798DEA}"/>
          </ac:picMkLst>
        </pc:picChg>
      </pc:sldChg>
      <pc:sldChg chg="modSp add setBg">
        <pc:chgData name="Edwards, Danny J (Materials)" userId="44becac2-26a6-4725-968a-c0455f4a4b10" providerId="ADAL" clId="{4D7AE64D-D1BC-4F1A-B83D-5AF1CA9EC29A}" dt="2019-12-09T07:59:38.838" v="20177" actId="20577"/>
        <pc:sldMkLst>
          <pc:docMk/>
          <pc:sldMk cId="3777341338" sldId="637"/>
        </pc:sldMkLst>
        <pc:spChg chg="mod">
          <ac:chgData name="Edwards, Danny J (Materials)" userId="44becac2-26a6-4725-968a-c0455f4a4b10" providerId="ADAL" clId="{4D7AE64D-D1BC-4F1A-B83D-5AF1CA9EC29A}" dt="2019-12-09T07:59:38.838" v="20177" actId="20577"/>
          <ac:spMkLst>
            <pc:docMk/>
            <pc:sldMk cId="3777341338" sldId="637"/>
            <ac:spMk id="6" creationId="{2C35E499-6487-4675-B947-B9E5A9882D72}"/>
          </ac:spMkLst>
        </pc:spChg>
      </pc:sldChg>
      <pc:sldChg chg="addSp delSp modSp add">
        <pc:chgData name="Edwards, Danny J (Materials)" userId="44becac2-26a6-4725-968a-c0455f4a4b10" providerId="ADAL" clId="{4D7AE64D-D1BC-4F1A-B83D-5AF1CA9EC29A}" dt="2019-12-09T08:19:00.066" v="20799" actId="20577"/>
        <pc:sldMkLst>
          <pc:docMk/>
          <pc:sldMk cId="1274979352" sldId="638"/>
        </pc:sldMkLst>
        <pc:spChg chg="mod ord">
          <ac:chgData name="Edwards, Danny J (Materials)" userId="44becac2-26a6-4725-968a-c0455f4a4b10" providerId="ADAL" clId="{4D7AE64D-D1BC-4F1A-B83D-5AF1CA9EC29A}" dt="2019-12-09T08:19:00.066" v="20799" actId="20577"/>
          <ac:spMkLst>
            <pc:docMk/>
            <pc:sldMk cId="1274979352" sldId="638"/>
            <ac:spMk id="4" creationId="{D8454F46-655F-443D-A57D-ACC85BC0551C}"/>
          </ac:spMkLst>
        </pc:spChg>
        <pc:spChg chg="mod">
          <ac:chgData name="Edwards, Danny J (Materials)" userId="44becac2-26a6-4725-968a-c0455f4a4b10" providerId="ADAL" clId="{4D7AE64D-D1BC-4F1A-B83D-5AF1CA9EC29A}" dt="2019-12-09T08:12:32.516" v="20544" actId="20577"/>
          <ac:spMkLst>
            <pc:docMk/>
            <pc:sldMk cId="1274979352" sldId="638"/>
            <ac:spMk id="6" creationId="{3FFA6027-09DE-492D-BC00-F46C7DC87152}"/>
          </ac:spMkLst>
        </pc:spChg>
        <pc:picChg chg="add mod">
          <ac:chgData name="Edwards, Danny J (Materials)" userId="44becac2-26a6-4725-968a-c0455f4a4b10" providerId="ADAL" clId="{4D7AE64D-D1BC-4F1A-B83D-5AF1CA9EC29A}" dt="2019-12-09T08:12:45.924" v="20550" actId="14100"/>
          <ac:picMkLst>
            <pc:docMk/>
            <pc:sldMk cId="1274979352" sldId="638"/>
            <ac:picMk id="5" creationId="{6325426B-BE10-4103-8EFD-87B0A9527EF0}"/>
          </ac:picMkLst>
        </pc:picChg>
        <pc:picChg chg="del">
          <ac:chgData name="Edwards, Danny J (Materials)" userId="44becac2-26a6-4725-968a-c0455f4a4b10" providerId="ADAL" clId="{4D7AE64D-D1BC-4F1A-B83D-5AF1CA9EC29A}" dt="2019-12-09T08:10:09.950" v="20531" actId="478"/>
          <ac:picMkLst>
            <pc:docMk/>
            <pc:sldMk cId="1274979352" sldId="638"/>
            <ac:picMk id="7" creationId="{8E88F0F2-1F6A-4C8B-8703-196784920B23}"/>
          </ac:picMkLst>
        </pc:picChg>
        <pc:picChg chg="del">
          <ac:chgData name="Edwards, Danny J (Materials)" userId="44becac2-26a6-4725-968a-c0455f4a4b10" providerId="ADAL" clId="{4D7AE64D-D1BC-4F1A-B83D-5AF1CA9EC29A}" dt="2019-12-09T08:10:10.404" v="20532" actId="478"/>
          <ac:picMkLst>
            <pc:docMk/>
            <pc:sldMk cId="1274979352" sldId="638"/>
            <ac:picMk id="8" creationId="{99CD0840-CBF6-40F3-ACDA-13E50841F8A2}"/>
          </ac:picMkLst>
        </pc:picChg>
        <pc:picChg chg="add mod">
          <ac:chgData name="Edwards, Danny J (Materials)" userId="44becac2-26a6-4725-968a-c0455f4a4b10" providerId="ADAL" clId="{4D7AE64D-D1BC-4F1A-B83D-5AF1CA9EC29A}" dt="2019-12-09T08:15:06.570" v="20555" actId="1076"/>
          <ac:picMkLst>
            <pc:docMk/>
            <pc:sldMk cId="1274979352" sldId="638"/>
            <ac:picMk id="10" creationId="{0AE5DD37-20C6-478B-978E-FB2858A343B3}"/>
          </ac:picMkLst>
        </pc:picChg>
      </pc:sldChg>
      <pc:sldChg chg="addSp delSp modSp add">
        <pc:chgData name="Edwards, Danny J (Materials)" userId="44becac2-26a6-4725-968a-c0455f4a4b10" providerId="ADAL" clId="{4D7AE64D-D1BC-4F1A-B83D-5AF1CA9EC29A}" dt="2019-12-10T02:14:35.184" v="20844"/>
        <pc:sldMkLst>
          <pc:docMk/>
          <pc:sldMk cId="3122631189" sldId="639"/>
        </pc:sldMkLst>
        <pc:spChg chg="mod">
          <ac:chgData name="Edwards, Danny J (Materials)" userId="44becac2-26a6-4725-968a-c0455f4a4b10" providerId="ADAL" clId="{4D7AE64D-D1BC-4F1A-B83D-5AF1CA9EC29A}" dt="2019-12-10T02:13:56.133" v="20838" actId="20577"/>
          <ac:spMkLst>
            <pc:docMk/>
            <pc:sldMk cId="3122631189" sldId="639"/>
            <ac:spMk id="3" creationId="{E0B9A1A1-48F7-4E73-AFB9-B48790C2409B}"/>
          </ac:spMkLst>
        </pc:spChg>
        <pc:spChg chg="del">
          <ac:chgData name="Edwards, Danny J (Materials)" userId="44becac2-26a6-4725-968a-c0455f4a4b10" providerId="ADAL" clId="{4D7AE64D-D1BC-4F1A-B83D-5AF1CA9EC29A}" dt="2019-12-10T02:10:24.030" v="20801"/>
          <ac:spMkLst>
            <pc:docMk/>
            <pc:sldMk cId="3122631189" sldId="639"/>
            <ac:spMk id="4" creationId="{6C5DD65C-FCB5-4E9C-9F9C-BA63F8B9D4F2}"/>
          </ac:spMkLst>
        </pc:spChg>
        <pc:spChg chg="add del mod">
          <ac:chgData name="Edwards, Danny J (Materials)" userId="44becac2-26a6-4725-968a-c0455f4a4b10" providerId="ADAL" clId="{4D7AE64D-D1BC-4F1A-B83D-5AF1CA9EC29A}" dt="2019-12-10T02:14:35.184" v="20844"/>
          <ac:spMkLst>
            <pc:docMk/>
            <pc:sldMk cId="3122631189" sldId="639"/>
            <ac:spMk id="7" creationId="{92F85D58-A646-4947-A108-0D01F22D0F8F}"/>
          </ac:spMkLst>
        </pc:spChg>
        <pc:picChg chg="add del mod modCrop">
          <ac:chgData name="Edwards, Danny J (Materials)" userId="44becac2-26a6-4725-968a-c0455f4a4b10" providerId="ADAL" clId="{4D7AE64D-D1BC-4F1A-B83D-5AF1CA9EC29A}" dt="2019-12-10T02:14:29.574" v="20841"/>
          <ac:picMkLst>
            <pc:docMk/>
            <pc:sldMk cId="3122631189" sldId="639"/>
            <ac:picMk id="6" creationId="{783302F5-5D8D-4066-A164-BF9845D8198A}"/>
          </ac:picMkLst>
        </pc:picChg>
        <pc:picChg chg="add del">
          <ac:chgData name="Edwards, Danny J (Materials)" userId="44becac2-26a6-4725-968a-c0455f4a4b10" providerId="ADAL" clId="{4D7AE64D-D1BC-4F1A-B83D-5AF1CA9EC29A}" dt="2019-12-10T02:14:33.904" v="20843"/>
          <ac:picMkLst>
            <pc:docMk/>
            <pc:sldMk cId="3122631189" sldId="639"/>
            <ac:picMk id="8" creationId="{1675C146-A3D8-4FB9-84BE-77B6282BE5C3}"/>
          </ac:picMkLst>
        </pc:picChg>
        <pc:picChg chg="add mod">
          <ac:chgData name="Edwards, Danny J (Materials)" userId="44becac2-26a6-4725-968a-c0455f4a4b10" providerId="ADAL" clId="{4D7AE64D-D1BC-4F1A-B83D-5AF1CA9EC29A}" dt="2019-12-10T02:14:35.184" v="20844"/>
          <ac:picMkLst>
            <pc:docMk/>
            <pc:sldMk cId="3122631189" sldId="639"/>
            <ac:picMk id="9" creationId="{B0E7E93A-05B8-4E6E-9AE7-67043F55B0A8}"/>
          </ac:picMkLst>
        </pc:picChg>
      </pc:sldChg>
      <pc:sldChg chg="addSp delSp modSp add ord">
        <pc:chgData name="Edwards, Danny J (Materials)" userId="44becac2-26a6-4725-968a-c0455f4a4b10" providerId="ADAL" clId="{4D7AE64D-D1BC-4F1A-B83D-5AF1CA9EC29A}" dt="2019-12-10T02:17:00.738" v="20906" actId="14100"/>
        <pc:sldMkLst>
          <pc:docMk/>
          <pc:sldMk cId="3177743203" sldId="640"/>
        </pc:sldMkLst>
        <pc:spChg chg="mod">
          <ac:chgData name="Edwards, Danny J (Materials)" userId="44becac2-26a6-4725-968a-c0455f4a4b10" providerId="ADAL" clId="{4D7AE64D-D1BC-4F1A-B83D-5AF1CA9EC29A}" dt="2019-12-10T02:17:00.738" v="20906" actId="14100"/>
          <ac:spMkLst>
            <pc:docMk/>
            <pc:sldMk cId="3177743203" sldId="640"/>
            <ac:spMk id="3" creationId="{2F72316B-DF84-42F2-90C2-FA8989AF1E86}"/>
          </ac:spMkLst>
        </pc:spChg>
        <pc:spChg chg="del">
          <ac:chgData name="Edwards, Danny J (Materials)" userId="44becac2-26a6-4725-968a-c0455f4a4b10" providerId="ADAL" clId="{4D7AE64D-D1BC-4F1A-B83D-5AF1CA9EC29A}" dt="2019-12-10T02:15:06.639" v="20845"/>
          <ac:spMkLst>
            <pc:docMk/>
            <pc:sldMk cId="3177743203" sldId="640"/>
            <ac:spMk id="4" creationId="{F1ABDAD4-E888-4710-B2F3-CC188B57B4A0}"/>
          </ac:spMkLst>
        </pc:spChg>
        <pc:spChg chg="add del mod">
          <ac:chgData name="Edwards, Danny J (Materials)" userId="44becac2-26a6-4725-968a-c0455f4a4b10" providerId="ADAL" clId="{4D7AE64D-D1BC-4F1A-B83D-5AF1CA9EC29A}" dt="2019-12-10T02:15:38.256" v="20856"/>
          <ac:spMkLst>
            <pc:docMk/>
            <pc:sldMk cId="3177743203" sldId="640"/>
            <ac:spMk id="7" creationId="{67E0A6EC-DF01-4AD3-ADEB-05A8C4ACD936}"/>
          </ac:spMkLst>
        </pc:spChg>
        <pc:picChg chg="add del mod modCrop">
          <ac:chgData name="Edwards, Danny J (Materials)" userId="44becac2-26a6-4725-968a-c0455f4a4b10" providerId="ADAL" clId="{4D7AE64D-D1BC-4F1A-B83D-5AF1CA9EC29A}" dt="2019-12-10T02:15:35.134" v="20855"/>
          <ac:picMkLst>
            <pc:docMk/>
            <pc:sldMk cId="3177743203" sldId="640"/>
            <ac:picMk id="6" creationId="{B588A14B-09AA-42CA-BCE6-9AA0DA09455B}"/>
          </ac:picMkLst>
        </pc:picChg>
        <pc:picChg chg="add mod">
          <ac:chgData name="Edwards, Danny J (Materials)" userId="44becac2-26a6-4725-968a-c0455f4a4b10" providerId="ADAL" clId="{4D7AE64D-D1BC-4F1A-B83D-5AF1CA9EC29A}" dt="2019-12-10T02:16:42.149" v="20864" actId="1076"/>
          <ac:picMkLst>
            <pc:docMk/>
            <pc:sldMk cId="3177743203" sldId="640"/>
            <ac:picMk id="8" creationId="{D3DC4FF3-751E-4B8E-85E5-2C00B97458B6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A69A9C-1087-184F-8370-423E175D9D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90E3D-F5E5-0D40-B323-A25B85CF9E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E50B8-2EF8-564F-AE86-D84E6C503530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E3AA97-2F38-5340-B685-1E0EA3E358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B732F3-25A6-284F-A24C-5FD21AE6BE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78BA3-E235-9946-9A4D-07E907F68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00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C8D20-1945-7145-91A2-3D134BDA25E2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104DB-87CA-D64F-AB86-DB2520DDF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55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 image of cloud formations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61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 Image: Abstract Data Visualization Grid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0104DB-87CA-D64F-AB86-DB2520DDF5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1861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F5324A-0D9B-9A43-AE72-6DBF244396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247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Standard method for imaging strain fields and planar defects</a:t>
            </a:r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Underdeveloped technique for diffraction contrast imaging; Significant advantages relative to conventional diffraction contrast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>
                <a:solidFill>
                  <a:prstClr val="black"/>
                </a:solidFill>
              </a:rPr>
              <a:pPr/>
              <a:t>96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5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aseline="0" dirty="0"/>
              <a:t>mitigate</a:t>
            </a:r>
          </a:p>
          <a:p>
            <a:endParaRPr lang="en-US" sz="1200" baseline="0" dirty="0"/>
          </a:p>
          <a:p>
            <a:endParaRPr lang="en-US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>
                <a:solidFill>
                  <a:prstClr val="black"/>
                </a:solidFill>
              </a:rPr>
              <a:pPr/>
              <a:t>98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372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>
                <a:solidFill>
                  <a:prstClr val="black"/>
                </a:solidFill>
              </a:rPr>
              <a:pPr/>
              <a:t>99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412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>
                <a:solidFill>
                  <a:prstClr val="black"/>
                </a:solidFill>
              </a:rPr>
              <a:pPr/>
              <a:t>100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25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Plain_Black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36B83B-A5E4-524E-96A9-DFC12D58F12A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1DF1AC-1D08-B945-A034-B740A35902F9}"/>
              </a:ext>
            </a:extLst>
          </p:cNvPr>
          <p:cNvSpPr txBox="1"/>
          <p:nvPr userDrawn="1"/>
        </p:nvSpPr>
        <p:spPr>
          <a:xfrm>
            <a:off x="1371600" y="7543800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solidFill>
                  <a:srgbClr val="616265">
                    <a:alpha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PNNL is operated by Battelle for the U.S. Department of Energy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743200"/>
            <a:ext cx="4572000" cy="18288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r">
              <a:defRPr sz="4800" b="1">
                <a:solidFill>
                  <a:srgbClr val="C872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1D5F4-8719-384B-945C-9A27060F99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529" y="5669280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name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E2D432E-6648-6643-9C6E-38B1EFF5EE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983356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600">
                <a:solidFill>
                  <a:srgbClr val="6162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15389B-4BB4-1644-9B7E-35A85D0C1E3B}"/>
              </a:ext>
            </a:extLst>
          </p:cNvPr>
          <p:cNvSpPr txBox="1"/>
          <p:nvPr userDrawn="1"/>
        </p:nvSpPr>
        <p:spPr>
          <a:xfrm>
            <a:off x="3710609" y="-1245704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A7D3E1-BCC3-C843-81A0-EA4EDFB445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237744"/>
            <a:ext cx="1280160" cy="12492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617363-F73D-B74F-9647-C9D747AC70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0529" y="7178040"/>
            <a:ext cx="824484" cy="228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90C8FB-601C-A04C-84F7-213A857D3E6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5535" y="7249637"/>
            <a:ext cx="929809" cy="155448"/>
          </a:xfrm>
          <a:prstGeom prst="rect">
            <a:avLst/>
          </a:prstGeom>
        </p:spPr>
      </p:pic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9D9DB338-5D5C-4ACA-9ECF-C3E34C441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51641" y="4915645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4F8E3-4ED9-44B4-99E6-8A3D2CF8D415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55B65E8-4040-44D0-A4FE-A050FD948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73011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30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6026595-8D7E-D24C-9263-B65316A32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7772400" cy="73152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0CE8D1-2F12-5A44-A6B5-2CD466F52A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6858000"/>
            <a:ext cx="77724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9B87A2-8960-403D-AE0D-D54946272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29354FF4-9871-4E1B-A45A-ABAA2BE2B69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47EFCEB6-2E27-4C42-A1E5-AC8A8BA83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A86FAFB9-0DC0-4AB0-9E8B-6EC7C8ABA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82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0C408BC-A7DE-4A08-AD26-56414D2DD80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430642" y="457199"/>
            <a:ext cx="7772400" cy="73152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C58F0F-5237-4527-BB8E-6EEF623543B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">
            <a:extLst>
              <a:ext uri="{FF2B5EF4-FFF2-40B4-BE49-F238E27FC236}">
                <a16:creationId xmlns:a16="http://schemas.microsoft.com/office/drawing/2014/main" id="{33D0FD2D-15F4-4320-9C04-2023CAB47E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08FBEF60-4239-4E67-A385-B22B813AD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7614967-FAA9-4DA9-B7DE-539AA8923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99034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1406DC-BAEC-4717-8F68-46C92F166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28E3363-7137-4431-9927-3AE087A5B2B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5486401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E76F451D-D169-4CA9-91EE-97F19A35C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A19F790-0343-4862-A140-1B409986B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9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D00854A-4EC7-2D48-A025-5B0B48548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156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7A8C708-D197-CF47-8089-89928BE1E3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008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4D2EBC-B863-FD49-A9DF-1381563078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5156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93B472-4A32-7C41-A565-485FDC3EB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9F7807A-D120-BD49-9CBD-9174F26D79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8ED17FC-CAF8-9A40-9A88-897DEF9CF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156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16FA60-8BA9-8B4A-86AA-F8336C26C7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156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7DC2EC3E-C641-FD49-9F15-878B1AFFFD9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648737A-DE0E-48DB-87F0-65418715C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97DA340F-6103-4F2C-B3B8-8D8A524DC19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Date Placeholder 1">
            <a:extLst>
              <a:ext uri="{FF2B5EF4-FFF2-40B4-BE49-F238E27FC236}">
                <a16:creationId xmlns:a16="http://schemas.microsoft.com/office/drawing/2014/main" id="{EE384947-F0AD-4E73-95AD-CAD4DEE44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8259C4D6-850D-4393-9434-3F69451FB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E0A6ECC-C9D0-4240-B978-69D09F2C99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0" name="Date Placeholder 1">
            <a:extLst>
              <a:ext uri="{FF2B5EF4-FFF2-40B4-BE49-F238E27FC236}">
                <a16:creationId xmlns:a16="http://schemas.microsoft.com/office/drawing/2014/main" id="{E4CF0CE7-333F-4604-B518-6F7EE2AA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21303C4E-FB0C-4A46-BF34-C99D885AA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C14080C3-5390-4F4E-9C88-2C080B5CE5D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371600" y="2194560"/>
            <a:ext cx="12801600" cy="525886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8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Date Placeholder 1">
            <a:extLst>
              <a:ext uri="{FF2B5EF4-FFF2-40B4-BE49-F238E27FC236}">
                <a16:creationId xmlns:a16="http://schemas.microsoft.com/office/drawing/2014/main" id="{68F188F7-153E-49D5-8DFC-190252047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578EF931-9BED-4D2C-8850-F588C3E36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B7AD090-7EA2-424E-A15B-B80A20326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8292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8F28E1ED-1888-403E-AAF0-8053EF9DF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27E8059-8EC0-42A2-8A9E-251427CDC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4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/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66D1A4-6DD7-B54C-AB7B-63074374BB93}"/>
              </a:ext>
            </a:extLst>
          </p:cNvPr>
          <p:cNvSpPr txBox="1"/>
          <p:nvPr userDrawn="1"/>
        </p:nvSpPr>
        <p:spPr>
          <a:xfrm>
            <a:off x="1371600" y="2057400"/>
            <a:ext cx="4572000" cy="54864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1" dirty="0">
                <a:solidFill>
                  <a:srgbClr val="C872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62A8373-42F9-431F-865E-129CCA004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7" y="7772400"/>
            <a:ext cx="547155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6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46400" y="553913"/>
            <a:ext cx="10337597" cy="731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6"/>
            <a:ext cx="10241280" cy="465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364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8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1684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65" b="0" i="0" u="heavy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6376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72426" y="1775010"/>
            <a:ext cx="8232881" cy="563160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65" b="0" i="0" u="heavy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1520" y="1892808"/>
            <a:ext cx="6364224" cy="465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34656" y="1892808"/>
            <a:ext cx="6364224" cy="465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7154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Plain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36B83B-A5E4-524E-96A9-DFC12D58F12A}"/>
              </a:ext>
            </a:extLst>
          </p:cNvPr>
          <p:cNvSpPr/>
          <p:nvPr userDrawn="1"/>
        </p:nvSpPr>
        <p:spPr>
          <a:xfrm>
            <a:off x="0" y="0"/>
            <a:ext cx="64008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1DF1AC-1D08-B945-A034-B740A35902F9}"/>
              </a:ext>
            </a:extLst>
          </p:cNvPr>
          <p:cNvSpPr txBox="1"/>
          <p:nvPr userDrawn="1"/>
        </p:nvSpPr>
        <p:spPr>
          <a:xfrm>
            <a:off x="180230" y="7875643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solidFill>
                  <a:srgbClr val="616265">
                    <a:alpha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PNNL is operated by Battelle for the U.S. Department of Energy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743200"/>
            <a:ext cx="4572000" cy="18288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r">
              <a:defRPr sz="4800" b="1">
                <a:solidFill>
                  <a:srgbClr val="C872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1D5F4-8719-384B-945C-9A27060F99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529" y="5669280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name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E2D432E-6648-6643-9C6E-38B1EFF5EE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983356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600">
                <a:solidFill>
                  <a:srgbClr val="6162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15389B-4BB4-1644-9B7E-35A85D0C1E3B}"/>
              </a:ext>
            </a:extLst>
          </p:cNvPr>
          <p:cNvSpPr txBox="1"/>
          <p:nvPr userDrawn="1"/>
        </p:nvSpPr>
        <p:spPr>
          <a:xfrm>
            <a:off x="3710609" y="-1245704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A7D3E1-BCC3-C843-81A0-EA4EDFB445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35" y="133143"/>
            <a:ext cx="1280160" cy="12492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617363-F73D-B74F-9647-C9D747AC70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159" y="7509883"/>
            <a:ext cx="824484" cy="228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90C8FB-601C-A04C-84F7-213A857D3E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165" y="7581480"/>
            <a:ext cx="929809" cy="155448"/>
          </a:xfrm>
          <a:prstGeom prst="rect">
            <a:avLst/>
          </a:prstGeom>
        </p:spPr>
      </p:pic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9D9DB338-5D5C-4ACA-9ECF-C3E34C441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51641" y="4915645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C1236-FFC2-3147-AF6D-C82400298108}" type="datetime1">
              <a:rPr lang="en-US" smtClean="0"/>
              <a:t>12/11/2019</a:t>
            </a:fld>
            <a:endParaRPr lang="en-US" dirty="0"/>
          </a:p>
        </p:txBody>
      </p:sp>
      <p:pic>
        <p:nvPicPr>
          <p:cNvPr id="17" name="Picture 14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7720" y="193459"/>
            <a:ext cx="1692889" cy="11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176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6026595-8D7E-D24C-9263-B65316A32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7772400" cy="73152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0CE8D1-2F12-5A44-A6B5-2CD466F52A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6858000"/>
            <a:ext cx="77724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9B87A2-8960-403D-AE0D-D54946272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29354FF4-9871-4E1B-A45A-ABAA2BE2B69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solidFill>
                  <a:schemeClr val="accent2"/>
                </a:solidFill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47EFCEB6-2E27-4C42-A1E5-AC8A8BA83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21902-4FBF-1344-B396-3329F9F33801}" type="datetime1">
              <a:rPr lang="en-US" smtClean="0"/>
              <a:t>12/11/2019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A86FAFB9-0DC0-4AB0-9E8B-6EC7C8ABA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6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7711" y="359221"/>
            <a:ext cx="1692889" cy="11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002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0C408BC-A7DE-4A08-AD26-56414D2DD80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430642" y="457199"/>
            <a:ext cx="7772400" cy="73152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C58F0F-5237-4527-BB8E-6EEF623543B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solidFill>
                  <a:schemeClr val="accent2"/>
                </a:solidFill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">
            <a:extLst>
              <a:ext uri="{FF2B5EF4-FFF2-40B4-BE49-F238E27FC236}">
                <a16:creationId xmlns:a16="http://schemas.microsoft.com/office/drawing/2014/main" id="{33D0FD2D-15F4-4320-9C04-2023CAB47E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664F8-3ABD-DA41-97BA-C4A5C9E5750E}" type="datetime1">
              <a:rPr lang="en-US" smtClean="0"/>
              <a:t>12/11/2019</a:t>
            </a:fld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08FBEF60-4239-4E67-A385-B22B813AD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7614967-FAA9-4DA9-B7DE-539AA8923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pic>
        <p:nvPicPr>
          <p:cNvPr id="9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953" y="359221"/>
            <a:ext cx="1692889" cy="11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128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197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1406DC-BAEC-4717-8F68-46C92F166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399" y="270933"/>
            <a:ext cx="9371349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28E3363-7137-4431-9927-3AE087A5B2B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54864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E76F451D-D169-4CA9-91EE-97F19A35C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B6D9A-CB0D-8B4E-8C01-0E6600CB4A53}" type="datetime1">
              <a:rPr lang="en-US" smtClean="0"/>
              <a:t>12/11/2019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A19F790-0343-4862-A140-1B409986B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54630" y="270933"/>
            <a:ext cx="1692889" cy="11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436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D00854A-4EC7-2D48-A025-5B0B48548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156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7A8C708-D197-CF47-8089-89928BE1E3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008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4D2EBC-B863-FD49-A9DF-1381563078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5156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93B472-4A32-7C41-A565-485FDC3EB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9F7807A-D120-BD49-9CBD-9174F26D79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8ED17FC-CAF8-9A40-9A88-897DEF9CF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156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16FA60-8BA9-8B4A-86AA-F8336C26C7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156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7DC2EC3E-C641-FD49-9F15-878B1AFFFD9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648737A-DE0E-48DB-87F0-65418715C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97DA340F-6103-4F2C-B3B8-8D8A524DC19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solidFill>
                  <a:schemeClr val="accent2"/>
                </a:solidFill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Date Placeholder 1">
            <a:extLst>
              <a:ext uri="{FF2B5EF4-FFF2-40B4-BE49-F238E27FC236}">
                <a16:creationId xmlns:a16="http://schemas.microsoft.com/office/drawing/2014/main" id="{EE384947-F0AD-4E73-95AD-CAD4DEE44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F7213-68F8-8B4B-A1EC-DB55E106DEE6}" type="datetime1">
              <a:rPr lang="en-US" smtClean="0"/>
              <a:t>12/11/2019</a:t>
            </a:fld>
            <a:endParaRPr lang="en-US" dirty="0"/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8259C4D6-850D-4393-9434-3F69451FB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7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0010" y="359221"/>
            <a:ext cx="1692889" cy="11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245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E0A6ECC-C9D0-4240-B978-69D09F2C99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92964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0" name="Date Placeholder 1">
            <a:extLst>
              <a:ext uri="{FF2B5EF4-FFF2-40B4-BE49-F238E27FC236}">
                <a16:creationId xmlns:a16="http://schemas.microsoft.com/office/drawing/2014/main" id="{E4CF0CE7-333F-4604-B518-6F7EE2AA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2BD99-1CDB-A443-A920-41FC065395EA}" type="datetime1">
              <a:rPr lang="en-US" smtClean="0"/>
              <a:t>12/11/2019</a:t>
            </a:fld>
            <a:endParaRPr lang="en-US" dirty="0"/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21303C4E-FB0C-4A46-BF34-C99D885AA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C14080C3-5390-4F4E-9C88-2C080B5CE5D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371600" y="2194560"/>
            <a:ext cx="12801600" cy="52588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54630" y="270933"/>
            <a:ext cx="1692889" cy="11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194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Date Placeholder 1">
            <a:extLst>
              <a:ext uri="{FF2B5EF4-FFF2-40B4-BE49-F238E27FC236}">
                <a16:creationId xmlns:a16="http://schemas.microsoft.com/office/drawing/2014/main" id="{68F188F7-153E-49D5-8DFC-190252047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60247-E69E-1D43-9CC0-EED7B5C19E2E}" type="datetime1">
              <a:rPr lang="en-US" smtClean="0"/>
              <a:t>12/11/2019</a:t>
            </a:fld>
            <a:endParaRPr lang="en-US" dirty="0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578EF931-9BED-4D2C-8850-F588C3E36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B7AD090-7EA2-424E-A15B-B80A20326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9170276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pic>
        <p:nvPicPr>
          <p:cNvPr id="2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54630" y="270933"/>
            <a:ext cx="1692889" cy="11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40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8F28E1ED-1888-403E-AAF0-8053EF9DF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A56D6-A109-8C49-94C9-902A5EEB0360}" type="datetime1">
              <a:rPr lang="en-US" smtClean="0"/>
              <a:t>12/11/2019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27E8059-8EC0-42A2-8A9E-251427CDC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54630" y="270933"/>
            <a:ext cx="1692889" cy="11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803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/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66D1A4-6DD7-B54C-AB7B-63074374BB93}"/>
              </a:ext>
            </a:extLst>
          </p:cNvPr>
          <p:cNvSpPr txBox="1"/>
          <p:nvPr userDrawn="1"/>
        </p:nvSpPr>
        <p:spPr>
          <a:xfrm>
            <a:off x="1371600" y="2057400"/>
            <a:ext cx="4572000" cy="54864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1" dirty="0">
                <a:solidFill>
                  <a:srgbClr val="C872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62A8373-42F9-431F-865E-129CCA004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7" y="7772400"/>
            <a:ext cx="547155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2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461" y="552451"/>
            <a:ext cx="5273477" cy="11849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37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08235"/>
            <a:ext cx="10972800" cy="46166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2194561"/>
            <a:ext cx="13167360" cy="219515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70516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0" y="3246871"/>
            <a:ext cx="14630400" cy="1735860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528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520" y="5760720"/>
            <a:ext cx="13167360" cy="54864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FFFFFF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Presenter </a:t>
            </a:r>
            <a:r>
              <a:rPr lang="en-US" dirty="0" err="1"/>
              <a:t>Name(S</a:t>
            </a:r>
            <a:r>
              <a:rPr lang="en-US" dirty="0"/>
              <a:t>)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/>
          <a:lstStyle>
            <a:lvl1pPr>
              <a:defRPr sz="1080">
                <a:solidFill>
                  <a:srgbClr val="FFFFFF"/>
                </a:solidFill>
              </a:defRPr>
            </a:lvl1pPr>
          </a:lstStyle>
          <a:p>
            <a:fld id="{0F7BB5DE-79FC-9E40-A05C-A8CCFF888DD1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98720" y="7627621"/>
            <a:ext cx="4632960" cy="438150"/>
          </a:xfrm>
        </p:spPr>
        <p:txBody>
          <a:bodyPr/>
          <a:lstStyle>
            <a:lvl1pPr>
              <a:defRPr sz="108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5120" y="7627621"/>
            <a:ext cx="3413760" cy="438150"/>
          </a:xfrm>
        </p:spPr>
        <p:txBody>
          <a:bodyPr/>
          <a:lstStyle>
            <a:lvl1pPr>
              <a:defRPr sz="1080">
                <a:solidFill>
                  <a:srgbClr val="FFFFFF"/>
                </a:solidFill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28981" y="6309360"/>
            <a:ext cx="13167360" cy="27432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8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presenter organization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731520" y="6648572"/>
            <a:ext cx="13167360" cy="27432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8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presentation event or location</a:t>
            </a:r>
          </a:p>
        </p:txBody>
      </p:sp>
    </p:spTree>
    <p:extLst>
      <p:ext uri="{BB962C8B-B14F-4D97-AF65-F5344CB8AC3E}">
        <p14:creationId xmlns:p14="http://schemas.microsoft.com/office/powerpoint/2010/main" val="37121868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185062"/>
            <a:ext cx="14630400" cy="70445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 anchorCtr="0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31520" y="1645915"/>
            <a:ext cx="1316736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02D387E4-1858-2A49-8D11-F6B513A6AD7F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3499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185062"/>
            <a:ext cx="14630400" cy="70445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EEB6E8BE-343B-E149-98DC-6690340DB33E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731520" y="1645915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7680960" y="1642942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81103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185062"/>
            <a:ext cx="14630400" cy="70445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731520" y="1645920"/>
            <a:ext cx="6217920" cy="369332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0960" y="1645919"/>
            <a:ext cx="6217920" cy="369332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Date Placeholder 6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E95F9458-94E1-3F4A-BA35-143A74C23800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23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2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731520" y="2471089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6"/>
          </p:nvPr>
        </p:nvSpPr>
        <p:spPr>
          <a:xfrm>
            <a:off x="7680960" y="2468116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23207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185062"/>
            <a:ext cx="14630400" cy="70445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 anchorCtr="0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idx="1"/>
          </p:nvPr>
        </p:nvSpPr>
        <p:spPr>
          <a:xfrm>
            <a:off x="731520" y="3811440"/>
            <a:ext cx="13167360" cy="332399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2160" i="1">
                <a:latin typeface="Arial"/>
                <a:cs typeface="Arial"/>
              </a:defRPr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0" y="6583680"/>
            <a:ext cx="13167360" cy="258532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680">
                <a:latin typeface="Arial"/>
                <a:cs typeface="Arial"/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23CD41F9-AFE1-934A-992C-33B946DB05BA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83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185062"/>
            <a:ext cx="14630400" cy="70445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A439A1AE-1453-264D-A910-97C0F2EB38F6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3951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645920"/>
            <a:ext cx="14630400" cy="6583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 anchorCtr="0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Date Placeholder 8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5B112312-D902-EA40-9929-9250EB562366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15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731520" y="2194560"/>
            <a:ext cx="1316736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22046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645920"/>
            <a:ext cx="14630400" cy="6583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540BCA91-E6BD-B041-878B-2929E67DF2B3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731520" y="2194560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7680960" y="2194560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04272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645920"/>
            <a:ext cx="14630400" cy="6583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94560"/>
            <a:ext cx="6217920" cy="369332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0960" y="2194559"/>
            <a:ext cx="6217920" cy="369332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15398F39-D9CE-B64B-9258-BBFF7643B3F5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731520" y="3017520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7680960" y="3014546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74016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 anchorCtr="0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8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4B9D7F17-F683-4149-979F-1425F7F4E319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31520" y="2194556"/>
            <a:ext cx="1316736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solidFill>
                  <a:srgbClr val="FFFFFF"/>
                </a:solidFill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solidFill>
                  <a:srgbClr val="FFFFFF"/>
                </a:solidFill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solidFill>
                  <a:srgbClr val="FFFFFF"/>
                </a:solidFill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55196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7F929566-4332-9F40-9857-CD0603256F75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731520" y="2194556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solidFill>
                  <a:srgbClr val="FFFFFF"/>
                </a:solidFill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solidFill>
                  <a:srgbClr val="FFFFFF"/>
                </a:solidFill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solidFill>
                  <a:srgbClr val="FFFFFF"/>
                </a:solidFill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7680960" y="2194560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solidFill>
                  <a:srgbClr val="FFFFFF"/>
                </a:solidFill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solidFill>
                  <a:srgbClr val="FFFFFF"/>
                </a:solidFill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solidFill>
                  <a:srgbClr val="FFFFFF"/>
                </a:solidFill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83563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94559"/>
            <a:ext cx="6217920" cy="369332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4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0960" y="2194558"/>
            <a:ext cx="6217920" cy="369332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4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8C20F1FD-EF50-3D45-AA80-30C13A0A4954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731520" y="3019741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solidFill>
                  <a:srgbClr val="FFFFFF"/>
                </a:solidFill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solidFill>
                  <a:srgbClr val="FFFFFF"/>
                </a:solidFill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solidFill>
                  <a:srgbClr val="FFFFFF"/>
                </a:solidFill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7680960" y="3019745"/>
            <a:ext cx="621792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solidFill>
                  <a:srgbClr val="FFFFFF"/>
                </a:solidFill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solidFill>
                  <a:srgbClr val="FFFFFF"/>
                </a:solidFill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solidFill>
                  <a:srgbClr val="FFFFFF"/>
                </a:solidFill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39765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 anchorCtr="0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1520" y="4085760"/>
            <a:ext cx="13167360" cy="332399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2160" i="1">
                <a:solidFill>
                  <a:srgbClr val="FFFFFF"/>
                </a:solidFill>
                <a:latin typeface="Arial"/>
                <a:cs typeface="Arial"/>
              </a:defRPr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0" y="6583680"/>
            <a:ext cx="13167360" cy="258532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680">
                <a:solidFill>
                  <a:srgbClr val="FFFFFF"/>
                </a:solidFill>
                <a:latin typeface="Arial"/>
                <a:cs typeface="Arial"/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119D74C3-91B6-2C4E-96C7-A9F5E6DB0FFF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2305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5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B9C56CC5-632F-5444-8D2F-5B554F31479A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8720" y="7627621"/>
            <a:ext cx="46329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485120" y="7627621"/>
            <a:ext cx="3413760" cy="438150"/>
          </a:xfrm>
        </p:spPr>
        <p:txBody>
          <a:bodyPr lIns="0" tIns="0" rIns="0" bIns="0"/>
          <a:lstStyle>
            <a:lvl1pPr>
              <a:defRPr sz="108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924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630400" cy="8239126"/>
          </a:xfrm>
          <a:prstGeom prst="rect">
            <a:avLst/>
          </a:prstGeom>
          <a:solidFill>
            <a:srgbClr val="70727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592" dirty="0"/>
          </a:p>
        </p:txBody>
      </p:sp>
      <p:pic>
        <p:nvPicPr>
          <p:cNvPr id="9" name="Picture 6" descr="PNNL_Logo_Revers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8601" y="6795136"/>
            <a:ext cx="4241800" cy="8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Proudly_Operated_by_Battelle_Revers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8601" y="7680960"/>
            <a:ext cx="424180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5"/>
            <a:ext cx="6464301" cy="867030"/>
          </a:xfrm>
        </p:spPr>
        <p:txBody>
          <a:bodyPr anchor="b"/>
          <a:lstStyle>
            <a:lvl1pPr marL="0" indent="0">
              <a:buNone/>
              <a:defRPr sz="2880" b="1">
                <a:solidFill>
                  <a:schemeClr val="bg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5"/>
            <a:ext cx="6466840" cy="867030"/>
          </a:xfrm>
        </p:spPr>
        <p:txBody>
          <a:bodyPr anchor="b"/>
          <a:lstStyle>
            <a:lvl1pPr marL="0" indent="0">
              <a:buNone/>
              <a:defRPr sz="2880" b="1">
                <a:solidFill>
                  <a:schemeClr val="bg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1"/>
          </p:nvPr>
        </p:nvSpPr>
        <p:spPr>
          <a:xfrm>
            <a:off x="750515" y="2767789"/>
            <a:ext cx="6454035" cy="39188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FontTx/>
              <a:buBlip>
                <a:blip r:embed="rId5"/>
              </a:buBlip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2"/>
          </p:nvPr>
        </p:nvSpPr>
        <p:spPr>
          <a:xfrm>
            <a:off x="7424355" y="2766251"/>
            <a:ext cx="6466637" cy="39188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FontTx/>
              <a:buBlip>
                <a:blip r:embed="rId5"/>
              </a:buBlip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180342" y="7780021"/>
            <a:ext cx="815339" cy="4381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D389BAC-F16E-44A3-A208-3A59C5F9DC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38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470355"/>
            <a:ext cx="14630400" cy="6759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38912" y="241402"/>
            <a:ext cx="10607040" cy="1042416"/>
          </a:xfrm>
        </p:spPr>
        <p:txBody>
          <a:bodyPr lIns="0" tIns="0" rIns="0" bIns="0" anchor="b" anchorCtr="0">
            <a:noAutofit/>
          </a:bodyPr>
          <a:lstStyle>
            <a:lvl1pPr algn="l">
              <a:defRPr sz="312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8912" y="1920240"/>
            <a:ext cx="13752576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  <a:lvl6pPr marL="2743200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 userDrawn="1">
            <p:ph type="dt" sz="half" idx="10"/>
          </p:nvPr>
        </p:nvSpPr>
        <p:spPr>
          <a:xfrm>
            <a:off x="10972800" y="7627621"/>
            <a:ext cx="2560320" cy="438150"/>
          </a:xfrm>
        </p:spPr>
        <p:txBody>
          <a:bodyPr lIns="0" tIns="0" rIns="0" bIns="0"/>
          <a:lstStyle>
            <a:lvl1pPr algn="r">
              <a:defRPr sz="1080">
                <a:latin typeface="Arial"/>
                <a:cs typeface="Arial"/>
              </a:defRPr>
            </a:lvl1pPr>
          </a:lstStyle>
          <a:p>
            <a:fld id="{11780A4B-648E-FE4F-A27C-C58AE5A21E94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 userDrawn="1">
            <p:ph type="ftr" sz="quarter" idx="12"/>
          </p:nvPr>
        </p:nvSpPr>
        <p:spPr/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3986663" y="7627621"/>
            <a:ext cx="482803" cy="438150"/>
          </a:xfrm>
          <a:prstGeom prst="rect">
            <a:avLst/>
          </a:prstGeom>
        </p:spPr>
        <p:txBody>
          <a:bodyPr/>
          <a:lstStyle>
            <a:lvl1pPr algn="l">
              <a:defRPr sz="1080" b="1">
                <a:solidFill>
                  <a:srgbClr val="707276"/>
                </a:solidFill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3763608" y="7745970"/>
            <a:ext cx="0" cy="219456"/>
          </a:xfrm>
          <a:prstGeom prst="line">
            <a:avLst/>
          </a:prstGeom>
          <a:ln w="12700">
            <a:solidFill>
              <a:srgbClr val="70727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5547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8F28E1ED-1888-403E-AAF0-8053EF9DF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27E8059-8EC0-42A2-8A9E-251427CDC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95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645920"/>
            <a:ext cx="14630400" cy="6309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8640" fontAlgn="auto">
              <a:spcBef>
                <a:spcPts val="0"/>
              </a:spcBef>
              <a:spcAft>
                <a:spcPts val="0"/>
              </a:spcAft>
            </a:pPr>
            <a:endParaRPr lang="en-US" sz="2592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731520" y="427937"/>
            <a:ext cx="10607040" cy="461665"/>
          </a:xfrm>
        </p:spPr>
        <p:txBody>
          <a:bodyPr lIns="0" tIns="0" rIns="0" bIns="0" anchor="t" anchorCtr="0">
            <a:spAutoFit/>
          </a:bodyPr>
          <a:lstStyle>
            <a:lvl1pPr algn="l">
              <a:defRPr sz="3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EE3945E2-0F4C-8E4F-A08F-59EFE1DE6CC1}" type="datetime4">
              <a:rPr lang="en-US" smtClean="0"/>
              <a:pPr/>
              <a:t>December 11, 2019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 userDrawn="1">
            <p:ph type="sldNum" sz="quarter" idx="11"/>
          </p:nvPr>
        </p:nvSpPr>
        <p:spPr>
          <a:xfrm>
            <a:off x="10485120" y="7516369"/>
            <a:ext cx="3413760" cy="438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 userDrawn="1">
            <p:ph type="ftr" sz="quarter" idx="12"/>
          </p:nvPr>
        </p:nvSpPr>
        <p:spPr>
          <a:xfrm>
            <a:off x="4998720" y="7516369"/>
            <a:ext cx="4632960" cy="438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08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731520" y="2194560"/>
            <a:ext cx="13167360" cy="1743234"/>
          </a:xfrm>
        </p:spPr>
        <p:txBody>
          <a:bodyPr lIns="0" tIns="0" rIns="0" bIns="0">
            <a:spAutoFit/>
          </a:bodyPr>
          <a:lstStyle>
            <a:lvl1pPr marL="411480" indent="-411480">
              <a:buSzPct val="100000"/>
              <a:buFontTx/>
              <a:buBlip>
                <a:blip r:embed="rId2"/>
              </a:buBlip>
              <a:defRPr sz="2400">
                <a:latin typeface="Arial"/>
                <a:cs typeface="Arial"/>
              </a:defRPr>
            </a:lvl1pPr>
            <a:lvl2pPr marL="891540" indent="-342900">
              <a:buSzPct val="100000"/>
              <a:buFontTx/>
              <a:buBlip>
                <a:blip r:embed="rId3"/>
              </a:buBlip>
              <a:defRPr sz="2160">
                <a:latin typeface="Arial"/>
                <a:cs typeface="Arial"/>
              </a:defRPr>
            </a:lvl2pPr>
            <a:lvl3pPr marL="1371600" indent="-274320">
              <a:buSzPct val="100000"/>
              <a:buFontTx/>
              <a:buBlip>
                <a:blip r:embed="rId4"/>
              </a:buBlip>
              <a:defRPr sz="1920">
                <a:latin typeface="Arial"/>
                <a:cs typeface="Arial"/>
              </a:defRPr>
            </a:lvl3pPr>
            <a:lvl4pPr marL="1920240" indent="-274320">
              <a:buSzPct val="100000"/>
              <a:buFontTx/>
              <a:buBlip>
                <a:blip r:embed="rId5"/>
              </a:buBlip>
              <a:defRPr sz="1680">
                <a:latin typeface="Arial"/>
                <a:cs typeface="Arial"/>
              </a:defRPr>
            </a:lvl4pPr>
            <a:lvl5pPr marL="2468880" indent="-274320">
              <a:buSzPct val="100000"/>
              <a:buFontTx/>
              <a:buBlip>
                <a:blip r:embed="rId2"/>
              </a:buBlip>
              <a:defRPr sz="1680">
                <a:latin typeface="Arial"/>
                <a:cs typeface="Arial"/>
              </a:defRPr>
            </a:lvl5pPr>
            <a:lvl6pPr marL="2743200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389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image" Target="../media/image13.emf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image" Target="../media/image17.png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image" Target="../media/image12.jpe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image" Target="../media/image16.png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34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image" Target="../media/image1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29221F-20F2-144C-A638-0A6C756C26C9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88D28A-E737-5049-8A98-3AC3A6EA2CDB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237744"/>
            <a:ext cx="1280160" cy="124922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AA279-64AD-4C24-987C-D056E5350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0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4" r:id="rId10"/>
    <p:sldLayoutId id="2147483735" r:id="rId11"/>
    <p:sldLayoutId id="2147483736" r:id="rId12"/>
    <p:sldLayoutId id="2147483737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29221F-20F2-144C-A638-0A6C756C26C9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88D28A-E737-5049-8A98-3AC3A6EA2CD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237744"/>
            <a:ext cx="1280160" cy="124922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AA279-64AD-4C24-987C-D056E5350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23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ilver_PowerPoint_Background_08-19-2011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731520" y="427937"/>
            <a:ext cx="10607040" cy="5909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94560"/>
            <a:ext cx="13167360" cy="52120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8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3823D6DF-7145-534E-82F9-26D501F0E7D3}" type="datetime4">
              <a:rPr lang="en-US" smtClean="0"/>
              <a:t>December 11, 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8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8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2112771" y="154519"/>
            <a:ext cx="2311603" cy="87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43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</p:sldLayoutIdLst>
  <p:hf hdr="0" ftr="0" dt="0"/>
  <p:txStyles>
    <p:titleStyle>
      <a:lvl1pPr algn="l" defTabSz="548640" rtl="0" eaLnBrk="1" latinLnBrk="0" hangingPunct="1">
        <a:spcBef>
          <a:spcPct val="0"/>
        </a:spcBef>
        <a:buNone/>
        <a:defRPr sz="3840" b="1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411480" indent="-411480" algn="l" defTabSz="548640" rtl="0" eaLnBrk="1" latinLnBrk="0" hangingPunct="1">
        <a:spcBef>
          <a:spcPct val="20000"/>
        </a:spcBef>
        <a:buSzPct val="100000"/>
        <a:buFontTx/>
        <a:buBlip>
          <a:blip r:embed="rId22"/>
        </a:buBlip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891540" indent="-342900" algn="l" defTabSz="548640" rtl="0" eaLnBrk="1" latinLnBrk="0" hangingPunct="1">
        <a:spcBef>
          <a:spcPct val="20000"/>
        </a:spcBef>
        <a:buSzPct val="100000"/>
        <a:buFontTx/>
        <a:buBlip>
          <a:blip r:embed="rId23"/>
        </a:buBlip>
        <a:defRPr sz="2160" kern="1200">
          <a:solidFill>
            <a:schemeClr val="tx1"/>
          </a:solidFill>
          <a:latin typeface="Arial"/>
          <a:ea typeface="+mn-ea"/>
          <a:cs typeface="Arial"/>
        </a:defRPr>
      </a:lvl2pPr>
      <a:lvl3pPr marL="1371600" indent="-274320" algn="l" defTabSz="548640" rtl="0" eaLnBrk="1" latinLnBrk="0" hangingPunct="1">
        <a:spcBef>
          <a:spcPct val="20000"/>
        </a:spcBef>
        <a:buSzPct val="100000"/>
        <a:buFontTx/>
        <a:buBlip>
          <a:blip r:embed="rId24"/>
        </a:buBlip>
        <a:defRPr sz="1920" kern="1200">
          <a:solidFill>
            <a:schemeClr val="tx1"/>
          </a:solidFill>
          <a:latin typeface="Arial"/>
          <a:ea typeface="+mn-ea"/>
          <a:cs typeface="Arial"/>
        </a:defRPr>
      </a:lvl3pPr>
      <a:lvl4pPr marL="1920240" indent="-274320" algn="l" defTabSz="548640" rtl="0" eaLnBrk="1" latinLnBrk="0" hangingPunct="1">
        <a:spcBef>
          <a:spcPct val="20000"/>
        </a:spcBef>
        <a:buSzPct val="100000"/>
        <a:buFontTx/>
        <a:buBlip>
          <a:blip r:embed="rId25"/>
        </a:buBlip>
        <a:defRPr sz="1680" kern="1200">
          <a:solidFill>
            <a:schemeClr val="tx1"/>
          </a:solidFill>
          <a:latin typeface="Arial"/>
          <a:ea typeface="+mn-ea"/>
          <a:cs typeface="Arial"/>
        </a:defRPr>
      </a:lvl4pPr>
      <a:lvl5pPr marL="2468880" indent="-274320" algn="l" defTabSz="548640" rtl="0" eaLnBrk="1" latinLnBrk="0" hangingPunct="1">
        <a:spcBef>
          <a:spcPct val="20000"/>
        </a:spcBef>
        <a:buSzPct val="100000"/>
        <a:buFontTx/>
        <a:buBlip>
          <a:blip r:embed="rId22"/>
        </a:buBlip>
        <a:defRPr sz="1680" kern="1200">
          <a:solidFill>
            <a:schemeClr val="tx1"/>
          </a:solidFill>
          <a:latin typeface="Arial"/>
          <a:ea typeface="+mn-ea"/>
          <a:cs typeface="Arial"/>
        </a:defRPr>
      </a:lvl5pPr>
      <a:lvl6pPr marL="301752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dierk-raabe.com/ebsd-and-3d-ebsd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sci/masdoc/current/msc-modules/ma916/mca/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journal/00223115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sciencedirect.com/science/journal/00223115/512/supp/C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hyperlink" Target="https://www.youtube.com/watch?v=iKKxTP6xp74" TargetMode="Externa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hyperlink" Target="https://www.youtube.com/watch?v=z3MzDiyLtWc" TargetMode="Externa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doitpoms.ac.uk/tlplib/dislocations/slip_via_dislocation.php" TargetMode="Externa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tif"/><Relationship Id="rId5" Type="http://schemas.openxmlformats.org/officeDocument/2006/relationships/image" Target="../media/image54.tiff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aif.ncsu.edu/2013/05/09/tem-lab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0.jpeg"/><Relationship Id="rId4" Type="http://schemas.microsoft.com/office/2007/relationships/hdphoto" Target="../media/hdphoto4.wdp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jp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3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5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24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tif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3.pn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7.wdp"/><Relationship Id="rId5" Type="http://schemas.openxmlformats.org/officeDocument/2006/relationships/image" Target="../media/image132.png"/><Relationship Id="rId4" Type="http://schemas.microsoft.com/office/2007/relationships/hdphoto" Target="../media/hdphoto6.wdp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34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tiff"/><Relationship Id="rId2" Type="http://schemas.openxmlformats.org/officeDocument/2006/relationships/image" Target="../media/image135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7.tiff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openxmlformats.org/officeDocument/2006/relationships/image" Target="../media/image142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1.png"/><Relationship Id="rId5" Type="http://schemas.microsoft.com/office/2007/relationships/hdphoto" Target="../media/hdphoto9.wdp"/><Relationship Id="rId4" Type="http://schemas.openxmlformats.org/officeDocument/2006/relationships/image" Target="../media/image140.png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openxmlformats.org/officeDocument/2006/relationships/image" Target="../media/image144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3.tiff"/><Relationship Id="rId5" Type="http://schemas.microsoft.com/office/2007/relationships/hdphoto" Target="../media/hdphoto9.wdp"/><Relationship Id="rId4" Type="http://schemas.openxmlformats.org/officeDocument/2006/relationships/image" Target="../media/image140.png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7.png"/><Relationship Id="rId5" Type="http://schemas.microsoft.com/office/2007/relationships/hdphoto" Target="../media/hdphoto11.wdp"/><Relationship Id="rId4" Type="http://schemas.openxmlformats.org/officeDocument/2006/relationships/image" Target="../media/image14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0.wmf"/><Relationship Id="rId4" Type="http://schemas.openxmlformats.org/officeDocument/2006/relationships/oleObject" Target="../embeddings/oleObject1.bin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4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tif"/><Relationship Id="rId2" Type="http://schemas.openxmlformats.org/officeDocument/2006/relationships/image" Target="../media/image157.t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0.tif"/><Relationship Id="rId4" Type="http://schemas.openxmlformats.org/officeDocument/2006/relationships/image" Target="../media/image159.ti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2.tif"/><Relationship Id="rId2" Type="http://schemas.openxmlformats.org/officeDocument/2006/relationships/image" Target="../media/image161.t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tif"/><Relationship Id="rId2" Type="http://schemas.openxmlformats.org/officeDocument/2006/relationships/image" Target="../media/image163.t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5.ti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4" Type="http://schemas.microsoft.com/office/2007/relationships/hdphoto" Target="../media/hdphoto13.wdp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microsoft.com/office/2007/relationships/hdphoto" Target="../media/hdphoto15.wdp"/><Relationship Id="rId5" Type="http://schemas.openxmlformats.org/officeDocument/2006/relationships/image" Target="../media/image168.png"/><Relationship Id="rId4" Type="http://schemas.microsoft.com/office/2007/relationships/hdphoto" Target="../media/hdphoto14.wdp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6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tiff"/><Relationship Id="rId3" Type="http://schemas.openxmlformats.org/officeDocument/2006/relationships/image" Target="../media/image171.png"/><Relationship Id="rId7" Type="http://schemas.microsoft.com/office/2007/relationships/hdphoto" Target="../media/hdphoto17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3.png"/><Relationship Id="rId5" Type="http://schemas.openxmlformats.org/officeDocument/2006/relationships/image" Target="../media/image172.tiff"/><Relationship Id="rId4" Type="http://schemas.microsoft.com/office/2007/relationships/hdphoto" Target="../media/hdphoto16.wdp"/><Relationship Id="rId9" Type="http://schemas.openxmlformats.org/officeDocument/2006/relationships/image" Target="../media/image175.jpe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tiff"/><Relationship Id="rId3" Type="http://schemas.openxmlformats.org/officeDocument/2006/relationships/image" Target="../media/image176.tiff"/><Relationship Id="rId7" Type="http://schemas.openxmlformats.org/officeDocument/2006/relationships/image" Target="../media/image18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9.tiff"/><Relationship Id="rId11" Type="http://schemas.openxmlformats.org/officeDocument/2006/relationships/image" Target="../media/image184.tiff"/><Relationship Id="rId5" Type="http://schemas.openxmlformats.org/officeDocument/2006/relationships/image" Target="../media/image178.tiff"/><Relationship Id="rId10" Type="http://schemas.openxmlformats.org/officeDocument/2006/relationships/image" Target="../media/image183.tiff"/><Relationship Id="rId4" Type="http://schemas.openxmlformats.org/officeDocument/2006/relationships/image" Target="../media/image177.tiff"/><Relationship Id="rId9" Type="http://schemas.openxmlformats.org/officeDocument/2006/relationships/image" Target="../media/image182.tiff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tiff"/><Relationship Id="rId3" Type="http://schemas.openxmlformats.org/officeDocument/2006/relationships/image" Target="../media/image185.png"/><Relationship Id="rId7" Type="http://schemas.openxmlformats.org/officeDocument/2006/relationships/image" Target="../media/image18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microsoft.com/office/2007/relationships/hdphoto" Target="../media/hdphoto19.wdp"/><Relationship Id="rId5" Type="http://schemas.openxmlformats.org/officeDocument/2006/relationships/image" Target="../media/image186.png"/><Relationship Id="rId4" Type="http://schemas.microsoft.com/office/2007/relationships/hdphoto" Target="../media/hdphoto18.wdp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g"/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91.jp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t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4.jp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tiff"/><Relationship Id="rId2" Type="http://schemas.openxmlformats.org/officeDocument/2006/relationships/image" Target="../media/image197.tiff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D0D9-1CAC-4FBD-8120-CBD5A07EB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897626"/>
            <a:ext cx="4572000" cy="2674374"/>
          </a:xfrm>
        </p:spPr>
        <p:txBody>
          <a:bodyPr/>
          <a:lstStyle/>
          <a:p>
            <a:r>
              <a:rPr lang="en-US" dirty="0"/>
              <a:t>Transmission Electron Microscopy of Dislocations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86310-1A8B-41C6-8ABF-4E9492246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Danny J. Edwards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99C3C0-764A-4145-9480-D79B28BB65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1600" y="5983355"/>
            <a:ext cx="4572000" cy="692747"/>
          </a:xfrm>
        </p:spPr>
        <p:txBody>
          <a:bodyPr/>
          <a:lstStyle/>
          <a:p>
            <a:r>
              <a:rPr lang="en-US" dirty="0"/>
              <a:t>Team Lead, Materials Characterization Team</a:t>
            </a:r>
          </a:p>
          <a:p>
            <a:r>
              <a:rPr lang="en-US" dirty="0"/>
              <a:t>Reactor Materials and Mechanical Design Group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696A4F-5314-46CD-B205-CC2D44570D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95948" y="4884923"/>
            <a:ext cx="3946581" cy="610084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December 11, 2019</a:t>
            </a:r>
          </a:p>
          <a:p>
            <a:r>
              <a:rPr lang="en-US" dirty="0">
                <a:solidFill>
                  <a:schemeClr val="accent2"/>
                </a:solidFill>
              </a:rPr>
              <a:t>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RaDiATE</a:t>
            </a:r>
            <a:r>
              <a:rPr lang="en-US" dirty="0">
                <a:solidFill>
                  <a:schemeClr val="accent2"/>
                </a:solidFill>
              </a:rPr>
              <a:t> Collaboration Meeting</a:t>
            </a:r>
          </a:p>
        </p:txBody>
      </p:sp>
    </p:spTree>
    <p:extLst>
      <p:ext uri="{BB962C8B-B14F-4D97-AF65-F5344CB8AC3E}">
        <p14:creationId xmlns:p14="http://schemas.microsoft.com/office/powerpoint/2010/main" val="115215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7396CA-B09D-47CC-BA6C-2B1C07E58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1A59A22-4140-40D9-B95E-C15CD7A66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C6B6E98-DD8F-45A8-A6C8-205F50F5BC0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1887415"/>
            <a:ext cx="12801600" cy="5884985"/>
          </a:xfrm>
        </p:spPr>
        <p:txBody>
          <a:bodyPr/>
          <a:lstStyle/>
          <a:p>
            <a:r>
              <a:rPr lang="en-US" sz="2000" dirty="0">
                <a:solidFill>
                  <a:schemeClr val="accent2"/>
                </a:solidFill>
              </a:rPr>
              <a:t>Structure of metals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Radiation damage in metals and alloys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What are dislocations?</a:t>
            </a:r>
          </a:p>
          <a:p>
            <a:pPr lvl="1"/>
            <a:r>
              <a:rPr lang="en-US" sz="1800" dirty="0">
                <a:solidFill>
                  <a:schemeClr val="accent2"/>
                </a:solidFill>
              </a:rPr>
              <a:t>History, where did microscopy come into play</a:t>
            </a:r>
          </a:p>
          <a:p>
            <a:pPr lvl="1"/>
            <a:r>
              <a:rPr lang="en-US" sz="1800" dirty="0">
                <a:solidFill>
                  <a:schemeClr val="accent2"/>
                </a:solidFill>
              </a:rPr>
              <a:t>Why are they important?  </a:t>
            </a:r>
          </a:p>
          <a:p>
            <a:pPr lvl="2"/>
            <a:r>
              <a:rPr lang="en-US" sz="1600" dirty="0">
                <a:solidFill>
                  <a:schemeClr val="accent2"/>
                </a:solidFill>
              </a:rPr>
              <a:t>Deformation of metals through processing, environmental exposure, applied stresses, irradiation!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How does thermomechanical processing produce dislocations, and how does it alter material property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How does irradiation with energetic particles alter pre-existing dislocations and create new dislocations</a:t>
            </a:r>
          </a:p>
          <a:p>
            <a:pPr lvl="2"/>
            <a:r>
              <a:rPr lang="en-US" sz="1600" dirty="0">
                <a:solidFill>
                  <a:schemeClr val="accent2"/>
                </a:solidFill>
              </a:rPr>
              <a:t>Dislocations act as defect sinks for radiation damage produced atomic defects and their clusters</a:t>
            </a:r>
          </a:p>
          <a:p>
            <a:pPr lvl="2"/>
            <a:r>
              <a:rPr lang="en-US" sz="1600" dirty="0">
                <a:solidFill>
                  <a:schemeClr val="accent2"/>
                </a:solidFill>
              </a:rPr>
              <a:t>Cascade damage simulations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Why we need TEM to document these microstructural changes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Modes of TEM imaging and dislocation analysis (BF, DF, WBDF, lattice imaging, GPA)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Examples of different materials systems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New techniques (STEM imaging, aberration correction, HAADF)</a:t>
            </a:r>
          </a:p>
          <a:p>
            <a:pPr lvl="1"/>
            <a:endParaRPr lang="en-US" sz="1800" dirty="0">
              <a:solidFill>
                <a:schemeClr val="accent2"/>
              </a:solidFill>
            </a:endParaRPr>
          </a:p>
          <a:p>
            <a:pPr lvl="1"/>
            <a:endParaRPr lang="en-US" sz="1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6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33DB9-8CB3-4441-B28F-71912D97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EFCFC1-89A5-44E4-B70F-AA49C9BE4659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3028335"/>
            <a:ext cx="4572000" cy="4773698"/>
          </a:xfrm>
        </p:spPr>
        <p:txBody>
          <a:bodyPr/>
          <a:lstStyle/>
          <a:p>
            <a:r>
              <a:rPr lang="en-US" dirty="0"/>
              <a:t>Most metals are polycrystalline materials, i.e. small crystal grains of the same crystal arrangement in atomic contact with adjacent grains</a:t>
            </a:r>
          </a:p>
          <a:p>
            <a:r>
              <a:rPr lang="en-US" dirty="0"/>
              <a:t>Often multiphase, </a:t>
            </a:r>
            <a:r>
              <a:rPr lang="en-US" dirty="0" err="1"/>
              <a:t>multistructures</a:t>
            </a:r>
            <a:r>
              <a:rPr lang="en-US" dirty="0"/>
              <a:t> materials of great complexity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885DE02-FA01-4F08-81EA-A65EF817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681317"/>
            <a:ext cx="4572001" cy="884902"/>
          </a:xfrm>
        </p:spPr>
        <p:txBody>
          <a:bodyPr/>
          <a:lstStyle/>
          <a:p>
            <a:r>
              <a:rPr lang="en-US" dirty="0"/>
              <a:t>Structure of Metals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7C3E0D-29EF-4BC7-93CB-FC6A032B046D}"/>
              </a:ext>
            </a:extLst>
          </p:cNvPr>
          <p:cNvSpPr txBox="1"/>
          <p:nvPr/>
        </p:nvSpPr>
        <p:spPr>
          <a:xfrm>
            <a:off x="6818496" y="6970658"/>
            <a:ext cx="7175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http://www.dierk-raabe.com/ebsd-and-3d-ebsd/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01EE14-3BAF-4455-B3A5-A31F5A3EA003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1896" y="890353"/>
            <a:ext cx="7772400" cy="570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30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33DB9-8CB3-4441-B28F-71912D97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EFCFC1-89A5-44E4-B70F-AA49C9BE4659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24896" y="2524568"/>
            <a:ext cx="6363930" cy="1152697"/>
          </a:xfrm>
        </p:spPr>
        <p:txBody>
          <a:bodyPr/>
          <a:lstStyle/>
          <a:p>
            <a:r>
              <a:rPr lang="en-US" sz="2000" dirty="0">
                <a:solidFill>
                  <a:schemeClr val="accent2"/>
                </a:solidFill>
              </a:rPr>
              <a:t>Optical microscopy can reveal grain structures of all but the finest of grain structures (&gt;1 um)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SEM/TEM required for finer grain structure</a:t>
            </a:r>
          </a:p>
          <a:p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885DE02-FA01-4F08-81EA-A65EF817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681317"/>
            <a:ext cx="6142893" cy="747251"/>
          </a:xfrm>
        </p:spPr>
        <p:txBody>
          <a:bodyPr/>
          <a:lstStyle/>
          <a:p>
            <a:r>
              <a:rPr lang="en-US" sz="3200" dirty="0"/>
              <a:t>Structure of Metals: Optical Metallography</a:t>
            </a:r>
          </a:p>
        </p:txBody>
      </p:sp>
      <p:pic>
        <p:nvPicPr>
          <p:cNvPr id="6148" name="Picture 4" descr="Figure 5. Super-pure aluminum anodized with Barker’s reagent (30 V dc, 2 minutes). The magnification bar is 200 μm long.">
            <a:extLst>
              <a:ext uri="{FF2B5EF4-FFF2-40B4-BE49-F238E27FC236}">
                <a16:creationId xmlns:a16="http://schemas.microsoft.com/office/drawing/2014/main" id="{629AA4AA-AE98-4159-808B-C93E594EDCF7}"/>
              </a:ext>
            </a:extLst>
          </p:cNvPr>
          <p:cNvPicPr>
            <a:picLocks noGrp="1" noChangeAspect="1" noChangeArrowheads="1"/>
          </p:cNvPicPr>
          <p:nvPr>
            <p:ph sz="quarter" idx="2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46962" y="3785419"/>
            <a:ext cx="5247559" cy="421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3432A3D-CF0C-40CE-A553-DE95D86B11C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7252" y="1278112"/>
            <a:ext cx="5907536" cy="67366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7C3E0D-29EF-4BC7-93CB-FC6A032B046D}"/>
              </a:ext>
            </a:extLst>
          </p:cNvPr>
          <p:cNvSpPr txBox="1"/>
          <p:nvPr/>
        </p:nvSpPr>
        <p:spPr>
          <a:xfrm>
            <a:off x="10761785" y="1289052"/>
            <a:ext cx="351300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Deformed Stainless steel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B9331D-4D2C-4413-8890-4965EA5E2106}"/>
              </a:ext>
            </a:extLst>
          </p:cNvPr>
          <p:cNvSpPr txBox="1"/>
          <p:nvPr/>
        </p:nvSpPr>
        <p:spPr>
          <a:xfrm>
            <a:off x="3500284" y="6548283"/>
            <a:ext cx="86113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Grain</a:t>
            </a:r>
          </a:p>
        </p:txBody>
      </p:sp>
      <p:pic>
        <p:nvPicPr>
          <p:cNvPr id="6150" name="Picture 6" descr="Related image">
            <a:extLst>
              <a:ext uri="{FF2B5EF4-FFF2-40B4-BE49-F238E27FC236}">
                <a16:creationId xmlns:a16="http://schemas.microsoft.com/office/drawing/2014/main" id="{2049D94B-D9E7-4E0D-BE56-7D9853B64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2490" y="3718437"/>
            <a:ext cx="2133600" cy="1390650"/>
          </a:xfrm>
          <a:prstGeom prst="rect">
            <a:avLst/>
          </a:prstGeom>
          <a:noFill/>
          <a:ln w="254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0B5BC6-724E-48A8-B5D5-00855663EDBA}"/>
              </a:ext>
            </a:extLst>
          </p:cNvPr>
          <p:cNvCxnSpPr>
            <a:cxnSpLocks/>
          </p:cNvCxnSpPr>
          <p:nvPr/>
        </p:nvCxnSpPr>
        <p:spPr>
          <a:xfrm>
            <a:off x="3610896" y="4825531"/>
            <a:ext cx="1177414" cy="503553"/>
          </a:xfrm>
          <a:prstGeom prst="straightConnector1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D1749BC-D029-4DF8-9F11-FB78539ADE32}"/>
              </a:ext>
            </a:extLst>
          </p:cNvPr>
          <p:cNvCxnSpPr>
            <a:cxnSpLocks/>
          </p:cNvCxnSpPr>
          <p:nvPr/>
        </p:nvCxnSpPr>
        <p:spPr>
          <a:xfrm>
            <a:off x="2774231" y="4987764"/>
            <a:ext cx="981692" cy="12458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56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3D2CEE1D-F764-4E5E-91A4-B361F91BD050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1227885"/>
            <a:ext cx="7140828" cy="5712663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33DB9-8CB3-4441-B28F-71912D97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EFCFC1-89A5-44E4-B70F-AA49C9BE4659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24896" y="3367819"/>
            <a:ext cx="5720673" cy="3723832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Scanning electron microscopy reveals the grain structure through various contrast mechanism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Electron backscatter diffraction can be used to identify individual phases, map out the crystal orientation of each phase, and each grain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Very powerful tool and suite of techniques to document the microstructure of metals</a:t>
            </a: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885DE02-FA01-4F08-81EA-A65EF817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713784"/>
            <a:ext cx="5474678" cy="1558035"/>
          </a:xfrm>
        </p:spPr>
        <p:txBody>
          <a:bodyPr/>
          <a:lstStyle/>
          <a:p>
            <a:r>
              <a:rPr lang="en-US" dirty="0"/>
              <a:t>Structure of Metals: Scanning Electron Microscopy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7C3E0D-29EF-4BC7-93CB-FC6A032B046D}"/>
              </a:ext>
            </a:extLst>
          </p:cNvPr>
          <p:cNvSpPr txBox="1"/>
          <p:nvPr/>
        </p:nvSpPr>
        <p:spPr>
          <a:xfrm>
            <a:off x="12760101" y="1240396"/>
            <a:ext cx="1695927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Ti-6Al-4V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B9D62F2-5518-41F5-80E3-F273C9DE0C22}"/>
              </a:ext>
            </a:extLst>
          </p:cNvPr>
          <p:cNvSpPr/>
          <p:nvPr/>
        </p:nvSpPr>
        <p:spPr>
          <a:xfrm>
            <a:off x="6522906" y="490412"/>
            <a:ext cx="2773494" cy="2781407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3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33DB9-8CB3-4441-B28F-71912D97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EFCFC1-89A5-44E4-B70F-AA49C9BE4659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013885" y="2687285"/>
            <a:ext cx="5720673" cy="4616191"/>
          </a:xfrm>
        </p:spPr>
        <p:txBody>
          <a:bodyPr/>
          <a:lstStyle/>
          <a:p>
            <a:r>
              <a:rPr lang="en-US" sz="2000" dirty="0">
                <a:solidFill>
                  <a:schemeClr val="accent2"/>
                </a:solidFill>
              </a:rPr>
              <a:t>Scanning electron microscopy reveals the grain structure through various contrast mechanism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Electron backscatter diffraction can be used too identify individual phases, map out the crystal orientation of each phase, and each grain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Very powerful tool and suite of techniques to document the microstructure of metals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Electron channeling contrast imaging which shows strong potential to help dislocations over a larger area without TEM</a:t>
            </a:r>
          </a:p>
          <a:p>
            <a:pPr lvl="1"/>
            <a:r>
              <a:rPr lang="en-US" sz="2000" dirty="0">
                <a:solidFill>
                  <a:schemeClr val="accent2"/>
                </a:solidFill>
              </a:rPr>
              <a:t>Can probe below sub-micron</a:t>
            </a:r>
          </a:p>
          <a:p>
            <a:pPr lvl="1"/>
            <a:r>
              <a:rPr lang="en-US" sz="2000" dirty="0">
                <a:solidFill>
                  <a:schemeClr val="accent2"/>
                </a:solidFill>
              </a:rPr>
              <a:t>Complimentary to TEM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885DE02-FA01-4F08-81EA-A65EF817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681317"/>
            <a:ext cx="4478595" cy="747251"/>
          </a:xfrm>
        </p:spPr>
        <p:txBody>
          <a:bodyPr/>
          <a:lstStyle/>
          <a:p>
            <a:r>
              <a:rPr lang="en-US" dirty="0"/>
              <a:t>Structure of Metals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E3B7BAB-DD2A-4AE7-94ED-3C6E6CF852CF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6740525" y="1271587"/>
            <a:ext cx="7750073" cy="61608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BA2F90-789D-4D1A-8746-D0463D17D58F}"/>
              </a:ext>
            </a:extLst>
          </p:cNvPr>
          <p:cNvSpPr txBox="1"/>
          <p:nvPr/>
        </p:nvSpPr>
        <p:spPr>
          <a:xfrm>
            <a:off x="9483969" y="2262554"/>
            <a:ext cx="153920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ECCI-SEM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4EE402-E14C-40DC-90C8-4C711895C326}"/>
              </a:ext>
            </a:extLst>
          </p:cNvPr>
          <p:cNvSpPr txBox="1"/>
          <p:nvPr/>
        </p:nvSpPr>
        <p:spPr>
          <a:xfrm>
            <a:off x="6923105" y="2839686"/>
            <a:ext cx="93807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EBSD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2851B0-678B-469D-8578-474F1FF27415}"/>
              </a:ext>
            </a:extLst>
          </p:cNvPr>
          <p:cNvSpPr txBox="1"/>
          <p:nvPr/>
        </p:nvSpPr>
        <p:spPr>
          <a:xfrm>
            <a:off x="12696092" y="1828800"/>
            <a:ext cx="78418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</a:t>
            </a:r>
          </a:p>
        </p:txBody>
      </p:sp>
    </p:spTree>
    <p:extLst>
      <p:ext uri="{BB962C8B-B14F-4D97-AF65-F5344CB8AC3E}">
        <p14:creationId xmlns:p14="http://schemas.microsoft.com/office/powerpoint/2010/main" val="93549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DD9633-C793-45D0-927A-F6DC5F48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B69E5A6-2B38-47D3-B1DB-AC3656049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933"/>
            <a:ext cx="5768569" cy="1310979"/>
          </a:xfrm>
        </p:spPr>
        <p:txBody>
          <a:bodyPr/>
          <a:lstStyle/>
          <a:p>
            <a:r>
              <a:rPr lang="en-US" dirty="0"/>
              <a:t>What crystalline defects?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6749668-4863-4EB3-A7E7-BD39A6B753E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8733692" cy="5609493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Atomic lattice of most metals and alloys are far from perfect atomic arrangements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Can happen, but takes great effort – single crystal whiskers</a:t>
            </a:r>
          </a:p>
          <a:p>
            <a:r>
              <a:rPr lang="en-US" sz="2400" dirty="0" err="1">
                <a:solidFill>
                  <a:schemeClr val="accent2"/>
                </a:solidFill>
              </a:rPr>
              <a:t>Disregistry</a:t>
            </a:r>
            <a:r>
              <a:rPr lang="en-US" sz="2400" dirty="0">
                <a:solidFill>
                  <a:schemeClr val="accent2"/>
                </a:solidFill>
              </a:rPr>
              <a:t> in atomic lattice leads to interstitial atoms, vacant lattice sites, 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These can discrete atomistic defects can interact and evolve into much larger structures such</a:t>
            </a:r>
          </a:p>
          <a:p>
            <a:pPr lvl="2"/>
            <a:r>
              <a:rPr lang="en-US" dirty="0">
                <a:solidFill>
                  <a:schemeClr val="accent2"/>
                </a:solidFill>
              </a:rPr>
              <a:t>Line defects called dislocations</a:t>
            </a:r>
          </a:p>
          <a:p>
            <a:pPr lvl="2"/>
            <a:r>
              <a:rPr lang="en-US" dirty="0">
                <a:solidFill>
                  <a:schemeClr val="accent2"/>
                </a:solidFill>
              </a:rPr>
              <a:t>Dislocation loops</a:t>
            </a:r>
          </a:p>
          <a:p>
            <a:pPr lvl="2"/>
            <a:r>
              <a:rPr lang="en-US" dirty="0">
                <a:solidFill>
                  <a:schemeClr val="accent2"/>
                </a:solidFill>
              </a:rPr>
              <a:t>Voids, bubbles (the latter if gaseous atoms such as helium are present in metal)</a:t>
            </a:r>
          </a:p>
          <a:p>
            <a:pPr lvl="2"/>
            <a:r>
              <a:rPr lang="en-US" dirty="0">
                <a:solidFill>
                  <a:schemeClr val="accent2"/>
                </a:solidFill>
              </a:rPr>
              <a:t>Vacancy-type tetrahedron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Atomistic defects can interact with alloying elements, impurities to create new phases, often undesired phases that embrittle the materials</a:t>
            </a:r>
          </a:p>
          <a:p>
            <a:pPr lvl="2"/>
            <a:endParaRPr lang="en-US" sz="1800" dirty="0">
              <a:solidFill>
                <a:schemeClr val="accent2"/>
              </a:solidFill>
            </a:endParaRPr>
          </a:p>
        </p:txBody>
      </p:sp>
      <p:pic>
        <p:nvPicPr>
          <p:cNvPr id="19460" name="Picture 4" descr="Image result for atomistic defects in metals">
            <a:extLst>
              <a:ext uri="{FF2B5EF4-FFF2-40B4-BE49-F238E27FC236}">
                <a16:creationId xmlns:a16="http://schemas.microsoft.com/office/drawing/2014/main" id="{467BD3A6-5852-4994-978F-FA4AEA787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3792" y="1759194"/>
            <a:ext cx="4426608" cy="601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7D553F-53CE-4201-BAF2-25EEF9A020AC}"/>
              </a:ext>
            </a:extLst>
          </p:cNvPr>
          <p:cNvSpPr/>
          <p:nvPr/>
        </p:nvSpPr>
        <p:spPr>
          <a:xfrm>
            <a:off x="8968969" y="7496048"/>
            <a:ext cx="52519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https://warwick.ac.uk/fac/sci/masdoc/current/msc-modules/ma916/mca/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068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DD9633-C793-45D0-927A-F6DC5F48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B69E5A6-2B38-47D3-B1DB-AC3656049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image the crystalline defects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6749668-4863-4EB3-A7E7-BD39A6B753E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560949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Transmission electron microscopy still retains the title for probing the defects in crystalline materials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Resolution is sub-nanometer, but can image over hundreds of microns</a:t>
            </a:r>
          </a:p>
          <a:p>
            <a:pPr lvl="2"/>
            <a:r>
              <a:rPr lang="en-US" sz="2400" dirty="0">
                <a:solidFill>
                  <a:schemeClr val="accent2"/>
                </a:solidFill>
              </a:rPr>
              <a:t>Reveals phases and their distribution down to the atomic level</a:t>
            </a:r>
          </a:p>
          <a:p>
            <a:pPr lvl="2"/>
            <a:r>
              <a:rPr lang="en-US" sz="2400" dirty="0">
                <a:solidFill>
                  <a:schemeClr val="accent2"/>
                </a:solidFill>
              </a:rPr>
              <a:t>Reveal nature of defects in the crystalline lattice – dislocations in all their glorious configurations!!</a:t>
            </a:r>
          </a:p>
          <a:p>
            <a:pPr lvl="2"/>
            <a:r>
              <a:rPr lang="en-US" sz="2400" dirty="0">
                <a:solidFill>
                  <a:schemeClr val="accent2"/>
                </a:solidFill>
              </a:rPr>
              <a:t>Document grain boundary structure and chemistry</a:t>
            </a:r>
          </a:p>
          <a:p>
            <a:pPr lvl="2"/>
            <a:r>
              <a:rPr lang="en-US" sz="2400" dirty="0">
                <a:solidFill>
                  <a:schemeClr val="accent2"/>
                </a:solidFill>
              </a:rPr>
              <a:t>Chemical differences down to atomic scale</a:t>
            </a:r>
          </a:p>
          <a:p>
            <a:pPr lvl="2"/>
            <a:r>
              <a:rPr lang="en-US" sz="2400" dirty="0">
                <a:solidFill>
                  <a:schemeClr val="accent2"/>
                </a:solidFill>
              </a:rPr>
              <a:t>Oxidation state of elements</a:t>
            </a:r>
          </a:p>
          <a:p>
            <a:r>
              <a:rPr lang="en-US" dirty="0">
                <a:solidFill>
                  <a:schemeClr val="accent2"/>
                </a:solidFill>
              </a:rPr>
              <a:t>When it comes to probing the effects of energetic particle irradiation on metals and alloys, TEM is an essential tool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Radiation can alter structure and chemistry down to the nanoscale, no other technique can help to visualize this and quantify these changes in the same manner</a:t>
            </a:r>
          </a:p>
          <a:p>
            <a:pPr lvl="2"/>
            <a:endParaRPr lang="en-US" dirty="0">
              <a:solidFill>
                <a:schemeClr val="accent2"/>
              </a:solidFill>
            </a:endParaRPr>
          </a:p>
          <a:p>
            <a:pPr lvl="2"/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42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6E2374-E11A-4228-AD3F-5AB48BCCC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9A31F3-37EF-42D8-91D2-BE7348CD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 Damage in Crystalline Metals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FADD5B-6427-49A7-8B86-F6C554CD00F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426462" cy="5715001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Ions, neutrons, protons, even electrons are the usually the particles of interest when studying radiation effects in materials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Given sufficient energy, ions can create Frenkel defects (displaced atom and associated vacant site)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This displacement energy threshold is on the order of 30-50 eV for many metals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Electrons up to 1 MeV usually create only Frenkel defects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When the energy of the incoming particle exceeds this threshold, then you enter the regime of displacement cascades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Defects created in cascades evolve much differently than in the case of Frenkel defect production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Cascades occur in picoseconds, but resulting defect structure evolves spatially into discrete defects that build up from minutes to years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Producing drastic consequences in metals – hardening by defect production, void swelling embrittlement, loss of thermal and electrical conductivity, even transmutation into other elements</a:t>
            </a:r>
          </a:p>
        </p:txBody>
      </p:sp>
    </p:spTree>
    <p:extLst>
      <p:ext uri="{BB962C8B-B14F-4D97-AF65-F5344CB8AC3E}">
        <p14:creationId xmlns:p14="http://schemas.microsoft.com/office/powerpoint/2010/main" val="403618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D891C2-FD59-498F-8E7F-FE9071539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1DDB80-F620-4BE7-9D5E-E83B99706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 Damage</a:t>
            </a:r>
          </a:p>
        </p:txBody>
      </p:sp>
      <p:pic>
        <p:nvPicPr>
          <p:cNvPr id="16386" name="Picture 2" descr="Image result for damage cascades in metals">
            <a:extLst>
              <a:ext uri="{FF2B5EF4-FFF2-40B4-BE49-F238E27FC236}">
                <a16:creationId xmlns:a16="http://schemas.microsoft.com/office/drawing/2014/main" id="{34717FD3-0968-4986-B575-5B13FE2F9F52}"/>
              </a:ext>
            </a:extLst>
          </p:cNvPr>
          <p:cNvPicPr>
            <a:picLocks noGrp="1" noChangeAspect="1" noChangeArrowheads="1"/>
          </p:cNvPicPr>
          <p:nvPr>
            <p:ph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3794" y="1904013"/>
            <a:ext cx="10294730" cy="559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85E4550-A00B-4DD3-B38B-395B2BFEDD43}"/>
              </a:ext>
            </a:extLst>
          </p:cNvPr>
          <p:cNvSpPr/>
          <p:nvPr/>
        </p:nvSpPr>
        <p:spPr>
          <a:xfrm>
            <a:off x="1629508" y="7576268"/>
            <a:ext cx="1254369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u="sng" dirty="0" err="1">
                <a:solidFill>
                  <a:srgbClr val="505050"/>
                </a:solidFill>
                <a:latin typeface="NexusSans"/>
                <a:hlinkClick r:id="rId3" tooltip="Go to Journal of Nuclear Materials on ScienceDirect"/>
              </a:rPr>
              <a:t>Nordlund</a:t>
            </a:r>
            <a:r>
              <a:rPr lang="en-US" u="sng" dirty="0">
                <a:solidFill>
                  <a:srgbClr val="505050"/>
                </a:solidFill>
                <a:latin typeface="NexusSans"/>
                <a:hlinkClick r:id="rId3" tooltip="Go to Journal of Nuclear Materials on ScienceDirect"/>
              </a:rPr>
              <a:t> et al - Journal of Nuclear Materials</a:t>
            </a:r>
            <a:r>
              <a:rPr lang="en-US" u="sng" dirty="0">
                <a:solidFill>
                  <a:srgbClr val="505050"/>
                </a:solidFill>
                <a:latin typeface="NexusSans"/>
              </a:rPr>
              <a:t> </a:t>
            </a:r>
            <a:r>
              <a:rPr lang="en-US" dirty="0">
                <a:solidFill>
                  <a:srgbClr val="0C7DBB"/>
                </a:solidFill>
                <a:latin typeface="NexusSans"/>
                <a:hlinkClick r:id="rId4" tooltip="Go to table of contents for this volume/issue"/>
              </a:rPr>
              <a:t>Volume 512</a:t>
            </a:r>
            <a:r>
              <a:rPr lang="en-US" dirty="0">
                <a:solidFill>
                  <a:srgbClr val="2E2E2E"/>
                </a:solidFill>
                <a:latin typeface="NexusSans"/>
              </a:rPr>
              <a:t>, 15 December 2018, Pages 450-479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93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046481-FE12-4EC4-A29B-D380F195B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7651E0-C52E-4145-9A23-843318819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Defect Types produced in cascade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BAFC78-B3DA-4753-A358-3174FE97E33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5715001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Frenkel defects consisting of a displaced atom (interstitial atom) and vacant lattice site (vacancy) – both are discrete entities with own behavior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Single interstitial atom and vacancy, will recombine with other defects, cluster with like defects, have high mobility with enough temperature, can diffuse readily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Small discrete clusters of interstitials or vacancies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Can be di-vacancies, loose clusters of interstitials of just a few atoms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These can evolve into larger 2-D clusters of interstitials or vacancies, 3D structures such as  vacancy type stacking fault tetrahedra, gas filled bubbles, and voids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Variables that effect evolution of microstructure: 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Irradiation time, irradiation temperature, damage rate, material chemistry/purity, grain size, pre-existing defects, thermal stability of material are just some of the variables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Irradiation under cascade damage conditions increases kinetics, forcing microstructure in a direction no thermal environment will form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Therefore, hard to predict without proper experiments and modelling</a:t>
            </a:r>
          </a:p>
        </p:txBody>
      </p:sp>
    </p:spTree>
    <p:extLst>
      <p:ext uri="{BB962C8B-B14F-4D97-AF65-F5344CB8AC3E}">
        <p14:creationId xmlns:p14="http://schemas.microsoft.com/office/powerpoint/2010/main" val="130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408708-FEDD-41C3-B392-4BD9A8A84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Cu25114st4">
            <a:hlinkClick r:id="" action="ppaction://media"/>
            <a:extLst>
              <a:ext uri="{FF2B5EF4-FFF2-40B4-BE49-F238E27FC236}">
                <a16:creationId xmlns:a16="http://schemas.microsoft.com/office/drawing/2014/main" id="{037813D3-19B1-4B8B-BBFD-B2CB0B36F540}"/>
              </a:ext>
            </a:extLst>
          </p:cNvPr>
          <p:cNvPicPr>
            <a:picLocks noGrp="1" noChangeAspect="1"/>
          </p:cNvPicPr>
          <p:nvPr>
            <p:ph sz="quarter" idx="2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48507" y="1318028"/>
            <a:ext cx="7772400" cy="58293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1048C-8987-426D-8B2B-FE9AC7820A9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71599" y="2965939"/>
            <a:ext cx="4572000" cy="4923692"/>
          </a:xfrm>
        </p:spPr>
        <p:txBody>
          <a:bodyPr/>
          <a:lstStyle/>
          <a:p>
            <a:r>
              <a:rPr lang="en-US" sz="2000" dirty="0">
                <a:solidFill>
                  <a:schemeClr val="accent2"/>
                </a:solidFill>
              </a:rPr>
              <a:t>Forms two closely spaced stacking fault tetrahedra with interstitial loops separated from the SFT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Defect sizes can be too small even for the TEM (&lt;0.2 nm)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4.9 nm loop containing 331 SIAs 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2 nm void containing 339 vacancies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SFT edge length of 1.8 nm contains 28 vacancies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SFT edge length of 4.1 nm contains 136 vacancies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SFTs are sessile (don’t move), loops can be very mobile (millimeters in seconds if no traps</a:t>
            </a:r>
          </a:p>
          <a:p>
            <a:endParaRPr lang="en-US" sz="2000" dirty="0">
              <a:solidFill>
                <a:schemeClr val="accent2"/>
              </a:solidFill>
            </a:endParaRPr>
          </a:p>
          <a:p>
            <a:endParaRPr lang="en-US" sz="2000" dirty="0">
              <a:solidFill>
                <a:schemeClr val="accent2"/>
              </a:solidFill>
            </a:endParaRPr>
          </a:p>
          <a:p>
            <a:endParaRPr lang="en-US" sz="2400" dirty="0">
              <a:solidFill>
                <a:schemeClr val="accent2"/>
              </a:solidFill>
            </a:endParaRPr>
          </a:p>
          <a:p>
            <a:endParaRPr lang="en-US" sz="2400" dirty="0">
              <a:solidFill>
                <a:schemeClr val="accent2"/>
              </a:solidFill>
            </a:endParaRP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9B3EA71-1B56-49D5-AABA-D448698CE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588477"/>
            <a:ext cx="4572001" cy="1154723"/>
          </a:xfrm>
        </p:spPr>
        <p:txBody>
          <a:bodyPr/>
          <a:lstStyle/>
          <a:p>
            <a:r>
              <a:rPr lang="en-US" dirty="0"/>
              <a:t>Displacement Cascade in Pure Cu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FA845E-729A-4D9A-BD70-63D156719FE6}"/>
              </a:ext>
            </a:extLst>
          </p:cNvPr>
          <p:cNvGrpSpPr/>
          <p:nvPr/>
        </p:nvGrpSpPr>
        <p:grpSpPr>
          <a:xfrm>
            <a:off x="9922328" y="3963751"/>
            <a:ext cx="4298579" cy="4021015"/>
            <a:chOff x="9922328" y="3963751"/>
            <a:chExt cx="4298579" cy="40210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6BB302-5BF6-457A-818A-DBE15D210E78}"/>
                </a:ext>
              </a:extLst>
            </p:cNvPr>
            <p:cNvSpPr txBox="1"/>
            <p:nvPr/>
          </p:nvSpPr>
          <p:spPr>
            <a:xfrm>
              <a:off x="10783748" y="7560034"/>
              <a:ext cx="343715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Stacking fault tetrahedra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F4FF99C-E487-41F9-BCF2-CE7F3F1DC1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409692" y="3963751"/>
              <a:ext cx="2438800" cy="3596283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8B40BB9-5822-4FCF-9DFE-513284783A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22328" y="4923692"/>
              <a:ext cx="2556032" cy="2636342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6230A2-0B89-49B5-B8F2-260160C513E0}"/>
              </a:ext>
            </a:extLst>
          </p:cNvPr>
          <p:cNvGrpSpPr/>
          <p:nvPr/>
        </p:nvGrpSpPr>
        <p:grpSpPr>
          <a:xfrm>
            <a:off x="6358922" y="1219143"/>
            <a:ext cx="4424826" cy="6828750"/>
            <a:chOff x="6358922" y="1219143"/>
            <a:chExt cx="4424826" cy="682875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620B1CD-0365-44FD-B7BA-42A5479D68E2}"/>
                </a:ext>
              </a:extLst>
            </p:cNvPr>
            <p:cNvSpPr/>
            <p:nvPr/>
          </p:nvSpPr>
          <p:spPr>
            <a:xfrm>
              <a:off x="6846277" y="4923692"/>
              <a:ext cx="2191000" cy="2105758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8697900-5F1D-4FA3-824F-4BD7170837EC}"/>
                </a:ext>
              </a:extLst>
            </p:cNvPr>
            <p:cNvSpPr/>
            <p:nvPr/>
          </p:nvSpPr>
          <p:spPr>
            <a:xfrm>
              <a:off x="8592748" y="1219143"/>
              <a:ext cx="2191000" cy="2105758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39279A6-E525-44B2-8ECB-4F865B019FEE}"/>
                </a:ext>
              </a:extLst>
            </p:cNvPr>
            <p:cNvSpPr txBox="1"/>
            <p:nvPr/>
          </p:nvSpPr>
          <p:spPr>
            <a:xfrm>
              <a:off x="6358922" y="7623161"/>
              <a:ext cx="2327881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Interstitial loops</a:t>
              </a: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CC018C0-48D1-47DF-86E0-E241B254159E}"/>
              </a:ext>
            </a:extLst>
          </p:cNvPr>
          <p:cNvCxnSpPr/>
          <p:nvPr/>
        </p:nvCxnSpPr>
        <p:spPr>
          <a:xfrm flipV="1">
            <a:off x="6951785" y="7029450"/>
            <a:ext cx="363415" cy="593711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1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03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object&#10;&#10;Description automatically generated">
            <a:extLst>
              <a:ext uri="{FF2B5EF4-FFF2-40B4-BE49-F238E27FC236}">
                <a16:creationId xmlns:a16="http://schemas.microsoft.com/office/drawing/2014/main" id="{1790622D-CA12-4DA3-8DB5-B3A41F2F0E0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0BD2FD-1A79-4E55-9458-9294D45BD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5AEC7-AFCB-493D-8E77-9BA1548B4B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25E1129-5FFA-4B82-BEB0-8A26ACAE6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459" y="1817077"/>
            <a:ext cx="4572001" cy="1189892"/>
          </a:xfrm>
        </p:spPr>
        <p:txBody>
          <a:bodyPr/>
          <a:lstStyle/>
          <a:p>
            <a:r>
              <a:rPr lang="en-US" dirty="0"/>
              <a:t>What are Dislocations?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6CC710-250E-4B7A-AC52-86F0566B64C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3294185"/>
            <a:ext cx="4572000" cy="348175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Crystalline defects allows metals to deform at much lower stresses than the theoretical stresses that bind atoms together</a:t>
            </a:r>
          </a:p>
          <a:p>
            <a:r>
              <a:rPr lang="en-US" dirty="0">
                <a:solidFill>
                  <a:schemeClr val="accent2"/>
                </a:solidFill>
              </a:rPr>
              <a:t>Too many dislocations actually hardens the material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14D00DD-4ADF-4AEA-A184-52420E425F58}"/>
              </a:ext>
            </a:extLst>
          </p:cNvPr>
          <p:cNvSpPr/>
          <p:nvPr/>
        </p:nvSpPr>
        <p:spPr>
          <a:xfrm>
            <a:off x="8357420" y="2153265"/>
            <a:ext cx="4159045" cy="4080387"/>
          </a:xfrm>
          <a:prstGeom prst="ellipse">
            <a:avLst/>
          </a:prstGeom>
          <a:noFill/>
          <a:ln w="5715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8F6A192-127C-4733-AC0D-45684DE3E039}"/>
              </a:ext>
            </a:extLst>
          </p:cNvPr>
          <p:cNvCxnSpPr/>
          <p:nvPr/>
        </p:nvCxnSpPr>
        <p:spPr>
          <a:xfrm>
            <a:off x="10058400" y="3972232"/>
            <a:ext cx="62926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BD56423-8FB9-423E-BB4A-94FDBF5C6760}"/>
              </a:ext>
            </a:extLst>
          </p:cNvPr>
          <p:cNvCxnSpPr/>
          <p:nvPr/>
        </p:nvCxnSpPr>
        <p:spPr>
          <a:xfrm>
            <a:off x="10377950" y="3972232"/>
            <a:ext cx="0" cy="501445"/>
          </a:xfrm>
          <a:prstGeom prst="line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551E6E1-3EB5-4140-808D-B18FC41AC1A8}"/>
              </a:ext>
            </a:extLst>
          </p:cNvPr>
          <p:cNvSpPr txBox="1"/>
          <p:nvPr/>
        </p:nvSpPr>
        <p:spPr>
          <a:xfrm>
            <a:off x="6390968" y="457201"/>
            <a:ext cx="6882580" cy="757130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Edge dislocation – inserted half plane yields a highly distorted lattice</a:t>
            </a:r>
          </a:p>
        </p:txBody>
      </p:sp>
    </p:spTree>
    <p:extLst>
      <p:ext uri="{BB962C8B-B14F-4D97-AF65-F5344CB8AC3E}">
        <p14:creationId xmlns:p14="http://schemas.microsoft.com/office/powerpoint/2010/main" val="316935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9DF7F2-087F-4477-AC5B-9F93D3C92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1628E1B-68E9-4C85-91F6-EB6F590D7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Dislocations Theoretically Proposed in the 1930s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CB24204-ACBB-45E9-87A5-8F2F4905D8F0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Solid state physicists developed the theory of dislocations long before they could be imaged – 1930’s – 1950’s</a:t>
            </a:r>
          </a:p>
          <a:p>
            <a:r>
              <a:rPr lang="en-US" dirty="0">
                <a:solidFill>
                  <a:schemeClr val="accent2"/>
                </a:solidFill>
              </a:rPr>
              <a:t>First textbooks by Sir Alan Cottrell published in 1953, W.T. Read in 1954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Indirect evidence found in growth spirals on surfaces of crystals, etch pits showing dislocations intersecting the surface of metals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Dislocation theory far outstripped in complexity what could be observed experimentally….</a:t>
            </a:r>
          </a:p>
        </p:txBody>
      </p:sp>
    </p:spTree>
    <p:extLst>
      <p:ext uri="{BB962C8B-B14F-4D97-AF65-F5344CB8AC3E}">
        <p14:creationId xmlns:p14="http://schemas.microsoft.com/office/powerpoint/2010/main" val="373575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DBE0F3-60C4-4D75-B1FC-C0F4D46BC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94A9F6-22A5-46A3-A672-8568DC09FCC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71599" y="2849034"/>
            <a:ext cx="4572000" cy="4044135"/>
          </a:xfrm>
        </p:spPr>
        <p:txBody>
          <a:bodyPr/>
          <a:lstStyle/>
          <a:p>
            <a:r>
              <a:rPr lang="en-US" dirty="0"/>
              <a:t>Rather than separate all of the atoms at once (theoretical yield stress)</a:t>
            </a:r>
          </a:p>
          <a:p>
            <a:r>
              <a:rPr lang="en-US" dirty="0"/>
              <a:t>A dislocation allows rapid propagation of slip in the lattice</a:t>
            </a:r>
          </a:p>
          <a:p>
            <a:r>
              <a:rPr lang="en-US" dirty="0"/>
              <a:t>Line dislocations can move at the speed of sound in </a:t>
            </a:r>
            <a:r>
              <a:rPr lang="en-US" dirty="0" err="1"/>
              <a:t>metals..or</a:t>
            </a:r>
            <a:r>
              <a:rPr lang="en-US" dirty="0"/>
              <a:t> not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76ADE9-B85B-471B-9A97-17044AC9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901704"/>
            <a:ext cx="4572001" cy="787644"/>
          </a:xfrm>
        </p:spPr>
        <p:txBody>
          <a:bodyPr/>
          <a:lstStyle/>
          <a:p>
            <a:r>
              <a:rPr lang="en-US" dirty="0"/>
              <a:t>Edge Dislocations</a:t>
            </a:r>
          </a:p>
        </p:txBody>
      </p:sp>
      <p:pic>
        <p:nvPicPr>
          <p:cNvPr id="13" name="OffbeatImaginaryBunting-mobile">
            <a:hlinkClick r:id="" action="ppaction://media"/>
            <a:extLst>
              <a:ext uri="{FF2B5EF4-FFF2-40B4-BE49-F238E27FC236}">
                <a16:creationId xmlns:a16="http://schemas.microsoft.com/office/drawing/2014/main" id="{4920DB9C-5C83-4E5B-A06E-C3B61E16FC50}"/>
              </a:ext>
            </a:extLst>
          </p:cNvPr>
          <p:cNvPicPr>
            <a:picLocks noGrp="1" noChangeAspect="1"/>
          </p:cNvPicPr>
          <p:nvPr>
            <p:ph sz="quarter" idx="2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30963" y="1006475"/>
            <a:ext cx="7772400" cy="6218238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6FC2BD3-BB7C-4080-9D98-E340AAF8BE03}"/>
              </a:ext>
            </a:extLst>
          </p:cNvPr>
          <p:cNvSpPr txBox="1"/>
          <p:nvPr/>
        </p:nvSpPr>
        <p:spPr>
          <a:xfrm>
            <a:off x="7823531" y="7688988"/>
            <a:ext cx="498726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5"/>
              </a:rPr>
              <a:t>Core Materials </a:t>
            </a:r>
            <a:r>
              <a:rPr lang="en-US" dirty="0" err="1">
                <a:hlinkClick r:id="rId5"/>
              </a:rPr>
              <a:t>Youtube</a:t>
            </a:r>
            <a:r>
              <a:rPr lang="en-US" dirty="0">
                <a:hlinkClick r:id="rId5"/>
              </a:rPr>
              <a:t> webpage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F43BA7-AF5A-489D-B22A-860070134C8F}"/>
              </a:ext>
            </a:extLst>
          </p:cNvPr>
          <p:cNvSpPr txBox="1"/>
          <p:nvPr/>
        </p:nvSpPr>
        <p:spPr>
          <a:xfrm>
            <a:off x="2979174" y="420112"/>
            <a:ext cx="6263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Dislocation Theory Predicted…</a:t>
            </a:r>
          </a:p>
        </p:txBody>
      </p:sp>
    </p:spTree>
    <p:extLst>
      <p:ext uri="{BB962C8B-B14F-4D97-AF65-F5344CB8AC3E}">
        <p14:creationId xmlns:p14="http://schemas.microsoft.com/office/powerpoint/2010/main" val="11894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DBE0F3-60C4-4D75-B1FC-C0F4D46BC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94A9F6-22A5-46A3-A672-8568DC09FCC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2285675"/>
          </a:xfrm>
        </p:spPr>
        <p:txBody>
          <a:bodyPr/>
          <a:lstStyle/>
          <a:p>
            <a:r>
              <a:rPr lang="en-US" dirty="0"/>
              <a:t>Often requires a greater stress to move than an edge dislocation, but very important in BCC materials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76ADE9-B85B-471B-9A97-17044AC9D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Screw Dislocations</a:t>
            </a:r>
          </a:p>
        </p:txBody>
      </p:sp>
      <p:pic>
        <p:nvPicPr>
          <p:cNvPr id="10" name="Screw dislocation.1">
            <a:hlinkClick r:id="" action="ppaction://media"/>
            <a:extLst>
              <a:ext uri="{FF2B5EF4-FFF2-40B4-BE49-F238E27FC236}">
                <a16:creationId xmlns:a16="http://schemas.microsoft.com/office/drawing/2014/main" id="{AB51A228-F714-40BD-95DE-E256D5443E46}"/>
              </a:ext>
            </a:extLst>
          </p:cNvPr>
          <p:cNvPicPr>
            <a:picLocks noGrp="1" noChangeAspect="1"/>
          </p:cNvPicPr>
          <p:nvPr>
            <p:ph sz="quarter" idx="2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30963" y="1200150"/>
            <a:ext cx="7772400" cy="58293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F18837-6CB3-4B35-98F2-E3D82BF78CF7}"/>
              </a:ext>
            </a:extLst>
          </p:cNvPr>
          <p:cNvSpPr txBox="1"/>
          <p:nvPr/>
        </p:nvSpPr>
        <p:spPr>
          <a:xfrm>
            <a:off x="7518256" y="7560034"/>
            <a:ext cx="559781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5"/>
              </a:rPr>
              <a:t>Thomas </a:t>
            </a:r>
            <a:r>
              <a:rPr lang="en-US" dirty="0" err="1">
                <a:hlinkClick r:id="rId5"/>
              </a:rPr>
              <a:t>Schander</a:t>
            </a:r>
            <a:r>
              <a:rPr lang="en-US" dirty="0"/>
              <a:t> </a:t>
            </a:r>
            <a:r>
              <a:rPr lang="en-US" dirty="0" err="1"/>
              <a:t>Youtube</a:t>
            </a:r>
            <a:r>
              <a:rPr lang="en-US" dirty="0"/>
              <a:t> webpage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CC63B1-F371-4BCF-958E-628626F4C8BC}"/>
              </a:ext>
            </a:extLst>
          </p:cNvPr>
          <p:cNvSpPr txBox="1"/>
          <p:nvPr/>
        </p:nvSpPr>
        <p:spPr>
          <a:xfrm>
            <a:off x="2979174" y="420112"/>
            <a:ext cx="6263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Dislocation Theory Predicted…</a:t>
            </a:r>
          </a:p>
        </p:txBody>
      </p:sp>
    </p:spTree>
    <p:extLst>
      <p:ext uri="{BB962C8B-B14F-4D97-AF65-F5344CB8AC3E}">
        <p14:creationId xmlns:p14="http://schemas.microsoft.com/office/powerpoint/2010/main" val="33991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1773B-D00C-492A-B223-211C252AE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0B0DEE5-6B56-41F7-B6DA-78D44C649152}"/>
                  </a:ext>
                </a:extLst>
              </p:cNvPr>
              <p:cNvSpPr>
                <a:spLocks noGrp="1"/>
              </p:cNvSpPr>
              <p:nvPr>
                <p:ph sz="quarter" idx="21"/>
              </p:nvPr>
            </p:nvSpPr>
            <p:spPr/>
            <p:txBody>
              <a:bodyPr/>
              <a:lstStyle/>
              <a:p>
                <a:r>
                  <a:rPr lang="en-US" sz="2400" dirty="0">
                    <a:solidFill>
                      <a:schemeClr val="accent2"/>
                    </a:solidFill>
                  </a:rPr>
                  <a:t>Quantifies the distortion around the dislocation core</a:t>
                </a:r>
              </a:p>
              <a:p>
                <a:r>
                  <a:rPr lang="en-US" sz="2400" dirty="0">
                    <a:solidFill>
                      <a:schemeClr val="accent2"/>
                    </a:solidFill>
                  </a:rPr>
                  <a:t>Denotes direction and magnitude when it moves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is perpendicular to the line of an edge dislocation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is parallel to the line of an edge dislocation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0B0DEE5-6B56-41F7-B6DA-78D44C6491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1"/>
              </p:nvPr>
            </p:nvSpPr>
            <p:spPr>
              <a:blipFill>
                <a:blip r:embed="rId2"/>
                <a:stretch>
                  <a:fillRect l="-1867" t="-2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4A05ACA6-5949-421F-B915-C91BA96AE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Burger’s Vector of a Dislocation</a:t>
            </a:r>
          </a:p>
        </p:txBody>
      </p:sp>
      <p:pic>
        <p:nvPicPr>
          <p:cNvPr id="16388" name="Picture 4" descr="Image result for burgers vector edge dislocation">
            <a:extLst>
              <a:ext uri="{FF2B5EF4-FFF2-40B4-BE49-F238E27FC236}">
                <a16:creationId xmlns:a16="http://schemas.microsoft.com/office/drawing/2014/main" id="{CE47DBA8-355B-461A-A732-786ECA9AD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7900" y="3884971"/>
            <a:ext cx="857250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8CD0F5-DB30-4DFE-9859-A6AB5BEA7005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4"/>
          <a:stretch>
            <a:fillRect/>
          </a:stretch>
        </p:blipFill>
        <p:spPr>
          <a:xfrm>
            <a:off x="6057900" y="1404169"/>
            <a:ext cx="3438525" cy="2019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201CBE-55CE-4847-83DA-132A8E5060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0262" y="1396795"/>
            <a:ext cx="4810125" cy="2428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E0DC49-9560-4A66-8640-1070486F2C4D}"/>
              </a:ext>
            </a:extLst>
          </p:cNvPr>
          <p:cNvSpPr txBox="1"/>
          <p:nvPr/>
        </p:nvSpPr>
        <p:spPr>
          <a:xfrm>
            <a:off x="6213987" y="558084"/>
            <a:ext cx="308732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Edge dislocation with inserted half plane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8F1515-6F93-4FFE-A0C9-1DC85445CFB8}"/>
              </a:ext>
            </a:extLst>
          </p:cNvPr>
          <p:cNvSpPr txBox="1"/>
          <p:nvPr/>
        </p:nvSpPr>
        <p:spPr>
          <a:xfrm>
            <a:off x="9720262" y="755552"/>
            <a:ext cx="308732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Perfect crystal</a:t>
            </a:r>
          </a:p>
        </p:txBody>
      </p:sp>
    </p:spTree>
    <p:extLst>
      <p:ext uri="{BB962C8B-B14F-4D97-AF65-F5344CB8AC3E}">
        <p14:creationId xmlns:p14="http://schemas.microsoft.com/office/powerpoint/2010/main" val="68317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DBE0F3-60C4-4D75-B1FC-C0F4D46BC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94A9F6-22A5-46A3-A672-8568DC09FCC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159996" y="3257063"/>
            <a:ext cx="7257173" cy="3477930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To break all of the atomic bonds at once requires </a:t>
            </a:r>
            <a:r>
              <a:rPr lang="el-GR" sz="2400" i="1" dirty="0">
                <a:solidFill>
                  <a:schemeClr val="accent2"/>
                </a:solidFill>
              </a:rPr>
              <a:t>τ</a:t>
            </a:r>
            <a:r>
              <a:rPr lang="en-US" sz="2400" i="1" baseline="-25000" dirty="0" err="1">
                <a:solidFill>
                  <a:schemeClr val="accent2"/>
                </a:solidFill>
              </a:rPr>
              <a:t>crit</a:t>
            </a:r>
            <a:r>
              <a:rPr lang="en-US" sz="2400" i="1" dirty="0">
                <a:solidFill>
                  <a:schemeClr val="accent2"/>
                </a:solidFill>
              </a:rPr>
              <a:t> =</a:t>
            </a:r>
            <a:r>
              <a:rPr lang="en-US" sz="2400" i="1" baseline="-25000" dirty="0">
                <a:solidFill>
                  <a:schemeClr val="accent2"/>
                </a:solidFill>
              </a:rPr>
              <a:t> </a:t>
            </a:r>
            <a:r>
              <a:rPr lang="en-US" sz="2400" dirty="0">
                <a:solidFill>
                  <a:schemeClr val="accent2"/>
                </a:solidFill>
              </a:rPr>
              <a:t>1/5 the shear modulus </a:t>
            </a:r>
            <a:r>
              <a:rPr lang="en-US" sz="2400" i="1" dirty="0">
                <a:solidFill>
                  <a:schemeClr val="accent2"/>
                </a:solidFill>
              </a:rPr>
              <a:t>G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Dislocation slip involves local movements, breaking individual bonds successively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Stress to move a dislocation line continuously through the lattice is called the </a:t>
            </a:r>
            <a:r>
              <a:rPr lang="en-US" sz="2400" dirty="0" err="1">
                <a:solidFill>
                  <a:schemeClr val="accent2"/>
                </a:solidFill>
              </a:rPr>
              <a:t>Peierls</a:t>
            </a:r>
            <a:r>
              <a:rPr lang="en-US" sz="2400" dirty="0">
                <a:solidFill>
                  <a:schemeClr val="accent2"/>
                </a:solidFill>
              </a:rPr>
              <a:t>-Nabarro stress: </a:t>
            </a:r>
            <a:r>
              <a:rPr lang="el-GR" sz="2400" i="1" dirty="0">
                <a:solidFill>
                  <a:schemeClr val="accent2"/>
                </a:solidFill>
              </a:rPr>
              <a:t>τ</a:t>
            </a:r>
            <a:r>
              <a:rPr lang="en-US" sz="2400" i="1" baseline="-25000" dirty="0">
                <a:solidFill>
                  <a:schemeClr val="accent2"/>
                </a:solidFill>
              </a:rPr>
              <a:t>p</a:t>
            </a:r>
          </a:p>
          <a:p>
            <a:r>
              <a:rPr lang="el-GR" sz="2400" i="1" dirty="0">
                <a:solidFill>
                  <a:srgbClr val="FF0000"/>
                </a:solidFill>
              </a:rPr>
              <a:t>τ</a:t>
            </a:r>
            <a:r>
              <a:rPr lang="en-US" sz="2400" i="1" baseline="-25000" dirty="0">
                <a:solidFill>
                  <a:srgbClr val="FF0000"/>
                </a:solidFill>
              </a:rPr>
              <a:t>p</a:t>
            </a:r>
            <a:r>
              <a:rPr lang="en-US" sz="2400" i="1" dirty="0">
                <a:solidFill>
                  <a:srgbClr val="FF0000"/>
                </a:solidFill>
              </a:rPr>
              <a:t> is ~36x lower than </a:t>
            </a:r>
            <a:r>
              <a:rPr lang="el-GR" sz="2400" i="1" dirty="0">
                <a:solidFill>
                  <a:srgbClr val="FF0000"/>
                </a:solidFill>
              </a:rPr>
              <a:t>τ</a:t>
            </a:r>
            <a:r>
              <a:rPr lang="en-US" sz="2400" i="1" baseline="-25000" dirty="0" err="1">
                <a:solidFill>
                  <a:srgbClr val="FF0000"/>
                </a:solidFill>
              </a:rPr>
              <a:t>crit</a:t>
            </a:r>
            <a:endParaRPr lang="en-US" sz="2400" i="1" dirty="0">
              <a:solidFill>
                <a:srgbClr val="FF0000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76ADE9-B85B-471B-9A97-17044AC9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645" y="1779709"/>
            <a:ext cx="6471140" cy="1192251"/>
          </a:xfrm>
        </p:spPr>
        <p:txBody>
          <a:bodyPr/>
          <a:lstStyle/>
          <a:p>
            <a:r>
              <a:rPr lang="en-US" dirty="0"/>
              <a:t>Slip in a Perfect Crystal versus Slip by Dislocations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B427DF3-0BB9-472E-92AB-732384A19EEA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9772773" y="693493"/>
            <a:ext cx="4019550" cy="4943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EC8D99-B41A-4524-8C2D-994D19F02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531" y="6881447"/>
            <a:ext cx="3757382" cy="9978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0FD874-1288-45DB-9C90-96CD4451C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6702" y="6153088"/>
            <a:ext cx="5984205" cy="1350355"/>
          </a:xfrm>
          <a:prstGeom prst="rect">
            <a:avLst/>
          </a:prstGeom>
        </p:spPr>
      </p:pic>
      <p:sp>
        <p:nvSpPr>
          <p:cNvPr id="12" name="TextBox 11">
            <a:hlinkClick r:id="rId5"/>
            <a:extLst>
              <a:ext uri="{FF2B5EF4-FFF2-40B4-BE49-F238E27FC236}">
                <a16:creationId xmlns:a16="http://schemas.microsoft.com/office/drawing/2014/main" id="{7426BB42-6E60-46EB-8612-731FF9A46D9F}"/>
              </a:ext>
            </a:extLst>
          </p:cNvPr>
          <p:cNvSpPr txBox="1"/>
          <p:nvPr/>
        </p:nvSpPr>
        <p:spPr>
          <a:xfrm>
            <a:off x="9287953" y="7605203"/>
            <a:ext cx="464582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University of Cambridge</a:t>
            </a:r>
            <a:r>
              <a:rPr lang="en-US" dirty="0"/>
              <a:t>: </a:t>
            </a:r>
            <a:r>
              <a:rPr lang="en-US" dirty="0">
                <a:hlinkClick r:id="rId5"/>
              </a:rPr>
              <a:t>DoITPoMS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6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1DE2A9-1B82-49EA-9AA3-534149445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A623A8-A9C4-4C22-8C94-84C72E6A731D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5119" y="295924"/>
            <a:ext cx="7772400" cy="657534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467505-162A-49C1-994D-42C5E8AC747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3856892"/>
            <a:ext cx="4572000" cy="3945141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Burger’s vector is a crystal vector that quantifies the difference between the distorted lattice and the perfect lattice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Wider dislocations have  a larger Burger’s vector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Narrower dislocations in Fe and </a:t>
            </a:r>
            <a:r>
              <a:rPr lang="en-US" dirty="0" err="1">
                <a:solidFill>
                  <a:schemeClr val="accent2"/>
                </a:solidFill>
              </a:rPr>
              <a:t>Ti</a:t>
            </a:r>
            <a:r>
              <a:rPr lang="en-US" dirty="0">
                <a:solidFill>
                  <a:schemeClr val="accent2"/>
                </a:solidFill>
              </a:rPr>
              <a:t> versus Cu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1740283-54DC-4A63-9584-07D8E9397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838325"/>
            <a:ext cx="4572001" cy="1590675"/>
          </a:xfrm>
        </p:spPr>
        <p:txBody>
          <a:bodyPr/>
          <a:lstStyle/>
          <a:p>
            <a:r>
              <a:rPr lang="en-US" dirty="0"/>
              <a:t>Lattice Resistance to Dislocation Movement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2A6564-78AC-4BE4-B05A-3AD6C9708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9467" y="6896342"/>
            <a:ext cx="6746474" cy="9056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457085-1741-4B94-8EE4-492AA58FF85D}"/>
              </a:ext>
            </a:extLst>
          </p:cNvPr>
          <p:cNvSpPr txBox="1"/>
          <p:nvPr/>
        </p:nvSpPr>
        <p:spPr>
          <a:xfrm>
            <a:off x="7770750" y="3051160"/>
            <a:ext cx="2598788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Narrow dislocations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74AADF-E91E-44DA-9E14-023FF91A1A32}"/>
              </a:ext>
            </a:extLst>
          </p:cNvPr>
          <p:cNvSpPr txBox="1"/>
          <p:nvPr/>
        </p:nvSpPr>
        <p:spPr>
          <a:xfrm>
            <a:off x="11465169" y="2834283"/>
            <a:ext cx="233429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Wide dislocations</a:t>
            </a:r>
          </a:p>
        </p:txBody>
      </p:sp>
    </p:spTree>
    <p:extLst>
      <p:ext uri="{BB962C8B-B14F-4D97-AF65-F5344CB8AC3E}">
        <p14:creationId xmlns:p14="http://schemas.microsoft.com/office/powerpoint/2010/main" val="385396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9DF7F2-087F-4477-AC5B-9F93D3C92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1628E1B-68E9-4C85-91F6-EB6F590D7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Dislocations Theoretically Proposed in the 1930s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CB24204-ACBB-45E9-87A5-8F2F4905D8F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2888227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Solid state physicists developed the theory of dislocations long before they could be imaged – 1930’s – 1950’s</a:t>
            </a:r>
          </a:p>
          <a:p>
            <a:r>
              <a:rPr lang="en-US" dirty="0">
                <a:solidFill>
                  <a:schemeClr val="accent2"/>
                </a:solidFill>
              </a:rPr>
              <a:t>First textbooks by Sir Alan Cottrell published in 1953, W.T. Read in 1954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Indirect evidence found in growth spirals on surfaces of crystals, etch pits showing dislocations intersecting the surface of metals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Dislocation theory far outstripped in complexity what could be observed experimentally..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2B5E961-47E7-4508-AF41-4ADC22E83AEF}"/>
              </a:ext>
            </a:extLst>
          </p:cNvPr>
          <p:cNvSpPr txBox="1">
            <a:spLocks/>
          </p:cNvSpPr>
          <p:nvPr/>
        </p:nvSpPr>
        <p:spPr>
          <a:xfrm>
            <a:off x="1371600" y="4914900"/>
            <a:ext cx="12801600" cy="2888227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chemeClr val="accent2"/>
                </a:solidFill>
              </a:rPr>
              <a:t>Then came the Siemens </a:t>
            </a:r>
            <a:r>
              <a:rPr lang="en-US" dirty="0" err="1">
                <a:solidFill>
                  <a:schemeClr val="accent2"/>
                </a:solidFill>
              </a:rPr>
              <a:t>Elmiskop</a:t>
            </a:r>
            <a:r>
              <a:rPr lang="en-US" dirty="0">
                <a:solidFill>
                  <a:schemeClr val="accent2"/>
                </a:solidFill>
              </a:rPr>
              <a:t> I transmission electron microscope, which produced the first published evidence of dislocations </a:t>
            </a:r>
          </a:p>
          <a:p>
            <a:pPr lvl="2"/>
            <a:r>
              <a:rPr lang="en-US" dirty="0">
                <a:solidFill>
                  <a:schemeClr val="accent2"/>
                </a:solidFill>
              </a:rPr>
              <a:t>Large unit cell crystals in 1956 (J.W. </a:t>
            </a:r>
            <a:r>
              <a:rPr lang="en-US" dirty="0" err="1">
                <a:solidFill>
                  <a:schemeClr val="accent2"/>
                </a:solidFill>
              </a:rPr>
              <a:t>Menter</a:t>
            </a:r>
            <a:r>
              <a:rPr lang="en-US" dirty="0">
                <a:solidFill>
                  <a:schemeClr val="accent2"/>
                </a:solidFill>
              </a:rPr>
              <a:t>)</a:t>
            </a:r>
          </a:p>
          <a:p>
            <a:pPr lvl="2"/>
            <a:r>
              <a:rPr lang="en-US" dirty="0">
                <a:solidFill>
                  <a:schemeClr val="accent2"/>
                </a:solidFill>
              </a:rPr>
              <a:t>Deformed Aluminum, Hirsch and Whelan,  July 1956</a:t>
            </a:r>
          </a:p>
          <a:p>
            <a:pPr lvl="2"/>
            <a:r>
              <a:rPr lang="en-US" dirty="0">
                <a:solidFill>
                  <a:schemeClr val="accent2"/>
                </a:solidFill>
              </a:rPr>
              <a:t>Thin foils of stainless steel showing line </a:t>
            </a:r>
            <a:r>
              <a:rPr lang="en-US" dirty="0" err="1">
                <a:solidFill>
                  <a:schemeClr val="accent2"/>
                </a:solidFill>
              </a:rPr>
              <a:t>dislocaitons</a:t>
            </a:r>
            <a:r>
              <a:rPr lang="en-US" dirty="0">
                <a:solidFill>
                  <a:schemeClr val="accent2"/>
                </a:solidFill>
              </a:rPr>
              <a:t>, W. Bollmann at Battelle Memorial Institute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Diffraction contrast and lattice imaging (phase contrast) revolutionized materials science, allowing direct evidence of crystalline defects</a:t>
            </a:r>
          </a:p>
        </p:txBody>
      </p:sp>
    </p:spTree>
    <p:extLst>
      <p:ext uri="{BB962C8B-B14F-4D97-AF65-F5344CB8AC3E}">
        <p14:creationId xmlns:p14="http://schemas.microsoft.com/office/powerpoint/2010/main" val="302442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0BD2FD-1A79-4E55-9458-9294D45BD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25E1129-5FFA-4B82-BEB0-8A26ACAE6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328247"/>
            <a:ext cx="5978446" cy="1253666"/>
          </a:xfrm>
        </p:spPr>
        <p:txBody>
          <a:bodyPr/>
          <a:lstStyle/>
          <a:p>
            <a:r>
              <a:rPr lang="en-US" dirty="0"/>
              <a:t>What do they look like in the TEM?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6CC710-250E-4B7A-AC52-86F0566B64C1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1819656"/>
            <a:ext cx="7948246" cy="2854570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Through atomic scattering of the electron wave, the TEM can produce images through </a:t>
            </a:r>
            <a:r>
              <a:rPr lang="en-US" u="sng" dirty="0">
                <a:solidFill>
                  <a:schemeClr val="accent2"/>
                </a:solidFill>
              </a:rPr>
              <a:t>diffraction contrast</a:t>
            </a:r>
            <a:r>
              <a:rPr lang="en-US" dirty="0">
                <a:solidFill>
                  <a:schemeClr val="accent2"/>
                </a:solidFill>
              </a:rPr>
              <a:t> (Bragg scattering)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Present in all crystalline materials including metals, ceramics and minerals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Can be flexible “lines”, faceted or curved “loops”, 3D structural like tetrahedrons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8D02008-F253-4F3C-9518-59B1AA66554F}"/>
              </a:ext>
            </a:extLst>
          </p:cNvPr>
          <p:cNvGrpSpPr/>
          <p:nvPr/>
        </p:nvGrpSpPr>
        <p:grpSpPr>
          <a:xfrm>
            <a:off x="10067925" y="116732"/>
            <a:ext cx="4562475" cy="8008508"/>
            <a:chOff x="10067925" y="116732"/>
            <a:chExt cx="4562475" cy="800850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9A62492-609E-4E6C-928D-1FEE2C7CC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67925" y="500458"/>
              <a:ext cx="4562475" cy="4610100"/>
            </a:xfrm>
            <a:prstGeom prst="rect">
              <a:avLst/>
            </a:prstGeom>
          </p:spPr>
        </p:pic>
        <p:pic>
          <p:nvPicPr>
            <p:cNvPr id="1026" name="Picture 2" descr="dislocation">
              <a:extLst>
                <a:ext uri="{FF2B5EF4-FFF2-40B4-BE49-F238E27FC236}">
                  <a16:creationId xmlns:a16="http://schemas.microsoft.com/office/drawing/2014/main" id="{65D4F3F7-9CFF-4034-9D9F-109EAB21B2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71581" y="5110558"/>
              <a:ext cx="3849326" cy="3014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87F0009-DA73-4116-A7E4-63A661C9F724}"/>
                </a:ext>
              </a:extLst>
            </p:cNvPr>
            <p:cNvSpPr txBox="1"/>
            <p:nvPr/>
          </p:nvSpPr>
          <p:spPr>
            <a:xfrm>
              <a:off x="11073011" y="116732"/>
              <a:ext cx="2590774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Dislocation Loops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B9A4733-B65A-4BAA-97EE-4736D93A0AD7}"/>
                </a:ext>
              </a:extLst>
            </p:cNvPr>
            <p:cNvSpPr txBox="1"/>
            <p:nvPr/>
          </p:nvSpPr>
          <p:spPr>
            <a:xfrm>
              <a:off x="10140588" y="513114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6D638AE-AEC9-4A87-B96E-594E4CF40935}"/>
                </a:ext>
              </a:extLst>
            </p:cNvPr>
            <p:cNvSpPr txBox="1"/>
            <p:nvPr/>
          </p:nvSpPr>
          <p:spPr>
            <a:xfrm>
              <a:off x="10140588" y="2020455"/>
              <a:ext cx="66396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Cu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7A7388-D2AD-443F-8D1C-C03B1A899D30}"/>
                </a:ext>
              </a:extLst>
            </p:cNvPr>
            <p:cNvSpPr txBox="1"/>
            <p:nvPr/>
          </p:nvSpPr>
          <p:spPr>
            <a:xfrm>
              <a:off x="10167896" y="3527796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EEB8C4C-22CC-418F-BC2A-05BC0E3DB269}"/>
                </a:ext>
              </a:extLst>
            </p:cNvPr>
            <p:cNvSpPr txBox="1"/>
            <p:nvPr/>
          </p:nvSpPr>
          <p:spPr>
            <a:xfrm>
              <a:off x="11127513" y="5109611"/>
              <a:ext cx="2481770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Line Dislocations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1EE1CCD-16D7-4964-B03D-B1FC2129C807}"/>
              </a:ext>
            </a:extLst>
          </p:cNvPr>
          <p:cNvGrpSpPr/>
          <p:nvPr/>
        </p:nvGrpSpPr>
        <p:grpSpPr>
          <a:xfrm>
            <a:off x="1629508" y="4911969"/>
            <a:ext cx="7948246" cy="3213271"/>
            <a:chOff x="1629508" y="4911969"/>
            <a:chExt cx="7948246" cy="321327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D25BEED-4220-4C07-9FAE-88CB8F5C5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4987" y="5534343"/>
              <a:ext cx="2790825" cy="2000250"/>
            </a:xfrm>
            <a:prstGeom prst="rect">
              <a:avLst/>
            </a:prstGeom>
          </p:spPr>
        </p:pic>
        <p:pic>
          <p:nvPicPr>
            <p:cNvPr id="1028" name="Picture 4" descr="https://ars.els-cdn.com/content/image/1-s2.0-S002231151200520X-fx1.jpg">
              <a:extLst>
                <a:ext uri="{FF2B5EF4-FFF2-40B4-BE49-F238E27FC236}">
                  <a16:creationId xmlns:a16="http://schemas.microsoft.com/office/drawing/2014/main" id="{F86D33E0-7D78-48CE-9CA1-2EED18B219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9380" y="4990442"/>
              <a:ext cx="3570466" cy="2975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9800BD4-6E55-4FB9-8370-298598246F5D}"/>
                </a:ext>
              </a:extLst>
            </p:cNvPr>
            <p:cNvSpPr txBox="1"/>
            <p:nvPr/>
          </p:nvSpPr>
          <p:spPr>
            <a:xfrm>
              <a:off x="1734375" y="4990142"/>
              <a:ext cx="3570465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Stacking Fault Tetrahedra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806C9A2-74EB-481E-A32A-024EC7C4B0FD}"/>
                </a:ext>
              </a:extLst>
            </p:cNvPr>
            <p:cNvSpPr/>
            <p:nvPr/>
          </p:nvSpPr>
          <p:spPr>
            <a:xfrm>
              <a:off x="1629508" y="4911969"/>
              <a:ext cx="7948246" cy="3213271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30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C737A8-D9CB-45DD-ACC9-613A6085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3035F99-8311-4371-B5C4-410176610E75}"/>
              </a:ext>
            </a:extLst>
          </p:cNvPr>
          <p:cNvSpPr txBox="1">
            <a:spLocks/>
          </p:cNvSpPr>
          <p:nvPr/>
        </p:nvSpPr>
        <p:spPr>
          <a:xfrm>
            <a:off x="3163437" y="671675"/>
            <a:ext cx="6629400" cy="430887"/>
          </a:xfrm>
          <a:prstGeom prst="rect">
            <a:avLst/>
          </a:prstGeom>
        </p:spPr>
        <p:txBody>
          <a:bodyPr lIns="0" anchor="b"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pt-BR" sz="2800"/>
              <a:t>(S)TEM Image Contrast at nm Scales  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A6F1015-6618-4338-A915-0B123FBD484C}"/>
              </a:ext>
            </a:extLst>
          </p:cNvPr>
          <p:cNvSpPr txBox="1">
            <a:spLocks/>
          </p:cNvSpPr>
          <p:nvPr/>
        </p:nvSpPr>
        <p:spPr>
          <a:xfrm>
            <a:off x="9045738" y="67871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3722D57-58D6-9447-A6D5-A97F6C35A8F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22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F94FA3-D442-4DD1-839C-A1766CCE2B2A}"/>
              </a:ext>
            </a:extLst>
          </p:cNvPr>
          <p:cNvSpPr/>
          <p:nvPr/>
        </p:nvSpPr>
        <p:spPr>
          <a:xfrm>
            <a:off x="2492538" y="1669612"/>
            <a:ext cx="604239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Amplitude Contrast: </a:t>
            </a:r>
          </a:p>
          <a:p>
            <a:pPr algn="ctr"/>
            <a: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fluctuations in number of electrons scattered </a:t>
            </a:r>
            <a:b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outside the Objective aperture/inside the ADF detector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E7E76-21B1-4264-BB27-38D1A1D42AD6}"/>
              </a:ext>
            </a:extLst>
          </p:cNvPr>
          <p:cNvSpPr/>
          <p:nvPr/>
        </p:nvSpPr>
        <p:spPr>
          <a:xfrm>
            <a:off x="8664738" y="1669612"/>
            <a:ext cx="2971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Phase Contrast: </a:t>
            </a:r>
          </a:p>
          <a:p>
            <a:pPr algn="ctr"/>
            <a: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differences between scattered &amp; transmitted beams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BE7AA8-1842-40B1-99C6-AEF3BF1219BB}"/>
              </a:ext>
            </a:extLst>
          </p:cNvPr>
          <p:cNvSpPr/>
          <p:nvPr/>
        </p:nvSpPr>
        <p:spPr>
          <a:xfrm>
            <a:off x="2492538" y="2697752"/>
            <a:ext cx="2971800" cy="435944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646168-1BE4-4DC6-9A61-918D69CC4B8C}"/>
              </a:ext>
            </a:extLst>
          </p:cNvPr>
          <p:cNvSpPr/>
          <p:nvPr/>
        </p:nvSpPr>
        <p:spPr>
          <a:xfrm>
            <a:off x="8662288" y="2697753"/>
            <a:ext cx="2971800" cy="435944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13BC0D-1ADA-4132-8F58-5D045ED3DCEB}"/>
              </a:ext>
            </a:extLst>
          </p:cNvPr>
          <p:cNvSpPr/>
          <p:nvPr/>
        </p:nvSpPr>
        <p:spPr>
          <a:xfrm>
            <a:off x="2557110" y="2759198"/>
            <a:ext cx="2842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Mass-Thickness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5FEC05-E92E-4947-9FE7-56BFD44B919E}"/>
              </a:ext>
            </a:extLst>
          </p:cNvPr>
          <p:cNvSpPr txBox="1"/>
          <p:nvPr/>
        </p:nvSpPr>
        <p:spPr>
          <a:xfrm>
            <a:off x="2479773" y="3139585"/>
            <a:ext cx="2983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absorption (amorphous)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incoherent scattering (HAADF-STEM)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8E0AC5B-A9AC-4F95-9A76-3158B9AE960F}"/>
              </a:ext>
            </a:extLst>
          </p:cNvPr>
          <p:cNvGrpSpPr>
            <a:grpSpLocks noChangeAspect="1"/>
          </p:cNvGrpSpPr>
          <p:nvPr/>
        </p:nvGrpSpPr>
        <p:grpSpPr>
          <a:xfrm>
            <a:off x="2515398" y="4131117"/>
            <a:ext cx="2926080" cy="2926080"/>
            <a:chOff x="2432841" y="503502"/>
            <a:chExt cx="2157984" cy="215798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64C5240-6BF6-414F-9A12-9D29905DC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2841" y="503502"/>
              <a:ext cx="2157984" cy="2157984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20D491B-02A3-447B-A9DB-B5266E11294F}"/>
                </a:ext>
              </a:extLst>
            </p:cNvPr>
            <p:cNvCxnSpPr/>
            <p:nvPr/>
          </p:nvCxnSpPr>
          <p:spPr>
            <a:xfrm>
              <a:off x="3984383" y="2551265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1ABAAA9-B894-431A-820D-D1E0555290CE}"/>
                </a:ext>
              </a:extLst>
            </p:cNvPr>
            <p:cNvSpPr txBox="1"/>
            <p:nvPr/>
          </p:nvSpPr>
          <p:spPr>
            <a:xfrm>
              <a:off x="3919575" y="2293190"/>
              <a:ext cx="609077" cy="2723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50 nm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8B18AFF-E451-4284-AA15-C0692A0398E0}"/>
              </a:ext>
            </a:extLst>
          </p:cNvPr>
          <p:cNvSpPr txBox="1"/>
          <p:nvPr/>
        </p:nvSpPr>
        <p:spPr>
          <a:xfrm>
            <a:off x="3760584" y="4508142"/>
            <a:ext cx="813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Voids</a:t>
            </a:r>
          </a:p>
        </p:txBody>
      </p:sp>
      <p:sp>
        <p:nvSpPr>
          <p:cNvPr id="18" name="Octagon 17">
            <a:extLst>
              <a:ext uri="{FF2B5EF4-FFF2-40B4-BE49-F238E27FC236}">
                <a16:creationId xmlns:a16="http://schemas.microsoft.com/office/drawing/2014/main" id="{96B2AA5D-683B-4A50-A03A-D6D08B826849}"/>
              </a:ext>
            </a:extLst>
          </p:cNvPr>
          <p:cNvSpPr/>
          <p:nvPr/>
        </p:nvSpPr>
        <p:spPr>
          <a:xfrm rot="19489410">
            <a:off x="3117252" y="4385670"/>
            <a:ext cx="520441" cy="551137"/>
          </a:xfrm>
          <a:prstGeom prst="octagon">
            <a:avLst>
              <a:gd name="adj" fmla="val 36019"/>
            </a:avLst>
          </a:prstGeom>
          <a:noFill/>
          <a:ln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ctagon 18">
            <a:extLst>
              <a:ext uri="{FF2B5EF4-FFF2-40B4-BE49-F238E27FC236}">
                <a16:creationId xmlns:a16="http://schemas.microsoft.com/office/drawing/2014/main" id="{23EEFAE0-E5EE-47EF-8F7F-1F2EBCACB6DA}"/>
              </a:ext>
            </a:extLst>
          </p:cNvPr>
          <p:cNvSpPr/>
          <p:nvPr/>
        </p:nvSpPr>
        <p:spPr>
          <a:xfrm rot="1656350">
            <a:off x="4923156" y="4185984"/>
            <a:ext cx="336080" cy="390887"/>
          </a:xfrm>
          <a:prstGeom prst="octagon">
            <a:avLst>
              <a:gd name="adj" fmla="val 36019"/>
            </a:avLst>
          </a:prstGeom>
          <a:noFill/>
          <a:ln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ctagon 19">
            <a:extLst>
              <a:ext uri="{FF2B5EF4-FFF2-40B4-BE49-F238E27FC236}">
                <a16:creationId xmlns:a16="http://schemas.microsoft.com/office/drawing/2014/main" id="{2583FE34-CC28-4C98-B9FA-1B60B7B16606}"/>
              </a:ext>
            </a:extLst>
          </p:cNvPr>
          <p:cNvSpPr/>
          <p:nvPr/>
        </p:nvSpPr>
        <p:spPr>
          <a:xfrm rot="18895037">
            <a:off x="3254162" y="4937543"/>
            <a:ext cx="360807" cy="419647"/>
          </a:xfrm>
          <a:prstGeom prst="octagon">
            <a:avLst>
              <a:gd name="adj" fmla="val 31332"/>
            </a:avLst>
          </a:prstGeom>
          <a:noFill/>
          <a:ln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ctagon 20">
            <a:extLst>
              <a:ext uri="{FF2B5EF4-FFF2-40B4-BE49-F238E27FC236}">
                <a16:creationId xmlns:a16="http://schemas.microsoft.com/office/drawing/2014/main" id="{5DE770B5-65EB-4725-B380-0753E2A0FFF9}"/>
              </a:ext>
            </a:extLst>
          </p:cNvPr>
          <p:cNvSpPr/>
          <p:nvPr/>
        </p:nvSpPr>
        <p:spPr>
          <a:xfrm rot="1307745">
            <a:off x="3107581" y="6385006"/>
            <a:ext cx="337995" cy="393115"/>
          </a:xfrm>
          <a:prstGeom prst="octagon">
            <a:avLst>
              <a:gd name="adj" fmla="val 31332"/>
            </a:avLst>
          </a:prstGeom>
          <a:noFill/>
          <a:ln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88A724-492C-4A06-A444-874F76BD2A09}"/>
              </a:ext>
            </a:extLst>
          </p:cNvPr>
          <p:cNvSpPr txBox="1"/>
          <p:nvPr/>
        </p:nvSpPr>
        <p:spPr>
          <a:xfrm>
            <a:off x="8662289" y="2732581"/>
            <a:ext cx="2971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Moiré, Fresnel,&amp; lattice fringes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interference (BF-CTEM)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19EA9CE-0586-4633-A210-DA8D78F6B86F}"/>
              </a:ext>
            </a:extLst>
          </p:cNvPr>
          <p:cNvGrpSpPr>
            <a:grpSpLocks noChangeAspect="1"/>
          </p:cNvGrpSpPr>
          <p:nvPr/>
        </p:nvGrpSpPr>
        <p:grpSpPr>
          <a:xfrm>
            <a:off x="8688791" y="4130365"/>
            <a:ext cx="2928776" cy="2916331"/>
            <a:chOff x="3145800" y="890552"/>
            <a:chExt cx="3416463" cy="3401946"/>
          </a:xfrm>
        </p:grpSpPr>
        <p:pic>
          <p:nvPicPr>
            <p:cNvPr id="24" name="Picture 23" descr="STEM_200kV 15uA 2c_4 BF 10um 40cm_z110 g110 noObjApt_300K 2k 16us.tif">
              <a:extLst>
                <a:ext uri="{FF2B5EF4-FFF2-40B4-BE49-F238E27FC236}">
                  <a16:creationId xmlns:a16="http://schemas.microsoft.com/office/drawing/2014/main" id="{446DD5AC-36AF-4AD9-929B-1ABC2A454B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5800" y="890552"/>
              <a:ext cx="3416463" cy="3401946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ADCDF09-5914-44C0-95D8-B3F34F7BA20F}"/>
                </a:ext>
              </a:extLst>
            </p:cNvPr>
            <p:cNvCxnSpPr/>
            <p:nvPr/>
          </p:nvCxnSpPr>
          <p:spPr>
            <a:xfrm>
              <a:off x="3403344" y="4122356"/>
              <a:ext cx="64008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1446E1E-059F-4492-B76E-B6395E5662E5}"/>
              </a:ext>
            </a:extLst>
          </p:cNvPr>
          <p:cNvSpPr txBox="1"/>
          <p:nvPr/>
        </p:nvSpPr>
        <p:spPr>
          <a:xfrm>
            <a:off x="8819451" y="6557813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50 nm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DB40BE-0FB6-4E42-BFFA-554B694A5CDD}"/>
              </a:ext>
            </a:extLst>
          </p:cNvPr>
          <p:cNvSpPr txBox="1"/>
          <p:nvPr/>
        </p:nvSpPr>
        <p:spPr>
          <a:xfrm>
            <a:off x="9921499" y="5683581"/>
            <a:ext cx="1524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Precipitates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1A7CC84-A95F-4714-B718-F3BC5EC873C6}"/>
              </a:ext>
            </a:extLst>
          </p:cNvPr>
          <p:cNvSpPr/>
          <p:nvPr/>
        </p:nvSpPr>
        <p:spPr>
          <a:xfrm>
            <a:off x="5560684" y="2697752"/>
            <a:ext cx="2971800" cy="435944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688BC87-837F-4B41-BB39-65216B4E493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5286" y="4130366"/>
            <a:ext cx="2926831" cy="292683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383CCD4-2835-4BC0-AB1C-3F12E6B11649}"/>
              </a:ext>
            </a:extLst>
          </p:cNvPr>
          <p:cNvSpPr txBox="1"/>
          <p:nvPr/>
        </p:nvSpPr>
        <p:spPr>
          <a:xfrm>
            <a:off x="6617611" y="5683581"/>
            <a:ext cx="1569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Dislocations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026AFC1-AAC7-46F6-969E-76095080C6A9}"/>
              </a:ext>
            </a:extLst>
          </p:cNvPr>
          <p:cNvSpPr/>
          <p:nvPr/>
        </p:nvSpPr>
        <p:spPr>
          <a:xfrm>
            <a:off x="5637373" y="2768206"/>
            <a:ext cx="2842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Diffraction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F7A423E-7C0F-482F-B197-B4C7CE978063}"/>
              </a:ext>
            </a:extLst>
          </p:cNvPr>
          <p:cNvSpPr txBox="1"/>
          <p:nvPr/>
        </p:nvSpPr>
        <p:spPr>
          <a:xfrm>
            <a:off x="5546960" y="3136742"/>
            <a:ext cx="2983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crystal w. defects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coherent scattering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(BF-CTEM)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F277C7A-A464-4AD0-8DC9-A0F4009D0C56}"/>
              </a:ext>
            </a:extLst>
          </p:cNvPr>
          <p:cNvCxnSpPr/>
          <p:nvPr/>
        </p:nvCxnSpPr>
        <p:spPr>
          <a:xfrm>
            <a:off x="7058701" y="5349416"/>
            <a:ext cx="217143" cy="239114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E5891DE-1E54-44BD-AD91-810E6BCF5614}"/>
              </a:ext>
            </a:extLst>
          </p:cNvPr>
          <p:cNvCxnSpPr/>
          <p:nvPr/>
        </p:nvCxnSpPr>
        <p:spPr>
          <a:xfrm>
            <a:off x="6400468" y="5147366"/>
            <a:ext cx="217143" cy="239114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19DD87EC-E3B8-45C8-9230-748AF0AD5CAE}"/>
              </a:ext>
            </a:extLst>
          </p:cNvPr>
          <p:cNvSpPr/>
          <p:nvPr/>
        </p:nvSpPr>
        <p:spPr>
          <a:xfrm>
            <a:off x="10046698" y="5418651"/>
            <a:ext cx="365760" cy="3657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49492F2-9850-4061-9AB0-10AA9FC8E83B}"/>
              </a:ext>
            </a:extLst>
          </p:cNvPr>
          <p:cNvSpPr/>
          <p:nvPr/>
        </p:nvSpPr>
        <p:spPr>
          <a:xfrm>
            <a:off x="10460495" y="6326312"/>
            <a:ext cx="365760" cy="3657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2FE0AC2-719C-41E7-ADE5-D3ECC87B44B5}"/>
              </a:ext>
            </a:extLst>
          </p:cNvPr>
          <p:cNvSpPr/>
          <p:nvPr/>
        </p:nvSpPr>
        <p:spPr>
          <a:xfrm>
            <a:off x="9645318" y="5588530"/>
            <a:ext cx="365760" cy="3657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648AB98-D1C1-4D87-8710-4F4627183E2D}"/>
              </a:ext>
            </a:extLst>
          </p:cNvPr>
          <p:cNvSpPr/>
          <p:nvPr/>
        </p:nvSpPr>
        <p:spPr>
          <a:xfrm>
            <a:off x="9589902" y="4313250"/>
            <a:ext cx="365760" cy="3657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0C21FE6-85F3-4CB5-93B7-9FFB6AB57D6F}"/>
              </a:ext>
            </a:extLst>
          </p:cNvPr>
          <p:cNvSpPr/>
          <p:nvPr/>
        </p:nvSpPr>
        <p:spPr>
          <a:xfrm>
            <a:off x="9589902" y="4688584"/>
            <a:ext cx="365760" cy="3657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F0D1158-8506-494C-B7EA-1BD116E5ACE2}"/>
              </a:ext>
            </a:extLst>
          </p:cNvPr>
          <p:cNvSpPr/>
          <p:nvPr/>
        </p:nvSpPr>
        <p:spPr>
          <a:xfrm>
            <a:off x="8830001" y="5628833"/>
            <a:ext cx="365760" cy="3657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CFE1322-37BC-4A19-B1A1-926F7E31061A}"/>
              </a:ext>
            </a:extLst>
          </p:cNvPr>
          <p:cNvSpPr/>
          <p:nvPr/>
        </p:nvSpPr>
        <p:spPr>
          <a:xfrm>
            <a:off x="9982722" y="6557451"/>
            <a:ext cx="365760" cy="3657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63E7865-54EB-43F7-99E6-A50F9CBD9725}"/>
              </a:ext>
            </a:extLst>
          </p:cNvPr>
          <p:cNvSpPr/>
          <p:nvPr/>
        </p:nvSpPr>
        <p:spPr>
          <a:xfrm>
            <a:off x="10994008" y="6075186"/>
            <a:ext cx="365760" cy="3657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F43B82A-C5B8-4FCE-B4BF-6B4008F632EB}"/>
              </a:ext>
            </a:extLst>
          </p:cNvPr>
          <p:cNvSpPr/>
          <p:nvPr/>
        </p:nvSpPr>
        <p:spPr>
          <a:xfrm>
            <a:off x="10415871" y="5143446"/>
            <a:ext cx="365760" cy="3657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62F1090-4937-4963-A305-6735077ABD08}"/>
              </a:ext>
            </a:extLst>
          </p:cNvPr>
          <p:cNvGrpSpPr/>
          <p:nvPr/>
        </p:nvGrpSpPr>
        <p:grpSpPr>
          <a:xfrm>
            <a:off x="2191795" y="305151"/>
            <a:ext cx="11258976" cy="7515528"/>
            <a:chOff x="1099481" y="1817671"/>
            <a:chExt cx="9342246" cy="6236083"/>
          </a:xfrm>
        </p:grpSpPr>
        <p:pic>
          <p:nvPicPr>
            <p:cNvPr id="46" name="Picture 45" descr="A picture containing nature&#10;&#10;Description automatically generated">
              <a:extLst>
                <a:ext uri="{FF2B5EF4-FFF2-40B4-BE49-F238E27FC236}">
                  <a16:creationId xmlns:a16="http://schemas.microsoft.com/office/drawing/2014/main" id="{E9FECF90-1560-4C0A-B689-88F4497D5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9481" y="1825590"/>
              <a:ext cx="9342246" cy="6228164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9DCF848-0666-4B7D-8F5F-91D77848C99D}"/>
                </a:ext>
              </a:extLst>
            </p:cNvPr>
            <p:cNvSpPr txBox="1"/>
            <p:nvPr/>
          </p:nvSpPr>
          <p:spPr>
            <a:xfrm>
              <a:off x="2312441" y="1817671"/>
              <a:ext cx="6566991" cy="42473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Fresnel Contrast of Voids in Ferritic/Martensitic Steel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759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CCA350-633D-4839-8222-C4C063C3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D198D4-C6EC-4FE5-9E3B-E3F038BEE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in Microscope Development comes slowly</a:t>
            </a:r>
          </a:p>
        </p:txBody>
      </p:sp>
      <p:pic>
        <p:nvPicPr>
          <p:cNvPr id="2050" name="Picture 2" descr="Elmiskop 1010 transmission electron microscope">
            <a:extLst>
              <a:ext uri="{FF2B5EF4-FFF2-40B4-BE49-F238E27FC236}">
                <a16:creationId xmlns:a16="http://schemas.microsoft.com/office/drawing/2014/main" id="{C658E988-0759-47C1-BA98-0ADC46B4B084}"/>
              </a:ext>
            </a:extLst>
          </p:cNvPr>
          <p:cNvPicPr>
            <a:picLocks noGrp="1" noChangeAspect="1" noChangeArrowheads="1"/>
          </p:cNvPicPr>
          <p:nvPr>
            <p:ph sz="quarter" idx="2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8377" y="1676793"/>
            <a:ext cx="2579493" cy="484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FA100E-484E-423B-A370-1E63FF346286}"/>
              </a:ext>
            </a:extLst>
          </p:cNvPr>
          <p:cNvSpPr txBox="1"/>
          <p:nvPr/>
        </p:nvSpPr>
        <p:spPr>
          <a:xfrm>
            <a:off x="1330181" y="6748047"/>
            <a:ext cx="3248005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Siemens </a:t>
            </a:r>
            <a:r>
              <a:rPr lang="en-US" dirty="0" err="1">
                <a:solidFill>
                  <a:schemeClr val="accent2"/>
                </a:solidFill>
              </a:rPr>
              <a:t>Elmiskop</a:t>
            </a:r>
            <a:r>
              <a:rPr lang="en-US" dirty="0">
                <a:solidFill>
                  <a:schemeClr val="accent2"/>
                </a:solidFill>
              </a:rPr>
              <a:t> I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Circa 1975, 1 nanometer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resolution</a:t>
            </a:r>
            <a:endParaRPr lang="en-US" dirty="0"/>
          </a:p>
        </p:txBody>
      </p:sp>
      <p:pic>
        <p:nvPicPr>
          <p:cNvPr id="2054" name="Picture 6" descr="https://www.tf.uni-kiel.de/matwis/amat/iss/kap_4/illustr/fei_tem.jpg">
            <a:extLst>
              <a:ext uri="{FF2B5EF4-FFF2-40B4-BE49-F238E27FC236}">
                <a16:creationId xmlns:a16="http://schemas.microsoft.com/office/drawing/2014/main" id="{024CD269-2F5E-453D-AED3-4846FECE8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8623" y="1930249"/>
            <a:ext cx="2814486" cy="458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8E7C22-0778-4CFC-9BE4-AB487796FE3C}"/>
              </a:ext>
            </a:extLst>
          </p:cNvPr>
          <p:cNvSpPr txBox="1"/>
          <p:nvPr/>
        </p:nvSpPr>
        <p:spPr>
          <a:xfrm>
            <a:off x="4763506" y="6748047"/>
            <a:ext cx="4164730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1980-present Conventional TEM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Sub-nanometer resolution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$1 million</a:t>
            </a:r>
            <a:endParaRPr lang="en-US" dirty="0"/>
          </a:p>
        </p:txBody>
      </p:sp>
      <p:pic>
        <p:nvPicPr>
          <p:cNvPr id="2056" name="Picture 8" descr="http://www.jeolusa.com/Portals/2/prodshots/EO/JEM-ARM300F.jpg">
            <a:extLst>
              <a:ext uri="{FF2B5EF4-FFF2-40B4-BE49-F238E27FC236}">
                <a16:creationId xmlns:a16="http://schemas.microsoft.com/office/drawing/2014/main" id="{BB15F630-C0E4-44E2-8BDE-9AD4CD14A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3374" y="1750748"/>
            <a:ext cx="3810000" cy="479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26A771-238A-4ABF-A67E-33748E4B4461}"/>
              </a:ext>
            </a:extLst>
          </p:cNvPr>
          <p:cNvSpPr txBox="1"/>
          <p:nvPr/>
        </p:nvSpPr>
        <p:spPr>
          <a:xfrm>
            <a:off x="8807707" y="6517459"/>
            <a:ext cx="4909677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$4-5 million</a:t>
            </a:r>
            <a:r>
              <a:rPr lang="en-US" dirty="0">
                <a:solidFill>
                  <a:schemeClr val="accent2"/>
                </a:solidFill>
              </a:rPr>
              <a:t> gets an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Aberration Corrected TEM/STEM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55 picometers resolution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True atomic column imaging/chemistry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64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567F1D-5302-4352-8623-5E1D6EF7E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82130A-7EF1-40BE-927D-90314883A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TEM or Aberration Corrected?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723E20-EF9C-4EFE-AC7A-A4816C9FB8E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400"/>
            <a:ext cx="12801600" cy="5715000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Decades of work on dislocations conducted with conventional TEMs (CTEM), still work well for many applications, dominate the literature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Still good for certain types of imaging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Scanning transmission electron microscopes (STEM) used very little for dislocation imaging, but that is changing</a:t>
            </a:r>
          </a:p>
          <a:p>
            <a:pPr lvl="2"/>
            <a:r>
              <a:rPr lang="en-US" sz="2400" dirty="0">
                <a:solidFill>
                  <a:schemeClr val="accent2"/>
                </a:solidFill>
              </a:rPr>
              <a:t>Recent developments have shown STEM can image dislocations with certain advantages in image contrast, as well as allow simultaneous chemistry to be obtained</a:t>
            </a:r>
          </a:p>
          <a:p>
            <a:pPr lvl="2"/>
            <a:r>
              <a:rPr lang="en-US" sz="2400" dirty="0">
                <a:solidFill>
                  <a:schemeClr val="accent2"/>
                </a:solidFill>
              </a:rPr>
              <a:t>High angle annular darkfield techniques can provide intuitive analysis of atomic positions and types without significant simulation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Advantages of new aberration corrected microscopes, though expensive, are well worth it needing to do analytical work (chemistry in addition to structure)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Higher resolution in TEM mode and STEM mode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Higher probe current density in STEM mode, tremendous flexibility to acquire compositional information and images simultaneously</a:t>
            </a:r>
          </a:p>
        </p:txBody>
      </p:sp>
    </p:spTree>
    <p:extLst>
      <p:ext uri="{BB962C8B-B14F-4D97-AF65-F5344CB8AC3E}">
        <p14:creationId xmlns:p14="http://schemas.microsoft.com/office/powerpoint/2010/main" val="20283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A7A02E-C52A-4262-AE34-2A0004E4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0867D-6617-4997-BFE9-9E31B8BC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AC-TEM Imaging Allows Oxygen to be Seen</a:t>
            </a:r>
          </a:p>
        </p:txBody>
      </p:sp>
      <p:pic>
        <p:nvPicPr>
          <p:cNvPr id="3074" name="Picture 2" descr="https://ars.els-cdn.com/content/image/1-s2.0-S1369702104005711-gr6_lrg.jpg">
            <a:extLst>
              <a:ext uri="{FF2B5EF4-FFF2-40B4-BE49-F238E27FC236}">
                <a16:creationId xmlns:a16="http://schemas.microsoft.com/office/drawing/2014/main" id="{E72975B8-6138-4AFD-B749-F2F7C1FD1B52}"/>
              </a:ext>
            </a:extLst>
          </p:cNvPr>
          <p:cNvPicPr>
            <a:picLocks noGrp="1" noChangeAspect="1" noChangeArrowheads="1"/>
          </p:cNvPicPr>
          <p:nvPr>
            <p:ph sz="quarter" idx="2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586" y="1948407"/>
            <a:ext cx="4548899" cy="551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C7C85B-1EBE-45B6-8056-22E391F44454}"/>
              </a:ext>
            </a:extLst>
          </p:cNvPr>
          <p:cNvSpPr txBox="1"/>
          <p:nvPr/>
        </p:nvSpPr>
        <p:spPr>
          <a:xfrm>
            <a:off x="6292645" y="3345568"/>
            <a:ext cx="7627537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Experimental AC-TEM high resolution lattice image of SrTiO</a:t>
            </a:r>
            <a:r>
              <a:rPr lang="en-US" baseline="-25000" dirty="0">
                <a:solidFill>
                  <a:schemeClr val="accent2"/>
                </a:solidFill>
              </a:rPr>
              <a:t>3</a:t>
            </a:r>
            <a:endParaRPr lang="en-US" dirty="0">
              <a:solidFill>
                <a:schemeClr val="accent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Positions 1 &amp; 2 indicate oxygen atom sites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Inset is an intensity trace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AFDA96-3939-4158-995F-6277A95A101B}"/>
              </a:ext>
            </a:extLst>
          </p:cNvPr>
          <p:cNvSpPr txBox="1"/>
          <p:nvPr/>
        </p:nvSpPr>
        <p:spPr>
          <a:xfrm>
            <a:off x="6292645" y="6332237"/>
            <a:ext cx="7319761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Calculated AC-TEM high resolution lattice image of SrTiO</a:t>
            </a:r>
            <a:r>
              <a:rPr lang="en-US" baseline="-25000" dirty="0">
                <a:solidFill>
                  <a:schemeClr val="accent2"/>
                </a:solidFill>
              </a:rPr>
              <a:t>3</a:t>
            </a:r>
            <a:endParaRPr lang="en-US" dirty="0">
              <a:solidFill>
                <a:schemeClr val="accent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Simulations match experimental images very well</a:t>
            </a:r>
          </a:p>
        </p:txBody>
      </p:sp>
    </p:spTree>
    <p:extLst>
      <p:ext uri="{BB962C8B-B14F-4D97-AF65-F5344CB8AC3E}">
        <p14:creationId xmlns:p14="http://schemas.microsoft.com/office/powerpoint/2010/main" val="412815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A7A02E-C52A-4262-AE34-2A0004E4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0867D-6617-4997-BFE9-9E31B8BC4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575" y="373967"/>
            <a:ext cx="10972800" cy="1310979"/>
          </a:xfrm>
        </p:spPr>
        <p:txBody>
          <a:bodyPr/>
          <a:lstStyle/>
          <a:p>
            <a:r>
              <a:rPr lang="en-US" dirty="0"/>
              <a:t>AC-STEM Imaging Reveals Atomic Structure and Chemistry Directly – No simulations needed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AFDA96-3939-4158-995F-6277A95A101B}"/>
              </a:ext>
            </a:extLst>
          </p:cNvPr>
          <p:cNvSpPr txBox="1"/>
          <p:nvPr/>
        </p:nvSpPr>
        <p:spPr>
          <a:xfrm>
            <a:off x="8145042" y="6612457"/>
            <a:ext cx="630247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Probe corrected STEM allows atomic imaging of edge dislocation core in La/Sr/Mn thin films </a:t>
            </a:r>
          </a:p>
        </p:txBody>
      </p:sp>
      <p:pic>
        <p:nvPicPr>
          <p:cNvPr id="4100" name="Picture 4" descr="Fig. 2">
            <a:extLst>
              <a:ext uri="{FF2B5EF4-FFF2-40B4-BE49-F238E27FC236}">
                <a16:creationId xmlns:a16="http://schemas.microsoft.com/office/drawing/2014/main" id="{64784B1A-B5F7-4375-861B-C7725A4C9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9943" y="1962680"/>
            <a:ext cx="4312674" cy="453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tomic Resolution Elemental Mapping on SrTiO3 crystal by Super X EDS system on Titan 80-300 Aberration Corrected Scanning Transmission Electron Microscope">
            <a:extLst>
              <a:ext uri="{FF2B5EF4-FFF2-40B4-BE49-F238E27FC236}">
                <a16:creationId xmlns:a16="http://schemas.microsoft.com/office/drawing/2014/main" id="{CE645836-DEC3-41DB-9C19-FE77FC87A206}"/>
              </a:ext>
            </a:extLst>
          </p:cNvPr>
          <p:cNvPicPr>
            <a:picLocks noGrp="1" noChangeAspect="1" noChangeArrowheads="1"/>
          </p:cNvPicPr>
          <p:nvPr>
            <p:ph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9979" y="2114695"/>
            <a:ext cx="6384822" cy="422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82E8E82-6A7C-4901-88DC-F9C6E65A9E9C}"/>
              </a:ext>
            </a:extLst>
          </p:cNvPr>
          <p:cNvSpPr/>
          <p:nvPr/>
        </p:nvSpPr>
        <p:spPr>
          <a:xfrm>
            <a:off x="1098677" y="7560034"/>
            <a:ext cx="570778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https://www.aif.ncsu.edu/2013/05/09/tem-lab/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1240D2-00CC-46FD-8671-B5A69E66F583}"/>
              </a:ext>
            </a:extLst>
          </p:cNvPr>
          <p:cNvSpPr txBox="1"/>
          <p:nvPr/>
        </p:nvSpPr>
        <p:spPr>
          <a:xfrm>
            <a:off x="1098678" y="6612457"/>
            <a:ext cx="67161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Probe corrected STEM allows atomic imaging and EDS chemical analysis of atomic columns in SrTiO</a:t>
            </a:r>
            <a:r>
              <a:rPr lang="en-US" baseline="-25000" dirty="0">
                <a:solidFill>
                  <a:schemeClr val="accent2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199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69B255-21C3-45E9-A15E-D7F4B2522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E630C5-2A32-404E-9180-D80C1B5B6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AC-STEM and TEM can Reveal Dislocation Cores</a:t>
            </a:r>
          </a:p>
        </p:txBody>
      </p:sp>
      <p:pic>
        <p:nvPicPr>
          <p:cNvPr id="5122" name="Picture 2" descr="Fig. 1">
            <a:extLst>
              <a:ext uri="{FF2B5EF4-FFF2-40B4-BE49-F238E27FC236}">
                <a16:creationId xmlns:a16="http://schemas.microsoft.com/office/drawing/2014/main" id="{3505339D-A5EC-400E-8BD2-2240D4C3C80C}"/>
              </a:ext>
            </a:extLst>
          </p:cNvPr>
          <p:cNvPicPr>
            <a:picLocks noGrp="1" noChangeAspect="1" noChangeArrowheads="1"/>
          </p:cNvPicPr>
          <p:nvPr>
            <p:ph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641" y="1891599"/>
            <a:ext cx="8632287" cy="618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0D19BE-2882-4DF0-920C-EB5D26A4564C}"/>
              </a:ext>
            </a:extLst>
          </p:cNvPr>
          <p:cNvSpPr txBox="1"/>
          <p:nvPr/>
        </p:nvSpPr>
        <p:spPr>
          <a:xfrm>
            <a:off x="10018601" y="2072315"/>
            <a:ext cx="42023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Aberration corrected TEM/STEM can reveal dislocation cores in many oxides (large lattice spacing), often specially prepared thin films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1767C1-C64A-4791-A269-42042740465B}"/>
              </a:ext>
            </a:extLst>
          </p:cNvPr>
          <p:cNvSpPr/>
          <p:nvPr/>
        </p:nvSpPr>
        <p:spPr>
          <a:xfrm>
            <a:off x="9883356" y="7223889"/>
            <a:ext cx="42023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rgbClr val="00338E"/>
                </a:solidFill>
                <a:latin typeface="NexusSerif"/>
              </a:rPr>
              <a:t>Determination of the structure and properties of an edge dislocation in rutile TiO</a:t>
            </a:r>
            <a:r>
              <a:rPr lang="en-US" sz="1600" b="1" i="1" baseline="-25000" dirty="0">
                <a:solidFill>
                  <a:srgbClr val="00338E"/>
                </a:solidFill>
                <a:latin typeface="NexusSerif"/>
              </a:rPr>
              <a:t>2</a:t>
            </a:r>
            <a:r>
              <a:rPr lang="en-US" sz="1600" b="1" i="1" dirty="0">
                <a:solidFill>
                  <a:srgbClr val="00338E"/>
                </a:solidFill>
                <a:latin typeface="NexusSerif"/>
              </a:rPr>
              <a:t>, Acta Materialia, 2019, Maras et al.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FC8022-2416-401A-8A69-8888C9682673}"/>
              </a:ext>
            </a:extLst>
          </p:cNvPr>
          <p:cNvSpPr txBox="1"/>
          <p:nvPr/>
        </p:nvSpPr>
        <p:spPr>
          <a:xfrm>
            <a:off x="10018601" y="4088902"/>
            <a:ext cx="4202306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Can be applied in metals, but not widely used in the radiation effects community!</a:t>
            </a:r>
          </a:p>
          <a:p>
            <a:pPr algn="ctr"/>
            <a:endParaRPr lang="en-US" dirty="0">
              <a:solidFill>
                <a:schemeClr val="accent2"/>
              </a:solidFill>
            </a:endParaRP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Hope to see increasing usage to help understand small defects not readily imaged in CTEM</a:t>
            </a:r>
          </a:p>
        </p:txBody>
      </p:sp>
    </p:spTree>
    <p:extLst>
      <p:ext uri="{BB962C8B-B14F-4D97-AF65-F5344CB8AC3E}">
        <p14:creationId xmlns:p14="http://schemas.microsoft.com/office/powerpoint/2010/main" val="337544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9AFEAF-7260-4BCF-98E3-1D675D509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118E90F-A91C-44BD-A0CF-E62F4DBB9589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207646" y="3694608"/>
            <a:ext cx="4572000" cy="4210527"/>
          </a:xfrm>
        </p:spPr>
        <p:txBody>
          <a:bodyPr/>
          <a:lstStyle/>
          <a:p>
            <a:r>
              <a:rPr lang="en-US" sz="2000" dirty="0">
                <a:solidFill>
                  <a:schemeClr val="accent2"/>
                </a:solidFill>
              </a:rPr>
              <a:t>Thermal Schottky field emitters, cold field emitters, LaB</a:t>
            </a:r>
            <a:r>
              <a:rPr lang="en-US" sz="2000" baseline="-25000" dirty="0">
                <a:solidFill>
                  <a:schemeClr val="accent2"/>
                </a:solidFill>
              </a:rPr>
              <a:t>6</a:t>
            </a:r>
            <a:r>
              <a:rPr lang="en-US" sz="2000" dirty="0">
                <a:solidFill>
                  <a:schemeClr val="accent2"/>
                </a:solidFill>
              </a:rPr>
              <a:t>, tungsten</a:t>
            </a:r>
          </a:p>
          <a:p>
            <a:pPr lvl="1"/>
            <a:r>
              <a:rPr lang="en-US" sz="1800" dirty="0">
                <a:solidFill>
                  <a:schemeClr val="accent2"/>
                </a:solidFill>
              </a:rPr>
              <a:t>Field emission guns are very common, very flexible</a:t>
            </a:r>
          </a:p>
          <a:p>
            <a:pPr lvl="1"/>
            <a:r>
              <a:rPr lang="en-US" sz="1800" dirty="0">
                <a:solidFill>
                  <a:schemeClr val="accent2"/>
                </a:solidFill>
              </a:rPr>
              <a:t>Schottky offers higher total current, larger emission area</a:t>
            </a:r>
          </a:p>
          <a:p>
            <a:pPr lvl="1"/>
            <a:r>
              <a:rPr lang="en-US" sz="1800" dirty="0">
                <a:solidFill>
                  <a:schemeClr val="accent2"/>
                </a:solidFill>
              </a:rPr>
              <a:t>Cold FEG offers higher current density with smaller probe size, less energy spread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Accelerating voltages from 80-300 keV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Capture images with digital cameras (CCD), direct electron cameras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0E93B07-BA19-4418-8F13-78D60D839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941" y="1794080"/>
            <a:ext cx="4572001" cy="1590675"/>
          </a:xfrm>
        </p:spPr>
        <p:txBody>
          <a:bodyPr/>
          <a:lstStyle/>
          <a:p>
            <a:r>
              <a:rPr lang="en-US" dirty="0"/>
              <a:t>Let’s talk about the TEM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A19EDFA-BB8D-4FE2-BB73-9E33350C8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262" y="1414506"/>
            <a:ext cx="7998645" cy="456020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22539AE-9485-4B1F-87CF-F9E76882F894}"/>
              </a:ext>
            </a:extLst>
          </p:cNvPr>
          <p:cNvSpPr txBox="1"/>
          <p:nvPr/>
        </p:nvSpPr>
        <p:spPr>
          <a:xfrm>
            <a:off x="5960901" y="6815094"/>
            <a:ext cx="812872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Specimens have to be electron transparent, typically 300 nm or less, for some types of analysis less than 50 nm</a:t>
            </a:r>
          </a:p>
        </p:txBody>
      </p:sp>
    </p:spTree>
    <p:extLst>
      <p:ext uri="{BB962C8B-B14F-4D97-AF65-F5344CB8AC3E}">
        <p14:creationId xmlns:p14="http://schemas.microsoft.com/office/powerpoint/2010/main" val="277433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8D257A-3A6F-4F19-B247-B02B0362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2AEE7-096C-4235-9496-350EFD5A5A56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3388443"/>
            <a:ext cx="4572000" cy="4516692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TEM is no good without a good sample</a:t>
            </a:r>
          </a:p>
          <a:p>
            <a:r>
              <a:rPr lang="en-US" dirty="0">
                <a:solidFill>
                  <a:schemeClr val="accent2"/>
                </a:solidFill>
              </a:rPr>
              <a:t>Most sample holders designed for 3 mm discs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Particles on grids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Electropolished discs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Ion milled discs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FIB milled lamella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Mechanically polished TEM discs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9E247E6-DFC5-464F-82D8-7F1E7F964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946787"/>
            <a:ext cx="4572001" cy="1179871"/>
          </a:xfrm>
        </p:spPr>
        <p:txBody>
          <a:bodyPr/>
          <a:lstStyle/>
          <a:p>
            <a:r>
              <a:rPr lang="en-US" dirty="0"/>
              <a:t>TEM Sample Prep is Half the Battle</a:t>
            </a:r>
          </a:p>
        </p:txBody>
      </p:sp>
      <p:pic>
        <p:nvPicPr>
          <p:cNvPr id="8194" name="Picture 2" descr="Image result for TEM specimen holder">
            <a:extLst>
              <a:ext uri="{FF2B5EF4-FFF2-40B4-BE49-F238E27FC236}">
                <a16:creationId xmlns:a16="http://schemas.microsoft.com/office/drawing/2014/main" id="{2AD4F273-7D77-46E4-B694-71565C3052E5}"/>
              </a:ext>
            </a:extLst>
          </p:cNvPr>
          <p:cNvPicPr>
            <a:picLocks noGrp="1" noChangeAspect="1" noChangeArrowheads="1"/>
          </p:cNvPicPr>
          <p:nvPr>
            <p:ph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773935"/>
            <a:ext cx="8078685" cy="605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04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DD9DD7-54F2-4921-9742-4C9943E1E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81953-520B-4FCD-8E5F-BE14146A8D55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120877" y="3819833"/>
            <a:ext cx="6781030" cy="4183625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Electropolished discs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Random location for thin area, not site specific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Used for over 60 years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No ion beam damage to confuse with real irradiated microstructures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Need to be rinsed to ensure electrolyte is removed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Preferential attack of certain phases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Doesn’t work well for bonded dissimilar metals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A151074-EB4C-403B-BCA7-21D049CBD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909608"/>
            <a:ext cx="4572001" cy="1590675"/>
          </a:xfrm>
        </p:spPr>
        <p:txBody>
          <a:bodyPr/>
          <a:lstStyle/>
          <a:p>
            <a:r>
              <a:rPr lang="en-US" dirty="0"/>
              <a:t>For our studies in metals</a:t>
            </a:r>
          </a:p>
        </p:txBody>
      </p:sp>
      <p:pic>
        <p:nvPicPr>
          <p:cNvPr id="11" name="Picture 10" descr="A picture containing cake, chocolate, indoor, ground&#10;&#10;Description automatically generated">
            <a:extLst>
              <a:ext uri="{FF2B5EF4-FFF2-40B4-BE49-F238E27FC236}">
                <a16:creationId xmlns:a16="http://schemas.microsoft.com/office/drawing/2014/main" id="{72EA384B-35EE-4137-8332-5D92C25CE1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519" y="3500283"/>
            <a:ext cx="6092388" cy="4621161"/>
          </a:xfrm>
          <a:prstGeom prst="rect">
            <a:avLst/>
          </a:prstGeom>
        </p:spPr>
      </p:pic>
      <p:pic>
        <p:nvPicPr>
          <p:cNvPr id="9" name="Content Placeholder 8" descr="A close up of a bowl&#10;&#10;Description automatically generated">
            <a:extLst>
              <a:ext uri="{FF2B5EF4-FFF2-40B4-BE49-F238E27FC236}">
                <a16:creationId xmlns:a16="http://schemas.microsoft.com/office/drawing/2014/main" id="{E470CB5A-2FA9-4AF9-A243-7CDD12BFE8E2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6459" y="319411"/>
            <a:ext cx="4861128" cy="3687233"/>
          </a:xfrm>
        </p:spPr>
      </p:pic>
    </p:spTree>
    <p:extLst>
      <p:ext uri="{BB962C8B-B14F-4D97-AF65-F5344CB8AC3E}">
        <p14:creationId xmlns:p14="http://schemas.microsoft.com/office/powerpoint/2010/main" val="32575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D2D578-8E18-4AC9-8AC2-D07DBCEC3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0" name="Picture 4" descr="Image result for FIB liftout">
            <a:extLst>
              <a:ext uri="{FF2B5EF4-FFF2-40B4-BE49-F238E27FC236}">
                <a16:creationId xmlns:a16="http://schemas.microsoft.com/office/drawing/2014/main" id="{9666BB4A-586F-4614-B415-1FB87B105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47020" y="2163096"/>
            <a:ext cx="6430296" cy="362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683BF9-5964-4A85-A721-AA547E039C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2028" y="405282"/>
            <a:ext cx="5868879" cy="5381001"/>
          </a:xfrm>
          <a:prstGeom prst="rect">
            <a:avLst/>
          </a:prstGeom>
        </p:spPr>
      </p:pic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B04A551-0C5D-407C-9D69-00A4CB512DE3}"/>
              </a:ext>
            </a:extLst>
          </p:cNvPr>
          <p:cNvSpPr txBox="1">
            <a:spLocks/>
          </p:cNvSpPr>
          <p:nvPr/>
        </p:nvSpPr>
        <p:spPr>
          <a:xfrm>
            <a:off x="1347020" y="6142701"/>
            <a:ext cx="12359148" cy="1959079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2"/>
                </a:solidFill>
              </a:rPr>
              <a:t>FIB/SEM is a high resolution SEM with Ga ion beam and Pt/C guns 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Allows site specific samples to be extracted with high precision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Great for radioactive materials, no detectable radioactivity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Downsides: Ga ion beam damage can overshadow radiation damage, limited thin area</a:t>
            </a: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C4909ADE-1DA9-4DFE-A66A-F57008FCE97A}"/>
              </a:ext>
            </a:extLst>
          </p:cNvPr>
          <p:cNvSpPr txBox="1">
            <a:spLocks/>
          </p:cNvSpPr>
          <p:nvPr/>
        </p:nvSpPr>
        <p:spPr>
          <a:xfrm>
            <a:off x="2743199" y="884903"/>
            <a:ext cx="5270091" cy="923924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28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FIB Liftout</a:t>
            </a:r>
          </a:p>
        </p:txBody>
      </p:sp>
    </p:spTree>
    <p:extLst>
      <p:ext uri="{BB962C8B-B14F-4D97-AF65-F5344CB8AC3E}">
        <p14:creationId xmlns:p14="http://schemas.microsoft.com/office/powerpoint/2010/main" val="74933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F0DD9E-A2E7-447B-8BCB-9E84230DF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C93CBB-235E-42C3-BA2F-75E6EC44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Electropolishing Setup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F667A95-ABB0-4E6E-9766-0F0FE0BA373B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1382477" y="2015365"/>
            <a:ext cx="12333277" cy="3273836"/>
          </a:xfrm>
          <a:prstGeom prst="rect">
            <a:avLst/>
          </a:prstGeom>
        </p:spPr>
      </p:pic>
      <p:pic>
        <p:nvPicPr>
          <p:cNvPr id="12" name="Picture 11" descr="A picture containing photo, indoor, wall&#10;&#10;Description automatically generated">
            <a:extLst>
              <a:ext uri="{FF2B5EF4-FFF2-40B4-BE49-F238E27FC236}">
                <a16:creationId xmlns:a16="http://schemas.microsoft.com/office/drawing/2014/main" id="{640D6142-769E-468E-8817-31B9472C68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8040" y="1678714"/>
            <a:ext cx="6422149" cy="64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8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 descr="A picture containing photo, tree&#10;&#10;Description automatically generated">
            <a:extLst>
              <a:ext uri="{FF2B5EF4-FFF2-40B4-BE49-F238E27FC236}">
                <a16:creationId xmlns:a16="http://schemas.microsoft.com/office/drawing/2014/main" id="{E31622F3-7B55-4F43-A153-9E33823B955F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3472" y="457200"/>
            <a:ext cx="7327381" cy="7315200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DD9DD7-54F2-4921-9742-4C9943E1E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81953-520B-4FCD-8E5F-BE14146A8D55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989127" y="3013586"/>
            <a:ext cx="5490332" cy="4999704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Ga ions produce irradiation damage</a:t>
            </a:r>
          </a:p>
          <a:p>
            <a:pPr lvl="1"/>
            <a:r>
              <a:rPr lang="en-US" sz="2000" dirty="0">
                <a:solidFill>
                  <a:schemeClr val="accent2"/>
                </a:solidFill>
              </a:rPr>
              <a:t>Defect clusters (black spots), dislocation loops, surface artefacts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Developed a flash electropolish technique that works on the tiny FIB lamella for </a:t>
            </a:r>
            <a:r>
              <a:rPr lang="en-US" sz="2400" dirty="0" err="1">
                <a:solidFill>
                  <a:schemeClr val="accent2"/>
                </a:solidFill>
              </a:rPr>
              <a:t>FeCr</a:t>
            </a:r>
            <a:r>
              <a:rPr lang="en-US" sz="2400" dirty="0">
                <a:solidFill>
                  <a:schemeClr val="accent2"/>
                </a:solidFill>
              </a:rPr>
              <a:t> samples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Completely removes Ga ion damage and Ga deposition in near surface regions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Critical if looking at samples irradiated at low temperatures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Difficult to find right parameters for FEP for various materials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A151074-EB4C-403B-BCA7-21D049CBD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444" y="1718188"/>
            <a:ext cx="4572001" cy="1084006"/>
          </a:xfrm>
        </p:spPr>
        <p:txBody>
          <a:bodyPr/>
          <a:lstStyle/>
          <a:p>
            <a:r>
              <a:rPr lang="en-US" dirty="0"/>
              <a:t>FIB Damage: Black spots, loops</a:t>
            </a:r>
          </a:p>
        </p:txBody>
      </p:sp>
    </p:spTree>
    <p:extLst>
      <p:ext uri="{BB962C8B-B14F-4D97-AF65-F5344CB8AC3E}">
        <p14:creationId xmlns:p14="http://schemas.microsoft.com/office/powerpoint/2010/main" val="297960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95"/>
              </a:spcBef>
            </a:pPr>
            <a:r>
              <a:rPr sz="3388" spc="-5" dirty="0"/>
              <a:t>Interaction of High Energy Electrons with a</a:t>
            </a:r>
            <a:r>
              <a:rPr sz="3388" spc="58" dirty="0"/>
              <a:t> </a:t>
            </a:r>
            <a:r>
              <a:rPr sz="3388" spc="-5" dirty="0"/>
              <a:t>Sample</a:t>
            </a:r>
            <a:endParaRPr sz="3388"/>
          </a:p>
        </p:txBody>
      </p:sp>
      <p:pic>
        <p:nvPicPr>
          <p:cNvPr id="6148" name="Picture 4" descr="Related image">
            <a:extLst>
              <a:ext uri="{FF2B5EF4-FFF2-40B4-BE49-F238E27FC236}">
                <a16:creationId xmlns:a16="http://schemas.microsoft.com/office/drawing/2014/main" id="{57E43C61-D9F3-4460-83C2-D40EC6475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852" y="2040192"/>
            <a:ext cx="6895486" cy="5488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AEEF5B2-E947-4F7F-A942-13EDC0A93243}"/>
              </a:ext>
            </a:extLst>
          </p:cNvPr>
          <p:cNvSpPr txBox="1">
            <a:spLocks/>
          </p:cNvSpPr>
          <p:nvPr/>
        </p:nvSpPr>
        <p:spPr>
          <a:xfrm>
            <a:off x="1130710" y="2219014"/>
            <a:ext cx="6184490" cy="5353666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2"/>
                </a:solidFill>
              </a:rPr>
              <a:t>For imaging defects, primarily concerned with transmitted and Bragg diffracted electrons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Somewhat analogous to x-ray’s of broken bones, we see a 2D projection of transmitted/diffracted electron</a:t>
            </a:r>
          </a:p>
          <a:p>
            <a:pPr lvl="1"/>
            <a:r>
              <a:rPr lang="en-US" sz="2400" dirty="0">
                <a:solidFill>
                  <a:schemeClr val="accent2"/>
                </a:solidFill>
              </a:rPr>
              <a:t>Some absorption, but in thin enough foils, transmitted versus diffracted electrons provide most of the information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Can choose to look just at the transmitted signal, or choose diffracted electrons from sets of crystallographic planes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Very powerful technique, but requires skill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12191" y="1253443"/>
            <a:ext cx="2711599" cy="533581"/>
          </a:xfrm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3447">
              <a:spcBef>
                <a:spcPts val="95"/>
              </a:spcBef>
            </a:pPr>
            <a:r>
              <a:rPr sz="3388" spc="-5" dirty="0">
                <a:solidFill>
                  <a:schemeClr val="accent2"/>
                </a:solidFill>
                <a:latin typeface="Times New Roman"/>
                <a:cs typeface="Times New Roman"/>
              </a:rPr>
              <a:t>n </a:t>
            </a:r>
            <a:r>
              <a:rPr sz="3388" spc="-5" dirty="0">
                <a:solidFill>
                  <a:schemeClr val="accent2"/>
                </a:solidFill>
                <a:latin typeface="Symbol"/>
                <a:cs typeface="Symbol"/>
              </a:rPr>
              <a:t></a:t>
            </a:r>
            <a:r>
              <a:rPr sz="3388" spc="-5" dirty="0">
                <a:solidFill>
                  <a:schemeClr val="accent2"/>
                </a:solidFill>
                <a:latin typeface="Times New Roman"/>
                <a:cs typeface="Times New Roman"/>
              </a:rPr>
              <a:t> = 2 d </a:t>
            </a:r>
            <a:r>
              <a:rPr sz="3388" spc="-11" dirty="0">
                <a:solidFill>
                  <a:schemeClr val="accent2"/>
                </a:solidFill>
                <a:latin typeface="Times New Roman"/>
                <a:cs typeface="Times New Roman"/>
              </a:rPr>
              <a:t>sin</a:t>
            </a:r>
            <a:r>
              <a:rPr sz="3388" spc="-32" dirty="0">
                <a:solidFill>
                  <a:schemeClr val="accent2"/>
                </a:solidFill>
                <a:latin typeface="Times New Roman"/>
                <a:cs typeface="Times New Roman"/>
              </a:rPr>
              <a:t> </a:t>
            </a:r>
            <a:r>
              <a:rPr sz="3388" spc="-5" dirty="0">
                <a:solidFill>
                  <a:schemeClr val="accent2"/>
                </a:solidFill>
                <a:latin typeface="Symbol"/>
                <a:cs typeface="Symbol"/>
              </a:rPr>
              <a:t></a:t>
            </a:r>
            <a:r>
              <a:rPr sz="3335" spc="-7" baseline="-21164" dirty="0">
                <a:solidFill>
                  <a:schemeClr val="accent2"/>
                </a:solidFill>
                <a:latin typeface="Times New Roman"/>
                <a:cs typeface="Times New Roman"/>
              </a:rPr>
              <a:t>B</a:t>
            </a:r>
            <a:endParaRPr sz="3335" baseline="-21164" dirty="0"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2191" y="424028"/>
            <a:ext cx="2836326" cy="600214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>
              <a:spcBef>
                <a:spcPts val="106"/>
              </a:spcBef>
            </a:pPr>
            <a:r>
              <a:rPr sz="3812" b="1" spc="-5" dirty="0">
                <a:solidFill>
                  <a:schemeClr val="tx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Bragg’s</a:t>
            </a:r>
            <a:r>
              <a:rPr sz="3812" b="1" spc="-90" dirty="0">
                <a:solidFill>
                  <a:schemeClr val="tx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812" b="1" spc="-11" dirty="0">
                <a:solidFill>
                  <a:schemeClr val="tx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law</a:t>
            </a:r>
            <a:endParaRPr sz="3812" b="1" dirty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12290" name="Picture 2" descr="Image result for bragg diffraction in the TEM">
            <a:extLst>
              <a:ext uri="{FF2B5EF4-FFF2-40B4-BE49-F238E27FC236}">
                <a16:creationId xmlns:a16="http://schemas.microsoft.com/office/drawing/2014/main" id="{4F6049D5-3546-43E5-9FDA-6D4326FCE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8454" y="2108954"/>
            <a:ext cx="4479392" cy="569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100 zone axis">
            <a:extLst>
              <a:ext uri="{FF2B5EF4-FFF2-40B4-BE49-F238E27FC236}">
                <a16:creationId xmlns:a16="http://schemas.microsoft.com/office/drawing/2014/main" id="{B852BC36-E26A-493A-AA8D-513192C20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910" y="483838"/>
            <a:ext cx="7271729" cy="726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0" y="2054387"/>
            <a:ext cx="9005047" cy="551993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994388" marR="5379" indent="-981613">
              <a:lnSpc>
                <a:spcPct val="100000"/>
              </a:lnSpc>
              <a:spcBef>
                <a:spcPts val="95"/>
              </a:spcBef>
            </a:pPr>
            <a:r>
              <a:rPr sz="3388" spc="-5" dirty="0"/>
              <a:t>Image formation in the </a:t>
            </a:r>
            <a:r>
              <a:rPr sz="3388" spc="-11" dirty="0"/>
              <a:t>TEM </a:t>
            </a:r>
            <a:r>
              <a:rPr sz="3388" u="none" spc="-11" dirty="0"/>
              <a:t> </a:t>
            </a:r>
            <a:r>
              <a:rPr sz="3388" spc="-5" dirty="0"/>
              <a:t>Bright </a:t>
            </a:r>
            <a:r>
              <a:rPr sz="3388" spc="-11" dirty="0"/>
              <a:t>Field</a:t>
            </a:r>
            <a:r>
              <a:rPr sz="3388" dirty="0"/>
              <a:t> </a:t>
            </a:r>
            <a:r>
              <a:rPr sz="3388" spc="-5" dirty="0"/>
              <a:t>(BF)</a:t>
            </a:r>
            <a:endParaRPr sz="3388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3161" y="1833102"/>
            <a:ext cx="11381814" cy="6073165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100616" marR="5379" indent="-1087843">
              <a:lnSpc>
                <a:spcPct val="100000"/>
              </a:lnSpc>
              <a:spcBef>
                <a:spcPts val="95"/>
              </a:spcBef>
            </a:pPr>
            <a:r>
              <a:rPr sz="3388" spc="-5" dirty="0"/>
              <a:t>Image formation in the </a:t>
            </a:r>
            <a:r>
              <a:rPr sz="3388" spc="-11" dirty="0"/>
              <a:t>TEM </a:t>
            </a:r>
            <a:r>
              <a:rPr sz="3388" u="none" spc="-11" dirty="0"/>
              <a:t> </a:t>
            </a:r>
            <a:r>
              <a:rPr sz="3388" spc="-11" dirty="0"/>
              <a:t>Dark Field</a:t>
            </a:r>
            <a:r>
              <a:rPr sz="3388" spc="5" dirty="0"/>
              <a:t> </a:t>
            </a:r>
            <a:r>
              <a:rPr sz="3388" spc="-5" dirty="0"/>
              <a:t>(DF)</a:t>
            </a:r>
            <a:endParaRPr sz="3388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051B80-3DE2-4A58-954A-553D2E5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E1A253-5C3A-44AB-A4C9-982E025B4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516194"/>
            <a:ext cx="10972800" cy="608518"/>
          </a:xfrm>
        </p:spPr>
        <p:txBody>
          <a:bodyPr/>
          <a:lstStyle/>
          <a:p>
            <a:r>
              <a:rPr lang="en-US" dirty="0"/>
              <a:t>Crystal Orientation for Proper TEM Analysis</a:t>
            </a:r>
          </a:p>
        </p:txBody>
      </p:sp>
      <p:pic>
        <p:nvPicPr>
          <p:cNvPr id="8" name="Picture 2" descr="Related image">
            <a:extLst>
              <a:ext uri="{FF2B5EF4-FFF2-40B4-BE49-F238E27FC236}">
                <a16:creationId xmlns:a16="http://schemas.microsoft.com/office/drawing/2014/main" id="{329FCDF6-F0E6-4A26-9899-47790291CBA3}"/>
              </a:ext>
            </a:extLst>
          </p:cNvPr>
          <p:cNvPicPr>
            <a:picLocks noGrp="1" noChangeAspect="1" noChangeArrowheads="1"/>
          </p:cNvPicPr>
          <p:nvPr>
            <p:ph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0530" y="1502846"/>
            <a:ext cx="8379069" cy="628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58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051B80-3DE2-4A58-954A-553D2E5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E1A253-5C3A-44AB-A4C9-982E025B4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Column Imaging</a:t>
            </a:r>
          </a:p>
        </p:txBody>
      </p:sp>
      <p:pic>
        <p:nvPicPr>
          <p:cNvPr id="15362" name="Picture 2" descr="Related image">
            <a:extLst>
              <a:ext uri="{FF2B5EF4-FFF2-40B4-BE49-F238E27FC236}">
                <a16:creationId xmlns:a16="http://schemas.microsoft.com/office/drawing/2014/main" id="{4FF7775A-EE85-4615-9B5C-743F72651AF9}"/>
              </a:ext>
            </a:extLst>
          </p:cNvPr>
          <p:cNvPicPr>
            <a:picLocks noGrp="1" noChangeAspect="1" noChangeArrowheads="1"/>
          </p:cNvPicPr>
          <p:nvPr>
            <p:ph sz="quarter" idx="2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5045" y="1887414"/>
            <a:ext cx="10527323" cy="592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CBFB10-1710-47B3-BC97-16D9D8BBC83C}"/>
              </a:ext>
            </a:extLst>
          </p:cNvPr>
          <p:cNvSpPr txBox="1"/>
          <p:nvPr/>
        </p:nvSpPr>
        <p:spPr>
          <a:xfrm>
            <a:off x="11751110" y="5158154"/>
            <a:ext cx="2868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Columns of atoms</a:t>
            </a:r>
          </a:p>
        </p:txBody>
      </p:sp>
    </p:spTree>
    <p:extLst>
      <p:ext uri="{BB962C8B-B14F-4D97-AF65-F5344CB8AC3E}">
        <p14:creationId xmlns:p14="http://schemas.microsoft.com/office/powerpoint/2010/main" val="363695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0400" y="852701"/>
            <a:ext cx="10972800" cy="729211"/>
          </a:xfrm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95"/>
              </a:spcBef>
            </a:pPr>
            <a:r>
              <a:rPr lang="en-US" sz="4659" spc="-5" dirty="0"/>
              <a:t>Types of Diffractions Patterns</a:t>
            </a:r>
            <a:endParaRPr sz="4659" dirty="0"/>
          </a:p>
        </p:txBody>
      </p:sp>
      <p:pic>
        <p:nvPicPr>
          <p:cNvPr id="6" name="Picture 2" descr="Related image">
            <a:extLst>
              <a:ext uri="{FF2B5EF4-FFF2-40B4-BE49-F238E27FC236}">
                <a16:creationId xmlns:a16="http://schemas.microsoft.com/office/drawing/2014/main" id="{E29BE290-4966-4FF0-8540-B12514A63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6778" y="1822836"/>
            <a:ext cx="12396422" cy="4125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CBB945-9CD3-472E-AD5B-216EA196C91A}"/>
              </a:ext>
            </a:extLst>
          </p:cNvPr>
          <p:cNvSpPr txBox="1"/>
          <p:nvPr/>
        </p:nvSpPr>
        <p:spPr>
          <a:xfrm>
            <a:off x="1558106" y="6606221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0F7BFB-48E4-43A6-A483-A4ECC485159D}"/>
              </a:ext>
            </a:extLst>
          </p:cNvPr>
          <p:cNvSpPr txBox="1"/>
          <p:nvPr/>
        </p:nvSpPr>
        <p:spPr>
          <a:xfrm>
            <a:off x="1776778" y="6026083"/>
            <a:ext cx="4315412" cy="4247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Parallel Beam Electron Diffraction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EF4144-8CC0-4B16-B4BB-0CCAD8D14EB2}"/>
              </a:ext>
            </a:extLst>
          </p:cNvPr>
          <p:cNvSpPr txBox="1"/>
          <p:nvPr/>
        </p:nvSpPr>
        <p:spPr>
          <a:xfrm>
            <a:off x="6899213" y="6064935"/>
            <a:ext cx="2151551" cy="4247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Kikuchi patterns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6577F4-734A-4F5E-8227-E0FB44C4B40A}"/>
              </a:ext>
            </a:extLst>
          </p:cNvPr>
          <p:cNvSpPr txBox="1"/>
          <p:nvPr/>
        </p:nvSpPr>
        <p:spPr>
          <a:xfrm>
            <a:off x="10306091" y="6037622"/>
            <a:ext cx="3565400" cy="4247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Polycrystalline ring patterns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29FE90-283E-496F-8598-1A534EC413BD}"/>
              </a:ext>
            </a:extLst>
          </p:cNvPr>
          <p:cNvSpPr txBox="1"/>
          <p:nvPr/>
        </p:nvSpPr>
        <p:spPr>
          <a:xfrm>
            <a:off x="1924709" y="6537126"/>
            <a:ext cx="4019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Selected area apertures define diffraction volume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Electron Beam is spread out, not converged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29DAC8-D07E-45B5-8EE1-F79C142EF6DD}"/>
              </a:ext>
            </a:extLst>
          </p:cNvPr>
          <p:cNvSpPr txBox="1"/>
          <p:nvPr/>
        </p:nvSpPr>
        <p:spPr>
          <a:xfrm>
            <a:off x="6189366" y="6540979"/>
            <a:ext cx="4019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Very valuable, acts as a map in reciprocal space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Facilitates tilting between crystallographic orientations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5B4AEC-0BD5-4530-964D-8FD4CEDF2BC9}"/>
              </a:ext>
            </a:extLst>
          </p:cNvPr>
          <p:cNvSpPr txBox="1"/>
          <p:nvPr/>
        </p:nvSpPr>
        <p:spPr>
          <a:xfrm>
            <a:off x="10274710" y="6606221"/>
            <a:ext cx="401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Analogous to x-ray powder diffraction patterns</a:t>
            </a:r>
          </a:p>
        </p:txBody>
      </p:sp>
    </p:spTree>
    <p:extLst>
      <p:ext uri="{BB962C8B-B14F-4D97-AF65-F5344CB8AC3E}">
        <p14:creationId xmlns:p14="http://schemas.microsoft.com/office/powerpoint/2010/main" val="275756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0400" y="852701"/>
            <a:ext cx="10972800" cy="729211"/>
          </a:xfrm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95"/>
              </a:spcBef>
            </a:pPr>
            <a:r>
              <a:rPr lang="en-US" sz="4659" spc="-5" dirty="0"/>
              <a:t>Types of Diffractions Patterns (cont.)</a:t>
            </a:r>
            <a:endParaRPr sz="4659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B89D4B-3F91-4B89-BC03-DDBE5018041D}"/>
              </a:ext>
            </a:extLst>
          </p:cNvPr>
          <p:cNvSpPr txBox="1"/>
          <p:nvPr/>
        </p:nvSpPr>
        <p:spPr>
          <a:xfrm>
            <a:off x="2495550" y="5746560"/>
            <a:ext cx="4147097" cy="7571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Nano Beam Electron Diffraction</a:t>
            </a:r>
          </a:p>
          <a:p>
            <a:r>
              <a:rPr lang="en-US" dirty="0">
                <a:solidFill>
                  <a:schemeClr val="accent2"/>
                </a:solidFill>
              </a:rPr>
              <a:t>(</a:t>
            </a:r>
            <a:r>
              <a:rPr lang="en-US" i="1" dirty="0">
                <a:solidFill>
                  <a:schemeClr val="accent2"/>
                </a:solidFill>
              </a:rPr>
              <a:t>Precession Electron Diffraction</a:t>
            </a:r>
            <a:r>
              <a:rPr lang="en-US" dirty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1D1BF3-3BDA-448E-8CD4-C39970892C7C}"/>
              </a:ext>
            </a:extLst>
          </p:cNvPr>
          <p:cNvSpPr txBox="1"/>
          <p:nvPr/>
        </p:nvSpPr>
        <p:spPr>
          <a:xfrm>
            <a:off x="8946128" y="6052962"/>
            <a:ext cx="4825167" cy="4247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Convergent Beam Electron Diffraction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BE1EE2-B640-43CF-931F-143E58D389CA}"/>
              </a:ext>
            </a:extLst>
          </p:cNvPr>
          <p:cNvSpPr txBox="1"/>
          <p:nvPr/>
        </p:nvSpPr>
        <p:spPr>
          <a:xfrm>
            <a:off x="8946128" y="6503690"/>
            <a:ext cx="52226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Specimen Thickness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More precise measurement of lattice parameters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True 3D crystal symmetry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6804C6-B8D3-452D-B4BF-CBF211D8E3A3}"/>
              </a:ext>
            </a:extLst>
          </p:cNvPr>
          <p:cNvSpPr txBox="1"/>
          <p:nvPr/>
        </p:nvSpPr>
        <p:spPr>
          <a:xfrm>
            <a:off x="1347019" y="6696075"/>
            <a:ext cx="63614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Electromagnetic lens changed to produce a 1-2 nm parallel nanoprobe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Useful for diffraction from small volumes such as precipitates, strain measurements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79A1E0-5BF1-447C-B710-D179E722B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762" y="2244543"/>
            <a:ext cx="6752987" cy="3384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DA6E35-E285-4C37-840E-C0FD3EE91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9" y="2066422"/>
            <a:ext cx="4474852" cy="36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92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D8B965-79DB-4C85-B49B-6DCF3B84B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DB8BA7-C67B-4A66-8CD0-1B7D14FEC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Area Diffraction Captures Matrix and Precipitates</a:t>
            </a:r>
          </a:p>
        </p:txBody>
      </p:sp>
      <p:pic>
        <p:nvPicPr>
          <p:cNvPr id="15362" name="Picture 2" descr="Image result for precipitate diffraction patterns">
            <a:extLst>
              <a:ext uri="{FF2B5EF4-FFF2-40B4-BE49-F238E27FC236}">
                <a16:creationId xmlns:a16="http://schemas.microsoft.com/office/drawing/2014/main" id="{8E102ECD-BC63-4623-AA1A-B80C6DFE5E54}"/>
              </a:ext>
            </a:extLst>
          </p:cNvPr>
          <p:cNvPicPr>
            <a:picLocks noGrp="1" noChangeAspect="1" noChangeArrowheads="1"/>
          </p:cNvPicPr>
          <p:nvPr>
            <p:ph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4362" y="1905073"/>
            <a:ext cx="8480322" cy="569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81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59393" y="1789471"/>
            <a:ext cx="3606092" cy="605888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 dirty="0"/>
          </a:p>
        </p:txBody>
      </p:sp>
      <p:sp>
        <p:nvSpPr>
          <p:cNvPr id="4" name="object 4"/>
          <p:cNvSpPr txBox="1"/>
          <p:nvPr/>
        </p:nvSpPr>
        <p:spPr>
          <a:xfrm>
            <a:off x="1494504" y="2293711"/>
            <a:ext cx="4069314" cy="1860916"/>
          </a:xfrm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 marR="5379" algn="ctr">
              <a:lnSpc>
                <a:spcPct val="100200"/>
              </a:lnSpc>
              <a:spcBef>
                <a:spcPts val="111"/>
              </a:spcBef>
            </a:pPr>
            <a:r>
              <a:rPr sz="2000" spc="-5" dirty="0">
                <a:solidFill>
                  <a:schemeClr val="accent2"/>
                </a:solidFill>
                <a:cs typeface="Times New Roman"/>
              </a:rPr>
              <a:t>Specimen </a:t>
            </a:r>
            <a:r>
              <a:rPr sz="2000" dirty="0">
                <a:solidFill>
                  <a:schemeClr val="accent2"/>
                </a:solidFill>
                <a:cs typeface="Times New Roman"/>
              </a:rPr>
              <a:t>must be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thick enough  </a:t>
            </a:r>
            <a:r>
              <a:rPr sz="2000" dirty="0">
                <a:solidFill>
                  <a:schemeClr val="accent2"/>
                </a:solidFill>
                <a:cs typeface="Times New Roman"/>
              </a:rPr>
              <a:t>to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generate </a:t>
            </a:r>
            <a:r>
              <a:rPr sz="2000" dirty="0">
                <a:solidFill>
                  <a:schemeClr val="accent2"/>
                </a:solidFill>
                <a:cs typeface="Times New Roman"/>
              </a:rPr>
              <a:t>a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large number of  incoherently scattered electrons  (diffusely scattered electrons in  all directions), which are then  Bragg diffracted </a:t>
            </a:r>
            <a:r>
              <a:rPr sz="2000" dirty="0">
                <a:solidFill>
                  <a:schemeClr val="accent2"/>
                </a:solidFill>
                <a:cs typeface="Times New Roman"/>
              </a:rPr>
              <a:t>by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the</a:t>
            </a:r>
            <a:r>
              <a:rPr sz="2000" spc="-11" dirty="0">
                <a:solidFill>
                  <a:schemeClr val="accent2"/>
                </a:solidFill>
                <a:cs typeface="Times New Roman"/>
              </a:rPr>
              <a:t>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planes.</a:t>
            </a:r>
            <a:endParaRPr sz="2000" dirty="0">
              <a:solidFill>
                <a:schemeClr val="accent2"/>
              </a:solidFill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94503" y="5112652"/>
            <a:ext cx="4069315" cy="1860916"/>
          </a:xfrm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 marR="5379" algn="ctr">
              <a:lnSpc>
                <a:spcPct val="100200"/>
              </a:lnSpc>
              <a:spcBef>
                <a:spcPts val="111"/>
              </a:spcBef>
            </a:pPr>
            <a:r>
              <a:rPr sz="2000" dirty="0">
                <a:solidFill>
                  <a:schemeClr val="accent2"/>
                </a:solidFill>
                <a:cs typeface="Times New Roman"/>
              </a:rPr>
              <a:t>The beam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which </a:t>
            </a:r>
            <a:r>
              <a:rPr sz="2000" spc="-11" dirty="0">
                <a:solidFill>
                  <a:schemeClr val="accent2"/>
                </a:solidFill>
                <a:cs typeface="Times New Roman"/>
              </a:rPr>
              <a:t>was  </a:t>
            </a:r>
            <a:r>
              <a:rPr sz="2000" dirty="0">
                <a:solidFill>
                  <a:schemeClr val="accent2"/>
                </a:solidFill>
                <a:cs typeface="Times New Roman"/>
              </a:rPr>
              <a:t>initially closest to the optic 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axis, </a:t>
            </a:r>
            <a:r>
              <a:rPr sz="2000" dirty="0">
                <a:solidFill>
                  <a:schemeClr val="accent2"/>
                </a:solidFill>
                <a:cs typeface="Times New Roman"/>
              </a:rPr>
              <a:t>and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therefore more  intense, </a:t>
            </a:r>
            <a:r>
              <a:rPr sz="2000" dirty="0">
                <a:solidFill>
                  <a:schemeClr val="accent2"/>
                </a:solidFill>
                <a:cs typeface="Times New Roman"/>
              </a:rPr>
              <a:t>is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further </a:t>
            </a:r>
            <a:r>
              <a:rPr sz="2000" dirty="0">
                <a:solidFill>
                  <a:schemeClr val="accent2"/>
                </a:solidFill>
                <a:cs typeface="Times New Roman"/>
              </a:rPr>
              <a:t>away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after  being scattered. This gives  the excess line </a:t>
            </a:r>
            <a:r>
              <a:rPr sz="2000" dirty="0">
                <a:solidFill>
                  <a:schemeClr val="accent2"/>
                </a:solidFill>
                <a:cs typeface="Times New Roman"/>
              </a:rPr>
              <a:t>and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the  deficient</a:t>
            </a:r>
            <a:r>
              <a:rPr sz="2000" spc="-11" dirty="0">
                <a:solidFill>
                  <a:schemeClr val="accent2"/>
                </a:solidFill>
                <a:cs typeface="Times New Roman"/>
              </a:rPr>
              <a:t> </a:t>
            </a:r>
            <a:r>
              <a:rPr sz="2000" spc="-5" dirty="0">
                <a:solidFill>
                  <a:schemeClr val="accent2"/>
                </a:solidFill>
                <a:cs typeface="Times New Roman"/>
              </a:rPr>
              <a:t>line.</a:t>
            </a:r>
            <a:endParaRPr sz="2000" dirty="0">
              <a:solidFill>
                <a:schemeClr val="accent2"/>
              </a:solidFill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00400" y="270933"/>
            <a:ext cx="7339781" cy="1446202"/>
          </a:xfrm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95"/>
              </a:spcBef>
            </a:pPr>
            <a:r>
              <a:rPr sz="4659" spc="-5" dirty="0"/>
              <a:t>Kikuchi</a:t>
            </a:r>
            <a:r>
              <a:rPr sz="4659" spc="-37" dirty="0"/>
              <a:t> </a:t>
            </a:r>
            <a:r>
              <a:rPr sz="4659" spc="-5" dirty="0"/>
              <a:t>Diffraction</a:t>
            </a:r>
            <a:r>
              <a:rPr lang="en-US" sz="4659" spc="-5" dirty="0"/>
              <a:t>: Map through Reciprocal Space</a:t>
            </a:r>
            <a:endParaRPr sz="4659" dirty="0"/>
          </a:p>
        </p:txBody>
      </p:sp>
      <p:pic>
        <p:nvPicPr>
          <p:cNvPr id="13314" name="Picture 2" descr="Related image">
            <a:extLst>
              <a:ext uri="{FF2B5EF4-FFF2-40B4-BE49-F238E27FC236}">
                <a16:creationId xmlns:a16="http://schemas.microsoft.com/office/drawing/2014/main" id="{674DB9A5-A62F-4AF5-9B2A-005998CE6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24543" y="4455886"/>
            <a:ext cx="4190444" cy="350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Related image">
            <a:extLst>
              <a:ext uri="{FF2B5EF4-FFF2-40B4-BE49-F238E27FC236}">
                <a16:creationId xmlns:a16="http://schemas.microsoft.com/office/drawing/2014/main" id="{74AE6FF1-B567-4942-8645-D9F9702E7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9977" y="735347"/>
            <a:ext cx="3536892" cy="345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80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F19A7E-DEF7-46EF-B2EC-3F47C5D72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72316B-DF84-42F2-90C2-FA8989AF1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933"/>
            <a:ext cx="9839325" cy="1310979"/>
          </a:xfrm>
        </p:spPr>
        <p:txBody>
          <a:bodyPr/>
          <a:lstStyle/>
          <a:p>
            <a:r>
              <a:rPr lang="en-US" dirty="0"/>
              <a:t>Indexed Zone Axis Patterns for FCC System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3DC4FF3-751E-4B8E-85E5-2C00B97458B6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 rot="60000">
            <a:off x="2178902" y="1866676"/>
            <a:ext cx="10272596" cy="627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4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DF5628-DFFE-477A-812A-D4536ABFA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B9A1A1-48F7-4E73-AFB9-B48790C24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Kikuchi Map for HCP System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0E7E93A-05B8-4E6E-9AE7-67043F55B0A8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3633861" y="2057400"/>
            <a:ext cx="827707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63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95"/>
              </a:spcBef>
            </a:pPr>
            <a:r>
              <a:rPr sz="4659" spc="-5" dirty="0"/>
              <a:t>Kikuchi</a:t>
            </a:r>
            <a:r>
              <a:rPr sz="4659" spc="-53" dirty="0"/>
              <a:t> </a:t>
            </a:r>
            <a:r>
              <a:rPr sz="4659" spc="-5" dirty="0"/>
              <a:t>Maps</a:t>
            </a:r>
            <a:endParaRPr sz="4659"/>
          </a:p>
        </p:txBody>
      </p:sp>
      <p:sp>
        <p:nvSpPr>
          <p:cNvPr id="3" name="object 3"/>
          <p:cNvSpPr/>
          <p:nvPr/>
        </p:nvSpPr>
        <p:spPr>
          <a:xfrm>
            <a:off x="5102827" y="1871568"/>
            <a:ext cx="4203856" cy="517455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 dirty="0"/>
          </a:p>
        </p:txBody>
      </p:sp>
      <p:sp>
        <p:nvSpPr>
          <p:cNvPr id="4" name="object 4"/>
          <p:cNvSpPr/>
          <p:nvPr/>
        </p:nvSpPr>
        <p:spPr>
          <a:xfrm>
            <a:off x="1124720" y="2884584"/>
            <a:ext cx="3447917" cy="3467374"/>
          </a:xfrm>
          <a:prstGeom prst="rect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 dirty="0"/>
          </a:p>
        </p:txBody>
      </p:sp>
      <p:sp>
        <p:nvSpPr>
          <p:cNvPr id="5" name="object 5"/>
          <p:cNvSpPr/>
          <p:nvPr/>
        </p:nvSpPr>
        <p:spPr>
          <a:xfrm>
            <a:off x="9527574" y="2457900"/>
            <a:ext cx="4493226" cy="400189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</p:spTree>
    <p:extLst>
      <p:ext uri="{BB962C8B-B14F-4D97-AF65-F5344CB8AC3E}">
        <p14:creationId xmlns:p14="http://schemas.microsoft.com/office/powerpoint/2010/main" val="360086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4113" y="1317276"/>
            <a:ext cx="4698676" cy="656269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 dirty="0"/>
          </a:p>
        </p:txBody>
      </p:sp>
      <p:sp>
        <p:nvSpPr>
          <p:cNvPr id="3" name="object 3"/>
          <p:cNvSpPr txBox="1"/>
          <p:nvPr/>
        </p:nvSpPr>
        <p:spPr>
          <a:xfrm>
            <a:off x="3057861" y="635240"/>
            <a:ext cx="8513333" cy="470536"/>
          </a:xfrm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>
              <a:spcBef>
                <a:spcPts val="111"/>
              </a:spcBef>
            </a:pPr>
            <a:r>
              <a:rPr sz="2965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Location of </a:t>
            </a:r>
            <a:r>
              <a:rPr sz="2965" u="heavy" spc="-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dislocation </a:t>
            </a:r>
            <a:r>
              <a:rPr sz="2965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image </a:t>
            </a:r>
            <a:r>
              <a:rPr sz="2965" u="heavy" spc="-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related </a:t>
            </a:r>
            <a:r>
              <a:rPr sz="2965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 </a:t>
            </a:r>
            <a:r>
              <a:rPr sz="2965" u="heavy" spc="-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dislocation</a:t>
            </a:r>
            <a:r>
              <a:rPr sz="2965" u="heavy" spc="6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965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core</a:t>
            </a:r>
            <a:endParaRPr sz="2965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002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26"/>
              </a:spcBef>
            </a:pPr>
            <a:r>
              <a:rPr spc="-6" dirty="0"/>
              <a:t>Bright Field </a:t>
            </a:r>
            <a:r>
              <a:rPr dirty="0"/>
              <a:t>and </a:t>
            </a:r>
            <a:r>
              <a:rPr spc="-6" dirty="0"/>
              <a:t>Dark Field</a:t>
            </a:r>
            <a:r>
              <a:rPr spc="-54" dirty="0"/>
              <a:t> </a:t>
            </a:r>
            <a:r>
              <a:rPr spc="-6" dirty="0"/>
              <a:t>Images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07068" y="2667549"/>
            <a:ext cx="3386328" cy="400417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240" marR="416814">
              <a:spcBef>
                <a:spcPts val="120"/>
              </a:spcBef>
              <a:buSzPct val="94444"/>
              <a:buFont typeface="Arial"/>
              <a:buChar char="•"/>
              <a:tabLst>
                <a:tab pos="112776" algn="l"/>
              </a:tabLst>
            </a:pPr>
            <a:r>
              <a:rPr spc="-6" dirty="0">
                <a:latin typeface="Calibri"/>
                <a:cs typeface="Calibri"/>
              </a:rPr>
              <a:t>Maps of </a:t>
            </a:r>
            <a:r>
              <a:rPr dirty="0">
                <a:latin typeface="Calibri"/>
                <a:cs typeface="Calibri"/>
              </a:rPr>
              <a:t>the </a:t>
            </a:r>
            <a:r>
              <a:rPr spc="-12" dirty="0">
                <a:latin typeface="Calibri"/>
                <a:cs typeface="Calibri"/>
              </a:rPr>
              <a:t>intensity  distribution across </a:t>
            </a:r>
            <a:r>
              <a:rPr dirty="0">
                <a:latin typeface="Calibri"/>
                <a:cs typeface="Calibri"/>
              </a:rPr>
              <a:t>the </a:t>
            </a:r>
            <a:r>
              <a:rPr spc="-48" dirty="0">
                <a:latin typeface="Calibri"/>
                <a:cs typeface="Calibri"/>
              </a:rPr>
              <a:t>T/D  </a:t>
            </a:r>
            <a:r>
              <a:rPr spc="-6" dirty="0">
                <a:latin typeface="Calibri"/>
                <a:cs typeface="Calibri"/>
              </a:rPr>
              <a:t>beams</a:t>
            </a:r>
            <a:endParaRPr>
              <a:latin typeface="Calibri"/>
              <a:cs typeface="Calibri"/>
            </a:endParaRPr>
          </a:p>
          <a:p>
            <a:pPr marL="15240" marR="286512">
              <a:buSzPct val="94444"/>
              <a:buFont typeface="Arial"/>
              <a:buChar char="•"/>
              <a:tabLst>
                <a:tab pos="112776" algn="l"/>
              </a:tabLst>
            </a:pPr>
            <a:r>
              <a:rPr spc="-12" dirty="0">
                <a:latin typeface="Calibri"/>
                <a:cs typeface="Calibri"/>
              </a:rPr>
              <a:t>Point-to-point </a:t>
            </a:r>
            <a:r>
              <a:rPr spc="-6" dirty="0">
                <a:latin typeface="Calibri"/>
                <a:cs typeface="Calibri"/>
              </a:rPr>
              <a:t>efficiency</a:t>
            </a:r>
            <a:r>
              <a:rPr spc="-72" dirty="0">
                <a:latin typeface="Calibri"/>
                <a:cs typeface="Calibri"/>
              </a:rPr>
              <a:t> </a:t>
            </a:r>
            <a:r>
              <a:rPr spc="-6" dirty="0">
                <a:latin typeface="Calibri"/>
                <a:cs typeface="Calibri"/>
              </a:rPr>
              <a:t>of  </a:t>
            </a:r>
            <a:r>
              <a:rPr spc="-12" dirty="0">
                <a:latin typeface="Calibri"/>
                <a:cs typeface="Calibri"/>
              </a:rPr>
              <a:t>diffraction process</a:t>
            </a:r>
            <a:endParaRPr>
              <a:latin typeface="Calibri"/>
              <a:cs typeface="Calibri"/>
            </a:endParaRPr>
          </a:p>
          <a:p>
            <a:pPr marL="15240" marR="215646">
              <a:spcBef>
                <a:spcPts val="6"/>
              </a:spcBef>
              <a:buSzPct val="94444"/>
              <a:buFont typeface="Arial"/>
              <a:buChar char="•"/>
              <a:tabLst>
                <a:tab pos="112776" algn="l"/>
              </a:tabLst>
            </a:pPr>
            <a:r>
              <a:rPr spc="-6" dirty="0">
                <a:latin typeface="Calibri"/>
                <a:cs typeface="Calibri"/>
              </a:rPr>
              <a:t>The </a:t>
            </a:r>
            <a:r>
              <a:rPr spc="-12" dirty="0">
                <a:latin typeface="Calibri"/>
                <a:cs typeface="Calibri"/>
              </a:rPr>
              <a:t>atomic </a:t>
            </a:r>
            <a:r>
              <a:rPr spc="-6" dirty="0">
                <a:latin typeface="Calibri"/>
                <a:cs typeface="Calibri"/>
              </a:rPr>
              <a:t>planes </a:t>
            </a:r>
            <a:r>
              <a:rPr dirty="0">
                <a:latin typeface="Calibri"/>
                <a:cs typeface="Calibri"/>
              </a:rPr>
              <a:t>near a  </a:t>
            </a:r>
            <a:r>
              <a:rPr spc="-12" dirty="0">
                <a:latin typeface="Calibri"/>
                <a:cs typeface="Calibri"/>
              </a:rPr>
              <a:t>dislocation </a:t>
            </a:r>
            <a:r>
              <a:rPr spc="-18" dirty="0">
                <a:latin typeface="Calibri"/>
                <a:cs typeface="Calibri"/>
              </a:rPr>
              <a:t>core </a:t>
            </a:r>
            <a:r>
              <a:rPr spc="-12" dirty="0">
                <a:latin typeface="Calibri"/>
                <a:cs typeface="Calibri"/>
              </a:rPr>
              <a:t>are strained  </a:t>
            </a:r>
            <a:r>
              <a:rPr dirty="0">
                <a:latin typeface="Calibri"/>
                <a:cs typeface="Calibri"/>
              </a:rPr>
              <a:t>and </a:t>
            </a:r>
            <a:r>
              <a:rPr spc="-6" dirty="0">
                <a:latin typeface="Calibri"/>
                <a:cs typeface="Calibri"/>
              </a:rPr>
              <a:t>hence </a:t>
            </a:r>
            <a:r>
              <a:rPr dirty="0">
                <a:latin typeface="Calibri"/>
                <a:cs typeface="Calibri"/>
              </a:rPr>
              <a:t>the </a:t>
            </a:r>
            <a:r>
              <a:rPr spc="-12" dirty="0">
                <a:latin typeface="Calibri"/>
                <a:cs typeface="Calibri"/>
              </a:rPr>
              <a:t>diffraction  conditions </a:t>
            </a:r>
            <a:r>
              <a:rPr spc="-6" dirty="0">
                <a:latin typeface="Calibri"/>
                <a:cs typeface="Calibri"/>
              </a:rPr>
              <a:t>surrounding </a:t>
            </a:r>
            <a:r>
              <a:rPr dirty="0">
                <a:latin typeface="Calibri"/>
                <a:cs typeface="Calibri"/>
              </a:rPr>
              <a:t>a  </a:t>
            </a:r>
            <a:r>
              <a:rPr spc="-12" dirty="0">
                <a:latin typeface="Calibri"/>
                <a:cs typeface="Calibri"/>
              </a:rPr>
              <a:t>dislocation are</a:t>
            </a:r>
            <a:r>
              <a:rPr spc="12" dirty="0">
                <a:latin typeface="Calibri"/>
                <a:cs typeface="Calibri"/>
              </a:rPr>
              <a:t> </a:t>
            </a:r>
            <a:r>
              <a:rPr spc="-18" dirty="0">
                <a:latin typeface="Calibri"/>
                <a:cs typeface="Calibri"/>
              </a:rPr>
              <a:t>different.</a:t>
            </a:r>
            <a:endParaRPr>
              <a:latin typeface="Calibri"/>
              <a:cs typeface="Calibri"/>
            </a:endParaRPr>
          </a:p>
          <a:p>
            <a:pPr marL="15240" marR="6096">
              <a:buSzPct val="94444"/>
              <a:buFont typeface="Arial"/>
              <a:buChar char="•"/>
              <a:tabLst>
                <a:tab pos="112776" algn="l"/>
              </a:tabLst>
            </a:pPr>
            <a:r>
              <a:rPr spc="-12" dirty="0">
                <a:latin typeface="Calibri"/>
                <a:cs typeface="Calibri"/>
              </a:rPr>
              <a:t>Resolution </a:t>
            </a:r>
            <a:r>
              <a:rPr spc="-6" dirty="0">
                <a:latin typeface="Calibri"/>
                <a:cs typeface="Calibri"/>
              </a:rPr>
              <a:t>of DF images </a:t>
            </a:r>
            <a:r>
              <a:rPr spc="-12" dirty="0">
                <a:latin typeface="Calibri"/>
                <a:cs typeface="Calibri"/>
              </a:rPr>
              <a:t>are  </a:t>
            </a:r>
            <a:r>
              <a:rPr spc="-6" dirty="0">
                <a:latin typeface="Calibri"/>
                <a:cs typeface="Calibri"/>
              </a:rPr>
              <a:t>usually </a:t>
            </a:r>
            <a:r>
              <a:rPr spc="-18" dirty="0">
                <a:latin typeface="Calibri"/>
                <a:cs typeface="Calibri"/>
              </a:rPr>
              <a:t>better </a:t>
            </a:r>
            <a:r>
              <a:rPr dirty="0">
                <a:latin typeface="Calibri"/>
                <a:cs typeface="Calibri"/>
              </a:rPr>
              <a:t>than BF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6" dirty="0">
                <a:latin typeface="Calibri"/>
                <a:cs typeface="Calibri"/>
              </a:rPr>
              <a:t>images.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28801" y="4719676"/>
            <a:ext cx="3190799" cy="161025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592"/>
          </a:p>
        </p:txBody>
      </p:sp>
      <p:sp>
        <p:nvSpPr>
          <p:cNvPr id="6" name="object 6"/>
          <p:cNvSpPr/>
          <p:nvPr/>
        </p:nvSpPr>
        <p:spPr>
          <a:xfrm>
            <a:off x="4809287" y="4806146"/>
            <a:ext cx="3655313" cy="260756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592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83AF463-6BB9-4944-9AD9-549D45F1ED08}"/>
              </a:ext>
            </a:extLst>
          </p:cNvPr>
          <p:cNvGrpSpPr/>
          <p:nvPr/>
        </p:nvGrpSpPr>
        <p:grpSpPr>
          <a:xfrm>
            <a:off x="2240426" y="1935469"/>
            <a:ext cx="6220138" cy="2870617"/>
            <a:chOff x="2240426" y="1935469"/>
            <a:chExt cx="6220138" cy="2870617"/>
          </a:xfrm>
        </p:grpSpPr>
        <p:sp>
          <p:nvSpPr>
            <p:cNvPr id="4" name="object 4"/>
            <p:cNvSpPr/>
            <p:nvPr/>
          </p:nvSpPr>
          <p:spPr>
            <a:xfrm>
              <a:off x="2240426" y="1935469"/>
              <a:ext cx="6220138" cy="287061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592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5D7BB88-6052-4CF1-93DD-2F82298FF717}"/>
                </a:ext>
              </a:extLst>
            </p:cNvPr>
            <p:cNvSpPr/>
            <p:nvPr/>
          </p:nvSpPr>
          <p:spPr>
            <a:xfrm>
              <a:off x="7570839" y="2667549"/>
              <a:ext cx="889725" cy="567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B5F5630-3910-4F54-A035-AD597659CA4D}"/>
                </a:ext>
              </a:extLst>
            </p:cNvPr>
            <p:cNvSpPr/>
            <p:nvPr/>
          </p:nvSpPr>
          <p:spPr>
            <a:xfrm>
              <a:off x="6418472" y="2697094"/>
              <a:ext cx="889725" cy="567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832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61765" y="1613645"/>
            <a:ext cx="8068235" cy="543799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111"/>
              </a:spcBef>
            </a:pPr>
            <a:r>
              <a:rPr spc="-5" dirty="0"/>
              <a:t>Location of </a:t>
            </a:r>
            <a:r>
              <a:rPr spc="-11" dirty="0"/>
              <a:t>dislocation </a:t>
            </a:r>
            <a:r>
              <a:rPr spc="-5" dirty="0"/>
              <a:t>image </a:t>
            </a:r>
            <a:r>
              <a:rPr spc="-11" dirty="0"/>
              <a:t>related </a:t>
            </a:r>
            <a:r>
              <a:rPr dirty="0"/>
              <a:t>to </a:t>
            </a:r>
            <a:r>
              <a:rPr spc="-11" dirty="0"/>
              <a:t>dislocation</a:t>
            </a:r>
            <a:r>
              <a:rPr spc="64" dirty="0"/>
              <a:t> </a:t>
            </a:r>
            <a:r>
              <a:rPr spc="-5" dirty="0"/>
              <a:t>core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94730" y="2097741"/>
            <a:ext cx="4821576" cy="464407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9754" rIns="0" bIns="0" rtlCol="0">
            <a:spAutoFit/>
          </a:bodyPr>
          <a:lstStyle/>
          <a:p>
            <a:pPr marL="13447" marR="5379" indent="393318">
              <a:lnSpc>
                <a:spcPts val="3356"/>
              </a:lnSpc>
              <a:spcBef>
                <a:spcPts val="392"/>
              </a:spcBef>
            </a:pPr>
            <a:r>
              <a:rPr dirty="0"/>
              <a:t>Two-beam </a:t>
            </a:r>
            <a:r>
              <a:rPr spc="-11" dirty="0"/>
              <a:t>diffraction </a:t>
            </a:r>
            <a:r>
              <a:rPr spc="-5" dirty="0"/>
              <a:t>conditions </a:t>
            </a:r>
            <a:r>
              <a:rPr u="none" spc="-5" dirty="0"/>
              <a:t> </a:t>
            </a:r>
            <a:r>
              <a:rPr spc="-5" dirty="0"/>
              <a:t>(used in </a:t>
            </a:r>
            <a:r>
              <a:rPr dirty="0"/>
              <a:t>g </a:t>
            </a:r>
            <a:r>
              <a:rPr dirty="0">
                <a:latin typeface="Symbol"/>
                <a:cs typeface="Symbol"/>
              </a:rPr>
              <a:t></a:t>
            </a:r>
            <a:r>
              <a:rPr dirty="0"/>
              <a:t> b </a:t>
            </a:r>
            <a:r>
              <a:rPr spc="-11" dirty="0"/>
              <a:t>analysis </a:t>
            </a:r>
            <a:r>
              <a:rPr spc="-5" dirty="0"/>
              <a:t>of</a:t>
            </a:r>
            <a:r>
              <a:rPr spc="-32" dirty="0"/>
              <a:t> </a:t>
            </a:r>
            <a:r>
              <a:rPr spc="-11" dirty="0"/>
              <a:t>dislocations)</a:t>
            </a:r>
          </a:p>
        </p:txBody>
      </p:sp>
    </p:spTree>
    <p:extLst>
      <p:ext uri="{BB962C8B-B14F-4D97-AF65-F5344CB8AC3E}">
        <p14:creationId xmlns:p14="http://schemas.microsoft.com/office/powerpoint/2010/main" val="31230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86939" y="3870255"/>
            <a:ext cx="4844882" cy="266806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111"/>
              </a:spcBef>
            </a:pPr>
            <a:r>
              <a:rPr spc="-11" dirty="0"/>
              <a:t>Determining </a:t>
            </a:r>
            <a:r>
              <a:rPr spc="-5" dirty="0"/>
              <a:t>the </a:t>
            </a:r>
            <a:r>
              <a:rPr spc="-11" dirty="0"/>
              <a:t>burgers </a:t>
            </a:r>
            <a:r>
              <a:rPr spc="-5" dirty="0"/>
              <a:t>vector </a:t>
            </a:r>
            <a:r>
              <a:rPr dirty="0"/>
              <a:t>– </a:t>
            </a:r>
            <a:r>
              <a:rPr spc="-5" dirty="0"/>
              <a:t>the </a:t>
            </a:r>
            <a:r>
              <a:rPr dirty="0"/>
              <a:t>g </a:t>
            </a:r>
            <a:r>
              <a:rPr dirty="0">
                <a:latin typeface="Symbol"/>
                <a:cs typeface="Symbol"/>
              </a:rPr>
              <a:t></a:t>
            </a:r>
            <a:r>
              <a:rPr dirty="0"/>
              <a:t> b</a:t>
            </a:r>
            <a:r>
              <a:rPr spc="26" dirty="0"/>
              <a:t> </a:t>
            </a:r>
            <a:r>
              <a:rPr spc="-5" dirty="0"/>
              <a:t>rule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06500" y="1858383"/>
            <a:ext cx="7382435" cy="1594502"/>
          </a:xfrm>
          <a:prstGeom prst="rect">
            <a:avLst/>
          </a:prstGeom>
        </p:spPr>
        <p:txBody>
          <a:bodyPr vert="horz" wrap="square" lIns="0" tIns="10758" rIns="0" bIns="0" rtlCol="0">
            <a:spAutoFit/>
          </a:bodyPr>
          <a:lstStyle/>
          <a:p>
            <a:pPr marL="13447" marR="5379">
              <a:lnSpc>
                <a:spcPts val="3198"/>
              </a:lnSpc>
              <a:spcBef>
                <a:spcPts val="85"/>
              </a:spcBef>
              <a:tabLst>
                <a:tab pos="5745801" algn="l"/>
              </a:tabLst>
            </a:pPr>
            <a:r>
              <a:rPr sz="2541" spc="-5" dirty="0">
                <a:latin typeface="Times New Roman"/>
                <a:cs typeface="Times New Roman"/>
              </a:rPr>
              <a:t>Technically, the </a:t>
            </a:r>
            <a:r>
              <a:rPr sz="2541" dirty="0">
                <a:latin typeface="Times New Roman"/>
                <a:cs typeface="Times New Roman"/>
              </a:rPr>
              <a:t>g </a:t>
            </a:r>
            <a:r>
              <a:rPr sz="2541" dirty="0">
                <a:latin typeface="Symbol"/>
                <a:cs typeface="Symbol"/>
              </a:rPr>
              <a:t></a:t>
            </a:r>
            <a:r>
              <a:rPr sz="2541" dirty="0">
                <a:latin typeface="Times New Roman"/>
                <a:cs typeface="Times New Roman"/>
              </a:rPr>
              <a:t> b = 0 </a:t>
            </a:r>
            <a:r>
              <a:rPr sz="2541" spc="-5" dirty="0">
                <a:latin typeface="Times New Roman"/>
                <a:cs typeface="Times New Roman"/>
              </a:rPr>
              <a:t>criterion is</a:t>
            </a:r>
            <a:r>
              <a:rPr sz="2541" dirty="0">
                <a:latin typeface="Times New Roman"/>
                <a:cs typeface="Times New Roman"/>
              </a:rPr>
              <a:t> </a:t>
            </a:r>
            <a:r>
              <a:rPr sz="2541" spc="-5" dirty="0">
                <a:latin typeface="Times New Roman"/>
                <a:cs typeface="Times New Roman"/>
              </a:rPr>
              <a:t>really	</a:t>
            </a:r>
            <a:r>
              <a:rPr sz="2541" dirty="0">
                <a:latin typeface="Times New Roman"/>
                <a:cs typeface="Times New Roman"/>
              </a:rPr>
              <a:t>g </a:t>
            </a:r>
            <a:r>
              <a:rPr sz="2541" dirty="0">
                <a:latin typeface="Symbol"/>
                <a:cs typeface="Symbol"/>
              </a:rPr>
              <a:t></a:t>
            </a:r>
            <a:r>
              <a:rPr sz="2541" dirty="0">
                <a:latin typeface="Times New Roman"/>
                <a:cs typeface="Times New Roman"/>
              </a:rPr>
              <a:t> b x u =</a:t>
            </a:r>
            <a:r>
              <a:rPr sz="2541" spc="-121" dirty="0">
                <a:latin typeface="Times New Roman"/>
                <a:cs typeface="Times New Roman"/>
              </a:rPr>
              <a:t> </a:t>
            </a:r>
            <a:r>
              <a:rPr sz="2541" dirty="0">
                <a:latin typeface="Times New Roman"/>
                <a:cs typeface="Times New Roman"/>
              </a:rPr>
              <a:t>0  </a:t>
            </a:r>
            <a:r>
              <a:rPr sz="2541" spc="-5" dirty="0">
                <a:latin typeface="Times New Roman"/>
                <a:cs typeface="Times New Roman"/>
              </a:rPr>
              <a:t>With </a:t>
            </a:r>
            <a:r>
              <a:rPr sz="2541" dirty="0">
                <a:latin typeface="Times New Roman"/>
                <a:cs typeface="Times New Roman"/>
              </a:rPr>
              <a:t>g = </a:t>
            </a:r>
            <a:r>
              <a:rPr sz="2541" spc="-5" dirty="0">
                <a:latin typeface="Times New Roman"/>
                <a:cs typeface="Times New Roman"/>
              </a:rPr>
              <a:t>diffraction</a:t>
            </a:r>
            <a:r>
              <a:rPr sz="2541" spc="-26" dirty="0">
                <a:latin typeface="Times New Roman"/>
                <a:cs typeface="Times New Roman"/>
              </a:rPr>
              <a:t> </a:t>
            </a:r>
            <a:r>
              <a:rPr sz="2541" spc="-5" dirty="0">
                <a:latin typeface="Times New Roman"/>
                <a:cs typeface="Times New Roman"/>
              </a:rPr>
              <a:t>vector</a:t>
            </a:r>
            <a:endParaRPr sz="2541">
              <a:latin typeface="Times New Roman"/>
              <a:cs typeface="Times New Roman"/>
            </a:endParaRPr>
          </a:p>
          <a:p>
            <a:pPr marL="738227">
              <a:lnSpc>
                <a:spcPts val="2922"/>
              </a:lnSpc>
            </a:pPr>
            <a:r>
              <a:rPr sz="2541" dirty="0">
                <a:latin typeface="Times New Roman"/>
                <a:cs typeface="Times New Roman"/>
              </a:rPr>
              <a:t>b = </a:t>
            </a:r>
            <a:r>
              <a:rPr sz="2541" spc="-5" dirty="0">
                <a:latin typeface="Times New Roman"/>
                <a:cs typeface="Times New Roman"/>
              </a:rPr>
              <a:t>the burgers</a:t>
            </a:r>
            <a:r>
              <a:rPr sz="2541" spc="-26" dirty="0">
                <a:latin typeface="Times New Roman"/>
                <a:cs typeface="Times New Roman"/>
              </a:rPr>
              <a:t> </a:t>
            </a:r>
            <a:r>
              <a:rPr sz="2541" spc="-5" dirty="0">
                <a:latin typeface="Times New Roman"/>
                <a:cs typeface="Times New Roman"/>
              </a:rPr>
              <a:t>vector</a:t>
            </a:r>
            <a:endParaRPr sz="2541">
              <a:latin typeface="Times New Roman"/>
              <a:cs typeface="Times New Roman"/>
            </a:endParaRPr>
          </a:p>
          <a:p>
            <a:pPr marL="736210">
              <a:spcBef>
                <a:spcPts val="5"/>
              </a:spcBef>
            </a:pPr>
            <a:r>
              <a:rPr sz="2541" dirty="0">
                <a:latin typeface="Times New Roman"/>
                <a:cs typeface="Times New Roman"/>
              </a:rPr>
              <a:t>u = </a:t>
            </a:r>
            <a:r>
              <a:rPr sz="2541" spc="-5" dirty="0">
                <a:latin typeface="Times New Roman"/>
                <a:cs typeface="Times New Roman"/>
              </a:rPr>
              <a:t>line</a:t>
            </a:r>
            <a:r>
              <a:rPr sz="2541" spc="-26" dirty="0">
                <a:latin typeface="Times New Roman"/>
                <a:cs typeface="Times New Roman"/>
              </a:rPr>
              <a:t> </a:t>
            </a:r>
            <a:r>
              <a:rPr sz="2541" spc="-5" dirty="0">
                <a:latin typeface="Times New Roman"/>
                <a:cs typeface="Times New Roman"/>
              </a:rPr>
              <a:t>direction</a:t>
            </a:r>
            <a:endParaRPr sz="254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45859" y="2291377"/>
            <a:ext cx="6839842" cy="501968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/>
          <p:nvPr/>
        </p:nvSpPr>
        <p:spPr>
          <a:xfrm>
            <a:off x="2557631" y="1493698"/>
            <a:ext cx="3725508" cy="2174743"/>
          </a:xfrm>
          <a:prstGeom prst="rect">
            <a:avLst/>
          </a:prstGeom>
        </p:spPr>
        <p:txBody>
          <a:bodyPr vert="horz" wrap="square" lIns="0" tIns="28239" rIns="0" bIns="0" rtlCol="0">
            <a:spAutoFit/>
          </a:bodyPr>
          <a:lstStyle/>
          <a:p>
            <a:pPr marL="1869100" marR="5379">
              <a:lnSpc>
                <a:spcPts val="3028"/>
              </a:lnSpc>
              <a:spcBef>
                <a:spcPts val="222"/>
              </a:spcBef>
            </a:pPr>
            <a:r>
              <a:rPr sz="2541" spc="-5" dirty="0">
                <a:latin typeface="Times New Roman"/>
                <a:cs typeface="Times New Roman"/>
              </a:rPr>
              <a:t>Single image  Two beam</a:t>
            </a:r>
            <a:r>
              <a:rPr sz="2541" spc="-106" dirty="0">
                <a:latin typeface="Times New Roman"/>
                <a:cs typeface="Times New Roman"/>
              </a:rPr>
              <a:t> </a:t>
            </a:r>
            <a:r>
              <a:rPr sz="2541" spc="-5" dirty="0">
                <a:latin typeface="Times New Roman"/>
                <a:cs typeface="Times New Roman"/>
              </a:rPr>
              <a:t>BF</a:t>
            </a:r>
            <a:endParaRPr sz="2541">
              <a:latin typeface="Times New Roman"/>
              <a:cs typeface="Times New Roman"/>
            </a:endParaRPr>
          </a:p>
          <a:p>
            <a:pPr>
              <a:spcBef>
                <a:spcPts val="26"/>
              </a:spcBef>
            </a:pPr>
            <a:endParaRPr sz="3865">
              <a:latin typeface="Times New Roman"/>
              <a:cs typeface="Times New Roman"/>
            </a:endParaRPr>
          </a:p>
          <a:p>
            <a:pPr marL="13447" marR="2151482"/>
            <a:r>
              <a:rPr sz="2541" spc="-5" dirty="0">
                <a:latin typeface="Times New Roman"/>
                <a:cs typeface="Times New Roman"/>
              </a:rPr>
              <a:t>Transmitted  </a:t>
            </a:r>
            <a:r>
              <a:rPr sz="2541" spc="-11" dirty="0">
                <a:latin typeface="Times New Roman"/>
                <a:cs typeface="Times New Roman"/>
              </a:rPr>
              <a:t>Diffracted</a:t>
            </a:r>
            <a:endParaRPr sz="2541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21302" y="1471107"/>
            <a:ext cx="4348106" cy="2204819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 marR="2325617">
              <a:spcBef>
                <a:spcPts val="106"/>
              </a:spcBef>
            </a:pPr>
            <a:r>
              <a:rPr sz="2541" spc="-5" dirty="0">
                <a:latin typeface="Times New Roman"/>
                <a:cs typeface="Times New Roman"/>
              </a:rPr>
              <a:t>Double image  Three beam</a:t>
            </a:r>
            <a:r>
              <a:rPr sz="2541" spc="-111" dirty="0">
                <a:latin typeface="Times New Roman"/>
                <a:cs typeface="Times New Roman"/>
              </a:rPr>
              <a:t> </a:t>
            </a:r>
            <a:r>
              <a:rPr sz="2541" spc="-5" dirty="0">
                <a:latin typeface="Times New Roman"/>
                <a:cs typeface="Times New Roman"/>
              </a:rPr>
              <a:t>BF</a:t>
            </a:r>
            <a:endParaRPr sz="2541">
              <a:latin typeface="Times New Roman"/>
              <a:cs typeface="Times New Roman"/>
            </a:endParaRPr>
          </a:p>
          <a:p>
            <a:pPr>
              <a:spcBef>
                <a:spcPts val="37"/>
              </a:spcBef>
            </a:pPr>
            <a:endParaRPr sz="4076">
              <a:latin typeface="Times New Roman"/>
              <a:cs typeface="Times New Roman"/>
            </a:endParaRPr>
          </a:p>
          <a:p>
            <a:pPr marL="2782135" marR="5379"/>
            <a:r>
              <a:rPr sz="2541" spc="-5" dirty="0">
                <a:latin typeface="Times New Roman"/>
                <a:cs typeface="Times New Roman"/>
              </a:rPr>
              <a:t>Transmitted  </a:t>
            </a:r>
            <a:r>
              <a:rPr sz="2541" spc="-11" dirty="0">
                <a:latin typeface="Times New Roman"/>
                <a:cs typeface="Times New Roman"/>
              </a:rPr>
              <a:t>Diffracted</a:t>
            </a:r>
            <a:endParaRPr sz="2541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68588" y="3065930"/>
            <a:ext cx="1368911" cy="71269"/>
          </a:xfrm>
          <a:custGeom>
            <a:avLst/>
            <a:gdLst/>
            <a:ahLst/>
            <a:cxnLst/>
            <a:rect l="l" t="t" r="r" b="b"/>
            <a:pathLst>
              <a:path w="1292860" h="67310">
                <a:moveTo>
                  <a:pt x="0" y="0"/>
                </a:moveTo>
                <a:lnTo>
                  <a:pt x="1292351" y="67055"/>
                </a:lnTo>
              </a:path>
            </a:pathLst>
          </a:custGeom>
          <a:ln w="304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6" name="object 6"/>
          <p:cNvSpPr/>
          <p:nvPr/>
        </p:nvSpPr>
        <p:spPr>
          <a:xfrm>
            <a:off x="5535347" y="3057861"/>
            <a:ext cx="168088" cy="164726"/>
          </a:xfrm>
          <a:custGeom>
            <a:avLst/>
            <a:gdLst/>
            <a:ahLst/>
            <a:cxnLst/>
            <a:rect l="l" t="t" r="r" b="b"/>
            <a:pathLst>
              <a:path w="158750" h="155575">
                <a:moveTo>
                  <a:pt x="9144" y="0"/>
                </a:moveTo>
                <a:lnTo>
                  <a:pt x="0" y="155448"/>
                </a:lnTo>
                <a:lnTo>
                  <a:pt x="158496" y="88392"/>
                </a:lnTo>
                <a:lnTo>
                  <a:pt x="91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7" name="object 7"/>
          <p:cNvSpPr/>
          <p:nvPr/>
        </p:nvSpPr>
        <p:spPr>
          <a:xfrm>
            <a:off x="3926541" y="3398341"/>
            <a:ext cx="1207546" cy="71269"/>
          </a:xfrm>
          <a:custGeom>
            <a:avLst/>
            <a:gdLst/>
            <a:ahLst/>
            <a:cxnLst/>
            <a:rect l="l" t="t" r="r" b="b"/>
            <a:pathLst>
              <a:path w="1140460" h="67310">
                <a:moveTo>
                  <a:pt x="0" y="67055"/>
                </a:moveTo>
                <a:lnTo>
                  <a:pt x="1139951" y="0"/>
                </a:lnTo>
              </a:path>
            </a:pathLst>
          </a:custGeom>
          <a:ln w="304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8" name="object 8"/>
          <p:cNvSpPr/>
          <p:nvPr/>
        </p:nvSpPr>
        <p:spPr>
          <a:xfrm>
            <a:off x="5131935" y="3319272"/>
            <a:ext cx="171450" cy="164726"/>
          </a:xfrm>
          <a:custGeom>
            <a:avLst/>
            <a:gdLst/>
            <a:ahLst/>
            <a:cxnLst/>
            <a:rect l="l" t="t" r="r" b="b"/>
            <a:pathLst>
              <a:path w="161925" h="155575">
                <a:moveTo>
                  <a:pt x="0" y="0"/>
                </a:moveTo>
                <a:lnTo>
                  <a:pt x="9144" y="155448"/>
                </a:lnTo>
                <a:lnTo>
                  <a:pt x="161544" y="670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9" name="object 9"/>
          <p:cNvSpPr/>
          <p:nvPr/>
        </p:nvSpPr>
        <p:spPr>
          <a:xfrm>
            <a:off x="8932073" y="3146612"/>
            <a:ext cx="1530275" cy="145228"/>
          </a:xfrm>
          <a:custGeom>
            <a:avLst/>
            <a:gdLst/>
            <a:ahLst/>
            <a:cxnLst/>
            <a:rect l="l" t="t" r="r" b="b"/>
            <a:pathLst>
              <a:path w="1445259" h="137160">
                <a:moveTo>
                  <a:pt x="1444751" y="0"/>
                </a:moveTo>
                <a:lnTo>
                  <a:pt x="0" y="137159"/>
                </a:lnTo>
              </a:path>
            </a:pathLst>
          </a:custGeom>
          <a:ln w="304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10" name="object 10"/>
          <p:cNvSpPr/>
          <p:nvPr/>
        </p:nvSpPr>
        <p:spPr>
          <a:xfrm>
            <a:off x="8769095" y="3212771"/>
            <a:ext cx="174812" cy="164726"/>
          </a:xfrm>
          <a:custGeom>
            <a:avLst/>
            <a:gdLst/>
            <a:ahLst/>
            <a:cxnLst/>
            <a:rect l="l" t="t" r="r" b="b"/>
            <a:pathLst>
              <a:path w="165100" h="155575">
                <a:moveTo>
                  <a:pt x="149351" y="0"/>
                </a:moveTo>
                <a:lnTo>
                  <a:pt x="0" y="94487"/>
                </a:lnTo>
                <a:lnTo>
                  <a:pt x="164592" y="155448"/>
                </a:lnTo>
                <a:lnTo>
                  <a:pt x="149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11" name="object 11"/>
          <p:cNvSpPr/>
          <p:nvPr/>
        </p:nvSpPr>
        <p:spPr>
          <a:xfrm>
            <a:off x="8441525" y="3469341"/>
            <a:ext cx="1939738" cy="449132"/>
          </a:xfrm>
          <a:custGeom>
            <a:avLst/>
            <a:gdLst/>
            <a:ahLst/>
            <a:cxnLst/>
            <a:rect l="l" t="t" r="r" b="b"/>
            <a:pathLst>
              <a:path w="1831975" h="424179">
                <a:moveTo>
                  <a:pt x="1831847" y="0"/>
                </a:moveTo>
                <a:lnTo>
                  <a:pt x="0" y="423671"/>
                </a:lnTo>
              </a:path>
            </a:pathLst>
          </a:custGeom>
          <a:ln w="304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12" name="object 12"/>
          <p:cNvSpPr/>
          <p:nvPr/>
        </p:nvSpPr>
        <p:spPr>
          <a:xfrm>
            <a:off x="8285001" y="3842094"/>
            <a:ext cx="180863" cy="158675"/>
          </a:xfrm>
          <a:custGeom>
            <a:avLst/>
            <a:gdLst/>
            <a:ahLst/>
            <a:cxnLst/>
            <a:rect l="l" t="t" r="r" b="b"/>
            <a:pathLst>
              <a:path w="170814" h="149860">
                <a:moveTo>
                  <a:pt x="137160" y="0"/>
                </a:moveTo>
                <a:lnTo>
                  <a:pt x="0" y="109727"/>
                </a:lnTo>
                <a:lnTo>
                  <a:pt x="170687" y="149351"/>
                </a:lnTo>
                <a:lnTo>
                  <a:pt x="1371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13" name="object 13"/>
          <p:cNvSpPr/>
          <p:nvPr/>
        </p:nvSpPr>
        <p:spPr>
          <a:xfrm>
            <a:off x="9680805" y="2701245"/>
            <a:ext cx="700592" cy="768499"/>
          </a:xfrm>
          <a:custGeom>
            <a:avLst/>
            <a:gdLst/>
            <a:ahLst/>
            <a:cxnLst/>
            <a:rect l="l" t="t" r="r" b="b"/>
            <a:pathLst>
              <a:path w="661670" h="725804">
                <a:moveTo>
                  <a:pt x="661415" y="725423"/>
                </a:moveTo>
                <a:lnTo>
                  <a:pt x="0" y="0"/>
                </a:lnTo>
              </a:path>
            </a:pathLst>
          </a:custGeom>
          <a:ln w="304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14" name="object 14"/>
          <p:cNvSpPr/>
          <p:nvPr/>
        </p:nvSpPr>
        <p:spPr>
          <a:xfrm>
            <a:off x="9575918" y="2583448"/>
            <a:ext cx="174812" cy="180863"/>
          </a:xfrm>
          <a:custGeom>
            <a:avLst/>
            <a:gdLst/>
            <a:ahLst/>
            <a:cxnLst/>
            <a:rect l="l" t="t" r="r" b="b"/>
            <a:pathLst>
              <a:path w="165100" h="170814">
                <a:moveTo>
                  <a:pt x="0" y="0"/>
                </a:moveTo>
                <a:lnTo>
                  <a:pt x="48768" y="170687"/>
                </a:lnTo>
                <a:lnTo>
                  <a:pt x="164592" y="6705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111"/>
              </a:spcBef>
            </a:pPr>
            <a:r>
              <a:rPr spc="-5" dirty="0"/>
              <a:t>Images </a:t>
            </a:r>
            <a:r>
              <a:rPr dirty="0"/>
              <a:t>of </a:t>
            </a:r>
            <a:r>
              <a:rPr spc="-11" dirty="0"/>
              <a:t>Dislocations </a:t>
            </a:r>
            <a:r>
              <a:rPr dirty="0"/>
              <a:t>due to </a:t>
            </a:r>
            <a:r>
              <a:rPr spc="-5" dirty="0"/>
              <a:t>diffraction</a:t>
            </a:r>
            <a:r>
              <a:rPr spc="5" dirty="0"/>
              <a:t> </a:t>
            </a:r>
            <a:r>
              <a:rPr spc="-5" dirty="0"/>
              <a:t>conditions</a:t>
            </a:r>
          </a:p>
        </p:txBody>
      </p:sp>
    </p:spTree>
    <p:extLst>
      <p:ext uri="{BB962C8B-B14F-4D97-AF65-F5344CB8AC3E}">
        <p14:creationId xmlns:p14="http://schemas.microsoft.com/office/powerpoint/2010/main" val="286178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7671" y="1765329"/>
            <a:ext cx="8794376" cy="5041033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/>
          <p:nvPr/>
        </p:nvSpPr>
        <p:spPr>
          <a:xfrm>
            <a:off x="10135855" y="1775012"/>
            <a:ext cx="2020421" cy="871369"/>
          </a:xfrm>
          <a:custGeom>
            <a:avLst/>
            <a:gdLst/>
            <a:ahLst/>
            <a:cxnLst/>
            <a:rect l="l" t="t" r="r" b="b"/>
            <a:pathLst>
              <a:path w="1908175" h="822960">
                <a:moveTo>
                  <a:pt x="0" y="0"/>
                </a:moveTo>
                <a:lnTo>
                  <a:pt x="1908048" y="0"/>
                </a:lnTo>
                <a:lnTo>
                  <a:pt x="1908048" y="822960"/>
                </a:lnTo>
                <a:lnTo>
                  <a:pt x="0" y="8229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4" name="object 4"/>
          <p:cNvSpPr txBox="1"/>
          <p:nvPr/>
        </p:nvSpPr>
        <p:spPr>
          <a:xfrm>
            <a:off x="10222455" y="1797065"/>
            <a:ext cx="1633145" cy="795587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 marR="5379">
              <a:spcBef>
                <a:spcPts val="106"/>
              </a:spcBef>
            </a:pPr>
            <a:r>
              <a:rPr sz="2541" spc="-5" dirty="0">
                <a:latin typeface="Times New Roman"/>
                <a:cs typeface="Times New Roman"/>
              </a:rPr>
              <a:t>Dislocations  are</a:t>
            </a:r>
            <a:r>
              <a:rPr sz="2541" spc="-26" dirty="0">
                <a:latin typeface="Times New Roman"/>
                <a:cs typeface="Times New Roman"/>
              </a:rPr>
              <a:t> </a:t>
            </a:r>
            <a:r>
              <a:rPr sz="2541" spc="-5" dirty="0">
                <a:latin typeface="Times New Roman"/>
                <a:cs typeface="Times New Roman"/>
              </a:rPr>
              <a:t>white</a:t>
            </a:r>
            <a:endParaRPr sz="2541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814740" y="2180036"/>
            <a:ext cx="326091" cy="161365"/>
          </a:xfrm>
          <a:custGeom>
            <a:avLst/>
            <a:gdLst/>
            <a:ahLst/>
            <a:cxnLst/>
            <a:rect l="l" t="t" r="r" b="b"/>
            <a:pathLst>
              <a:path w="307975" h="152400">
                <a:moveTo>
                  <a:pt x="307847" y="0"/>
                </a:moveTo>
                <a:lnTo>
                  <a:pt x="0" y="152399"/>
                </a:lnTo>
              </a:path>
            </a:pathLst>
          </a:custGeom>
          <a:ln w="39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6" name="object 6"/>
          <p:cNvSpPr/>
          <p:nvPr/>
        </p:nvSpPr>
        <p:spPr>
          <a:xfrm>
            <a:off x="9659828" y="2260718"/>
            <a:ext cx="200361" cy="161365"/>
          </a:xfrm>
          <a:custGeom>
            <a:avLst/>
            <a:gdLst/>
            <a:ahLst/>
            <a:cxnLst/>
            <a:rect l="l" t="t" r="r" b="b"/>
            <a:pathLst>
              <a:path w="189229" h="152400">
                <a:moveTo>
                  <a:pt x="112775" y="0"/>
                </a:moveTo>
                <a:lnTo>
                  <a:pt x="0" y="152400"/>
                </a:lnTo>
                <a:lnTo>
                  <a:pt x="188975" y="152400"/>
                </a:lnTo>
                <a:lnTo>
                  <a:pt x="1127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7" name="object 7"/>
          <p:cNvSpPr txBox="1"/>
          <p:nvPr/>
        </p:nvSpPr>
        <p:spPr>
          <a:xfrm>
            <a:off x="3825957" y="796604"/>
            <a:ext cx="6973645" cy="470536"/>
          </a:xfrm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>
              <a:spcBef>
                <a:spcPts val="111"/>
              </a:spcBef>
            </a:pPr>
            <a:r>
              <a:rPr sz="2965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Weak-beam (WB or </a:t>
            </a:r>
            <a:r>
              <a:rPr sz="2965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WBDF) </a:t>
            </a:r>
            <a:r>
              <a:rPr sz="2965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image</a:t>
            </a:r>
            <a:r>
              <a:rPr sz="2965" u="heavy" spc="-1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965" u="heavy" spc="-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formation</a:t>
            </a:r>
            <a:endParaRPr sz="2965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6967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002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26"/>
              </a:spcBef>
            </a:pPr>
            <a:r>
              <a:rPr spc="-6" dirty="0"/>
              <a:t>Bright Field</a:t>
            </a:r>
            <a:r>
              <a:rPr spc="-84" dirty="0"/>
              <a:t> </a:t>
            </a:r>
            <a:r>
              <a:rPr spc="-12" dirty="0"/>
              <a:t>Images</a:t>
            </a:r>
          </a:p>
        </p:txBody>
      </p:sp>
      <p:sp>
        <p:nvSpPr>
          <p:cNvPr id="3" name="object 3"/>
          <p:cNvSpPr/>
          <p:nvPr/>
        </p:nvSpPr>
        <p:spPr>
          <a:xfrm>
            <a:off x="2422515" y="1868073"/>
            <a:ext cx="3952964" cy="540672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592"/>
          </a:p>
        </p:txBody>
      </p:sp>
      <p:sp>
        <p:nvSpPr>
          <p:cNvPr id="4" name="object 4"/>
          <p:cNvSpPr txBox="1"/>
          <p:nvPr/>
        </p:nvSpPr>
        <p:spPr>
          <a:xfrm>
            <a:off x="7502194" y="2397343"/>
            <a:ext cx="4005072" cy="3494033"/>
          </a:xfrm>
          <a:prstGeom prst="rect">
            <a:avLst/>
          </a:prstGeom>
        </p:spPr>
        <p:txBody>
          <a:bodyPr vert="horz" wrap="square" lIns="0" tIns="16002" rIns="0" bIns="0" rtlCol="0">
            <a:spAutoFit/>
          </a:bodyPr>
          <a:lstStyle/>
          <a:p>
            <a:pPr marL="426720" marR="67056" indent="-411480">
              <a:spcBef>
                <a:spcPts val="126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2400" spc="-6" dirty="0">
                <a:latin typeface="Calibri"/>
                <a:cs typeface="Calibri"/>
              </a:rPr>
              <a:t>Thin film </a:t>
            </a:r>
            <a:r>
              <a:rPr sz="2400" dirty="0">
                <a:latin typeface="Calibri"/>
                <a:cs typeface="Calibri"/>
              </a:rPr>
              <a:t>BF </a:t>
            </a:r>
            <a:r>
              <a:rPr sz="2400" spc="-6" dirty="0">
                <a:latin typeface="Calibri"/>
                <a:cs typeface="Calibri"/>
              </a:rPr>
              <a:t>images showing  </a:t>
            </a:r>
            <a:r>
              <a:rPr sz="2400" spc="-12" dirty="0">
                <a:latin typeface="Calibri"/>
                <a:cs typeface="Calibri"/>
              </a:rPr>
              <a:t>two parallel </a:t>
            </a:r>
            <a:r>
              <a:rPr sz="2400" spc="-24" dirty="0">
                <a:latin typeface="Calibri"/>
                <a:cs typeface="Calibri"/>
              </a:rPr>
              <a:t>rows </a:t>
            </a:r>
            <a:r>
              <a:rPr sz="2400" spc="-6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edge  </a:t>
            </a:r>
            <a:r>
              <a:rPr sz="2400" spc="-6" dirty="0">
                <a:latin typeface="Calibri"/>
                <a:cs typeface="Calibri"/>
              </a:rPr>
              <a:t>dislocations.</a:t>
            </a:r>
            <a:endParaRPr sz="2400">
              <a:latin typeface="Calibri"/>
              <a:cs typeface="Calibri"/>
            </a:endParaRPr>
          </a:p>
          <a:p>
            <a:pPr marL="426720" marR="6096" indent="-411480">
              <a:spcBef>
                <a:spcPts val="576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2400" spc="-6" dirty="0">
                <a:latin typeface="Calibri"/>
                <a:cs typeface="Calibri"/>
              </a:rPr>
              <a:t>Thickness of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6" dirty="0">
                <a:latin typeface="Calibri"/>
                <a:cs typeface="Calibri"/>
              </a:rPr>
              <a:t>film </a:t>
            </a:r>
            <a:r>
              <a:rPr sz="2400" dirty="0">
                <a:latin typeface="Calibri"/>
                <a:cs typeface="Calibri"/>
              </a:rPr>
              <a:t>is ≈ 200  </a:t>
            </a:r>
            <a:r>
              <a:rPr sz="2400" spc="-6" dirty="0">
                <a:latin typeface="Calibri"/>
                <a:cs typeface="Calibri"/>
              </a:rPr>
              <a:t>nm.</a:t>
            </a:r>
            <a:endParaRPr sz="2400">
              <a:latin typeface="Calibri"/>
              <a:cs typeface="Calibri"/>
            </a:endParaRPr>
          </a:p>
          <a:p>
            <a:pPr marL="426720" marR="118110" indent="-411480">
              <a:spcBef>
                <a:spcPts val="576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2400" spc="-6" dirty="0">
                <a:latin typeface="Calibri"/>
                <a:cs typeface="Calibri"/>
              </a:rPr>
              <a:t>The </a:t>
            </a:r>
            <a:r>
              <a:rPr sz="2400" spc="-12" dirty="0">
                <a:latin typeface="Calibri"/>
                <a:cs typeface="Calibri"/>
              </a:rPr>
              <a:t>photograph above </a:t>
            </a:r>
            <a:r>
              <a:rPr sz="2400" dirty="0">
                <a:latin typeface="Calibri"/>
                <a:cs typeface="Calibri"/>
              </a:rPr>
              <a:t>is a  </a:t>
            </a:r>
            <a:r>
              <a:rPr sz="2400" spc="-12" dirty="0">
                <a:latin typeface="Calibri"/>
                <a:cs typeface="Calibri"/>
              </a:rPr>
              <a:t>projected </a:t>
            </a:r>
            <a:r>
              <a:rPr sz="2400" spc="-6" dirty="0">
                <a:latin typeface="Calibri"/>
                <a:cs typeface="Calibri"/>
              </a:rPr>
              <a:t>image of </a:t>
            </a:r>
            <a:r>
              <a:rPr sz="2400" dirty="0">
                <a:latin typeface="Calibri"/>
                <a:cs typeface="Calibri"/>
              </a:rPr>
              <a:t>the  </a:t>
            </a:r>
            <a:r>
              <a:rPr sz="2400" spc="-6" dirty="0">
                <a:latin typeface="Calibri"/>
                <a:cs typeface="Calibri"/>
              </a:rPr>
              <a:t>dislocation lines </a:t>
            </a:r>
            <a:r>
              <a:rPr sz="2400" dirty="0">
                <a:latin typeface="Calibri"/>
                <a:cs typeface="Calibri"/>
              </a:rPr>
              <a:t>which </a:t>
            </a:r>
            <a:r>
              <a:rPr sz="2400" spc="-12" dirty="0">
                <a:latin typeface="Calibri"/>
                <a:cs typeface="Calibri"/>
              </a:rPr>
              <a:t>are  </a:t>
            </a:r>
            <a:r>
              <a:rPr sz="2400" spc="-18" dirty="0">
                <a:latin typeface="Calibri"/>
                <a:cs typeface="Calibri"/>
              </a:rPr>
              <a:t>illustrated </a:t>
            </a:r>
            <a:r>
              <a:rPr sz="2400" dirty="0">
                <a:latin typeface="Calibri"/>
                <a:cs typeface="Calibri"/>
              </a:rPr>
              <a:t>in the </a:t>
            </a:r>
            <a:r>
              <a:rPr sz="2400" spc="-6" dirty="0">
                <a:latin typeface="Calibri"/>
                <a:cs typeface="Calibri"/>
              </a:rPr>
              <a:t>line</a:t>
            </a:r>
            <a:r>
              <a:rPr sz="2400" spc="24" dirty="0">
                <a:latin typeface="Calibri"/>
                <a:cs typeface="Calibri"/>
              </a:rPr>
              <a:t> </a:t>
            </a:r>
            <a:r>
              <a:rPr sz="2400" spc="-6" dirty="0">
                <a:latin typeface="Calibri"/>
                <a:cs typeface="Calibri"/>
              </a:rPr>
              <a:t>image.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780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002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26"/>
              </a:spcBef>
            </a:pPr>
            <a:r>
              <a:rPr spc="-18" dirty="0"/>
              <a:t>Quantitative </a:t>
            </a:r>
            <a:r>
              <a:rPr spc="-6" dirty="0"/>
              <a:t>analysis:</a:t>
            </a:r>
            <a:r>
              <a:rPr spc="-12" dirty="0"/>
              <a:t> Dislocations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38720" y="1815083"/>
            <a:ext cx="5257800" cy="2384051"/>
          </a:xfrm>
          <a:prstGeom prst="rect">
            <a:avLst/>
          </a:prstGeom>
        </p:spPr>
        <p:txBody>
          <a:bodyPr vert="horz" wrap="square" lIns="0" tIns="94488" rIns="0" bIns="0" rtlCol="0">
            <a:spAutoFit/>
          </a:bodyPr>
          <a:lstStyle/>
          <a:p>
            <a:pPr marL="426720" marR="912876" indent="-411480">
              <a:lnSpc>
                <a:spcPct val="80000"/>
              </a:lnSpc>
              <a:spcBef>
                <a:spcPts val="744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2640" spc="-18" dirty="0">
                <a:latin typeface="Calibri"/>
                <a:cs typeface="Calibri"/>
              </a:rPr>
              <a:t>Quantitative </a:t>
            </a:r>
            <a:r>
              <a:rPr sz="2640" spc="-6" dirty="0">
                <a:latin typeface="Calibri"/>
                <a:cs typeface="Calibri"/>
              </a:rPr>
              <a:t>analysis: </a:t>
            </a:r>
            <a:r>
              <a:rPr sz="2640" spc="-18" dirty="0">
                <a:latin typeface="Calibri"/>
                <a:cs typeface="Calibri"/>
              </a:rPr>
              <a:t>Crystal  </a:t>
            </a:r>
            <a:r>
              <a:rPr sz="2640" spc="-24" dirty="0">
                <a:latin typeface="Calibri"/>
                <a:cs typeface="Calibri"/>
              </a:rPr>
              <a:t>defects</a:t>
            </a:r>
            <a:endParaRPr sz="2640">
              <a:latin typeface="Calibri"/>
              <a:cs typeface="Calibri"/>
            </a:endParaRPr>
          </a:p>
          <a:p>
            <a:pPr marL="907542" marR="538734" lvl="1" indent="-343662">
              <a:lnSpc>
                <a:spcPct val="80000"/>
              </a:lnSpc>
              <a:spcBef>
                <a:spcPts val="588"/>
              </a:spcBef>
              <a:buFont typeface="Arial"/>
              <a:buChar char="–"/>
              <a:tabLst>
                <a:tab pos="907542" algn="l"/>
                <a:tab pos="908304" algn="l"/>
              </a:tabLst>
            </a:pPr>
            <a:r>
              <a:rPr sz="2400" spc="-6" dirty="0">
                <a:latin typeface="Calibri"/>
                <a:cs typeface="Calibri"/>
              </a:rPr>
              <a:t>Image </a:t>
            </a:r>
            <a:r>
              <a:rPr sz="2400" spc="-12" dirty="0">
                <a:latin typeface="Calibri"/>
                <a:cs typeface="Calibri"/>
              </a:rPr>
              <a:t>characteristics </a:t>
            </a:r>
            <a:r>
              <a:rPr sz="2400" spc="-6" dirty="0">
                <a:latin typeface="Calibri"/>
                <a:cs typeface="Calibri"/>
              </a:rPr>
              <a:t>of </a:t>
            </a:r>
            <a:r>
              <a:rPr sz="2400" spc="-12" dirty="0">
                <a:latin typeface="Calibri"/>
                <a:cs typeface="Calibri"/>
              </a:rPr>
              <a:t>crystal  defects</a:t>
            </a:r>
            <a:endParaRPr sz="2400">
              <a:latin typeface="Calibri"/>
              <a:cs typeface="Calibri"/>
            </a:endParaRPr>
          </a:p>
          <a:p>
            <a:pPr marL="907542" marR="6096" lvl="1" indent="-343662">
              <a:lnSpc>
                <a:spcPct val="80000"/>
              </a:lnSpc>
              <a:spcBef>
                <a:spcPts val="581"/>
              </a:spcBef>
              <a:buFont typeface="Arial"/>
              <a:buChar char="–"/>
              <a:tabLst>
                <a:tab pos="907542" algn="l"/>
                <a:tab pos="908304" algn="l"/>
              </a:tabLst>
            </a:pPr>
            <a:r>
              <a:rPr sz="2400" spc="-12" dirty="0">
                <a:latin typeface="Calibri"/>
                <a:cs typeface="Calibri"/>
              </a:rPr>
              <a:t>Procedures </a:t>
            </a:r>
            <a:r>
              <a:rPr sz="2400" spc="-24" dirty="0">
                <a:latin typeface="Calibri"/>
                <a:cs typeface="Calibri"/>
              </a:rPr>
              <a:t>for  </a:t>
            </a:r>
            <a:r>
              <a:rPr sz="2400" dirty="0">
                <a:latin typeface="Calibri"/>
                <a:cs typeface="Calibri"/>
              </a:rPr>
              <a:t>indentifying/obtaining</a:t>
            </a:r>
            <a:r>
              <a:rPr sz="2400" spc="-108" dirty="0">
                <a:latin typeface="Calibri"/>
                <a:cs typeface="Calibri"/>
              </a:rPr>
              <a:t> </a:t>
            </a:r>
            <a:r>
              <a:rPr sz="2400" spc="-12" dirty="0">
                <a:latin typeface="Calibri"/>
                <a:cs typeface="Calibri"/>
              </a:rPr>
              <a:t>quantitative  information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6367" y="4150766"/>
            <a:ext cx="3431286" cy="1208279"/>
          </a:xfrm>
          <a:prstGeom prst="rect">
            <a:avLst/>
          </a:prstGeom>
        </p:spPr>
        <p:txBody>
          <a:bodyPr vert="horz" wrap="square" lIns="0" tIns="16002" rIns="0" bIns="0" rtlCol="0">
            <a:spAutoFit/>
          </a:bodyPr>
          <a:lstStyle/>
          <a:p>
            <a:pPr marL="289560" indent="-274320">
              <a:spcBef>
                <a:spcPts val="126"/>
              </a:spcBef>
              <a:buFont typeface="Arial"/>
              <a:buChar char="•"/>
              <a:tabLst>
                <a:tab pos="288798" algn="l"/>
                <a:tab pos="289560" algn="l"/>
              </a:tabLst>
            </a:pPr>
            <a:r>
              <a:rPr sz="2040" spc="-6" dirty="0">
                <a:latin typeface="Calibri"/>
                <a:cs typeface="Calibri"/>
              </a:rPr>
              <a:t>Determine </a:t>
            </a:r>
            <a:r>
              <a:rPr sz="2040" dirty="0">
                <a:latin typeface="Calibri"/>
                <a:cs typeface="Calibri"/>
              </a:rPr>
              <a:t>the direction </a:t>
            </a:r>
            <a:r>
              <a:rPr sz="2040" spc="-6" dirty="0">
                <a:latin typeface="Calibri"/>
                <a:cs typeface="Calibri"/>
              </a:rPr>
              <a:t>of</a:t>
            </a:r>
            <a:r>
              <a:rPr sz="2040" spc="-102" dirty="0">
                <a:latin typeface="Calibri"/>
                <a:cs typeface="Calibri"/>
              </a:rPr>
              <a:t> </a:t>
            </a:r>
            <a:r>
              <a:rPr sz="2040" b="1" i="1" dirty="0">
                <a:latin typeface="Calibri"/>
                <a:cs typeface="Calibri"/>
              </a:rPr>
              <a:t>b</a:t>
            </a:r>
            <a:endParaRPr sz="2040">
              <a:latin typeface="Calibri"/>
              <a:cs typeface="Calibri"/>
            </a:endParaRPr>
          </a:p>
          <a:p>
            <a:pPr marL="289560" indent="-274320">
              <a:lnSpc>
                <a:spcPts val="2202"/>
              </a:lnSpc>
              <a:buFont typeface="Arial"/>
              <a:buChar char="•"/>
              <a:tabLst>
                <a:tab pos="288798" algn="l"/>
                <a:tab pos="289560" algn="l"/>
              </a:tabLst>
            </a:pPr>
            <a:r>
              <a:rPr sz="2040" spc="-6" dirty="0">
                <a:latin typeface="Calibri"/>
                <a:cs typeface="Calibri"/>
              </a:rPr>
              <a:t>Computer</a:t>
            </a:r>
            <a:r>
              <a:rPr sz="2040" spc="-42" dirty="0">
                <a:latin typeface="Calibri"/>
                <a:cs typeface="Calibri"/>
              </a:rPr>
              <a:t> </a:t>
            </a:r>
            <a:r>
              <a:rPr sz="2040" spc="-6" dirty="0">
                <a:latin typeface="Calibri"/>
                <a:cs typeface="Calibri"/>
              </a:rPr>
              <a:t>matching:</a:t>
            </a:r>
            <a:endParaRPr sz="2040">
              <a:latin typeface="Calibri"/>
              <a:cs typeface="Calibri"/>
            </a:endParaRPr>
          </a:p>
          <a:p>
            <a:pPr marL="289560">
              <a:lnSpc>
                <a:spcPts val="2202"/>
              </a:lnSpc>
            </a:pPr>
            <a:r>
              <a:rPr sz="2040" dirty="0">
                <a:latin typeface="Calibri"/>
                <a:cs typeface="Calibri"/>
              </a:rPr>
              <a:t>the magnitude and sense of</a:t>
            </a:r>
            <a:r>
              <a:rPr sz="2040" spc="-174" dirty="0">
                <a:latin typeface="Calibri"/>
                <a:cs typeface="Calibri"/>
              </a:rPr>
              <a:t> </a:t>
            </a:r>
            <a:r>
              <a:rPr sz="2040" b="1" i="1" dirty="0">
                <a:latin typeface="Calibri"/>
                <a:cs typeface="Calibri"/>
              </a:rPr>
              <a:t>b</a:t>
            </a:r>
            <a:endParaRPr sz="2040">
              <a:latin typeface="Calibri"/>
              <a:cs typeface="Calibri"/>
            </a:endParaRPr>
          </a:p>
          <a:p>
            <a:pPr marL="289560" indent="-274320">
              <a:buFont typeface="Arial"/>
              <a:buChar char="•"/>
              <a:tabLst>
                <a:tab pos="288798" algn="l"/>
                <a:tab pos="289560" algn="l"/>
              </a:tabLst>
            </a:pPr>
            <a:r>
              <a:rPr sz="2040" spc="-6" dirty="0">
                <a:latin typeface="Calibri"/>
                <a:cs typeface="Calibri"/>
              </a:rPr>
              <a:t>Solve</a:t>
            </a:r>
            <a:r>
              <a:rPr sz="2040" spc="-48" dirty="0">
                <a:latin typeface="Calibri"/>
                <a:cs typeface="Calibri"/>
              </a:rPr>
              <a:t> </a:t>
            </a:r>
            <a:r>
              <a:rPr sz="2040" dirty="0">
                <a:latin typeface="Calibri"/>
                <a:cs typeface="Calibri"/>
              </a:rPr>
              <a:t>equations:</a:t>
            </a:r>
            <a:endParaRPr sz="204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5007" y="5334304"/>
            <a:ext cx="3533394" cy="104951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89560" indent="-274320">
              <a:spcBef>
                <a:spcPts val="120"/>
              </a:spcBef>
              <a:buFont typeface="Arial"/>
              <a:buChar char="–"/>
              <a:tabLst>
                <a:tab pos="288798" algn="l"/>
                <a:tab pos="289560" algn="l"/>
              </a:tabLst>
            </a:pPr>
            <a:r>
              <a:rPr sz="1680" spc="-6" dirty="0">
                <a:latin typeface="Calibri"/>
                <a:cs typeface="Calibri"/>
              </a:rPr>
              <a:t>Dislocation </a:t>
            </a:r>
            <a:r>
              <a:rPr sz="1680" dirty="0">
                <a:latin typeface="Calibri"/>
                <a:cs typeface="Calibri"/>
              </a:rPr>
              <a:t>line </a:t>
            </a:r>
            <a:r>
              <a:rPr sz="1680" spc="-6" dirty="0">
                <a:latin typeface="Calibri"/>
                <a:cs typeface="Calibri"/>
              </a:rPr>
              <a:t>direction:</a:t>
            </a:r>
            <a:r>
              <a:rPr sz="1680" spc="-18" dirty="0">
                <a:latin typeface="Calibri"/>
                <a:cs typeface="Calibri"/>
              </a:rPr>
              <a:t> </a:t>
            </a:r>
            <a:r>
              <a:rPr sz="1680" b="1" i="1" dirty="0">
                <a:latin typeface="Calibri"/>
                <a:cs typeface="Calibri"/>
              </a:rPr>
              <a:t>u</a:t>
            </a:r>
            <a:endParaRPr sz="1680">
              <a:latin typeface="Calibri"/>
              <a:cs typeface="Calibri"/>
            </a:endParaRPr>
          </a:p>
          <a:p>
            <a:pPr marL="289560" indent="-274320">
              <a:spcBef>
                <a:spcPts val="6"/>
              </a:spcBef>
              <a:buFont typeface="Arial"/>
              <a:buChar char="–"/>
              <a:tabLst>
                <a:tab pos="288798" algn="l"/>
                <a:tab pos="289560" algn="l"/>
              </a:tabLst>
            </a:pPr>
            <a:r>
              <a:rPr sz="1680" spc="-6" dirty="0">
                <a:latin typeface="Calibri"/>
                <a:cs typeface="Calibri"/>
              </a:rPr>
              <a:t>The </a:t>
            </a:r>
            <a:r>
              <a:rPr sz="1680" spc="-12" dirty="0">
                <a:latin typeface="Calibri"/>
                <a:cs typeface="Calibri"/>
              </a:rPr>
              <a:t>Burgers </a:t>
            </a:r>
            <a:r>
              <a:rPr sz="1680" spc="-6" dirty="0">
                <a:latin typeface="Calibri"/>
                <a:cs typeface="Calibri"/>
              </a:rPr>
              <a:t>vector:</a:t>
            </a:r>
            <a:r>
              <a:rPr sz="1680" spc="-12" dirty="0">
                <a:latin typeface="Calibri"/>
                <a:cs typeface="Calibri"/>
              </a:rPr>
              <a:t> </a:t>
            </a:r>
            <a:r>
              <a:rPr sz="1680" b="1" i="1" dirty="0">
                <a:latin typeface="Calibri"/>
                <a:cs typeface="Calibri"/>
              </a:rPr>
              <a:t>b</a:t>
            </a:r>
            <a:endParaRPr sz="1680">
              <a:latin typeface="Calibri"/>
              <a:cs typeface="Calibri"/>
            </a:endParaRPr>
          </a:p>
          <a:p>
            <a:pPr marL="289560" indent="-274320">
              <a:buFont typeface="Arial"/>
              <a:buChar char="–"/>
              <a:tabLst>
                <a:tab pos="288798" algn="l"/>
                <a:tab pos="289560" algn="l"/>
              </a:tabLst>
            </a:pPr>
            <a:r>
              <a:rPr sz="1680" spc="-6" dirty="0">
                <a:latin typeface="Calibri"/>
                <a:cs typeface="Calibri"/>
              </a:rPr>
              <a:t>Orientation </a:t>
            </a:r>
            <a:r>
              <a:rPr sz="1680" dirty="0">
                <a:latin typeface="Calibri"/>
                <a:cs typeface="Calibri"/>
              </a:rPr>
              <a:t>within the </a:t>
            </a:r>
            <a:r>
              <a:rPr sz="1680" spc="-6" dirty="0">
                <a:latin typeface="Calibri"/>
                <a:cs typeface="Calibri"/>
              </a:rPr>
              <a:t>thin</a:t>
            </a:r>
            <a:r>
              <a:rPr sz="1680" dirty="0">
                <a:latin typeface="Calibri"/>
                <a:cs typeface="Calibri"/>
              </a:rPr>
              <a:t> </a:t>
            </a:r>
            <a:r>
              <a:rPr sz="1680" spc="-6" dirty="0">
                <a:latin typeface="Calibri"/>
                <a:cs typeface="Calibri"/>
              </a:rPr>
              <a:t>foil</a:t>
            </a:r>
            <a:endParaRPr sz="1680">
              <a:latin typeface="Calibri"/>
              <a:cs typeface="Calibri"/>
            </a:endParaRPr>
          </a:p>
          <a:p>
            <a:pPr marL="289560" indent="-274320">
              <a:buFont typeface="Arial"/>
              <a:buChar char="–"/>
              <a:tabLst>
                <a:tab pos="288798" algn="l"/>
                <a:tab pos="289560" algn="l"/>
              </a:tabLst>
            </a:pPr>
            <a:r>
              <a:rPr sz="1680" spc="-6" dirty="0">
                <a:latin typeface="Calibri"/>
                <a:cs typeface="Calibri"/>
              </a:rPr>
              <a:t>The elastic anisotropy of the material</a:t>
            </a:r>
            <a:endParaRPr sz="168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87361" y="6354775"/>
            <a:ext cx="3022854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240">
              <a:spcBef>
                <a:spcPts val="120"/>
              </a:spcBef>
              <a:tabLst>
                <a:tab pos="358902" algn="l"/>
              </a:tabLst>
            </a:pPr>
            <a:r>
              <a:rPr sz="2400" dirty="0">
                <a:latin typeface="Arial"/>
                <a:cs typeface="Arial"/>
              </a:rPr>
              <a:t>–	</a:t>
            </a:r>
            <a:r>
              <a:rPr sz="2400" spc="-6" dirty="0">
                <a:latin typeface="Calibri"/>
                <a:cs typeface="Calibri"/>
              </a:rPr>
              <a:t>Dynamical</a:t>
            </a:r>
            <a:r>
              <a:rPr sz="2400" spc="-78" dirty="0">
                <a:latin typeface="Calibri"/>
                <a:cs typeface="Calibri"/>
              </a:rPr>
              <a:t> </a:t>
            </a:r>
            <a:r>
              <a:rPr sz="2400" spc="-6" dirty="0">
                <a:latin typeface="Calibri"/>
                <a:cs typeface="Calibri"/>
              </a:rPr>
              <a:t>conditions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488021" y="1868120"/>
            <a:ext cx="2293009" cy="22466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592"/>
          </a:p>
        </p:txBody>
      </p:sp>
      <p:sp>
        <p:nvSpPr>
          <p:cNvPr id="8" name="object 8"/>
          <p:cNvSpPr/>
          <p:nvPr/>
        </p:nvSpPr>
        <p:spPr>
          <a:xfrm>
            <a:off x="9993935" y="1868120"/>
            <a:ext cx="2359303" cy="224668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592"/>
          </a:p>
        </p:txBody>
      </p:sp>
      <p:sp>
        <p:nvSpPr>
          <p:cNvPr id="9" name="object 9"/>
          <p:cNvSpPr/>
          <p:nvPr/>
        </p:nvSpPr>
        <p:spPr>
          <a:xfrm>
            <a:off x="7488021" y="4719660"/>
            <a:ext cx="2335681" cy="2307182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592"/>
          </a:p>
        </p:txBody>
      </p:sp>
      <p:sp>
        <p:nvSpPr>
          <p:cNvPr id="10" name="object 10"/>
          <p:cNvSpPr txBox="1"/>
          <p:nvPr/>
        </p:nvSpPr>
        <p:spPr>
          <a:xfrm>
            <a:off x="9916972" y="5696406"/>
            <a:ext cx="2507742" cy="79098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240" marR="6096">
              <a:spcBef>
                <a:spcPts val="120"/>
              </a:spcBef>
            </a:pPr>
            <a:r>
              <a:rPr sz="1680" spc="-6" dirty="0">
                <a:latin typeface="Calibri"/>
                <a:cs typeface="Calibri"/>
              </a:rPr>
              <a:t>`The same region of </a:t>
            </a:r>
            <a:r>
              <a:rPr sz="1680" dirty="0">
                <a:latin typeface="Calibri"/>
                <a:cs typeface="Calibri"/>
              </a:rPr>
              <a:t>an  </a:t>
            </a:r>
            <a:r>
              <a:rPr sz="1680" spc="-6" dirty="0">
                <a:latin typeface="Calibri"/>
                <a:cs typeface="Calibri"/>
              </a:rPr>
              <a:t>aluminium foil </a:t>
            </a:r>
            <a:r>
              <a:rPr sz="1680" dirty="0">
                <a:latin typeface="Calibri"/>
                <a:cs typeface="Calibri"/>
              </a:rPr>
              <a:t>with</a:t>
            </a:r>
            <a:r>
              <a:rPr sz="1680" spc="-102" dirty="0">
                <a:latin typeface="Calibri"/>
                <a:cs typeface="Calibri"/>
              </a:rPr>
              <a:t> </a:t>
            </a:r>
            <a:r>
              <a:rPr sz="1680" spc="-12" dirty="0">
                <a:latin typeface="Calibri"/>
                <a:cs typeface="Calibri"/>
              </a:rPr>
              <a:t>different  operative</a:t>
            </a:r>
            <a:r>
              <a:rPr sz="1680" spc="-18" dirty="0">
                <a:latin typeface="Calibri"/>
                <a:cs typeface="Calibri"/>
              </a:rPr>
              <a:t> </a:t>
            </a:r>
            <a:r>
              <a:rPr sz="1680" spc="-6" dirty="0">
                <a:latin typeface="Calibri"/>
                <a:cs typeface="Calibri"/>
              </a:rPr>
              <a:t>reflections</a:t>
            </a:r>
            <a:endParaRPr sz="168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74709" y="4136837"/>
            <a:ext cx="3206496" cy="3477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240">
              <a:spcBef>
                <a:spcPts val="120"/>
              </a:spcBef>
              <a:tabLst>
                <a:tab pos="2607564" algn="l"/>
              </a:tabLst>
            </a:pPr>
            <a:r>
              <a:rPr spc="-12" dirty="0">
                <a:latin typeface="Calibri"/>
                <a:cs typeface="Calibri"/>
              </a:rPr>
              <a:t>(</a:t>
            </a:r>
            <a:r>
              <a:rPr dirty="0">
                <a:latin typeface="Calibri"/>
                <a:cs typeface="Calibri"/>
              </a:rPr>
              <a:t>02</a:t>
            </a:r>
            <a:r>
              <a:rPr spc="-12" dirty="0">
                <a:latin typeface="Calibri"/>
                <a:cs typeface="Calibri"/>
              </a:rPr>
              <a:t>0</a:t>
            </a:r>
            <a:r>
              <a:rPr dirty="0">
                <a:latin typeface="Calibri"/>
                <a:cs typeface="Calibri"/>
              </a:rPr>
              <a:t>)	</a:t>
            </a:r>
            <a:r>
              <a:rPr spc="-12" dirty="0">
                <a:latin typeface="Calibri"/>
                <a:cs typeface="Calibri"/>
              </a:rPr>
              <a:t>(</a:t>
            </a:r>
            <a:r>
              <a:rPr dirty="0">
                <a:latin typeface="Calibri"/>
                <a:cs typeface="Calibri"/>
              </a:rPr>
              <a:t>20</a:t>
            </a:r>
            <a:r>
              <a:rPr spc="-12" dirty="0">
                <a:latin typeface="Calibri"/>
                <a:cs typeface="Calibri"/>
              </a:rPr>
              <a:t>0</a:t>
            </a:r>
            <a:r>
              <a:rPr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74709" y="7075749"/>
            <a:ext cx="697992" cy="3477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240">
              <a:spcBef>
                <a:spcPts val="120"/>
              </a:spcBef>
            </a:pPr>
            <a:r>
              <a:rPr spc="-6" dirty="0">
                <a:latin typeface="Calibri"/>
                <a:cs typeface="Calibri"/>
              </a:rPr>
              <a:t>(</a:t>
            </a:r>
            <a:r>
              <a:rPr spc="-12" dirty="0">
                <a:latin typeface="Calibri"/>
                <a:cs typeface="Calibri"/>
              </a:rPr>
              <a:t>1</a:t>
            </a:r>
            <a:r>
              <a:rPr dirty="0">
                <a:latin typeface="Calibri"/>
                <a:cs typeface="Calibri"/>
              </a:rPr>
              <a:t>1-</a:t>
            </a:r>
            <a:r>
              <a:rPr spc="-6" dirty="0">
                <a:latin typeface="Calibri"/>
                <a:cs typeface="Calibri"/>
              </a:rPr>
              <a:t>1)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57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002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26"/>
              </a:spcBef>
            </a:pPr>
            <a:r>
              <a:rPr spc="-6" dirty="0"/>
              <a:t>Dark Field </a:t>
            </a:r>
            <a:r>
              <a:rPr spc="-24" dirty="0"/>
              <a:t>Contrast </a:t>
            </a:r>
            <a:r>
              <a:rPr dirty="0"/>
              <a:t>of</a:t>
            </a:r>
            <a:r>
              <a:rPr spc="-60" dirty="0"/>
              <a:t> </a:t>
            </a:r>
            <a:r>
              <a:rPr spc="-6" dirty="0"/>
              <a:t>Dislocations</a:t>
            </a:r>
          </a:p>
        </p:txBody>
      </p:sp>
      <p:sp>
        <p:nvSpPr>
          <p:cNvPr id="3" name="object 3"/>
          <p:cNvSpPr/>
          <p:nvPr/>
        </p:nvSpPr>
        <p:spPr>
          <a:xfrm>
            <a:off x="2649077" y="1695296"/>
            <a:ext cx="8733130" cy="39748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592"/>
          </a:p>
        </p:txBody>
      </p:sp>
      <p:sp>
        <p:nvSpPr>
          <p:cNvPr id="4" name="object 4"/>
          <p:cNvSpPr txBox="1"/>
          <p:nvPr/>
        </p:nvSpPr>
        <p:spPr>
          <a:xfrm>
            <a:off x="2657368" y="5809899"/>
            <a:ext cx="8946641" cy="2103908"/>
          </a:xfrm>
          <a:prstGeom prst="rect">
            <a:avLst/>
          </a:prstGeom>
        </p:spPr>
        <p:txBody>
          <a:bodyPr vert="horz" wrap="square" lIns="0" tIns="73913" rIns="0" bIns="0" rtlCol="0">
            <a:spAutoFit/>
          </a:bodyPr>
          <a:lstStyle/>
          <a:p>
            <a:pPr marL="426720" indent="-411480">
              <a:spcBef>
                <a:spcPts val="581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1920" spc="-18" dirty="0">
                <a:latin typeface="Calibri"/>
                <a:cs typeface="Calibri"/>
              </a:rPr>
              <a:t>Screw </a:t>
            </a:r>
            <a:r>
              <a:rPr sz="1920" spc="-6" dirty="0">
                <a:latin typeface="Calibri"/>
                <a:cs typeface="Calibri"/>
              </a:rPr>
              <a:t>Dislocations in</a:t>
            </a:r>
            <a:r>
              <a:rPr sz="1920" spc="18" dirty="0">
                <a:latin typeface="Calibri"/>
                <a:cs typeface="Calibri"/>
              </a:rPr>
              <a:t> </a:t>
            </a:r>
            <a:r>
              <a:rPr sz="1920" spc="-12" dirty="0">
                <a:latin typeface="Calibri"/>
                <a:cs typeface="Calibri"/>
              </a:rPr>
              <a:t>Si.</a:t>
            </a:r>
            <a:endParaRPr sz="1920">
              <a:latin typeface="Calibri"/>
              <a:cs typeface="Calibri"/>
            </a:endParaRPr>
          </a:p>
          <a:p>
            <a:pPr marL="426720" marR="6096" indent="-411480">
              <a:spcBef>
                <a:spcPts val="462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1920" spc="-6" dirty="0">
                <a:latin typeface="Calibri"/>
                <a:cs typeface="Calibri"/>
              </a:rPr>
              <a:t>The </a:t>
            </a:r>
            <a:r>
              <a:rPr sz="1920" spc="-18" dirty="0">
                <a:latin typeface="Calibri"/>
                <a:cs typeface="Calibri"/>
              </a:rPr>
              <a:t>first </a:t>
            </a:r>
            <a:r>
              <a:rPr sz="1920" spc="-12" dirty="0">
                <a:latin typeface="Calibri"/>
                <a:cs typeface="Calibri"/>
              </a:rPr>
              <a:t>figure has </a:t>
            </a:r>
            <a:r>
              <a:rPr sz="1920" b="1" spc="-6" dirty="0">
                <a:latin typeface="Calibri"/>
                <a:cs typeface="Calibri"/>
              </a:rPr>
              <a:t>g </a:t>
            </a:r>
            <a:r>
              <a:rPr sz="1920" spc="-6" dirty="0">
                <a:latin typeface="Calibri"/>
                <a:cs typeface="Calibri"/>
              </a:rPr>
              <a:t>{</a:t>
            </a:r>
            <a:r>
              <a:rPr sz="1920" b="1" spc="-6" dirty="0">
                <a:latin typeface="Calibri"/>
                <a:cs typeface="Calibri"/>
              </a:rPr>
              <a:t>220} </a:t>
            </a:r>
            <a:r>
              <a:rPr sz="1920" spc="-12" dirty="0">
                <a:latin typeface="Calibri"/>
                <a:cs typeface="Calibri"/>
              </a:rPr>
              <a:t>vector parallel one set </a:t>
            </a:r>
            <a:r>
              <a:rPr sz="1920" spc="-6" dirty="0">
                <a:latin typeface="Calibri"/>
                <a:cs typeface="Calibri"/>
              </a:rPr>
              <a:t>of </a:t>
            </a:r>
            <a:r>
              <a:rPr sz="1920" spc="-12" dirty="0">
                <a:latin typeface="Calibri"/>
                <a:cs typeface="Calibri"/>
              </a:rPr>
              <a:t>dislocations </a:t>
            </a:r>
            <a:r>
              <a:rPr sz="1920" spc="-6" dirty="0">
                <a:latin typeface="Calibri"/>
                <a:cs typeface="Calibri"/>
              </a:rPr>
              <a:t>and perpendicular </a:t>
            </a:r>
            <a:r>
              <a:rPr sz="1920" spc="-12" dirty="0">
                <a:latin typeface="Calibri"/>
                <a:cs typeface="Calibri"/>
              </a:rPr>
              <a:t>to  </a:t>
            </a:r>
            <a:r>
              <a:rPr sz="1920" spc="-6" dirty="0">
                <a:latin typeface="Calibri"/>
                <a:cs typeface="Calibri"/>
              </a:rPr>
              <a:t>the</a:t>
            </a:r>
            <a:r>
              <a:rPr sz="1920" spc="-24" dirty="0">
                <a:latin typeface="Calibri"/>
                <a:cs typeface="Calibri"/>
              </a:rPr>
              <a:t> </a:t>
            </a:r>
            <a:r>
              <a:rPr sz="1920" spc="-42" dirty="0">
                <a:latin typeface="Calibri"/>
                <a:cs typeface="Calibri"/>
              </a:rPr>
              <a:t>other.</a:t>
            </a:r>
            <a:endParaRPr sz="1920">
              <a:latin typeface="Calibri"/>
              <a:cs typeface="Calibri"/>
            </a:endParaRPr>
          </a:p>
          <a:p>
            <a:pPr marL="426720" indent="-411480">
              <a:spcBef>
                <a:spcPts val="461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1920" spc="-12" dirty="0">
                <a:latin typeface="Calibri"/>
                <a:cs typeface="Calibri"/>
              </a:rPr>
              <a:t>Second figure </a:t>
            </a:r>
            <a:r>
              <a:rPr sz="1920" spc="-6" dirty="0">
                <a:latin typeface="Calibri"/>
                <a:cs typeface="Calibri"/>
              </a:rPr>
              <a:t>is a similar situation.</a:t>
            </a:r>
            <a:endParaRPr sz="1920">
              <a:latin typeface="Calibri"/>
              <a:cs typeface="Calibri"/>
            </a:endParaRPr>
          </a:p>
          <a:p>
            <a:pPr marL="426720" indent="-411480">
              <a:spcBef>
                <a:spcPts val="456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1920" spc="-12" dirty="0">
                <a:latin typeface="Calibri"/>
                <a:cs typeface="Calibri"/>
              </a:rPr>
              <a:t>Third figure has </a:t>
            </a:r>
            <a:r>
              <a:rPr sz="1920" b="1" spc="-12" dirty="0">
                <a:latin typeface="Calibri"/>
                <a:cs typeface="Calibri"/>
              </a:rPr>
              <a:t>g{400} </a:t>
            </a:r>
            <a:r>
              <a:rPr sz="1920" spc="-6" dirty="0">
                <a:latin typeface="Calibri"/>
                <a:cs typeface="Calibri"/>
              </a:rPr>
              <a:t>which </a:t>
            </a:r>
            <a:r>
              <a:rPr sz="1920" spc="-12" dirty="0">
                <a:latin typeface="Calibri"/>
                <a:cs typeface="Calibri"/>
              </a:rPr>
              <a:t>reveals </a:t>
            </a:r>
            <a:r>
              <a:rPr sz="1920" spc="-6" dirty="0">
                <a:latin typeface="Calibri"/>
                <a:cs typeface="Calibri"/>
              </a:rPr>
              <a:t>both </a:t>
            </a:r>
            <a:r>
              <a:rPr sz="1920" spc="-12" dirty="0">
                <a:latin typeface="Calibri"/>
                <a:cs typeface="Calibri"/>
              </a:rPr>
              <a:t>sets </a:t>
            </a:r>
            <a:r>
              <a:rPr sz="1920" spc="-6" dirty="0">
                <a:latin typeface="Calibri"/>
                <a:cs typeface="Calibri"/>
              </a:rPr>
              <a:t>of</a:t>
            </a:r>
            <a:r>
              <a:rPr sz="1920" spc="137" dirty="0">
                <a:latin typeface="Calibri"/>
                <a:cs typeface="Calibri"/>
              </a:rPr>
              <a:t> </a:t>
            </a:r>
            <a:r>
              <a:rPr sz="1920" spc="-12" dirty="0">
                <a:latin typeface="Calibri"/>
                <a:cs typeface="Calibri"/>
              </a:rPr>
              <a:t>dislocations.</a:t>
            </a:r>
            <a:endParaRPr sz="1920">
              <a:latin typeface="Calibri"/>
              <a:cs typeface="Calibri"/>
            </a:endParaRPr>
          </a:p>
          <a:p>
            <a:pPr marL="426720" indent="-411480">
              <a:spcBef>
                <a:spcPts val="468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1920" spc="-6" dirty="0">
                <a:latin typeface="Calibri"/>
                <a:cs typeface="Calibri"/>
              </a:rPr>
              <a:t>Note the </a:t>
            </a:r>
            <a:r>
              <a:rPr sz="1920" dirty="0">
                <a:latin typeface="Calibri"/>
                <a:cs typeface="Calibri"/>
              </a:rPr>
              <a:t>ability </a:t>
            </a:r>
            <a:r>
              <a:rPr sz="1920" spc="-12" dirty="0">
                <a:latin typeface="Calibri"/>
                <a:cs typeface="Calibri"/>
              </a:rPr>
              <a:t>to </a:t>
            </a:r>
            <a:r>
              <a:rPr sz="1920" spc="-6" dirty="0">
                <a:latin typeface="Calibri"/>
                <a:cs typeface="Calibri"/>
              </a:rPr>
              <a:t>view dislocations </a:t>
            </a:r>
            <a:r>
              <a:rPr sz="1920" dirty="0">
                <a:latin typeface="Calibri"/>
                <a:cs typeface="Calibri"/>
              </a:rPr>
              <a:t>with </a:t>
            </a:r>
            <a:r>
              <a:rPr sz="1920" spc="-12" dirty="0">
                <a:latin typeface="Calibri"/>
                <a:cs typeface="Calibri"/>
              </a:rPr>
              <a:t>improved</a:t>
            </a:r>
            <a:r>
              <a:rPr sz="1920" dirty="0">
                <a:latin typeface="Calibri"/>
                <a:cs typeface="Calibri"/>
              </a:rPr>
              <a:t> </a:t>
            </a:r>
            <a:r>
              <a:rPr sz="1920" spc="-18" dirty="0">
                <a:latin typeface="Calibri"/>
                <a:cs typeface="Calibri"/>
              </a:rPr>
              <a:t>contrast</a:t>
            </a:r>
            <a:endParaRPr sz="192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3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002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26"/>
              </a:spcBef>
            </a:pPr>
            <a:r>
              <a:rPr dirty="0"/>
              <a:t>Imaging </a:t>
            </a:r>
            <a:r>
              <a:rPr spc="-42" dirty="0"/>
              <a:t>Techniques</a:t>
            </a:r>
            <a:r>
              <a:rPr spc="-84" dirty="0"/>
              <a:t> </a:t>
            </a:r>
            <a:r>
              <a:rPr spc="-6" dirty="0"/>
              <a:t>(TEM)</a:t>
            </a:r>
          </a:p>
        </p:txBody>
      </p:sp>
      <p:sp>
        <p:nvSpPr>
          <p:cNvPr id="3" name="object 3"/>
          <p:cNvSpPr/>
          <p:nvPr/>
        </p:nvSpPr>
        <p:spPr>
          <a:xfrm>
            <a:off x="2994720" y="1954530"/>
            <a:ext cx="4039210" cy="258714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592"/>
          </a:p>
        </p:txBody>
      </p:sp>
      <p:sp>
        <p:nvSpPr>
          <p:cNvPr id="4" name="object 4"/>
          <p:cNvSpPr/>
          <p:nvPr/>
        </p:nvSpPr>
        <p:spPr>
          <a:xfrm>
            <a:off x="3108960" y="5212080"/>
            <a:ext cx="3637540" cy="185345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592"/>
          </a:p>
        </p:txBody>
      </p:sp>
      <p:sp>
        <p:nvSpPr>
          <p:cNvPr id="5" name="object 5"/>
          <p:cNvSpPr txBox="1"/>
          <p:nvPr/>
        </p:nvSpPr>
        <p:spPr>
          <a:xfrm>
            <a:off x="7497166" y="2029663"/>
            <a:ext cx="4226052" cy="4797211"/>
          </a:xfrm>
          <a:prstGeom prst="rect">
            <a:avLst/>
          </a:prstGeom>
        </p:spPr>
        <p:txBody>
          <a:bodyPr vert="horz" wrap="square" lIns="0" tIns="51816" rIns="0" bIns="0" rtlCol="0">
            <a:spAutoFit/>
          </a:bodyPr>
          <a:lstStyle/>
          <a:p>
            <a:pPr marL="426720" marR="230124" indent="-411480">
              <a:lnSpc>
                <a:spcPts val="2340"/>
              </a:lnSpc>
              <a:spcBef>
                <a:spcPts val="408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2000" spc="-24" dirty="0">
                <a:solidFill>
                  <a:schemeClr val="accent2"/>
                </a:solidFill>
                <a:cs typeface="Calibri"/>
              </a:rPr>
              <a:t>First </a:t>
            </a:r>
            <a:r>
              <a:rPr sz="2000" spc="-6" dirty="0">
                <a:solidFill>
                  <a:schemeClr val="accent2"/>
                </a:solidFill>
                <a:cs typeface="Calibri"/>
              </a:rPr>
              <a:t>set is </a:t>
            </a:r>
            <a:r>
              <a:rPr sz="2000" dirty="0">
                <a:solidFill>
                  <a:schemeClr val="accent2"/>
                </a:solidFill>
                <a:cs typeface="Calibri"/>
              </a:rPr>
              <a:t>a </a:t>
            </a:r>
            <a:r>
              <a:rPr sz="2000" spc="-12" dirty="0">
                <a:solidFill>
                  <a:schemeClr val="accent2"/>
                </a:solidFill>
                <a:cs typeface="Calibri"/>
              </a:rPr>
              <a:t>comparison </a:t>
            </a:r>
            <a:r>
              <a:rPr sz="2000" spc="-6" dirty="0">
                <a:solidFill>
                  <a:schemeClr val="accent2"/>
                </a:solidFill>
                <a:cs typeface="Calibri"/>
              </a:rPr>
              <a:t>of DF  image </a:t>
            </a:r>
            <a:r>
              <a:rPr sz="2000" dirty="0">
                <a:solidFill>
                  <a:schemeClr val="accent2"/>
                </a:solidFill>
                <a:cs typeface="Calibri"/>
              </a:rPr>
              <a:t>and a </a:t>
            </a:r>
            <a:r>
              <a:rPr sz="2000" spc="-24" dirty="0">
                <a:solidFill>
                  <a:schemeClr val="accent2"/>
                </a:solidFill>
                <a:cs typeface="Calibri"/>
              </a:rPr>
              <a:t>Weak </a:t>
            </a:r>
            <a:r>
              <a:rPr sz="2000" dirty="0">
                <a:solidFill>
                  <a:schemeClr val="accent2"/>
                </a:solidFill>
                <a:cs typeface="Calibri"/>
              </a:rPr>
              <a:t>Beam</a:t>
            </a:r>
            <a:r>
              <a:rPr sz="2000" spc="-36" dirty="0">
                <a:solidFill>
                  <a:schemeClr val="accent2"/>
                </a:solidFill>
                <a:cs typeface="Calibri"/>
              </a:rPr>
              <a:t> </a:t>
            </a:r>
            <a:r>
              <a:rPr sz="2000" spc="-6" dirty="0">
                <a:solidFill>
                  <a:schemeClr val="accent2"/>
                </a:solidFill>
                <a:cs typeface="Calibri"/>
              </a:rPr>
              <a:t>Image.</a:t>
            </a:r>
            <a:endParaRPr sz="2000" dirty="0">
              <a:solidFill>
                <a:schemeClr val="accent2"/>
              </a:solidFill>
              <a:cs typeface="Calibri"/>
            </a:endParaRPr>
          </a:p>
          <a:p>
            <a:pPr marL="426720" marR="6096" indent="-411480">
              <a:lnSpc>
                <a:spcPts val="2327"/>
              </a:lnSpc>
              <a:spcBef>
                <a:spcPts val="516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2000" spc="-12" dirty="0">
                <a:solidFill>
                  <a:schemeClr val="accent2"/>
                </a:solidFill>
                <a:cs typeface="Calibri"/>
              </a:rPr>
              <a:t>Second </a:t>
            </a:r>
            <a:r>
              <a:rPr sz="2000" spc="-6" dirty="0">
                <a:solidFill>
                  <a:schemeClr val="accent2"/>
                </a:solidFill>
                <a:cs typeface="Calibri"/>
              </a:rPr>
              <a:t>set </a:t>
            </a:r>
            <a:r>
              <a:rPr sz="2000" dirty="0">
                <a:solidFill>
                  <a:schemeClr val="accent2"/>
                </a:solidFill>
                <a:cs typeface="Calibri"/>
              </a:rPr>
              <a:t>is a </a:t>
            </a:r>
            <a:r>
              <a:rPr sz="2000" spc="-12" dirty="0">
                <a:solidFill>
                  <a:schemeClr val="accent2"/>
                </a:solidFill>
                <a:cs typeface="Calibri"/>
              </a:rPr>
              <a:t>comparison  </a:t>
            </a:r>
            <a:r>
              <a:rPr sz="2000" spc="-6" dirty="0">
                <a:solidFill>
                  <a:schemeClr val="accent2"/>
                </a:solidFill>
                <a:cs typeface="Calibri"/>
              </a:rPr>
              <a:t>between </a:t>
            </a:r>
            <a:r>
              <a:rPr sz="2000" dirty="0">
                <a:solidFill>
                  <a:schemeClr val="accent2"/>
                </a:solidFill>
                <a:cs typeface="Calibri"/>
              </a:rPr>
              <a:t>a </a:t>
            </a:r>
            <a:r>
              <a:rPr sz="2000" spc="-24" dirty="0">
                <a:solidFill>
                  <a:schemeClr val="accent2"/>
                </a:solidFill>
                <a:cs typeface="Calibri"/>
              </a:rPr>
              <a:t>Weak </a:t>
            </a:r>
            <a:r>
              <a:rPr sz="2000" spc="-6" dirty="0">
                <a:solidFill>
                  <a:schemeClr val="accent2"/>
                </a:solidFill>
                <a:cs typeface="Calibri"/>
              </a:rPr>
              <a:t>beam image and  </a:t>
            </a:r>
            <a:r>
              <a:rPr sz="2000" dirty="0">
                <a:solidFill>
                  <a:schemeClr val="accent2"/>
                </a:solidFill>
                <a:cs typeface="Calibri"/>
              </a:rPr>
              <a:t>a BF</a:t>
            </a:r>
            <a:r>
              <a:rPr sz="2000" spc="-12" dirty="0">
                <a:solidFill>
                  <a:schemeClr val="accent2"/>
                </a:solidFill>
                <a:cs typeface="Calibri"/>
              </a:rPr>
              <a:t> </a:t>
            </a:r>
            <a:r>
              <a:rPr sz="2000" spc="-6" dirty="0">
                <a:solidFill>
                  <a:schemeClr val="accent2"/>
                </a:solidFill>
                <a:cs typeface="Calibri"/>
              </a:rPr>
              <a:t>image.</a:t>
            </a:r>
            <a:endParaRPr sz="2000" dirty="0">
              <a:solidFill>
                <a:schemeClr val="accent2"/>
              </a:solidFill>
              <a:cs typeface="Calibri"/>
            </a:endParaRPr>
          </a:p>
          <a:p>
            <a:pPr marL="426720" marR="121920" indent="-411480">
              <a:lnSpc>
                <a:spcPct val="89600"/>
              </a:lnSpc>
              <a:spcBef>
                <a:spcPts val="576"/>
              </a:spcBef>
              <a:buChar char="•"/>
              <a:tabLst>
                <a:tab pos="425958" algn="l"/>
                <a:tab pos="426720" algn="l"/>
              </a:tabLst>
            </a:pPr>
            <a:r>
              <a:rPr sz="2000" dirty="0">
                <a:solidFill>
                  <a:schemeClr val="accent2"/>
                </a:solidFill>
                <a:cs typeface="Arial"/>
              </a:rPr>
              <a:t>The WB </a:t>
            </a:r>
            <a:r>
              <a:rPr sz="2000" spc="-6" dirty="0">
                <a:solidFill>
                  <a:schemeClr val="accent2"/>
                </a:solidFill>
                <a:cs typeface="Arial"/>
              </a:rPr>
              <a:t>technique is a </a:t>
            </a:r>
            <a:r>
              <a:rPr sz="2000" spc="-12" dirty="0">
                <a:solidFill>
                  <a:schemeClr val="accent2"/>
                </a:solidFill>
                <a:cs typeface="Arial"/>
              </a:rPr>
              <a:t>higher  </a:t>
            </a:r>
            <a:r>
              <a:rPr sz="2000" spc="-6" dirty="0">
                <a:solidFill>
                  <a:schemeClr val="accent2"/>
                </a:solidFill>
                <a:cs typeface="Arial"/>
              </a:rPr>
              <a:t>resolution </a:t>
            </a:r>
            <a:r>
              <a:rPr sz="2000" dirty="0">
                <a:solidFill>
                  <a:schemeClr val="accent2"/>
                </a:solidFill>
                <a:cs typeface="Arial"/>
              </a:rPr>
              <a:t>form </a:t>
            </a:r>
            <a:r>
              <a:rPr sz="2000" spc="-6" dirty="0">
                <a:solidFill>
                  <a:schemeClr val="accent2"/>
                </a:solidFill>
                <a:cs typeface="Arial"/>
              </a:rPr>
              <a:t>of </a:t>
            </a:r>
            <a:r>
              <a:rPr sz="2000" dirty="0">
                <a:solidFill>
                  <a:schemeClr val="accent2"/>
                </a:solidFill>
                <a:cs typeface="Arial"/>
              </a:rPr>
              <a:t>DF </a:t>
            </a:r>
            <a:r>
              <a:rPr sz="2000" spc="-12" dirty="0">
                <a:solidFill>
                  <a:schemeClr val="accent2"/>
                </a:solidFill>
                <a:cs typeface="Arial"/>
              </a:rPr>
              <a:t>imaging  </a:t>
            </a:r>
            <a:r>
              <a:rPr sz="2000" spc="-6" dirty="0">
                <a:solidFill>
                  <a:schemeClr val="accent2"/>
                </a:solidFill>
                <a:cs typeface="Arial"/>
              </a:rPr>
              <a:t>and is primarily used </a:t>
            </a:r>
            <a:r>
              <a:rPr sz="2000" dirty="0">
                <a:solidFill>
                  <a:schemeClr val="accent2"/>
                </a:solidFill>
                <a:cs typeface="Arial"/>
              </a:rPr>
              <a:t>for  </a:t>
            </a:r>
            <a:r>
              <a:rPr sz="2000" spc="-6" dirty="0">
                <a:solidFill>
                  <a:schemeClr val="accent2"/>
                </a:solidFill>
                <a:cs typeface="Arial"/>
              </a:rPr>
              <a:t>imaging closely spaced defect  structures on </a:t>
            </a:r>
            <a:r>
              <a:rPr sz="2000" dirty="0">
                <a:solidFill>
                  <a:schemeClr val="accent2"/>
                </a:solidFill>
                <a:cs typeface="Arial"/>
              </a:rPr>
              <a:t>the </a:t>
            </a:r>
            <a:r>
              <a:rPr sz="2000" spc="-6" dirty="0">
                <a:solidFill>
                  <a:schemeClr val="accent2"/>
                </a:solidFill>
                <a:cs typeface="Arial"/>
              </a:rPr>
              <a:t>nanometer  scale</a:t>
            </a:r>
            <a:endParaRPr sz="2000" dirty="0">
              <a:solidFill>
                <a:schemeClr val="accent2"/>
              </a:solidFill>
              <a:cs typeface="Arial"/>
            </a:endParaRPr>
          </a:p>
          <a:p>
            <a:pPr marL="426720" marR="223266" indent="-411480">
              <a:lnSpc>
                <a:spcPct val="90000"/>
              </a:lnSpc>
              <a:spcBef>
                <a:spcPts val="504"/>
              </a:spcBef>
              <a:buFont typeface="Arial"/>
              <a:buChar char="•"/>
              <a:tabLst>
                <a:tab pos="425958" algn="l"/>
                <a:tab pos="426720" algn="l"/>
              </a:tabLst>
            </a:pPr>
            <a:r>
              <a:rPr sz="2000" spc="-12" dirty="0">
                <a:solidFill>
                  <a:schemeClr val="accent2"/>
                </a:solidFill>
                <a:cs typeface="Calibri"/>
              </a:rPr>
              <a:t>Note </a:t>
            </a:r>
            <a:r>
              <a:rPr sz="2000" spc="-6" dirty="0">
                <a:solidFill>
                  <a:schemeClr val="accent2"/>
                </a:solidFill>
                <a:cs typeface="Calibri"/>
              </a:rPr>
              <a:t>that in </a:t>
            </a:r>
            <a:r>
              <a:rPr sz="2000" dirty="0">
                <a:solidFill>
                  <a:schemeClr val="accent2"/>
                </a:solidFill>
                <a:cs typeface="Calibri"/>
              </a:rPr>
              <a:t>the WB </a:t>
            </a:r>
            <a:r>
              <a:rPr sz="2000" spc="-6" dirty="0">
                <a:solidFill>
                  <a:schemeClr val="accent2"/>
                </a:solidFill>
                <a:cs typeface="Calibri"/>
              </a:rPr>
              <a:t>image </a:t>
            </a:r>
            <a:r>
              <a:rPr sz="2000" dirty="0">
                <a:solidFill>
                  <a:schemeClr val="accent2"/>
                </a:solidFill>
                <a:cs typeface="Calibri"/>
              </a:rPr>
              <a:t>the  </a:t>
            </a:r>
            <a:r>
              <a:rPr sz="2000" spc="-18" dirty="0">
                <a:solidFill>
                  <a:schemeClr val="accent2"/>
                </a:solidFill>
                <a:cs typeface="Calibri"/>
              </a:rPr>
              <a:t>contrast </a:t>
            </a:r>
            <a:r>
              <a:rPr sz="2000" dirty="0">
                <a:solidFill>
                  <a:schemeClr val="accent2"/>
                </a:solidFill>
                <a:cs typeface="Calibri"/>
              </a:rPr>
              <a:t>and </a:t>
            </a:r>
            <a:r>
              <a:rPr sz="2000" spc="-12" dirty="0">
                <a:solidFill>
                  <a:schemeClr val="accent2"/>
                </a:solidFill>
                <a:cs typeface="Calibri"/>
              </a:rPr>
              <a:t>resolution </a:t>
            </a:r>
            <a:r>
              <a:rPr sz="2000" spc="-6" dirty="0">
                <a:solidFill>
                  <a:schemeClr val="accent2"/>
                </a:solidFill>
                <a:cs typeface="Calibri"/>
              </a:rPr>
              <a:t>is </a:t>
            </a:r>
            <a:r>
              <a:rPr sz="2000" spc="-18" dirty="0">
                <a:solidFill>
                  <a:schemeClr val="accent2"/>
                </a:solidFill>
                <a:cs typeface="Calibri"/>
              </a:rPr>
              <a:t>better  </a:t>
            </a:r>
            <a:r>
              <a:rPr sz="2000" dirty="0">
                <a:solidFill>
                  <a:schemeClr val="accent2"/>
                </a:solidFill>
                <a:cs typeface="Calibri"/>
              </a:rPr>
              <a:t>than </a:t>
            </a:r>
            <a:r>
              <a:rPr sz="2000" spc="-12" dirty="0">
                <a:solidFill>
                  <a:schemeClr val="accent2"/>
                </a:solidFill>
                <a:cs typeface="Calibri"/>
              </a:rPr>
              <a:t>corresponding </a:t>
            </a:r>
            <a:r>
              <a:rPr sz="2000" dirty="0">
                <a:solidFill>
                  <a:schemeClr val="accent2"/>
                </a:solidFill>
                <a:cs typeface="Calibri"/>
              </a:rPr>
              <a:t>BF </a:t>
            </a:r>
            <a:r>
              <a:rPr sz="2000" spc="-6" dirty="0">
                <a:solidFill>
                  <a:schemeClr val="accent2"/>
                </a:solidFill>
                <a:cs typeface="Calibri"/>
              </a:rPr>
              <a:t>or DF  images.</a:t>
            </a:r>
            <a:endParaRPr sz="2000" dirty="0">
              <a:solidFill>
                <a:schemeClr val="accent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589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02319" y="1759120"/>
            <a:ext cx="4555361" cy="625906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/>
          <p:nvPr/>
        </p:nvSpPr>
        <p:spPr>
          <a:xfrm>
            <a:off x="8083297" y="2141185"/>
            <a:ext cx="3611341" cy="5163671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00400" y="-79397"/>
            <a:ext cx="10972800" cy="1310979"/>
          </a:xfrm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111"/>
              </a:spcBef>
            </a:pPr>
            <a:r>
              <a:rPr spc="-5" dirty="0"/>
              <a:t>Weak-beam dark </a:t>
            </a:r>
            <a:r>
              <a:rPr spc="-11" dirty="0"/>
              <a:t>field </a:t>
            </a:r>
            <a:r>
              <a:rPr spc="-5" dirty="0"/>
              <a:t>(WBDF) </a:t>
            </a:r>
            <a:r>
              <a:rPr spc="-11" dirty="0"/>
              <a:t>dislocation</a:t>
            </a:r>
            <a:r>
              <a:rPr spc="21" dirty="0"/>
              <a:t> </a:t>
            </a:r>
            <a:r>
              <a:rPr spc="-11" dirty="0"/>
              <a:t>images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54541" y="2728015"/>
            <a:ext cx="546623" cy="404583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>
              <a:spcBef>
                <a:spcPts val="106"/>
              </a:spcBef>
            </a:pPr>
            <a:r>
              <a:rPr sz="2541" spc="-5" dirty="0">
                <a:latin typeface="Times New Roman"/>
                <a:cs typeface="Times New Roman"/>
              </a:rPr>
              <a:t>WB</a:t>
            </a:r>
            <a:endParaRPr sz="2541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6496" y="5516397"/>
            <a:ext cx="413497" cy="404583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>
              <a:spcBef>
                <a:spcPts val="106"/>
              </a:spcBef>
            </a:pPr>
            <a:r>
              <a:rPr sz="2541" spc="-37" dirty="0">
                <a:latin typeface="Times New Roman"/>
                <a:cs typeface="Times New Roman"/>
              </a:rPr>
              <a:t>BF</a:t>
            </a:r>
            <a:endParaRPr sz="254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7224" y="2113876"/>
            <a:ext cx="6604022" cy="498616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/>
          <p:nvPr/>
        </p:nvSpPr>
        <p:spPr>
          <a:xfrm>
            <a:off x="4897418" y="1622791"/>
            <a:ext cx="4578051" cy="404583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>
              <a:spcBef>
                <a:spcPts val="106"/>
              </a:spcBef>
              <a:tabLst>
                <a:tab pos="3631298" algn="l"/>
              </a:tabLst>
            </a:pPr>
            <a:r>
              <a:rPr sz="2541" spc="-5" dirty="0">
                <a:latin typeface="Times New Roman"/>
                <a:cs typeface="Times New Roman"/>
              </a:rPr>
              <a:t>Tw</a:t>
            </a:r>
            <a:r>
              <a:rPr sz="2541" dirty="0">
                <a:latin typeface="Times New Roman"/>
                <a:cs typeface="Times New Roman"/>
              </a:rPr>
              <a:t>o</a:t>
            </a:r>
            <a:r>
              <a:rPr sz="2541" spc="-5" dirty="0">
                <a:latin typeface="Times New Roman"/>
                <a:cs typeface="Times New Roman"/>
              </a:rPr>
              <a:t> bea</a:t>
            </a:r>
            <a:r>
              <a:rPr sz="2541" dirty="0">
                <a:latin typeface="Times New Roman"/>
                <a:cs typeface="Times New Roman"/>
              </a:rPr>
              <a:t>m</a:t>
            </a:r>
            <a:r>
              <a:rPr sz="2541" spc="-11" dirty="0">
                <a:latin typeface="Times New Roman"/>
                <a:cs typeface="Times New Roman"/>
              </a:rPr>
              <a:t> </a:t>
            </a:r>
            <a:r>
              <a:rPr sz="2541" spc="-5" dirty="0">
                <a:latin typeface="Times New Roman"/>
                <a:cs typeface="Times New Roman"/>
              </a:rPr>
              <a:t>B</a:t>
            </a:r>
            <a:r>
              <a:rPr sz="2541" dirty="0">
                <a:latin typeface="Times New Roman"/>
                <a:cs typeface="Times New Roman"/>
              </a:rPr>
              <a:t>F	</a:t>
            </a:r>
            <a:r>
              <a:rPr sz="2541" spc="-5" dirty="0">
                <a:latin typeface="Times New Roman"/>
                <a:cs typeface="Times New Roman"/>
              </a:rPr>
              <a:t>WBDF</a:t>
            </a:r>
            <a:endParaRPr sz="2541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51591" y="673967"/>
            <a:ext cx="7721974" cy="470536"/>
          </a:xfrm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>
              <a:spcBef>
                <a:spcPts val="111"/>
              </a:spcBef>
            </a:pPr>
            <a:r>
              <a:rPr sz="2965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Weak-beam dark </a:t>
            </a:r>
            <a:r>
              <a:rPr sz="2965" u="heavy" spc="-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field </a:t>
            </a:r>
            <a:r>
              <a:rPr sz="2965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(WBDF) </a:t>
            </a:r>
            <a:r>
              <a:rPr sz="2965" u="heavy" spc="-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dislocation</a:t>
            </a:r>
            <a:r>
              <a:rPr sz="2965" u="heavy" spc="2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965" u="heavy" spc="-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images</a:t>
            </a:r>
            <a:endParaRPr sz="2965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87075" y="1772970"/>
            <a:ext cx="4179885" cy="560785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/>
          <p:nvPr/>
        </p:nvSpPr>
        <p:spPr>
          <a:xfrm>
            <a:off x="3789043" y="2766425"/>
            <a:ext cx="1869814" cy="404583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>
              <a:spcBef>
                <a:spcPts val="106"/>
              </a:spcBef>
            </a:pPr>
            <a:r>
              <a:rPr sz="2541" spc="-5" dirty="0">
                <a:latin typeface="Times New Roman"/>
                <a:cs typeface="Times New Roman"/>
              </a:rPr>
              <a:t>Two beam</a:t>
            </a:r>
            <a:r>
              <a:rPr sz="2541" spc="-101" dirty="0">
                <a:latin typeface="Times New Roman"/>
                <a:cs typeface="Times New Roman"/>
              </a:rPr>
              <a:t> </a:t>
            </a:r>
            <a:r>
              <a:rPr sz="2541" spc="-5" dirty="0">
                <a:latin typeface="Times New Roman"/>
                <a:cs typeface="Times New Roman"/>
              </a:rPr>
              <a:t>BF</a:t>
            </a:r>
            <a:endParaRPr sz="2541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5371" y="5185724"/>
            <a:ext cx="956085" cy="404583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>
              <a:spcBef>
                <a:spcPts val="106"/>
              </a:spcBef>
            </a:pPr>
            <a:r>
              <a:rPr sz="2541" spc="-11" dirty="0">
                <a:latin typeface="Times New Roman"/>
                <a:cs typeface="Times New Roman"/>
              </a:rPr>
              <a:t>WBDF</a:t>
            </a:r>
            <a:endParaRPr sz="2541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111"/>
              </a:spcBef>
            </a:pPr>
            <a:r>
              <a:rPr spc="-5" dirty="0"/>
              <a:t>Weak-beam dark </a:t>
            </a:r>
            <a:r>
              <a:rPr spc="-11" dirty="0"/>
              <a:t>field </a:t>
            </a:r>
            <a:r>
              <a:rPr spc="-5" dirty="0"/>
              <a:t>(WBDF) </a:t>
            </a:r>
            <a:r>
              <a:rPr spc="-11" dirty="0"/>
              <a:t>dislocation</a:t>
            </a:r>
            <a:r>
              <a:rPr spc="21" dirty="0"/>
              <a:t> </a:t>
            </a:r>
            <a:r>
              <a:rPr spc="-11" dirty="0"/>
              <a:t>images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4496" y="2765253"/>
            <a:ext cx="1408579" cy="585919"/>
          </a:xfrm>
          <a:prstGeom prst="rect">
            <a:avLst/>
          </a:prstGeom>
        </p:spPr>
        <p:txBody>
          <a:bodyPr vert="horz" wrap="square" lIns="0" tIns="10085" rIns="0" bIns="0" rtlCol="0">
            <a:spAutoFit/>
          </a:bodyPr>
          <a:lstStyle/>
          <a:p>
            <a:pPr marL="13447" marR="5379">
              <a:lnSpc>
                <a:spcPct val="101099"/>
              </a:lnSpc>
              <a:spcBef>
                <a:spcPts val="79"/>
              </a:spcBef>
            </a:pPr>
            <a:r>
              <a:rPr sz="1906" spc="-5" dirty="0">
                <a:latin typeface="Times New Roman"/>
                <a:cs typeface="Times New Roman"/>
              </a:rPr>
              <a:t>Single image  Two beam</a:t>
            </a:r>
            <a:r>
              <a:rPr sz="1906" spc="-106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BF</a:t>
            </a:r>
            <a:endParaRPr sz="1906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22176" y="5030812"/>
            <a:ext cx="1531620" cy="600149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 marR="5379">
              <a:spcBef>
                <a:spcPts val="106"/>
              </a:spcBef>
            </a:pPr>
            <a:r>
              <a:rPr sz="1906" spc="-5" dirty="0">
                <a:latin typeface="Times New Roman"/>
                <a:cs typeface="Times New Roman"/>
              </a:rPr>
              <a:t>Double image  Three beam</a:t>
            </a:r>
            <a:r>
              <a:rPr sz="1906" spc="-95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BF</a:t>
            </a:r>
            <a:endParaRPr sz="1906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03137" y="2691024"/>
            <a:ext cx="1388409" cy="600149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 marR="5379">
              <a:spcBef>
                <a:spcPts val="106"/>
              </a:spcBef>
            </a:pPr>
            <a:r>
              <a:rPr sz="1906" spc="-5" dirty="0">
                <a:latin typeface="Times New Roman"/>
                <a:cs typeface="Times New Roman"/>
              </a:rPr>
              <a:t>Double</a:t>
            </a:r>
            <a:r>
              <a:rPr sz="1906" spc="-101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image  g*b=2,</a:t>
            </a:r>
            <a:r>
              <a:rPr sz="1906" spc="-26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s=0</a:t>
            </a:r>
            <a:endParaRPr sz="1906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67682" y="4627401"/>
            <a:ext cx="1294952" cy="893435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 marR="5379">
              <a:spcBef>
                <a:spcPts val="106"/>
              </a:spcBef>
            </a:pPr>
            <a:r>
              <a:rPr sz="1906" spc="-5" dirty="0">
                <a:latin typeface="Times New Roman"/>
                <a:cs typeface="Times New Roman"/>
              </a:rPr>
              <a:t>Single</a:t>
            </a:r>
            <a:r>
              <a:rPr sz="1906" spc="-101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image  g*b=2,</a:t>
            </a:r>
            <a:endParaRPr sz="1906">
              <a:latin typeface="Times New Roman"/>
              <a:cs typeface="Times New Roman"/>
            </a:endParaRPr>
          </a:p>
          <a:p>
            <a:pPr marL="13447"/>
            <a:r>
              <a:rPr sz="1906" dirty="0">
                <a:latin typeface="Times New Roman"/>
                <a:cs typeface="Times New Roman"/>
              </a:rPr>
              <a:t>s </a:t>
            </a:r>
            <a:r>
              <a:rPr sz="1906" spc="-5" dirty="0">
                <a:latin typeface="Times New Roman"/>
                <a:cs typeface="Times New Roman"/>
              </a:rPr>
              <a:t>is not</a:t>
            </a:r>
            <a:r>
              <a:rPr sz="1906" spc="-42" dirty="0">
                <a:latin typeface="Times New Roman"/>
                <a:cs typeface="Times New Roman"/>
              </a:rPr>
              <a:t> </a:t>
            </a:r>
            <a:r>
              <a:rPr sz="1906" dirty="0">
                <a:latin typeface="Times New Roman"/>
                <a:cs typeface="Times New Roman"/>
              </a:rPr>
              <a:t>0</a:t>
            </a:r>
            <a:endParaRPr sz="1906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111"/>
              </a:spcBef>
            </a:pPr>
            <a:r>
              <a:rPr spc="-5" dirty="0"/>
              <a:t>Images </a:t>
            </a:r>
            <a:r>
              <a:rPr dirty="0"/>
              <a:t>of </a:t>
            </a:r>
            <a:r>
              <a:rPr spc="-5" dirty="0"/>
              <a:t>Dislocations for different </a:t>
            </a:r>
            <a:r>
              <a:rPr dirty="0"/>
              <a:t>g </a:t>
            </a:r>
            <a:r>
              <a:rPr dirty="0">
                <a:latin typeface="Symbol"/>
                <a:cs typeface="Symbol"/>
              </a:rPr>
              <a:t></a:t>
            </a:r>
            <a:r>
              <a:rPr dirty="0"/>
              <a:t> b</a:t>
            </a:r>
            <a:r>
              <a:rPr spc="21" dirty="0"/>
              <a:t> </a:t>
            </a:r>
            <a:r>
              <a:rPr spc="-11" dirty="0"/>
              <a:t>conditions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9F4419-6147-48D9-A8A1-5401BD098D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264" y="1957836"/>
            <a:ext cx="5641344" cy="53391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22314" y="2207469"/>
            <a:ext cx="9552791" cy="381466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/>
          <p:nvPr/>
        </p:nvSpPr>
        <p:spPr>
          <a:xfrm>
            <a:off x="4620141" y="1633072"/>
            <a:ext cx="6359114" cy="600149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3447" rIns="0" bIns="0" rtlCol="0">
            <a:spAutoFit/>
          </a:bodyPr>
          <a:lstStyle/>
          <a:p>
            <a:pPr marL="13447" marR="5379">
              <a:spcBef>
                <a:spcPts val="106"/>
              </a:spcBef>
            </a:pPr>
            <a:r>
              <a:rPr sz="1906" dirty="0">
                <a:solidFill>
                  <a:srgbClr val="FFFF00"/>
                </a:solidFill>
                <a:latin typeface="Times New Roman"/>
                <a:cs typeface="Times New Roman"/>
              </a:rPr>
              <a:t>Copper foil micrographs taken </a:t>
            </a:r>
            <a:r>
              <a:rPr sz="1906" spc="-5" dirty="0">
                <a:solidFill>
                  <a:srgbClr val="FFFF00"/>
                </a:solidFill>
                <a:latin typeface="Times New Roman"/>
                <a:cs typeface="Times New Roman"/>
              </a:rPr>
              <a:t>with </a:t>
            </a:r>
            <a:r>
              <a:rPr sz="1906" dirty="0">
                <a:solidFill>
                  <a:srgbClr val="FFFF00"/>
                </a:solidFill>
                <a:latin typeface="Times New Roman"/>
                <a:cs typeface="Times New Roman"/>
              </a:rPr>
              <a:t>different 111 type</a:t>
            </a:r>
            <a:r>
              <a:rPr sz="1906" spc="-11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1906" dirty="0">
                <a:solidFill>
                  <a:srgbClr val="FFFF00"/>
                </a:solidFill>
                <a:latin typeface="Times New Roman"/>
                <a:cs typeface="Times New Roman"/>
              </a:rPr>
              <a:t>reflections  </a:t>
            </a:r>
            <a:r>
              <a:rPr sz="1906" spc="-5" dirty="0">
                <a:solidFill>
                  <a:srgbClr val="FFFF00"/>
                </a:solidFill>
                <a:latin typeface="Times New Roman"/>
                <a:cs typeface="Times New Roman"/>
              </a:rPr>
              <a:t>Burgers vectors of </a:t>
            </a:r>
            <a:r>
              <a:rPr sz="1906" dirty="0">
                <a:solidFill>
                  <a:srgbClr val="FFFF00"/>
                </a:solidFill>
                <a:latin typeface="Times New Roman"/>
                <a:cs typeface="Times New Roman"/>
              </a:rPr>
              <a:t>type a/2</a:t>
            </a:r>
            <a:r>
              <a:rPr sz="1906" spc="-2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1906" spc="-5" dirty="0">
                <a:solidFill>
                  <a:srgbClr val="FFFF00"/>
                </a:solidFill>
                <a:latin typeface="Times New Roman"/>
                <a:cs typeface="Times New Roman"/>
              </a:rPr>
              <a:t>[110]</a:t>
            </a:r>
            <a:endParaRPr sz="1906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18733" y="6241048"/>
            <a:ext cx="1724585" cy="600149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 marR="5379">
              <a:spcBef>
                <a:spcPts val="106"/>
              </a:spcBef>
            </a:pPr>
            <a:r>
              <a:rPr sz="1906" spc="-5" dirty="0">
                <a:latin typeface="Times New Roman"/>
                <a:cs typeface="Times New Roman"/>
              </a:rPr>
              <a:t>Burgers vectors  which</a:t>
            </a:r>
            <a:r>
              <a:rPr sz="1906" spc="-95" dirty="0">
                <a:latin typeface="Times New Roman"/>
                <a:cs typeface="Times New Roman"/>
              </a:rPr>
              <a:t> </a:t>
            </a:r>
            <a:r>
              <a:rPr sz="1906" i="1" spc="-5" dirty="0">
                <a:latin typeface="Times New Roman"/>
                <a:cs typeface="Times New Roman"/>
              </a:rPr>
              <a:t>disappear:</a:t>
            </a:r>
            <a:endParaRPr sz="1906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978575"/>
              </p:ext>
            </p:extLst>
          </p:nvPr>
        </p:nvGraphicFramePr>
        <p:xfrm>
          <a:off x="3021016" y="6910175"/>
          <a:ext cx="2444676" cy="11394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8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8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252">
                <a:tc>
                  <a:txBody>
                    <a:bodyPr/>
                    <a:lstStyle/>
                    <a:p>
                      <a:pPr marL="31750">
                        <a:lnSpc>
                          <a:spcPts val="1964"/>
                        </a:lnSpc>
                      </a:pPr>
                      <a:r>
                        <a:rPr sz="1900" spc="-5" dirty="0">
                          <a:latin typeface="Times New Roman"/>
                          <a:cs typeface="Times New Roman"/>
                        </a:rPr>
                        <a:t>(a)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ts val="1964"/>
                        </a:lnSpc>
                      </a:pPr>
                      <a:r>
                        <a:rPr sz="1900" spc="5" dirty="0">
                          <a:latin typeface="Times New Roman"/>
                          <a:cs typeface="Times New Roman"/>
                        </a:rPr>
                        <a:t>(b)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ts val="1964"/>
                        </a:lnSpc>
                      </a:pPr>
                      <a:r>
                        <a:rPr sz="1900" spc="-5" dirty="0">
                          <a:latin typeface="Times New Roman"/>
                          <a:cs typeface="Times New Roman"/>
                        </a:rPr>
                        <a:t>(c)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455">
                <a:tc>
                  <a:txBody>
                    <a:bodyPr/>
                    <a:lstStyle/>
                    <a:p>
                      <a:pPr marL="31750">
                        <a:lnSpc>
                          <a:spcPts val="2045"/>
                        </a:lnSpc>
                      </a:pPr>
                      <a:r>
                        <a:rPr sz="1900" spc="-5" dirty="0">
                          <a:latin typeface="Times New Roman"/>
                          <a:cs typeface="Times New Roman"/>
                        </a:rPr>
                        <a:t>0-11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ts val="2045"/>
                        </a:lnSpc>
                      </a:pPr>
                      <a:r>
                        <a:rPr sz="1900" spc="-5" dirty="0">
                          <a:latin typeface="Times New Roman"/>
                          <a:cs typeface="Times New Roman"/>
                        </a:rPr>
                        <a:t>-110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ts val="2045"/>
                        </a:lnSpc>
                      </a:pPr>
                      <a:r>
                        <a:rPr sz="1900" spc="-5" dirty="0">
                          <a:latin typeface="Times New Roman"/>
                          <a:cs typeface="Times New Roman"/>
                        </a:rPr>
                        <a:t>-101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455">
                <a:tc>
                  <a:txBody>
                    <a:bodyPr/>
                    <a:lstStyle/>
                    <a:p>
                      <a:pPr marL="31750">
                        <a:lnSpc>
                          <a:spcPts val="2045"/>
                        </a:lnSpc>
                      </a:pPr>
                      <a:r>
                        <a:rPr sz="1900" spc="-10" dirty="0">
                          <a:latin typeface="Times New Roman"/>
                          <a:cs typeface="Times New Roman"/>
                        </a:rPr>
                        <a:t>101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ts val="2045"/>
                        </a:lnSpc>
                      </a:pPr>
                      <a:r>
                        <a:rPr sz="1900" spc="-10" dirty="0">
                          <a:latin typeface="Times New Roman"/>
                          <a:cs typeface="Times New Roman"/>
                        </a:rPr>
                        <a:t>011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ts val="2045"/>
                        </a:lnSpc>
                      </a:pPr>
                      <a:r>
                        <a:rPr sz="1900" spc="-10" dirty="0">
                          <a:latin typeface="Times New Roman"/>
                          <a:cs typeface="Times New Roman"/>
                        </a:rPr>
                        <a:t>011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252">
                <a:tc>
                  <a:txBody>
                    <a:bodyPr/>
                    <a:lstStyle/>
                    <a:p>
                      <a:pPr marL="31750">
                        <a:lnSpc>
                          <a:spcPts val="1975"/>
                        </a:lnSpc>
                      </a:pPr>
                      <a:r>
                        <a:rPr sz="1900" spc="-10" dirty="0">
                          <a:latin typeface="Times New Roman"/>
                          <a:cs typeface="Times New Roman"/>
                        </a:rPr>
                        <a:t>110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ts val="1975"/>
                        </a:lnSpc>
                      </a:pPr>
                      <a:r>
                        <a:rPr sz="1900" spc="-10" dirty="0">
                          <a:latin typeface="Times New Roman"/>
                          <a:cs typeface="Times New Roman"/>
                        </a:rPr>
                        <a:t>101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ts val="1975"/>
                        </a:lnSpc>
                      </a:pPr>
                      <a:r>
                        <a:rPr sz="1900" spc="-10" dirty="0">
                          <a:latin typeface="Times New Roman"/>
                          <a:cs typeface="Times New Roman"/>
                        </a:rPr>
                        <a:t>110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2870678" y="6167360"/>
            <a:ext cx="2823882" cy="1936376"/>
          </a:xfrm>
          <a:custGeom>
            <a:avLst/>
            <a:gdLst/>
            <a:ahLst/>
            <a:cxnLst/>
            <a:rect l="l" t="t" r="r" b="b"/>
            <a:pathLst>
              <a:path w="2667000" h="1828800">
                <a:moveTo>
                  <a:pt x="0" y="0"/>
                </a:moveTo>
                <a:lnTo>
                  <a:pt x="2666999" y="0"/>
                </a:lnTo>
                <a:lnTo>
                  <a:pt x="2666999" y="1828799"/>
                </a:lnTo>
                <a:lnTo>
                  <a:pt x="0" y="1828799"/>
                </a:lnTo>
                <a:lnTo>
                  <a:pt x="0" y="0"/>
                </a:lnTo>
                <a:close/>
              </a:path>
            </a:pathLst>
          </a:custGeom>
          <a:ln w="18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7" name="object 7"/>
          <p:cNvSpPr txBox="1"/>
          <p:nvPr/>
        </p:nvSpPr>
        <p:spPr>
          <a:xfrm>
            <a:off x="5858615" y="6518595"/>
            <a:ext cx="927175" cy="893435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 marR="5379" algn="just">
              <a:spcBef>
                <a:spcPts val="106"/>
              </a:spcBef>
            </a:pPr>
            <a:r>
              <a:rPr sz="1906" spc="-5" dirty="0">
                <a:latin typeface="Times New Roman"/>
                <a:cs typeface="Times New Roman"/>
              </a:rPr>
              <a:t>A=[011]  B=[110]  C=[0-11]</a:t>
            </a:r>
            <a:endParaRPr sz="1906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92733" y="6357231"/>
            <a:ext cx="1818041" cy="600149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 marR="5379">
              <a:spcBef>
                <a:spcPts val="106"/>
              </a:spcBef>
            </a:pPr>
            <a:r>
              <a:rPr sz="1906" spc="-5" dirty="0">
                <a:latin typeface="Times New Roman"/>
                <a:cs typeface="Times New Roman"/>
              </a:rPr>
              <a:t>Q: Edge or</a:t>
            </a:r>
            <a:r>
              <a:rPr sz="1906" spc="-95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screw?  A: Mostly</a:t>
            </a:r>
            <a:r>
              <a:rPr sz="1906" spc="-37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edge</a:t>
            </a:r>
            <a:endParaRPr sz="1906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0897" y="6518596"/>
            <a:ext cx="939949" cy="893435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>
              <a:spcBef>
                <a:spcPts val="106"/>
              </a:spcBef>
            </a:pPr>
            <a:r>
              <a:rPr sz="1906" spc="-5" dirty="0">
                <a:latin typeface="Times New Roman"/>
                <a:cs typeface="Times New Roman"/>
              </a:rPr>
              <a:t>D=[-101]</a:t>
            </a:r>
            <a:endParaRPr sz="1906">
              <a:latin typeface="Times New Roman"/>
              <a:cs typeface="Times New Roman"/>
            </a:endParaRPr>
          </a:p>
          <a:p>
            <a:pPr marL="13447"/>
            <a:r>
              <a:rPr sz="1906" spc="-5" dirty="0">
                <a:latin typeface="Times New Roman"/>
                <a:cs typeface="Times New Roman"/>
              </a:rPr>
              <a:t>E=[0-11]</a:t>
            </a:r>
            <a:endParaRPr sz="1906">
              <a:latin typeface="Times New Roman"/>
              <a:cs typeface="Times New Roman"/>
            </a:endParaRPr>
          </a:p>
          <a:p>
            <a:pPr marL="13447"/>
            <a:r>
              <a:rPr sz="1906" spc="-11" dirty="0">
                <a:latin typeface="Times New Roman"/>
                <a:cs typeface="Times New Roman"/>
              </a:rPr>
              <a:t>F=[-101]</a:t>
            </a:r>
            <a:endParaRPr sz="190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00662" y="6208777"/>
            <a:ext cx="1699036" cy="306864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>
              <a:spcBef>
                <a:spcPts val="106"/>
              </a:spcBef>
            </a:pPr>
            <a:r>
              <a:rPr sz="1906" spc="-5" dirty="0">
                <a:latin typeface="Times New Roman"/>
                <a:cs typeface="Times New Roman"/>
              </a:rPr>
              <a:t>Burger’s</a:t>
            </a:r>
            <a:r>
              <a:rPr sz="1906" spc="-79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vectors:</a:t>
            </a:r>
            <a:endParaRPr sz="1906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58615" y="7406101"/>
            <a:ext cx="3474048" cy="600149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>
              <a:spcBef>
                <a:spcPts val="106"/>
              </a:spcBef>
            </a:pPr>
            <a:r>
              <a:rPr sz="1906" dirty="0">
                <a:latin typeface="Times New Roman"/>
                <a:cs typeface="Times New Roman"/>
              </a:rPr>
              <a:t>G </a:t>
            </a:r>
            <a:r>
              <a:rPr sz="1906" spc="-5" dirty="0">
                <a:latin typeface="Times New Roman"/>
                <a:cs typeface="Times New Roman"/>
              </a:rPr>
              <a:t>does not</a:t>
            </a:r>
            <a:r>
              <a:rPr sz="1906" spc="-21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disappear</a:t>
            </a:r>
            <a:endParaRPr sz="1906">
              <a:latin typeface="Times New Roman"/>
              <a:cs typeface="Times New Roman"/>
            </a:endParaRPr>
          </a:p>
          <a:p>
            <a:pPr marL="13447"/>
            <a:r>
              <a:rPr sz="1906" spc="-5" dirty="0">
                <a:latin typeface="Times New Roman"/>
                <a:cs typeface="Times New Roman"/>
              </a:rPr>
              <a:t>Most </a:t>
            </a:r>
            <a:r>
              <a:rPr sz="1906" dirty="0">
                <a:latin typeface="Times New Roman"/>
                <a:cs typeface="Times New Roman"/>
              </a:rPr>
              <a:t>likely </a:t>
            </a:r>
            <a:r>
              <a:rPr sz="1906" spc="-5" dirty="0">
                <a:latin typeface="Times New Roman"/>
                <a:cs typeface="Times New Roman"/>
              </a:rPr>
              <a:t>faulted dipole </a:t>
            </a:r>
            <a:r>
              <a:rPr sz="1906" dirty="0">
                <a:latin typeface="Times New Roman"/>
                <a:cs typeface="Times New Roman"/>
              </a:rPr>
              <a:t>a/3</a:t>
            </a:r>
            <a:r>
              <a:rPr sz="1906" spc="-95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[111]</a:t>
            </a:r>
            <a:endParaRPr sz="1906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728678" y="6167360"/>
            <a:ext cx="2823882" cy="1936376"/>
          </a:xfrm>
          <a:custGeom>
            <a:avLst/>
            <a:gdLst/>
            <a:ahLst/>
            <a:cxnLst/>
            <a:rect l="l" t="t" r="r" b="b"/>
            <a:pathLst>
              <a:path w="2667000" h="1828800">
                <a:moveTo>
                  <a:pt x="0" y="0"/>
                </a:moveTo>
                <a:lnTo>
                  <a:pt x="2666999" y="0"/>
                </a:lnTo>
                <a:lnTo>
                  <a:pt x="2666999" y="1828799"/>
                </a:lnTo>
                <a:lnTo>
                  <a:pt x="0" y="1828799"/>
                </a:lnTo>
                <a:lnTo>
                  <a:pt x="0" y="0"/>
                </a:lnTo>
                <a:close/>
              </a:path>
            </a:pathLst>
          </a:custGeom>
          <a:ln w="18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13" name="object 13"/>
          <p:cNvSpPr/>
          <p:nvPr/>
        </p:nvSpPr>
        <p:spPr>
          <a:xfrm>
            <a:off x="5694560" y="6167360"/>
            <a:ext cx="4034118" cy="1936376"/>
          </a:xfrm>
          <a:custGeom>
            <a:avLst/>
            <a:gdLst/>
            <a:ahLst/>
            <a:cxnLst/>
            <a:rect l="l" t="t" r="r" b="b"/>
            <a:pathLst>
              <a:path w="3810000" h="1828800">
                <a:moveTo>
                  <a:pt x="0" y="0"/>
                </a:moveTo>
                <a:lnTo>
                  <a:pt x="3809999" y="0"/>
                </a:lnTo>
                <a:lnTo>
                  <a:pt x="3809999" y="1828799"/>
                </a:lnTo>
                <a:lnTo>
                  <a:pt x="0" y="1828799"/>
                </a:lnTo>
                <a:lnTo>
                  <a:pt x="0" y="0"/>
                </a:lnTo>
                <a:close/>
              </a:path>
            </a:pathLst>
          </a:custGeom>
          <a:ln w="18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19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111"/>
              </a:spcBef>
            </a:pPr>
            <a:r>
              <a:rPr spc="-5" dirty="0"/>
              <a:t>Example of using </a:t>
            </a:r>
            <a:r>
              <a:rPr dirty="0"/>
              <a:t>g </a:t>
            </a:r>
            <a:r>
              <a:rPr dirty="0">
                <a:latin typeface="Symbol"/>
                <a:cs typeface="Symbol"/>
              </a:rPr>
              <a:t></a:t>
            </a:r>
            <a:r>
              <a:rPr dirty="0"/>
              <a:t> b = 0 to </a:t>
            </a:r>
            <a:r>
              <a:rPr spc="-5" dirty="0"/>
              <a:t>determine burgers</a:t>
            </a:r>
            <a:r>
              <a:rPr spc="-11" dirty="0"/>
              <a:t> </a:t>
            </a:r>
            <a:r>
              <a:rPr spc="-5" dirty="0"/>
              <a:t>vectors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6659" y="1317048"/>
            <a:ext cx="3801040" cy="628673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/>
          <p:nvPr/>
        </p:nvSpPr>
        <p:spPr>
          <a:xfrm>
            <a:off x="7480731" y="1171176"/>
            <a:ext cx="4149652" cy="261392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4" name="object 4"/>
          <p:cNvSpPr/>
          <p:nvPr/>
        </p:nvSpPr>
        <p:spPr>
          <a:xfrm>
            <a:off x="8202706" y="3953433"/>
            <a:ext cx="3030429" cy="371138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95"/>
              </a:spcBef>
            </a:pPr>
            <a:r>
              <a:rPr sz="3388" spc="-5" dirty="0"/>
              <a:t>Stacking Fault and Interstitial Loop</a:t>
            </a:r>
            <a:r>
              <a:rPr sz="3388" spc="42" dirty="0"/>
              <a:t> </a:t>
            </a:r>
            <a:r>
              <a:rPr sz="3388" spc="-5" dirty="0"/>
              <a:t>Contrast</a:t>
            </a:r>
            <a:endParaRPr sz="3388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77745" y="1850910"/>
            <a:ext cx="3581535" cy="456831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/>
          <p:nvPr/>
        </p:nvSpPr>
        <p:spPr>
          <a:xfrm>
            <a:off x="6493968" y="2073849"/>
            <a:ext cx="5387194" cy="353993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95"/>
              </a:spcBef>
            </a:pPr>
            <a:r>
              <a:rPr sz="3388" spc="-5" dirty="0"/>
              <a:t>Thin Foil Effects - Thickness</a:t>
            </a:r>
            <a:r>
              <a:rPr sz="3388" dirty="0"/>
              <a:t> </a:t>
            </a:r>
            <a:r>
              <a:rPr sz="3388" spc="-5" dirty="0"/>
              <a:t>Fringes</a:t>
            </a:r>
            <a:endParaRPr sz="3388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91094" y="1884777"/>
            <a:ext cx="4350198" cy="496075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/>
          <p:nvPr/>
        </p:nvSpPr>
        <p:spPr>
          <a:xfrm>
            <a:off x="7438386" y="2034058"/>
            <a:ext cx="4543638" cy="450932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95"/>
              </a:spcBef>
            </a:pPr>
            <a:r>
              <a:rPr sz="3388" spc="-5" dirty="0"/>
              <a:t>Thickness Fringes along Grain</a:t>
            </a:r>
            <a:r>
              <a:rPr sz="3388" spc="26" dirty="0"/>
              <a:t> </a:t>
            </a:r>
            <a:r>
              <a:rPr sz="3388" spc="-5" dirty="0"/>
              <a:t>Boundaries</a:t>
            </a:r>
            <a:endParaRPr sz="3388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0" y="1849911"/>
            <a:ext cx="9048731" cy="5756363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976" rIns="0" bIns="0" rtlCol="0">
            <a:spAutoFit/>
          </a:bodyPr>
          <a:lstStyle/>
          <a:p>
            <a:pPr marL="203718" marR="5379" indent="980941">
              <a:lnSpc>
                <a:spcPct val="100699"/>
              </a:lnSpc>
              <a:spcBef>
                <a:spcPts val="90"/>
              </a:spcBef>
            </a:pPr>
            <a:r>
              <a:rPr dirty="0"/>
              <a:t>Thin </a:t>
            </a:r>
            <a:r>
              <a:rPr spc="-5" dirty="0"/>
              <a:t>Foil Effects </a:t>
            </a:r>
            <a:r>
              <a:rPr dirty="0"/>
              <a:t>- </a:t>
            </a:r>
            <a:r>
              <a:rPr u="none" dirty="0"/>
              <a:t> </a:t>
            </a:r>
            <a:r>
              <a:rPr spc="-11" dirty="0"/>
              <a:t>Surface </a:t>
            </a:r>
            <a:r>
              <a:rPr spc="-5" dirty="0"/>
              <a:t>Effects </a:t>
            </a:r>
            <a:r>
              <a:rPr dirty="0"/>
              <a:t>on</a:t>
            </a:r>
            <a:r>
              <a:rPr spc="-16" dirty="0"/>
              <a:t> </a:t>
            </a:r>
            <a:r>
              <a:rPr spc="-11" dirty="0"/>
              <a:t>Dislocations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0" y="1855692"/>
            <a:ext cx="3604216" cy="540571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/>
          <p:nvPr/>
        </p:nvSpPr>
        <p:spPr>
          <a:xfrm>
            <a:off x="6995161" y="3578531"/>
            <a:ext cx="4107404" cy="2074784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13447">
              <a:spcBef>
                <a:spcPts val="106"/>
              </a:spcBef>
            </a:pPr>
            <a:r>
              <a:rPr sz="1906" dirty="0">
                <a:latin typeface="Times New Roman"/>
                <a:cs typeface="Times New Roman"/>
              </a:rPr>
              <a:t>BF images of dislocations in </a:t>
            </a:r>
            <a:r>
              <a:rPr sz="1906" spc="-5" dirty="0">
                <a:latin typeface="Times New Roman"/>
                <a:cs typeface="Times New Roman"/>
              </a:rPr>
              <a:t>Al</a:t>
            </a:r>
            <a:r>
              <a:rPr sz="1906" spc="-95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showing:</a:t>
            </a:r>
            <a:endParaRPr sz="1906">
              <a:latin typeface="Times New Roman"/>
              <a:cs typeface="Times New Roman"/>
            </a:endParaRPr>
          </a:p>
          <a:p>
            <a:pPr marL="497530" marR="5379" indent="-484083">
              <a:buAutoNum type="alphaLcParenBoth"/>
              <a:tabLst>
                <a:tab pos="496858" algn="l"/>
                <a:tab pos="497530" algn="l"/>
              </a:tabLst>
            </a:pPr>
            <a:r>
              <a:rPr sz="1906" spc="-5" dirty="0">
                <a:latin typeface="Times New Roman"/>
                <a:cs typeface="Times New Roman"/>
              </a:rPr>
              <a:t>dotted </a:t>
            </a:r>
            <a:r>
              <a:rPr sz="1906" dirty="0">
                <a:latin typeface="Times New Roman"/>
                <a:cs typeface="Times New Roman"/>
              </a:rPr>
              <a:t>contrast at three locations</a:t>
            </a:r>
            <a:r>
              <a:rPr sz="1906" spc="-90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“A”  near </a:t>
            </a:r>
            <a:r>
              <a:rPr sz="1906" dirty="0">
                <a:latin typeface="Times New Roman"/>
                <a:cs typeface="Times New Roman"/>
              </a:rPr>
              <a:t>the </a:t>
            </a:r>
            <a:r>
              <a:rPr sz="1906" spc="-5" dirty="0">
                <a:latin typeface="Times New Roman"/>
                <a:cs typeface="Times New Roman"/>
              </a:rPr>
              <a:t>foil</a:t>
            </a:r>
            <a:r>
              <a:rPr sz="1906" spc="-21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surface,</a:t>
            </a:r>
            <a:endParaRPr sz="1906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  <a:buFont typeface="Times New Roman"/>
              <a:buAutoNum type="alphaLcParenBoth"/>
            </a:pPr>
            <a:endParaRPr sz="1959">
              <a:latin typeface="Times New Roman"/>
              <a:cs typeface="Times New Roman"/>
            </a:endParaRPr>
          </a:p>
          <a:p>
            <a:pPr marL="497530" marR="350960" indent="-484083">
              <a:buAutoNum type="alphaLcParenBoth"/>
              <a:tabLst>
                <a:tab pos="496858" algn="l"/>
                <a:tab pos="497530" algn="l"/>
              </a:tabLst>
            </a:pPr>
            <a:r>
              <a:rPr sz="1906" spc="-5" dirty="0">
                <a:latin typeface="Times New Roman"/>
                <a:cs typeface="Times New Roman"/>
              </a:rPr>
              <a:t>oscillating contrast at the steeply-  inclined dislocation </a:t>
            </a:r>
            <a:r>
              <a:rPr sz="1906" dirty="0">
                <a:latin typeface="Times New Roman"/>
                <a:cs typeface="Times New Roman"/>
              </a:rPr>
              <a:t>“B” </a:t>
            </a:r>
            <a:r>
              <a:rPr sz="1906" spc="-5" dirty="0">
                <a:latin typeface="Times New Roman"/>
                <a:cs typeface="Times New Roman"/>
              </a:rPr>
              <a:t>due to  dynamical</a:t>
            </a:r>
            <a:r>
              <a:rPr sz="1906" spc="-11" dirty="0">
                <a:latin typeface="Times New Roman"/>
                <a:cs typeface="Times New Roman"/>
              </a:rPr>
              <a:t> </a:t>
            </a:r>
            <a:r>
              <a:rPr sz="1906" spc="-5" dirty="0">
                <a:latin typeface="Times New Roman"/>
                <a:cs typeface="Times New Roman"/>
              </a:rPr>
              <a:t>effects.</a:t>
            </a:r>
            <a:endParaRPr sz="1906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976" rIns="0" bIns="0" rtlCol="0">
            <a:spAutoFit/>
          </a:bodyPr>
          <a:lstStyle/>
          <a:p>
            <a:pPr marL="123038" marR="5379" indent="980941">
              <a:lnSpc>
                <a:spcPct val="100699"/>
              </a:lnSpc>
              <a:spcBef>
                <a:spcPts val="90"/>
              </a:spcBef>
            </a:pPr>
            <a:r>
              <a:rPr dirty="0"/>
              <a:t>Thin </a:t>
            </a:r>
            <a:r>
              <a:rPr spc="-5" dirty="0"/>
              <a:t>Foil Effects </a:t>
            </a:r>
            <a:r>
              <a:rPr dirty="0"/>
              <a:t>- </a:t>
            </a:r>
            <a:r>
              <a:rPr u="none" dirty="0"/>
              <a:t> </a:t>
            </a:r>
            <a:r>
              <a:rPr spc="-11" dirty="0"/>
              <a:t>Surface </a:t>
            </a:r>
            <a:r>
              <a:rPr spc="-5" dirty="0"/>
              <a:t>Effects </a:t>
            </a:r>
            <a:r>
              <a:rPr dirty="0"/>
              <a:t>on</a:t>
            </a:r>
            <a:r>
              <a:rPr spc="-16" dirty="0"/>
              <a:t> </a:t>
            </a:r>
            <a:r>
              <a:rPr spc="-11" dirty="0"/>
              <a:t>Dislocations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50603" y="1290915"/>
            <a:ext cx="3753320" cy="649995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00400" y="438731"/>
            <a:ext cx="9001432" cy="533581"/>
          </a:xfrm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95"/>
              </a:spcBef>
            </a:pPr>
            <a:r>
              <a:rPr sz="3388" spc="-5" dirty="0"/>
              <a:t>Examples: Grain Boundaries </a:t>
            </a:r>
            <a:r>
              <a:rPr sz="3388" spc="-11" dirty="0"/>
              <a:t>&amp;</a:t>
            </a:r>
            <a:r>
              <a:rPr sz="3388" spc="48" dirty="0"/>
              <a:t> </a:t>
            </a:r>
            <a:r>
              <a:rPr sz="3388" spc="-5" dirty="0"/>
              <a:t>Dislocations</a:t>
            </a:r>
            <a:endParaRPr sz="3388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B2CFD8-3A4D-4D1F-B0A0-6685E2F8CDB2}"/>
              </a:ext>
            </a:extLst>
          </p:cNvPr>
          <p:cNvSpPr txBox="1"/>
          <p:nvPr/>
        </p:nvSpPr>
        <p:spPr>
          <a:xfrm>
            <a:off x="7069394" y="3120769"/>
            <a:ext cx="5928851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Dislocations can enter a grain boundary, translate along it, and exit the other side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Grain boundaries are also known to be sources of dislocations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Grain boundaries play an important role in deformation, as well as acting as sinks for defects and gaseous atoms such as helium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74259" y="2488243"/>
            <a:ext cx="9681882" cy="325311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8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02" rIns="0" bIns="0" rtlCol="0">
            <a:spAutoFit/>
          </a:bodyPr>
          <a:lstStyle/>
          <a:p>
            <a:pPr marL="13447">
              <a:lnSpc>
                <a:spcPct val="100000"/>
              </a:lnSpc>
              <a:spcBef>
                <a:spcPts val="95"/>
              </a:spcBef>
            </a:pPr>
            <a:r>
              <a:rPr sz="3388" spc="-5" dirty="0"/>
              <a:t>Examples:</a:t>
            </a:r>
            <a:r>
              <a:rPr sz="3388" spc="-42" dirty="0"/>
              <a:t> </a:t>
            </a:r>
            <a:r>
              <a:rPr sz="3388" spc="-5" dirty="0"/>
              <a:t>Dislocations</a:t>
            </a:r>
            <a:endParaRPr sz="3388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9D43F6-8611-4373-AE6D-7F3C7D7D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FC1E98-8A71-46DC-88CC-900966870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In-situ TEM of Dislocation Movement Under Stress</a:t>
            </a:r>
          </a:p>
        </p:txBody>
      </p:sp>
      <p:pic>
        <p:nvPicPr>
          <p:cNvPr id="5" name="JoyfulLividGyrfalcon-mobile">
            <a:hlinkClick r:id="" action="ppaction://media"/>
            <a:extLst>
              <a:ext uri="{FF2B5EF4-FFF2-40B4-BE49-F238E27FC236}">
                <a16:creationId xmlns:a16="http://schemas.microsoft.com/office/drawing/2014/main" id="{6052F3DE-E54B-404C-9D2E-323ADAF74AE3}"/>
              </a:ext>
            </a:extLst>
          </p:cNvPr>
          <p:cNvPicPr>
            <a:picLocks noGrp="1" noChangeAspect="1"/>
          </p:cNvPicPr>
          <p:nvPr>
            <p:ph sz="quarter" idx="2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14800" y="2057400"/>
            <a:ext cx="7315200" cy="5486400"/>
          </a:xfrm>
        </p:spPr>
      </p:pic>
    </p:spTree>
    <p:extLst>
      <p:ext uri="{BB962C8B-B14F-4D97-AF65-F5344CB8AC3E}">
        <p14:creationId xmlns:p14="http://schemas.microsoft.com/office/powerpoint/2010/main" val="57054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D1D4B6-F47E-4719-9357-7473D032D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C35E499-6487-4675-B947-B9E5A9882D7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392129" y="1564105"/>
            <a:ext cx="9222658" cy="478980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 from over the years</a:t>
            </a:r>
            <a:b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Temperature Radiation Hardening Regime</a:t>
            </a:r>
            <a:b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Copper and Cu Alloys, &lt;300°C, 10</a:t>
            </a:r>
            <a:r>
              <a:rPr lang="en-US" baseline="30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-2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-0.3 dpa</a:t>
            </a:r>
          </a:p>
        </p:txBody>
      </p:sp>
    </p:spTree>
    <p:extLst>
      <p:ext uri="{BB962C8B-B14F-4D97-AF65-F5344CB8AC3E}">
        <p14:creationId xmlns:p14="http://schemas.microsoft.com/office/powerpoint/2010/main" val="246889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C35E499-6487-4675-B947-B9E5A9882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8400" y="553913"/>
            <a:ext cx="10337597" cy="146258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 of Cleared Channels in Neutron Irradiated Pure Copper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644063-72BE-43EC-84FF-E6FEC56FFEDD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66800" y="3617059"/>
            <a:ext cx="5205046" cy="321934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accent2"/>
                </a:solidFill>
              </a:rPr>
              <a:t>Dan Edwards</a:t>
            </a:r>
            <a:r>
              <a:rPr lang="en-US" sz="2800" baseline="30000" dirty="0">
                <a:solidFill>
                  <a:schemeClr val="accent2"/>
                </a:solidFill>
              </a:rPr>
              <a:t>1</a:t>
            </a:r>
            <a:r>
              <a:rPr lang="en-US" sz="2800" dirty="0">
                <a:solidFill>
                  <a:schemeClr val="accent2"/>
                </a:solidFill>
              </a:rPr>
              <a:t> and </a:t>
            </a:r>
            <a:r>
              <a:rPr lang="en-US" sz="2800" dirty="0" err="1">
                <a:solidFill>
                  <a:schemeClr val="accent2"/>
                </a:solidFill>
              </a:rPr>
              <a:t>Bachu</a:t>
            </a:r>
            <a:r>
              <a:rPr lang="en-US" sz="2800" dirty="0">
                <a:solidFill>
                  <a:schemeClr val="accent2"/>
                </a:solidFill>
              </a:rPr>
              <a:t> Singh</a:t>
            </a:r>
            <a:r>
              <a:rPr lang="en-US" sz="2800" baseline="30000" dirty="0">
                <a:solidFill>
                  <a:schemeClr val="accent2"/>
                </a:solidFill>
              </a:rPr>
              <a:t>2</a:t>
            </a:r>
            <a:endParaRPr lang="en-US" sz="2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chemeClr val="accent2"/>
                </a:solidFill>
              </a:rPr>
              <a:t>1 </a:t>
            </a:r>
            <a:r>
              <a:rPr lang="en-US" sz="2400" dirty="0">
                <a:solidFill>
                  <a:schemeClr val="accent2"/>
                </a:solidFill>
              </a:rPr>
              <a:t>Pacific Northwest National Laboratory</a:t>
            </a: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2400" baseline="30000" dirty="0">
                <a:solidFill>
                  <a:schemeClr val="accent2"/>
                </a:solidFill>
              </a:rPr>
              <a:t>2 </a:t>
            </a:r>
            <a:r>
              <a:rPr lang="en-US" sz="2400" dirty="0" err="1">
                <a:solidFill>
                  <a:schemeClr val="accent2"/>
                </a:solidFill>
              </a:rPr>
              <a:t>Risǿ</a:t>
            </a:r>
            <a:r>
              <a:rPr lang="en-US" sz="2400" dirty="0">
                <a:solidFill>
                  <a:schemeClr val="accent2"/>
                </a:solidFill>
              </a:rPr>
              <a:t> National Laboratory</a:t>
            </a:r>
            <a:endParaRPr lang="en-US" sz="2400" baseline="300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2000" i="1" dirty="0">
                <a:solidFill>
                  <a:schemeClr val="accent2"/>
                </a:solidFill>
              </a:rPr>
              <a:t>Journal of Nuclear Materials 329–333 (2004) 1072–1077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D1D4B6-F47E-4719-9357-7473D032D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DB501C-98B2-4D86-93A9-D79D0D8CA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73</a:t>
            </a:fld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2C1054F-815C-48BC-B0BF-B8CE00673811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7103511" y="553277"/>
            <a:ext cx="6354071" cy="6354071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718469-F5E3-42DE-88BB-9025D84044C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60" y="3336070"/>
            <a:ext cx="4572000" cy="4586724"/>
          </a:xfrm>
        </p:spPr>
        <p:txBody>
          <a:bodyPr/>
          <a:lstStyle/>
          <a:p>
            <a:r>
              <a:rPr lang="en-US" sz="2400" dirty="0"/>
              <a:t>Avg. size is 2.5 nm, density at 0.3 dpa is 5.5 x 10</a:t>
            </a:r>
            <a:r>
              <a:rPr lang="en-US" sz="2400" baseline="30000" dirty="0"/>
              <a:t>24</a:t>
            </a:r>
            <a:r>
              <a:rPr lang="en-US" sz="2400" dirty="0"/>
              <a:t> m</a:t>
            </a:r>
            <a:r>
              <a:rPr lang="en-US" sz="2400" baseline="30000" dirty="0"/>
              <a:t>-3</a:t>
            </a:r>
            <a:endParaRPr lang="en-US" sz="2400" dirty="0"/>
          </a:p>
          <a:p>
            <a:r>
              <a:rPr lang="en-US" sz="2400" dirty="0"/>
              <a:t>Lower density of perfect interstitial loops (1 x 10</a:t>
            </a:r>
            <a:r>
              <a:rPr lang="en-US" sz="2400" baseline="30000" dirty="0"/>
              <a:t>22</a:t>
            </a:r>
            <a:r>
              <a:rPr lang="en-US" sz="2400" dirty="0"/>
              <a:t> m</a:t>
            </a:r>
            <a:r>
              <a:rPr lang="en-US" sz="2400" baseline="30000" dirty="0"/>
              <a:t>-3</a:t>
            </a:r>
            <a:r>
              <a:rPr lang="en-US" sz="2400" dirty="0"/>
              <a:t>), 5-10 nm </a:t>
            </a:r>
            <a:r>
              <a:rPr lang="en-US" sz="2400" dirty="0" err="1"/>
              <a:t>dia</a:t>
            </a:r>
            <a:r>
              <a:rPr lang="en-US" sz="2400" dirty="0"/>
              <a:t>, that interact to form network dislocations at 0.3 dpa</a:t>
            </a:r>
          </a:p>
          <a:p>
            <a:r>
              <a:rPr lang="en-US" sz="2400" dirty="0" err="1"/>
              <a:t>Soley</a:t>
            </a:r>
            <a:r>
              <a:rPr lang="en-US" sz="2400" dirty="0"/>
              <a:t> responsible for 7x increase in yield, no uniform elongation at all, necks upon yielding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FDAA4B-E346-4F82-AE84-3F3C02112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459" y="1897961"/>
            <a:ext cx="4572001" cy="1034084"/>
          </a:xfrm>
        </p:spPr>
        <p:txBody>
          <a:bodyPr/>
          <a:lstStyle/>
          <a:p>
            <a:r>
              <a:rPr lang="en-US" sz="2800" dirty="0"/>
              <a:t>Defect Structures in Irradiated Cu</a:t>
            </a:r>
          </a:p>
        </p:txBody>
      </p:sp>
    </p:spTree>
    <p:extLst>
      <p:ext uri="{BB962C8B-B14F-4D97-AF65-F5344CB8AC3E}">
        <p14:creationId xmlns:p14="http://schemas.microsoft.com/office/powerpoint/2010/main" val="113200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ED639-9015-4624-A2C5-F50CC7F28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74</a:t>
            </a:fld>
            <a:endParaRPr lang="en-US"/>
          </a:p>
        </p:txBody>
      </p:sp>
      <p:pic>
        <p:nvPicPr>
          <p:cNvPr id="9" name="Content Placeholder 8" descr="A close up of a street&#10;&#10;Description automatically generated">
            <a:extLst>
              <a:ext uri="{FF2B5EF4-FFF2-40B4-BE49-F238E27FC236}">
                <a16:creationId xmlns:a16="http://schemas.microsoft.com/office/drawing/2014/main" id="{03CE50A4-3D88-499C-B6E3-B2E35EEA4DD8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8383" y="1204872"/>
            <a:ext cx="3469136" cy="6336321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5CA1006-6136-4459-BED4-3F755315A7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71599" y="3739986"/>
            <a:ext cx="4572000" cy="4231706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Goal was to document the change in deformation behavior in irradiated Cu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Before yield, and after yielding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Pure Cu experiences considerable radiation hardening and loss of ductility due to SFT and loops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Most pure metals harden at much doses than alloys such as 316SS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7A9C86-4271-446B-B795-FCDCCDC77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168769"/>
            <a:ext cx="4572001" cy="1223942"/>
          </a:xfrm>
        </p:spPr>
        <p:txBody>
          <a:bodyPr/>
          <a:lstStyle/>
          <a:p>
            <a:r>
              <a:rPr lang="en-US" dirty="0"/>
              <a:t>TEM of Interrupted Tensile Tests of Irradiated Pure Cu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0FBAE7-9AFB-4D9F-AAF2-E48A9411A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59" y="2412389"/>
            <a:ext cx="4762500" cy="46005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F2F773-D49E-4B6B-8E1E-5CA9DC0A7B0A}"/>
              </a:ext>
            </a:extLst>
          </p:cNvPr>
          <p:cNvSpPr txBox="1"/>
          <p:nvPr/>
        </p:nvSpPr>
        <p:spPr>
          <a:xfrm>
            <a:off x="5766473" y="622905"/>
            <a:ext cx="5735866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Irradiated with neutrons to 0.3 dpa at 50°C</a:t>
            </a:r>
          </a:p>
        </p:txBody>
      </p:sp>
    </p:spTree>
    <p:extLst>
      <p:ext uri="{BB962C8B-B14F-4D97-AF65-F5344CB8AC3E}">
        <p14:creationId xmlns:p14="http://schemas.microsoft.com/office/powerpoint/2010/main" val="371820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19E73-D208-4BF2-8120-0D1382106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75</a:t>
            </a:fld>
            <a:endParaRPr lang="en-US"/>
          </a:p>
        </p:txBody>
      </p:sp>
      <p:pic>
        <p:nvPicPr>
          <p:cNvPr id="9" name="Content Placeholder 8" descr="A close up of a wire fence&#10;&#10;Description automatically generated">
            <a:extLst>
              <a:ext uri="{FF2B5EF4-FFF2-40B4-BE49-F238E27FC236}">
                <a16:creationId xmlns:a16="http://schemas.microsoft.com/office/drawing/2014/main" id="{154AF29C-74C8-42EE-9C36-906184DCCB68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4762" y="648871"/>
            <a:ext cx="8029783" cy="6724943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3597B0A-100C-446C-9758-0E15DE04D7D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159997" y="3104376"/>
            <a:ext cx="4572000" cy="4668023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Dislocations move under strain, eventually intersecting the surface of a tensile sample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SEM can document these slip steps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Image (e) was taken from the necked region of sample tested to failure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Slip occurs in a highly localized deformation mode called “dislocation channeling”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8F69061-5F47-4982-A82F-4A67367B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731718"/>
            <a:ext cx="4572001" cy="1127613"/>
          </a:xfrm>
        </p:spPr>
        <p:txBody>
          <a:bodyPr/>
          <a:lstStyle/>
          <a:p>
            <a:r>
              <a:rPr lang="en-US" dirty="0"/>
              <a:t>Slip Steps on Surface of Sample</a:t>
            </a:r>
          </a:p>
        </p:txBody>
      </p:sp>
    </p:spTree>
    <p:extLst>
      <p:ext uri="{BB962C8B-B14F-4D97-AF65-F5344CB8AC3E}">
        <p14:creationId xmlns:p14="http://schemas.microsoft.com/office/powerpoint/2010/main" val="360858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19E73-D208-4BF2-8120-0D1382106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3597B0A-100C-446C-9758-0E15DE04D7D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159996" y="2483053"/>
            <a:ext cx="5139209" cy="5406578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Cleared channels have formed during tensile testing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Cleared means all defects formed during irradiation have been destroyed by fresh, mobile dislocations generated at grain boundaries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Dislocation motion is confined to these channels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Regions outside of the narrow channels (50-100 nm in width) exhibit little change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Defect density outside the channels is unaltered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8F69061-5F47-4982-A82F-4A67367B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731718"/>
            <a:ext cx="4572001" cy="718405"/>
          </a:xfrm>
        </p:spPr>
        <p:txBody>
          <a:bodyPr/>
          <a:lstStyle/>
          <a:p>
            <a:r>
              <a:rPr lang="en-US" dirty="0"/>
              <a:t>Cleared Channels</a:t>
            </a:r>
          </a:p>
        </p:txBody>
      </p:sp>
      <p:pic>
        <p:nvPicPr>
          <p:cNvPr id="8" name="Content Placeholder 7" descr="A picture containing photo, outdoor, text&#10;&#10;Description automatically generated">
            <a:extLst>
              <a:ext uri="{FF2B5EF4-FFF2-40B4-BE49-F238E27FC236}">
                <a16:creationId xmlns:a16="http://schemas.microsoft.com/office/drawing/2014/main" id="{665AD8B2-3CA2-46C2-A1CF-8743685FC4DA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6425102" y="636093"/>
            <a:ext cx="7443298" cy="7430893"/>
          </a:xfrm>
        </p:spPr>
      </p:pic>
    </p:spTree>
    <p:extLst>
      <p:ext uri="{BB962C8B-B14F-4D97-AF65-F5344CB8AC3E}">
        <p14:creationId xmlns:p14="http://schemas.microsoft.com/office/powerpoint/2010/main" val="102666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Content Placeholder 32" descr="A picture containing photo, outdoor, white, black&#10;&#10;Description automatically generated">
            <a:extLst>
              <a:ext uri="{FF2B5EF4-FFF2-40B4-BE49-F238E27FC236}">
                <a16:creationId xmlns:a16="http://schemas.microsoft.com/office/drawing/2014/main" id="{5AA09DEE-6F59-4AA6-A742-2EB2252EC593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5600" y="4120661"/>
            <a:ext cx="3763108" cy="3763108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134F7A-0538-4B78-B0A1-9C9B9D59F07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FFA6027-09DE-492D-BC00-F46C7DC87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758463"/>
            <a:ext cx="4572001" cy="2127738"/>
          </a:xfrm>
        </p:spPr>
        <p:txBody>
          <a:bodyPr/>
          <a:lstStyle/>
          <a:p>
            <a:r>
              <a:rPr lang="en-US" dirty="0"/>
              <a:t>Dislocation and SFT Evolution in Neutron Irradiated </a:t>
            </a:r>
            <a:r>
              <a:rPr lang="en-US" dirty="0" err="1"/>
              <a:t>CuCrZr</a:t>
            </a:r>
            <a:endParaRPr lang="en-US" dirty="0"/>
          </a:p>
        </p:txBody>
      </p:sp>
      <p:pic>
        <p:nvPicPr>
          <p:cNvPr id="39" name="Picture 38" descr="A picture containing outdoor, tree, person, photo&#10;&#10;Description automatically generated">
            <a:extLst>
              <a:ext uri="{FF2B5EF4-FFF2-40B4-BE49-F238E27FC236}">
                <a16:creationId xmlns:a16="http://schemas.microsoft.com/office/drawing/2014/main" id="{A34311D6-C274-4186-A428-4F608B4180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938" y="416170"/>
            <a:ext cx="3544800" cy="3540369"/>
          </a:xfrm>
          <a:prstGeom prst="rect">
            <a:avLst/>
          </a:prstGeom>
          <a:ln w="635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1" name="Picture 40" descr="A picture containing tree, outdoor, outdoor object&#10;&#10;Description automatically generated">
            <a:extLst>
              <a:ext uri="{FF2B5EF4-FFF2-40B4-BE49-F238E27FC236}">
                <a16:creationId xmlns:a16="http://schemas.microsoft.com/office/drawing/2014/main" id="{FA16A0C1-312C-43A8-9E7F-7590FDC21B9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645" y="4112346"/>
            <a:ext cx="3664635" cy="3660054"/>
          </a:xfrm>
          <a:prstGeom prst="rect">
            <a:avLst/>
          </a:prstGeom>
          <a:ln w="635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2" name="Content Placeholder 6">
            <a:extLst>
              <a:ext uri="{FF2B5EF4-FFF2-40B4-BE49-F238E27FC236}">
                <a16:creationId xmlns:a16="http://schemas.microsoft.com/office/drawing/2014/main" id="{B9A49375-2AF3-4D0D-B820-3DF91F475126}"/>
              </a:ext>
            </a:extLst>
          </p:cNvPr>
          <p:cNvSpPr txBox="1">
            <a:spLocks/>
          </p:cNvSpPr>
          <p:nvPr/>
        </p:nvSpPr>
        <p:spPr>
          <a:xfrm>
            <a:off x="1159996" y="4229577"/>
            <a:ext cx="5139209" cy="3660054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SFT are dominate defect</a:t>
            </a:r>
          </a:p>
          <a:p>
            <a:pPr lvl="1"/>
            <a:r>
              <a:rPr lang="en-US" sz="2000" dirty="0"/>
              <a:t>Avg. size is 2.5 nm, density at 0.3 dpa is 5.5 x 10</a:t>
            </a:r>
            <a:r>
              <a:rPr lang="en-US" sz="2000" baseline="30000" dirty="0"/>
              <a:t>24</a:t>
            </a:r>
            <a:r>
              <a:rPr lang="en-US" sz="2000" dirty="0"/>
              <a:t> m</a:t>
            </a:r>
            <a:r>
              <a:rPr lang="en-US" sz="2000" baseline="30000" dirty="0"/>
              <a:t>-3</a:t>
            </a:r>
            <a:r>
              <a:rPr lang="en-US" sz="2000" dirty="0"/>
              <a:t>, yields 3.5 x 10</a:t>
            </a:r>
            <a:r>
              <a:rPr lang="en-US" sz="2000" baseline="30000" dirty="0"/>
              <a:t>25</a:t>
            </a:r>
            <a:r>
              <a:rPr lang="en-US" sz="2000" dirty="0"/>
              <a:t> vacancies per m</a:t>
            </a:r>
            <a:r>
              <a:rPr lang="en-US" sz="2000" baseline="30000" dirty="0"/>
              <a:t>-3</a:t>
            </a:r>
            <a:endParaRPr lang="en-US" sz="2000" dirty="0"/>
          </a:p>
          <a:p>
            <a:pPr lvl="1"/>
            <a:r>
              <a:rPr lang="en-US" sz="2000" dirty="0"/>
              <a:t>Hardening occurs due to SFT and loops produced by irradiation, some changes in precipitates also </a:t>
            </a:r>
            <a:r>
              <a:rPr lang="en-US" sz="2000" dirty="0" err="1"/>
              <a:t>occured</a:t>
            </a:r>
            <a:endParaRPr lang="en-US" sz="2000" dirty="0"/>
          </a:p>
          <a:p>
            <a:pPr lvl="1"/>
            <a:endParaRPr lang="en-US" sz="2000" baseline="30000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D968DF4-C67E-40F7-A430-5A6BDD94C4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820" y="577362"/>
            <a:ext cx="4337898" cy="321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2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408708-FEDD-41C3-B392-4BD9A8A84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9B3EA71-1B56-49D5-AABA-D448698CE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Dislocation interacting with SFT  and loop in pure Cu</a:t>
            </a:r>
          </a:p>
        </p:txBody>
      </p:sp>
      <p:pic>
        <p:nvPicPr>
          <p:cNvPr id="8" name="SFT and Loop">
            <a:hlinkClick r:id="" action="ppaction://media"/>
            <a:extLst>
              <a:ext uri="{FF2B5EF4-FFF2-40B4-BE49-F238E27FC236}">
                <a16:creationId xmlns:a16="http://schemas.microsoft.com/office/drawing/2014/main" id="{7B545B54-E461-47B4-9CB8-337AD5D9B20A}"/>
              </a:ext>
            </a:extLst>
          </p:cNvPr>
          <p:cNvPicPr>
            <a:picLocks noGrp="1" noChangeAspect="1"/>
          </p:cNvPicPr>
          <p:nvPr>
            <p:ph sz="quarter" idx="2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30963" y="1403350"/>
            <a:ext cx="7772400" cy="5422900"/>
          </a:xfrm>
        </p:spPr>
      </p:pic>
    </p:spTree>
    <p:extLst>
      <p:ext uri="{BB962C8B-B14F-4D97-AF65-F5344CB8AC3E}">
        <p14:creationId xmlns:p14="http://schemas.microsoft.com/office/powerpoint/2010/main" val="299405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D1D4B6-F47E-4719-9357-7473D032D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C35E499-6487-4675-B947-B9E5A9882D7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392129" y="3338052"/>
            <a:ext cx="9222658" cy="3015856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 from over the years</a:t>
            </a:r>
            <a:b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316SS Irradiated with Neutrons at 315°C, 5 dpa</a:t>
            </a:r>
          </a:p>
        </p:txBody>
      </p:sp>
    </p:spTree>
    <p:extLst>
      <p:ext uri="{BB962C8B-B14F-4D97-AF65-F5344CB8AC3E}">
        <p14:creationId xmlns:p14="http://schemas.microsoft.com/office/powerpoint/2010/main" val="239261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nature, ground&#10;&#10;Description automatically generated">
            <a:extLst>
              <a:ext uri="{FF2B5EF4-FFF2-40B4-BE49-F238E27FC236}">
                <a16:creationId xmlns:a16="http://schemas.microsoft.com/office/drawing/2014/main" id="{0896A214-99A1-46D2-A6F3-47C87303C3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5179" y="1885507"/>
            <a:ext cx="4128693" cy="4128693"/>
          </a:xfrm>
          <a:prstGeom prst="rect">
            <a:avLst/>
          </a:prstGeom>
        </p:spPr>
      </p:pic>
      <p:pic>
        <p:nvPicPr>
          <p:cNvPr id="12" name="Picture 11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212811E8-8D66-4153-8FF4-0B62B7BB81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5296" y="1885507"/>
            <a:ext cx="4128693" cy="4128693"/>
          </a:xfrm>
          <a:prstGeom prst="rect">
            <a:avLst/>
          </a:prstGeom>
        </p:spPr>
      </p:pic>
      <p:pic>
        <p:nvPicPr>
          <p:cNvPr id="7" name="Picture 6" descr="A picture containing white&#10;&#10;Description automatically generated">
            <a:extLst>
              <a:ext uri="{FF2B5EF4-FFF2-40B4-BE49-F238E27FC236}">
                <a16:creationId xmlns:a16="http://schemas.microsoft.com/office/drawing/2014/main" id="{9ECD412F-88C9-4B86-8C73-DE2782336A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7096" y="1885507"/>
            <a:ext cx="4114800" cy="41148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5DA123-FE65-4CF5-8E97-77B24B2F0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A53280-E8FD-4F47-900F-D17C9A13B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933"/>
            <a:ext cx="8696632" cy="1310979"/>
          </a:xfrm>
        </p:spPr>
        <p:txBody>
          <a:bodyPr/>
          <a:lstStyle/>
          <a:p>
            <a:r>
              <a:rPr lang="en-US" dirty="0"/>
              <a:t>Line Dislocations and Loops in Neutron Irradiated 316SS, 315°C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A39960-DDDD-4AA0-A660-337A3824CF0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6232821"/>
            <a:ext cx="12801600" cy="1725846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Clustering of loops around line dislocations observed, accompanied by Ni/Si enrichment to the line dislocations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Precipitate dark field images in next slide show decoration of GB dislocations with precipitates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3781F0-468F-41F4-9C37-59B59C58CF29}"/>
              </a:ext>
            </a:extLst>
          </p:cNvPr>
          <p:cNvSpPr txBox="1"/>
          <p:nvPr/>
        </p:nvSpPr>
        <p:spPr>
          <a:xfrm>
            <a:off x="4268718" y="1871615"/>
            <a:ext cx="120097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 BF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2F93B1-7A53-4E71-A724-57A3C5AB93A7}"/>
              </a:ext>
            </a:extLst>
          </p:cNvPr>
          <p:cNvSpPr txBox="1"/>
          <p:nvPr/>
        </p:nvSpPr>
        <p:spPr>
          <a:xfrm>
            <a:off x="8383518" y="1885506"/>
            <a:ext cx="120097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 BF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B454C8-E171-4786-9532-A05EEB293D77}"/>
              </a:ext>
            </a:extLst>
          </p:cNvPr>
          <p:cNvSpPr txBox="1"/>
          <p:nvPr/>
        </p:nvSpPr>
        <p:spPr>
          <a:xfrm>
            <a:off x="12413466" y="1885506"/>
            <a:ext cx="1385316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STEM BF</a:t>
            </a:r>
          </a:p>
        </p:txBody>
      </p:sp>
    </p:spTree>
    <p:extLst>
      <p:ext uri="{BB962C8B-B14F-4D97-AF65-F5344CB8AC3E}">
        <p14:creationId xmlns:p14="http://schemas.microsoft.com/office/powerpoint/2010/main" val="202057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722E0D1-5424-434E-9823-8B1DE4F95A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8499" y="1771638"/>
            <a:ext cx="10138073" cy="52029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BDD6F6-974B-47E6-9F65-8EBDEF291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553B38-57DD-44E1-A2F0-32BFF94B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Elemental Mapping with Sub-Nanometer Probe Reveals Ni/Si Segregation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4F97E9-B206-45F4-A086-E4A48368C3E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558499" y="7164300"/>
            <a:ext cx="10069996" cy="642408"/>
          </a:xfrm>
        </p:spPr>
        <p:txBody>
          <a:bodyPr/>
          <a:lstStyle/>
          <a:p>
            <a:pPr marL="0" indent="0" algn="ctr">
              <a:buNone/>
            </a:pPr>
            <a:r>
              <a:rPr lang="en-US" sz="2200" dirty="0">
                <a:solidFill>
                  <a:schemeClr val="accent2"/>
                </a:solidFill>
              </a:rPr>
              <a:t>Elemental mapping reveals extensive radiation-induced precipitation in matrix as isolated precipitates and along line dislocations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9114E7-3D59-4BAC-86FB-DAF39C1EBEFA}"/>
              </a:ext>
            </a:extLst>
          </p:cNvPr>
          <p:cNvSpPr txBox="1"/>
          <p:nvPr/>
        </p:nvSpPr>
        <p:spPr>
          <a:xfrm>
            <a:off x="6023447" y="1772196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Si 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648AF-852B-4CF1-83A5-2ABF1BFCC6D9}"/>
              </a:ext>
            </a:extLst>
          </p:cNvPr>
          <p:cNvSpPr txBox="1"/>
          <p:nvPr/>
        </p:nvSpPr>
        <p:spPr>
          <a:xfrm>
            <a:off x="8534250" y="177219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Cr 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41AF2A-F7BD-4BD2-9603-BF2CA06DE885}"/>
              </a:ext>
            </a:extLst>
          </p:cNvPr>
          <p:cNvSpPr txBox="1"/>
          <p:nvPr/>
        </p:nvSpPr>
        <p:spPr>
          <a:xfrm>
            <a:off x="11072629" y="1772196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Mn 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AABFC0-147C-42D4-9AA7-E8FBDB3881AF}"/>
              </a:ext>
            </a:extLst>
          </p:cNvPr>
          <p:cNvSpPr txBox="1"/>
          <p:nvPr/>
        </p:nvSpPr>
        <p:spPr>
          <a:xfrm>
            <a:off x="8553160" y="4424500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Mo 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4ACE2E-6760-41B4-ABE5-B4B974918B50}"/>
              </a:ext>
            </a:extLst>
          </p:cNvPr>
          <p:cNvSpPr txBox="1"/>
          <p:nvPr/>
        </p:nvSpPr>
        <p:spPr>
          <a:xfrm>
            <a:off x="6077241" y="4422874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Ni 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B18E61-CF1F-496D-8E0E-37DA55A8A01D}"/>
              </a:ext>
            </a:extLst>
          </p:cNvPr>
          <p:cNvSpPr txBox="1"/>
          <p:nvPr/>
        </p:nvSpPr>
        <p:spPr>
          <a:xfrm>
            <a:off x="3452747" y="4425054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Fe 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140F81-C488-417D-B486-0C76DAFC6CBB}"/>
              </a:ext>
            </a:extLst>
          </p:cNvPr>
          <p:cNvSpPr txBox="1"/>
          <p:nvPr/>
        </p:nvSpPr>
        <p:spPr>
          <a:xfrm>
            <a:off x="3316716" y="1772196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STEM BF</a:t>
            </a:r>
          </a:p>
        </p:txBody>
      </p:sp>
    </p:spTree>
    <p:extLst>
      <p:ext uri="{BB962C8B-B14F-4D97-AF65-F5344CB8AC3E}">
        <p14:creationId xmlns:p14="http://schemas.microsoft.com/office/powerpoint/2010/main" val="53578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CC9423-137D-4261-B960-0A8041F61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57D290-1AB8-469F-84F9-BBE27A507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933"/>
            <a:ext cx="8608142" cy="1310979"/>
          </a:xfrm>
        </p:spPr>
        <p:txBody>
          <a:bodyPr/>
          <a:lstStyle/>
          <a:p>
            <a:r>
              <a:rPr lang="en-US" dirty="0"/>
              <a:t>Frank loops and Precipitation on Grain Boundary Dislocations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47068-CE41-4F5D-8C23-D1F28247BE5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87253" y="6286179"/>
            <a:ext cx="3987800" cy="1194121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accent2"/>
                </a:solidFill>
              </a:rPr>
              <a:t>Frank loops imaged using </a:t>
            </a:r>
            <a:r>
              <a:rPr lang="en-US" sz="2000" dirty="0" err="1">
                <a:solidFill>
                  <a:schemeClr val="accent2"/>
                </a:solidFill>
              </a:rPr>
              <a:t>rel</a:t>
            </a:r>
            <a:r>
              <a:rPr lang="en-US" sz="2000" dirty="0">
                <a:solidFill>
                  <a:schemeClr val="accent2"/>
                </a:solidFill>
              </a:rPr>
              <a:t> streak in diffraction pattern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accent2"/>
                </a:solidFill>
              </a:rPr>
              <a:t>4.2 x 10</a:t>
            </a:r>
            <a:r>
              <a:rPr lang="en-US" sz="2000" baseline="30000" dirty="0">
                <a:solidFill>
                  <a:schemeClr val="accent2"/>
                </a:solidFill>
              </a:rPr>
              <a:t>22</a:t>
            </a:r>
            <a:r>
              <a:rPr lang="en-US" sz="2000" dirty="0">
                <a:solidFill>
                  <a:schemeClr val="accent2"/>
                </a:solidFill>
              </a:rPr>
              <a:t> m</a:t>
            </a:r>
            <a:r>
              <a:rPr lang="en-US" sz="2000" baseline="30000" dirty="0">
                <a:solidFill>
                  <a:schemeClr val="accent2"/>
                </a:solidFill>
              </a:rPr>
              <a:t>-3</a:t>
            </a:r>
            <a:r>
              <a:rPr lang="en-US" sz="2000" dirty="0">
                <a:solidFill>
                  <a:schemeClr val="accent2"/>
                </a:solidFill>
              </a:rPr>
              <a:t>, Avg Size: 7.7 nm</a:t>
            </a:r>
          </a:p>
        </p:txBody>
      </p:sp>
      <p:pic>
        <p:nvPicPr>
          <p:cNvPr id="8" name="Picture 7" descr="A picture containing road&#10;&#10;Description automatically generated">
            <a:extLst>
              <a:ext uri="{FF2B5EF4-FFF2-40B4-BE49-F238E27FC236}">
                <a16:creationId xmlns:a16="http://schemas.microsoft.com/office/drawing/2014/main" id="{F5D1C7BE-EDC5-4EED-BE52-222DE0E512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377" y="1786269"/>
            <a:ext cx="4295553" cy="429555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57CED3D-328B-4B41-AE66-3734642BC178}"/>
              </a:ext>
            </a:extLst>
          </p:cNvPr>
          <p:cNvGrpSpPr/>
          <p:nvPr/>
        </p:nvGrpSpPr>
        <p:grpSpPr>
          <a:xfrm>
            <a:off x="1233377" y="1786269"/>
            <a:ext cx="1801923" cy="1274431"/>
            <a:chOff x="7123148" y="2455883"/>
            <a:chExt cx="3956647" cy="274343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C37A41B-9A5B-4D8F-94A4-3BD55A00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3148" y="2455883"/>
              <a:ext cx="3956647" cy="2743438"/>
            </a:xfrm>
            <a:prstGeom prst="rect">
              <a:avLst/>
            </a:prstGeom>
            <a:ln w="31750">
              <a:solidFill>
                <a:schemeClr val="bg1"/>
              </a:solidFill>
            </a:ln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367D2F5-A4C4-4F04-82A9-99A07AEDC35D}"/>
                </a:ext>
              </a:extLst>
            </p:cNvPr>
            <p:cNvSpPr/>
            <p:nvPr/>
          </p:nvSpPr>
          <p:spPr>
            <a:xfrm>
              <a:off x="8144540" y="3620267"/>
              <a:ext cx="425302" cy="414669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51A1496A-5FB8-4717-A830-8638DEBE21E7}"/>
              </a:ext>
            </a:extLst>
          </p:cNvPr>
          <p:cNvSpPr txBox="1">
            <a:spLocks/>
          </p:cNvSpPr>
          <p:nvPr/>
        </p:nvSpPr>
        <p:spPr>
          <a:xfrm>
            <a:off x="5829299" y="6286180"/>
            <a:ext cx="3987800" cy="624984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accent2"/>
                </a:solidFill>
              </a:rPr>
              <a:t>Frank Loops image with </a:t>
            </a:r>
            <a:r>
              <a:rPr lang="en-US" sz="2000" dirty="0" err="1">
                <a:solidFill>
                  <a:schemeClr val="accent2"/>
                </a:solidFill>
              </a:rPr>
              <a:t>rel</a:t>
            </a:r>
            <a:r>
              <a:rPr lang="en-US" sz="2000" dirty="0">
                <a:solidFill>
                  <a:schemeClr val="accent2"/>
                </a:solidFill>
              </a:rPr>
              <a:t> streak near inclined boundary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0B84823-DBBF-41AD-9190-3F2281E66ADB}"/>
              </a:ext>
            </a:extLst>
          </p:cNvPr>
          <p:cNvSpPr txBox="1">
            <a:spLocks/>
          </p:cNvSpPr>
          <p:nvPr/>
        </p:nvSpPr>
        <p:spPr>
          <a:xfrm>
            <a:off x="10124627" y="6283679"/>
            <a:ext cx="3987800" cy="1003621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000" dirty="0">
                <a:solidFill>
                  <a:schemeClr val="accent2"/>
                </a:solidFill>
              </a:rPr>
              <a:t>γ′</a:t>
            </a:r>
            <a:r>
              <a:rPr lang="en-US" sz="2000" dirty="0">
                <a:solidFill>
                  <a:schemeClr val="accent2"/>
                </a:solidFill>
              </a:rPr>
              <a:t> precipitation present in matrix and on GB dislocations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accent2"/>
                </a:solidFill>
              </a:rPr>
              <a:t>1.2 x 10</a:t>
            </a:r>
            <a:r>
              <a:rPr lang="en-US" sz="2000" baseline="30000" dirty="0">
                <a:solidFill>
                  <a:schemeClr val="accent2"/>
                </a:solidFill>
              </a:rPr>
              <a:t>22</a:t>
            </a:r>
            <a:r>
              <a:rPr lang="en-US" sz="2000" dirty="0">
                <a:solidFill>
                  <a:schemeClr val="accent2"/>
                </a:solidFill>
              </a:rPr>
              <a:t> m</a:t>
            </a:r>
            <a:r>
              <a:rPr lang="en-US" sz="2000" baseline="30000" dirty="0">
                <a:solidFill>
                  <a:schemeClr val="accent2"/>
                </a:solidFill>
              </a:rPr>
              <a:t>-3</a:t>
            </a:r>
            <a:r>
              <a:rPr lang="en-US" sz="2000" dirty="0">
                <a:solidFill>
                  <a:schemeClr val="accent2"/>
                </a:solidFill>
              </a:rPr>
              <a:t>, Avg Size: 5.4 nm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2000" dirty="0">
              <a:solidFill>
                <a:schemeClr val="accent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7E6A4C-FCD8-46AA-8F2E-85BF44979D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7066" y="1789867"/>
            <a:ext cx="4298053" cy="42980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141BE2F-BFED-410F-8984-783358D3D9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0171" y="1783769"/>
            <a:ext cx="4298053" cy="429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79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CC9423-137D-4261-B960-0A8041F61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57D290-1AB8-469F-84F9-BBE27A507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933"/>
            <a:ext cx="8440994" cy="1310979"/>
          </a:xfrm>
        </p:spPr>
        <p:txBody>
          <a:bodyPr/>
          <a:lstStyle/>
          <a:p>
            <a:r>
              <a:rPr lang="en-US" dirty="0"/>
              <a:t>Loops, SFT and Precipitates in Neutron Irradiated 316SS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47068-CE41-4F5D-8C23-D1F28247BE5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87253" y="6286179"/>
            <a:ext cx="3987800" cy="1194121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accent2"/>
                </a:solidFill>
              </a:rPr>
              <a:t>Frank loops imaged using </a:t>
            </a:r>
            <a:r>
              <a:rPr lang="en-US" sz="2000" dirty="0" err="1">
                <a:solidFill>
                  <a:schemeClr val="accent2"/>
                </a:solidFill>
              </a:rPr>
              <a:t>rel</a:t>
            </a:r>
            <a:r>
              <a:rPr lang="en-US" sz="2000" dirty="0">
                <a:solidFill>
                  <a:schemeClr val="accent2"/>
                </a:solidFill>
              </a:rPr>
              <a:t> streak in diffraction pattern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accent2"/>
                </a:solidFill>
              </a:rPr>
              <a:t>8.6 x 10</a:t>
            </a:r>
            <a:r>
              <a:rPr lang="en-US" sz="2000" baseline="30000" dirty="0">
                <a:solidFill>
                  <a:schemeClr val="accent2"/>
                </a:solidFill>
              </a:rPr>
              <a:t>22</a:t>
            </a:r>
            <a:r>
              <a:rPr lang="en-US" sz="2000" dirty="0">
                <a:solidFill>
                  <a:schemeClr val="accent2"/>
                </a:solidFill>
              </a:rPr>
              <a:t> m</a:t>
            </a:r>
            <a:r>
              <a:rPr lang="en-US" sz="2000" baseline="30000" dirty="0">
                <a:solidFill>
                  <a:schemeClr val="accent2"/>
                </a:solidFill>
              </a:rPr>
              <a:t>-3</a:t>
            </a:r>
            <a:r>
              <a:rPr lang="en-US" sz="2000" dirty="0">
                <a:solidFill>
                  <a:schemeClr val="accent2"/>
                </a:solidFill>
              </a:rPr>
              <a:t>, Avg Size: 6.3 nm</a:t>
            </a:r>
          </a:p>
        </p:txBody>
      </p:sp>
      <p:pic>
        <p:nvPicPr>
          <p:cNvPr id="8" name="Picture 7" descr="A picture containing road&#10;&#10;Description automatically generated">
            <a:extLst>
              <a:ext uri="{FF2B5EF4-FFF2-40B4-BE49-F238E27FC236}">
                <a16:creationId xmlns:a16="http://schemas.microsoft.com/office/drawing/2014/main" id="{F5D1C7BE-EDC5-4EED-BE52-222DE0E512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377" y="1786269"/>
            <a:ext cx="4295553" cy="429555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57CED3D-328B-4B41-AE66-3734642BC178}"/>
              </a:ext>
            </a:extLst>
          </p:cNvPr>
          <p:cNvGrpSpPr/>
          <p:nvPr/>
        </p:nvGrpSpPr>
        <p:grpSpPr>
          <a:xfrm>
            <a:off x="1233377" y="1786269"/>
            <a:ext cx="1801923" cy="1274431"/>
            <a:chOff x="7123148" y="2455883"/>
            <a:chExt cx="3956647" cy="274343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C37A41B-9A5B-4D8F-94A4-3BD55A00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3148" y="2455883"/>
              <a:ext cx="3956647" cy="2743438"/>
            </a:xfrm>
            <a:prstGeom prst="rect">
              <a:avLst/>
            </a:prstGeom>
            <a:ln w="31750">
              <a:solidFill>
                <a:schemeClr val="bg1"/>
              </a:solidFill>
            </a:ln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367D2F5-A4C4-4F04-82A9-99A07AEDC35D}"/>
                </a:ext>
              </a:extLst>
            </p:cNvPr>
            <p:cNvSpPr/>
            <p:nvPr/>
          </p:nvSpPr>
          <p:spPr>
            <a:xfrm>
              <a:off x="8144540" y="3620267"/>
              <a:ext cx="425302" cy="414669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51A1496A-5FB8-4717-A830-8638DEBE21E7}"/>
              </a:ext>
            </a:extLst>
          </p:cNvPr>
          <p:cNvSpPr txBox="1">
            <a:spLocks/>
          </p:cNvSpPr>
          <p:nvPr/>
        </p:nvSpPr>
        <p:spPr>
          <a:xfrm>
            <a:off x="5829299" y="6286179"/>
            <a:ext cx="3987800" cy="1003621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accent2"/>
                </a:solidFill>
              </a:rPr>
              <a:t>Small SFT present, estimated at 20% of FL density, no voids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accent2"/>
                </a:solidFill>
              </a:rPr>
              <a:t>~1.0 x 10</a:t>
            </a:r>
            <a:r>
              <a:rPr lang="en-US" sz="2000" baseline="30000" dirty="0">
                <a:solidFill>
                  <a:schemeClr val="accent2"/>
                </a:solidFill>
              </a:rPr>
              <a:t>22</a:t>
            </a:r>
            <a:r>
              <a:rPr lang="en-US" sz="2000" dirty="0">
                <a:solidFill>
                  <a:schemeClr val="accent2"/>
                </a:solidFill>
              </a:rPr>
              <a:t> m</a:t>
            </a:r>
            <a:r>
              <a:rPr lang="en-US" sz="2000" baseline="30000" dirty="0">
                <a:solidFill>
                  <a:schemeClr val="accent2"/>
                </a:solidFill>
              </a:rPr>
              <a:t>-3</a:t>
            </a:r>
            <a:r>
              <a:rPr lang="en-US" sz="2000" dirty="0">
                <a:solidFill>
                  <a:schemeClr val="accent2"/>
                </a:solidFill>
              </a:rPr>
              <a:t>, Avg Size: ~ 2 nm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0B84823-DBBF-41AD-9190-3F2281E66ADB}"/>
              </a:ext>
            </a:extLst>
          </p:cNvPr>
          <p:cNvSpPr txBox="1">
            <a:spLocks/>
          </p:cNvSpPr>
          <p:nvPr/>
        </p:nvSpPr>
        <p:spPr>
          <a:xfrm>
            <a:off x="10124627" y="6283679"/>
            <a:ext cx="3987800" cy="1003621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000" dirty="0">
                <a:solidFill>
                  <a:schemeClr val="accent2"/>
                </a:solidFill>
              </a:rPr>
              <a:t>γ′</a:t>
            </a:r>
            <a:r>
              <a:rPr lang="en-US" sz="2000" dirty="0">
                <a:solidFill>
                  <a:schemeClr val="accent2"/>
                </a:solidFill>
              </a:rPr>
              <a:t> precipitation believed found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accent2"/>
                </a:solidFill>
              </a:rPr>
              <a:t>0.9 x 10</a:t>
            </a:r>
            <a:r>
              <a:rPr lang="en-US" sz="2000" baseline="30000" dirty="0">
                <a:solidFill>
                  <a:schemeClr val="accent2"/>
                </a:solidFill>
              </a:rPr>
              <a:t>22</a:t>
            </a:r>
            <a:r>
              <a:rPr lang="en-US" sz="2000" dirty="0">
                <a:solidFill>
                  <a:schemeClr val="accent2"/>
                </a:solidFill>
              </a:rPr>
              <a:t> m</a:t>
            </a:r>
            <a:r>
              <a:rPr lang="en-US" sz="2000" baseline="30000" dirty="0">
                <a:solidFill>
                  <a:schemeClr val="accent2"/>
                </a:solidFill>
              </a:rPr>
              <a:t>-3</a:t>
            </a:r>
            <a:r>
              <a:rPr lang="en-US" sz="2000" dirty="0">
                <a:solidFill>
                  <a:schemeClr val="accent2"/>
                </a:solidFill>
              </a:rPr>
              <a:t>, Avg Size: 6.3 nm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2000" dirty="0">
              <a:solidFill>
                <a:schemeClr val="accent2"/>
              </a:solidFill>
            </a:endParaRPr>
          </a:p>
        </p:txBody>
      </p:sp>
      <p:pic>
        <p:nvPicPr>
          <p:cNvPr id="6" name="Picture 5" descr="A picture containing outdoor&#10;&#10;Description automatically generated">
            <a:extLst>
              <a:ext uri="{FF2B5EF4-FFF2-40B4-BE49-F238E27FC236}">
                <a16:creationId xmlns:a16="http://schemas.microsoft.com/office/drawing/2014/main" id="{F69FFA34-8BEC-4754-9D34-7B452A11344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4594" y="1783769"/>
            <a:ext cx="4298054" cy="42980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3A18EF-24E3-45FF-9DB1-739260A2FB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4172" y="1789867"/>
            <a:ext cx="4298053" cy="429195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B269FDC-6F04-48F2-BD74-7107BA8A857D}"/>
              </a:ext>
            </a:extLst>
          </p:cNvPr>
          <p:cNvSpPr/>
          <p:nvPr/>
        </p:nvSpPr>
        <p:spPr>
          <a:xfrm>
            <a:off x="6344951" y="2653237"/>
            <a:ext cx="613409" cy="647524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1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ABE2CB-F8D1-429D-BA29-FFF09AE2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05CDEC-B500-4EF6-95CB-7EF62344B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HAADF Imaging of Interstitial Loop in Neutron-Irradiated Stainless Steel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3E277DB-F72D-41A9-9C02-9AFE892BA15B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292" y="2286000"/>
            <a:ext cx="5486400" cy="5486400"/>
          </a:xfrm>
        </p:spPr>
      </p:pic>
      <p:pic>
        <p:nvPicPr>
          <p:cNvPr id="8" name="Picture 7" descr="A close up of a building&#10;&#10;Description automatically generated">
            <a:extLst>
              <a:ext uri="{FF2B5EF4-FFF2-40B4-BE49-F238E27FC236}">
                <a16:creationId xmlns:a16="http://schemas.microsoft.com/office/drawing/2014/main" id="{5813AEF1-D195-416F-B829-66802CD57EA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0710" y="2286000"/>
            <a:ext cx="5486401" cy="548640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A3DA5193-8A3F-4E07-890D-90AFF95946AA}"/>
              </a:ext>
            </a:extLst>
          </p:cNvPr>
          <p:cNvSpPr/>
          <p:nvPr/>
        </p:nvSpPr>
        <p:spPr>
          <a:xfrm>
            <a:off x="9437077" y="3880339"/>
            <a:ext cx="1406769" cy="255563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984646-E983-4281-9D98-4F6916A05FEA}"/>
              </a:ext>
            </a:extLst>
          </p:cNvPr>
          <p:cNvSpPr txBox="1"/>
          <p:nvPr/>
        </p:nvSpPr>
        <p:spPr>
          <a:xfrm>
            <a:off x="2293999" y="1932057"/>
            <a:ext cx="4123245" cy="58477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Interstitial Frank Loop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7EB58B-2AE0-4A82-BD01-E54E95E6B697}"/>
              </a:ext>
            </a:extLst>
          </p:cNvPr>
          <p:cNvSpPr txBox="1"/>
          <p:nvPr/>
        </p:nvSpPr>
        <p:spPr>
          <a:xfrm>
            <a:off x="7496243" y="1965819"/>
            <a:ext cx="5288435" cy="58477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Geometrical Phase Analysis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410F598-C2EB-4ECC-8018-031AC7EDECCE}"/>
              </a:ext>
            </a:extLst>
          </p:cNvPr>
          <p:cNvCxnSpPr>
            <a:cxnSpLocks/>
          </p:cNvCxnSpPr>
          <p:nvPr/>
        </p:nvCxnSpPr>
        <p:spPr>
          <a:xfrm>
            <a:off x="8936831" y="4991100"/>
            <a:ext cx="1281113" cy="20716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5F6CBFD-F403-4A1C-B7E7-B35A3DFD6B44}"/>
              </a:ext>
            </a:extLst>
          </p:cNvPr>
          <p:cNvSpPr txBox="1"/>
          <p:nvPr/>
        </p:nvSpPr>
        <p:spPr>
          <a:xfrm>
            <a:off x="7420710" y="4093500"/>
            <a:ext cx="1633232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</a:rPr>
              <a:t>Extra plane of </a:t>
            </a:r>
            <a:r>
              <a:rPr lang="en-US" sz="2000" dirty="0" err="1">
                <a:solidFill>
                  <a:srgbClr val="FFFF00"/>
                </a:solidFill>
              </a:rPr>
              <a:t>interstitals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16" name="Picture 15" descr="A close up of a building&#10;&#10;Description automatically generated">
            <a:extLst>
              <a:ext uri="{FF2B5EF4-FFF2-40B4-BE49-F238E27FC236}">
                <a16:creationId xmlns:a16="http://schemas.microsoft.com/office/drawing/2014/main" id="{F20E850B-346B-4370-B7A9-E47F060403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0400" y="2150143"/>
            <a:ext cx="5744311" cy="5054026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6438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D0D9-1CAC-4FBD-8120-CBD5A07EB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641" y="1755227"/>
            <a:ext cx="5796620" cy="2974427"/>
          </a:xfrm>
        </p:spPr>
        <p:txBody>
          <a:bodyPr/>
          <a:lstStyle/>
          <a:p>
            <a:r>
              <a:rPr lang="en-US" sz="3200" cap="all" dirty="0"/>
              <a:t>Resistance to Void formation in ODS Alloys in the presence of in-situ helium injection</a:t>
            </a:r>
            <a:endParaRPr lang="en-US" sz="3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86310-1A8B-41C6-8ABF-4E9492246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1034" y="5539785"/>
            <a:ext cx="5213132" cy="1449593"/>
          </a:xfrm>
        </p:spPr>
        <p:txBody>
          <a:bodyPr/>
          <a:lstStyle/>
          <a:p>
            <a:r>
              <a:rPr lang="en-US" dirty="0"/>
              <a:t>D.J. Edwards, H.J. Jung, K. Kruska, </a:t>
            </a:r>
            <a:r>
              <a:rPr lang="en-US" dirty="0">
                <a:solidFill>
                  <a:schemeClr val="accent2"/>
                </a:solidFill>
              </a:rPr>
              <a:t>R.J. </a:t>
            </a:r>
            <a:r>
              <a:rPr lang="en-US" dirty="0"/>
              <a:t>Kurtz</a:t>
            </a:r>
          </a:p>
          <a:p>
            <a:r>
              <a:rPr lang="en-US" dirty="0"/>
              <a:t>Pacific Northwest National Laboratory </a:t>
            </a:r>
          </a:p>
          <a:p>
            <a:r>
              <a:rPr lang="en-US" dirty="0"/>
              <a:t>T. Yamamoto, Y. Wu and G.R. Odette</a:t>
            </a:r>
          </a:p>
          <a:p>
            <a:r>
              <a:rPr lang="en-US" dirty="0"/>
              <a:t>University of California-Santa Barbara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1AA9DF-8066-409B-A0F0-C6A112705A0C}"/>
              </a:ext>
            </a:extLst>
          </p:cNvPr>
          <p:cNvSpPr txBox="1"/>
          <p:nvPr/>
        </p:nvSpPr>
        <p:spPr>
          <a:xfrm>
            <a:off x="7420708" y="140677"/>
            <a:ext cx="645533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Presented at 19</a:t>
            </a:r>
            <a:r>
              <a:rPr lang="en-US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International Conference on Fusion Reactor Materials, Oct. 2019</a:t>
            </a:r>
          </a:p>
        </p:txBody>
      </p:sp>
    </p:spTree>
    <p:extLst>
      <p:ext uri="{BB962C8B-B14F-4D97-AF65-F5344CB8AC3E}">
        <p14:creationId xmlns:p14="http://schemas.microsoft.com/office/powerpoint/2010/main" val="70422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DBE0F3-60C4-4D75-B1FC-C0F4D46BC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86</a:t>
            </a:fld>
            <a:endParaRPr lang="en-US" dirty="0"/>
          </a:p>
        </p:txBody>
      </p:sp>
      <p:pic>
        <p:nvPicPr>
          <p:cNvPr id="44" name="Content Placeholder 43"/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1250731" y="1899062"/>
            <a:ext cx="9953707" cy="610193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D76ADE9-B85B-471B-9A97-17044AC9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6842" y="228600"/>
            <a:ext cx="8378569" cy="1217645"/>
          </a:xfrm>
        </p:spPr>
        <p:txBody>
          <a:bodyPr/>
          <a:lstStyle/>
          <a:p>
            <a:r>
              <a:rPr lang="en-US" dirty="0"/>
              <a:t>Experimental: </a:t>
            </a:r>
            <a:r>
              <a:rPr lang="en-US" i="1" dirty="0">
                <a:solidFill>
                  <a:schemeClr val="tx2"/>
                </a:solidFill>
              </a:rPr>
              <a:t>In Situ </a:t>
            </a:r>
            <a:r>
              <a:rPr lang="en-US" dirty="0"/>
              <a:t>Helium Injection Used to Mimic Fusion conditions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20"/>
          </p:nvPr>
        </p:nvSpPr>
        <p:spPr>
          <a:xfrm>
            <a:off x="11420539" y="2821541"/>
            <a:ext cx="3026980" cy="4474997"/>
          </a:xfrm>
        </p:spPr>
        <p:txBody>
          <a:bodyPr/>
          <a:lstStyle/>
          <a:p>
            <a:r>
              <a:rPr lang="en-US" sz="2000" dirty="0">
                <a:solidFill>
                  <a:schemeClr val="accent2"/>
                </a:solidFill>
              </a:rPr>
              <a:t>Thickness of coating determines depth of uniform He injection and He/dpa ratio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Opposite side of TEM disc contains un-injected regions for a direct comparison of neutron irradiated only versus n + He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Takes time to burn in the </a:t>
            </a:r>
            <a:r>
              <a:rPr lang="en-US" sz="2000" baseline="30000" dirty="0">
                <a:solidFill>
                  <a:schemeClr val="accent2"/>
                </a:solidFill>
              </a:rPr>
              <a:t>58</a:t>
            </a:r>
            <a:r>
              <a:rPr lang="en-US" sz="2000" dirty="0">
                <a:solidFill>
                  <a:schemeClr val="accent2"/>
                </a:solidFill>
              </a:rPr>
              <a:t>Ni so the He/dpa ratio is not constant during the in-reactor exposure</a:t>
            </a:r>
          </a:p>
        </p:txBody>
      </p:sp>
    </p:spTree>
    <p:extLst>
      <p:ext uri="{BB962C8B-B14F-4D97-AF65-F5344CB8AC3E}">
        <p14:creationId xmlns:p14="http://schemas.microsoft.com/office/powerpoint/2010/main" val="213000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8C45736-DBF3-4B6D-B0EF-D4D42B46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87</a:t>
            </a:fld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Dislocation Loop Imaging in BCC Fe-Cr Alloys</a:t>
            </a:r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sz="quarter" idx="2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5437" y="2020627"/>
            <a:ext cx="6925469" cy="4827104"/>
          </a:xfrm>
        </p:spPr>
      </p:pic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1436686" y="1939166"/>
          <a:ext cx="5199669" cy="3325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HOTO-PAINT" r:id="rId4" imgW="3528000" imgH="2255400" progId="CorelPHOTOPAINT.Image.19">
                  <p:embed/>
                </p:oleObj>
              </mc:Choice>
              <mc:Fallback>
                <p:oleObj name="PHOTO-PAINT" r:id="rId4" imgW="3528000" imgH="2255400" progId="CorelPHOTOPAINT.Image.19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36686" y="1939166"/>
                        <a:ext cx="5199669" cy="3325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Content Placeholder 2"/>
          <p:cNvSpPr txBox="1">
            <a:spLocks/>
          </p:cNvSpPr>
          <p:nvPr/>
        </p:nvSpPr>
        <p:spPr>
          <a:xfrm>
            <a:off x="1239306" y="5621680"/>
            <a:ext cx="5810851" cy="2422390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Dislocation loops imaged through </a:t>
            </a:r>
            <a:r>
              <a:rPr lang="en-US" sz="2000" b="1" dirty="0"/>
              <a:t>g∙b</a:t>
            </a:r>
            <a:r>
              <a:rPr lang="en-US" sz="2000" dirty="0"/>
              <a:t> criteria near [100] or [110] </a:t>
            </a:r>
            <a:r>
              <a:rPr lang="en-US" sz="2000" dirty="0">
                <a:solidFill>
                  <a:srgbClr val="FF0000"/>
                </a:solidFill>
              </a:rPr>
              <a:t>zone axes</a:t>
            </a:r>
          </a:p>
          <a:p>
            <a:r>
              <a:rPr lang="en-US" sz="2000" dirty="0"/>
              <a:t>Shape and orientation help to distinguish between ½&lt;111&gt;{111} and &lt;100&gt;{200}</a:t>
            </a:r>
          </a:p>
          <a:p>
            <a:r>
              <a:rPr lang="en-US" sz="2000" dirty="0"/>
              <a:t>Some “invisible” loops are partially visible due to </a:t>
            </a:r>
            <a:r>
              <a:rPr lang="en-US" sz="2000" b="1" dirty="0"/>
              <a:t>g∙b x µ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10121462" y="3090042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n w="3175">
                  <a:noFill/>
                </a:ln>
                <a:solidFill>
                  <a:schemeClr val="bg1"/>
                </a:solidFill>
              </a:rPr>
              <a:t>Oxide particle</a:t>
            </a:r>
          </a:p>
        </p:txBody>
      </p:sp>
      <p:sp>
        <p:nvSpPr>
          <p:cNvPr id="2" name="Rectangle 1"/>
          <p:cNvSpPr/>
          <p:nvPr/>
        </p:nvSpPr>
        <p:spPr>
          <a:xfrm>
            <a:off x="6815470" y="6943136"/>
            <a:ext cx="78149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AdvGulliv-R"/>
              </a:rPr>
              <a:t>TEM characterization of dislocation loops in irradiated </a:t>
            </a:r>
            <a:r>
              <a:rPr lang="en-US" sz="1800" dirty="0">
                <a:solidFill>
                  <a:srgbClr val="000000"/>
                </a:solidFill>
                <a:latin typeface="AdvGulliv-I"/>
              </a:rPr>
              <a:t>bcc </a:t>
            </a:r>
            <a:r>
              <a:rPr lang="en-US" sz="1800" dirty="0">
                <a:solidFill>
                  <a:srgbClr val="000000"/>
                </a:solidFill>
                <a:latin typeface="AdvGulliv-R"/>
              </a:rPr>
              <a:t>Fe-based steels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  <a:latin typeface="AdvGulliv-R"/>
              </a:rPr>
              <a:t>B. Yao </a:t>
            </a:r>
            <a:r>
              <a:rPr lang="en-US" sz="1400" dirty="0">
                <a:solidFill>
                  <a:srgbClr val="000066"/>
                </a:solidFill>
                <a:latin typeface="AdvCORRESAST"/>
              </a:rPr>
              <a:t>⇑</a:t>
            </a:r>
            <a:r>
              <a:rPr lang="en-US" sz="1800" dirty="0">
                <a:solidFill>
                  <a:srgbClr val="000000"/>
                </a:solidFill>
                <a:latin typeface="AdvGulliv-R"/>
              </a:rPr>
              <a:t>, D.J. Edwards, R.J. Kurtz</a:t>
            </a:r>
          </a:p>
          <a:p>
            <a:pPr algn="ctr"/>
            <a:r>
              <a:rPr lang="en-US" sz="1800" dirty="0">
                <a:solidFill>
                  <a:schemeClr val="accent2"/>
                </a:solidFill>
              </a:rPr>
              <a:t>Journal of Nuclear Materials 434 (2013) 402–410</a:t>
            </a:r>
          </a:p>
        </p:txBody>
      </p:sp>
    </p:spTree>
    <p:extLst>
      <p:ext uri="{BB962C8B-B14F-4D97-AF65-F5344CB8AC3E}">
        <p14:creationId xmlns:p14="http://schemas.microsoft.com/office/powerpoint/2010/main" val="152187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972886" y="483785"/>
            <a:ext cx="9070975" cy="1058940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Results: The Bad - TMS versus ODS Ferritic Alloys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03034" y="5822799"/>
            <a:ext cx="10831982" cy="2131491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spcAft>
                <a:spcPts val="1440"/>
              </a:spcAft>
              <a:buFont typeface="Arial"/>
              <a:buChar char="•"/>
            </a:pPr>
            <a:r>
              <a:rPr lang="en-US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Visible bubbles </a:t>
            </a:r>
            <a:r>
              <a:rPr lang="en-US" sz="2000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and/or</a:t>
            </a:r>
            <a:r>
              <a:rPr lang="en-US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voids (assumed to be voids if &gt; ~3 nm diameter) present at a significant density in all the alloys – </a:t>
            </a:r>
            <a:r>
              <a:rPr lang="en-US" sz="2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grain and lath boundaries decorated with He bubbles</a:t>
            </a:r>
          </a:p>
          <a:p>
            <a:pPr>
              <a:spcBef>
                <a:spcPts val="0"/>
              </a:spcBef>
              <a:spcAft>
                <a:spcPts val="1440"/>
              </a:spcAft>
              <a:buFont typeface="Arial"/>
              <a:buChar char="•"/>
            </a:pPr>
            <a:r>
              <a:rPr lang="en-US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Stringers of voids exist in the grain interiors of TMS alloys, bubbles present in matrix and interfaces</a:t>
            </a:r>
          </a:p>
          <a:p>
            <a:pPr>
              <a:spcBef>
                <a:spcPts val="0"/>
              </a:spcBef>
              <a:spcAft>
                <a:spcPts val="1440"/>
              </a:spcAft>
              <a:buFont typeface="Arial"/>
              <a:buChar char="•"/>
            </a:pPr>
            <a:r>
              <a:rPr lang="en-US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Bubbles form predominately on all dislocation loops and in matrix in ODS PM2000, along with a single large void on all the coarse scale oxides (100x lower density than bubbles)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103034" y="1717479"/>
            <a:ext cx="10831982" cy="3930566"/>
            <a:chOff x="489600" y="998736"/>
            <a:chExt cx="8262112" cy="290296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6129" y="1158504"/>
              <a:ext cx="2820590" cy="2743200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61" t="1731" r="31526" b="1831"/>
            <a:stretch/>
          </p:blipFill>
          <p:spPr bwMode="auto">
            <a:xfrm>
              <a:off x="489600" y="1152000"/>
              <a:ext cx="2826529" cy="2721600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8197" y="1152625"/>
              <a:ext cx="2763515" cy="2749079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968152" y="998736"/>
              <a:ext cx="2074820" cy="29238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680" dirty="0"/>
                <a:t>TMS – F82H.mod3+CW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029439" y="1051824"/>
              <a:ext cx="1282670" cy="29238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680" dirty="0"/>
                <a:t>ODS –  14YW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13245" y="1066225"/>
              <a:ext cx="1413582" cy="29238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680" dirty="0"/>
                <a:t>ODS – PM2000</a:t>
              </a:r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4EDB4-083A-DB4E-AAEF-5A04202D4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991694" y="2909780"/>
            <a:ext cx="16387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Clear association between loops and bubbles</a:t>
            </a:r>
          </a:p>
        </p:txBody>
      </p:sp>
      <p:sp>
        <p:nvSpPr>
          <p:cNvPr id="11" name="Oval 10"/>
          <p:cNvSpPr/>
          <p:nvPr/>
        </p:nvSpPr>
        <p:spPr>
          <a:xfrm rot="17756855">
            <a:off x="9521148" y="3673061"/>
            <a:ext cx="3689873" cy="6024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6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56559" y="965200"/>
            <a:ext cx="9371349" cy="616712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Synergy between Loops and He Bubbles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3160777"/>
          </a:xfrm>
        </p:spPr>
        <p:txBody>
          <a:bodyPr/>
          <a:lstStyle/>
          <a:p>
            <a:r>
              <a:rPr lang="en-US" sz="2000" dirty="0"/>
              <a:t>Gao et al, as well as others, have indicated that pressurized bubbles can “punch out” SIA loops</a:t>
            </a:r>
          </a:p>
          <a:p>
            <a:pPr lvl="1"/>
            <a:r>
              <a:rPr lang="en-US" sz="2000" dirty="0"/>
              <a:t>In the presence of an existing loop, possible these bubbles “feed” the growth of the existing loop</a:t>
            </a:r>
          </a:p>
          <a:p>
            <a:pPr lvl="1"/>
            <a:r>
              <a:rPr lang="en-US" sz="2000" dirty="0"/>
              <a:t>Loop continues to grow, forming new bubbles at the loop periphery while leaving behind interior bubbles, apparently “deactivated” since they don’t grow further</a:t>
            </a:r>
          </a:p>
          <a:p>
            <a:pPr lvl="1"/>
            <a:r>
              <a:rPr lang="en-US" sz="2000" dirty="0"/>
              <a:t>Loop may preferentially capture SIA clusters, He and vacancies may be captured by adjacent bubbles, continuing the cycle</a:t>
            </a:r>
          </a:p>
          <a:p>
            <a:r>
              <a:rPr lang="en-US" sz="2000" dirty="0"/>
              <a:t>So why only observed in PM2000 and not other ferritic alloys?</a:t>
            </a:r>
          </a:p>
          <a:p>
            <a:pPr lvl="1"/>
            <a:r>
              <a:rPr lang="en-US" sz="2000" dirty="0"/>
              <a:t>Composition, precipitation in PM2000 not present in other alloys?</a:t>
            </a:r>
          </a:p>
          <a:p>
            <a:pPr lvl="1"/>
            <a:r>
              <a:rPr lang="en-US" sz="2000" dirty="0"/>
              <a:t>Lack of competing grain boundaries?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2909329" y="5449828"/>
            <a:ext cx="9312161" cy="2342888"/>
            <a:chOff x="1432560" y="5497584"/>
            <a:chExt cx="9312161" cy="2342888"/>
          </a:xfrm>
        </p:grpSpPr>
        <p:grpSp>
          <p:nvGrpSpPr>
            <p:cNvPr id="103" name="Group 102"/>
            <p:cNvGrpSpPr/>
            <p:nvPr/>
          </p:nvGrpSpPr>
          <p:grpSpPr>
            <a:xfrm>
              <a:off x="2441969" y="6261608"/>
              <a:ext cx="8302752" cy="1578864"/>
              <a:chOff x="2011680" y="5638800"/>
              <a:chExt cx="8302752" cy="1578864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2011680" y="6106160"/>
                <a:ext cx="711200" cy="365760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2519680" y="6146800"/>
                <a:ext cx="121920" cy="12192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245360" y="6136640"/>
                <a:ext cx="121920" cy="12192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047240" y="6228080"/>
                <a:ext cx="121920" cy="12192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245360" y="6350000"/>
                <a:ext cx="121920" cy="12192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479040" y="6309360"/>
                <a:ext cx="121920" cy="12192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>
                <a:off x="2837180" y="6289040"/>
                <a:ext cx="1084580" cy="0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/>
              <p:cNvSpPr/>
              <p:nvPr/>
            </p:nvSpPr>
            <p:spPr>
              <a:xfrm>
                <a:off x="4036060" y="5933440"/>
                <a:ext cx="1541780" cy="690880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4554220" y="5974080"/>
                <a:ext cx="121920" cy="12192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4279900" y="6004560"/>
                <a:ext cx="121920" cy="12192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081780" y="6217920"/>
                <a:ext cx="121920" cy="12192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4279900" y="6339840"/>
                <a:ext cx="121920" cy="12192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859020" y="5933440"/>
                <a:ext cx="121920" cy="12192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5133340" y="6004560"/>
                <a:ext cx="121920" cy="12192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819015" y="6482080"/>
                <a:ext cx="121920" cy="12192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355590" y="6106160"/>
                <a:ext cx="121920" cy="12192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5358130" y="6360160"/>
                <a:ext cx="121920" cy="12192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133340" y="6471920"/>
                <a:ext cx="121920" cy="12192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4548505" y="6471920"/>
                <a:ext cx="121920" cy="12192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4509770" y="6126480"/>
                <a:ext cx="594360" cy="335280"/>
                <a:chOff x="2199640" y="6289040"/>
                <a:chExt cx="594360" cy="335280"/>
              </a:xfrm>
              <a:solidFill>
                <a:srgbClr val="FF0000"/>
              </a:solidFill>
            </p:grpSpPr>
            <p:sp>
              <p:nvSpPr>
                <p:cNvPr id="27" name="Oval 26"/>
                <p:cNvSpPr/>
                <p:nvPr/>
              </p:nvSpPr>
              <p:spPr>
                <a:xfrm>
                  <a:off x="2672080" y="6299200"/>
                  <a:ext cx="121920" cy="12192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2397760" y="6289040"/>
                  <a:ext cx="121920" cy="12192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2199640" y="6380480"/>
                  <a:ext cx="121920" cy="12192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2397760" y="6502400"/>
                  <a:ext cx="121920" cy="12192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2631440" y="6461760"/>
                  <a:ext cx="121920" cy="12192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33" name="Straight Arrow Connector 32"/>
              <p:cNvCxnSpPr/>
              <p:nvPr/>
            </p:nvCxnSpPr>
            <p:spPr>
              <a:xfrm>
                <a:off x="5671820" y="6268720"/>
                <a:ext cx="1084580" cy="0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Oval 33"/>
              <p:cNvSpPr/>
              <p:nvPr/>
            </p:nvSpPr>
            <p:spPr>
              <a:xfrm>
                <a:off x="6902450" y="5638800"/>
                <a:ext cx="3411982" cy="1578864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2" name="Group 51"/>
              <p:cNvGrpSpPr/>
              <p:nvPr/>
            </p:nvGrpSpPr>
            <p:grpSpPr>
              <a:xfrm>
                <a:off x="7772400" y="6116320"/>
                <a:ext cx="1398270" cy="670560"/>
                <a:chOff x="6948170" y="5943600"/>
                <a:chExt cx="1398270" cy="670560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7420610" y="5984240"/>
                  <a:ext cx="121920" cy="121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7146290" y="6014720"/>
                  <a:ext cx="121920" cy="121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6948170" y="6228080"/>
                  <a:ext cx="121920" cy="121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7146290" y="6350000"/>
                  <a:ext cx="121920" cy="121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7725410" y="5943600"/>
                  <a:ext cx="121920" cy="121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7999730" y="6014720"/>
                  <a:ext cx="121920" cy="121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7685405" y="6492240"/>
                  <a:ext cx="121920" cy="121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8221980" y="6116320"/>
                  <a:ext cx="121920" cy="121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8224520" y="6370320"/>
                  <a:ext cx="121920" cy="121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7999730" y="6482080"/>
                  <a:ext cx="121920" cy="121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7414895" y="6482080"/>
                  <a:ext cx="121920" cy="121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6" name="Group 45"/>
                <p:cNvGrpSpPr/>
                <p:nvPr/>
              </p:nvGrpSpPr>
              <p:grpSpPr>
                <a:xfrm>
                  <a:off x="7376160" y="6136640"/>
                  <a:ext cx="594360" cy="335280"/>
                  <a:chOff x="2199640" y="6289040"/>
                  <a:chExt cx="594360" cy="335280"/>
                </a:xfrm>
                <a:solidFill>
                  <a:srgbClr val="FF0000"/>
                </a:solidFill>
              </p:grpSpPr>
              <p:sp>
                <p:nvSpPr>
                  <p:cNvPr id="47" name="Oval 46"/>
                  <p:cNvSpPr/>
                  <p:nvPr/>
                </p:nvSpPr>
                <p:spPr>
                  <a:xfrm>
                    <a:off x="2672080" y="6299200"/>
                    <a:ext cx="121920" cy="121920"/>
                  </a:xfrm>
                  <a:prstGeom prst="ellipse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Oval 47"/>
                  <p:cNvSpPr/>
                  <p:nvPr/>
                </p:nvSpPr>
                <p:spPr>
                  <a:xfrm>
                    <a:off x="2397760" y="6289040"/>
                    <a:ext cx="121920" cy="121920"/>
                  </a:xfrm>
                  <a:prstGeom prst="ellipse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9" name="Oval 48"/>
                  <p:cNvSpPr/>
                  <p:nvPr/>
                </p:nvSpPr>
                <p:spPr>
                  <a:xfrm>
                    <a:off x="2199640" y="6380480"/>
                    <a:ext cx="121920" cy="121920"/>
                  </a:xfrm>
                  <a:prstGeom prst="ellipse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Oval 49"/>
                  <p:cNvSpPr/>
                  <p:nvPr/>
                </p:nvSpPr>
                <p:spPr>
                  <a:xfrm>
                    <a:off x="2397760" y="6502400"/>
                    <a:ext cx="121920" cy="121920"/>
                  </a:xfrm>
                  <a:prstGeom prst="ellipse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Oval 50"/>
                  <p:cNvSpPr/>
                  <p:nvPr/>
                </p:nvSpPr>
                <p:spPr>
                  <a:xfrm>
                    <a:off x="2631440" y="6461760"/>
                    <a:ext cx="121920" cy="121920"/>
                  </a:xfrm>
                  <a:prstGeom prst="ellipse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3" name="Oval 52"/>
              <p:cNvSpPr/>
              <p:nvPr/>
            </p:nvSpPr>
            <p:spPr>
              <a:xfrm>
                <a:off x="7581273" y="581152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343656" y="591312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7124700" y="604520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6976618" y="620776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6957703" y="648208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7098538" y="667512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7305548" y="679704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565644" y="6902704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7810500" y="699008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8031480" y="705104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8252206" y="705104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8510270" y="708152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8754110" y="709168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7848600" y="574040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8082415" y="570992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8570595" y="567944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8318365" y="5695696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9044432" y="5712968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8769993" y="5685536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9286105" y="575056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9505509" y="5846064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9215247" y="7017512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9479347" y="6971792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9730502" y="685800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9922526" y="674624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971407" y="705104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9707404" y="5876544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9901749" y="601472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10043176" y="616712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10165096" y="6394704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10061853" y="659384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7493195" y="613664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7775320" y="601472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7305548" y="6384544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7493195" y="6577584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7890073" y="677672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8335518" y="6884416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8718550" y="6875272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9418387" y="667512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9136092" y="6851904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8110600" y="5972048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8433689" y="5914136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8768495" y="5911088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9068834" y="595376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9383589" y="605536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9644837" y="6173216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9797237" y="6325616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9692216" y="655320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9491388" y="6350000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9333967" y="6508496"/>
                <a:ext cx="121920" cy="12192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" name="Oval 103"/>
            <p:cNvSpPr/>
            <p:nvPr/>
          </p:nvSpPr>
          <p:spPr>
            <a:xfrm>
              <a:off x="1432560" y="5497584"/>
              <a:ext cx="978061" cy="50899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599449" y="5539713"/>
              <a:ext cx="80021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Loop</a:t>
              </a:r>
            </a:p>
          </p:txBody>
        </p:sp>
        <p:sp>
          <p:nvSpPr>
            <p:cNvPr id="106" name="Oval 105"/>
            <p:cNvSpPr/>
            <p:nvPr/>
          </p:nvSpPr>
          <p:spPr>
            <a:xfrm>
              <a:off x="3993266" y="5671057"/>
              <a:ext cx="162045" cy="16204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326251" y="5539713"/>
              <a:ext cx="1584088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He bubbles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197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823743" y="367151"/>
            <a:ext cx="9679277" cy="1023462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Comparison of Dislocation Microstructures in the He-Injected Region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303283" y="5907186"/>
            <a:ext cx="13158952" cy="1337349"/>
          </a:xfrm>
          <a:prstGeom prst="rect">
            <a:avLst/>
          </a:prstGeom>
        </p:spPr>
        <p:txBody>
          <a:bodyPr/>
          <a:lstStyle/>
          <a:p>
            <a:pPr>
              <a:buFont typeface="Arial"/>
              <a:buChar char="•"/>
            </a:pPr>
            <a:r>
              <a:rPr lang="en-US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a moderate density of network dislocations and dislocation loops of ½&lt;111&gt; and &lt;200&gt;-type present in both the TMS and ODS 14YW alloys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a distinctly different microstructure in PM2000 with a comparable density of much larger ½&lt;111&gt; and &lt;200&gt;-loops and a 10x lower network dislocation density compared to the other TMS and ODS alloys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283" y="1748889"/>
            <a:ext cx="12910920" cy="38636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3283" y="7539197"/>
            <a:ext cx="1307601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Note: Only PM2000 shows explicit visual evidence of association between bubbles and dislocation loops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477D4-CF5E-0F44-8C08-621C98431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41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310240" y="195365"/>
            <a:ext cx="6505091" cy="1310979"/>
          </a:xfrm>
        </p:spPr>
        <p:txBody>
          <a:bodyPr/>
          <a:lstStyle/>
          <a:p>
            <a:r>
              <a:rPr lang="en-US" dirty="0"/>
              <a:t>NFA ISHI Loop Comparisons: </a:t>
            </a:r>
            <a:br>
              <a:rPr lang="en-US" dirty="0"/>
            </a:br>
            <a:r>
              <a:rPr lang="en-US" dirty="0"/>
              <a:t>200 vs 111 Loops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8699531" y="2341281"/>
            <a:ext cx="4495607" cy="3289056"/>
          </a:xfrm>
          <a:prstGeom prst="rect">
            <a:avLst/>
          </a:prstGeom>
        </p:spPr>
        <p:txBody>
          <a:bodyPr/>
          <a:lstStyle/>
          <a:p>
            <a:r>
              <a:rPr lang="en-US" sz="1800" dirty="0">
                <a:solidFill>
                  <a:schemeClr val="accent2"/>
                </a:solidFill>
              </a:rPr>
              <a:t>For true NFA (14YWT &amp; 12YWT) both types of loops rarely grow beyond 40 nm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Significant fraction of loops grow &gt;40 nm in the 14YW alloy and PM2000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Ratio of {200} to 1/2{111} loops significantly higher in He-injected side of sample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No bubble association with loops in either alloy, more random distribution of loops in matrix</a:t>
            </a:r>
          </a:p>
          <a:p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1301847" y="6465274"/>
            <a:ext cx="13195140" cy="124098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20" dirty="0"/>
              <a:t>High trapping density due to nanofeatures may directly and indirectly affect loop growth, and indirectly by forming a high density of associated neutron sinks (cavities).  If small bubbles are truly neutral sinks then He dispersed in a high number density of small bubbles could be beneficial by promoting SIA – vacancy recombination </a:t>
            </a:r>
          </a:p>
          <a:p>
            <a:r>
              <a:rPr lang="en-US" sz="1920" dirty="0"/>
              <a:t>Random distribution of bubbles may not be as effective at “feeding” the nearby loops, too many competing sinks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22D2FD-0725-7B4E-888C-43790A443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91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847" y="1729073"/>
            <a:ext cx="6730984" cy="444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97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C7F0C3-17BA-4124-A172-50AD85E0B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92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2EDB7F-630C-41B7-9853-062311533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934"/>
            <a:ext cx="10972800" cy="723298"/>
          </a:xfrm>
        </p:spPr>
        <p:txBody>
          <a:bodyPr/>
          <a:lstStyle/>
          <a:p>
            <a:r>
              <a:rPr lang="en-US" dirty="0"/>
              <a:t>Characterization of As-Received 14YWT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AC729-71C0-4D89-A0C9-76343F097D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Kruska et al. - Stability of Oxide Particles in 14YWT exposed to Neutron Irradiation at 500 °C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5DCFC2-9C51-4F1B-82DC-9B655FB30A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131" b="30218"/>
          <a:stretch/>
        </p:blipFill>
        <p:spPr>
          <a:xfrm>
            <a:off x="1325772" y="1796874"/>
            <a:ext cx="3813782" cy="318830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A86E14-27A0-46AD-935C-AA591FDC764E}"/>
              </a:ext>
            </a:extLst>
          </p:cNvPr>
          <p:cNvCxnSpPr/>
          <p:nvPr/>
        </p:nvCxnSpPr>
        <p:spPr>
          <a:xfrm flipH="1">
            <a:off x="3722233" y="4791534"/>
            <a:ext cx="113157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8E0E664-D330-4E2D-8C65-B9BD3F2E9AF8}"/>
              </a:ext>
            </a:extLst>
          </p:cNvPr>
          <p:cNvSpPr txBox="1"/>
          <p:nvPr/>
        </p:nvSpPr>
        <p:spPr>
          <a:xfrm>
            <a:off x="4144327" y="4374422"/>
            <a:ext cx="8066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 µm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8B8685-4D78-4EFC-9B2B-6725CE83ABD2}"/>
              </a:ext>
            </a:extLst>
          </p:cNvPr>
          <p:cNvSpPr/>
          <p:nvPr/>
        </p:nvSpPr>
        <p:spPr>
          <a:xfrm>
            <a:off x="1691532" y="3625592"/>
            <a:ext cx="3082261" cy="51434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B0EC64-8E43-4523-A781-CFD30152825F}"/>
              </a:ext>
            </a:extLst>
          </p:cNvPr>
          <p:cNvCxnSpPr>
            <a:cxnSpLocks/>
          </p:cNvCxnSpPr>
          <p:nvPr/>
        </p:nvCxnSpPr>
        <p:spPr>
          <a:xfrm>
            <a:off x="4328022" y="3625507"/>
            <a:ext cx="11430" cy="502835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B3C716-F12F-491A-A6E1-D314561B2912}"/>
              </a:ext>
            </a:extLst>
          </p:cNvPr>
          <p:cNvCxnSpPr>
            <a:cxnSpLocks/>
          </p:cNvCxnSpPr>
          <p:nvPr/>
        </p:nvCxnSpPr>
        <p:spPr>
          <a:xfrm>
            <a:off x="2995284" y="3625507"/>
            <a:ext cx="11430" cy="502835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03CA23-D5C1-456C-83FC-DB1CCCF1F564}"/>
              </a:ext>
            </a:extLst>
          </p:cNvPr>
          <p:cNvCxnSpPr>
            <a:cxnSpLocks/>
          </p:cNvCxnSpPr>
          <p:nvPr/>
        </p:nvCxnSpPr>
        <p:spPr>
          <a:xfrm>
            <a:off x="3439530" y="3625507"/>
            <a:ext cx="11430" cy="502835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368A137-E228-4144-B4DC-E0E0110AF3D3}"/>
              </a:ext>
            </a:extLst>
          </p:cNvPr>
          <p:cNvCxnSpPr>
            <a:cxnSpLocks/>
          </p:cNvCxnSpPr>
          <p:nvPr/>
        </p:nvCxnSpPr>
        <p:spPr>
          <a:xfrm>
            <a:off x="3883776" y="3625507"/>
            <a:ext cx="11430" cy="502835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BAE4447-6ECA-4420-BC97-0B9A01E26AAF}"/>
              </a:ext>
            </a:extLst>
          </p:cNvPr>
          <p:cNvCxnSpPr>
            <a:cxnSpLocks/>
          </p:cNvCxnSpPr>
          <p:nvPr/>
        </p:nvCxnSpPr>
        <p:spPr>
          <a:xfrm>
            <a:off x="2106792" y="3625507"/>
            <a:ext cx="11430" cy="502835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8B68494-9F9B-436F-A98B-A9331232F573}"/>
              </a:ext>
            </a:extLst>
          </p:cNvPr>
          <p:cNvCxnSpPr>
            <a:cxnSpLocks/>
          </p:cNvCxnSpPr>
          <p:nvPr/>
        </p:nvCxnSpPr>
        <p:spPr>
          <a:xfrm>
            <a:off x="2551038" y="3625507"/>
            <a:ext cx="11430" cy="502835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ADD8851F-EE9B-42E9-BC10-358D7073D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169" y="1561751"/>
            <a:ext cx="4292782" cy="558419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735A2AD-8F45-48C5-A269-1C50B2845C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268" r="51382" b="-1816"/>
          <a:stretch/>
        </p:blipFill>
        <p:spPr>
          <a:xfrm>
            <a:off x="10378182" y="1548003"/>
            <a:ext cx="3616114" cy="31254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4DED00D-9108-43C5-A38A-8F949BB5F2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382" t="54870"/>
          <a:stretch/>
        </p:blipFill>
        <p:spPr>
          <a:xfrm>
            <a:off x="10699991" y="4777740"/>
            <a:ext cx="3159310" cy="275181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CB36D54-6955-488E-9FC2-27D5D64710D3}"/>
              </a:ext>
            </a:extLst>
          </p:cNvPr>
          <p:cNvSpPr txBox="1"/>
          <p:nvPr/>
        </p:nvSpPr>
        <p:spPr>
          <a:xfrm>
            <a:off x="1325772" y="5281246"/>
            <a:ext cx="4292781" cy="18158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anose="02040503050406030204" pitchFamily="18" charset="0"/>
              </a:rPr>
              <a:t>Mean particle size: </a:t>
            </a:r>
          </a:p>
          <a:p>
            <a:pPr algn="ctr"/>
            <a:r>
              <a:rPr lang="en-US" sz="2800" dirty="0">
                <a:latin typeface="Cambria" panose="02040503050406030204" pitchFamily="18" charset="0"/>
              </a:rPr>
              <a:t>4.4 ± 1 nm </a:t>
            </a:r>
          </a:p>
          <a:p>
            <a:pPr algn="ctr"/>
            <a:r>
              <a:rPr lang="en-US" sz="2800" dirty="0">
                <a:latin typeface="Cambria" panose="02040503050406030204" pitchFamily="18" charset="0"/>
              </a:rPr>
              <a:t>Particle density: </a:t>
            </a:r>
          </a:p>
          <a:p>
            <a:pPr algn="ctr"/>
            <a:r>
              <a:rPr lang="en-US" sz="2800" dirty="0">
                <a:latin typeface="Cambria" panose="02040503050406030204" pitchFamily="18" charset="0"/>
              </a:rPr>
              <a:t>6.27×10</a:t>
            </a:r>
            <a:r>
              <a:rPr lang="en-US" sz="2800" baseline="30000" dirty="0">
                <a:latin typeface="Cambria" panose="02040503050406030204" pitchFamily="18" charset="0"/>
              </a:rPr>
              <a:t>23</a:t>
            </a:r>
            <a:r>
              <a:rPr lang="en-US" sz="2800" dirty="0">
                <a:latin typeface="Cambria" panose="02040503050406030204" pitchFamily="18" charset="0"/>
              </a:rPr>
              <a:t> ± 0.32×10</a:t>
            </a:r>
            <a:r>
              <a:rPr lang="en-US" sz="2800" baseline="30000" dirty="0">
                <a:latin typeface="Cambria" panose="02040503050406030204" pitchFamily="18" charset="0"/>
              </a:rPr>
              <a:t>23</a:t>
            </a:r>
            <a:r>
              <a:rPr lang="en-US" sz="2800" dirty="0">
                <a:latin typeface="Cambria" panose="02040503050406030204" pitchFamily="18" charset="0"/>
              </a:rPr>
              <a:t> m</a:t>
            </a:r>
            <a:r>
              <a:rPr lang="en-US" sz="2800" baseline="30000" dirty="0">
                <a:latin typeface="Cambria" panose="02040503050406030204" pitchFamily="18" charset="0"/>
              </a:rPr>
              <a:t>-3</a:t>
            </a:r>
            <a:endParaRPr lang="en-US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61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7820DE-698A-4FAC-A725-5B01FFBA6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93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8EB90F-DFB3-4753-B877-B4DE9A333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933"/>
            <a:ext cx="10972800" cy="1310979"/>
          </a:xfrm>
        </p:spPr>
        <p:txBody>
          <a:bodyPr/>
          <a:lstStyle/>
          <a:p>
            <a:r>
              <a:rPr lang="en-US" dirty="0"/>
              <a:t>Characterization of neutron irradiated (back) side of U14YWT ISHI Disc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BD9DE-3E97-4BD3-8EFE-29061C5001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Kruska et al. - Stability of Oxide Particles in 14YWT exposed to Neutron Irradiation at 500 °C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B468A8-5DDA-4DE1-B1C4-9BCF1664C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005" y="2015774"/>
            <a:ext cx="3437076" cy="48762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83DAD9-A28E-4415-AF2C-BB51BEFA2439}"/>
              </a:ext>
            </a:extLst>
          </p:cNvPr>
          <p:cNvSpPr txBox="1"/>
          <p:nvPr/>
        </p:nvSpPr>
        <p:spPr>
          <a:xfrm>
            <a:off x="5371817" y="1947234"/>
            <a:ext cx="884909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Neutron irradiation at 500°C leads to formation of a Cr-rich </a:t>
            </a:r>
            <a:r>
              <a:rPr lang="el-GR" dirty="0"/>
              <a:t>α</a:t>
            </a:r>
            <a:r>
              <a:rPr lang="en-US" dirty="0"/>
              <a:t>’ phase.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CD57D9A-572B-49B1-9BF8-F44A46CE2EFE}"/>
              </a:ext>
            </a:extLst>
          </p:cNvPr>
          <p:cNvSpPr txBox="1">
            <a:spLocks/>
          </p:cNvSpPr>
          <p:nvPr/>
        </p:nvSpPr>
        <p:spPr>
          <a:xfrm>
            <a:off x="7123499" y="5987801"/>
            <a:ext cx="4579170" cy="8617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txBody>
          <a:bodyPr vert="horz" wrap="square" lIns="91440" tIns="91440" rIns="91440" bIns="9144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rgbClr val="242424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800" kern="1200">
                <a:solidFill>
                  <a:srgbClr val="242424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600" kern="1200">
                <a:solidFill>
                  <a:srgbClr val="242424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400" kern="1200">
                <a:solidFill>
                  <a:srgbClr val="242424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400" kern="1200">
                <a:solidFill>
                  <a:srgbClr val="242424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Mean precipitate size: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4.1±0.93 nm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Density distribution: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5.18×10</a:t>
            </a:r>
            <a:r>
              <a:rPr lang="en-US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r>
              <a:rPr lang="en-US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E938EF-8E9D-4425-BB55-A093F4D945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3499" y="2371966"/>
            <a:ext cx="4304536" cy="329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9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7820DE-698A-4FAC-A725-5B01FFBA6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94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8EB90F-DFB3-4753-B877-B4DE9A333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933"/>
            <a:ext cx="10972800" cy="1310979"/>
          </a:xfrm>
        </p:spPr>
        <p:txBody>
          <a:bodyPr/>
          <a:lstStyle/>
          <a:p>
            <a:r>
              <a:rPr lang="en-US" dirty="0"/>
              <a:t>Characterization of neutron irradiated (back) side of U14YWT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BD9DE-3E97-4BD3-8EFE-29061C5001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Kruska et al. - Stability of Oxide Particles in 14YWT exposed to Neutron Irradiation at 500 °C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D20E76-98C2-4882-95EF-A2E4C8812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26" y="2029422"/>
            <a:ext cx="3457547" cy="49052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3F33C6-C915-43E1-9CB3-6083EC2AD7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00"/>
          <a:stretch/>
        </p:blipFill>
        <p:spPr>
          <a:xfrm>
            <a:off x="5606693" y="1581912"/>
            <a:ext cx="7552081" cy="30980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0893AE8-5EA0-425A-8208-75E8C3CB76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700" t="13478" r="35135" b="7879"/>
          <a:stretch/>
        </p:blipFill>
        <p:spPr>
          <a:xfrm>
            <a:off x="10597482" y="4858382"/>
            <a:ext cx="3150076" cy="26766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3EE6C6-1B8C-4A27-A0D0-B8570CF1084B}"/>
              </a:ext>
            </a:extLst>
          </p:cNvPr>
          <p:cNvSpPr txBox="1"/>
          <p:nvPr/>
        </p:nvSpPr>
        <p:spPr>
          <a:xfrm>
            <a:off x="5104155" y="4706992"/>
            <a:ext cx="549332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l-GR" dirty="0"/>
              <a:t>α</a:t>
            </a:r>
            <a:r>
              <a:rPr lang="en-US" dirty="0"/>
              <a:t>’ phase is not associated with the ODS particles.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F3FAC8-BF21-4B7A-BBCE-FE853C8FB2D6}"/>
              </a:ext>
            </a:extLst>
          </p:cNvPr>
          <p:cNvSpPr txBox="1"/>
          <p:nvPr/>
        </p:nvSpPr>
        <p:spPr>
          <a:xfrm>
            <a:off x="5104156" y="5638898"/>
            <a:ext cx="4597074" cy="132343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Mean particle: 4.2 ± 1 nm, </a:t>
            </a:r>
          </a:p>
          <a:p>
            <a:r>
              <a:rPr lang="en-US" sz="2000" dirty="0"/>
              <a:t>density: 4.85×10</a:t>
            </a:r>
            <a:r>
              <a:rPr lang="en-US" sz="2000" baseline="30000" dirty="0"/>
              <a:t>23</a:t>
            </a:r>
            <a:r>
              <a:rPr lang="en-US" sz="2000" dirty="0"/>
              <a:t> ± 2.7×10</a:t>
            </a:r>
            <a:r>
              <a:rPr lang="en-US" sz="2000" baseline="30000" dirty="0"/>
              <a:t>23</a:t>
            </a:r>
            <a:r>
              <a:rPr lang="en-US" sz="2000" dirty="0"/>
              <a:t> m</a:t>
            </a:r>
            <a:r>
              <a:rPr lang="en-US" sz="2000" baseline="30000" dirty="0"/>
              <a:t>-3</a:t>
            </a:r>
            <a:r>
              <a:rPr lang="en-US" sz="2000" dirty="0"/>
              <a:t>.</a:t>
            </a:r>
          </a:p>
          <a:p>
            <a:r>
              <a:rPr lang="en-US" sz="2000" dirty="0"/>
              <a:t>Local density variations (x2) were observed within and between datasets.</a:t>
            </a:r>
          </a:p>
        </p:txBody>
      </p:sp>
    </p:spTree>
    <p:extLst>
      <p:ext uri="{BB962C8B-B14F-4D97-AF65-F5344CB8AC3E}">
        <p14:creationId xmlns:p14="http://schemas.microsoft.com/office/powerpoint/2010/main" val="402928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200kv 15uA_STEM 2C_3 001g110 h150nm_BF C2-10um 40cm noapt_250k 16us 2k.tif">
            <a:extLst>
              <a:ext uri="{FF2B5EF4-FFF2-40B4-BE49-F238E27FC236}">
                <a16:creationId xmlns:a16="http://schemas.microsoft.com/office/drawing/2014/main" id="{B2AE110A-61A8-CE4A-BB37-EE5F1DB224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787136" y="-797375"/>
            <a:ext cx="7139252" cy="1124998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697087" y="1853443"/>
            <a:ext cx="11284666" cy="3951851"/>
          </a:xfrm>
        </p:spPr>
        <p:txBody>
          <a:bodyPr/>
          <a:lstStyle/>
          <a:p>
            <a:r>
              <a:rPr lang="en-US" sz="384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Diffraction Contrast Scanning Transmission Electron Microscopy </a:t>
            </a:r>
            <a:r>
              <a:rPr lang="en-US" sz="3840" dirty="0">
                <a:latin typeface="Arial" panose="020B0604020202020204" pitchFamily="34" charset="0"/>
                <a:cs typeface="Arial" panose="020B0604020202020204" pitchFamily="34" charset="0"/>
              </a:rPr>
              <a:t>– A Bend-contour-free Way to Image Dislocations, Voids and Precipitates</a:t>
            </a:r>
            <a:br>
              <a:rPr lang="en-US" sz="384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</a:br>
            <a:endParaRPr lang="en-US" sz="1920" i="1" dirty="0">
              <a:solidFill>
                <a:srgbClr val="FFFF0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6" name="Subtitle 16">
            <a:extLst>
              <a:ext uri="{FF2B5EF4-FFF2-40B4-BE49-F238E27FC236}">
                <a16:creationId xmlns:a16="http://schemas.microsoft.com/office/drawing/2014/main" id="{A18FD780-0327-CB48-B333-5AA83F1B6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828" y="5329113"/>
            <a:ext cx="10328767" cy="546095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Yuanyuan Zhu</a:t>
            </a:r>
            <a:r>
              <a:rPr lang="en-US" cap="none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, Colin Ophus</a:t>
            </a:r>
            <a:r>
              <a:rPr lang="en-US" cap="none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cap="none" dirty="0" err="1">
                <a:latin typeface="Arial" panose="020B0604020202020204" pitchFamily="34" charset="0"/>
                <a:cs typeface="Arial" panose="020B0604020202020204" pitchFamily="34" charset="0"/>
              </a:rPr>
              <a:t>Mychailo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 B. Toloczko</a:t>
            </a:r>
            <a:r>
              <a:rPr lang="en-US" cap="none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 and Danny J. Edwards</a:t>
            </a:r>
            <a:r>
              <a:rPr lang="en-US" cap="none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7A4D30CC-1EC6-BB45-8B67-2417ACB6D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01828" y="5953612"/>
            <a:ext cx="10015260" cy="1562491"/>
          </a:xfrm>
        </p:spPr>
        <p:txBody>
          <a:bodyPr>
            <a:noAutofit/>
          </a:bodyPr>
          <a:lstStyle/>
          <a:p>
            <a:pPr>
              <a:spcAft>
                <a:spcPts val="1440"/>
              </a:spcAft>
            </a:pPr>
            <a:r>
              <a:rPr lang="en-US" sz="216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160" dirty="0">
                <a:latin typeface="Arial" panose="020B0604020202020204" pitchFamily="34" charset="0"/>
                <a:cs typeface="Arial" panose="020B0604020202020204" pitchFamily="34" charset="0"/>
              </a:rPr>
              <a:t> Energy and Environmental Directorate, Nuclear Sciences Division, PNNL, </a:t>
            </a:r>
            <a:br>
              <a:rPr lang="en-US" sz="216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160" dirty="0">
                <a:latin typeface="Arial" panose="020B0604020202020204" pitchFamily="34" charset="0"/>
                <a:cs typeface="Arial" panose="020B0604020202020204" pitchFamily="34" charset="0"/>
              </a:rPr>
              <a:t>Richland, WA </a:t>
            </a:r>
          </a:p>
          <a:p>
            <a:pPr>
              <a:spcAft>
                <a:spcPts val="1440"/>
              </a:spcAft>
            </a:pPr>
            <a:r>
              <a:rPr lang="en-US" sz="216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160" dirty="0">
                <a:latin typeface="Arial" panose="020B0604020202020204" pitchFamily="34" charset="0"/>
                <a:cs typeface="Arial" panose="020B0604020202020204" pitchFamily="34" charset="0"/>
              </a:rPr>
              <a:t> National Center for Electron Microscopy, Molecular Foundry, LBNL, Berkeley, CA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AEBD5A-7C66-DA47-9329-F12ECC686999}"/>
              </a:ext>
            </a:extLst>
          </p:cNvPr>
          <p:cNvSpPr txBox="1"/>
          <p:nvPr/>
        </p:nvSpPr>
        <p:spPr>
          <a:xfrm>
            <a:off x="5734246" y="7866795"/>
            <a:ext cx="3178885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3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M&amp;M 2018, Baltimore MD</a:t>
            </a:r>
          </a:p>
        </p:txBody>
      </p:sp>
    </p:spTree>
    <p:extLst>
      <p:ext uri="{BB962C8B-B14F-4D97-AF65-F5344CB8AC3E}">
        <p14:creationId xmlns:p14="http://schemas.microsoft.com/office/powerpoint/2010/main" val="31340929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3163" y="448727"/>
            <a:ext cx="9219271" cy="480131"/>
          </a:xfrm>
        </p:spPr>
        <p:txBody>
          <a:bodyPr/>
          <a:lstStyle/>
          <a:p>
            <a:r>
              <a:rPr lang="en-US" sz="3120" dirty="0">
                <a:latin typeface="Arial" panose="020B0604020202020204" pitchFamily="34" charset="0"/>
                <a:cs typeface="Arial" panose="020B0604020202020204" pitchFamily="34" charset="0"/>
              </a:rPr>
              <a:t>Diffraction Contrast Imaging of Dislocations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9692640" y="7627621"/>
            <a:ext cx="2560320" cy="438150"/>
          </a:xfrm>
        </p:spPr>
        <p:txBody>
          <a:bodyPr/>
          <a:lstStyle/>
          <a:p>
            <a:fld id="{03722D57-58D6-9447-A6D5-A97F6C35A8F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96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167506-2FE6-E047-8A91-80A80B306CA3}"/>
              </a:ext>
            </a:extLst>
          </p:cNvPr>
          <p:cNvSpPr txBox="1"/>
          <p:nvPr/>
        </p:nvSpPr>
        <p:spPr>
          <a:xfrm>
            <a:off x="2745070" y="1469878"/>
            <a:ext cx="4084192" cy="890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92" dirty="0">
                <a:latin typeface="Arial" panose="020B0604020202020204" pitchFamily="34" charset="0"/>
                <a:cs typeface="Arial" panose="020B0604020202020204" pitchFamily="34" charset="0"/>
              </a:rPr>
              <a:t>Diffraction contrast CTEM-BF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B54D858-8964-2546-91BF-C7010D9201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1073" y="2304288"/>
            <a:ext cx="5431536" cy="543153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1AD9EF2-97C3-D842-B99C-8F7560931AE0}"/>
              </a:ext>
            </a:extLst>
          </p:cNvPr>
          <p:cNvSpPr txBox="1"/>
          <p:nvPr/>
        </p:nvSpPr>
        <p:spPr>
          <a:xfrm>
            <a:off x="4842226" y="6851261"/>
            <a:ext cx="2450383" cy="97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HT-9 tempered martensitic alloy,</a:t>
            </a:r>
          </a:p>
          <a:p>
            <a:r>
              <a:rPr lang="en-US" sz="144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Systematic row diffraction condition (s</a:t>
            </a:r>
            <a:r>
              <a:rPr lang="en-US" sz="1440" baseline="-25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144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=0)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A28C8F-0CA4-7C4A-A06F-641C934ECCC2}"/>
              </a:ext>
            </a:extLst>
          </p:cNvPr>
          <p:cNvGrpSpPr/>
          <p:nvPr/>
        </p:nvGrpSpPr>
        <p:grpSpPr>
          <a:xfrm>
            <a:off x="7323881" y="1684104"/>
            <a:ext cx="5431536" cy="6051720"/>
            <a:chOff x="4579234" y="1403420"/>
            <a:chExt cx="4526280" cy="504310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3CCBE0C-E5C0-8C45-AA83-BE97963467B1}"/>
                </a:ext>
              </a:extLst>
            </p:cNvPr>
            <p:cNvSpPr txBox="1"/>
            <p:nvPr/>
          </p:nvSpPr>
          <p:spPr>
            <a:xfrm>
              <a:off x="5202984" y="1403420"/>
              <a:ext cx="348381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Diffraction contrast STEM-BF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24132D8-2D52-5E49-BF88-29C791258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9234" y="1920240"/>
              <a:ext cx="4526280" cy="452628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E3C5709-50E0-EE48-9883-818E51B78078}"/>
                </a:ext>
              </a:extLst>
            </p:cNvPr>
            <p:cNvSpPr txBox="1"/>
            <p:nvPr/>
          </p:nvSpPr>
          <p:spPr>
            <a:xfrm>
              <a:off x="7037468" y="5801716"/>
              <a:ext cx="2049464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0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Same region, </a:t>
              </a:r>
              <a:br>
                <a:rPr lang="en-US" sz="1440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440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same diffraction condition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1418EF4-9602-7E44-BCBB-0E2819B6CDFE}"/>
              </a:ext>
            </a:extLst>
          </p:cNvPr>
          <p:cNvSpPr/>
          <p:nvPr/>
        </p:nvSpPr>
        <p:spPr>
          <a:xfrm>
            <a:off x="4094615" y="7904310"/>
            <a:ext cx="6412675" cy="247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720"/>
              </a:spcBef>
            </a:pP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Y. Zhu, C. </a:t>
            </a:r>
            <a:r>
              <a:rPr lang="en-US" sz="126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Ophus</a:t>
            </a: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, M. B. </a:t>
            </a:r>
            <a:r>
              <a:rPr lang="en-US" sz="126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Toloczko</a:t>
            </a: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, D. J. Edwards. </a:t>
            </a:r>
            <a:r>
              <a:rPr lang="en-US" sz="1260" i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Ultramicroscopy </a:t>
            </a:r>
            <a:r>
              <a:rPr lang="en-US" sz="126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2018</a:t>
            </a: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, 193, 12-23 </a:t>
            </a:r>
          </a:p>
        </p:txBody>
      </p:sp>
    </p:spTree>
    <p:extLst>
      <p:ext uri="{BB962C8B-B14F-4D97-AF65-F5344CB8AC3E}">
        <p14:creationId xmlns:p14="http://schemas.microsoft.com/office/powerpoint/2010/main" val="83720886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D916D-3C4E-A44C-983E-770366D3C9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EAC2501-028B-0C4A-899C-88360143D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361" y="495752"/>
            <a:ext cx="8826539" cy="480131"/>
          </a:xfrm>
        </p:spPr>
        <p:txBody>
          <a:bodyPr/>
          <a:lstStyle/>
          <a:p>
            <a:r>
              <a:rPr lang="en-US" sz="3120" dirty="0">
                <a:latin typeface="Arial" panose="020B0604020202020204" pitchFamily="34" charset="0"/>
                <a:cs typeface="Arial" panose="020B0604020202020204" pitchFamily="34" charset="0"/>
              </a:rPr>
              <a:t>Previous Diffraction Contrast STEM Studies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CFF5F-F74A-214A-8866-9AA27F9C9844}"/>
              </a:ext>
            </a:extLst>
          </p:cNvPr>
          <p:cNvSpPr/>
          <p:nvPr/>
        </p:nvSpPr>
        <p:spPr>
          <a:xfrm>
            <a:off x="2287542" y="1430053"/>
            <a:ext cx="4248084" cy="2086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92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</a:t>
            </a:r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“proper conditions”</a:t>
            </a:r>
            <a:r>
              <a:rPr lang="en-US" sz="2592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US" sz="2592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92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 </a:t>
            </a:r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suppresses bend contour </a:t>
            </a:r>
            <a:br>
              <a:rPr lang="en-US" sz="2592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92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maintaining defect contrast</a:t>
            </a:r>
            <a:endParaRPr lang="en-US" sz="2592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0BB551-FD1F-AA47-99DB-4FE2424C65FC}"/>
              </a:ext>
            </a:extLst>
          </p:cNvPr>
          <p:cNvSpPr/>
          <p:nvPr/>
        </p:nvSpPr>
        <p:spPr>
          <a:xfrm>
            <a:off x="2648638" y="7703932"/>
            <a:ext cx="46177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D. M. Maher, D. C. Joy,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Ultramicroscopy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1976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1(3), 239-253.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D44046-FD13-9A48-973F-55BBFF485E62}"/>
              </a:ext>
            </a:extLst>
          </p:cNvPr>
          <p:cNvSpPr/>
          <p:nvPr/>
        </p:nvSpPr>
        <p:spPr>
          <a:xfrm>
            <a:off x="2645684" y="7882575"/>
            <a:ext cx="38252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C. J. Humphreys,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Ultramicroscopy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1981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7(1), 7-12.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223E0E-8F82-EA4D-B242-3E314E49E9D6}"/>
              </a:ext>
            </a:extLst>
          </p:cNvPr>
          <p:cNvSpPr txBox="1"/>
          <p:nvPr/>
        </p:nvSpPr>
        <p:spPr>
          <a:xfrm>
            <a:off x="2125361" y="2726163"/>
            <a:ext cx="1072643" cy="89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92" dirty="0">
                <a:latin typeface="Arial" panose="020B0604020202020204" pitchFamily="34" charset="0"/>
                <a:cs typeface="Arial" panose="020B0604020202020204" pitchFamily="34" charset="0"/>
              </a:rPr>
              <a:t>CTEM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5AE6DA-4FA3-6D4F-BB71-E806DEBA59F4}"/>
              </a:ext>
            </a:extLst>
          </p:cNvPr>
          <p:cNvSpPr txBox="1"/>
          <p:nvPr/>
        </p:nvSpPr>
        <p:spPr>
          <a:xfrm>
            <a:off x="2125362" y="5229266"/>
            <a:ext cx="1103551" cy="491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92" dirty="0">
                <a:latin typeface="Arial" panose="020B0604020202020204" pitchFamily="34" charset="0"/>
                <a:cs typeface="Arial" panose="020B0604020202020204" pitchFamily="34" charset="0"/>
              </a:rPr>
              <a:t>STEM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8EB947B-48DE-BA4A-BB8A-94292176CD6F}"/>
              </a:ext>
            </a:extLst>
          </p:cNvPr>
          <p:cNvGrpSpPr/>
          <p:nvPr/>
        </p:nvGrpSpPr>
        <p:grpSpPr>
          <a:xfrm>
            <a:off x="3067366" y="2561764"/>
            <a:ext cx="3181033" cy="5175323"/>
            <a:chOff x="1032139" y="2333358"/>
            <a:chExt cx="2497594" cy="406341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44F10DE-7F7E-584C-9E81-9F934988C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2139" y="2333358"/>
              <a:ext cx="2484895" cy="406341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09BC607-2F70-124A-9EB2-3CD080FA6BF7}"/>
                </a:ext>
              </a:extLst>
            </p:cNvPr>
            <p:cNvSpPr txBox="1"/>
            <p:nvPr/>
          </p:nvSpPr>
          <p:spPr>
            <a:xfrm>
              <a:off x="1044838" y="4413898"/>
              <a:ext cx="2484895" cy="275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80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same bent MoS</a:t>
              </a:r>
              <a:r>
                <a:rPr lang="en-US" sz="1680" baseline="-25000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680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foil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A43BE63-8E13-6F40-A5F7-1A5D825EB515}"/>
                </a:ext>
              </a:extLst>
            </p:cNvPr>
            <p:cNvSpPr txBox="1"/>
            <p:nvPr/>
          </p:nvSpPr>
          <p:spPr>
            <a:xfrm>
              <a:off x="1242163" y="2515374"/>
              <a:ext cx="1562100" cy="304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20" dirty="0">
                  <a:solidFill>
                    <a:srgbClr val="FFFF00"/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bend contour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3B4D61C-8EF6-C942-9458-94A86FC9F050}"/>
                </a:ext>
              </a:extLst>
            </p:cNvPr>
            <p:cNvCxnSpPr>
              <a:cxnSpLocks/>
            </p:cNvCxnSpPr>
            <p:nvPr/>
          </p:nvCxnSpPr>
          <p:spPr>
            <a:xfrm>
              <a:off x="1852371" y="3956208"/>
              <a:ext cx="293929" cy="195738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74B4B2-F647-1143-9596-3E9E1C25DAD2}"/>
                </a:ext>
              </a:extLst>
            </p:cNvPr>
            <p:cNvSpPr txBox="1"/>
            <p:nvPr/>
          </p:nvSpPr>
          <p:spPr>
            <a:xfrm>
              <a:off x="1894351" y="3158304"/>
              <a:ext cx="1635382" cy="304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20" dirty="0">
                  <a:solidFill>
                    <a:srgbClr val="7030A0"/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“rocking curve”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4DC8943-5F38-BC4D-85E1-80300F4B21FC}"/>
                </a:ext>
              </a:extLst>
            </p:cNvPr>
            <p:cNvCxnSpPr>
              <a:cxnSpLocks/>
            </p:cNvCxnSpPr>
            <p:nvPr/>
          </p:nvCxnSpPr>
          <p:spPr>
            <a:xfrm>
              <a:off x="1204016" y="2850907"/>
              <a:ext cx="293929" cy="195738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Up Arrow 25">
              <a:extLst>
                <a:ext uri="{FF2B5EF4-FFF2-40B4-BE49-F238E27FC236}">
                  <a16:creationId xmlns:a16="http://schemas.microsoft.com/office/drawing/2014/main" id="{5AD14C9C-93CC-8D4C-AC64-2C71D943BED8}"/>
                </a:ext>
              </a:extLst>
            </p:cNvPr>
            <p:cNvSpPr/>
            <p:nvPr/>
          </p:nvSpPr>
          <p:spPr>
            <a:xfrm rot="21050612">
              <a:off x="2525052" y="3441004"/>
              <a:ext cx="348582" cy="792292"/>
            </a:xfrm>
            <a:prstGeom prst="upArrow">
              <a:avLst/>
            </a:prstGeom>
            <a:noFill/>
            <a:ln w="19050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9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44D2C5A7-AA03-BE40-ADB1-A19F3E6B8D0E}"/>
              </a:ext>
            </a:extLst>
          </p:cNvPr>
          <p:cNvSpPr/>
          <p:nvPr/>
        </p:nvSpPr>
        <p:spPr>
          <a:xfrm>
            <a:off x="7126062" y="1514188"/>
            <a:ext cx="5133157" cy="1687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92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 Theoretical validation </a:t>
            </a:r>
            <a:br>
              <a:rPr lang="en-US" sz="2592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92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(STEM image simulation of dislocations)</a:t>
            </a:r>
            <a:br>
              <a:rPr lang="en-US" sz="2592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92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592" b="1" i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g・b</a:t>
            </a:r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invisibility criteria 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20C77D1-FCAC-B741-A8E4-177C185F1315}"/>
              </a:ext>
            </a:extLst>
          </p:cNvPr>
          <p:cNvSpPr txBox="1"/>
          <p:nvPr/>
        </p:nvSpPr>
        <p:spPr>
          <a:xfrm>
            <a:off x="6995159" y="5396286"/>
            <a:ext cx="2697480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0" b="1" dirty="0">
                <a:latin typeface="Arial" panose="020B0604020202020204" pitchFamily="34" charset="0"/>
                <a:cs typeface="Arial" panose="020B0604020202020204" pitchFamily="34" charset="0"/>
              </a:rPr>
              <a:t>Questions remain: 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CEBC33E8-A82E-6C41-93FE-0FA27F03BD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627" y="2800174"/>
            <a:ext cx="6131509" cy="158261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F9DC6EF-B03D-9849-B8B4-7E519CDD391F}"/>
              </a:ext>
            </a:extLst>
          </p:cNvPr>
          <p:cNvSpPr txBox="1"/>
          <p:nvPr/>
        </p:nvSpPr>
        <p:spPr>
          <a:xfrm>
            <a:off x="6964315" y="5977644"/>
            <a:ext cx="5648146" cy="1527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440"/>
              </a:spcAft>
              <a:buFont typeface="Arial" panose="020B0604020202020204" pitchFamily="34" charset="0"/>
              <a:buChar char="•"/>
            </a:pPr>
            <a:r>
              <a:rPr lang="en-US" sz="204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diffraction contrast STEM suppresses bend contours? </a:t>
            </a:r>
          </a:p>
          <a:p>
            <a:pPr marL="342900" indent="-342900">
              <a:spcAft>
                <a:spcPts val="1440"/>
              </a:spcAft>
              <a:buFont typeface="Arial" panose="020B0604020202020204" pitchFamily="34" charset="0"/>
              <a:buChar char="•"/>
            </a:pPr>
            <a:r>
              <a:rPr lang="en-US" sz="204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optimum STEM parameters for defect imaging?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3295AF-6E66-FB4D-A1CA-E932B1B1F34F}"/>
              </a:ext>
            </a:extLst>
          </p:cNvPr>
          <p:cNvSpPr/>
          <p:nvPr/>
        </p:nvSpPr>
        <p:spPr>
          <a:xfrm>
            <a:off x="6885593" y="5292346"/>
            <a:ext cx="5433900" cy="236377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963444-38F5-A04A-ADCA-86C640D35B33}"/>
              </a:ext>
            </a:extLst>
          </p:cNvPr>
          <p:cNvSpPr/>
          <p:nvPr/>
        </p:nvSpPr>
        <p:spPr>
          <a:xfrm>
            <a:off x="6496893" y="4358795"/>
            <a:ext cx="6265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P. J. Phillips, M. C.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Brandes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M. J. Mills, M.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Graef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Ultramicroscopy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111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(9-10), 1483-1487.</a:t>
            </a:r>
          </a:p>
        </p:txBody>
      </p:sp>
    </p:spTree>
    <p:extLst>
      <p:ext uri="{BB962C8B-B14F-4D97-AF65-F5344CB8AC3E}">
        <p14:creationId xmlns:p14="http://schemas.microsoft.com/office/powerpoint/2010/main" val="35313773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98</a:t>
            </a:fld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8DF7FF5-5007-0941-AB7C-07AF24FAAC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9912" y="3100569"/>
            <a:ext cx="1395454" cy="139664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AE8B6A9F-24F4-E340-9AC8-4A973154BDD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5945" y="1701223"/>
            <a:ext cx="2795987" cy="2795986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919087D1-2877-D849-AD34-FB4E879E730E}"/>
              </a:ext>
            </a:extLst>
          </p:cNvPr>
          <p:cNvGrpSpPr/>
          <p:nvPr/>
        </p:nvGrpSpPr>
        <p:grpSpPr>
          <a:xfrm>
            <a:off x="6557695" y="2012501"/>
            <a:ext cx="1504843" cy="2216082"/>
            <a:chOff x="3685740" y="802417"/>
            <a:chExt cx="1743879" cy="256809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9375643-32C9-9341-9B91-18C15B564792}"/>
                </a:ext>
              </a:extLst>
            </p:cNvPr>
            <p:cNvSpPr/>
            <p:nvPr/>
          </p:nvSpPr>
          <p:spPr>
            <a:xfrm>
              <a:off x="3921059" y="1684139"/>
              <a:ext cx="1273241" cy="1905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8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475DB7D-68C7-0D4C-9ADA-61E0E33B8820}"/>
                </a:ext>
              </a:extLst>
            </p:cNvPr>
            <p:cNvCxnSpPr/>
            <p:nvPr/>
          </p:nvCxnSpPr>
          <p:spPr>
            <a:xfrm flipH="1">
              <a:off x="4551223" y="802417"/>
              <a:ext cx="6456" cy="2568094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449BE504-7D74-5947-B15B-CEB01B69DBB0}"/>
                </a:ext>
              </a:extLst>
            </p:cNvPr>
            <p:cNvGrpSpPr/>
            <p:nvPr/>
          </p:nvGrpSpPr>
          <p:grpSpPr>
            <a:xfrm rot="21107110">
              <a:off x="4230420" y="966286"/>
              <a:ext cx="270743" cy="833199"/>
              <a:chOff x="4285684" y="946190"/>
              <a:chExt cx="270743" cy="833199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F1A1BF26-33A6-B046-8EA4-D61FE9F636E9}"/>
                  </a:ext>
                </a:extLst>
              </p:cNvPr>
              <p:cNvCxnSpPr/>
              <p:nvPr/>
            </p:nvCxnSpPr>
            <p:spPr>
              <a:xfrm>
                <a:off x="4285684" y="946190"/>
                <a:ext cx="270743" cy="833199"/>
              </a:xfrm>
              <a:prstGeom prst="line">
                <a:avLst/>
              </a:prstGeom>
              <a:ln>
                <a:solidFill>
                  <a:srgbClr val="011893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2238144F-8884-1841-9978-66714E71BD9E}"/>
                  </a:ext>
                </a:extLst>
              </p:cNvPr>
              <p:cNvCxnSpPr/>
              <p:nvPr/>
            </p:nvCxnSpPr>
            <p:spPr>
              <a:xfrm>
                <a:off x="4306754" y="1014884"/>
                <a:ext cx="115498" cy="355441"/>
              </a:xfrm>
              <a:prstGeom prst="line">
                <a:avLst/>
              </a:prstGeom>
              <a:ln>
                <a:solidFill>
                  <a:srgbClr val="011893"/>
                </a:solidFill>
                <a:prstDash val="solid"/>
                <a:tailEnd type="stealth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4A5FAA9-93EE-7B4F-9040-68A0416D300B}"/>
                </a:ext>
              </a:extLst>
            </p:cNvPr>
            <p:cNvGrpSpPr/>
            <p:nvPr/>
          </p:nvGrpSpPr>
          <p:grpSpPr>
            <a:xfrm rot="512120">
              <a:off x="4551225" y="1315689"/>
              <a:ext cx="523296" cy="465726"/>
              <a:chOff x="4519450" y="1279035"/>
              <a:chExt cx="523296" cy="465726"/>
            </a:xfrm>
          </p:grpSpPr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3F142291-78A0-7D42-91CF-4FF9A77AD5DC}"/>
                  </a:ext>
                </a:extLst>
              </p:cNvPr>
              <p:cNvCxnSpPr>
                <a:cxnSpLocks/>
              </p:cNvCxnSpPr>
              <p:nvPr/>
            </p:nvCxnSpPr>
            <p:spPr>
              <a:xfrm rot="21087880" flipH="1">
                <a:off x="4519450" y="1279035"/>
                <a:ext cx="523296" cy="465726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A46A7175-A7D1-B542-AA0A-D133A4240734}"/>
                  </a:ext>
                </a:extLst>
              </p:cNvPr>
              <p:cNvCxnSpPr>
                <a:cxnSpLocks/>
              </p:cNvCxnSpPr>
              <p:nvPr/>
            </p:nvCxnSpPr>
            <p:spPr>
              <a:xfrm rot="21087880" flipH="1">
                <a:off x="4625702" y="1363489"/>
                <a:ext cx="319920" cy="295760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  <a:prstDash val="solid"/>
                <a:headEnd type="stealth" w="lg" len="lg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01EEE4A-0FDA-0E4C-BB16-2E5C759CACA8}"/>
                </a:ext>
              </a:extLst>
            </p:cNvPr>
            <p:cNvGrpSpPr/>
            <p:nvPr/>
          </p:nvGrpSpPr>
          <p:grpSpPr>
            <a:xfrm>
              <a:off x="3685740" y="1769341"/>
              <a:ext cx="870468" cy="1403198"/>
              <a:chOff x="3685740" y="1769341"/>
              <a:chExt cx="870468" cy="1403198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D8EEB28F-1C1D-764E-953E-BF083AC9F8CF}"/>
                  </a:ext>
                </a:extLst>
              </p:cNvPr>
              <p:cNvCxnSpPr/>
              <p:nvPr/>
            </p:nvCxnSpPr>
            <p:spPr>
              <a:xfrm flipH="1">
                <a:off x="3685740" y="1769341"/>
                <a:ext cx="870468" cy="1403198"/>
              </a:xfrm>
              <a:prstGeom prst="line">
                <a:avLst/>
              </a:prstGeom>
              <a:ln>
                <a:solidFill>
                  <a:srgbClr val="011893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688966A6-86BF-E04F-8D0C-97A822012B04}"/>
                  </a:ext>
                </a:extLst>
              </p:cNvPr>
              <p:cNvCxnSpPr/>
              <p:nvPr/>
            </p:nvCxnSpPr>
            <p:spPr>
              <a:xfrm flipH="1">
                <a:off x="4036826" y="2236430"/>
                <a:ext cx="233348" cy="376158"/>
              </a:xfrm>
              <a:prstGeom prst="line">
                <a:avLst/>
              </a:prstGeom>
              <a:ln>
                <a:solidFill>
                  <a:srgbClr val="011893"/>
                </a:solidFill>
                <a:prstDash val="solid"/>
                <a:headEnd type="none"/>
                <a:tailEnd type="stealth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CA66307-BA8F-1B45-9F09-C27C86D387AB}"/>
                </a:ext>
              </a:extLst>
            </p:cNvPr>
            <p:cNvGrpSpPr/>
            <p:nvPr/>
          </p:nvGrpSpPr>
          <p:grpSpPr>
            <a:xfrm>
              <a:off x="4551403" y="1762617"/>
              <a:ext cx="878216" cy="1364916"/>
              <a:chOff x="4551403" y="1762617"/>
              <a:chExt cx="878216" cy="1364916"/>
            </a:xfrm>
          </p:grpSpPr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70B6BF74-DFE3-5544-8613-6034D72B99D9}"/>
                  </a:ext>
                </a:extLst>
              </p:cNvPr>
              <p:cNvCxnSpPr/>
              <p:nvPr/>
            </p:nvCxnSpPr>
            <p:spPr>
              <a:xfrm>
                <a:off x="4551403" y="1762617"/>
                <a:ext cx="878216" cy="1364916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C46B1D58-23EC-B34E-8D5E-FAE5372ADCF3}"/>
                  </a:ext>
                </a:extLst>
              </p:cNvPr>
              <p:cNvCxnSpPr/>
              <p:nvPr/>
            </p:nvCxnSpPr>
            <p:spPr>
              <a:xfrm>
                <a:off x="5011616" y="2479520"/>
                <a:ext cx="264680" cy="411363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  <a:prstDash val="solid"/>
                <a:headEnd type="stealth" w="lg" len="lg"/>
                <a:tailEnd type="non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2A913C3-BB1F-EE45-B2BE-E6A9591E9F26}"/>
                </a:ext>
              </a:extLst>
            </p:cNvPr>
            <p:cNvSpPr txBox="1"/>
            <p:nvPr/>
          </p:nvSpPr>
          <p:spPr>
            <a:xfrm>
              <a:off x="4120937" y="844890"/>
              <a:ext cx="693300" cy="44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20" dirty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𝛂</a:t>
              </a:r>
              <a:r>
                <a:rPr lang="en-US" sz="1920" baseline="-25000" dirty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FD38949-62D6-E849-847B-AED50541615E}"/>
                </a:ext>
              </a:extLst>
            </p:cNvPr>
            <p:cNvSpPr txBox="1"/>
            <p:nvPr/>
          </p:nvSpPr>
          <p:spPr>
            <a:xfrm>
              <a:off x="4061115" y="2505171"/>
              <a:ext cx="714753" cy="44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20" dirty="0">
                  <a:latin typeface="Arial" panose="020B0604020202020204" pitchFamily="34" charset="0"/>
                  <a:cs typeface="Arial" panose="020B0604020202020204" pitchFamily="34" charset="0"/>
                </a:rPr>
                <a:t>𝛃</a:t>
              </a:r>
              <a:r>
                <a:rPr lang="en-US" sz="192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D3349CF-8774-D54B-B888-BAE2019925D4}"/>
                </a:ext>
              </a:extLst>
            </p:cNvPr>
            <p:cNvSpPr txBox="1"/>
            <p:nvPr/>
          </p:nvSpPr>
          <p:spPr>
            <a:xfrm>
              <a:off x="4608556" y="887460"/>
              <a:ext cx="629454" cy="44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20" dirty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𝛃</a:t>
              </a:r>
              <a:r>
                <a:rPr lang="en-US" sz="1920" baseline="-25000" dirty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1F1AA4F-0A72-B34C-B46B-096B4A5D0DDD}"/>
                </a:ext>
              </a:extLst>
            </p:cNvPr>
            <p:cNvSpPr txBox="1"/>
            <p:nvPr/>
          </p:nvSpPr>
          <p:spPr>
            <a:xfrm>
              <a:off x="4615818" y="2483372"/>
              <a:ext cx="725540" cy="44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20" dirty="0">
                  <a:latin typeface="Arial" panose="020B0604020202020204" pitchFamily="34" charset="0"/>
                  <a:cs typeface="Arial" panose="020B0604020202020204" pitchFamily="34" charset="0"/>
                </a:rPr>
                <a:t>𝛂</a:t>
              </a:r>
              <a:r>
                <a:rPr lang="en-US" sz="192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  <p:sp>
          <p:nvSpPr>
            <p:cNvPr id="78" name="Arc 77">
              <a:extLst>
                <a:ext uri="{FF2B5EF4-FFF2-40B4-BE49-F238E27FC236}">
                  <a16:creationId xmlns:a16="http://schemas.microsoft.com/office/drawing/2014/main" id="{974337E7-C197-CF4D-904C-142FB6A84661}"/>
                </a:ext>
              </a:extLst>
            </p:cNvPr>
            <p:cNvSpPr/>
            <p:nvPr/>
          </p:nvSpPr>
          <p:spPr>
            <a:xfrm rot="18273590">
              <a:off x="4358589" y="1317638"/>
              <a:ext cx="231113" cy="213287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8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Arc 78">
              <a:extLst>
                <a:ext uri="{FF2B5EF4-FFF2-40B4-BE49-F238E27FC236}">
                  <a16:creationId xmlns:a16="http://schemas.microsoft.com/office/drawing/2014/main" id="{FC963440-0DFD-E047-AC5F-669E68C6F14E}"/>
                </a:ext>
              </a:extLst>
            </p:cNvPr>
            <p:cNvSpPr/>
            <p:nvPr/>
          </p:nvSpPr>
          <p:spPr>
            <a:xfrm rot="9309788">
              <a:off x="4267156" y="2090007"/>
              <a:ext cx="316385" cy="304111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8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C6584B44-90E6-4344-8AB0-19E679207F44}"/>
              </a:ext>
            </a:extLst>
          </p:cNvPr>
          <p:cNvSpPr txBox="1"/>
          <p:nvPr/>
        </p:nvSpPr>
        <p:spPr>
          <a:xfrm>
            <a:off x="5223732" y="2526239"/>
            <a:ext cx="161715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𝛂</a:t>
            </a:r>
            <a:r>
              <a:rPr lang="en-US" sz="1680" baseline="-250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168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0.2 mrad</a:t>
            </a:r>
          </a:p>
          <a:p>
            <a:pPr algn="ctr"/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𝛃</a:t>
            </a:r>
            <a:r>
              <a:rPr lang="en-US" sz="1680" baseline="-25000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~ 5.5 mrad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532D832-8B24-A643-8930-9BF9FF89E711}"/>
              </a:ext>
            </a:extLst>
          </p:cNvPr>
          <p:cNvSpPr/>
          <p:nvPr/>
        </p:nvSpPr>
        <p:spPr>
          <a:xfrm>
            <a:off x="5612202" y="1851536"/>
            <a:ext cx="1633781" cy="350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80" b="1" dirty="0">
                <a:solidFill>
                  <a:srgbClr val="0118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TEM-BF mode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08AFA6B-1A2A-D54E-BA85-F5D307F6262E}"/>
              </a:ext>
            </a:extLst>
          </p:cNvPr>
          <p:cNvSpPr/>
          <p:nvPr/>
        </p:nvSpPr>
        <p:spPr>
          <a:xfrm>
            <a:off x="7681568" y="4057540"/>
            <a:ext cx="1778051" cy="350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8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STEM-BF mode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12B1AB0-1B78-084F-843F-5A0BBAC2B2BA}"/>
              </a:ext>
            </a:extLst>
          </p:cNvPr>
          <p:cNvSpPr txBox="1"/>
          <p:nvPr/>
        </p:nvSpPr>
        <p:spPr>
          <a:xfrm>
            <a:off x="7836590" y="3068353"/>
            <a:ext cx="162448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𝛃</a:t>
            </a:r>
            <a:r>
              <a:rPr lang="en-US" sz="1680" baseline="-250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168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3 mrad</a:t>
            </a:r>
          </a:p>
          <a:p>
            <a:pPr algn="ctr"/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𝛂</a:t>
            </a:r>
            <a:r>
              <a:rPr lang="en-US" sz="1680" baseline="-25000" dirty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~ 6.2 mrad</a:t>
            </a:r>
            <a:r>
              <a:rPr lang="en-US" sz="168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D689A2-0FBE-2D40-987F-B3AB71F11FFE}"/>
              </a:ext>
            </a:extLst>
          </p:cNvPr>
          <p:cNvSpPr txBox="1"/>
          <p:nvPr/>
        </p:nvSpPr>
        <p:spPr>
          <a:xfrm>
            <a:off x="5701900" y="4775569"/>
            <a:ext cx="6632602" cy="3064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criteria </a:t>
            </a:r>
            <a:r>
              <a:rPr lang="en-US" sz="2592" dirty="0">
                <a:latin typeface="Arial" panose="020B0604020202020204" pitchFamily="34" charset="0"/>
                <a:cs typeface="Arial" panose="020B0604020202020204" pitchFamily="34" charset="0"/>
              </a:rPr>
              <a:t>for mitigating bend contours:</a:t>
            </a:r>
          </a:p>
          <a:p>
            <a:endParaRPr lang="en-US" sz="259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440"/>
              </a:spcAft>
              <a:buFont typeface="Arial" panose="020B0604020202020204" pitchFamily="34" charset="0"/>
              <a:buChar char="•"/>
            </a:pPr>
            <a:r>
              <a:rPr lang="en-US" sz="2592" dirty="0">
                <a:latin typeface="Arial" panose="020B0604020202020204" pitchFamily="34" charset="0"/>
                <a:cs typeface="Arial" panose="020B0604020202020204" pitchFamily="34" charset="0"/>
              </a:rPr>
              <a:t> A large convergence </a:t>
            </a:r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𝛂</a:t>
            </a:r>
            <a:r>
              <a:rPr lang="en-US" sz="2592" baseline="-25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a few mrad </a:t>
            </a:r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allows access to rocking-curve oscillation in reciprocal space; </a:t>
            </a:r>
          </a:p>
          <a:p>
            <a:pPr marL="342900" indent="-342900">
              <a:spcAft>
                <a:spcPts val="1440"/>
              </a:spcAft>
              <a:buFont typeface="Arial" panose="020B0604020202020204" pitchFamily="34" charset="0"/>
              <a:buChar char="•"/>
            </a:pPr>
            <a:r>
              <a:rPr lang="en-US" sz="2592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 large collection </a:t>
            </a:r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𝛃</a:t>
            </a:r>
            <a:r>
              <a:rPr lang="en-US" sz="2592" baseline="-25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𝛂</a:t>
            </a:r>
            <a:r>
              <a:rPr lang="en-US" sz="2592" baseline="-25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can even out the bend contours from reciprocal space. 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107C7F8-68D7-AD41-A8AC-D011AB8ABE60}"/>
              </a:ext>
            </a:extLst>
          </p:cNvPr>
          <p:cNvCxnSpPr/>
          <p:nvPr/>
        </p:nvCxnSpPr>
        <p:spPr>
          <a:xfrm>
            <a:off x="2628503" y="2695418"/>
            <a:ext cx="294850" cy="40445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E844635-7EE5-CC4C-8FC0-BAFBACA21261}"/>
              </a:ext>
            </a:extLst>
          </p:cNvPr>
          <p:cNvCxnSpPr/>
          <p:nvPr/>
        </p:nvCxnSpPr>
        <p:spPr>
          <a:xfrm>
            <a:off x="3788843" y="2429921"/>
            <a:ext cx="294850" cy="40445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97308EF4-2C0F-494F-8207-6C73D8C03B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8721" y="1677657"/>
            <a:ext cx="1396640" cy="139664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60BF5AFB-89A4-F142-905A-5C246E02D39D}"/>
              </a:ext>
            </a:extLst>
          </p:cNvPr>
          <p:cNvSpPr>
            <a:spLocks noChangeAspect="1"/>
          </p:cNvSpPr>
          <p:nvPr/>
        </p:nvSpPr>
        <p:spPr>
          <a:xfrm flipH="1">
            <a:off x="8549638" y="2266983"/>
            <a:ext cx="197510" cy="197510"/>
          </a:xfrm>
          <a:prstGeom prst="ellipse">
            <a:avLst/>
          </a:prstGeom>
          <a:solidFill>
            <a:srgbClr val="FF00FF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88C87B5-9249-3D43-A57E-DE5F577BFA23}"/>
              </a:ext>
            </a:extLst>
          </p:cNvPr>
          <p:cNvSpPr txBox="1"/>
          <p:nvPr/>
        </p:nvSpPr>
        <p:spPr>
          <a:xfrm>
            <a:off x="6060896" y="3834425"/>
            <a:ext cx="463684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>
                <a:effectLst>
                  <a:glow rad="63500">
                    <a:srgbClr val="FFFF00">
                      <a:alpha val="68000"/>
                    </a:srgb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𝛃</a:t>
            </a:r>
            <a:r>
              <a:rPr lang="en-US" sz="1680" baseline="-25000" dirty="0">
                <a:effectLst>
                  <a:glow rad="63500">
                    <a:srgbClr val="FFFF00">
                      <a:alpha val="68000"/>
                    </a:srgb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BAC72F3-019F-6A45-9B49-8E42093B678B}"/>
              </a:ext>
            </a:extLst>
          </p:cNvPr>
          <p:cNvSpPr>
            <a:spLocks noChangeAspect="1"/>
          </p:cNvSpPr>
          <p:nvPr/>
        </p:nvSpPr>
        <p:spPr>
          <a:xfrm>
            <a:off x="5894679" y="3647383"/>
            <a:ext cx="292583" cy="291953"/>
          </a:xfrm>
          <a:prstGeom prst="ellipse">
            <a:avLst/>
          </a:prstGeom>
          <a:noFill/>
          <a:ln w="28575" cmpd="sng">
            <a:solidFill>
              <a:srgbClr val="FFFF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FE66F1B-9715-0646-A684-59BD25F1CFA5}"/>
              </a:ext>
            </a:extLst>
          </p:cNvPr>
          <p:cNvSpPr/>
          <p:nvPr/>
        </p:nvSpPr>
        <p:spPr>
          <a:xfrm>
            <a:off x="8209498" y="1994709"/>
            <a:ext cx="385042" cy="313932"/>
          </a:xfrm>
          <a:prstGeom prst="rect">
            <a:avLst/>
          </a:prstGeom>
          <a:effectLst>
            <a:glow rad="127000">
              <a:srgbClr val="FFFF00"/>
            </a:glow>
          </a:effectLst>
        </p:spPr>
        <p:txBody>
          <a:bodyPr wrap="none">
            <a:spAutoFit/>
          </a:bodyPr>
          <a:lstStyle/>
          <a:p>
            <a:pPr algn="r" fontAlgn="b"/>
            <a:r>
              <a:rPr lang="en-US" sz="1440" dirty="0">
                <a:effectLst>
                  <a:glow rad="63500">
                    <a:srgbClr val="FFFF00">
                      <a:alpha val="40000"/>
                    </a:srgb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𝛂</a:t>
            </a:r>
            <a:r>
              <a:rPr lang="en-US" sz="1440" baseline="-25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n-US" sz="1440" dirty="0">
              <a:effectLst>
                <a:glow rad="63500">
                  <a:srgbClr val="FFFF00">
                    <a:alpha val="40000"/>
                  </a:srgbClr>
                </a:glow>
              </a:effectLst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C666500-60EB-4A4F-AE0C-7A21DAA83EE1}"/>
              </a:ext>
            </a:extLst>
          </p:cNvPr>
          <p:cNvSpPr>
            <a:spLocks noChangeAspect="1"/>
          </p:cNvSpPr>
          <p:nvPr/>
        </p:nvSpPr>
        <p:spPr>
          <a:xfrm flipV="1">
            <a:off x="6027197" y="3776999"/>
            <a:ext cx="31562" cy="31562"/>
          </a:xfrm>
          <a:prstGeom prst="ellipse">
            <a:avLst/>
          </a:prstGeom>
          <a:solidFill>
            <a:srgbClr val="FF00FF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0712134-8067-4847-8C0F-2C07880FACFF}"/>
              </a:ext>
            </a:extLst>
          </p:cNvPr>
          <p:cNvSpPr/>
          <p:nvPr/>
        </p:nvSpPr>
        <p:spPr>
          <a:xfrm>
            <a:off x="5863408" y="3520256"/>
            <a:ext cx="448200" cy="350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8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𝛂</a:t>
            </a:r>
            <a:r>
              <a:rPr lang="en-US" sz="1680" baseline="-250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endParaRPr lang="en-US" sz="168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C438C4C-39B0-2445-A418-D411551F1898}"/>
              </a:ext>
            </a:extLst>
          </p:cNvPr>
          <p:cNvSpPr>
            <a:spLocks noChangeAspect="1"/>
          </p:cNvSpPr>
          <p:nvPr/>
        </p:nvSpPr>
        <p:spPr>
          <a:xfrm>
            <a:off x="8490240" y="2209213"/>
            <a:ext cx="316306" cy="315625"/>
          </a:xfrm>
          <a:prstGeom prst="ellipse">
            <a:avLst/>
          </a:prstGeom>
          <a:noFill/>
          <a:ln w="28575" cmpd="sng">
            <a:solidFill>
              <a:srgbClr val="FFFF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4DF92AC-EDCF-6E44-8163-39F736CF75FC}"/>
              </a:ext>
            </a:extLst>
          </p:cNvPr>
          <p:cNvSpPr txBox="1"/>
          <p:nvPr/>
        </p:nvSpPr>
        <p:spPr>
          <a:xfrm>
            <a:off x="8766053" y="2544869"/>
            <a:ext cx="53225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𝛃</a:t>
            </a:r>
            <a:r>
              <a:rPr lang="en-US" sz="1680" baseline="-250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7C71577-2D6A-3340-B5C2-FC8855A5128B}"/>
              </a:ext>
            </a:extLst>
          </p:cNvPr>
          <p:cNvGrpSpPr/>
          <p:nvPr/>
        </p:nvGrpSpPr>
        <p:grpSpPr>
          <a:xfrm>
            <a:off x="9377490" y="1682733"/>
            <a:ext cx="2793281" cy="2793280"/>
            <a:chOff x="5777117" y="4184593"/>
            <a:chExt cx="2327734" cy="2327733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356E252E-CD08-2B40-9ACE-47167235C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77117" y="4184593"/>
              <a:ext cx="2327734" cy="2327733"/>
            </a:xfrm>
            <a:prstGeom prst="rect">
              <a:avLst/>
            </a:prstGeom>
          </p:spPr>
        </p:pic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0808680-B46C-2748-9CAD-9632C8642D82}"/>
                </a:ext>
              </a:extLst>
            </p:cNvPr>
            <p:cNvCxnSpPr/>
            <p:nvPr/>
          </p:nvCxnSpPr>
          <p:spPr>
            <a:xfrm>
              <a:off x="5845438" y="4934481"/>
              <a:ext cx="245708" cy="33704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EE48ABD-1153-A649-8297-84E33BD87EC5}"/>
                </a:ext>
              </a:extLst>
            </p:cNvPr>
            <p:cNvCxnSpPr/>
            <p:nvPr/>
          </p:nvCxnSpPr>
          <p:spPr>
            <a:xfrm>
              <a:off x="6812388" y="4713233"/>
              <a:ext cx="245708" cy="33704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itle 1">
            <a:extLst>
              <a:ext uri="{FF2B5EF4-FFF2-40B4-BE49-F238E27FC236}">
                <a16:creationId xmlns:a16="http://schemas.microsoft.com/office/drawing/2014/main" id="{010DAA48-780B-FD4F-9A39-FED8D0948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360" y="370351"/>
            <a:ext cx="8904916" cy="517065"/>
          </a:xfrm>
        </p:spPr>
        <p:txBody>
          <a:bodyPr/>
          <a:lstStyle/>
          <a:p>
            <a:r>
              <a:rPr lang="en-US" sz="3360" dirty="0">
                <a:latin typeface="Arial" panose="020B0604020202020204" pitchFamily="34" charset="0"/>
                <a:cs typeface="Arial" panose="020B0604020202020204" pitchFamily="34" charset="0"/>
              </a:rPr>
              <a:t>How STEM Alleviates Bend Contours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A27CE02-17F7-834E-A0F8-8BA4985ED11B}"/>
              </a:ext>
            </a:extLst>
          </p:cNvPr>
          <p:cNvGrpSpPr/>
          <p:nvPr/>
        </p:nvGrpSpPr>
        <p:grpSpPr>
          <a:xfrm>
            <a:off x="2782546" y="4664435"/>
            <a:ext cx="2829655" cy="3165870"/>
            <a:chOff x="3379797" y="3883494"/>
            <a:chExt cx="2358046" cy="2638225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34F6BEE7-4E76-9842-9BFA-57B5474B3C14}"/>
                </a:ext>
              </a:extLst>
            </p:cNvPr>
            <p:cNvGrpSpPr/>
            <p:nvPr/>
          </p:nvGrpSpPr>
          <p:grpSpPr>
            <a:xfrm>
              <a:off x="3379797" y="3883494"/>
              <a:ext cx="2358046" cy="2638225"/>
              <a:chOff x="3379797" y="3883494"/>
              <a:chExt cx="2358046" cy="2638225"/>
            </a:xfrm>
          </p:grpSpPr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6910799B-5FBB-7E42-9696-E0D0A6F7AD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418175" y="4193986"/>
                <a:ext cx="2319668" cy="2327733"/>
              </a:xfrm>
              <a:prstGeom prst="rect">
                <a:avLst/>
              </a:prstGeom>
            </p:spPr>
          </p:pic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660CE74C-FBBB-CD4C-9D99-68AAE00E96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27386" y="5355666"/>
                <a:ext cx="271421" cy="1016719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triangle" w="lg" len="lg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123153A3-068E-8D41-A18F-07857214126E}"/>
                  </a:ext>
                </a:extLst>
              </p:cNvPr>
              <p:cNvSpPr/>
              <p:nvPr/>
            </p:nvSpPr>
            <p:spPr>
              <a:xfrm>
                <a:off x="3379797" y="3883494"/>
                <a:ext cx="1677162" cy="2923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"/>
                <a:r>
                  <a:rPr lang="en-US" sz="1680" dirty="0">
                    <a:latin typeface="Arial" panose="020B0604020202020204" pitchFamily="34" charset="0"/>
                    <a:ea typeface="Arial" charset="0"/>
                    <a:cs typeface="Arial" panose="020B0604020202020204" pitchFamily="34" charset="0"/>
                  </a:rPr>
                  <a:t>STEM Direct disc</a:t>
                </a: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CEF5171F-0D26-B74F-BE5A-47AE4CA650A2}"/>
                  </a:ext>
                </a:extLst>
              </p:cNvPr>
              <p:cNvSpPr/>
              <p:nvPr/>
            </p:nvSpPr>
            <p:spPr>
              <a:xfrm>
                <a:off x="4227581" y="6043210"/>
                <a:ext cx="1398888" cy="323165"/>
              </a:xfrm>
              <a:prstGeom prst="rect">
                <a:avLst/>
              </a:prstGeom>
              <a:effectLst>
                <a:glow rad="127000">
                  <a:srgbClr val="FFFF00"/>
                </a:glow>
              </a:effectLst>
            </p:spPr>
            <p:txBody>
              <a:bodyPr wrap="none">
                <a:spAutoFit/>
              </a:bodyPr>
              <a:lstStyle/>
              <a:p>
                <a:pPr algn="r" fontAlgn="b"/>
                <a:r>
                  <a:rPr lang="en-US" sz="1920" dirty="0">
                    <a:effectLst>
                      <a:glow rad="63500">
                        <a:srgbClr val="FFFF00">
                          <a:alpha val="40000"/>
                        </a:srgb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𝛂</a:t>
                </a:r>
                <a:r>
                  <a:rPr lang="en-US" sz="1920" baseline="-25000" dirty="0">
                    <a:effectLst>
                      <a:glow rad="63500">
                        <a:srgbClr val="FFFF00">
                          <a:alpha val="40000"/>
                        </a:srgb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S </a:t>
                </a:r>
                <a:r>
                  <a:rPr lang="en-US" sz="1920" dirty="0">
                    <a:solidFill>
                      <a:srgbClr val="FFFF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= 6.2 mrad</a:t>
                </a:r>
                <a:endParaRPr lang="en-US" sz="1920" dirty="0">
                  <a:solidFill>
                    <a:srgbClr val="FFFF00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EDE7A74-E36C-9440-8804-2CF4B41FC3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32344" y="4321322"/>
              <a:ext cx="2071288" cy="2071288"/>
            </a:xfrm>
            <a:prstGeom prst="ellipse">
              <a:avLst/>
            </a:prstGeom>
            <a:noFill/>
            <a:ln w="28575" cmpd="sng">
              <a:solidFill>
                <a:srgbClr val="FFFF00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40"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9298B8F-B79C-8545-A9F9-D308799B1807}"/>
              </a:ext>
            </a:extLst>
          </p:cNvPr>
          <p:cNvGrpSpPr/>
          <p:nvPr/>
        </p:nvGrpSpPr>
        <p:grpSpPr>
          <a:xfrm>
            <a:off x="3475232" y="5480091"/>
            <a:ext cx="1864681" cy="1547058"/>
            <a:chOff x="3957035" y="4563207"/>
            <a:chExt cx="1553901" cy="1289215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3B6F88D-A2B1-E04F-B65F-A3F9FCA748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06496" y="4866094"/>
              <a:ext cx="986328" cy="986328"/>
            </a:xfrm>
            <a:prstGeom prst="ellipse">
              <a:avLst/>
            </a:prstGeom>
            <a:solidFill>
              <a:srgbClr val="FF40FF">
                <a:alpha val="20000"/>
              </a:srgbClr>
            </a:solidFill>
            <a:ln w="28575">
              <a:solidFill>
                <a:srgbClr val="FF00FF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8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A3B4513-E9EE-2542-81E6-B6042B7B037B}"/>
                </a:ext>
              </a:extLst>
            </p:cNvPr>
            <p:cNvSpPr txBox="1"/>
            <p:nvPr/>
          </p:nvSpPr>
          <p:spPr>
            <a:xfrm>
              <a:off x="3957035" y="4563207"/>
              <a:ext cx="15539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20" dirty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𝛃</a:t>
              </a:r>
              <a:r>
                <a:rPr lang="en-US" sz="1920" baseline="-25000" dirty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 </a:t>
              </a:r>
              <a:r>
                <a:rPr lang="en-US" sz="1920" dirty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3 mrad</a:t>
              </a: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9B0AD1A8-D8D1-E044-AA9F-BA7DF035F11C}"/>
              </a:ext>
            </a:extLst>
          </p:cNvPr>
          <p:cNvSpPr txBox="1"/>
          <p:nvPr/>
        </p:nvSpPr>
        <p:spPr>
          <a:xfrm>
            <a:off x="2485093" y="2089026"/>
            <a:ext cx="153463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>
                <a:solidFill>
                  <a:srgbClr val="FF0000"/>
                </a:solidFill>
                <a:effectLst>
                  <a:glow rad="381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bend contour 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EB86DBE-B8FC-7C43-B309-2D944CD0E743}"/>
              </a:ext>
            </a:extLst>
          </p:cNvPr>
          <p:cNvSpPr txBox="1"/>
          <p:nvPr/>
        </p:nvSpPr>
        <p:spPr>
          <a:xfrm>
            <a:off x="9418807" y="2092535"/>
            <a:ext cx="153463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>
                <a:solidFill>
                  <a:srgbClr val="FF0000"/>
                </a:solidFill>
                <a:effectLst>
                  <a:glow rad="381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contour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661D282-4236-E44A-956E-8685E0F0598A}"/>
              </a:ext>
            </a:extLst>
          </p:cNvPr>
          <p:cNvSpPr/>
          <p:nvPr/>
        </p:nvSpPr>
        <p:spPr>
          <a:xfrm>
            <a:off x="4094615" y="7904310"/>
            <a:ext cx="6412675" cy="247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720"/>
              </a:spcBef>
            </a:pP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Y. Zhu, C. </a:t>
            </a:r>
            <a:r>
              <a:rPr lang="en-US" sz="126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Ophus</a:t>
            </a: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, M. B. </a:t>
            </a:r>
            <a:r>
              <a:rPr lang="en-US" sz="126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Toloczko</a:t>
            </a: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, D. J. Edwards. </a:t>
            </a:r>
            <a:r>
              <a:rPr lang="en-US" sz="1260" i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Ultramicroscopy </a:t>
            </a:r>
            <a:r>
              <a:rPr lang="en-US" sz="126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2018</a:t>
            </a: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, 193, 12-23 </a:t>
            </a:r>
          </a:p>
        </p:txBody>
      </p:sp>
    </p:spTree>
    <p:extLst>
      <p:ext uri="{BB962C8B-B14F-4D97-AF65-F5344CB8AC3E}">
        <p14:creationId xmlns:p14="http://schemas.microsoft.com/office/powerpoint/2010/main" val="315988075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99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D2CD87-A538-AD4A-8D04-8302E8F48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360" y="370351"/>
            <a:ext cx="8904916" cy="517065"/>
          </a:xfrm>
        </p:spPr>
        <p:txBody>
          <a:bodyPr/>
          <a:lstStyle/>
          <a:p>
            <a:r>
              <a:rPr lang="en-US" sz="3360" dirty="0">
                <a:latin typeface="Arial" panose="020B0604020202020204" pitchFamily="34" charset="0"/>
                <a:cs typeface="Arial" panose="020B0604020202020204" pitchFamily="34" charset="0"/>
              </a:rPr>
              <a:t>The Optimum Collection Semi-angle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CF03F67-47EA-984E-9844-CC46EF830DD7}"/>
              </a:ext>
            </a:extLst>
          </p:cNvPr>
          <p:cNvGrpSpPr/>
          <p:nvPr/>
        </p:nvGrpSpPr>
        <p:grpSpPr>
          <a:xfrm>
            <a:off x="5419209" y="1216425"/>
            <a:ext cx="6659286" cy="6685906"/>
            <a:chOff x="2019873" y="1007011"/>
            <a:chExt cx="5138754" cy="515929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6587F59-B056-294D-96F0-B1D42DD4F453}"/>
                </a:ext>
              </a:extLst>
            </p:cNvPr>
            <p:cNvGrpSpPr/>
            <p:nvPr/>
          </p:nvGrpSpPr>
          <p:grpSpPr>
            <a:xfrm>
              <a:off x="2019873" y="1007011"/>
              <a:ext cx="5138754" cy="1707315"/>
              <a:chOff x="2096073" y="1752620"/>
              <a:chExt cx="5138754" cy="1707315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FE5778F4-FD7B-474C-B8F9-0231576E7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17284" y="1759152"/>
                <a:ext cx="1700784" cy="1700783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8B712CFB-7B26-6F41-A3CF-B9E6B5B1A9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34043" y="1752620"/>
                <a:ext cx="1700784" cy="1700784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D0B71117-30F8-8A42-AC01-9957719B45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97269" y="1759151"/>
                <a:ext cx="1700784" cy="1700784"/>
              </a:xfrm>
              <a:prstGeom prst="rect">
                <a:avLst/>
              </a:prstGeom>
            </p:spPr>
          </p:pic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BF65A64-C1F7-4540-9619-A43785E0E8F3}"/>
                  </a:ext>
                </a:extLst>
              </p:cNvPr>
              <p:cNvSpPr/>
              <p:nvPr/>
            </p:nvSpPr>
            <p:spPr>
              <a:xfrm>
                <a:off x="2096073" y="1766506"/>
                <a:ext cx="1290423" cy="4702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80" dirty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Camera Length</a:t>
                </a:r>
                <a:br>
                  <a:rPr lang="en-US" sz="1680" dirty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</a:br>
                <a:r>
                  <a:rPr lang="en-US" sz="1680" dirty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=120cm</a:t>
                </a:r>
                <a:endParaRPr lang="en-US" sz="168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36A0A38-93B5-D042-9D8E-8054204B6609}"/>
                  </a:ext>
                </a:extLst>
              </p:cNvPr>
              <p:cNvSpPr txBox="1"/>
              <p:nvPr/>
            </p:nvSpPr>
            <p:spPr>
              <a:xfrm>
                <a:off x="2920859" y="3062713"/>
                <a:ext cx="942253" cy="322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320" dirty="0">
                    <a:solidFill>
                      <a:srgbClr val="00FDFF"/>
                    </a:solidFill>
                    <a:latin typeface="Arial" charset="0"/>
                    <a:ea typeface="Arial" charset="0"/>
                    <a:cs typeface="Arial" charset="0"/>
                  </a:rPr>
                  <a:t>ADF: </a:t>
                </a:r>
                <a:br>
                  <a:rPr lang="en-US" sz="1320" dirty="0">
                    <a:solidFill>
                      <a:srgbClr val="00FDFF"/>
                    </a:solidFill>
                    <a:latin typeface="Arial" charset="0"/>
                    <a:ea typeface="Arial" charset="0"/>
                    <a:cs typeface="Arial" charset="0"/>
                  </a:rPr>
                </a:br>
                <a:r>
                  <a:rPr lang="en-US" sz="1320" dirty="0">
                    <a:solidFill>
                      <a:srgbClr val="00FDFF"/>
                    </a:solidFill>
                    <a:latin typeface="Arial" charset="0"/>
                    <a:ea typeface="Arial" charset="0"/>
                    <a:cs typeface="Arial" charset="0"/>
                  </a:rPr>
                  <a:t>4.5-18 mrad</a:t>
                </a:r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4A551ED4-46B6-D142-A44E-0DB3D68CDB3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487070" y="2107737"/>
                <a:ext cx="969264" cy="969264"/>
                <a:chOff x="871592" y="4421948"/>
                <a:chExt cx="1712547" cy="1712547"/>
              </a:xfrm>
            </p:grpSpPr>
            <p:sp>
              <p:nvSpPr>
                <p:cNvPr id="69" name="Donut 68">
                  <a:extLst>
                    <a:ext uri="{FF2B5EF4-FFF2-40B4-BE49-F238E27FC236}">
                      <a16:creationId xmlns:a16="http://schemas.microsoft.com/office/drawing/2014/main" id="{0781C118-BE0C-AC41-AAFA-B90A8703F2C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71592" y="4421948"/>
                  <a:ext cx="1712547" cy="1712547"/>
                </a:xfrm>
                <a:prstGeom prst="donut">
                  <a:avLst>
                    <a:gd name="adj" fmla="val 35441"/>
                  </a:avLst>
                </a:prstGeom>
                <a:solidFill>
                  <a:srgbClr val="00FFFF">
                    <a:alpha val="5000"/>
                  </a:srgbClr>
                </a:solidFill>
                <a:ln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92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88B4935E-DB26-FC48-B2DE-2EB4D250EEC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58821" y="5115900"/>
                  <a:ext cx="339465" cy="334987"/>
                </a:xfrm>
                <a:prstGeom prst="ellipse">
                  <a:avLst/>
                </a:prstGeom>
                <a:solidFill>
                  <a:srgbClr val="FF00FF">
                    <a:alpha val="40000"/>
                  </a:srgbClr>
                </a:solidFill>
                <a:ln>
                  <a:solidFill>
                    <a:srgbClr val="FF4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92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B5FC71F-6BC4-F646-B0B6-320A98B1B9FF}"/>
                  </a:ext>
                </a:extLst>
              </p:cNvPr>
              <p:cNvSpPr txBox="1"/>
              <p:nvPr/>
            </p:nvSpPr>
            <p:spPr>
              <a:xfrm>
                <a:off x="2694849" y="2220395"/>
                <a:ext cx="1019299" cy="228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20" b="1" dirty="0">
                    <a:solidFill>
                      <a:srgbClr val="FF00FF"/>
                    </a:solidFill>
                    <a:latin typeface="Arial" charset="0"/>
                    <a:ea typeface="Arial" charset="0"/>
                    <a:cs typeface="Arial" charset="0"/>
                  </a:rPr>
                  <a:t>BF: 0-3 mrad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9A49721-C82B-3F47-8892-E00FB8A321F7}"/>
                  </a:ext>
                </a:extLst>
              </p:cNvPr>
              <p:cNvSpPr txBox="1"/>
              <p:nvPr/>
            </p:nvSpPr>
            <p:spPr>
              <a:xfrm>
                <a:off x="2128591" y="3200046"/>
                <a:ext cx="544723" cy="149626"/>
              </a:xfrm>
              <a:prstGeom prst="rect">
                <a:avLst/>
              </a:prstGeom>
              <a:noFill/>
            </p:spPr>
            <p:txBody>
              <a:bodyPr wrap="square" lIns="54864" tIns="0" rIns="0" bIns="0" rtlCol="0">
                <a:spAutoFit/>
              </a:bodyPr>
              <a:lstStyle/>
              <a:p>
                <a:r>
                  <a:rPr lang="en-US" sz="126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 mrad</a:t>
                </a:r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7B54D8D-844D-314A-A28A-BCF3BC93A702}"/>
                  </a:ext>
                </a:extLst>
              </p:cNvPr>
              <p:cNvCxnSpPr/>
              <p:nvPr/>
            </p:nvCxnSpPr>
            <p:spPr>
              <a:xfrm flipV="1">
                <a:off x="2164497" y="3372259"/>
                <a:ext cx="530352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C51E907-B65D-BC4F-9C7C-7041129546E8}"/>
                </a:ext>
              </a:extLst>
            </p:cNvPr>
            <p:cNvGrpSpPr/>
            <p:nvPr/>
          </p:nvGrpSpPr>
          <p:grpSpPr>
            <a:xfrm>
              <a:off x="2020773" y="4455567"/>
              <a:ext cx="5137854" cy="1710740"/>
              <a:chOff x="2096973" y="5201176"/>
              <a:chExt cx="5137854" cy="1710740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AD507EC0-ED1D-0D46-B38D-AB65C97902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34043" y="5203999"/>
                <a:ext cx="1700784" cy="1700784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E9A92233-D8CD-0644-8993-6C297BF908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17284" y="5201176"/>
                <a:ext cx="1700784" cy="1700783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0A4854ED-1029-3C4B-8BA8-2478CE6F34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96973" y="5211132"/>
                <a:ext cx="1700784" cy="1700784"/>
              </a:xfrm>
              <a:prstGeom prst="rect">
                <a:avLst/>
              </a:prstGeom>
            </p:spPr>
          </p:pic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384A663-E213-444C-8B4A-E93F81F49E53}"/>
                  </a:ext>
                </a:extLst>
              </p:cNvPr>
              <p:cNvSpPr/>
              <p:nvPr/>
            </p:nvSpPr>
            <p:spPr>
              <a:xfrm>
                <a:off x="2116862" y="5232217"/>
                <a:ext cx="950252" cy="270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80" dirty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CL=12cm: </a:t>
                </a:r>
                <a:endParaRPr lang="en-US" sz="168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B810812-7F3F-2343-B517-D2377AE82B4B}"/>
                  </a:ext>
                </a:extLst>
              </p:cNvPr>
              <p:cNvSpPr txBox="1"/>
              <p:nvPr/>
            </p:nvSpPr>
            <p:spPr>
              <a:xfrm>
                <a:off x="2892104" y="6532963"/>
                <a:ext cx="999761" cy="322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320" dirty="0">
                    <a:solidFill>
                      <a:srgbClr val="00FDFF"/>
                    </a:solidFill>
                    <a:latin typeface="Arial" charset="0"/>
                    <a:ea typeface="Arial" charset="0"/>
                    <a:cs typeface="Arial" charset="0"/>
                  </a:rPr>
                  <a:t>ADF:</a:t>
                </a:r>
                <a:br>
                  <a:rPr lang="en-US" sz="1320" dirty="0">
                    <a:solidFill>
                      <a:srgbClr val="00FDFF"/>
                    </a:solidFill>
                    <a:latin typeface="Arial" charset="0"/>
                    <a:ea typeface="Arial" charset="0"/>
                    <a:cs typeface="Arial" charset="0"/>
                  </a:rPr>
                </a:br>
                <a:r>
                  <a:rPr lang="en-US" sz="1320" dirty="0">
                    <a:solidFill>
                      <a:srgbClr val="00FDFF"/>
                    </a:solidFill>
                    <a:latin typeface="Arial" charset="0"/>
                    <a:ea typeface="Arial" charset="0"/>
                    <a:cs typeface="Arial" charset="0"/>
                  </a:rPr>
                  <a:t>45-180 mrad</a:t>
                </a: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308C3FF7-FD81-DD44-9C7B-DFE60A7684A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509215" y="5564625"/>
                <a:ext cx="969264" cy="969264"/>
                <a:chOff x="850611" y="4442726"/>
                <a:chExt cx="1712547" cy="1712547"/>
              </a:xfrm>
            </p:grpSpPr>
            <p:sp>
              <p:nvSpPr>
                <p:cNvPr id="67" name="Donut 66">
                  <a:extLst>
                    <a:ext uri="{FF2B5EF4-FFF2-40B4-BE49-F238E27FC236}">
                      <a16:creationId xmlns:a16="http://schemas.microsoft.com/office/drawing/2014/main" id="{E0E9972D-C398-9445-9BC3-FA69DDCAB60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50611" y="4442726"/>
                  <a:ext cx="1712547" cy="1712547"/>
                </a:xfrm>
                <a:prstGeom prst="donut">
                  <a:avLst>
                    <a:gd name="adj" fmla="val 35441"/>
                  </a:avLst>
                </a:prstGeom>
                <a:solidFill>
                  <a:srgbClr val="00FFFF">
                    <a:alpha val="5000"/>
                  </a:srgbClr>
                </a:solidFill>
                <a:ln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92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DECFF222-B30E-A34E-83E9-3931B8039E9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37839" y="5131694"/>
                  <a:ext cx="339464" cy="334986"/>
                </a:xfrm>
                <a:prstGeom prst="ellipse">
                  <a:avLst/>
                </a:prstGeom>
                <a:solidFill>
                  <a:srgbClr val="FF00FF">
                    <a:alpha val="40000"/>
                  </a:srgbClr>
                </a:solidFill>
                <a:ln>
                  <a:solidFill>
                    <a:srgbClr val="FF4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92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A4283F6-B7A8-834B-9510-2805F08CD303}"/>
                  </a:ext>
                </a:extLst>
              </p:cNvPr>
              <p:cNvSpPr txBox="1"/>
              <p:nvPr/>
            </p:nvSpPr>
            <p:spPr>
              <a:xfrm>
                <a:off x="2128590" y="6611003"/>
                <a:ext cx="663973" cy="149626"/>
              </a:xfrm>
              <a:prstGeom prst="rect">
                <a:avLst/>
              </a:prstGeom>
              <a:noFill/>
            </p:spPr>
            <p:txBody>
              <a:bodyPr wrap="square" lIns="54864" tIns="0" rIns="0" bIns="0" rtlCol="0">
                <a:spAutoFit/>
              </a:bodyPr>
              <a:lstStyle/>
              <a:p>
                <a:r>
                  <a:rPr lang="en-US" sz="126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190 </a:t>
                </a:r>
                <a:r>
                  <a:rPr lang="en-US" sz="126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mrad</a:t>
                </a:r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6417524A-B778-184B-A958-7F009ECE2552}"/>
                  </a:ext>
                </a:extLst>
              </p:cNvPr>
              <p:cNvCxnSpPr/>
              <p:nvPr/>
            </p:nvCxnSpPr>
            <p:spPr>
              <a:xfrm flipV="1">
                <a:off x="2193053" y="6787409"/>
                <a:ext cx="530352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192BE69-D816-7945-8C22-95A0F8075F35}"/>
                  </a:ext>
                </a:extLst>
              </p:cNvPr>
              <p:cNvSpPr txBox="1"/>
              <p:nvPr/>
            </p:nvSpPr>
            <p:spPr>
              <a:xfrm>
                <a:off x="2679337" y="5670625"/>
                <a:ext cx="1138007" cy="228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20" b="1" dirty="0">
                    <a:solidFill>
                      <a:srgbClr val="FF00FF"/>
                    </a:solidFill>
                    <a:latin typeface="Arial" charset="0"/>
                    <a:ea typeface="Arial" charset="0"/>
                    <a:cs typeface="Arial" charset="0"/>
                  </a:rPr>
                  <a:t>BF: 0-30 mrad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A621036-E74F-264B-8FBC-C636F4DC5769}"/>
                </a:ext>
              </a:extLst>
            </p:cNvPr>
            <p:cNvGrpSpPr/>
            <p:nvPr/>
          </p:nvGrpSpPr>
          <p:grpSpPr>
            <a:xfrm>
              <a:off x="2023293" y="2739682"/>
              <a:ext cx="5135334" cy="1702854"/>
              <a:chOff x="2099493" y="3485291"/>
              <a:chExt cx="5135334" cy="1702854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5FF15419-CCC5-C240-9A10-ABA2153693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00892" y="3487361"/>
                <a:ext cx="1700784" cy="1700784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B7935F73-712C-B643-976F-10D4FCECB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17284" y="3487362"/>
                <a:ext cx="1700784" cy="170078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22151B8D-F618-9D47-B7DB-DAB4E3DC6B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34043" y="3485291"/>
                <a:ext cx="1700784" cy="1700784"/>
              </a:xfrm>
              <a:prstGeom prst="rect">
                <a:avLst/>
              </a:prstGeom>
              <a:ln w="19050">
                <a:noFill/>
              </a:ln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AB57318-9F8F-1043-AFE4-8E0122A9342E}"/>
                  </a:ext>
                </a:extLst>
              </p:cNvPr>
              <p:cNvSpPr txBox="1"/>
              <p:nvPr/>
            </p:nvSpPr>
            <p:spPr>
              <a:xfrm>
                <a:off x="2920859" y="4814861"/>
                <a:ext cx="921053" cy="322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320" dirty="0">
                    <a:solidFill>
                      <a:srgbClr val="00FDFF"/>
                    </a:solidFill>
                    <a:latin typeface="Arial" charset="0"/>
                    <a:ea typeface="Arial" charset="0"/>
                    <a:cs typeface="Arial" charset="0"/>
                  </a:rPr>
                  <a:t>ADF: </a:t>
                </a:r>
                <a:br>
                  <a:rPr lang="en-US" sz="1320" dirty="0">
                    <a:solidFill>
                      <a:srgbClr val="00FDFF"/>
                    </a:solidFill>
                    <a:latin typeface="Arial" charset="0"/>
                    <a:ea typeface="Arial" charset="0"/>
                    <a:cs typeface="Arial" charset="0"/>
                  </a:rPr>
                </a:br>
                <a:r>
                  <a:rPr lang="en-US" sz="1320" dirty="0">
                    <a:solidFill>
                      <a:srgbClr val="00FDFF"/>
                    </a:solidFill>
                    <a:latin typeface="Arial" charset="0"/>
                    <a:ea typeface="Arial" charset="0"/>
                    <a:cs typeface="Arial" charset="0"/>
                  </a:rPr>
                  <a:t>14-55 mrad</a:t>
                </a: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5C4A7606-1B2C-8E48-B359-110EF0B499B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508952" y="3862920"/>
                <a:ext cx="969264" cy="969264"/>
                <a:chOff x="871592" y="4442726"/>
                <a:chExt cx="1712547" cy="1712547"/>
              </a:xfrm>
            </p:grpSpPr>
            <p:sp>
              <p:nvSpPr>
                <p:cNvPr id="71" name="Donut 70">
                  <a:extLst>
                    <a:ext uri="{FF2B5EF4-FFF2-40B4-BE49-F238E27FC236}">
                      <a16:creationId xmlns:a16="http://schemas.microsoft.com/office/drawing/2014/main" id="{4793B4E5-2756-F74A-A152-C43B77593FF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71592" y="4442726"/>
                  <a:ext cx="1712547" cy="1712547"/>
                </a:xfrm>
                <a:prstGeom prst="donut">
                  <a:avLst>
                    <a:gd name="adj" fmla="val 35441"/>
                  </a:avLst>
                </a:prstGeom>
                <a:solidFill>
                  <a:srgbClr val="00FFFF">
                    <a:alpha val="5000"/>
                  </a:srgbClr>
                </a:solidFill>
                <a:ln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92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2456C15D-B68D-2843-B8A4-E5A95C6B1C8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53448" y="5139499"/>
                  <a:ext cx="339463" cy="334986"/>
                </a:xfrm>
                <a:prstGeom prst="ellipse">
                  <a:avLst/>
                </a:prstGeom>
                <a:solidFill>
                  <a:srgbClr val="FF00FF">
                    <a:alpha val="40000"/>
                  </a:srgbClr>
                </a:solidFill>
                <a:ln>
                  <a:solidFill>
                    <a:srgbClr val="FF4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92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F432B05-55A8-1E46-8E91-BCBAD4DA0E52}"/>
                  </a:ext>
                </a:extLst>
              </p:cNvPr>
              <p:cNvSpPr/>
              <p:nvPr/>
            </p:nvSpPr>
            <p:spPr>
              <a:xfrm>
                <a:off x="2099493" y="3490994"/>
                <a:ext cx="950252" cy="270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80" dirty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CL=40cm: </a:t>
                </a:r>
                <a:endParaRPr lang="en-US" sz="168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09C2E0E-463F-794A-A4D1-3EFD97DDB5B1}"/>
                  </a:ext>
                </a:extLst>
              </p:cNvPr>
              <p:cNvSpPr txBox="1"/>
              <p:nvPr/>
            </p:nvSpPr>
            <p:spPr>
              <a:xfrm>
                <a:off x="2703805" y="3994543"/>
                <a:ext cx="1019299" cy="228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20" b="1" dirty="0">
                    <a:solidFill>
                      <a:srgbClr val="FF00FF"/>
                    </a:solidFill>
                    <a:latin typeface="Arial" charset="0"/>
                    <a:ea typeface="Arial" charset="0"/>
                    <a:cs typeface="Arial" charset="0"/>
                  </a:rPr>
                  <a:t>BF: 0-9 mrad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493FE76-8CD3-1F43-BDFC-E91EFAD93E65}"/>
                  </a:ext>
                </a:extLst>
              </p:cNvPr>
              <p:cNvSpPr txBox="1"/>
              <p:nvPr/>
            </p:nvSpPr>
            <p:spPr>
              <a:xfrm>
                <a:off x="2166309" y="4930802"/>
                <a:ext cx="544723" cy="149626"/>
              </a:xfrm>
              <a:prstGeom prst="rect">
                <a:avLst/>
              </a:prstGeom>
              <a:noFill/>
            </p:spPr>
            <p:txBody>
              <a:bodyPr wrap="square" lIns="54864" tIns="0" rIns="0" bIns="0" rtlCol="0">
                <a:spAutoFit/>
              </a:bodyPr>
              <a:lstStyle/>
              <a:p>
                <a:r>
                  <a:rPr lang="en-US" sz="126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60 mrad</a:t>
                </a:r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0DB846CD-6582-4D4B-A77F-9DDC4E90A44B}"/>
                  </a:ext>
                </a:extLst>
              </p:cNvPr>
              <p:cNvCxnSpPr/>
              <p:nvPr/>
            </p:nvCxnSpPr>
            <p:spPr>
              <a:xfrm flipV="1">
                <a:off x="2193053" y="5101454"/>
                <a:ext cx="530352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8913539-2753-1341-AC8F-5FC4C3F0B112}"/>
                  </a:ext>
                </a:extLst>
              </p:cNvPr>
              <p:cNvGrpSpPr/>
              <p:nvPr/>
            </p:nvGrpSpPr>
            <p:grpSpPr>
              <a:xfrm>
                <a:off x="3925420" y="3613851"/>
                <a:ext cx="1392999" cy="1486271"/>
                <a:chOff x="-553562" y="1665324"/>
                <a:chExt cx="2192694" cy="2339511"/>
              </a:xfrm>
            </p:grpSpPr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91696911-7E6C-634F-BF84-401156C5A8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69246" y="1665324"/>
                  <a:ext cx="250550" cy="191951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sm" len="sm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A8197C7-9AD3-5B47-83A4-B7CDA31C7E40}"/>
                    </a:ext>
                  </a:extLst>
                </p:cNvPr>
                <p:cNvSpPr txBox="1"/>
                <p:nvPr/>
              </p:nvSpPr>
              <p:spPr>
                <a:xfrm>
                  <a:off x="421848" y="3492655"/>
                  <a:ext cx="1217284" cy="314030"/>
                </a:xfrm>
                <a:prstGeom prst="rect">
                  <a:avLst/>
                </a:prstGeom>
                <a:noFill/>
                <a:effectLst>
                  <a:glow rad="63500">
                    <a:srgbClr val="FFFFFF">
                      <a:alpha val="40000"/>
                    </a:srgbClr>
                  </a:glo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80" dirty="0">
                      <a:ln w="0"/>
                      <a:solidFill>
                        <a:schemeClr val="bg1"/>
                      </a:solidFill>
                      <a:effectLst>
                        <a:glow rad="63500">
                          <a:schemeClr val="tx1">
                            <a:alpha val="40000"/>
                          </a:schemeClr>
                        </a:glow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Arial" panose="020B0604020202020204" pitchFamily="34" charset="0"/>
                      <a:cs typeface="Arial" panose="020B0604020202020204" pitchFamily="34" charset="0"/>
                    </a:rPr>
                    <a:t>Precipitate</a:t>
                  </a:r>
                </a:p>
              </p:txBody>
            </p: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53388A54-CD69-6C43-8470-37B9E10B25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51028" y="3812884"/>
                  <a:ext cx="250550" cy="191951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sm" len="sm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729CB6A4-A693-F549-85BC-ED496D4547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-553562" y="3414210"/>
                  <a:ext cx="250550" cy="191952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sm" len="sm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769F5CDF-1B3B-5E44-8FC3-0CD7AC2986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46731" y="3738312"/>
                  <a:ext cx="250550" cy="191951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headEnd type="none" w="sm" len="sm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2838131-12BD-0F4A-AE74-FB149145B6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7640" y="4473119"/>
                <a:ext cx="215839" cy="49465"/>
              </a:xfrm>
              <a:prstGeom prst="straightConnector1">
                <a:avLst/>
              </a:prstGeom>
              <a:ln w="12700">
                <a:solidFill>
                  <a:srgbClr val="00FA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44F0ED9-C84C-AC4E-92C8-76A293A25EB3}"/>
                  </a:ext>
                </a:extLst>
              </p:cNvPr>
              <p:cNvSpPr txBox="1"/>
              <p:nvPr/>
            </p:nvSpPr>
            <p:spPr>
              <a:xfrm>
                <a:off x="2222791" y="4265001"/>
                <a:ext cx="686794" cy="242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40" dirty="0">
                    <a:solidFill>
                      <a:srgbClr val="00FA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sz="1440" baseline="-25000" dirty="0">
                    <a:solidFill>
                      <a:srgbClr val="00FA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1g</a:t>
                </a:r>
                <a:r>
                  <a:rPr lang="en-US" sz="1080" baseline="-25000" dirty="0">
                    <a:solidFill>
                      <a:srgbClr val="00FA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40" dirty="0">
                    <a:solidFill>
                      <a:srgbClr val="00FA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&gt;</a:t>
                </a:r>
                <a:r>
                  <a:rPr lang="en-US" sz="1440" baseline="-25000" dirty="0">
                    <a:solidFill>
                      <a:srgbClr val="00FA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40" dirty="0">
                    <a:solidFill>
                      <a:srgbClr val="00FA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05FBB666-8454-3949-81F8-27D6E6C890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61318" y="4562763"/>
                <a:ext cx="215839" cy="49465"/>
              </a:xfrm>
              <a:prstGeom prst="straightConnector1">
                <a:avLst/>
              </a:prstGeom>
              <a:ln w="12700">
                <a:solidFill>
                  <a:srgbClr val="00FA00"/>
                </a:solidFill>
                <a:headEnd type="triangl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1642EF9-E4E6-2342-9B1F-4898D76C1814}"/>
                  </a:ext>
                </a:extLst>
              </p:cNvPr>
              <p:cNvSpPr txBox="1"/>
              <p:nvPr/>
            </p:nvSpPr>
            <p:spPr>
              <a:xfrm>
                <a:off x="3217389" y="4479024"/>
                <a:ext cx="688847" cy="29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70000"/>
                  </a:lnSpc>
                </a:pPr>
                <a:r>
                  <a:rPr lang="en-US" sz="1320" dirty="0">
                    <a:solidFill>
                      <a:srgbClr val="00FA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Kikuchi </a:t>
                </a:r>
                <a:br>
                  <a:rPr lang="en-US" sz="1320" dirty="0">
                    <a:solidFill>
                      <a:srgbClr val="00FA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1320" dirty="0">
                    <a:solidFill>
                      <a:srgbClr val="00FA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band</a:t>
                </a:r>
              </a:p>
            </p:txBody>
          </p: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FEB105DE-55A4-4742-A281-2CCFA7461460}"/>
              </a:ext>
            </a:extLst>
          </p:cNvPr>
          <p:cNvSpPr txBox="1"/>
          <p:nvPr/>
        </p:nvSpPr>
        <p:spPr>
          <a:xfrm>
            <a:off x="9818798" y="1481716"/>
            <a:ext cx="2103212" cy="535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4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Ambiguous </a:t>
            </a:r>
            <a:br>
              <a:rPr lang="en-US" sz="144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44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dislocation contrast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3CEB2B2-BB08-1F4E-B99F-5AC2B8FA9839}"/>
              </a:ext>
            </a:extLst>
          </p:cNvPr>
          <p:cNvSpPr txBox="1"/>
          <p:nvPr/>
        </p:nvSpPr>
        <p:spPr>
          <a:xfrm>
            <a:off x="2014003" y="3476772"/>
            <a:ext cx="3265226" cy="2288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960"/>
              </a:spcAft>
            </a:pPr>
            <a:r>
              <a:rPr lang="en-US" sz="1920" dirty="0">
                <a:latin typeface="Arial" panose="020B0604020202020204" pitchFamily="34" charset="0"/>
                <a:cs typeface="Arial" panose="020B0604020202020204" pitchFamily="34" charset="0"/>
              </a:rPr>
              <a:t>The optimum CL offers</a:t>
            </a:r>
            <a:br>
              <a:rPr lang="en-US" sz="192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2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BF 𝛃</a:t>
            </a:r>
            <a:r>
              <a:rPr lang="en-US" sz="1920" baseline="-25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  </a:t>
            </a:r>
            <a:r>
              <a:rPr lang="en-US" sz="192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to or slightly larger than 𝛂</a:t>
            </a:r>
            <a:r>
              <a:rPr lang="en-US" sz="1920" baseline="-25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</a:t>
            </a:r>
            <a:r>
              <a:rPr lang="en-US" sz="192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>
              <a:spcAft>
                <a:spcPts val="960"/>
              </a:spcAft>
            </a:pPr>
            <a:r>
              <a:rPr lang="en-US" sz="192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meanwhile, a ADF 𝛃</a:t>
            </a:r>
            <a:r>
              <a:rPr lang="en-US" sz="1920" baseline="-25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</a:t>
            </a:r>
            <a:r>
              <a:rPr lang="en-US" sz="192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(range) includes mainly </a:t>
            </a:r>
            <a:br>
              <a:rPr lang="en-US" sz="192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2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low-index diffraction discs (e.g. 1</a:t>
            </a:r>
            <a:r>
              <a:rPr lang="en-US" sz="192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192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3</a:t>
            </a:r>
            <a:r>
              <a:rPr lang="en-US" sz="192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192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6F936ED-B512-EA46-92C9-5EA43E8146BF}"/>
              </a:ext>
            </a:extLst>
          </p:cNvPr>
          <p:cNvSpPr/>
          <p:nvPr/>
        </p:nvSpPr>
        <p:spPr>
          <a:xfrm>
            <a:off x="5379929" y="3412129"/>
            <a:ext cx="6739888" cy="23022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E2F7155-77B3-6646-A64B-7B57F4ED3ED3}"/>
              </a:ext>
            </a:extLst>
          </p:cNvPr>
          <p:cNvSpPr txBox="1"/>
          <p:nvPr/>
        </p:nvSpPr>
        <p:spPr>
          <a:xfrm>
            <a:off x="7628502" y="5905106"/>
            <a:ext cx="2103212" cy="535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40" dirty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fading</a:t>
            </a:r>
          </a:p>
          <a:p>
            <a:pPr algn="ctr"/>
            <a:r>
              <a:rPr lang="en-US" sz="1440" dirty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dislocations contrast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1F03EE7-B75A-1346-89BC-B97679B3219A}"/>
              </a:ext>
            </a:extLst>
          </p:cNvPr>
          <p:cNvSpPr/>
          <p:nvPr/>
        </p:nvSpPr>
        <p:spPr>
          <a:xfrm>
            <a:off x="4094615" y="7904310"/>
            <a:ext cx="6412675" cy="247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720"/>
              </a:spcBef>
            </a:pP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Y. Zhu, C. </a:t>
            </a:r>
            <a:r>
              <a:rPr lang="en-US" sz="126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Ophus</a:t>
            </a: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, M. B. </a:t>
            </a:r>
            <a:r>
              <a:rPr lang="en-US" sz="126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Toloczko</a:t>
            </a: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, D. J. Edwards. </a:t>
            </a:r>
            <a:r>
              <a:rPr lang="en-US" sz="1260" i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Ultramicroscopy </a:t>
            </a:r>
            <a:r>
              <a:rPr lang="en-US" sz="126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2018</a:t>
            </a:r>
            <a:r>
              <a:rPr lang="en-US" sz="126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, 193, 12-23 </a:t>
            </a:r>
          </a:p>
        </p:txBody>
      </p:sp>
    </p:spTree>
    <p:extLst>
      <p:ext uri="{BB962C8B-B14F-4D97-AF65-F5344CB8AC3E}">
        <p14:creationId xmlns:p14="http://schemas.microsoft.com/office/powerpoint/2010/main" val="166802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044" y="167323"/>
            <a:ext cx="9499028" cy="886397"/>
          </a:xfrm>
        </p:spPr>
        <p:txBody>
          <a:bodyPr/>
          <a:lstStyle/>
          <a:p>
            <a:r>
              <a:rPr lang="en-US" sz="2880" dirty="0">
                <a:latin typeface="Arial" panose="020B0604020202020204" pitchFamily="34" charset="0"/>
                <a:cs typeface="Arial" panose="020B0604020202020204" pitchFamily="34" charset="0"/>
              </a:rPr>
              <a:t>Diffraction Contrast STEM Pair Allows Observation </a:t>
            </a:r>
            <a:br>
              <a:rPr lang="en-US" sz="288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80" dirty="0">
                <a:latin typeface="Arial" panose="020B0604020202020204" pitchFamily="34" charset="0"/>
                <a:cs typeface="Arial" panose="020B0604020202020204" pitchFamily="34" charset="0"/>
              </a:rPr>
              <a:t>of Dislocations, Voids and Precipitates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9692640" y="7688581"/>
            <a:ext cx="2560320" cy="438150"/>
          </a:xfrm>
        </p:spPr>
        <p:txBody>
          <a:bodyPr/>
          <a:lstStyle/>
          <a:p>
            <a:fld id="{03722D57-58D6-9447-A6D5-A97F6C35A8F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100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7439" y="2896001"/>
            <a:ext cx="4937760" cy="4937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3700" y="2896001"/>
            <a:ext cx="493776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01081" y="1477088"/>
            <a:ext cx="10424161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40" dirty="0">
                <a:latin typeface="Arial" panose="020B0604020202020204" pitchFamily="34" charset="0"/>
                <a:cs typeface="Arial" panose="020B0604020202020204" pitchFamily="34" charset="0"/>
              </a:rPr>
              <a:t>Rich microstructural features in neutron-irradiated HT-9 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(412°C, 111.8 dpa)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8463" y="2411215"/>
            <a:ext cx="4638193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2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systematic row diffraction (s</a:t>
            </a:r>
            <a:r>
              <a:rPr lang="en-US" sz="192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1g</a:t>
            </a:r>
            <a:r>
              <a:rPr lang="en-US" sz="192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0)</a:t>
            </a:r>
          </a:p>
        </p:txBody>
      </p:sp>
      <p:sp>
        <p:nvSpPr>
          <p:cNvPr id="9" name="Rectangle 8"/>
          <p:cNvSpPr/>
          <p:nvPr/>
        </p:nvSpPr>
        <p:spPr>
          <a:xfrm>
            <a:off x="8259293" y="2411215"/>
            <a:ext cx="3280450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2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 region tilting off Bragg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27052" y="2007160"/>
            <a:ext cx="3430874" cy="491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Dislocation networks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22530" y="1976112"/>
            <a:ext cx="3780100" cy="491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9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Voids and Precipitates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D524E7-AF95-3F45-B88E-2A8EDA6CB124}"/>
              </a:ext>
            </a:extLst>
          </p:cNvPr>
          <p:cNvSpPr/>
          <p:nvPr/>
        </p:nvSpPr>
        <p:spPr>
          <a:xfrm>
            <a:off x="6382816" y="7940058"/>
            <a:ext cx="1931729" cy="225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720"/>
              </a:spcBef>
            </a:pPr>
            <a:r>
              <a:rPr lang="en-US" sz="108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Manuscript  in preparation.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B998747-B438-934B-9380-5DAA5DAB116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605" y="2896001"/>
            <a:ext cx="1865376" cy="18653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23B70FE-4C1A-6548-BD78-3A37C57CB1E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4335" y="2896001"/>
            <a:ext cx="1865376" cy="18653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E411DF-F66D-D84C-9DDF-C26EF23242FE}"/>
              </a:ext>
            </a:extLst>
          </p:cNvPr>
          <p:cNvSpPr txBox="1"/>
          <p:nvPr/>
        </p:nvSpPr>
        <p:spPr>
          <a:xfrm>
            <a:off x="9142849" y="6947364"/>
            <a:ext cx="323959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Eliminating bend contours also allows precipitates and voids to be more easily observed</a:t>
            </a:r>
          </a:p>
        </p:txBody>
      </p:sp>
    </p:spTree>
    <p:extLst>
      <p:ext uri="{BB962C8B-B14F-4D97-AF65-F5344CB8AC3E}">
        <p14:creationId xmlns:p14="http://schemas.microsoft.com/office/powerpoint/2010/main" val="180041029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377440" y="427937"/>
            <a:ext cx="7955280" cy="1107996"/>
          </a:xfrm>
        </p:spPr>
        <p:txBody>
          <a:bodyPr/>
          <a:lstStyle/>
          <a:p>
            <a:r>
              <a:rPr lang="en-US" sz="3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Characterization Examples of Unirradiated and Irradiated Zircaloy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AFC13-2F04-C841-9962-1364E5338FBF}" type="datetime4">
              <a:rPr lang="en-US" smtClean="0"/>
              <a:pPr/>
              <a:t>December 11,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101</a:t>
            </a:fld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5876081" y="2691394"/>
            <a:ext cx="8518921" cy="3443708"/>
            <a:chOff x="32598" y="4492006"/>
            <a:chExt cx="4357117" cy="176133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98" y="4492006"/>
              <a:ext cx="4357117" cy="1466834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809075" y="5960949"/>
              <a:ext cx="2804161" cy="29238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548640"/>
              <a:r>
                <a:rPr lang="en-US" sz="1680" dirty="0">
                  <a:solidFill>
                    <a:srgbClr val="FFFFFF"/>
                  </a:solidFill>
                  <a:latin typeface="Calibri"/>
                </a:rPr>
                <a:t>C-type dislocation loop comparison</a:t>
              </a: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02" y="5156342"/>
            <a:ext cx="2610742" cy="2093501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269838" y="4262132"/>
            <a:ext cx="2402330" cy="3670289"/>
            <a:chOff x="377536" y="1286256"/>
            <a:chExt cx="3230880" cy="4285488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536" y="1286256"/>
              <a:ext cx="3230880" cy="4285488"/>
            </a:xfrm>
            <a:prstGeom prst="rect">
              <a:avLst/>
            </a:prstGeom>
          </p:spPr>
        </p:pic>
        <p:cxnSp>
          <p:nvCxnSpPr>
            <p:cNvPr id="21" name="Straight Arrow Connector 20"/>
            <p:cNvCxnSpPr/>
            <p:nvPr/>
          </p:nvCxnSpPr>
          <p:spPr>
            <a:xfrm flipV="1">
              <a:off x="1005840" y="2712720"/>
              <a:ext cx="1767840" cy="76200"/>
            </a:xfrm>
            <a:prstGeom prst="straightConnector1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235398" y="2780378"/>
            <a:ext cx="2730146" cy="190205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548640"/>
            <a:r>
              <a:rPr lang="en-US" sz="1680" dirty="0">
                <a:solidFill>
                  <a:srgbClr val="FFFFFF"/>
                </a:solidFill>
                <a:latin typeface="Calibri"/>
              </a:rPr>
              <a:t>Electropolishing of base metal, </a:t>
            </a:r>
          </a:p>
          <a:p>
            <a:pPr defTabSz="548640"/>
            <a:r>
              <a:rPr lang="en-US" sz="1680" dirty="0">
                <a:solidFill>
                  <a:srgbClr val="FFFFFF"/>
                </a:solidFill>
                <a:latin typeface="Calibri"/>
              </a:rPr>
              <a:t>FIB milling of oxide scales on irradiation </a:t>
            </a:r>
            <a:r>
              <a:rPr lang="en-US" sz="1680" dirty="0" err="1">
                <a:solidFill>
                  <a:srgbClr val="FFFFFF"/>
                </a:solidFill>
                <a:latin typeface="Calibri"/>
              </a:rPr>
              <a:t>Zircaloys</a:t>
            </a:r>
            <a:r>
              <a:rPr lang="en-US" sz="1680" dirty="0">
                <a:solidFill>
                  <a:srgbClr val="FFFFFF"/>
                </a:solidFill>
                <a:latin typeface="Calibri"/>
              </a:rPr>
              <a:t>, phase analysis, radiation-induced segregation, depletion, </a:t>
            </a:r>
            <a:r>
              <a:rPr lang="en-US" sz="1680" dirty="0" err="1">
                <a:solidFill>
                  <a:srgbClr val="FFFFFF"/>
                </a:solidFill>
                <a:latin typeface="Calibri"/>
              </a:rPr>
              <a:t>amorphization</a:t>
            </a:r>
            <a:endParaRPr lang="en-US" sz="168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44605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C35E499-6487-4675-B947-B9E5A9882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584" y="1841292"/>
            <a:ext cx="5205047" cy="1936624"/>
          </a:xfrm>
          <a:prstGeom prst="rect">
            <a:avLst/>
          </a:prstGeom>
        </p:spPr>
        <p:txBody>
          <a:bodyPr/>
          <a:lstStyle/>
          <a:p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Microstructure of Neutron Irradiated PWR Baffle Bolts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644063-72BE-43EC-84FF-E6FEC56FFEDD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51022" y="5478847"/>
            <a:ext cx="5045241" cy="1637371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accent2"/>
                </a:solidFill>
              </a:rPr>
              <a:t>Edwards and Bruemmer</a:t>
            </a:r>
          </a:p>
          <a:p>
            <a:pPr marL="0" indent="0">
              <a:buNone/>
            </a:pPr>
            <a:r>
              <a:rPr lang="en-US" baseline="30000" dirty="0">
                <a:solidFill>
                  <a:schemeClr val="accent2"/>
                </a:solidFill>
              </a:rPr>
              <a:t>1 </a:t>
            </a:r>
            <a:r>
              <a:rPr lang="en-US" sz="2400" dirty="0">
                <a:solidFill>
                  <a:schemeClr val="accent2"/>
                </a:solidFill>
              </a:rPr>
              <a:t>Pacific Northwest National Laboratory</a:t>
            </a: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D1D4B6-F47E-4719-9357-7473D032D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34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134F7A-0538-4B78-B0A1-9C9B9D59F07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103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FFA6027-09DE-492D-BC00-F46C7DC87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753" y="418362"/>
            <a:ext cx="10867293" cy="1056303"/>
          </a:xfrm>
        </p:spPr>
        <p:txBody>
          <a:bodyPr/>
          <a:lstStyle/>
          <a:p>
            <a:r>
              <a:rPr lang="en-US" dirty="0"/>
              <a:t>Dislocation Loops and SFT Evolution in Neutron Irradiated 316SS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9F20907-16ED-460B-9320-E617017B5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23" y="1831313"/>
            <a:ext cx="6236677" cy="30014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307DA5-3935-43F6-B83E-915607798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451" y="1831313"/>
            <a:ext cx="6242845" cy="6169687"/>
          </a:xfrm>
          <a:prstGeom prst="rect">
            <a:avLst/>
          </a:prstGeom>
        </p:spPr>
      </p:pic>
      <p:pic>
        <p:nvPicPr>
          <p:cNvPr id="24" name="Picture 23" descr="A close up of a map&#10;&#10;Description automatically generated">
            <a:extLst>
              <a:ext uri="{FF2B5EF4-FFF2-40B4-BE49-F238E27FC236}">
                <a16:creationId xmlns:a16="http://schemas.microsoft.com/office/drawing/2014/main" id="{6817B341-A0E7-4B17-B881-56F010AC7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774" y="4949537"/>
            <a:ext cx="4698173" cy="28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0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C35E499-6487-4675-B947-B9E5A9882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584" y="2641392"/>
            <a:ext cx="5205047" cy="609398"/>
          </a:xfrm>
          <a:prstGeom prst="rect">
            <a:avLst/>
          </a:prstGeom>
        </p:spPr>
        <p:txBody>
          <a:bodyPr/>
          <a:lstStyle/>
          <a:p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Irradiated </a:t>
            </a:r>
            <a:r>
              <a:rPr lang="en-US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</a:t>
            </a: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Alloys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D1D4B6-F47E-4719-9357-7473D032D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9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134F7A-0538-4B78-B0A1-9C9B9D59F07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105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FFA6027-09DE-492D-BC00-F46C7DC87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754" y="195262"/>
            <a:ext cx="7092462" cy="1058746"/>
          </a:xfrm>
        </p:spPr>
        <p:txBody>
          <a:bodyPr/>
          <a:lstStyle/>
          <a:p>
            <a:r>
              <a:rPr lang="en-US" dirty="0"/>
              <a:t>Loop and Precipitates in Neutron Irradiated </a:t>
            </a:r>
            <a:r>
              <a:rPr lang="en-US" dirty="0" err="1"/>
              <a:t>Ti</a:t>
            </a:r>
            <a:r>
              <a:rPr lang="en-US" dirty="0"/>
              <a:t> Alloys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454F46-655F-443D-A57D-ACC85BC0551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71600" y="2769161"/>
            <a:ext cx="4572000" cy="3362010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Irradiation hardening and lost of ductility occurs due to loops and precipitation after irradiation to 0.3 dpa at 350°C</a:t>
            </a:r>
          </a:p>
          <a:p>
            <a:r>
              <a:rPr lang="en-US" dirty="0">
                <a:solidFill>
                  <a:schemeClr val="accent2"/>
                </a:solidFill>
              </a:rPr>
              <a:t>Ti-6Al-4V exhibited the greatest loss of uniform elongation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88F0F2-1F6A-4C8B-8703-196784920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4246" y="195262"/>
            <a:ext cx="4114800" cy="7839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CD0840-CBF6-40F3-ACDA-13E50841F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441" y="1554334"/>
            <a:ext cx="3541284" cy="60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8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134F7A-0538-4B78-B0A1-9C9B9D59F07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106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FFA6027-09DE-492D-BC00-F46C7DC87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754" y="195262"/>
            <a:ext cx="7092462" cy="1058746"/>
          </a:xfrm>
        </p:spPr>
        <p:txBody>
          <a:bodyPr/>
          <a:lstStyle/>
          <a:p>
            <a:r>
              <a:rPr lang="en-US" dirty="0"/>
              <a:t>Loop and Precipitates in BLIP Proton Irradiated </a:t>
            </a:r>
            <a:r>
              <a:rPr lang="en-US" dirty="0" err="1"/>
              <a:t>Ti</a:t>
            </a:r>
            <a:r>
              <a:rPr lang="en-US" dirty="0"/>
              <a:t> Alloys</a:t>
            </a:r>
          </a:p>
        </p:txBody>
      </p:sp>
      <p:pic>
        <p:nvPicPr>
          <p:cNvPr id="5" name="Picture 4" descr="A picture containing photo, ground, train, outdoor&#10;&#10;Description automatically generated">
            <a:extLst>
              <a:ext uri="{FF2B5EF4-FFF2-40B4-BE49-F238E27FC236}">
                <a16:creationId xmlns:a16="http://schemas.microsoft.com/office/drawing/2014/main" id="{6325426B-BE10-4103-8EFD-87B0A9527E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954" y="1596852"/>
            <a:ext cx="6398287" cy="63982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E5DD37-20C6-478B-978E-FB2858A343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89" y="1636051"/>
            <a:ext cx="6398287" cy="639828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454F46-655F-443D-A57D-ACC85BC0551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9566846" y="1589118"/>
            <a:ext cx="4572000" cy="1400267"/>
          </a:xfrm>
          <a:solidFill>
            <a:schemeClr val="accent2"/>
          </a:solidFill>
        </p:spPr>
        <p:txBody>
          <a:bodyPr/>
          <a:lstStyle/>
          <a:p>
            <a:r>
              <a:rPr lang="en-US" sz="2000" dirty="0">
                <a:solidFill>
                  <a:srgbClr val="FFFF00"/>
                </a:solidFill>
              </a:rPr>
              <a:t>Small black spots likely due to defect clusters</a:t>
            </a:r>
          </a:p>
          <a:p>
            <a:r>
              <a:rPr lang="en-US" sz="2000" dirty="0">
                <a:solidFill>
                  <a:srgbClr val="FFFF00"/>
                </a:solidFill>
              </a:rPr>
              <a:t>ω-phase a possibility, but defects behave more </a:t>
            </a:r>
            <a:r>
              <a:rPr lang="en-US" sz="2000">
                <a:solidFill>
                  <a:srgbClr val="FFFF00"/>
                </a:solidFill>
              </a:rPr>
              <a:t>as small loops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9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433BB6-ACB2-4953-9ADC-C0F78F3B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39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NNL_Option_4">
  <a:themeElements>
    <a:clrScheme name="PNNL">
      <a:dk1>
        <a:srgbClr val="616265"/>
      </a:dk1>
      <a:lt1>
        <a:srgbClr val="FFFFFF"/>
      </a:lt1>
      <a:dk2>
        <a:srgbClr val="D77600"/>
      </a:dk2>
      <a:lt2>
        <a:srgbClr val="B3B3B3"/>
      </a:lt2>
      <a:accent1>
        <a:srgbClr val="A63F1E"/>
      </a:accent1>
      <a:accent2>
        <a:srgbClr val="191C1F"/>
      </a:accent2>
      <a:accent3>
        <a:srgbClr val="F4AA00"/>
      </a:accent3>
      <a:accent4>
        <a:srgbClr val="007836"/>
      </a:accent4>
      <a:accent5>
        <a:srgbClr val="C10435"/>
      </a:accent5>
      <a:accent6>
        <a:srgbClr val="00338E"/>
      </a:accent6>
      <a:hlink>
        <a:srgbClr val="003698"/>
      </a:hlink>
      <a:folHlink>
        <a:srgbClr val="8A0752"/>
      </a:folHlink>
    </a:clrScheme>
    <a:fontScheme name="PNN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NNL_13.potx" id="{BCBC73A8-371F-474A-B8C1-26262A6B9152}" vid="{9127C93A-8C49-4036-BD05-3A3B6DCD0A22}"/>
    </a:ext>
  </a:extLst>
</a:theme>
</file>

<file path=ppt/theme/theme2.xml><?xml version="1.0" encoding="utf-8"?>
<a:theme xmlns:a="http://schemas.openxmlformats.org/drawingml/2006/main" name="1_PNNL_Option_4">
  <a:themeElements>
    <a:clrScheme name="PNNL">
      <a:dk1>
        <a:srgbClr val="616265"/>
      </a:dk1>
      <a:lt1>
        <a:srgbClr val="FFFFFF"/>
      </a:lt1>
      <a:dk2>
        <a:srgbClr val="D77600"/>
      </a:dk2>
      <a:lt2>
        <a:srgbClr val="B3B3B3"/>
      </a:lt2>
      <a:accent1>
        <a:srgbClr val="A63F1E"/>
      </a:accent1>
      <a:accent2>
        <a:srgbClr val="191C1F"/>
      </a:accent2>
      <a:accent3>
        <a:srgbClr val="F4AA00"/>
      </a:accent3>
      <a:accent4>
        <a:srgbClr val="007836"/>
      </a:accent4>
      <a:accent5>
        <a:srgbClr val="C10435"/>
      </a:accent5>
      <a:accent6>
        <a:srgbClr val="00338E"/>
      </a:accent6>
      <a:hlink>
        <a:srgbClr val="003698"/>
      </a:hlink>
      <a:folHlink>
        <a:srgbClr val="8A0752"/>
      </a:folHlink>
    </a:clrScheme>
    <a:fontScheme name="PNN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NNL_0.potx" id="{41984B9E-C2AA-4916-A1C3-544F5372F179}" vid="{EB976DB7-668F-4FEB-9714-EA8A7BD72214}"/>
    </a:ext>
  </a:extLst>
</a:theme>
</file>

<file path=ppt/theme/theme3.xml><?xml version="1.0" encoding="utf-8"?>
<a:theme xmlns:a="http://schemas.openxmlformats.org/drawingml/2006/main" name="PNNL Silver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2A8FD91BC03B4B9A1062F8950E67AB" ma:contentTypeVersion="11" ma:contentTypeDescription="Create a new document." ma:contentTypeScope="" ma:versionID="6c3659c0e2a45fc94c850feb4c8e96d0">
  <xsd:schema xmlns:xsd="http://www.w3.org/2001/XMLSchema" xmlns:xs="http://www.w3.org/2001/XMLSchema" xmlns:p="http://schemas.microsoft.com/office/2006/metadata/properties" xmlns:ns3="1e9ff047-fd33-4e70-83bc-23eeb171311f" xmlns:ns4="6cd2f9d3-71cb-47e3-8bde-f701f6d15c1e" targetNamespace="http://schemas.microsoft.com/office/2006/metadata/properties" ma:root="true" ma:fieldsID="814d2e4940c8646bc6dfb0430c85fb10" ns3:_="" ns4:_="">
    <xsd:import namespace="1e9ff047-fd33-4e70-83bc-23eeb171311f"/>
    <xsd:import namespace="6cd2f9d3-71cb-47e3-8bde-f701f6d15c1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9ff047-fd33-4e70-83bc-23eeb17131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d2f9d3-71cb-47e3-8bde-f701f6d15c1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C4B6F5-3230-4A6C-9B93-0CB82BB5FD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9ff047-fd33-4e70-83bc-23eeb171311f"/>
    <ds:schemaRef ds:uri="6cd2f9d3-71cb-47e3-8bde-f701f6d15c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74F8D8-2BA5-44B0-9B24-E765564DE4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8A0A22-8FA8-47CD-B3FA-E675FDF417B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PNNL_13</Template>
  <TotalTime>1323</TotalTime>
  <Words>5542</Words>
  <Application>Microsoft Office PowerPoint</Application>
  <PresentationFormat>Custom</PresentationFormat>
  <Paragraphs>708</Paragraphs>
  <Slides>107</Slides>
  <Notes>7</Notes>
  <HiddenSlides>0</HiddenSlides>
  <MMClips>5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23" baseType="lpstr">
      <vt:lpstr>AdvCORRESAST</vt:lpstr>
      <vt:lpstr>AdvGulliv-I</vt:lpstr>
      <vt:lpstr>AdvGulliv-R</vt:lpstr>
      <vt:lpstr>Arial</vt:lpstr>
      <vt:lpstr>Calibri</vt:lpstr>
      <vt:lpstr>Cambria</vt:lpstr>
      <vt:lpstr>Cambria Math</vt:lpstr>
      <vt:lpstr>NexusSans</vt:lpstr>
      <vt:lpstr>NexusSerif</vt:lpstr>
      <vt:lpstr>Symbol</vt:lpstr>
      <vt:lpstr>Times New Roman</vt:lpstr>
      <vt:lpstr>Wingdings</vt:lpstr>
      <vt:lpstr>PNNL_Option_4</vt:lpstr>
      <vt:lpstr>1_PNNL_Option_4</vt:lpstr>
      <vt:lpstr>PNNL Silver Theme</vt:lpstr>
      <vt:lpstr>PHOTO-PAINT</vt:lpstr>
      <vt:lpstr>Transmission Electron Microscopy of Dislocations</vt:lpstr>
      <vt:lpstr>Outline</vt:lpstr>
      <vt:lpstr>Structure of Metals</vt:lpstr>
      <vt:lpstr>Structure of Metals: Optical Metallography</vt:lpstr>
      <vt:lpstr>Structure of Metals: Scanning Electron Microscopy</vt:lpstr>
      <vt:lpstr>Structure of Metals</vt:lpstr>
      <vt:lpstr>What crystalline defects?</vt:lpstr>
      <vt:lpstr>How to image the crystalline defects</vt:lpstr>
      <vt:lpstr>Radiation Damage in Crystalline Metals</vt:lpstr>
      <vt:lpstr>Radiation Damage</vt:lpstr>
      <vt:lpstr>Defect Types produced in cascade</vt:lpstr>
      <vt:lpstr>Displacement Cascade in Pure Cu</vt:lpstr>
      <vt:lpstr>What are Dislocations?</vt:lpstr>
      <vt:lpstr>Dislocations Theoretically Proposed in the 1930s</vt:lpstr>
      <vt:lpstr>Edge Dislocations</vt:lpstr>
      <vt:lpstr>Screw Dislocations</vt:lpstr>
      <vt:lpstr>Burger’s Vector of a Dislocation</vt:lpstr>
      <vt:lpstr>Slip in a Perfect Crystal versus Slip by Dislocations</vt:lpstr>
      <vt:lpstr>Lattice Resistance to Dislocation Movement</vt:lpstr>
      <vt:lpstr>Dislocations Theoretically Proposed in the 1930s</vt:lpstr>
      <vt:lpstr>What do they look like in the TEM?</vt:lpstr>
      <vt:lpstr>PowerPoint Presentation</vt:lpstr>
      <vt:lpstr>Progress in Microscope Development comes slowly</vt:lpstr>
      <vt:lpstr>Conventional TEM or Aberration Corrected?</vt:lpstr>
      <vt:lpstr>AC-TEM Imaging Allows Oxygen to be Seen</vt:lpstr>
      <vt:lpstr>AC-STEM Imaging Reveals Atomic Structure and Chemistry Directly – No simulations needed</vt:lpstr>
      <vt:lpstr>AC-STEM and TEM can Reveal Dislocation Cores</vt:lpstr>
      <vt:lpstr>Let’s talk about the TEM</vt:lpstr>
      <vt:lpstr>TEM Sample Prep is Half the Battle</vt:lpstr>
      <vt:lpstr>For our studies in metals</vt:lpstr>
      <vt:lpstr>PowerPoint Presentation</vt:lpstr>
      <vt:lpstr>Flash Electropolishing Setup</vt:lpstr>
      <vt:lpstr>FIB Damage: Black spots, loops</vt:lpstr>
      <vt:lpstr>Interaction of High Energy Electrons with a Sample</vt:lpstr>
      <vt:lpstr>PowerPoint Presentation</vt:lpstr>
      <vt:lpstr>Image formation in the TEM  Bright Field (BF)</vt:lpstr>
      <vt:lpstr>Image formation in the TEM  Dark Field (DF)</vt:lpstr>
      <vt:lpstr>Crystal Orientation for Proper TEM Analysis</vt:lpstr>
      <vt:lpstr>Atomic Column Imaging</vt:lpstr>
      <vt:lpstr>Types of Diffractions Patterns</vt:lpstr>
      <vt:lpstr>Types of Diffractions Patterns (cont.)</vt:lpstr>
      <vt:lpstr>Selected Area Diffraction Captures Matrix and Precipitates</vt:lpstr>
      <vt:lpstr>Kikuchi Diffraction: Map through Reciprocal Space</vt:lpstr>
      <vt:lpstr>Indexed Zone Axis Patterns for FCC System</vt:lpstr>
      <vt:lpstr>Kikuchi Map for HCP System</vt:lpstr>
      <vt:lpstr>Kikuchi Maps</vt:lpstr>
      <vt:lpstr>PowerPoint Presentation</vt:lpstr>
      <vt:lpstr>Bright Field and Dark Field Images</vt:lpstr>
      <vt:lpstr>Location of dislocation image related to dislocation core</vt:lpstr>
      <vt:lpstr>Two-beam diffraction conditions  (used in g  b analysis of dislocations)</vt:lpstr>
      <vt:lpstr>Determining the burgers vector – the g  b rule</vt:lpstr>
      <vt:lpstr>Images of Dislocations due to diffraction conditions</vt:lpstr>
      <vt:lpstr>PowerPoint Presentation</vt:lpstr>
      <vt:lpstr>Bright Field Images</vt:lpstr>
      <vt:lpstr>Quantitative analysis: Dislocations</vt:lpstr>
      <vt:lpstr>Dark Field Contrast of Dislocations</vt:lpstr>
      <vt:lpstr>Imaging Techniques (TEM)</vt:lpstr>
      <vt:lpstr>Weak-beam dark field (WBDF) dislocation images</vt:lpstr>
      <vt:lpstr>PowerPoint Presentation</vt:lpstr>
      <vt:lpstr>Weak-beam dark field (WBDF) dislocation images</vt:lpstr>
      <vt:lpstr>Images of Dislocations for different g  b conditions</vt:lpstr>
      <vt:lpstr>Example of using g  b = 0 to determine burgers vectors</vt:lpstr>
      <vt:lpstr>Stacking Fault and Interstitial Loop Contrast</vt:lpstr>
      <vt:lpstr>Thin Foil Effects - Thickness Fringes</vt:lpstr>
      <vt:lpstr>Thickness Fringes along Grain Boundaries</vt:lpstr>
      <vt:lpstr>Thin Foil Effects -  Surface Effects on Dislocations</vt:lpstr>
      <vt:lpstr>Thin Foil Effects -  Surface Effects on Dislocations</vt:lpstr>
      <vt:lpstr>Examples: Grain Boundaries &amp; Dislocations</vt:lpstr>
      <vt:lpstr>Examples: Dislocations</vt:lpstr>
      <vt:lpstr>In-situ TEM of Dislocation Movement Under Stress</vt:lpstr>
      <vt:lpstr>Examples from over the years  Low Temperature Radiation Hardening Regime Copper and Cu Alloys, &lt;300°C, 10-2-0.3 dpa</vt:lpstr>
      <vt:lpstr>Evolution of Cleared Channels in Neutron Irradiated Pure Copper</vt:lpstr>
      <vt:lpstr>Defect Structures in Irradiated Cu</vt:lpstr>
      <vt:lpstr>TEM of Interrupted Tensile Tests of Irradiated Pure Cu</vt:lpstr>
      <vt:lpstr>Slip Steps on Surface of Sample</vt:lpstr>
      <vt:lpstr>Cleared Channels</vt:lpstr>
      <vt:lpstr>Dislocation and SFT Evolution in Neutron Irradiated CuCrZr</vt:lpstr>
      <vt:lpstr>Line Dislocation interacting with SFT  and loop in pure Cu</vt:lpstr>
      <vt:lpstr>Examples from over the years 316SS Irradiated with Neutrons at 315°C, 5 dpa</vt:lpstr>
      <vt:lpstr>Line Dislocations and Loops in Neutron Irradiated 316SS, 315°C</vt:lpstr>
      <vt:lpstr>Elemental Mapping with Sub-Nanometer Probe Reveals Ni/Si Segregation</vt:lpstr>
      <vt:lpstr>Frank loops and Precipitation on Grain Boundary Dislocations</vt:lpstr>
      <vt:lpstr>Loops, SFT and Precipitates in Neutron Irradiated 316SS</vt:lpstr>
      <vt:lpstr>HAADF Imaging of Interstitial Loop in Neutron-Irradiated Stainless Steel</vt:lpstr>
      <vt:lpstr>Resistance to Void formation in ODS Alloys in the presence of in-situ helium injection</vt:lpstr>
      <vt:lpstr>Experimental: In Situ Helium Injection Used to Mimic Fusion conditions</vt:lpstr>
      <vt:lpstr>Dislocation Loop Imaging in BCC Fe-Cr Alloys</vt:lpstr>
      <vt:lpstr>Results: The Bad - TMS versus ODS Ferritic Alloys</vt:lpstr>
      <vt:lpstr>Synergy between Loops and He Bubbles</vt:lpstr>
      <vt:lpstr>Comparison of Dislocation Microstructures in the He-Injected Region</vt:lpstr>
      <vt:lpstr>NFA ISHI Loop Comparisons:  200 vs 111 Loops</vt:lpstr>
      <vt:lpstr>Characterization of As-Received 14YWT</vt:lpstr>
      <vt:lpstr>Characterization of neutron irradiated (back) side of U14YWT ISHI Disc</vt:lpstr>
      <vt:lpstr>Characterization of neutron irradiated (back) side of U14YWT</vt:lpstr>
      <vt:lpstr>Diffraction Contrast Scanning Transmission Electron Microscopy – A Bend-contour-free Way to Image Dislocations, Voids and Precipitates  </vt:lpstr>
      <vt:lpstr>Diffraction Contrast Imaging of Dislocations</vt:lpstr>
      <vt:lpstr>Previous Diffraction Contrast STEM Studies </vt:lpstr>
      <vt:lpstr>How STEM Alleviates Bend Contours</vt:lpstr>
      <vt:lpstr>The Optimum Collection Semi-angle</vt:lpstr>
      <vt:lpstr>Diffraction Contrast STEM Pair Allows Observation  of Dislocations, Voids and Precipitates</vt:lpstr>
      <vt:lpstr>Characterization Examples of Unirradiated and Irradiated Zircaloy</vt:lpstr>
      <vt:lpstr>Microstructure of Neutron Irradiated PWR Baffle Bolts</vt:lpstr>
      <vt:lpstr>Dislocation Loops and SFT Evolution in Neutron Irradiated 316SS</vt:lpstr>
      <vt:lpstr>Irradiated Ti Alloys</vt:lpstr>
      <vt:lpstr>Loop and Precipitates in Neutron Irradiated Ti Alloys</vt:lpstr>
      <vt:lpstr>Loop and Precipitates in BLIP Proton Irradiated Ti Alloys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Transmission Electron Microscopy of Dislocations</dc:title>
  <dc:creator>Edwards, Danny J (Materials)</dc:creator>
  <cp:lastModifiedBy>Edwards, Danny J (Materials)</cp:lastModifiedBy>
  <cp:revision>5</cp:revision>
  <dcterms:created xsi:type="dcterms:W3CDTF">2019-12-05T03:14:57Z</dcterms:created>
  <dcterms:modified xsi:type="dcterms:W3CDTF">2019-12-11T18:21:42Z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0x010100CC2A8FD91BC03B4B9A1062F8950E67AB</vt:lpwstr>
  </property>
</Properties>
</file>