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12"/>
  </p:notesMasterIdLst>
  <p:handoutMasterIdLst>
    <p:handoutMasterId r:id="rId13"/>
  </p:handoutMasterIdLst>
  <p:sldIdLst>
    <p:sldId id="1186" r:id="rId2"/>
    <p:sldId id="1194" r:id="rId3"/>
    <p:sldId id="1200" r:id="rId4"/>
    <p:sldId id="1201" r:id="rId5"/>
    <p:sldId id="1129" r:id="rId6"/>
    <p:sldId id="1197" r:id="rId7"/>
    <p:sldId id="1195" r:id="rId8"/>
    <p:sldId id="1196" r:id="rId9"/>
    <p:sldId id="1198" r:id="rId10"/>
    <p:sldId id="119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Laxdal" initials="RL" lastIdx="12" clrIdx="0">
    <p:extLst>
      <p:ext uri="{19B8F6BF-5375-455C-9EA6-DF929625EA0E}">
        <p15:presenceInfo xmlns:p15="http://schemas.microsoft.com/office/powerpoint/2012/main" userId="S::lax@triumf.ca::64c737b3-87cf-410d-aa6b-4807a52003f7" providerId="AD"/>
      </p:ext>
    </p:extLst>
  </p:cmAuthor>
  <p:cmAuthor id="2" name="Nolan Esplen" initials="NE" lastIdx="2" clrIdx="1">
    <p:extLst>
      <p:ext uri="{19B8F6BF-5375-455C-9EA6-DF929625EA0E}">
        <p15:presenceInfo xmlns:p15="http://schemas.microsoft.com/office/powerpoint/2012/main" userId="S-1-5-21-1457323214-784042880-148131255-169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B0F0"/>
    <a:srgbClr val="000000"/>
    <a:srgbClr val="009CFF"/>
    <a:srgbClr val="FFFFFF"/>
    <a:srgbClr val="A3B2E1"/>
    <a:srgbClr val="87A9FD"/>
    <a:srgbClr val="6699FF"/>
    <a:srgbClr val="336699"/>
    <a:srgbClr val="00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9"/>
    <p:restoredTop sz="92825"/>
  </p:normalViewPr>
  <p:slideViewPr>
    <p:cSldViewPr snapToGrid="0">
      <p:cViewPr varScale="1">
        <p:scale>
          <a:sx n="101" d="100"/>
          <a:sy n="101" d="100"/>
        </p:scale>
        <p:origin x="4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12/12/19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12/12/19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21194-A063-9742-88A9-482AF749C944}"/>
              </a:ext>
            </a:extLst>
          </p:cNvPr>
          <p:cNvCxnSpPr>
            <a:cxnSpLocks/>
          </p:cNvCxnSpPr>
          <p:nvPr userDrawn="1"/>
        </p:nvCxnSpPr>
        <p:spPr>
          <a:xfrm>
            <a:off x="5863249" y="-16387"/>
            <a:ext cx="0" cy="689187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F13D94-6FA2-E44F-A3C5-3086716640FD}"/>
              </a:ext>
            </a:extLst>
          </p:cNvPr>
          <p:cNvCxnSpPr>
            <a:cxnSpLocks/>
          </p:cNvCxnSpPr>
          <p:nvPr userDrawn="1"/>
        </p:nvCxnSpPr>
        <p:spPr>
          <a:xfrm>
            <a:off x="11412279" y="-16387"/>
            <a:ext cx="0" cy="689187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7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3CBD06-A329-2140-944F-002E255A1BBE}"/>
              </a:ext>
            </a:extLst>
          </p:cNvPr>
          <p:cNvCxnSpPr>
            <a:cxnSpLocks/>
          </p:cNvCxnSpPr>
          <p:nvPr userDrawn="1"/>
        </p:nvCxnSpPr>
        <p:spPr>
          <a:xfrm>
            <a:off x="11411497" y="-16387"/>
            <a:ext cx="0" cy="688969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D60114-88E3-AD44-9FB1-7BF8C87346AE}"/>
              </a:ext>
            </a:extLst>
          </p:cNvPr>
          <p:cNvCxnSpPr>
            <a:cxnSpLocks/>
          </p:cNvCxnSpPr>
          <p:nvPr userDrawn="1"/>
        </p:nvCxnSpPr>
        <p:spPr>
          <a:xfrm>
            <a:off x="5865462" y="-16387"/>
            <a:ext cx="0" cy="688969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27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7D855C-170C-BB4A-9B1C-1D8C341B8FBC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70365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E4FBF-6EB2-C841-8868-27AEE1838974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72813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C730E-EC75-40FD-B1DE-A0E1365DC312}"/>
              </a:ext>
            </a:extLst>
          </p:cNvPr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C52BF2-1D93-4487-8E33-84F4078B9DAA}"/>
              </a:ext>
            </a:extLst>
          </p:cNvPr>
          <p:cNvSpPr txBox="1"/>
          <p:nvPr userDrawn="1"/>
        </p:nvSpPr>
        <p:spPr>
          <a:xfrm rot="16200000">
            <a:off x="6178312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BE4DAE-FB4C-4911-A589-2AA875CFCB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660D275-F5A2-4AFC-ADC4-37AD9D5E3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280D395-38E0-406C-901B-E36F5C264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5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A6727-D538-CE44-81AA-66AC0F7D48D5}"/>
              </a:ext>
            </a:extLst>
          </p:cNvPr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6423E4-B3C2-F04A-AE49-5F3B39431987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305077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 dirty="0">
                <a:solidFill>
                  <a:srgbClr val="00B0F0"/>
                </a:solidFill>
                <a:latin typeface="Arial" panose="020B0604020202020204"/>
              </a:rPr>
              <a:t>2019-12-08</a:t>
            </a:r>
            <a:endParaRPr lang="en-US" sz="1000" dirty="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1F19A68-DDAB-BA4C-B4C1-8ABF6C3876E6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1010206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000" dirty="0">
                <a:solidFill>
                  <a:srgbClr val="00B0F0"/>
                </a:solidFill>
                <a:latin typeface="+mn-lt"/>
              </a:rPr>
              <a:t>Alexander Gottberg – Welcome</a:t>
            </a:r>
          </a:p>
        </p:txBody>
      </p:sp>
    </p:spTree>
    <p:extLst>
      <p:ext uri="{BB962C8B-B14F-4D97-AF65-F5344CB8AC3E}">
        <p14:creationId xmlns:p14="http://schemas.microsoft.com/office/powerpoint/2010/main" val="9711710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96743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8" y="979689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4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 sz="80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64262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201A7A-A92D-4384-A58C-DBF341254C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DAB7C-59B1-4A93-BEA2-50AB5307C0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08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7248B57-11FC-6646-B9D1-74C651C1A2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75FC09-A43B-1C41-A551-005CBDD745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95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218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8" y="979689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sz="1001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4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2019-12-12</a:t>
            </a:fld>
            <a:endParaRPr lang="en-US" sz="800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956258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201A7A-A92D-4384-A58C-DBF341254C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DAB7C-59B1-4A93-BEA2-50AB5307C0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813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60657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8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760" y="6311898"/>
            <a:ext cx="398039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F50C3FB-677A-4824-83C3-D879A44A57F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4578882" cy="2937765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2000"/>
            </a:lvl2pPr>
            <a:lvl3pPr>
              <a:defRPr sz="1800"/>
            </a:lvl3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212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847" r:id="rId2"/>
    <p:sldLayoutId id="2147483768" r:id="rId3"/>
    <p:sldLayoutId id="2147483769" r:id="rId4"/>
    <p:sldLayoutId id="2147483786" r:id="rId5"/>
    <p:sldLayoutId id="2147483817" r:id="rId6"/>
    <p:sldLayoutId id="2147483780" r:id="rId7"/>
    <p:sldLayoutId id="2147483781" r:id="rId8"/>
    <p:sldLayoutId id="2147483782" r:id="rId9"/>
    <p:sldLayoutId id="2147483788" r:id="rId10"/>
    <p:sldLayoutId id="2147483818" r:id="rId11"/>
    <p:sldLayoutId id="2147483785" r:id="rId12"/>
    <p:sldLayoutId id="2147483790" r:id="rId13"/>
    <p:sldLayoutId id="2147483791" r:id="rId14"/>
    <p:sldLayoutId id="2147483826" r:id="rId15"/>
    <p:sldLayoutId id="2147483793" r:id="rId16"/>
    <p:sldLayoutId id="2147483794" r:id="rId17"/>
    <p:sldLayoutId id="2147483827" r:id="rId18"/>
    <p:sldLayoutId id="2147483795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  <p:sldLayoutId id="2147483807" r:id="rId29"/>
    <p:sldLayoutId id="2147483808" r:id="rId30"/>
    <p:sldLayoutId id="2147483809" r:id="rId31"/>
    <p:sldLayoutId id="2147483810" r:id="rId32"/>
    <p:sldLayoutId id="2147483811" r:id="rId33"/>
    <p:sldLayoutId id="2147483812" r:id="rId34"/>
    <p:sldLayoutId id="2147483813" r:id="rId35"/>
    <p:sldLayoutId id="2147483796" r:id="rId36"/>
    <p:sldLayoutId id="2147483821" r:id="rId37"/>
    <p:sldLayoutId id="2147483823" r:id="rId38"/>
    <p:sldLayoutId id="2147483819" r:id="rId39"/>
    <p:sldLayoutId id="2147483820" r:id="rId40"/>
    <p:sldLayoutId id="2147483814" r:id="rId41"/>
    <p:sldLayoutId id="2147483815" r:id="rId42"/>
    <p:sldLayoutId id="2147483816" r:id="rId43"/>
    <p:sldLayoutId id="2147483824" r:id="rId44"/>
    <p:sldLayoutId id="2147483830" r:id="rId45"/>
    <p:sldLayoutId id="2147483832" r:id="rId46"/>
    <p:sldLayoutId id="2147483833" r:id="rId47"/>
    <p:sldLayoutId id="2147483834" r:id="rId48"/>
    <p:sldLayoutId id="2147483835" r:id="rId49"/>
    <p:sldLayoutId id="2147483843" r:id="rId50"/>
    <p:sldLayoutId id="2147483844" r:id="rId51"/>
    <p:sldLayoutId id="2147483845" r:id="rId52"/>
    <p:sldLayoutId id="2147483848" r:id="rId5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0.tiff"/><Relationship Id="rId4" Type="http://schemas.openxmlformats.org/officeDocument/2006/relationships/image" Target="../media/image3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90F9-9589-0B43-BDDD-66E581A9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0E2F4-27EF-6145-BC78-B8A71AE62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8372" y="-217714"/>
            <a:ext cx="12848743" cy="7076847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62807B1-0FB3-C044-A2C1-0F68A6389013}"/>
              </a:ext>
            </a:extLst>
          </p:cNvPr>
          <p:cNvSpPr txBox="1">
            <a:spLocks/>
          </p:cNvSpPr>
          <p:nvPr/>
        </p:nvSpPr>
        <p:spPr>
          <a:xfrm>
            <a:off x="-280079" y="146039"/>
            <a:ext cx="12172028" cy="285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spcBef>
                <a:spcPts val="0"/>
              </a:spcBef>
            </a:pP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6</a:t>
            </a:r>
            <a:r>
              <a:rPr lang="en-US" sz="4800" baseline="300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th</a:t>
            </a: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rial Rounded MT Bold" panose="020F0704030504030204" pitchFamily="34" charset="77"/>
                <a:cs typeface="+mn-cs"/>
              </a:rPr>
              <a:t>RaDIATE</a:t>
            </a: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  <a:cs typeface="+mn-cs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Collaboration Meeting</a:t>
            </a:r>
            <a:endParaRPr lang="en-US" sz="4800" dirty="0">
              <a:solidFill>
                <a:schemeClr val="bg1"/>
              </a:solidFill>
              <a:latin typeface="Arial Rounded MT Bold" panose="020F0704030504030204" pitchFamily="34" charset="77"/>
              <a:cs typeface="+mn-cs"/>
            </a:endParaRPr>
          </a:p>
          <a:p>
            <a:pPr lvl="0" algn="r">
              <a:spcBef>
                <a:spcPts val="0"/>
              </a:spcBef>
            </a:pPr>
            <a:endParaRPr lang="en-US" sz="4400" dirty="0">
              <a:solidFill>
                <a:schemeClr val="bg1"/>
              </a:solidFill>
              <a:latin typeface="Arial Rounded MT Bold" panose="020F0704030504030204" pitchFamily="34" charset="77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B70E2-B1C5-0646-A579-2026E94F67FA}"/>
              </a:ext>
            </a:extLst>
          </p:cNvPr>
          <p:cNvSpPr/>
          <p:nvPr/>
        </p:nvSpPr>
        <p:spPr>
          <a:xfrm>
            <a:off x="2090403" y="4021266"/>
            <a:ext cx="97971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Radiation Damage in Accelerator </a:t>
            </a:r>
            <a:b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</a:br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Targets Environments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FE2F8-42E4-5440-8317-AAFE8BE3196E}"/>
              </a:ext>
            </a:extLst>
          </p:cNvPr>
          <p:cNvSpPr/>
          <p:nvPr/>
        </p:nvSpPr>
        <p:spPr>
          <a:xfrm>
            <a:off x="5370286" y="5246218"/>
            <a:ext cx="6517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December 9-12, 2019 </a:t>
            </a:r>
          </a:p>
          <a:p>
            <a:pPr lvl="0" algn="r"/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Vancouver, Canada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1B6197-5516-B14F-90CF-FF9290ABFC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87" y="3673099"/>
            <a:ext cx="626160" cy="696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CB1C54-C824-0641-8C17-3EA479D839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715" y="5573653"/>
            <a:ext cx="3382345" cy="6155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40269B-6E47-F94B-A817-1DC508401036}"/>
              </a:ext>
            </a:extLst>
          </p:cNvPr>
          <p:cNvSpPr/>
          <p:nvPr/>
        </p:nvSpPr>
        <p:spPr>
          <a:xfrm>
            <a:off x="2090403" y="1987186"/>
            <a:ext cx="97971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44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Thank you!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60A9E3-86D9-CD46-8E4E-C5CE11E22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54" y="4568727"/>
            <a:ext cx="1973797" cy="80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83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8F1E-8B4F-3E4F-913A-C01999C4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E273B2FD-9BFE-CB4F-8301-5836AF710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03401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60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4931-E4C9-7D4C-9D78-106755934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building, yellow, man, bus&#10;&#10;Description automatically generated">
            <a:extLst>
              <a:ext uri="{FF2B5EF4-FFF2-40B4-BE49-F238E27FC236}">
                <a16:creationId xmlns:a16="http://schemas.microsoft.com/office/drawing/2014/main" id="{34A229F5-1877-7746-AF6F-E6855815F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5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4931-E4C9-7D4C-9D78-106755934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3618016B-3F85-0E47-B48D-9ADFFD5B4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-377825"/>
            <a:ext cx="12103100" cy="907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36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in a room&#10;&#10;Description automatically generated">
            <a:extLst>
              <a:ext uri="{FF2B5EF4-FFF2-40B4-BE49-F238E27FC236}">
                <a16:creationId xmlns:a16="http://schemas.microsoft.com/office/drawing/2014/main" id="{735C55FE-5267-B74D-9541-621B27E0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133600"/>
          </a:xfrm>
          <a:prstGeom prst="rect">
            <a:avLst/>
          </a:prstGeom>
        </p:spPr>
      </p:pic>
      <p:pic>
        <p:nvPicPr>
          <p:cNvPr id="19" name="Picture 18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25C8189B-8CBA-724B-9828-291E8C17B3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33" b="10556"/>
          <a:stretch/>
        </p:blipFill>
        <p:spPr>
          <a:xfrm>
            <a:off x="12700" y="2482850"/>
            <a:ext cx="121920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69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C6DA-2CDD-4E4C-B9BD-FFC2967E7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person, woman, standing, holding&#10;&#10;Description automatically generated">
            <a:extLst>
              <a:ext uri="{FF2B5EF4-FFF2-40B4-BE49-F238E27FC236}">
                <a16:creationId xmlns:a16="http://schemas.microsoft.com/office/drawing/2014/main" id="{30EB5C8D-78DC-6443-BC4A-FBD2CC626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034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4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15CDD6BB-39B3-1C4C-BF2A-0EDF1635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12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84E2C-8AA5-6747-AFDF-C904FF85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rowd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35190794-4C08-384E-823E-900469B8F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6733"/>
            <a:ext cx="12192000" cy="812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12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0EF71-D536-304F-9837-D101B641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6A70634-ED1E-CB4A-85AD-D7A61456A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8953"/>
            <a:ext cx="12191999" cy="915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16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EAFC-444D-DA40-9307-28C10D54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mountain, grass, outdoor, hill&#10;&#10;Description automatically generated">
            <a:extLst>
              <a:ext uri="{FF2B5EF4-FFF2-40B4-BE49-F238E27FC236}">
                <a16:creationId xmlns:a16="http://schemas.microsoft.com/office/drawing/2014/main" id="{5A745294-667F-8E44-98EE-A65FD9C95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6507"/>
            <a:ext cx="12192000" cy="81214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BD1FFB-167D-9E4E-AE35-C0C630900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00" y="448042"/>
            <a:ext cx="4610100" cy="169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519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12781</TotalTime>
  <Words>21</Words>
  <Application>Microsoft Macintosh PowerPoint</Application>
  <PresentationFormat>Widescreen</PresentationFormat>
  <Paragraphs>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Arial Rounded MT Bold</vt:lpstr>
      <vt:lpstr>Calibri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Alexander Gottberg</cp:lastModifiedBy>
  <cp:revision>135</cp:revision>
  <dcterms:created xsi:type="dcterms:W3CDTF">2017-11-30T01:52:38Z</dcterms:created>
  <dcterms:modified xsi:type="dcterms:W3CDTF">2019-12-12T23:40:18Z</dcterms:modified>
</cp:coreProperties>
</file>