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7"/>
  </p:notesMasterIdLst>
  <p:handoutMasterIdLst>
    <p:handoutMasterId r:id="rId8"/>
  </p:handoutMasterIdLst>
  <p:sldIdLst>
    <p:sldId id="304" r:id="rId5"/>
    <p:sldId id="30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FFFFFF"/>
    <a:srgbClr val="DD23D4"/>
    <a:srgbClr val="C8C8CA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7"/>
    <p:restoredTop sz="94061" autoAdjust="0"/>
  </p:normalViewPr>
  <p:slideViewPr>
    <p:cSldViewPr snapToGrid="0" snapToObjects="1">
      <p:cViewPr varScale="1">
        <p:scale>
          <a:sx n="63" d="100"/>
          <a:sy n="63" d="100"/>
        </p:scale>
        <p:origin x="65" y="14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2025-07-17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2025-07-17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2025-07-17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2025-07-17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2025-07-17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21271" y="1614323"/>
            <a:ext cx="3937851" cy="20820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Welcome to the Mixer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4C4AC-9470-3D9F-DD81-A1345CA8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983" y="4495228"/>
            <a:ext cx="3938833" cy="900340"/>
          </a:xfrm>
        </p:spPr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B6FE5-C600-8A7D-116E-3835A789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38" y="2824479"/>
            <a:ext cx="3563916" cy="35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1AD5-5433-6141-20E0-8AA035B4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560660"/>
            <a:ext cx="8953827" cy="650329"/>
          </a:xfrm>
        </p:spPr>
        <p:txBody>
          <a:bodyPr>
            <a:noAutofit/>
          </a:bodyPr>
          <a:lstStyle/>
          <a:p>
            <a:r>
              <a:rPr lang="en-CA" sz="4400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9F8D2-6937-C35E-91B9-096B69A5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98" y="1718047"/>
            <a:ext cx="4401164" cy="4344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4B387-25BC-EA63-7112-FC964A1B6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473"/>
            <a:ext cx="7682262" cy="4119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65F66B-0458-FE9D-7350-782C02DB239F}"/>
              </a:ext>
            </a:extLst>
          </p:cNvPr>
          <p:cNvSpPr txBox="1"/>
          <p:nvPr/>
        </p:nvSpPr>
        <p:spPr>
          <a:xfrm>
            <a:off x="8029303" y="128035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Register:</a:t>
            </a:r>
          </a:p>
        </p:txBody>
      </p:sp>
    </p:spTree>
    <p:extLst>
      <p:ext uri="{BB962C8B-B14F-4D97-AF65-F5344CB8AC3E}">
        <p14:creationId xmlns:p14="http://schemas.microsoft.com/office/powerpoint/2010/main" val="20387975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2eaafe-2017-4639-a41c-1262eda0cd14">
      <Terms xmlns="http://schemas.microsoft.com/office/infopath/2007/PartnerControls"/>
    </lcf76f155ced4ddcb4097134ff3c332f>
    <TaxCatchAll xmlns="460bac4f-1c20-47b2-a9f2-d8740ad3b4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D5F827B34D144AD147CD06FADBAC5" ma:contentTypeVersion="16" ma:contentTypeDescription="Create a new document." ma:contentTypeScope="" ma:versionID="5df49ec5c67278637dc696bfa999fdba">
  <xsd:schema xmlns:xsd="http://www.w3.org/2001/XMLSchema" xmlns:xs="http://www.w3.org/2001/XMLSchema" xmlns:p="http://schemas.microsoft.com/office/2006/metadata/properties" xmlns:ns2="5f2eaafe-2017-4639-a41c-1262eda0cd14" xmlns:ns3="460bac4f-1c20-47b2-a9f2-d8740ad3b477" targetNamespace="http://schemas.microsoft.com/office/2006/metadata/properties" ma:root="true" ma:fieldsID="b73c75413292a601db76cc8f222e956e" ns2:_="" ns3:_="">
    <xsd:import namespace="5f2eaafe-2017-4639-a41c-1262eda0cd14"/>
    <xsd:import namespace="460bac4f-1c20-47b2-a9f2-d8740ad3b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eaafe-2017-4639-a41c-1262eda0cd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ae3b54c-c226-4f74-9573-cd9558e4d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bac4f-1c20-47b2-a9f2-d8740ad3b4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50bfd64-1b98-409d-a996-150fe42b1d4f}" ma:internalName="TaxCatchAll" ma:showField="CatchAllData" ma:web="460bac4f-1c20-47b2-a9f2-d8740ad3b4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4C6378-4CD1-4E2E-9699-ECD106BB8B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281F19-F62F-46E4-BE19-E6B32414499F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5f2eaafe-2017-4639-a41c-1262eda0cd14"/>
    <ds:schemaRef ds:uri="460bac4f-1c20-47b2-a9f2-d8740ad3b477"/>
  </ds:schemaRefs>
</ds:datastoreItem>
</file>

<file path=customXml/itemProps3.xml><?xml version="1.0" encoding="utf-8"?>
<ds:datastoreItem xmlns:ds="http://schemas.openxmlformats.org/officeDocument/2006/customXml" ds:itemID="{939B27F9-A0F0-491B-8EF0-DCB0BB03B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eaafe-2017-4639-a41c-1262eda0cd14"/>
    <ds:schemaRef ds:uri="460bac4f-1c20-47b2-a9f2-d8740ad3b4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9616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Custom Design</vt:lpstr>
      <vt:lpstr>Welcome to the Mixer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Wojtek Fedorko</cp:lastModifiedBy>
  <cp:revision>44</cp:revision>
  <dcterms:created xsi:type="dcterms:W3CDTF">2019-03-27T18:02:40Z</dcterms:created>
  <dcterms:modified xsi:type="dcterms:W3CDTF">2025-07-18T20:32:19Z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0x0101005F2D5F827B34D144AD147CD06FADBAC5</vt:lpwstr>
  </property>
  <property fmtid="{D5CDD505-2E9C-101B-9397-08002B2CF9AE}" pid="3" name="MediaServiceImageTags">
    <vt:lpwstr/>
  </property>
</Properties>
</file>