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15" r:id="rId3"/>
    <p:sldId id="316" r:id="rId4"/>
    <p:sldId id="310" r:id="rId5"/>
    <p:sldId id="317" r:id="rId6"/>
    <p:sldId id="258" r:id="rId7"/>
    <p:sldId id="314" r:id="rId8"/>
    <p:sldId id="312" r:id="rId9"/>
    <p:sldId id="320" r:id="rId10"/>
    <p:sldId id="321" r:id="rId11"/>
    <p:sldId id="318" r:id="rId12"/>
    <p:sldId id="259" r:id="rId13"/>
    <p:sldId id="276" r:id="rId14"/>
    <p:sldId id="277" r:id="rId15"/>
    <p:sldId id="265" r:id="rId16"/>
    <p:sldId id="266" r:id="rId17"/>
    <p:sldId id="267" r:id="rId18"/>
    <p:sldId id="306" r:id="rId19"/>
    <p:sldId id="269" r:id="rId20"/>
    <p:sldId id="322" r:id="rId21"/>
    <p:sldId id="311" r:id="rId22"/>
    <p:sldId id="323" r:id="rId23"/>
    <p:sldId id="313" r:id="rId24"/>
    <p:sldId id="324" r:id="rId25"/>
    <p:sldId id="325" r:id="rId26"/>
    <p:sldId id="326" r:id="rId27"/>
    <p:sldId id="327" r:id="rId28"/>
    <p:sldId id="328" r:id="rId29"/>
    <p:sldId id="31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0C0"/>
    <a:srgbClr val="091F3F"/>
    <a:srgbClr val="182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56842-4FCD-4FED-A293-3A7B9F47E185}" v="51" dt="2026-02-02T21:04:47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0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Bunka" userId="fb74bac67fc9bd09" providerId="LiveId" clId="{0891BB5B-DB69-480D-A054-EC25E97591C0}"/>
    <pc:docChg chg="undo custSel addSld delSld modSld sldOrd">
      <pc:chgData name="Alexander Bunka" userId="fb74bac67fc9bd09" providerId="LiveId" clId="{0891BB5B-DB69-480D-A054-EC25E97591C0}" dt="2026-02-05T17:15:30.104" v="1551" actId="6549"/>
      <pc:docMkLst>
        <pc:docMk/>
      </pc:docMkLst>
      <pc:sldChg chg="modSp mod">
        <pc:chgData name="Alexander Bunka" userId="fb74bac67fc9bd09" providerId="LiveId" clId="{0891BB5B-DB69-480D-A054-EC25E97591C0}" dt="2026-01-28T18:11:47.746" v="110" actId="27636"/>
        <pc:sldMkLst>
          <pc:docMk/>
          <pc:sldMk cId="109857222" sldId="256"/>
        </pc:sldMkLst>
        <pc:spChg chg="mod">
          <ac:chgData name="Alexander Bunka" userId="fb74bac67fc9bd09" providerId="LiveId" clId="{0891BB5B-DB69-480D-A054-EC25E97591C0}" dt="2026-01-28T18:11:47.746" v="110" actId="27636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Alexander Bunka" userId="fb74bac67fc9bd09" providerId="LiveId" clId="{0891BB5B-DB69-480D-A054-EC25E97591C0}" dt="2026-02-05T05:40:15.195" v="1547" actId="1076"/>
        <pc:sldMkLst>
          <pc:docMk/>
          <pc:sldMk cId="3819691977" sldId="258"/>
        </pc:sldMkLst>
        <pc:spChg chg="mod">
          <ac:chgData name="Alexander Bunka" userId="fb74bac67fc9bd09" providerId="LiveId" clId="{0891BB5B-DB69-480D-A054-EC25E97591C0}" dt="2026-02-05T05:40:15.195" v="1547" actId="1076"/>
          <ac:spMkLst>
            <pc:docMk/>
            <pc:sldMk cId="3819691977" sldId="258"/>
            <ac:spMk id="9" creationId="{EE2C8D44-F5CA-3A74-1B3A-A947067CBF06}"/>
          </ac:spMkLst>
        </pc:spChg>
        <pc:grpChg chg="mod">
          <ac:chgData name="Alexander Bunka" userId="fb74bac67fc9bd09" providerId="LiveId" clId="{0891BB5B-DB69-480D-A054-EC25E97591C0}" dt="2026-02-05T05:40:11.104" v="1546" actId="1076"/>
          <ac:grpSpMkLst>
            <pc:docMk/>
            <pc:sldMk cId="3819691977" sldId="258"/>
            <ac:grpSpMk id="13" creationId="{17682F66-12C8-00BF-3CEB-0C8D1AAADBEF}"/>
          </ac:grpSpMkLst>
        </pc:grpChg>
      </pc:sldChg>
      <pc:sldChg chg="modSp mod">
        <pc:chgData name="Alexander Bunka" userId="fb74bac67fc9bd09" providerId="LiveId" clId="{0891BB5B-DB69-480D-A054-EC25E97591C0}" dt="2026-02-02T20:33:01.628" v="523" actId="20577"/>
        <pc:sldMkLst>
          <pc:docMk/>
          <pc:sldMk cId="747094383" sldId="259"/>
        </pc:sldMkLst>
        <pc:spChg chg="mod">
          <ac:chgData name="Alexander Bunka" userId="fb74bac67fc9bd09" providerId="LiveId" clId="{0891BB5B-DB69-480D-A054-EC25E97591C0}" dt="2026-02-02T20:33:01.628" v="523" actId="20577"/>
          <ac:spMkLst>
            <pc:docMk/>
            <pc:sldMk cId="747094383" sldId="259"/>
            <ac:spMk id="3" creationId="{1CD48E9D-EE48-270B-B232-CFDC3BFC6B71}"/>
          </ac:spMkLst>
        </pc:spChg>
      </pc:sldChg>
      <pc:sldChg chg="modSp mod">
        <pc:chgData name="Alexander Bunka" userId="fb74bac67fc9bd09" providerId="LiveId" clId="{0891BB5B-DB69-480D-A054-EC25E97591C0}" dt="2026-02-02T20:30:07.043" v="318" actId="20577"/>
        <pc:sldMkLst>
          <pc:docMk/>
          <pc:sldMk cId="2714586794" sldId="267"/>
        </pc:sldMkLst>
        <pc:spChg chg="mod">
          <ac:chgData name="Alexander Bunka" userId="fb74bac67fc9bd09" providerId="LiveId" clId="{0891BB5B-DB69-480D-A054-EC25E97591C0}" dt="2026-02-02T20:30:07.043" v="318" actId="20577"/>
          <ac:spMkLst>
            <pc:docMk/>
            <pc:sldMk cId="2714586794" sldId="267"/>
            <ac:spMk id="3" creationId="{F97E9A4D-E51A-9677-5D45-FB9A2BFD5458}"/>
          </ac:spMkLst>
        </pc:spChg>
      </pc:sldChg>
      <pc:sldChg chg="modSp mod">
        <pc:chgData name="Alexander Bunka" userId="fb74bac67fc9bd09" providerId="LiveId" clId="{0891BB5B-DB69-480D-A054-EC25E97591C0}" dt="2026-02-02T20:32:29.260" v="484" actId="20577"/>
        <pc:sldMkLst>
          <pc:docMk/>
          <pc:sldMk cId="2004118494" sldId="306"/>
        </pc:sldMkLst>
        <pc:spChg chg="mod">
          <ac:chgData name="Alexander Bunka" userId="fb74bac67fc9bd09" providerId="LiveId" clId="{0891BB5B-DB69-480D-A054-EC25E97591C0}" dt="2026-02-02T20:32:29.260" v="484" actId="20577"/>
          <ac:spMkLst>
            <pc:docMk/>
            <pc:sldMk cId="2004118494" sldId="306"/>
            <ac:spMk id="3" creationId="{01C22F88-06F1-C22C-10E1-154384D7AD7E}"/>
          </ac:spMkLst>
        </pc:spChg>
      </pc:sldChg>
      <pc:sldChg chg="modSp mod ord">
        <pc:chgData name="Alexander Bunka" userId="fb74bac67fc9bd09" providerId="LiveId" clId="{0891BB5B-DB69-480D-A054-EC25E97591C0}" dt="2026-02-05T17:15:30.104" v="1551" actId="6549"/>
        <pc:sldMkLst>
          <pc:docMk/>
          <pc:sldMk cId="1639349810" sldId="310"/>
        </pc:sldMkLst>
        <pc:spChg chg="mod">
          <ac:chgData name="Alexander Bunka" userId="fb74bac67fc9bd09" providerId="LiveId" clId="{0891BB5B-DB69-480D-A054-EC25E97591C0}" dt="2026-02-05T17:15:30.104" v="1551" actId="6549"/>
          <ac:spMkLst>
            <pc:docMk/>
            <pc:sldMk cId="1639349810" sldId="310"/>
            <ac:spMk id="3" creationId="{5F774085-37E7-5AAD-7238-9E5BC28D20E0}"/>
          </ac:spMkLst>
        </pc:spChg>
      </pc:sldChg>
      <pc:sldChg chg="ord">
        <pc:chgData name="Alexander Bunka" userId="fb74bac67fc9bd09" providerId="LiveId" clId="{0891BB5B-DB69-480D-A054-EC25E97591C0}" dt="2026-02-05T05:27:40.255" v="1545"/>
        <pc:sldMkLst>
          <pc:docMk/>
          <pc:sldMk cId="236476165" sldId="311"/>
        </pc:sldMkLst>
      </pc:sldChg>
      <pc:sldChg chg="addSp delSp modSp mod">
        <pc:chgData name="Alexander Bunka" userId="fb74bac67fc9bd09" providerId="LiveId" clId="{0891BB5B-DB69-480D-A054-EC25E97591C0}" dt="2026-02-02T20:53:15.999" v="1010" actId="1076"/>
        <pc:sldMkLst>
          <pc:docMk/>
          <pc:sldMk cId="1617209262" sldId="312"/>
        </pc:sldMkLst>
        <pc:spChg chg="mod">
          <ac:chgData name="Alexander Bunka" userId="fb74bac67fc9bd09" providerId="LiveId" clId="{0891BB5B-DB69-480D-A054-EC25E97591C0}" dt="2026-02-02T20:52:13.549" v="999" actId="20577"/>
          <ac:spMkLst>
            <pc:docMk/>
            <pc:sldMk cId="1617209262" sldId="312"/>
            <ac:spMk id="3" creationId="{618DE692-85BA-D187-173D-3FD59AF1A13D}"/>
          </ac:spMkLst>
        </pc:spChg>
        <pc:spChg chg="mod">
          <ac:chgData name="Alexander Bunka" userId="fb74bac67fc9bd09" providerId="LiveId" clId="{0891BB5B-DB69-480D-A054-EC25E97591C0}" dt="2026-02-02T20:52:24.485" v="1000" actId="208"/>
          <ac:spMkLst>
            <pc:docMk/>
            <pc:sldMk cId="1617209262" sldId="312"/>
            <ac:spMk id="10" creationId="{EC1056FE-E3C6-A2F5-B56D-F2E397098D84}"/>
          </ac:spMkLst>
        </pc:spChg>
        <pc:spChg chg="add mod">
          <ac:chgData name="Alexander Bunka" userId="fb74bac67fc9bd09" providerId="LiveId" clId="{0891BB5B-DB69-480D-A054-EC25E97591C0}" dt="2026-02-02T20:53:08.696" v="1008" actId="1076"/>
          <ac:spMkLst>
            <pc:docMk/>
            <pc:sldMk cId="1617209262" sldId="312"/>
            <ac:spMk id="11" creationId="{C96CB8B8-7154-CCCC-F93D-610DB865197C}"/>
          </ac:spMkLst>
        </pc:spChg>
        <pc:spChg chg="mod">
          <ac:chgData name="Alexander Bunka" userId="fb74bac67fc9bd09" providerId="LiveId" clId="{0891BB5B-DB69-480D-A054-EC25E97591C0}" dt="2026-02-02T20:52:35.137" v="1002" actId="1076"/>
          <ac:spMkLst>
            <pc:docMk/>
            <pc:sldMk cId="1617209262" sldId="312"/>
            <ac:spMk id="12" creationId="{7B6210EE-30BB-63FA-5361-76BDACDD57FB}"/>
          </ac:spMkLst>
        </pc:spChg>
        <pc:spChg chg="mod">
          <ac:chgData name="Alexander Bunka" userId="fb74bac67fc9bd09" providerId="LiveId" clId="{0891BB5B-DB69-480D-A054-EC25E97591C0}" dt="2026-02-02T20:52:32.040" v="1001" actId="1076"/>
          <ac:spMkLst>
            <pc:docMk/>
            <pc:sldMk cId="1617209262" sldId="312"/>
            <ac:spMk id="13" creationId="{BA10631D-41D6-6270-3D75-01BD14E3CD10}"/>
          </ac:spMkLst>
        </pc:spChg>
        <pc:spChg chg="mod">
          <ac:chgData name="Alexander Bunka" userId="fb74bac67fc9bd09" providerId="LiveId" clId="{0891BB5B-DB69-480D-A054-EC25E97591C0}" dt="2026-02-02T20:46:10.735" v="614" actId="20577"/>
          <ac:spMkLst>
            <pc:docMk/>
            <pc:sldMk cId="1617209262" sldId="312"/>
            <ac:spMk id="14" creationId="{0CDBC021-5D4A-5725-7BBC-A5703E695B0C}"/>
          </ac:spMkLst>
        </pc:spChg>
        <pc:spChg chg="mod">
          <ac:chgData name="Alexander Bunka" userId="fb74bac67fc9bd09" providerId="LiveId" clId="{0891BB5B-DB69-480D-A054-EC25E97591C0}" dt="2026-02-02T20:46:05.840" v="606" actId="1076"/>
          <ac:spMkLst>
            <pc:docMk/>
            <pc:sldMk cId="1617209262" sldId="312"/>
            <ac:spMk id="15" creationId="{C767B50C-E4E8-162E-8AD3-3F909DA8CFD7}"/>
          </ac:spMkLst>
        </pc:spChg>
        <pc:spChg chg="add mod">
          <ac:chgData name="Alexander Bunka" userId="fb74bac67fc9bd09" providerId="LiveId" clId="{0891BB5B-DB69-480D-A054-EC25E97591C0}" dt="2026-02-02T20:53:15.999" v="1010" actId="1076"/>
          <ac:spMkLst>
            <pc:docMk/>
            <pc:sldMk cId="1617209262" sldId="312"/>
            <ac:spMk id="19" creationId="{3DA4807C-5929-1B65-1AC6-4B9C06AC8A30}"/>
          </ac:spMkLst>
        </pc:spChg>
      </pc:sldChg>
      <pc:sldChg chg="ord">
        <pc:chgData name="Alexander Bunka" userId="fb74bac67fc9bd09" providerId="LiveId" clId="{0891BB5B-DB69-480D-A054-EC25E97591C0}" dt="2026-02-05T05:27:40.255" v="1545"/>
        <pc:sldMkLst>
          <pc:docMk/>
          <pc:sldMk cId="3467576200" sldId="313"/>
        </pc:sldMkLst>
      </pc:sldChg>
      <pc:sldChg chg="addSp delSp modSp mod">
        <pc:chgData name="Alexander Bunka" userId="fb74bac67fc9bd09" providerId="LiveId" clId="{0891BB5B-DB69-480D-A054-EC25E97591C0}" dt="2026-02-05T05:40:24.659" v="1548" actId="166"/>
        <pc:sldMkLst>
          <pc:docMk/>
          <pc:sldMk cId="618088939" sldId="316"/>
        </pc:sldMkLst>
        <pc:spChg chg="mod">
          <ac:chgData name="Alexander Bunka" userId="fb74bac67fc9bd09" providerId="LiveId" clId="{0891BB5B-DB69-480D-A054-EC25E97591C0}" dt="2026-02-02T20:31:34.253" v="407" actId="27636"/>
          <ac:spMkLst>
            <pc:docMk/>
            <pc:sldMk cId="618088939" sldId="316"/>
            <ac:spMk id="3" creationId="{D3508620-1258-E148-B8C8-0D8DDADC7DF8}"/>
          </ac:spMkLst>
        </pc:spChg>
        <pc:spChg chg="mod ord">
          <ac:chgData name="Alexander Bunka" userId="fb74bac67fc9bd09" providerId="LiveId" clId="{0891BB5B-DB69-480D-A054-EC25E97591C0}" dt="2026-01-28T18:13:01.325" v="157" actId="14100"/>
          <ac:spMkLst>
            <pc:docMk/>
            <pc:sldMk cId="618088939" sldId="316"/>
            <ac:spMk id="11" creationId="{7D314082-6BC6-8EA4-8B6B-5734E596FFDD}"/>
          </ac:spMkLst>
        </pc:spChg>
        <pc:spChg chg="add mod">
          <ac:chgData name="Alexander Bunka" userId="fb74bac67fc9bd09" providerId="LiveId" clId="{0891BB5B-DB69-480D-A054-EC25E97591C0}" dt="2026-01-28T18:11:17.991" v="105" actId="14100"/>
          <ac:spMkLst>
            <pc:docMk/>
            <pc:sldMk cId="618088939" sldId="316"/>
            <ac:spMk id="18" creationId="{EE07193E-1F74-94EC-98C5-4D5A4866CFE1}"/>
          </ac:spMkLst>
        </pc:spChg>
        <pc:spChg chg="mod ord">
          <ac:chgData name="Alexander Bunka" userId="fb74bac67fc9bd09" providerId="LiveId" clId="{0891BB5B-DB69-480D-A054-EC25E97591C0}" dt="2026-02-05T05:40:24.659" v="1548" actId="166"/>
          <ac:spMkLst>
            <pc:docMk/>
            <pc:sldMk cId="618088939" sldId="316"/>
            <ac:spMk id="48" creationId="{FA7F7990-912F-C94D-80C6-5AB4014FE99B}"/>
          </ac:spMkLst>
        </pc:spChg>
        <pc:picChg chg="add mod">
          <ac:chgData name="Alexander Bunka" userId="fb74bac67fc9bd09" providerId="LiveId" clId="{0891BB5B-DB69-480D-A054-EC25E97591C0}" dt="2026-01-28T18:10:40.164" v="99" actId="1076"/>
          <ac:picMkLst>
            <pc:docMk/>
            <pc:sldMk cId="618088939" sldId="316"/>
            <ac:picMk id="17" creationId="{26CB54E0-13AC-32C0-32EC-D8ABF1C86EBE}"/>
          </ac:picMkLst>
        </pc:picChg>
        <pc:picChg chg="mod">
          <ac:chgData name="Alexander Bunka" userId="fb74bac67fc9bd09" providerId="LiveId" clId="{0891BB5B-DB69-480D-A054-EC25E97591C0}" dt="2026-01-28T18:12:37.246" v="152" actId="1076"/>
          <ac:picMkLst>
            <pc:docMk/>
            <pc:sldMk cId="618088939" sldId="316"/>
            <ac:picMk id="40" creationId="{DFB98B7A-F0D8-AC29-26FD-B8CA8898931B}"/>
          </ac:picMkLst>
        </pc:picChg>
        <pc:picChg chg="mod ord">
          <ac:chgData name="Alexander Bunka" userId="fb74bac67fc9bd09" providerId="LiveId" clId="{0891BB5B-DB69-480D-A054-EC25E97591C0}" dt="2026-01-28T18:09:53.743" v="90" actId="167"/>
          <ac:picMkLst>
            <pc:docMk/>
            <pc:sldMk cId="618088939" sldId="316"/>
            <ac:picMk id="42" creationId="{1E24B640-7C17-0A22-0EC0-AA4962BC3347}"/>
          </ac:picMkLst>
        </pc:picChg>
        <pc:picChg chg="mod">
          <ac:chgData name="Alexander Bunka" userId="fb74bac67fc9bd09" providerId="LiveId" clId="{0891BB5B-DB69-480D-A054-EC25E97591C0}" dt="2026-01-28T18:13:06.369" v="158" actId="1076"/>
          <ac:picMkLst>
            <pc:docMk/>
            <pc:sldMk cId="618088939" sldId="316"/>
            <ac:picMk id="47" creationId="{C3499CD9-3162-5D7E-F9DA-E848D3B97B46}"/>
          </ac:picMkLst>
        </pc:picChg>
        <pc:cxnChg chg="mod ord">
          <ac:chgData name="Alexander Bunka" userId="fb74bac67fc9bd09" providerId="LiveId" clId="{0891BB5B-DB69-480D-A054-EC25E97591C0}" dt="2026-01-28T18:11:31.045" v="107" actId="166"/>
          <ac:cxnSpMkLst>
            <pc:docMk/>
            <pc:sldMk cId="618088939" sldId="316"/>
            <ac:cxnSpMk id="13" creationId="{1F6A4D20-3294-F8C3-5E08-28619E8715C1}"/>
          </ac:cxnSpMkLst>
        </pc:cxnChg>
      </pc:sldChg>
      <pc:sldChg chg="addSp delSp modSp mod">
        <pc:chgData name="Alexander Bunka" userId="fb74bac67fc9bd09" providerId="LiveId" clId="{0891BB5B-DB69-480D-A054-EC25E97591C0}" dt="2026-02-02T20:35:39.507" v="589" actId="1076"/>
        <pc:sldMkLst>
          <pc:docMk/>
          <pc:sldMk cId="2855714750" sldId="317"/>
        </pc:sldMkLst>
        <pc:spChg chg="mod">
          <ac:chgData name="Alexander Bunka" userId="fb74bac67fc9bd09" providerId="LiveId" clId="{0891BB5B-DB69-480D-A054-EC25E97591C0}" dt="2026-01-28T18:15:40.819" v="182" actId="20577"/>
          <ac:spMkLst>
            <pc:docMk/>
            <pc:sldMk cId="2855714750" sldId="317"/>
            <ac:spMk id="2" creationId="{E251C72B-3E49-E898-0D96-9D18C3672998}"/>
          </ac:spMkLst>
        </pc:spChg>
        <pc:spChg chg="mod">
          <ac:chgData name="Alexander Bunka" userId="fb74bac67fc9bd09" providerId="LiveId" clId="{0891BB5B-DB69-480D-A054-EC25E97591C0}" dt="2026-02-02T20:35:35.644" v="588" actId="27636"/>
          <ac:spMkLst>
            <pc:docMk/>
            <pc:sldMk cId="2855714750" sldId="317"/>
            <ac:spMk id="3" creationId="{0358F06A-258F-3872-AF2B-7D92837E2467}"/>
          </ac:spMkLst>
        </pc:spChg>
        <pc:spChg chg="mod">
          <ac:chgData name="Alexander Bunka" userId="fb74bac67fc9bd09" providerId="LiveId" clId="{0891BB5B-DB69-480D-A054-EC25E97591C0}" dt="2026-02-02T20:34:41.949" v="533" actId="164"/>
          <ac:spMkLst>
            <pc:docMk/>
            <pc:sldMk cId="2855714750" sldId="317"/>
            <ac:spMk id="7" creationId="{41550AD4-5D9E-B4E9-CE19-B2D62E45582D}"/>
          </ac:spMkLst>
        </pc:spChg>
        <pc:grpChg chg="add mod">
          <ac:chgData name="Alexander Bunka" userId="fb74bac67fc9bd09" providerId="LiveId" clId="{0891BB5B-DB69-480D-A054-EC25E97591C0}" dt="2026-02-02T20:35:39.507" v="589" actId="1076"/>
          <ac:grpSpMkLst>
            <pc:docMk/>
            <pc:sldMk cId="2855714750" sldId="317"/>
            <ac:grpSpMk id="10" creationId="{1A707D34-36CE-61F5-41A3-D4CE389B6F5E}"/>
          </ac:grpSpMkLst>
        </pc:grpChg>
        <pc:picChg chg="add mod ord">
          <ac:chgData name="Alexander Bunka" userId="fb74bac67fc9bd09" providerId="LiveId" clId="{0891BB5B-DB69-480D-A054-EC25E97591C0}" dt="2026-02-02T20:34:41.949" v="533" actId="164"/>
          <ac:picMkLst>
            <pc:docMk/>
            <pc:sldMk cId="2855714750" sldId="317"/>
            <ac:picMk id="9" creationId="{A41F85B0-305A-E3F5-4C60-5DB59D9DA448}"/>
          </ac:picMkLst>
        </pc:picChg>
      </pc:sldChg>
      <pc:sldChg chg="ord">
        <pc:chgData name="Alexander Bunka" userId="fb74bac67fc9bd09" providerId="LiveId" clId="{0891BB5B-DB69-480D-A054-EC25E97591C0}" dt="2026-02-05T05:27:40.255" v="1545"/>
        <pc:sldMkLst>
          <pc:docMk/>
          <pc:sldMk cId="1201439354" sldId="319"/>
        </pc:sldMkLst>
      </pc:sldChg>
      <pc:sldChg chg="addSp modSp mod">
        <pc:chgData name="Alexander Bunka" userId="fb74bac67fc9bd09" providerId="LiveId" clId="{0891BB5B-DB69-480D-A054-EC25E97591C0}" dt="2026-02-02T21:04:24.823" v="1534" actId="1076"/>
        <pc:sldMkLst>
          <pc:docMk/>
          <pc:sldMk cId="697889052" sldId="320"/>
        </pc:sldMkLst>
        <pc:spChg chg="mod">
          <ac:chgData name="Alexander Bunka" userId="fb74bac67fc9bd09" providerId="LiveId" clId="{0891BB5B-DB69-480D-A054-EC25E97591C0}" dt="2026-02-02T20:59:21.378" v="1272" actId="20577"/>
          <ac:spMkLst>
            <pc:docMk/>
            <pc:sldMk cId="697889052" sldId="320"/>
            <ac:spMk id="3" creationId="{D3EC7BE6-9E9A-759C-0D5A-D3FF5AADD2C5}"/>
          </ac:spMkLst>
        </pc:spChg>
        <pc:spChg chg="mod">
          <ac:chgData name="Alexander Bunka" userId="fb74bac67fc9bd09" providerId="LiveId" clId="{0891BB5B-DB69-480D-A054-EC25E97591C0}" dt="2026-02-02T21:04:24.823" v="1534" actId="1076"/>
          <ac:spMkLst>
            <pc:docMk/>
            <pc:sldMk cId="697889052" sldId="320"/>
            <ac:spMk id="11" creationId="{298D4FD9-3AC4-D2E5-D8B0-CA1CB9FAF47B}"/>
          </ac:spMkLst>
        </pc:spChg>
        <pc:spChg chg="mod">
          <ac:chgData name="Alexander Bunka" userId="fb74bac67fc9bd09" providerId="LiveId" clId="{0891BB5B-DB69-480D-A054-EC25E97591C0}" dt="2026-02-02T20:54:35.032" v="1011" actId="1076"/>
          <ac:spMkLst>
            <pc:docMk/>
            <pc:sldMk cId="697889052" sldId="320"/>
            <ac:spMk id="12" creationId="{309D456A-54A1-99A0-4285-8D016FD2832E}"/>
          </ac:spMkLst>
        </pc:spChg>
        <pc:spChg chg="mod">
          <ac:chgData name="Alexander Bunka" userId="fb74bac67fc9bd09" providerId="LiveId" clId="{0891BB5B-DB69-480D-A054-EC25E97591C0}" dt="2026-02-02T20:54:57.814" v="1018" actId="1076"/>
          <ac:spMkLst>
            <pc:docMk/>
            <pc:sldMk cId="697889052" sldId="320"/>
            <ac:spMk id="13" creationId="{00A37DED-BA2E-7FEA-096B-5A1EA6253C75}"/>
          </ac:spMkLst>
        </pc:spChg>
        <pc:spChg chg="mod">
          <ac:chgData name="Alexander Bunka" userId="fb74bac67fc9bd09" providerId="LiveId" clId="{0891BB5B-DB69-480D-A054-EC25E97591C0}" dt="2026-02-02T21:02:01.626" v="1505" actId="1076"/>
          <ac:spMkLst>
            <pc:docMk/>
            <pc:sldMk cId="697889052" sldId="320"/>
            <ac:spMk id="14" creationId="{36341B80-96FF-6990-64E5-8828C2A18772}"/>
          </ac:spMkLst>
        </pc:spChg>
        <pc:spChg chg="mod">
          <ac:chgData name="Alexander Bunka" userId="fb74bac67fc9bd09" providerId="LiveId" clId="{0891BB5B-DB69-480D-A054-EC25E97591C0}" dt="2026-02-02T21:01:54.689" v="1497" actId="1076"/>
          <ac:spMkLst>
            <pc:docMk/>
            <pc:sldMk cId="697889052" sldId="320"/>
            <ac:spMk id="15" creationId="{58AA201E-BF4F-76ED-1E53-1073519DA8C8}"/>
          </ac:spMkLst>
        </pc:spChg>
        <pc:spChg chg="add mod">
          <ac:chgData name="Alexander Bunka" userId="fb74bac67fc9bd09" providerId="LiveId" clId="{0891BB5B-DB69-480D-A054-EC25E97591C0}" dt="2026-02-02T20:54:41.524" v="1014" actId="1076"/>
          <ac:spMkLst>
            <pc:docMk/>
            <pc:sldMk cId="697889052" sldId="320"/>
            <ac:spMk id="19" creationId="{61480223-5E22-73EB-8A69-D6677277C1EA}"/>
          </ac:spMkLst>
        </pc:spChg>
        <pc:spChg chg="add mod">
          <ac:chgData name="Alexander Bunka" userId="fb74bac67fc9bd09" providerId="LiveId" clId="{0891BB5B-DB69-480D-A054-EC25E97591C0}" dt="2026-02-02T20:55:01.091" v="1019" actId="1076"/>
          <ac:spMkLst>
            <pc:docMk/>
            <pc:sldMk cId="697889052" sldId="320"/>
            <ac:spMk id="21" creationId="{27EA9875-F642-F2A6-D5A0-3F82490B236E}"/>
          </ac:spMkLst>
        </pc:spChg>
      </pc:sldChg>
      <pc:sldChg chg="addSp modSp mod">
        <pc:chgData name="Alexander Bunka" userId="fb74bac67fc9bd09" providerId="LiveId" clId="{0891BB5B-DB69-480D-A054-EC25E97591C0}" dt="2026-02-02T21:04:56.484" v="1543" actId="1076"/>
        <pc:sldMkLst>
          <pc:docMk/>
          <pc:sldMk cId="3006128906" sldId="321"/>
        </pc:sldMkLst>
        <pc:spChg chg="mod">
          <ac:chgData name="Alexander Bunka" userId="fb74bac67fc9bd09" providerId="LiveId" clId="{0891BB5B-DB69-480D-A054-EC25E97591C0}" dt="2026-02-02T21:02:44.252" v="1525" actId="1076"/>
          <ac:spMkLst>
            <pc:docMk/>
            <pc:sldMk cId="3006128906" sldId="321"/>
            <ac:spMk id="3" creationId="{22E6D409-E598-1CAA-3D0A-18BB1C839999}"/>
          </ac:spMkLst>
        </pc:spChg>
        <pc:spChg chg="add mod">
          <ac:chgData name="Alexander Bunka" userId="fb74bac67fc9bd09" providerId="LiveId" clId="{0891BB5B-DB69-480D-A054-EC25E97591C0}" dt="2026-02-02T20:59:43.347" v="1275" actId="1076"/>
          <ac:spMkLst>
            <pc:docMk/>
            <pc:sldMk cId="3006128906" sldId="321"/>
            <ac:spMk id="11" creationId="{721E82E8-F333-E5E6-FA44-8B6163F314BD}"/>
          </ac:spMkLst>
        </pc:spChg>
        <pc:spChg chg="mod">
          <ac:chgData name="Alexander Bunka" userId="fb74bac67fc9bd09" providerId="LiveId" clId="{0891BB5B-DB69-480D-A054-EC25E97591C0}" dt="2026-02-02T20:59:39.647" v="1273" actId="1076"/>
          <ac:spMkLst>
            <pc:docMk/>
            <pc:sldMk cId="3006128906" sldId="321"/>
            <ac:spMk id="12" creationId="{1C68C2B5-6168-FA97-227A-F8C8C503B79D}"/>
          </ac:spMkLst>
        </pc:spChg>
        <pc:spChg chg="mod">
          <ac:chgData name="Alexander Bunka" userId="fb74bac67fc9bd09" providerId="LiveId" clId="{0891BB5B-DB69-480D-A054-EC25E97591C0}" dt="2026-02-02T20:59:47.068" v="1276" actId="1076"/>
          <ac:spMkLst>
            <pc:docMk/>
            <pc:sldMk cId="3006128906" sldId="321"/>
            <ac:spMk id="13" creationId="{A11AF7A5-79E3-5FB2-60D6-6EE86644549B}"/>
          </ac:spMkLst>
        </pc:spChg>
        <pc:spChg chg="mod">
          <ac:chgData name="Alexander Bunka" userId="fb74bac67fc9bd09" providerId="LiveId" clId="{0891BB5B-DB69-480D-A054-EC25E97591C0}" dt="2026-02-02T21:02:23.132" v="1522" actId="1076"/>
          <ac:spMkLst>
            <pc:docMk/>
            <pc:sldMk cId="3006128906" sldId="321"/>
            <ac:spMk id="14" creationId="{9A0EE415-568A-2F5B-C82F-2F17DCBC8CA3}"/>
          </ac:spMkLst>
        </pc:spChg>
        <pc:spChg chg="mod">
          <ac:chgData name="Alexander Bunka" userId="fb74bac67fc9bd09" providerId="LiveId" clId="{0891BB5B-DB69-480D-A054-EC25E97591C0}" dt="2026-02-02T21:02:15.011" v="1514" actId="1076"/>
          <ac:spMkLst>
            <pc:docMk/>
            <pc:sldMk cId="3006128906" sldId="321"/>
            <ac:spMk id="15" creationId="{A7DFA0DF-BEAA-AA66-F588-04045322BE02}"/>
          </ac:spMkLst>
        </pc:spChg>
        <pc:spChg chg="mod">
          <ac:chgData name="Alexander Bunka" userId="fb74bac67fc9bd09" providerId="LiveId" clId="{0891BB5B-DB69-480D-A054-EC25E97591C0}" dt="2026-02-02T21:04:44.776" v="1538" actId="1076"/>
          <ac:spMkLst>
            <pc:docMk/>
            <pc:sldMk cId="3006128906" sldId="321"/>
            <ac:spMk id="19" creationId="{A884018E-29CD-2B38-C31C-25045FB5B0D5}"/>
          </ac:spMkLst>
        </pc:spChg>
        <pc:spChg chg="mod">
          <ac:chgData name="Alexander Bunka" userId="fb74bac67fc9bd09" providerId="LiveId" clId="{0891BB5B-DB69-480D-A054-EC25E97591C0}" dt="2026-02-02T21:04:56.484" v="1543" actId="1076"/>
          <ac:spMkLst>
            <pc:docMk/>
            <pc:sldMk cId="3006128906" sldId="321"/>
            <ac:spMk id="20" creationId="{955635B6-4E8C-FF00-4D03-3C6F2C4271C0}"/>
          </ac:spMkLst>
        </pc:spChg>
        <pc:spChg chg="add mod">
          <ac:chgData name="Alexander Bunka" userId="fb74bac67fc9bd09" providerId="LiveId" clId="{0891BB5B-DB69-480D-A054-EC25E97591C0}" dt="2026-02-02T20:59:54.821" v="1278" actId="1076"/>
          <ac:spMkLst>
            <pc:docMk/>
            <pc:sldMk cId="3006128906" sldId="321"/>
            <ac:spMk id="21" creationId="{9CAB1E34-E020-E60F-0E3A-6EECD690B9FE}"/>
          </ac:spMkLst>
        </pc:spChg>
      </pc:sldChg>
      <pc:sldChg chg="ord">
        <pc:chgData name="Alexander Bunka" userId="fb74bac67fc9bd09" providerId="LiveId" clId="{0891BB5B-DB69-480D-A054-EC25E97591C0}" dt="2026-02-05T05:27:40.255" v="1545"/>
        <pc:sldMkLst>
          <pc:docMk/>
          <pc:sldMk cId="2094705745" sldId="322"/>
        </pc:sldMkLst>
      </pc:sldChg>
      <pc:sldChg chg="ord">
        <pc:chgData name="Alexander Bunka" userId="fb74bac67fc9bd09" providerId="LiveId" clId="{0891BB5B-DB69-480D-A054-EC25E97591C0}" dt="2026-02-05T05:27:40.255" v="1545"/>
        <pc:sldMkLst>
          <pc:docMk/>
          <pc:sldMk cId="2417801101" sldId="323"/>
        </pc:sldMkLst>
      </pc:sldChg>
      <pc:sldChg chg="ord">
        <pc:chgData name="Alexander Bunka" userId="fb74bac67fc9bd09" providerId="LiveId" clId="{0891BB5B-DB69-480D-A054-EC25E97591C0}" dt="2026-02-05T05:27:40.255" v="1545"/>
        <pc:sldMkLst>
          <pc:docMk/>
          <pc:sldMk cId="3020784885" sldId="324"/>
        </pc:sldMkLst>
      </pc:sldChg>
      <pc:sldChg chg="ord">
        <pc:chgData name="Alexander Bunka" userId="fb74bac67fc9bd09" providerId="LiveId" clId="{0891BB5B-DB69-480D-A054-EC25E97591C0}" dt="2026-02-05T05:27:40.255" v="1545"/>
        <pc:sldMkLst>
          <pc:docMk/>
          <pc:sldMk cId="946797460" sldId="325"/>
        </pc:sldMkLst>
      </pc:sldChg>
      <pc:sldChg chg="ord">
        <pc:chgData name="Alexander Bunka" userId="fb74bac67fc9bd09" providerId="LiveId" clId="{0891BB5B-DB69-480D-A054-EC25E97591C0}" dt="2026-02-05T05:27:40.255" v="1545"/>
        <pc:sldMkLst>
          <pc:docMk/>
          <pc:sldMk cId="4134666638" sldId="326"/>
        </pc:sldMkLst>
      </pc:sldChg>
      <pc:sldChg chg="ord">
        <pc:chgData name="Alexander Bunka" userId="fb74bac67fc9bd09" providerId="LiveId" clId="{0891BB5B-DB69-480D-A054-EC25E97591C0}" dt="2026-02-05T05:27:40.255" v="1545"/>
        <pc:sldMkLst>
          <pc:docMk/>
          <pc:sldMk cId="1138935441" sldId="327"/>
        </pc:sldMkLst>
      </pc:sldChg>
      <pc:sldChg chg="ord">
        <pc:chgData name="Alexander Bunka" userId="fb74bac67fc9bd09" providerId="LiveId" clId="{0891BB5B-DB69-480D-A054-EC25E97591C0}" dt="2026-02-05T05:27:40.255" v="1545"/>
        <pc:sldMkLst>
          <pc:docMk/>
          <pc:sldMk cId="378338565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622A4-541C-4C76-A9C6-13BE786168A8}" type="datetimeFigureOut">
              <a:rPr lang="en-CA" smtClean="0"/>
              <a:t>2026-02-10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A2BB4-D526-4B72-ACA9-EB581ECDC7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16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618E-8B63-486B-8CF3-15DE3169359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ED91-2089-46B8-986E-DA5ECAC5E84F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2F3C-46EF-4989-883F-91D33ED7FD81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A0BF-8B30-40F5-8852-9F1C7175CDA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6457-2295-4131-B4AB-268C7916273D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1567-A0A7-4109-B1CF-D9829150C669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ECF5-1088-446F-A813-E57D626AF836}" type="datetime1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4CBA-7877-4AE7-80AE-103F35EBFCAB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99BC-8A34-461F-A375-075C96BCF276}" type="datetime1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DE6F-1A10-4840-9533-2860503CA950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2BF9-AECC-4F11-AE40-A758C9837EF8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6C2BD9-76AC-FD49-6F40-6EF3A26E9FE8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B80C0"/>
          </a:solidFill>
          <a:ln>
            <a:solidFill>
              <a:srgbClr val="0B8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9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58914"/>
            <a:ext cx="10515600" cy="3993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E1CA679-5304-4824-97E4-4995DF256A77}" type="datetime1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WNPPC 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50F043-9657-8232-0E94-59771FB8D74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065"/>
            <a:ext cx="2365514" cy="868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459E8A-D6BA-1DEE-50FF-92A4373E4D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67" y="5603148"/>
            <a:ext cx="2771633" cy="5738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009038-B473-08CF-8607-339BE777A2F1}"/>
              </a:ext>
            </a:extLst>
          </p:cNvPr>
          <p:cNvSpPr/>
          <p:nvPr userDrawn="1"/>
        </p:nvSpPr>
        <p:spPr>
          <a:xfrm>
            <a:off x="0" y="12700"/>
            <a:ext cx="12192000" cy="681037"/>
          </a:xfrm>
          <a:prstGeom prst="rect">
            <a:avLst/>
          </a:prstGeom>
          <a:solidFill>
            <a:srgbClr val="091F3F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web.cern.ch/Atlas/GROUPS/PHYSICS/CONFNOTES/ATLAS-CONF-2022-03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83719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90.png"/><Relationship Id="rId3" Type="http://schemas.openxmlformats.org/officeDocument/2006/relationships/image" Target="../media/image7.png"/><Relationship Id="rId7" Type="http://schemas.openxmlformats.org/officeDocument/2006/relationships/hyperlink" Target="https://doi.org/10.1016/j.physletb.2012.08.020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Lett.13.508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journals.aps.org/prd/abstract/10.1103/PhysRevD.108.05200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images/ATLAS-PHOTO-2025-044-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journals.aps.org/prd/abstract/10.1103/PhysRevD.108.05200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B5915E-2191-ECD5-B7B8-770C61FBC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" y="-6824"/>
            <a:ext cx="121834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9554" y="0"/>
            <a:ext cx="9362365" cy="221776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New Background Uncertainty Methods in the ATLAS HH→4b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1116" y="1960132"/>
            <a:ext cx="3854424" cy="116311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Alex Bunka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C89ED-9DBA-0BFD-E59D-7E1AA6A1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6031-6AEA-4454-8207-14C7D73F0BAF}" type="datetime1">
              <a:rPr lang="en-US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2/10/2026</a:t>
            </a:fld>
            <a:endParaRPr lang="en-US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5EF0-41FC-C184-13BA-F333AA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WNPPC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0ACC-9E82-F246-1E30-F61AA999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1</a:t>
            </a:fld>
            <a:endParaRPr lang="en-US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7271-01E4-4357-ADED-2C0639E82D97}"/>
              </a:ext>
            </a:extLst>
          </p:cNvPr>
          <p:cNvSpPr txBox="1"/>
          <p:nvPr/>
        </p:nvSpPr>
        <p:spPr>
          <a:xfrm>
            <a:off x="11204812" y="68239"/>
            <a:ext cx="1528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2">
                    <a:lumMod val="10000"/>
                    <a:lumOff val="90000"/>
                  </a:schemeClr>
                </a:solidFill>
                <a:hlinkClick r:id="rId3"/>
              </a:rPr>
              <a:t>Image Credit</a:t>
            </a:r>
            <a:endParaRPr lang="en-CA" sz="10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5CA96-67EB-65CC-E9B8-5EC379D16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9473-FF21-D08C-BF87-F92A7FA3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67544"/>
          </a:xfrm>
        </p:spPr>
        <p:txBody>
          <a:bodyPr>
            <a:normAutofit fontScale="90000"/>
          </a:bodyPr>
          <a:lstStyle/>
          <a:p>
            <a:r>
              <a:rPr lang="en-CA" dirty="0"/>
              <a:t>New Background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D409-E598-1CAA-3D0A-18BB1C839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34" y="804641"/>
            <a:ext cx="5436303" cy="4698573"/>
          </a:xfrm>
        </p:spPr>
        <p:txBody>
          <a:bodyPr>
            <a:normAutofit/>
          </a:bodyPr>
          <a:lstStyle/>
          <a:p>
            <a:r>
              <a:rPr lang="en-CA" b="1" dirty="0"/>
              <a:t>Use a generative model to morph these first simple variables into other physics features</a:t>
            </a:r>
          </a:p>
          <a:p>
            <a:r>
              <a:rPr lang="en-CA" dirty="0"/>
              <a:t>Start in the signal region, and find the relationship between the mass plane and other physics distributions</a:t>
            </a:r>
          </a:p>
          <a:p>
            <a:r>
              <a:rPr lang="en-CA" dirty="0"/>
              <a:t>Apply this relationship to the signal region mass plane from the previous step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9366E-32B8-DF60-5F01-30F2D938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A0BF-8B30-40F5-8852-9F1C7175CDA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C3743-8991-279C-6F61-DD5CEC96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4945-7575-5BD2-D442-356148C3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B10551-F29A-EEA1-320B-9BA3E22EAADC}"/>
              </a:ext>
            </a:extLst>
          </p:cNvPr>
          <p:cNvGrpSpPr/>
          <p:nvPr/>
        </p:nvGrpSpPr>
        <p:grpSpPr>
          <a:xfrm>
            <a:off x="5505278" y="823688"/>
            <a:ext cx="6623029" cy="4772958"/>
            <a:chOff x="6223235" y="1213646"/>
            <a:chExt cx="5668524" cy="399287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ACF204-E516-A47E-20D5-703C10A42A8B}"/>
                </a:ext>
              </a:extLst>
            </p:cNvPr>
            <p:cNvGrpSpPr/>
            <p:nvPr/>
          </p:nvGrpSpPr>
          <p:grpSpPr>
            <a:xfrm>
              <a:off x="6223235" y="1213646"/>
              <a:ext cx="5597290" cy="3992878"/>
              <a:chOff x="6223235" y="1213646"/>
              <a:chExt cx="5597290" cy="399287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2009A9C-161F-9F2B-E2E2-DA3B1A99C971}"/>
                  </a:ext>
                </a:extLst>
              </p:cNvPr>
              <p:cNvGrpSpPr/>
              <p:nvPr/>
            </p:nvGrpSpPr>
            <p:grpSpPr>
              <a:xfrm>
                <a:off x="6223235" y="1213646"/>
                <a:ext cx="5597290" cy="3992878"/>
                <a:chOff x="6223235" y="1213646"/>
                <a:chExt cx="5597290" cy="3992878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A92B94E8-8A68-219A-780F-98E9FC22BAAE}"/>
                    </a:ext>
                  </a:extLst>
                </p:cNvPr>
                <p:cNvGrpSpPr/>
                <p:nvPr/>
              </p:nvGrpSpPr>
              <p:grpSpPr>
                <a:xfrm>
                  <a:off x="6353175" y="1213646"/>
                  <a:ext cx="5467350" cy="3930650"/>
                  <a:chOff x="6343650" y="1276350"/>
                  <a:chExt cx="5467350" cy="3930650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EEE6DCE3-526B-8086-8517-A65C8288023C}"/>
                      </a:ext>
                    </a:extLst>
                  </p:cNvPr>
                  <p:cNvSpPr/>
                  <p:nvPr/>
                </p:nvSpPr>
                <p:spPr>
                  <a:xfrm>
                    <a:off x="6343650" y="1276350"/>
                    <a:ext cx="5467350" cy="39306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7D88ED48-17B8-5938-BA4C-DD6F37A2F649}"/>
                      </a:ext>
                    </a:extLst>
                  </p:cNvPr>
                  <p:cNvSpPr/>
                  <p:nvPr/>
                </p:nvSpPr>
                <p:spPr>
                  <a:xfrm>
                    <a:off x="7010400" y="1511300"/>
                    <a:ext cx="4527550" cy="3130550"/>
                  </a:xfrm>
                  <a:prstGeom prst="rect">
                    <a:avLst/>
                  </a:prstGeom>
                  <a:gradFill flip="none" rotWithShape="1">
                    <a:gsLst>
                      <a:gs pos="54000">
                        <a:srgbClr val="93D1EE"/>
                      </a:gs>
                      <a:gs pos="34000">
                        <a:srgbClr val="B2DEF3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2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890000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C68C2B5-6168-FA97-227A-F8C8C503B79D}"/>
                    </a:ext>
                  </a:extLst>
                </p:cNvPr>
                <p:cNvSpPr txBox="1"/>
                <p:nvPr/>
              </p:nvSpPr>
              <p:spPr>
                <a:xfrm rot="16200000">
                  <a:off x="5618070" y="2264767"/>
                  <a:ext cx="17335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m</a:t>
                  </a:r>
                  <a:r>
                    <a:rPr lang="en-CA" sz="2800" baseline="-25000" dirty="0"/>
                    <a:t>H2</a:t>
                  </a:r>
                  <a:endParaRPr lang="en-CA" sz="2800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1AF7A5-79E3-5FB2-60D6-6EE86644549B}"/>
                    </a:ext>
                  </a:extLst>
                </p:cNvPr>
                <p:cNvSpPr txBox="1"/>
                <p:nvPr/>
              </p:nvSpPr>
              <p:spPr>
                <a:xfrm>
                  <a:off x="8816887" y="4683304"/>
                  <a:ext cx="17335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m</a:t>
                  </a:r>
                  <a:r>
                    <a:rPr lang="en-CA" sz="2800" baseline="-25000" dirty="0"/>
                    <a:t>H1</a:t>
                  </a:r>
                  <a:endParaRPr lang="en-CA" sz="2800" dirty="0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5343B9-C7D7-AF26-DABB-993A8479D58B}"/>
                  </a:ext>
                </a:extLst>
              </p:cNvPr>
              <p:cNvSpPr/>
              <p:nvPr/>
            </p:nvSpPr>
            <p:spPr>
              <a:xfrm>
                <a:off x="8486017" y="2540900"/>
                <a:ext cx="1576316" cy="107134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0EE415-568A-2F5B-C82F-2F17DCBC8CA3}"/>
                </a:ext>
              </a:extLst>
            </p:cNvPr>
            <p:cNvSpPr txBox="1"/>
            <p:nvPr/>
          </p:nvSpPr>
          <p:spPr>
            <a:xfrm>
              <a:off x="10158209" y="1443588"/>
              <a:ext cx="1733550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Control Region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DFA0DF-BEAA-AA66-F588-04045322BE02}"/>
                </a:ext>
              </a:extLst>
            </p:cNvPr>
            <p:cNvSpPr txBox="1"/>
            <p:nvPr/>
          </p:nvSpPr>
          <p:spPr>
            <a:xfrm>
              <a:off x="8613894" y="2676563"/>
              <a:ext cx="1320563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Signal Region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84018E-29CD-2B38-C31C-25045FB5B0D5}"/>
              </a:ext>
            </a:extLst>
          </p:cNvPr>
          <p:cNvSpPr txBox="1"/>
          <p:nvPr/>
        </p:nvSpPr>
        <p:spPr>
          <a:xfrm>
            <a:off x="6491769" y="3263842"/>
            <a:ext cx="21872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/>
              <a:t>CR: m</a:t>
            </a:r>
            <a:r>
              <a:rPr lang="en-CA" sz="2400" baseline="-25000" dirty="0"/>
              <a:t>H1 </a:t>
            </a:r>
            <a:r>
              <a:rPr lang="en-CA" sz="2400" dirty="0"/>
              <a:t>,m</a:t>
            </a:r>
            <a:r>
              <a:rPr lang="en-CA" sz="2400" baseline="-25000" dirty="0"/>
              <a:t>H2</a:t>
            </a:r>
            <a:endParaRPr lang="en-CA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5635B6-4E8C-FF00-4D03-3C6F2C4271C0}"/>
              </a:ext>
            </a:extLst>
          </p:cNvPr>
          <p:cNvSpPr txBox="1"/>
          <p:nvPr/>
        </p:nvSpPr>
        <p:spPr>
          <a:xfrm>
            <a:off x="8149083" y="2830498"/>
            <a:ext cx="195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/>
              <a:t>SR: m</a:t>
            </a:r>
            <a:r>
              <a:rPr lang="en-CA" sz="2400" baseline="-25000" dirty="0"/>
              <a:t>H1 </a:t>
            </a:r>
            <a:r>
              <a:rPr lang="en-CA" sz="2400" dirty="0"/>
              <a:t>,m</a:t>
            </a:r>
            <a:r>
              <a:rPr lang="en-CA" sz="2400" baseline="-25000" dirty="0"/>
              <a:t>H2</a:t>
            </a:r>
            <a:endParaRPr lang="en-CA" sz="2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1C5685-03BC-C2DC-4679-CCE21092441F}"/>
              </a:ext>
            </a:extLst>
          </p:cNvPr>
          <p:cNvCxnSpPr>
            <a:cxnSpLocks/>
          </p:cNvCxnSpPr>
          <p:nvPr/>
        </p:nvCxnSpPr>
        <p:spPr>
          <a:xfrm>
            <a:off x="7830055" y="3728501"/>
            <a:ext cx="2187291" cy="280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8385C7-EE56-466F-8D21-CCB833F61411}"/>
              </a:ext>
            </a:extLst>
          </p:cNvPr>
          <p:cNvCxnSpPr>
            <a:cxnSpLocks/>
          </p:cNvCxnSpPr>
          <p:nvPr/>
        </p:nvCxnSpPr>
        <p:spPr>
          <a:xfrm>
            <a:off x="9189327" y="3277555"/>
            <a:ext cx="784142" cy="568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EA26642-664B-FD80-9858-58C7C1E86DF9}"/>
              </a:ext>
            </a:extLst>
          </p:cNvPr>
          <p:cNvSpPr txBox="1"/>
          <p:nvPr/>
        </p:nvSpPr>
        <p:spPr>
          <a:xfrm>
            <a:off x="10102850" y="3690901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Momentum, position…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E82E8-F333-E5E6-FA44-8B6163F314BD}"/>
              </a:ext>
            </a:extLst>
          </p:cNvPr>
          <p:cNvSpPr txBox="1"/>
          <p:nvPr/>
        </p:nvSpPr>
        <p:spPr>
          <a:xfrm>
            <a:off x="5988387" y="2877445"/>
            <a:ext cx="54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125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AB1E34-E020-E60F-0E3A-6EECD690B9FE}"/>
              </a:ext>
            </a:extLst>
          </p:cNvPr>
          <p:cNvSpPr txBox="1"/>
          <p:nvPr/>
        </p:nvSpPr>
        <p:spPr>
          <a:xfrm>
            <a:off x="8745871" y="4788997"/>
            <a:ext cx="54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300612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6B93-3195-30BF-2A7B-9BF4CF6D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6"/>
            <a:ext cx="10515600" cy="675921"/>
          </a:xfrm>
        </p:spPr>
        <p:txBody>
          <a:bodyPr>
            <a:normAutofit fontScale="90000"/>
          </a:bodyPr>
          <a:lstStyle/>
          <a:p>
            <a:r>
              <a:rPr lang="en-CA" dirty="0"/>
              <a:t>Why Use 3b for Uncertainty?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B6C86-4AD0-6719-A4C4-F2B377E5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313" y="800366"/>
            <a:ext cx="5744183" cy="484437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 statistics of 4b are limited</a:t>
            </a:r>
          </a:p>
          <a:p>
            <a:pPr lvl="1"/>
            <a:r>
              <a:rPr lang="en-CA" dirty="0"/>
              <a:t>Roughly ten times more data passes 3b requirements than 4b</a:t>
            </a:r>
          </a:p>
          <a:p>
            <a:pPr lvl="1"/>
            <a:r>
              <a:rPr lang="en-CA" dirty="0"/>
              <a:t>If we randomly downsample the 3b data, we have similar statistical effects with ten versions to show variations</a:t>
            </a:r>
          </a:p>
          <a:p>
            <a:pPr lvl="1"/>
            <a:r>
              <a:rPr lang="en-CA" dirty="0"/>
              <a:t>Majority of 3b data is 4b that failed one b-tag</a:t>
            </a:r>
          </a:p>
          <a:p>
            <a:r>
              <a:rPr lang="en-CA" dirty="0"/>
              <a:t>4b is blinded</a:t>
            </a:r>
          </a:p>
          <a:p>
            <a:pPr lvl="1"/>
            <a:r>
              <a:rPr lang="en-CA" dirty="0"/>
              <a:t>We cannot look at the 4b signal region data until we have all the background modelling complete</a:t>
            </a:r>
          </a:p>
          <a:p>
            <a:pPr lvl="1"/>
            <a:r>
              <a:rPr lang="en-CA" dirty="0"/>
              <a:t>Can’t risk biasing our analysis work!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283BE-BA94-FFCD-0B0E-2EA531F6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A0BF-8B30-40F5-8852-9F1C7175CDA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FF495-1386-ED0A-C2E1-96272C96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3884-4AA7-EB02-DF2A-88F45EE4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80A87F-EE8F-5321-271E-E629DB257854}"/>
              </a:ext>
            </a:extLst>
          </p:cNvPr>
          <p:cNvGrpSpPr/>
          <p:nvPr/>
        </p:nvGrpSpPr>
        <p:grpSpPr>
          <a:xfrm>
            <a:off x="7188200" y="1079500"/>
            <a:ext cx="4165600" cy="4121150"/>
            <a:chOff x="7334250" y="793750"/>
            <a:chExt cx="2838450" cy="2863850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21E96B78-1F0E-2CBE-8C89-4621BFD5A2A2}"/>
                </a:ext>
              </a:extLst>
            </p:cNvPr>
            <p:cNvSpPr/>
            <p:nvPr/>
          </p:nvSpPr>
          <p:spPr>
            <a:xfrm>
              <a:off x="7334250" y="793750"/>
              <a:ext cx="2838450" cy="2863850"/>
            </a:xfrm>
            <a:prstGeom prst="donut">
              <a:avLst>
                <a:gd name="adj" fmla="val 1425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AECD88DA-3506-60A3-F0A4-D9B8204E090D}"/>
                </a:ext>
              </a:extLst>
            </p:cNvPr>
            <p:cNvSpPr/>
            <p:nvPr/>
          </p:nvSpPr>
          <p:spPr>
            <a:xfrm>
              <a:off x="8045450" y="1499039"/>
              <a:ext cx="1416050" cy="1466411"/>
            </a:xfrm>
            <a:prstGeom prst="donut">
              <a:avLst>
                <a:gd name="adj" fmla="val 311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B630F4C5-B0AF-7411-7351-F23D3658EEED}"/>
                </a:ext>
              </a:extLst>
            </p:cNvPr>
            <p:cNvSpPr/>
            <p:nvPr/>
          </p:nvSpPr>
          <p:spPr>
            <a:xfrm>
              <a:off x="7747000" y="1206499"/>
              <a:ext cx="2019300" cy="2038351"/>
            </a:xfrm>
            <a:prstGeom prst="donut">
              <a:avLst>
                <a:gd name="adj" fmla="val 24628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59922F-AB91-6F34-98C4-11EBBBAF5331}"/>
                </a:ext>
              </a:extLst>
            </p:cNvPr>
            <p:cNvSpPr/>
            <p:nvPr/>
          </p:nvSpPr>
          <p:spPr>
            <a:xfrm>
              <a:off x="8455025" y="1952844"/>
              <a:ext cx="596900" cy="55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201C994D-B084-2F6B-4725-E4762034D62D}"/>
              </a:ext>
            </a:extLst>
          </p:cNvPr>
          <p:cNvSpPr/>
          <p:nvPr/>
        </p:nvSpPr>
        <p:spPr>
          <a:xfrm>
            <a:off x="9112249" y="2986188"/>
            <a:ext cx="317500" cy="28575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56A1ADB-04BA-1C19-9B43-BFA880536B95}"/>
              </a:ext>
            </a:extLst>
          </p:cNvPr>
          <p:cNvSpPr/>
          <p:nvPr/>
        </p:nvSpPr>
        <p:spPr>
          <a:xfrm>
            <a:off x="8534634" y="2747465"/>
            <a:ext cx="158750" cy="146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A0A211-8233-1A97-5799-8E648F0F8A6C}"/>
              </a:ext>
            </a:extLst>
          </p:cNvPr>
          <p:cNvSpPr/>
          <p:nvPr/>
        </p:nvSpPr>
        <p:spPr>
          <a:xfrm>
            <a:off x="8953499" y="2463954"/>
            <a:ext cx="158750" cy="146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4D4526-2573-0043-4449-AF4113FC8465}"/>
              </a:ext>
            </a:extLst>
          </p:cNvPr>
          <p:cNvSpPr/>
          <p:nvPr/>
        </p:nvSpPr>
        <p:spPr>
          <a:xfrm>
            <a:off x="9833818" y="2565003"/>
            <a:ext cx="158750" cy="146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384C17-0C21-342D-5D64-6E4B3D3001C6}"/>
              </a:ext>
            </a:extLst>
          </p:cNvPr>
          <p:cNvSpPr/>
          <p:nvPr/>
        </p:nvSpPr>
        <p:spPr>
          <a:xfrm>
            <a:off x="9350374" y="2363888"/>
            <a:ext cx="158750" cy="146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C5B0C6-3092-717C-668F-07124F52C1E3}"/>
              </a:ext>
            </a:extLst>
          </p:cNvPr>
          <p:cNvSpPr/>
          <p:nvPr/>
        </p:nvSpPr>
        <p:spPr>
          <a:xfrm>
            <a:off x="8995048" y="3381304"/>
            <a:ext cx="158750" cy="146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84562B-8902-537F-BCD3-B3D2D6365E84}"/>
              </a:ext>
            </a:extLst>
          </p:cNvPr>
          <p:cNvSpPr/>
          <p:nvPr/>
        </p:nvSpPr>
        <p:spPr>
          <a:xfrm>
            <a:off x="9521262" y="3076503"/>
            <a:ext cx="158750" cy="146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BEC964-23D9-E9DD-F0A8-3D353B06C2D6}"/>
              </a:ext>
            </a:extLst>
          </p:cNvPr>
          <p:cNvSpPr/>
          <p:nvPr/>
        </p:nvSpPr>
        <p:spPr>
          <a:xfrm>
            <a:off x="9441887" y="3619577"/>
            <a:ext cx="158750" cy="146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D4EFFF-8F6D-2182-B743-3E51F97A88CD}"/>
              </a:ext>
            </a:extLst>
          </p:cNvPr>
          <p:cNvSpPr/>
          <p:nvPr/>
        </p:nvSpPr>
        <p:spPr>
          <a:xfrm>
            <a:off x="8468442" y="3473527"/>
            <a:ext cx="158750" cy="146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762FFA-8BE2-4CB5-3FF3-B87FF235FE79}"/>
              </a:ext>
            </a:extLst>
          </p:cNvPr>
          <p:cNvCxnSpPr>
            <a:cxnSpLocks/>
          </p:cNvCxnSpPr>
          <p:nvPr/>
        </p:nvCxnSpPr>
        <p:spPr>
          <a:xfrm>
            <a:off x="8233149" y="2375633"/>
            <a:ext cx="1613" cy="14017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A63934F-E438-D3C6-3154-AD6F25F85CBE}"/>
              </a:ext>
            </a:extLst>
          </p:cNvPr>
          <p:cNvSpPr/>
          <p:nvPr/>
        </p:nvSpPr>
        <p:spPr>
          <a:xfrm>
            <a:off x="8995048" y="2869519"/>
            <a:ext cx="158750" cy="1460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ED4216-6B18-EDFA-B28E-FB8F91ADF93E}"/>
              </a:ext>
            </a:extLst>
          </p:cNvPr>
          <p:cNvCxnSpPr/>
          <p:nvPr/>
        </p:nvCxnSpPr>
        <p:spPr>
          <a:xfrm>
            <a:off x="9076724" y="2941744"/>
            <a:ext cx="192133" cy="205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F110BF-3EDC-A32C-619D-2854841C5E88}"/>
              </a:ext>
            </a:extLst>
          </p:cNvPr>
          <p:cNvSpPr txBox="1"/>
          <p:nvPr/>
        </p:nvSpPr>
        <p:spPr>
          <a:xfrm>
            <a:off x="6701527" y="2853221"/>
            <a:ext cx="107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Variance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13DDC1-78E6-BECD-45B0-6F0C89815626}"/>
              </a:ext>
            </a:extLst>
          </p:cNvPr>
          <p:cNvCxnSpPr/>
          <p:nvPr/>
        </p:nvCxnSpPr>
        <p:spPr>
          <a:xfrm flipV="1">
            <a:off x="7049069" y="3222553"/>
            <a:ext cx="1104331" cy="49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C79127C-6E71-6FF6-3362-3E1E2B4B7CA5}"/>
              </a:ext>
            </a:extLst>
          </p:cNvPr>
          <p:cNvSpPr txBox="1"/>
          <p:nvPr/>
        </p:nvSpPr>
        <p:spPr>
          <a:xfrm>
            <a:off x="10201700" y="1657350"/>
            <a:ext cx="104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Bias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650603-397D-CB1E-1E00-A9396A3479EC}"/>
              </a:ext>
            </a:extLst>
          </p:cNvPr>
          <p:cNvCxnSpPr/>
          <p:nvPr/>
        </p:nvCxnSpPr>
        <p:spPr>
          <a:xfrm flipH="1">
            <a:off x="9172790" y="1958454"/>
            <a:ext cx="1397401" cy="1057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06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B0EE4DF-40F1-5AF4-F5D8-3EEE8EC5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8643"/>
            <a:ext cx="5044409" cy="3107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676B08-5E66-B0F4-C1E8-06A17D189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92151"/>
            <a:ext cx="5044409" cy="2366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D9215-FE1C-2323-8F2B-C85AFA06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61194"/>
          </a:xfrm>
        </p:spPr>
        <p:txBody>
          <a:bodyPr>
            <a:normAutofit fontScale="90000"/>
          </a:bodyPr>
          <a:lstStyle/>
          <a:p>
            <a:r>
              <a:rPr lang="en-CA" dirty="0"/>
              <a:t>Background Uncertainty: 3b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48E9D-EE48-270B-B232-CFDC3BFC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204" y="1006323"/>
            <a:ext cx="5257800" cy="4565885"/>
          </a:xfrm>
        </p:spPr>
        <p:txBody>
          <a:bodyPr>
            <a:normAutofit/>
          </a:bodyPr>
          <a:lstStyle/>
          <a:p>
            <a:r>
              <a:rPr lang="en-CA" dirty="0"/>
              <a:t>Use 3b data for the systematics, N</a:t>
            </a:r>
            <a:r>
              <a:rPr lang="en-CA" baseline="-25000" dirty="0"/>
              <a:t>3b</a:t>
            </a:r>
            <a:r>
              <a:rPr lang="en-CA" dirty="0"/>
              <a:t> = 10N</a:t>
            </a:r>
            <a:r>
              <a:rPr lang="en-CA" baseline="-25000" dirty="0"/>
              <a:t>4b</a:t>
            </a:r>
            <a:r>
              <a:rPr lang="en-CA" dirty="0"/>
              <a:t>, create 10 subsets.</a:t>
            </a:r>
          </a:p>
          <a:p>
            <a:r>
              <a:rPr lang="en-CA" dirty="0"/>
              <a:t>Train a background estimate from each of the subsets (call these replicas).</a:t>
            </a:r>
          </a:p>
          <a:p>
            <a:r>
              <a:rPr lang="en-CA" dirty="0"/>
              <a:t>Principle Component Analysis on the average of the replicas.</a:t>
            </a:r>
          </a:p>
          <a:p>
            <a:pPr lvl="1"/>
            <a:r>
              <a:rPr lang="en-CA" dirty="0"/>
              <a:t>Solve an eigenvalue problem:</a:t>
            </a:r>
          </a:p>
          <a:p>
            <a:pPr lvl="1"/>
            <a:r>
              <a:rPr lang="en-CA" dirty="0"/>
              <a:t>Eigenvectors are variations in shape, eigenvalues are the magnitude of the changes.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7DBBE-A6F8-240E-4116-D7B2CC32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A13-3DEE-4581-BE8E-31C4FC8C80E9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AC95D-57BB-EF44-D7BE-B16AF2AD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429F-4234-1974-BFF8-1771763F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5E19AB-FC0C-6ED1-E6BE-A6FC938FB7E7}"/>
                  </a:ext>
                </a:extLst>
              </p:cNvPr>
              <p:cNvSpPr txBox="1"/>
              <p:nvPr/>
            </p:nvSpPr>
            <p:spPr>
              <a:xfrm>
                <a:off x="2873829" y="4925878"/>
                <a:ext cx="1920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CA" b="0" dirty="0"/>
                  <a:t>eigenvalues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eigenvectors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5E19AB-FC0C-6ED1-E6BE-A6FC938FB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29" y="4925878"/>
                <a:ext cx="1920632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BBA11C7-DF7F-A44A-C856-4E1785B33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64" y="815423"/>
            <a:ext cx="1795663" cy="1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9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EFFF-DF49-A88B-A352-B1C2A011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686595"/>
          </a:xfrm>
        </p:spPr>
        <p:txBody>
          <a:bodyPr>
            <a:normAutofit fontScale="90000"/>
          </a:bodyPr>
          <a:lstStyle/>
          <a:p>
            <a:r>
              <a:rPr lang="en-CA" dirty="0"/>
              <a:t>Uncertainty in Two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C835F-FCF7-5BBF-62F0-F80278709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04850"/>
            <a:ext cx="533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The Variance Step:</a:t>
            </a:r>
          </a:p>
          <a:p>
            <a:r>
              <a:rPr lang="en-CA" dirty="0"/>
              <a:t>How much do the individual replicas differ from their average?</a:t>
            </a:r>
          </a:p>
          <a:p>
            <a:r>
              <a:rPr lang="en-CA" dirty="0"/>
              <a:t>Unconstrained fit of each replica vs average, then iteratively add EVs.</a:t>
            </a:r>
          </a:p>
          <a:p>
            <a:r>
              <a:rPr lang="en-CA" dirty="0"/>
              <a:t>Continue till pulls are uncorrelated.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35730-113D-AEBC-932F-20B30B3E5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5350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The Bias Step:</a:t>
            </a:r>
          </a:p>
          <a:p>
            <a:r>
              <a:rPr lang="en-CA" dirty="0"/>
              <a:t>How much does the average differ from data?</a:t>
            </a:r>
          </a:p>
          <a:p>
            <a:r>
              <a:rPr lang="en-CA" dirty="0"/>
              <a:t>Use EVs as nuisance parameters, constrained from variance step.</a:t>
            </a:r>
          </a:p>
          <a:p>
            <a:r>
              <a:rPr lang="en-CA" dirty="0"/>
              <a:t>Unconstrain NPs until the fit is good.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417F7-E413-20DA-8CBF-02013EC1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D103-0B56-467C-9AE4-B0DA1BE1F398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C3452-84C7-1D4F-7347-932E1132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DEFDE-20C8-1959-E48D-C6FFD1D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CB16B-1343-EBE7-D60F-E7AEC1E5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67544"/>
          </a:xfrm>
        </p:spPr>
        <p:txBody>
          <a:bodyPr>
            <a:normAutofit fontScale="90000"/>
          </a:bodyPr>
          <a:lstStyle/>
          <a:p>
            <a:r>
              <a:rPr lang="en-CA" dirty="0"/>
              <a:t>Variance: Fitting Against Average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A2365-DA6B-03FC-FF24-7C5E7A3A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5BB-8EA5-4CB6-9AD1-ADFBF8666846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45AE3-61CD-24B4-74B3-62462181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A3500-E6AE-A1D0-C98F-F540C88B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D748F1-4800-3C3B-5E5B-09E8613E1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679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072B34-DA7D-7296-1256-CB57869752CA}"/>
              </a:ext>
            </a:extLst>
          </p:cNvPr>
          <p:cNvGrpSpPr/>
          <p:nvPr/>
        </p:nvGrpSpPr>
        <p:grpSpPr>
          <a:xfrm>
            <a:off x="2546350" y="1143000"/>
            <a:ext cx="1930400" cy="353200"/>
            <a:chOff x="2546350" y="1143000"/>
            <a:chExt cx="1930400" cy="353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77BFD4-139F-5B80-1424-1B71B1123D48}"/>
                </a:ext>
              </a:extLst>
            </p:cNvPr>
            <p:cNvSpPr/>
            <p:nvPr/>
          </p:nvSpPr>
          <p:spPr>
            <a:xfrm>
              <a:off x="2622550" y="1143000"/>
              <a:ext cx="11684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727A19-9EB1-B24B-05C2-5114BA94BB3C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26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295D-7CFC-702F-D6B1-B7CDF2B9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67544"/>
          </a:xfrm>
        </p:spPr>
        <p:txBody>
          <a:bodyPr>
            <a:normAutofit fontScale="90000"/>
          </a:bodyPr>
          <a:lstStyle/>
          <a:p>
            <a:r>
              <a:rPr lang="en-CA" dirty="0"/>
              <a:t>The Bias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9096-B09F-5812-96E5-03E7D08E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Compare the average of the replicas to real 3b data</a:t>
            </a:r>
          </a:p>
          <a:p>
            <a:r>
              <a:rPr lang="en-CA" dirty="0"/>
              <a:t>Use EVs as nuisance parameters, constrained from variance step</a:t>
            </a:r>
          </a:p>
          <a:p>
            <a:pPr lvl="1"/>
            <a:r>
              <a:rPr lang="en-CA" dirty="0"/>
              <a:t>If the lowest correlation was after 6 fits, we have 6 EVs to use</a:t>
            </a:r>
          </a:p>
          <a:p>
            <a:r>
              <a:rPr lang="en-CA" dirty="0"/>
              <a:t>Unconstrain NPs until the fit is good</a:t>
            </a:r>
          </a:p>
          <a:p>
            <a:pPr lvl="1"/>
            <a:r>
              <a:rPr lang="en-CA" dirty="0"/>
              <a:t>Different statistical methods tested: Chi2, F-test…</a:t>
            </a:r>
          </a:p>
          <a:p>
            <a:r>
              <a:rPr lang="en-CA" dirty="0"/>
              <a:t>Loosened fit value and variance uncertainty (from before) combined for final uncertainty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A78F4-4157-BC1D-D9FA-FF58A3B5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2E99-05E0-4DA1-872C-187244C57B90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E2D1D-71BD-3365-C610-AE608459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8542D-B229-A8AC-5659-7B6CE380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7257-F203-EC42-A543-D1AC2280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40440"/>
          </a:xfrm>
        </p:spPr>
        <p:txBody>
          <a:bodyPr>
            <a:normAutofit fontScale="90000"/>
          </a:bodyPr>
          <a:lstStyle/>
          <a:p>
            <a:r>
              <a:rPr lang="en-CA" dirty="0"/>
              <a:t>Bias: Fitting Against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A690-975E-0C50-B53B-064CC0D7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9CFB-5475-4BCB-A15F-AECB0DA21356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738FB-B6B8-6260-0CBE-765B426C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C6D89-2816-C52A-7117-39BB3DD9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F7FB4-0CD8-A169-9B9E-9719FDEFC10A}"/>
              </a:ext>
            </a:extLst>
          </p:cNvPr>
          <p:cNvSpPr txBox="1"/>
          <p:nvPr/>
        </p:nvSpPr>
        <p:spPr>
          <a:xfrm>
            <a:off x="5025965" y="1305004"/>
            <a:ext cx="62548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Typically achieve closure (p&gt;0.05) with 0 or 1 NP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Does not change with different stats methods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The bias step contributes more to the final uncertainty than the variance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Even though it converges in fewer fit steps, the fit value is much larger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BDBC7-D0F1-E91B-C46D-17CEBEC1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698"/>
            <a:ext cx="5094642" cy="38163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C4C7B9-FA4F-24D3-FBB6-7528BE1EBBE6}"/>
              </a:ext>
            </a:extLst>
          </p:cNvPr>
          <p:cNvGrpSpPr/>
          <p:nvPr/>
        </p:nvGrpSpPr>
        <p:grpSpPr>
          <a:xfrm>
            <a:off x="1263650" y="1231900"/>
            <a:ext cx="1930400" cy="234950"/>
            <a:chOff x="2546350" y="1219200"/>
            <a:chExt cx="1930400" cy="2616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7796F4-06D1-6564-045C-61F127A5F5CB}"/>
                </a:ext>
              </a:extLst>
            </p:cNvPr>
            <p:cNvSpPr/>
            <p:nvPr/>
          </p:nvSpPr>
          <p:spPr>
            <a:xfrm>
              <a:off x="2622550" y="1219200"/>
              <a:ext cx="1231900" cy="215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6F7DA6-99C5-1B29-0C40-11EAF8690E0A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1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83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13E4E9-BC8C-9597-6B3A-7D1CEB2E92B8}"/>
              </a:ext>
            </a:extLst>
          </p:cNvPr>
          <p:cNvSpPr/>
          <p:nvPr/>
        </p:nvSpPr>
        <p:spPr>
          <a:xfrm>
            <a:off x="273049" y="708131"/>
            <a:ext cx="6076951" cy="31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1B0A2-078D-B29F-6E42-B82982F2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78728"/>
          </a:xfrm>
        </p:spPr>
        <p:txBody>
          <a:bodyPr>
            <a:normAutofit fontScale="90000"/>
          </a:bodyPr>
          <a:lstStyle/>
          <a:p>
            <a:r>
              <a:rPr lang="en-CA" dirty="0"/>
              <a:t>Total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E9A4D-E51A-9677-5D45-FB9A2BFD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27" y="945940"/>
            <a:ext cx="4778542" cy="399335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Red lines are the uncertainties from each step, and combined</a:t>
            </a:r>
          </a:p>
          <a:p>
            <a:r>
              <a:rPr lang="en-CA" dirty="0"/>
              <a:t>Blue is the </a:t>
            </a:r>
            <a:r>
              <a:rPr lang="en-CA" dirty="0" err="1"/>
              <a:t>stdev</a:t>
            </a:r>
            <a:r>
              <a:rPr lang="en-CA" dirty="0"/>
              <a:t> of 25 trainings </a:t>
            </a:r>
          </a:p>
          <a:p>
            <a:r>
              <a:rPr lang="en-CA" dirty="0"/>
              <a:t>Uncertainty less than or equal to that of older methods</a:t>
            </a:r>
          </a:p>
          <a:p>
            <a:r>
              <a:rPr lang="en-CA" dirty="0"/>
              <a:t>Reduced background uncertainty will greatly improve our analysis power!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CC5F8-286A-FF88-A6B3-884A6F95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C130-F2B9-4C25-8168-776D20C12E73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EEE8C-147F-C710-A630-B3EBA074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C804C-4500-4D61-90C4-0216D9B4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41DB0C-EE89-1B66-6698-F37CACE4B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58" y="945940"/>
            <a:ext cx="6095253" cy="442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F1AE6-AB94-6793-0C4E-2E72225D3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8" y="708131"/>
            <a:ext cx="2069342" cy="2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8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436D-4AB3-1A55-05BF-002EEF43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71904"/>
          </a:xfrm>
        </p:spPr>
        <p:txBody>
          <a:bodyPr>
            <a:normAutofit fontScale="90000"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22F88-06F1-C22C-10E1-154384D7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861"/>
            <a:ext cx="10515600" cy="5170511"/>
          </a:xfrm>
        </p:spPr>
        <p:txBody>
          <a:bodyPr>
            <a:normAutofit/>
          </a:bodyPr>
          <a:lstStyle/>
          <a:p>
            <a:r>
              <a:rPr lang="en-CA" dirty="0"/>
              <a:t>The HH-&gt;4b analysis is important to investigate the behaviour of the Higgs Boson and study BSM physics.</a:t>
            </a:r>
          </a:p>
          <a:p>
            <a:r>
              <a:rPr lang="en-CA" dirty="0"/>
              <a:t>The power of this analysis can be limited by large uncertainties, and improvements are needed keep up with the increase in data.</a:t>
            </a:r>
          </a:p>
          <a:p>
            <a:r>
              <a:rPr lang="en-CA" dirty="0"/>
              <a:t>Many updates have been made to the background prediction and uncertainty.</a:t>
            </a:r>
          </a:p>
          <a:p>
            <a:r>
              <a:rPr lang="en-CA" dirty="0"/>
              <a:t>The variance/bias method works to produce a reasonable background uncertainty.</a:t>
            </a:r>
          </a:p>
          <a:p>
            <a:pPr lvl="1"/>
            <a:r>
              <a:rPr lang="en-CA" dirty="0"/>
              <a:t>Smaller than earlier methods, looks to cover the required range.</a:t>
            </a:r>
          </a:p>
          <a:p>
            <a:r>
              <a:rPr lang="en-CA" dirty="0"/>
              <a:t>Ideally, this will be used in both the partial Run 3 and full Run 3 analyses.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8787E-1F0D-90A2-F299-55C03816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A15F-B0D1-4B5A-B17A-5B911CD7B7CB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C2A19-A2CF-FE46-F1D9-8D7D87D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BBBEB-57B0-3D36-7909-A73FFF07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EDB6-23CA-6F36-6271-1C80EF71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0DAE7-DEF5-BF1C-D2CE-9414D55F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066F-FF0C-48D1-B288-3F93A3A5A88A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0A955-0A2B-0A36-A93A-9E7A9A11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A66A7-66D6-B1DF-8546-24FDBDFC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923F-4A90-8D47-BFF8-87775D34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6"/>
            <a:ext cx="10515600" cy="671409"/>
          </a:xfrm>
        </p:spPr>
        <p:txBody>
          <a:bodyPr>
            <a:normAutofit fontScale="90000"/>
          </a:bodyPr>
          <a:lstStyle/>
          <a:p>
            <a:r>
              <a:rPr lang="en-CA" dirty="0"/>
              <a:t>ATLAS and the LHC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1387-EC89-29E5-531F-A6549812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882444"/>
            <a:ext cx="5887279" cy="3993354"/>
          </a:xfrm>
        </p:spPr>
        <p:txBody>
          <a:bodyPr/>
          <a:lstStyle/>
          <a:p>
            <a:r>
              <a:rPr lang="en-CA" dirty="0"/>
              <a:t>LHC is a 27km proton collider</a:t>
            </a:r>
          </a:p>
          <a:p>
            <a:pPr lvl="1"/>
            <a:r>
              <a:rPr lang="en-CA" dirty="0"/>
              <a:t>Located near Geneva, Switzerland</a:t>
            </a:r>
          </a:p>
          <a:p>
            <a:pPr lvl="1"/>
            <a:r>
              <a:rPr lang="en-CA" dirty="0"/>
              <a:t>Highest energy particle collisions ever achieved</a:t>
            </a:r>
          </a:p>
          <a:p>
            <a:r>
              <a:rPr lang="en-CA" dirty="0"/>
              <a:t>ATLAS is the largest general purpose particle detector ever built</a:t>
            </a:r>
          </a:p>
          <a:p>
            <a:pPr lvl="1"/>
            <a:r>
              <a:rPr lang="en-CA" dirty="0"/>
              <a:t>25m diameter, 44m length</a:t>
            </a:r>
          </a:p>
          <a:p>
            <a:pPr lvl="1"/>
            <a:r>
              <a:rPr lang="en-CA" dirty="0"/>
              <a:t>Measures position, momentum and energy of billions of particles every second!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77341-7238-3C75-A7D0-1258FB65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A0BF-8B30-40F5-8852-9F1C7175CDA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2087F-96B6-68AC-3B8C-86901308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5F49-3CF3-A161-EB6E-0797E08A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6BC96-6AD9-8409-8885-10DD21508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98" y="1202288"/>
            <a:ext cx="5689802" cy="37473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950E21-CEAD-7E13-3273-3A03B72D83EC}"/>
              </a:ext>
            </a:extLst>
          </p:cNvPr>
          <p:cNvSpPr txBox="1"/>
          <p:nvPr/>
        </p:nvSpPr>
        <p:spPr>
          <a:xfrm>
            <a:off x="10336696" y="4505739"/>
            <a:ext cx="174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/>
              <a:t>Photograph</a:t>
            </a:r>
            <a:r>
              <a:rPr lang="it-IT" sz="800" dirty="0"/>
              <a:t>: Bianchi, Riccardo Maria; ATLAS Collaboration. From </a:t>
            </a:r>
            <a:r>
              <a:rPr lang="it-IT" sz="800" dirty="0">
                <a:hlinkClick r:id="rId3"/>
              </a:rPr>
              <a:t>https://cds.cern.ch/record/2837191</a:t>
            </a:r>
            <a:r>
              <a:rPr lang="it-IT" sz="800" dirty="0"/>
              <a:t> 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426442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97D9-2C2D-6D56-54D5-30CD4967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705644"/>
          </a:xfrm>
        </p:spPr>
        <p:txBody>
          <a:bodyPr/>
          <a:lstStyle/>
          <a:p>
            <a:r>
              <a:rPr lang="en-CA" dirty="0" err="1"/>
              <a:t>mhh</a:t>
            </a:r>
            <a:r>
              <a:rPr lang="en-CA" dirty="0"/>
              <a:t> Variance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1DD47-C9BC-1FFF-2998-23952F70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63CC-7B40-464E-83F8-381D4EB518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DAD46-86EA-FE44-58E2-588EA230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Alex Bunka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09086-EE07-E1DC-F72B-EC9DDBDE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3F96FE-F1FE-C05A-FB54-67742E1EAD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51AA913-11DA-2BEA-BBD1-A8910EBB748F}"/>
              </a:ext>
            </a:extLst>
          </p:cNvPr>
          <p:cNvGrpSpPr/>
          <p:nvPr/>
        </p:nvGrpSpPr>
        <p:grpSpPr>
          <a:xfrm>
            <a:off x="2546350" y="1165538"/>
            <a:ext cx="1930400" cy="330662"/>
            <a:chOff x="2546350" y="1143000"/>
            <a:chExt cx="1930400" cy="353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8F8886-9D27-BD53-B3B1-14D917EBFACF}"/>
                </a:ext>
              </a:extLst>
            </p:cNvPr>
            <p:cNvSpPr/>
            <p:nvPr/>
          </p:nvSpPr>
          <p:spPr>
            <a:xfrm>
              <a:off x="2622550" y="1143000"/>
              <a:ext cx="11684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783669-AB40-07B0-E378-C531B746E15A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705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7F08B-06C8-B6F5-F4EB-C5748BAF7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64E5-3E5D-914B-AAEF-E4DA4532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6"/>
            <a:ext cx="10515600" cy="743743"/>
          </a:xfrm>
        </p:spPr>
        <p:txBody>
          <a:bodyPr>
            <a:normAutofit/>
          </a:bodyPr>
          <a:lstStyle/>
          <a:p>
            <a:r>
              <a:rPr lang="en-CA" dirty="0" err="1"/>
              <a:t>mhh</a:t>
            </a:r>
            <a:r>
              <a:rPr lang="en-CA" dirty="0"/>
              <a:t> Variance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50C1C-06DD-938A-2C9A-5F8FFE49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63CC-7B40-464E-83F8-381D4EB518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84A58-3CBE-28B5-57DC-9A6D28E5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Alex Bunka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DB23-0330-115C-69DA-DA97DFFF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B8F9C4-DC91-F12B-2CF5-3F2E492FE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B74BB0-260C-920B-BB94-1C7C93BC5A95}"/>
              </a:ext>
            </a:extLst>
          </p:cNvPr>
          <p:cNvGrpSpPr/>
          <p:nvPr/>
        </p:nvGrpSpPr>
        <p:grpSpPr>
          <a:xfrm>
            <a:off x="2546350" y="1155700"/>
            <a:ext cx="1930400" cy="353200"/>
            <a:chOff x="2546350" y="1143000"/>
            <a:chExt cx="1930400" cy="353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C7CE5-B599-EC89-559C-70132B114EDA}"/>
                </a:ext>
              </a:extLst>
            </p:cNvPr>
            <p:cNvSpPr/>
            <p:nvPr/>
          </p:nvSpPr>
          <p:spPr>
            <a:xfrm>
              <a:off x="2622550" y="1143000"/>
              <a:ext cx="11684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D5021C-83C9-D865-6C62-FD0188D945FA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7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8A9EF-3C9A-7C9B-0686-4C9765A3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CFDA-4E2C-5525-15AD-A3ECE2E4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769144"/>
          </a:xfrm>
        </p:spPr>
        <p:txBody>
          <a:bodyPr/>
          <a:lstStyle/>
          <a:p>
            <a:r>
              <a:rPr lang="en-CA" dirty="0" err="1"/>
              <a:t>mhh</a:t>
            </a:r>
            <a:r>
              <a:rPr lang="en-CA" dirty="0"/>
              <a:t> Variance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6A8F5-EF88-F585-3061-7EB22D4E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63CC-7B40-464E-83F8-381D4EB518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794DD-AC7A-619A-138C-22080E80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Alex Bunka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EBAD9-AE96-EA75-CC39-C6FCB5B1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D9E67-B39B-40D5-FBAF-3871411A4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6C13C9-C1EE-F576-3901-8E1230B83C8F}"/>
              </a:ext>
            </a:extLst>
          </p:cNvPr>
          <p:cNvGrpSpPr/>
          <p:nvPr/>
        </p:nvGrpSpPr>
        <p:grpSpPr>
          <a:xfrm>
            <a:off x="2546350" y="1155700"/>
            <a:ext cx="1930400" cy="327800"/>
            <a:chOff x="2546350" y="1143000"/>
            <a:chExt cx="1930400" cy="353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73B56C-4478-C2DA-6930-AFE613FC5F6B}"/>
                </a:ext>
              </a:extLst>
            </p:cNvPr>
            <p:cNvSpPr/>
            <p:nvPr/>
          </p:nvSpPr>
          <p:spPr>
            <a:xfrm>
              <a:off x="2622550" y="1143000"/>
              <a:ext cx="11684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B8A0B7-C58A-CFA4-B236-EBB9BFEA8539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80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2D69-773F-0A01-55A6-7D3B1A895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7304-8B65-FBF9-1F0A-C261FCC3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731044"/>
          </a:xfrm>
        </p:spPr>
        <p:txBody>
          <a:bodyPr/>
          <a:lstStyle/>
          <a:p>
            <a:r>
              <a:rPr lang="en-CA" dirty="0" err="1"/>
              <a:t>mhh</a:t>
            </a:r>
            <a:r>
              <a:rPr lang="en-CA" dirty="0"/>
              <a:t> Variance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DD1BD-ED62-6D97-565D-892C2639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63CC-7B40-464E-83F8-381D4EB518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36EF7-2BEF-D6F8-A4F3-45FC5A76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Alex Bunka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E3BA-339A-CB6A-0523-56CD26DD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B1F07-141D-A290-D161-B5807529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CF88A9-0930-08CA-EEC1-4F4328E3954A}"/>
              </a:ext>
            </a:extLst>
          </p:cNvPr>
          <p:cNvGrpSpPr/>
          <p:nvPr/>
        </p:nvGrpSpPr>
        <p:grpSpPr>
          <a:xfrm>
            <a:off x="2546350" y="1149350"/>
            <a:ext cx="1930400" cy="353200"/>
            <a:chOff x="2546350" y="1143000"/>
            <a:chExt cx="1930400" cy="353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89D3D9-AD27-3B42-C5B8-0749AD30C460}"/>
                </a:ext>
              </a:extLst>
            </p:cNvPr>
            <p:cNvSpPr/>
            <p:nvPr/>
          </p:nvSpPr>
          <p:spPr>
            <a:xfrm>
              <a:off x="2622550" y="1143000"/>
              <a:ext cx="11684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E76FAA-3CFE-9102-5AAC-4CAE53779AFF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57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990B8-04F1-271E-62E6-4EEDDFC84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A546-F801-E45D-13F7-0D5C9B78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705644"/>
          </a:xfrm>
        </p:spPr>
        <p:txBody>
          <a:bodyPr/>
          <a:lstStyle/>
          <a:p>
            <a:r>
              <a:rPr lang="en-CA" dirty="0" err="1"/>
              <a:t>mhh</a:t>
            </a:r>
            <a:r>
              <a:rPr lang="en-CA" dirty="0"/>
              <a:t> Variance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3C14-7657-2705-A908-66096ADA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63CC-7B40-464E-83F8-381D4EB518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1C60B-3331-1632-67EE-E7630B68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Alex Bunka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03FFA-FCB0-BFD1-325F-5F8F6475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0A47D-89B9-2DAA-3118-F5D4DDA03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973F70-5718-A067-8363-BAFD1953016B}"/>
              </a:ext>
            </a:extLst>
          </p:cNvPr>
          <p:cNvGrpSpPr/>
          <p:nvPr/>
        </p:nvGrpSpPr>
        <p:grpSpPr>
          <a:xfrm>
            <a:off x="2552700" y="1149350"/>
            <a:ext cx="1930400" cy="353200"/>
            <a:chOff x="2546350" y="1143000"/>
            <a:chExt cx="1930400" cy="353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DB609B-408B-B81C-9CFC-F613323428B9}"/>
                </a:ext>
              </a:extLst>
            </p:cNvPr>
            <p:cNvSpPr/>
            <p:nvPr/>
          </p:nvSpPr>
          <p:spPr>
            <a:xfrm>
              <a:off x="2622550" y="1143000"/>
              <a:ext cx="11684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CA9C32-AF2B-4066-1555-1515E5F46834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0784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A208-EFB8-B941-3AE2-295F5389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99294"/>
          </a:xfrm>
        </p:spPr>
        <p:txBody>
          <a:bodyPr/>
          <a:lstStyle/>
          <a:p>
            <a:r>
              <a:rPr lang="en-CA" dirty="0" err="1"/>
              <a:t>mhh</a:t>
            </a:r>
            <a:r>
              <a:rPr lang="en-CA" dirty="0"/>
              <a:t> Variance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6F942-4084-E594-F850-F61C1913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63CC-7B40-464E-83F8-381D4EB518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3B49B-F9D8-A223-0627-A6EE5120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Alex Bunka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66FF-4716-63A2-F81F-620BF7A1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44C18C-44F1-3086-2A2E-B78B20CDF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7A00A7-B022-AD6E-9BD2-451C94F1D979}"/>
              </a:ext>
            </a:extLst>
          </p:cNvPr>
          <p:cNvGrpSpPr/>
          <p:nvPr/>
        </p:nvGrpSpPr>
        <p:grpSpPr>
          <a:xfrm>
            <a:off x="2552700" y="1149350"/>
            <a:ext cx="1930400" cy="353200"/>
            <a:chOff x="2546350" y="1143000"/>
            <a:chExt cx="1930400" cy="35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0ABE7-3E70-F6A0-D4E1-1E1D3D55399C}"/>
                </a:ext>
              </a:extLst>
            </p:cNvPr>
            <p:cNvSpPr/>
            <p:nvPr/>
          </p:nvSpPr>
          <p:spPr>
            <a:xfrm>
              <a:off x="2622550" y="1143000"/>
              <a:ext cx="11684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ABACB0-B656-557B-2C81-AAE60E0E54EE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797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62EB-474C-15C7-6199-0A40FCC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705644"/>
          </a:xfrm>
        </p:spPr>
        <p:txBody>
          <a:bodyPr/>
          <a:lstStyle/>
          <a:p>
            <a:r>
              <a:rPr lang="en-CA" dirty="0" err="1"/>
              <a:t>mhh</a:t>
            </a:r>
            <a:r>
              <a:rPr lang="en-CA" dirty="0"/>
              <a:t> Variance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668BC-20B9-CC1A-4097-F1CF522A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63CC-7B40-464E-83F8-381D4EB518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B05F-8935-DA5B-0ADF-662EB90C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Alex Bunka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9DE81-7087-8EA6-DEBA-0AEF5FF1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A47F4-341A-D94C-E733-F5B4395E5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44CD0D5-099C-56B4-D8CC-93F84BFFB07D}"/>
              </a:ext>
            </a:extLst>
          </p:cNvPr>
          <p:cNvGrpSpPr/>
          <p:nvPr/>
        </p:nvGrpSpPr>
        <p:grpSpPr>
          <a:xfrm>
            <a:off x="2533650" y="1220401"/>
            <a:ext cx="1930400" cy="277000"/>
            <a:chOff x="2546350" y="1219200"/>
            <a:chExt cx="1930400" cy="277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3F48FC-4399-CEBA-7D18-0B0FE207A18F}"/>
                </a:ext>
              </a:extLst>
            </p:cNvPr>
            <p:cNvSpPr/>
            <p:nvPr/>
          </p:nvSpPr>
          <p:spPr>
            <a:xfrm>
              <a:off x="2622550" y="1219200"/>
              <a:ext cx="1168400" cy="215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C58834-944C-9DDD-A057-6496ABA409B8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66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B68B-E9CD-7748-E432-951B1B4A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718344"/>
          </a:xfrm>
        </p:spPr>
        <p:txBody>
          <a:bodyPr/>
          <a:lstStyle/>
          <a:p>
            <a:r>
              <a:rPr lang="en-CA" dirty="0" err="1"/>
              <a:t>mhh</a:t>
            </a:r>
            <a:r>
              <a:rPr lang="en-CA" dirty="0"/>
              <a:t> Variance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2EA64-BF52-7036-CD12-F2EA897A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63CC-7B40-464E-83F8-381D4EB518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18FE-C39B-A845-BFFE-1CF8902F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Alex Bunka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EF6B-5622-0AA8-4FE0-AD81D0E0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09E17-C68C-2BCA-7CF4-5FAD14786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75DC95-5BB4-5637-FACB-23F898117DC7}"/>
              </a:ext>
            </a:extLst>
          </p:cNvPr>
          <p:cNvGrpSpPr/>
          <p:nvPr/>
        </p:nvGrpSpPr>
        <p:grpSpPr>
          <a:xfrm>
            <a:off x="2533650" y="1231391"/>
            <a:ext cx="1930400" cy="262059"/>
            <a:chOff x="2546350" y="1219201"/>
            <a:chExt cx="1930400" cy="2769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6807AC-5003-4298-E21E-2717331DED5B}"/>
                </a:ext>
              </a:extLst>
            </p:cNvPr>
            <p:cNvSpPr/>
            <p:nvPr/>
          </p:nvSpPr>
          <p:spPr>
            <a:xfrm>
              <a:off x="2622550" y="1219201"/>
              <a:ext cx="1168400" cy="215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806EC8-54D4-5621-0276-39FEB09B6A80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935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B349-7995-F3DB-6607-4B349B58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731044"/>
          </a:xfrm>
        </p:spPr>
        <p:txBody>
          <a:bodyPr/>
          <a:lstStyle/>
          <a:p>
            <a:r>
              <a:rPr lang="en-CA" dirty="0" err="1"/>
              <a:t>mhh</a:t>
            </a:r>
            <a:r>
              <a:rPr lang="en-CA" dirty="0"/>
              <a:t> Variance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35AB2-6069-89EC-FAC0-116E259D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63CC-7B40-464E-83F8-381D4EB518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AE98A-1396-2D58-7A44-370B8B3E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Alex Bunka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400BF-34D4-068A-2750-9A688457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8B74C-8856-E23B-694A-F23FD10DD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73952E7-0D38-60B4-AD75-41E423B8A43F}"/>
              </a:ext>
            </a:extLst>
          </p:cNvPr>
          <p:cNvGrpSpPr/>
          <p:nvPr/>
        </p:nvGrpSpPr>
        <p:grpSpPr>
          <a:xfrm>
            <a:off x="2527300" y="1225041"/>
            <a:ext cx="1930400" cy="262059"/>
            <a:chOff x="2546350" y="1219201"/>
            <a:chExt cx="1930400" cy="276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477639-40E5-0F1D-E1B3-34ED5CA00848}"/>
                </a:ext>
              </a:extLst>
            </p:cNvPr>
            <p:cNvSpPr/>
            <p:nvPr/>
          </p:nvSpPr>
          <p:spPr>
            <a:xfrm>
              <a:off x="2622550" y="1219201"/>
              <a:ext cx="1168400" cy="215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8870F5-B82B-2065-10CD-80F475010FF4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38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7DDA0-ABF3-04E6-AA32-52115518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711994"/>
          </a:xfrm>
        </p:spPr>
        <p:txBody>
          <a:bodyPr/>
          <a:lstStyle/>
          <a:p>
            <a:r>
              <a:rPr lang="en-CA" dirty="0" err="1"/>
              <a:t>mhh</a:t>
            </a:r>
            <a:r>
              <a:rPr lang="en-CA" dirty="0"/>
              <a:t> Variance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AC07B-534A-26AE-53BC-37C210BF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963CC-7B40-464E-83F8-381D4EB518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D5554-8189-8512-9400-B6A0DBCB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Alex Bunka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7D7D4-43A0-9638-9A7E-6ACE7DAF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3D96C0-40EA-3D4E-ADD2-BC52750BB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D4E459-8649-FDB5-55CC-CA2AF4183714}"/>
              </a:ext>
            </a:extLst>
          </p:cNvPr>
          <p:cNvGrpSpPr/>
          <p:nvPr/>
        </p:nvGrpSpPr>
        <p:grpSpPr>
          <a:xfrm>
            <a:off x="2527300" y="1149350"/>
            <a:ext cx="1930400" cy="353200"/>
            <a:chOff x="2546350" y="1143000"/>
            <a:chExt cx="1930400" cy="35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F62569-244F-5A29-DC05-9F556CD09E50}"/>
                </a:ext>
              </a:extLst>
            </p:cNvPr>
            <p:cNvSpPr/>
            <p:nvPr/>
          </p:nvSpPr>
          <p:spPr>
            <a:xfrm>
              <a:off x="2622550" y="1143000"/>
              <a:ext cx="11684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1F2003-22FC-B369-DC15-CE56E85F2A16}"/>
                </a:ext>
              </a:extLst>
            </p:cNvPr>
            <p:cNvSpPr txBox="1"/>
            <p:nvPr/>
          </p:nvSpPr>
          <p:spPr>
            <a:xfrm>
              <a:off x="2546350" y="1219201"/>
              <a:ext cx="193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Work In 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43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E24B640-7C17-0A22-0EC0-AA4962BC3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617394"/>
            <a:ext cx="3070934" cy="780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D314082-6BC6-8EA4-8B6B-5734E596FFDD}"/>
                  </a:ext>
                </a:extLst>
              </p:cNvPr>
              <p:cNvSpPr/>
              <p:nvPr/>
            </p:nvSpPr>
            <p:spPr>
              <a:xfrm>
                <a:off x="131716" y="1387026"/>
                <a:ext cx="6338934" cy="41487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CA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D314082-6BC6-8EA4-8B6B-5734E596F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6" y="1387026"/>
                <a:ext cx="6338934" cy="4148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1D8071C-C4A7-C6E8-59EE-C88C766F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6"/>
            <a:ext cx="10515600" cy="678035"/>
          </a:xfrm>
        </p:spPr>
        <p:txBody>
          <a:bodyPr>
            <a:normAutofit fontScale="90000"/>
          </a:bodyPr>
          <a:lstStyle/>
          <a:p>
            <a:r>
              <a:rPr lang="en-CA" dirty="0"/>
              <a:t>The Higgs Boson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8620-1258-E148-B8C8-0D8DDADC7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598" y="858148"/>
            <a:ext cx="5483087" cy="4825960"/>
          </a:xfrm>
        </p:spPr>
        <p:txBody>
          <a:bodyPr>
            <a:normAutofit/>
          </a:bodyPr>
          <a:lstStyle/>
          <a:p>
            <a:r>
              <a:rPr lang="en-CA" dirty="0"/>
              <a:t>First theorized in 1964, elementary particles gain mass by interacting with the Higgs field </a:t>
            </a:r>
          </a:p>
          <a:p>
            <a:pPr lvl="1"/>
            <a:r>
              <a:rPr lang="en-CA" dirty="0"/>
              <a:t>Higgs potential includes Higgs boson mass, Higgs field, h</a:t>
            </a:r>
            <a:r>
              <a:rPr lang="en-CA" baseline="30000" dirty="0"/>
              <a:t>3</a:t>
            </a:r>
            <a:r>
              <a:rPr lang="en-CA" dirty="0"/>
              <a:t> term predicts 3 Higgs coupled together</a:t>
            </a:r>
          </a:p>
          <a:p>
            <a:r>
              <a:rPr lang="en-CA" dirty="0"/>
              <a:t>Discovered by ATLAS and CMS (another LHC experiment) in 2012</a:t>
            </a:r>
          </a:p>
          <a:p>
            <a:pPr lvl="1"/>
            <a:r>
              <a:rPr lang="en-CA" dirty="0"/>
              <a:t>Many accurate measurements of different properties, not enough data to extricate trilinear Higgs coupling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8608B-21F3-3906-9B76-E704E0E3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A0BF-8B30-40F5-8852-9F1C7175CDA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45AF9-A4A5-4E26-4A06-8860A929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5FE26-0AE4-5D66-FFAC-EC86A8A8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8CD7E-398D-589E-FD40-BDAD9AB95541}"/>
              </a:ext>
            </a:extLst>
          </p:cNvPr>
          <p:cNvSpPr txBox="1"/>
          <p:nvPr/>
        </p:nvSpPr>
        <p:spPr>
          <a:xfrm>
            <a:off x="4661136" y="1756358"/>
            <a:ext cx="3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BB10C7-2EF4-4299-E882-D3FE817D20A3}"/>
              </a:ext>
            </a:extLst>
          </p:cNvPr>
          <p:cNvSpPr txBox="1"/>
          <p:nvPr/>
        </p:nvSpPr>
        <p:spPr>
          <a:xfrm>
            <a:off x="5719865" y="1912707"/>
            <a:ext cx="3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2B2C0A-41C9-AB97-ADB4-2CB241DED785}"/>
              </a:ext>
            </a:extLst>
          </p:cNvPr>
          <p:cNvSpPr txBox="1"/>
          <p:nvPr/>
        </p:nvSpPr>
        <p:spPr>
          <a:xfrm>
            <a:off x="5706894" y="1338365"/>
            <a:ext cx="3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592C5C-5ECA-F5B9-B057-1980B2783309}"/>
              </a:ext>
            </a:extLst>
          </p:cNvPr>
          <p:cNvCxnSpPr/>
          <p:nvPr/>
        </p:nvCxnSpPr>
        <p:spPr>
          <a:xfrm>
            <a:off x="4277100" y="1756358"/>
            <a:ext cx="7731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64C2BF-9547-B780-F700-B9518A91471A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050242" y="1523031"/>
            <a:ext cx="656652" cy="2333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865107-7A6A-ABEF-4E41-55E83F576591}"/>
              </a:ext>
            </a:extLst>
          </p:cNvPr>
          <p:cNvCxnSpPr>
            <a:cxnSpLocks/>
          </p:cNvCxnSpPr>
          <p:nvPr/>
        </p:nvCxnSpPr>
        <p:spPr>
          <a:xfrm>
            <a:off x="5048828" y="1756358"/>
            <a:ext cx="671037" cy="312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49D1CB16-A55D-2777-F462-1ECB11A83E85}"/>
              </a:ext>
            </a:extLst>
          </p:cNvPr>
          <p:cNvSpPr/>
          <p:nvPr/>
        </p:nvSpPr>
        <p:spPr>
          <a:xfrm>
            <a:off x="5011332" y="1711320"/>
            <a:ext cx="90791" cy="90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0DF67E0-8124-32A3-E99F-D99BED242F54}"/>
                  </a:ext>
                </a:extLst>
              </p:cNvPr>
              <p:cNvSpPr txBox="1"/>
              <p:nvPr/>
            </p:nvSpPr>
            <p:spPr>
              <a:xfrm>
                <a:off x="4816779" y="1325327"/>
                <a:ext cx="389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0DF67E0-8124-32A3-E99F-D99BED242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779" y="1325327"/>
                <a:ext cx="3891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6CB54E0-13AC-32C0-32EC-D8ABF1C86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828" y="666945"/>
            <a:ext cx="628738" cy="8146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07193E-1F74-94EC-98C5-4D5A4866CFE1}"/>
              </a:ext>
            </a:extLst>
          </p:cNvPr>
          <p:cNvSpPr/>
          <p:nvPr/>
        </p:nvSpPr>
        <p:spPr>
          <a:xfrm>
            <a:off x="131716" y="611310"/>
            <a:ext cx="4685063" cy="81671"/>
          </a:xfrm>
          <a:prstGeom prst="rect">
            <a:avLst/>
          </a:prstGeom>
          <a:solidFill>
            <a:srgbClr val="091F3F"/>
          </a:solidFill>
          <a:ln>
            <a:solidFill>
              <a:srgbClr val="091F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6A4D20-3294-F8C3-5E08-28619E8715C1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380502" y="1251186"/>
            <a:ext cx="1436277" cy="258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3F661C-5123-EBB4-18D0-623F64A4FE9C}"/>
              </a:ext>
            </a:extLst>
          </p:cNvPr>
          <p:cNvSpPr txBox="1"/>
          <p:nvPr/>
        </p:nvSpPr>
        <p:spPr>
          <a:xfrm>
            <a:off x="4069622" y="5609402"/>
            <a:ext cx="6105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b="0" i="0" dirty="0">
                <a:solidFill>
                  <a:srgbClr val="000000"/>
                </a:solidFill>
                <a:effectLst/>
                <a:latin typeface="Noto Sans"/>
                <a:hlinkClick r:id="rId6"/>
              </a:rPr>
              <a:t>https://doi.org/10.1103/PhysRevLett.13.508</a:t>
            </a:r>
            <a:r>
              <a:rPr lang="en-CA" sz="1000" b="0" i="0" dirty="0">
                <a:solidFill>
                  <a:srgbClr val="000000"/>
                </a:solidFill>
                <a:effectLst/>
                <a:latin typeface="Noto Sans"/>
              </a:rPr>
              <a:t> Higgs theory paper!</a:t>
            </a:r>
          </a:p>
          <a:p>
            <a:r>
              <a:rPr lang="en-CA" sz="1000" dirty="0">
                <a:hlinkClick r:id="rId7" tooltip="Persistent link using digital object identifier"/>
              </a:rPr>
              <a:t>https://doi.org/10.1016/j.physletb.2012.08.020</a:t>
            </a:r>
            <a:r>
              <a:rPr lang="en-CA" sz="1000" b="0" i="0" dirty="0">
                <a:solidFill>
                  <a:srgbClr val="000000"/>
                </a:solidFill>
                <a:effectLst/>
                <a:latin typeface="Noto Sans"/>
              </a:rPr>
              <a:t> Higgs discovery paper (ATLAS)!</a:t>
            </a:r>
            <a:endParaRPr lang="en-CA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12030E-FF17-5C25-398A-5314C5A358D1}"/>
              </a:ext>
            </a:extLst>
          </p:cNvPr>
          <p:cNvGrpSpPr/>
          <p:nvPr/>
        </p:nvGrpSpPr>
        <p:grpSpPr>
          <a:xfrm>
            <a:off x="2247900" y="2233378"/>
            <a:ext cx="4198428" cy="3313773"/>
            <a:chOff x="2247900" y="2233378"/>
            <a:chExt cx="4198428" cy="331377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CFCF317-61EF-9179-5DC3-799BAABC58B0}"/>
                </a:ext>
              </a:extLst>
            </p:cNvPr>
            <p:cNvGrpSpPr/>
            <p:nvPr/>
          </p:nvGrpSpPr>
          <p:grpSpPr>
            <a:xfrm>
              <a:off x="2247900" y="2233378"/>
              <a:ext cx="4174105" cy="3313773"/>
              <a:chOff x="2247900" y="2233378"/>
              <a:chExt cx="4174105" cy="331377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CCC0A00-C493-F7C2-2932-A5B6299B9BA6}"/>
                  </a:ext>
                </a:extLst>
              </p:cNvPr>
              <p:cNvGrpSpPr/>
              <p:nvPr/>
            </p:nvGrpSpPr>
            <p:grpSpPr>
              <a:xfrm>
                <a:off x="2247900" y="2233378"/>
                <a:ext cx="4174105" cy="3313773"/>
                <a:chOff x="2247900" y="2233378"/>
                <a:chExt cx="4174105" cy="3313773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C3499CD9-3162-5D7E-F9DA-E848D3B97B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47900" y="2233378"/>
                  <a:ext cx="4174105" cy="3313773"/>
                </a:xfrm>
                <a:prstGeom prst="rect">
                  <a:avLst/>
                </a:prstGeom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FBCC795-67A5-6BC8-6EBF-AB74156EDDE5}"/>
                    </a:ext>
                  </a:extLst>
                </p:cNvPr>
                <p:cNvSpPr/>
                <p:nvPr/>
              </p:nvSpPr>
              <p:spPr>
                <a:xfrm>
                  <a:off x="4257676" y="2499629"/>
                  <a:ext cx="101870" cy="2379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398962-ED40-C3BF-85AA-2F7B6A967122}"/>
                  </a:ext>
                </a:extLst>
              </p:cNvPr>
              <p:cNvSpPr/>
              <p:nvPr/>
            </p:nvSpPr>
            <p:spPr>
              <a:xfrm>
                <a:off x="5956876" y="4118879"/>
                <a:ext cx="101870" cy="237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9C6A4D7-40AD-3BB7-B8FE-88E64A44753A}"/>
                    </a:ext>
                  </a:extLst>
                </p:cNvPr>
                <p:cNvSpPr txBox="1"/>
                <p:nvPr/>
              </p:nvSpPr>
              <p:spPr>
                <a:xfrm>
                  <a:off x="3859031" y="2427061"/>
                  <a:ext cx="899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9C6A4D7-40AD-3BB7-B8FE-88E64A447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031" y="2427061"/>
                  <a:ext cx="899160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967FF8-88C8-7760-4196-73950A498A8D}"/>
                    </a:ext>
                  </a:extLst>
                </p:cNvPr>
                <p:cNvSpPr txBox="1"/>
                <p:nvPr/>
              </p:nvSpPr>
              <p:spPr>
                <a:xfrm>
                  <a:off x="5547168" y="4046636"/>
                  <a:ext cx="899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967FF8-88C8-7760-4196-73950A498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68" y="4046636"/>
                  <a:ext cx="899160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FB98B7A-F0D8-AC29-26FD-B8CA889893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269" y="1404996"/>
            <a:ext cx="2791215" cy="1057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7F7990-912F-C94D-80C6-5AB4014FE99B}"/>
                  </a:ext>
                </a:extLst>
              </p:cNvPr>
              <p:cNvSpPr txBox="1"/>
              <p:nvPr/>
            </p:nvSpPr>
            <p:spPr>
              <a:xfrm>
                <a:off x="131716" y="3156463"/>
                <a:ext cx="27257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This is the general form after electroweak symmetry breaking, but if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CA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dirty="0"/>
                  <a:t>, it’s different!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A7F7990-912F-C94D-80C6-5AB4014FE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6" y="3156463"/>
                <a:ext cx="2725730" cy="1200329"/>
              </a:xfrm>
              <a:prstGeom prst="rect">
                <a:avLst/>
              </a:prstGeom>
              <a:blipFill>
                <a:blip r:embed="rId13"/>
                <a:stretch>
                  <a:fillRect l="-2013" t="-3046" b="-71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08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9412E4-E37E-ADD2-9AF0-425209B8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305" y="1399618"/>
            <a:ext cx="5432768" cy="3373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D70C5-5393-9A9D-9FC8-207DFDBD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67544"/>
          </a:xfrm>
        </p:spPr>
        <p:txBody>
          <a:bodyPr>
            <a:normAutofit fontScale="90000"/>
          </a:bodyPr>
          <a:lstStyle/>
          <a:p>
            <a:r>
              <a:rPr lang="en-CA" dirty="0"/>
              <a:t>Motivation: HH-&gt;4b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74085-37E7-5AAD-7238-9E5BC28D2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285" y="1399618"/>
                <a:ext cx="5740020" cy="3993354"/>
              </a:xfrm>
              <a:noFill/>
            </p:spPr>
            <p:txBody>
              <a:bodyPr/>
              <a:lstStyle/>
              <a:p>
                <a:r>
                  <a:rPr lang="en-CA" dirty="0">
                    <a:solidFill>
                      <a:schemeClr val="tx1"/>
                    </a:solidFill>
                  </a:rPr>
                  <a:t>Triangle diagram has 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CA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, the 𝐻𝐻𝐻 coupling strength.</a:t>
                </a:r>
              </a:p>
              <a:p>
                <a:r>
                  <a:rPr lang="en-CA" dirty="0">
                    <a:solidFill>
                      <a:schemeClr val="tx1"/>
                    </a:solidFill>
                  </a:rPr>
                  <a:t>Box and triangle diagrams interfere destructively</a:t>
                </a:r>
                <a:r>
                  <a:rPr lang="en-CA" dirty="0"/>
                  <a:t> – harder to isolate!</a:t>
                </a:r>
                <a:r>
                  <a:rPr lang="en-CA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CA" dirty="0">
                    <a:solidFill>
                      <a:schemeClr val="tx1"/>
                    </a:solidFill>
                  </a:rPr>
                  <a:t>Insights to Electroweak Symmetry Breaking and BSM physics!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74085-37E7-5AAD-7238-9E5BC28D2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285" y="1399618"/>
                <a:ext cx="5740020" cy="3993354"/>
              </a:xfrm>
              <a:blipFill>
                <a:blip r:embed="rId3"/>
                <a:stretch>
                  <a:fillRect l="-1913" t="-2595" r="-31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980D-CA26-A5D3-06CE-0B176401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64D1-A9E6-4001-9EFB-7665750ADB1B}" type="datetime1">
              <a:rPr lang="en-US" smtClean="0"/>
              <a:t>2/10/2026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479BE-28A2-F37E-8D0E-BD14676A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D6D4-1742-99EA-6DC6-771338FC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7CF-FEE6-42D5-A1C8-924C832C845F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341A11-03E6-7CA3-F2A3-B5D409476BEC}"/>
                  </a:ext>
                </a:extLst>
              </p:cNvPr>
              <p:cNvSpPr txBox="1"/>
              <p:nvPr/>
            </p:nvSpPr>
            <p:spPr>
              <a:xfrm>
                <a:off x="6292304" y="4755955"/>
                <a:ext cx="3607345" cy="788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>
                    <a:solidFill>
                      <a:schemeClr val="tx1"/>
                    </a:solidFill>
                  </a:rPr>
                  <a:t>Figure from:</a:t>
                </a:r>
              </a:p>
              <a:p>
                <a:r>
                  <a:rPr lang="en-CA" sz="900" b="1" dirty="0">
                    <a:solidFill>
                      <a:schemeClr val="tx1"/>
                    </a:solidFill>
                  </a:rPr>
                  <a:t>The ATLAS Collaboration, Search for </a:t>
                </a:r>
                <a:r>
                  <a:rPr lang="en-US" sz="900" b="1" dirty="0" err="1">
                    <a:solidFill>
                      <a:schemeClr val="tx1"/>
                    </a:solidFill>
                  </a:rPr>
                  <a:t>nonresonant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pair production of Higgs bosons in the </a:t>
                </a:r>
                <a14:m>
                  <m:oMath xmlns:m="http://schemas.openxmlformats.org/officeDocument/2006/math">
                    <m:r>
                      <a:rPr lang="en-US" sz="9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acc>
                      <m:accPr>
                        <m:chr m:val="̅"/>
                        <m:ctrlPr>
                          <a:rPr lang="en-US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9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acc>
                      <m:accPr>
                        <m:chr m:val="̅"/>
                        <m:ctrlPr>
                          <a:rPr lang="en-US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900" b="1" dirty="0">
                    <a:solidFill>
                      <a:schemeClr val="tx1"/>
                    </a:solidFill>
                  </a:rPr>
                  <a:t> final state in 𝑝𝑝 collisions at √𝑠 =13  TeV with the ATLAS detector, Phys. Rev. D 108, 052003 (2023)</a:t>
                </a:r>
              </a:p>
              <a:p>
                <a:r>
                  <a:rPr lang="en-US" sz="900" b="1" dirty="0">
                    <a:hlinkClick r:id="rId4"/>
                  </a:rPr>
                  <a:t>https://journals.aps.org/prd/abstract/10.1103/PhysRevD.108.052003</a:t>
                </a:r>
                <a:r>
                  <a:rPr lang="en-US" sz="900" b="1" dirty="0"/>
                  <a:t> </a:t>
                </a:r>
                <a:endParaRPr lang="en-US" sz="9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341A11-03E6-7CA3-F2A3-B5D409476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04" y="4755955"/>
                <a:ext cx="3607345" cy="788036"/>
              </a:xfrm>
              <a:prstGeom prst="rect">
                <a:avLst/>
              </a:prstGeom>
              <a:blipFill>
                <a:blip r:embed="rId5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4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C72B-3E49-E898-0D96-9D18C367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6"/>
            <a:ext cx="10515600" cy="675921"/>
          </a:xfrm>
        </p:spPr>
        <p:txBody>
          <a:bodyPr>
            <a:normAutofit fontScale="90000"/>
          </a:bodyPr>
          <a:lstStyle/>
          <a:p>
            <a:r>
              <a:rPr lang="en-CA" dirty="0"/>
              <a:t>Branching Ratios and B Tagging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F06A-258F-3872-AF2B-7D92837E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706878"/>
            <a:ext cx="7416800" cy="4716022"/>
          </a:xfrm>
        </p:spPr>
        <p:txBody>
          <a:bodyPr>
            <a:normAutofit fontScale="92500"/>
          </a:bodyPr>
          <a:lstStyle/>
          <a:p>
            <a:r>
              <a:rPr lang="en-CA" dirty="0"/>
              <a:t>Higgs Bosons decay quickly, with many different decay channels</a:t>
            </a:r>
          </a:p>
          <a:p>
            <a:pPr lvl="1"/>
            <a:r>
              <a:rPr lang="en-CA" dirty="0"/>
              <a:t>The most common decay is to a pair of bottom quarks, </a:t>
            </a:r>
            <a:r>
              <a:rPr lang="en-CA" dirty="0" err="1"/>
              <a:t>H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→bb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at 58%. ~1/3 of HH pairs decay to 4b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4b final state is the most common! But it has the most background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 quarks show up as particle jets, and the ATLAS detector sees a lot of jets from many different sources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Data is sorted by the number of b quark jets. Jets are b tagged based on different features, primarily the long lifetime of b quark hadrons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56F6C-6928-503B-CD8B-551DEB9A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A0BF-8B30-40F5-8852-9F1C7175CDA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7A0D-19DC-6AF6-7823-14283955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DF4D9-79E0-D44B-0091-33A65C02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707D34-36CE-61F5-41A3-D4CE389B6F5E}"/>
              </a:ext>
            </a:extLst>
          </p:cNvPr>
          <p:cNvGrpSpPr/>
          <p:nvPr/>
        </p:nvGrpSpPr>
        <p:grpSpPr>
          <a:xfrm>
            <a:off x="7851372" y="1528030"/>
            <a:ext cx="4084810" cy="3073718"/>
            <a:chOff x="3806422" y="3187700"/>
            <a:chExt cx="4084810" cy="30737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1F85B0-305A-E3F5-4C60-5DB59D9DA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422" y="3187700"/>
              <a:ext cx="4084810" cy="307371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550AD4-5D9E-B4E9-CE19-B2D62E45582D}"/>
                </a:ext>
              </a:extLst>
            </p:cNvPr>
            <p:cNvSpPr txBox="1"/>
            <p:nvPr/>
          </p:nvSpPr>
          <p:spPr>
            <a:xfrm>
              <a:off x="3806422" y="3258979"/>
              <a:ext cx="32956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dirty="0">
                  <a:hlinkClick r:id="rId3"/>
                </a:rPr>
                <a:t>ATLAS-PHOTO-2025-044-4</a:t>
              </a:r>
              <a:r>
                <a:rPr lang="en-CA" sz="10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71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F787-4801-2F41-F11C-25DA72FF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86594"/>
          </a:xfrm>
        </p:spPr>
        <p:txBody>
          <a:bodyPr>
            <a:normAutofit fontScale="90000"/>
          </a:bodyPr>
          <a:lstStyle/>
          <a:p>
            <a:r>
              <a:rPr lang="en-CA" dirty="0"/>
              <a:t>Previous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EBCBD-4D31-4856-5B57-500304D6EF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3860" y="1272067"/>
                <a:ext cx="6628850" cy="3993354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Run 2 analysis, 2023:</a:t>
                </a:r>
              </a:p>
              <a:p>
                <a:pPr lvl="1"/>
                <a:r>
                  <a:rPr lang="en-CA" dirty="0"/>
                  <a:t>Broad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CA" dirty="0"/>
                  <a:t> constraints, -3 </a:t>
                </a:r>
                <a:r>
                  <a:rPr lang="en-CA" dirty="0">
                    <a:latin typeface="Arial" panose="020B0604020202020204" pitchFamily="34" charset="0"/>
                    <a:cs typeface="Arial" panose="020B0604020202020204" pitchFamily="34" charset="0"/>
                  </a:rPr>
                  <a:t>→11!</a:t>
                </a:r>
                <a:endParaRPr lang="en-CA" dirty="0"/>
              </a:p>
              <a:p>
                <a:pPr lvl="1"/>
                <a:r>
                  <a:rPr lang="en-CA" dirty="0"/>
                  <a:t>No evidence of signal</a:t>
                </a:r>
              </a:p>
              <a:p>
                <a:r>
                  <a:rPr lang="en-CA" dirty="0"/>
                  <a:t>Total background uncertainty was the largest in the analysis, which greatly hinders the final results.</a:t>
                </a:r>
              </a:p>
              <a:p>
                <a:pPr lvl="1"/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EBCBD-4D31-4856-5B57-500304D6EF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3860" y="1272067"/>
                <a:ext cx="6628850" cy="3993354"/>
              </a:xfrm>
              <a:blipFill>
                <a:blip r:embed="rId2"/>
                <a:stretch>
                  <a:fillRect l="-1656" t="-25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31111-B574-77CA-8EA4-E9022C58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ACD-054A-4AE8-A741-75D1DB34886C}" type="datetime1">
              <a:rPr lang="en-US" smtClean="0"/>
              <a:t>2/10/2026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AA352-D292-56AF-4370-4192DDAA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4310A-A1FC-5AE2-DCB2-D272C6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7CF-FEE6-42D5-A1C8-924C832C845F}" type="slidenum">
              <a:rPr lang="en-CA" smtClean="0"/>
              <a:t>6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E1AAC3-93F9-CE56-2655-EE5A1E93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3" y="698410"/>
            <a:ext cx="3805687" cy="3937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C0BC5-98AD-FF43-B816-E281EACA2C40}"/>
                  </a:ext>
                </a:extLst>
              </p:cNvPr>
              <p:cNvSpPr txBox="1"/>
              <p:nvPr/>
            </p:nvSpPr>
            <p:spPr>
              <a:xfrm>
                <a:off x="8902700" y="4440508"/>
                <a:ext cx="3289300" cy="1065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>
                    <a:solidFill>
                      <a:schemeClr val="tx1"/>
                    </a:solidFill>
                  </a:rPr>
                  <a:t>Figures and results from:</a:t>
                </a:r>
              </a:p>
              <a:p>
                <a:r>
                  <a:rPr lang="en-CA" sz="900" b="1" dirty="0">
                    <a:solidFill>
                      <a:schemeClr val="tx1"/>
                    </a:solidFill>
                  </a:rPr>
                  <a:t>The ATLAS Collaboration, Search for </a:t>
                </a:r>
                <a:r>
                  <a:rPr lang="en-US" sz="900" b="1" dirty="0" err="1">
                    <a:solidFill>
                      <a:schemeClr val="tx1"/>
                    </a:solidFill>
                  </a:rPr>
                  <a:t>nonresonant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pair production of Higgs bosons in the </a:t>
                </a:r>
                <a14:m>
                  <m:oMath xmlns:m="http://schemas.openxmlformats.org/officeDocument/2006/math">
                    <m:r>
                      <a:rPr lang="en-US" sz="9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acc>
                      <m:accPr>
                        <m:chr m:val="̅"/>
                        <m:ctrlPr>
                          <a:rPr lang="en-US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9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acc>
                      <m:accPr>
                        <m:chr m:val="̅"/>
                        <m:ctrlPr>
                          <a:rPr lang="en-US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900" b="1" dirty="0">
                    <a:solidFill>
                      <a:schemeClr val="tx1"/>
                    </a:solidFill>
                  </a:rPr>
                  <a:t> final state in 𝑝𝑝 collisions at √𝑠 =13  TeV with the ATLAS detector, Phys. Rev. D 108, 052003 (2023)</a:t>
                </a:r>
              </a:p>
              <a:p>
                <a:r>
                  <a:rPr lang="en-US" sz="900" b="1" dirty="0">
                    <a:hlinkClick r:id="rId4"/>
                  </a:rPr>
                  <a:t>https://journals.aps.org/prd/abstract/10.1103/PhysRevD.108.052003</a:t>
                </a:r>
                <a:r>
                  <a:rPr lang="en-US" sz="900" b="1" dirty="0"/>
                  <a:t> </a:t>
                </a:r>
                <a:endParaRPr lang="en-US" sz="9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C0BC5-98AD-FF43-B816-E281EACA2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700" y="4440508"/>
                <a:ext cx="3289300" cy="1065035"/>
              </a:xfrm>
              <a:prstGeom prst="rect">
                <a:avLst/>
              </a:prstGeom>
              <a:blipFill>
                <a:blip r:embed="rId5"/>
                <a:stretch>
                  <a:fillRect b="-1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0BEA3BD-E568-114E-7DCD-6732F9D8C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02" y="4513827"/>
            <a:ext cx="4068578" cy="20072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45E2CEE-0371-248B-4DC4-CD7B92A947F7}"/>
              </a:ext>
            </a:extLst>
          </p:cNvPr>
          <p:cNvSpPr/>
          <p:nvPr/>
        </p:nvSpPr>
        <p:spPr>
          <a:xfrm>
            <a:off x="3777216" y="5762882"/>
            <a:ext cx="1168314" cy="691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682F66-12C8-00BF-3CEB-0C8D1AAADBEF}"/>
              </a:ext>
            </a:extLst>
          </p:cNvPr>
          <p:cNvGrpSpPr/>
          <p:nvPr/>
        </p:nvGrpSpPr>
        <p:grpSpPr>
          <a:xfrm>
            <a:off x="4833959" y="4767961"/>
            <a:ext cx="2888126" cy="994921"/>
            <a:chOff x="8538137" y="3398681"/>
            <a:chExt cx="2888126" cy="994921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3072AC4C-4BB6-5526-E5F9-4107C88E46D9}"/>
                </a:ext>
              </a:extLst>
            </p:cNvPr>
            <p:cNvSpPr/>
            <p:nvPr/>
          </p:nvSpPr>
          <p:spPr>
            <a:xfrm>
              <a:off x="8538137" y="3398681"/>
              <a:ext cx="2888126" cy="994921"/>
            </a:xfrm>
            <a:prstGeom prst="wedgeEllipseCallout">
              <a:avLst>
                <a:gd name="adj1" fmla="val -41500"/>
                <a:gd name="adj2" fmla="val 75903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2C8D44-F5CA-3A74-1B3A-A947067CBF06}"/>
                </a:ext>
              </a:extLst>
            </p:cNvPr>
            <p:cNvSpPr txBox="1"/>
            <p:nvPr/>
          </p:nvSpPr>
          <p:spPr>
            <a:xfrm>
              <a:off x="9063018" y="3503251"/>
              <a:ext cx="218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Improve uncertainty,</a:t>
              </a:r>
            </a:p>
            <a:p>
              <a:r>
                <a:rPr lang="en-CA" dirty="0"/>
                <a:t>Improve limit!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69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70FE-1E04-E151-D1B9-9946D7AC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54844"/>
          </a:xfrm>
        </p:spPr>
        <p:txBody>
          <a:bodyPr>
            <a:normAutofit fontScale="90000"/>
          </a:bodyPr>
          <a:lstStyle/>
          <a:p>
            <a:r>
              <a:rPr lang="en-CA" dirty="0"/>
              <a:t>Past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BB22-24C8-70C0-FA2F-8CB39E911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" y="754063"/>
            <a:ext cx="7200900" cy="4991739"/>
          </a:xfrm>
        </p:spPr>
        <p:txBody>
          <a:bodyPr>
            <a:normAutofit/>
          </a:bodyPr>
          <a:lstStyle/>
          <a:p>
            <a:r>
              <a:rPr lang="en-CA" dirty="0"/>
              <a:t>The background is primarily multijet events</a:t>
            </a:r>
          </a:p>
          <a:p>
            <a:pPr lvl="1"/>
            <a:r>
              <a:rPr lang="en-CA" dirty="0"/>
              <a:t>Very complicated QCD calculations are difficult to model accurately</a:t>
            </a:r>
          </a:p>
          <a:p>
            <a:r>
              <a:rPr lang="en-CA" dirty="0"/>
              <a:t>Previously: 2b to 4b ABCD</a:t>
            </a:r>
          </a:p>
          <a:p>
            <a:pPr lvl="1"/>
            <a:r>
              <a:rPr lang="en-CA" dirty="0"/>
              <a:t>Learn the relationship between 2b and 4b backgrounds in a control region</a:t>
            </a:r>
          </a:p>
          <a:p>
            <a:pPr lvl="1"/>
            <a:r>
              <a:rPr lang="en-CA" dirty="0"/>
              <a:t>Apply to the 2b signal region to estimate the 4b SR</a:t>
            </a:r>
          </a:p>
          <a:p>
            <a:r>
              <a:rPr lang="en-CA" dirty="0"/>
              <a:t>Sources of background uncertainties</a:t>
            </a:r>
          </a:p>
          <a:p>
            <a:pPr lvl="1"/>
            <a:r>
              <a:rPr lang="en-CA" dirty="0"/>
              <a:t>Uncertainty – </a:t>
            </a:r>
            <a:r>
              <a:rPr lang="en-CA" dirty="0" err="1"/>
              <a:t>stdev</a:t>
            </a:r>
            <a:r>
              <a:rPr lang="en-CA" dirty="0"/>
              <a:t> of 100 reweighting functions, statistical uncertainty in 2b, 3b-4b non closure…</a:t>
            </a:r>
          </a:p>
          <a:p>
            <a:r>
              <a:rPr lang="en-CA" dirty="0"/>
              <a:t>What can we do to improve this?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9A557-1418-7C54-AB40-6F9686DC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A0BF-8B30-40F5-8852-9F1C7175CDA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1F617-A88E-1580-FF0C-A7709724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D070C-FAB0-5A55-1FDA-EC37CC5C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5916BB-EEB4-CF76-5E1E-577072E9A0BE}"/>
              </a:ext>
            </a:extLst>
          </p:cNvPr>
          <p:cNvCxnSpPr/>
          <p:nvPr/>
        </p:nvCxnSpPr>
        <p:spPr>
          <a:xfrm>
            <a:off x="9813925" y="1250950"/>
            <a:ext cx="0" cy="2311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E9A0A6-545E-D519-7913-3DD2F2E1736F}"/>
              </a:ext>
            </a:extLst>
          </p:cNvPr>
          <p:cNvCxnSpPr>
            <a:cxnSpLocks/>
          </p:cNvCxnSpPr>
          <p:nvPr/>
        </p:nvCxnSpPr>
        <p:spPr>
          <a:xfrm flipH="1">
            <a:off x="8467725" y="2393950"/>
            <a:ext cx="2590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9600D4-E409-470C-989C-35F789EB1320}"/>
              </a:ext>
            </a:extLst>
          </p:cNvPr>
          <p:cNvSpPr txBox="1"/>
          <p:nvPr/>
        </p:nvSpPr>
        <p:spPr>
          <a:xfrm>
            <a:off x="7574304" y="1545709"/>
            <a:ext cx="101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6F5E3-9470-5159-C74F-DEE763FB887E}"/>
              </a:ext>
            </a:extLst>
          </p:cNvPr>
          <p:cNvSpPr txBox="1"/>
          <p:nvPr/>
        </p:nvSpPr>
        <p:spPr>
          <a:xfrm>
            <a:off x="7574304" y="2679298"/>
            <a:ext cx="135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2b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464107-0C24-6DFD-01D6-2BA696B7A5F9}"/>
              </a:ext>
            </a:extLst>
          </p:cNvPr>
          <p:cNvSpPr txBox="1"/>
          <p:nvPr/>
        </p:nvSpPr>
        <p:spPr>
          <a:xfrm>
            <a:off x="8585200" y="958503"/>
            <a:ext cx="138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Signal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F0FFB7-D388-71DB-A28D-FA415FCF5D76}"/>
              </a:ext>
            </a:extLst>
          </p:cNvPr>
          <p:cNvSpPr txBox="1"/>
          <p:nvPr/>
        </p:nvSpPr>
        <p:spPr>
          <a:xfrm>
            <a:off x="9969500" y="958503"/>
            <a:ext cx="138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Control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876CA-A7E1-B5CF-54E9-0AEBEF06F7E9}"/>
              </a:ext>
            </a:extLst>
          </p:cNvPr>
          <p:cNvSpPr/>
          <p:nvPr/>
        </p:nvSpPr>
        <p:spPr>
          <a:xfrm>
            <a:off x="8740774" y="1314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CDF1D-3A0E-07BB-5497-34C1CD659320}"/>
              </a:ext>
            </a:extLst>
          </p:cNvPr>
          <p:cNvSpPr/>
          <p:nvPr/>
        </p:nvSpPr>
        <p:spPr>
          <a:xfrm>
            <a:off x="10141892" y="134507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341618-3089-DEED-CB67-5F121C0FEF97}"/>
              </a:ext>
            </a:extLst>
          </p:cNvPr>
          <p:cNvSpPr/>
          <p:nvPr/>
        </p:nvSpPr>
        <p:spPr>
          <a:xfrm>
            <a:off x="8756803" y="248628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5FB722-805F-1288-3204-CB41AE5C9BBC}"/>
              </a:ext>
            </a:extLst>
          </p:cNvPr>
          <p:cNvSpPr/>
          <p:nvPr/>
        </p:nvSpPr>
        <p:spPr>
          <a:xfrm>
            <a:off x="10107427" y="243779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6FCDD-7364-591D-DC34-DA86EDCB2431}"/>
              </a:ext>
            </a:extLst>
          </p:cNvPr>
          <p:cNvSpPr/>
          <p:nvPr/>
        </p:nvSpPr>
        <p:spPr>
          <a:xfrm>
            <a:off x="7994852" y="3562350"/>
            <a:ext cx="3215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A=B*(C/D)</a:t>
            </a:r>
          </a:p>
        </p:txBody>
      </p:sp>
    </p:spTree>
    <p:extLst>
      <p:ext uri="{BB962C8B-B14F-4D97-AF65-F5344CB8AC3E}">
        <p14:creationId xmlns:p14="http://schemas.microsoft.com/office/powerpoint/2010/main" val="273793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91A8-69C1-6E85-DC8F-3C8F4657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67544"/>
          </a:xfrm>
        </p:spPr>
        <p:txBody>
          <a:bodyPr>
            <a:normAutofit fontScale="90000"/>
          </a:bodyPr>
          <a:lstStyle/>
          <a:p>
            <a:r>
              <a:rPr lang="en-CA" dirty="0"/>
              <a:t>New Background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E692-85BA-D187-173D-3FD59AF1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17" y="1098553"/>
            <a:ext cx="5436303" cy="4498093"/>
          </a:xfrm>
        </p:spPr>
        <p:txBody>
          <a:bodyPr>
            <a:normAutofit/>
          </a:bodyPr>
          <a:lstStyle/>
          <a:p>
            <a:r>
              <a:rPr lang="en-CA" b="1" dirty="0"/>
              <a:t>We know the control region, but the signal region is blinded.</a:t>
            </a:r>
          </a:p>
          <a:p>
            <a:r>
              <a:rPr lang="en-CA" dirty="0"/>
              <a:t>Higgs mass is 125 GeV, so the signal region is an ellipse centered around (x, y) = (125, 125).</a:t>
            </a:r>
          </a:p>
          <a:p>
            <a:r>
              <a:rPr lang="en-CA" dirty="0"/>
              <a:t>Outside of this ellipse is the control region.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7D39E-C4D8-DD96-EDC1-EEA21011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A0BF-8B30-40F5-8852-9F1C7175CDA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F31C-2DDE-100D-3C1C-67999724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F7FCA-5A32-BECF-2B7F-9CDAC6EF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EFBC4-5A1E-8887-D8F3-DC8C20C943D4}"/>
              </a:ext>
            </a:extLst>
          </p:cNvPr>
          <p:cNvGrpSpPr/>
          <p:nvPr/>
        </p:nvGrpSpPr>
        <p:grpSpPr>
          <a:xfrm>
            <a:off x="5541500" y="823688"/>
            <a:ext cx="6503578" cy="4798359"/>
            <a:chOff x="6254237" y="1213646"/>
            <a:chExt cx="5566288" cy="401412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A9DEC0-73CE-A853-FDD1-CA2B976506AE}"/>
                </a:ext>
              </a:extLst>
            </p:cNvPr>
            <p:cNvGrpSpPr/>
            <p:nvPr/>
          </p:nvGrpSpPr>
          <p:grpSpPr>
            <a:xfrm>
              <a:off x="6254237" y="1213646"/>
              <a:ext cx="5566288" cy="4014127"/>
              <a:chOff x="6254237" y="1213646"/>
              <a:chExt cx="5566288" cy="401412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7674105-3EF9-283E-BE09-805DA6270F0F}"/>
                  </a:ext>
                </a:extLst>
              </p:cNvPr>
              <p:cNvGrpSpPr/>
              <p:nvPr/>
            </p:nvGrpSpPr>
            <p:grpSpPr>
              <a:xfrm>
                <a:off x="6254237" y="1213646"/>
                <a:ext cx="5566288" cy="4014127"/>
                <a:chOff x="6254237" y="1213646"/>
                <a:chExt cx="5566288" cy="4014127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E6EFE360-A0A5-E710-650D-C80EDE673828}"/>
                    </a:ext>
                  </a:extLst>
                </p:cNvPr>
                <p:cNvGrpSpPr/>
                <p:nvPr/>
              </p:nvGrpSpPr>
              <p:grpSpPr>
                <a:xfrm>
                  <a:off x="6353175" y="1213646"/>
                  <a:ext cx="5467350" cy="3930650"/>
                  <a:chOff x="6343650" y="1276350"/>
                  <a:chExt cx="5467350" cy="3930650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6A82D2F-87E8-9045-DA71-B9C3F36AF6CB}"/>
                      </a:ext>
                    </a:extLst>
                  </p:cNvPr>
                  <p:cNvSpPr/>
                  <p:nvPr/>
                </p:nvSpPr>
                <p:spPr>
                  <a:xfrm>
                    <a:off x="6343650" y="1276350"/>
                    <a:ext cx="5467350" cy="39306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D87F8C31-2E4A-43D7-A0B7-4217BB97EAC3}"/>
                      </a:ext>
                    </a:extLst>
                  </p:cNvPr>
                  <p:cNvSpPr/>
                  <p:nvPr/>
                </p:nvSpPr>
                <p:spPr>
                  <a:xfrm>
                    <a:off x="7010400" y="1511300"/>
                    <a:ext cx="4527550" cy="3130550"/>
                  </a:xfrm>
                  <a:prstGeom prst="rect">
                    <a:avLst/>
                  </a:prstGeom>
                  <a:gradFill flip="none" rotWithShape="1">
                    <a:gsLst>
                      <a:gs pos="54000">
                        <a:srgbClr val="93D1EE"/>
                      </a:gs>
                      <a:gs pos="34000">
                        <a:srgbClr val="B2DEF3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2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890000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B6210EE-30BB-63FA-5361-76BDACDD57FB}"/>
                    </a:ext>
                  </a:extLst>
                </p:cNvPr>
                <p:cNvSpPr txBox="1"/>
                <p:nvPr/>
              </p:nvSpPr>
              <p:spPr>
                <a:xfrm rot="16200000">
                  <a:off x="5649072" y="2247173"/>
                  <a:ext cx="17335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m</a:t>
                  </a:r>
                  <a:r>
                    <a:rPr lang="en-CA" sz="2800" baseline="-25000" dirty="0"/>
                    <a:t>H2</a:t>
                  </a:r>
                  <a:endParaRPr lang="en-CA" sz="2800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A10631D-41D6-6270-3D75-01BD14E3CD10}"/>
                    </a:ext>
                  </a:extLst>
                </p:cNvPr>
                <p:cNvSpPr txBox="1"/>
                <p:nvPr/>
              </p:nvSpPr>
              <p:spPr>
                <a:xfrm>
                  <a:off x="8881021" y="4704553"/>
                  <a:ext cx="17335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m</a:t>
                  </a:r>
                  <a:r>
                    <a:rPr lang="en-CA" sz="2800" baseline="-25000" dirty="0"/>
                    <a:t>H1</a:t>
                  </a:r>
                  <a:endParaRPr lang="en-CA" sz="2800" dirty="0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C1056FE-E3C6-A2F5-B56D-F2E397098D84}"/>
                  </a:ext>
                </a:extLst>
              </p:cNvPr>
              <p:cNvSpPr/>
              <p:nvPr/>
            </p:nvSpPr>
            <p:spPr>
              <a:xfrm>
                <a:off x="8486017" y="2540900"/>
                <a:ext cx="1576316" cy="1071349"/>
              </a:xfrm>
              <a:prstGeom prst="ellipse">
                <a:avLst/>
              </a:prstGeom>
              <a:solidFill>
                <a:srgbClr val="0B8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DBC021-5D4A-5725-7BBC-A5703E695B0C}"/>
                </a:ext>
              </a:extLst>
            </p:cNvPr>
            <p:cNvSpPr txBox="1"/>
            <p:nvPr/>
          </p:nvSpPr>
          <p:spPr>
            <a:xfrm>
              <a:off x="10062333" y="1443588"/>
              <a:ext cx="1733550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Control Region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67B50C-E4E8-162E-8AD3-3F909DA8CFD7}"/>
                </a:ext>
              </a:extLst>
            </p:cNvPr>
            <p:cNvSpPr txBox="1"/>
            <p:nvPr/>
          </p:nvSpPr>
          <p:spPr>
            <a:xfrm>
              <a:off x="8632036" y="2695530"/>
              <a:ext cx="1344621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Signal Region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6CB8B8-7154-CCCC-F93D-610DB865197C}"/>
              </a:ext>
            </a:extLst>
          </p:cNvPr>
          <p:cNvSpPr txBox="1"/>
          <p:nvPr/>
        </p:nvSpPr>
        <p:spPr>
          <a:xfrm>
            <a:off x="5999993" y="2867962"/>
            <a:ext cx="54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125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4807C-5929-1B65-1AC6-4B9C06AC8A30}"/>
              </a:ext>
            </a:extLst>
          </p:cNvPr>
          <p:cNvSpPr txBox="1"/>
          <p:nvPr/>
        </p:nvSpPr>
        <p:spPr>
          <a:xfrm>
            <a:off x="8810616" y="4845926"/>
            <a:ext cx="54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61720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F12C9-B6E4-48EE-2C1D-DF7A8D8D3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62AE-CD28-F135-7379-619152CE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57"/>
            <a:ext cx="10515600" cy="667544"/>
          </a:xfrm>
        </p:spPr>
        <p:txBody>
          <a:bodyPr>
            <a:normAutofit fontScale="90000"/>
          </a:bodyPr>
          <a:lstStyle/>
          <a:p>
            <a:r>
              <a:rPr lang="en-CA" dirty="0"/>
              <a:t>New Background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7BE6-9E9A-759C-0D5A-D3FF5AADD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17" y="1098553"/>
            <a:ext cx="5436303" cy="4498093"/>
          </a:xfrm>
        </p:spPr>
        <p:txBody>
          <a:bodyPr>
            <a:normAutofit/>
          </a:bodyPr>
          <a:lstStyle/>
          <a:p>
            <a:r>
              <a:rPr lang="en-CA" b="1" dirty="0"/>
              <a:t>Fit the 2d histogram of masses to smoothly fill in the signal region, which gives m</a:t>
            </a:r>
            <a:r>
              <a:rPr lang="en-CA" b="1" baseline="-25000" dirty="0"/>
              <a:t>H1 </a:t>
            </a:r>
            <a:r>
              <a:rPr lang="en-CA" b="1" dirty="0"/>
              <a:t>&amp; m</a:t>
            </a:r>
            <a:r>
              <a:rPr lang="en-CA" b="1" baseline="-25000" dirty="0"/>
              <a:t>H2</a:t>
            </a:r>
            <a:r>
              <a:rPr lang="en-CA" b="1" dirty="0"/>
              <a:t> for the signal.</a:t>
            </a:r>
          </a:p>
          <a:p>
            <a:r>
              <a:rPr lang="en-CA" dirty="0"/>
              <a:t>Learn how to “move” between different m</a:t>
            </a:r>
            <a:r>
              <a:rPr lang="en-CA" baseline="-25000" dirty="0"/>
              <a:t>H1 </a:t>
            </a:r>
            <a:r>
              <a:rPr lang="en-CA" dirty="0"/>
              <a:t>,m</a:t>
            </a:r>
            <a:r>
              <a:rPr lang="en-CA" baseline="-25000" dirty="0"/>
              <a:t>H2 </a:t>
            </a:r>
            <a:r>
              <a:rPr lang="en-CA" dirty="0"/>
              <a:t>points in the control region</a:t>
            </a:r>
          </a:p>
          <a:p>
            <a:r>
              <a:rPr lang="en-CA" dirty="0"/>
              <a:t> Interpolate from the control region to the signal region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C655-D303-2093-7253-FD8CFB6A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A0BF-8B30-40F5-8852-9F1C7175CDA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F674-C2D4-DFEE-6E63-B59D1AD0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WNPPC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BFEDA-BB3A-CDCC-5D36-D8DA4D9F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68E2FD-75FA-FE61-BD9E-B8FA7C36A43F}"/>
              </a:ext>
            </a:extLst>
          </p:cNvPr>
          <p:cNvGrpSpPr/>
          <p:nvPr/>
        </p:nvGrpSpPr>
        <p:grpSpPr>
          <a:xfrm>
            <a:off x="5563845" y="823688"/>
            <a:ext cx="6525108" cy="4800464"/>
            <a:chOff x="6273362" y="1213646"/>
            <a:chExt cx="5584716" cy="40158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70AEE47-A424-B093-EBD3-2609DA07DA32}"/>
                </a:ext>
              </a:extLst>
            </p:cNvPr>
            <p:cNvGrpSpPr/>
            <p:nvPr/>
          </p:nvGrpSpPr>
          <p:grpSpPr>
            <a:xfrm>
              <a:off x="6273362" y="1213646"/>
              <a:ext cx="5547163" cy="4015888"/>
              <a:chOff x="6273362" y="1213646"/>
              <a:chExt cx="5547163" cy="401588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231650C-8D57-ADFB-0E57-08DB01246EDC}"/>
                  </a:ext>
                </a:extLst>
              </p:cNvPr>
              <p:cNvGrpSpPr/>
              <p:nvPr/>
            </p:nvGrpSpPr>
            <p:grpSpPr>
              <a:xfrm>
                <a:off x="6273362" y="1213646"/>
                <a:ext cx="5547163" cy="4015888"/>
                <a:chOff x="6273362" y="1213646"/>
                <a:chExt cx="5547163" cy="4015888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8A0A9129-4EAB-C9D3-1C13-F068EF8C8063}"/>
                    </a:ext>
                  </a:extLst>
                </p:cNvPr>
                <p:cNvGrpSpPr/>
                <p:nvPr/>
              </p:nvGrpSpPr>
              <p:grpSpPr>
                <a:xfrm>
                  <a:off x="6353175" y="1213646"/>
                  <a:ext cx="5467350" cy="3930650"/>
                  <a:chOff x="6343650" y="1276350"/>
                  <a:chExt cx="5467350" cy="3930650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82E30D44-A782-7DC1-376E-F5A26A844C57}"/>
                      </a:ext>
                    </a:extLst>
                  </p:cNvPr>
                  <p:cNvSpPr/>
                  <p:nvPr/>
                </p:nvSpPr>
                <p:spPr>
                  <a:xfrm>
                    <a:off x="6343650" y="1276350"/>
                    <a:ext cx="5467350" cy="39306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294FBAF-B841-0EDC-4F02-20CC44F01530}"/>
                      </a:ext>
                    </a:extLst>
                  </p:cNvPr>
                  <p:cNvSpPr/>
                  <p:nvPr/>
                </p:nvSpPr>
                <p:spPr>
                  <a:xfrm>
                    <a:off x="7010400" y="1511300"/>
                    <a:ext cx="4527550" cy="3130550"/>
                  </a:xfrm>
                  <a:prstGeom prst="rect">
                    <a:avLst/>
                  </a:prstGeom>
                  <a:gradFill flip="none" rotWithShape="1">
                    <a:gsLst>
                      <a:gs pos="54000">
                        <a:srgbClr val="93D1EE"/>
                      </a:gs>
                      <a:gs pos="34000">
                        <a:srgbClr val="B2DEF3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2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8900000" scaled="1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09D456A-54A1-99A0-4285-8D016FD2832E}"/>
                    </a:ext>
                  </a:extLst>
                </p:cNvPr>
                <p:cNvSpPr txBox="1"/>
                <p:nvPr/>
              </p:nvSpPr>
              <p:spPr>
                <a:xfrm rot="16200000">
                  <a:off x="5668197" y="2247173"/>
                  <a:ext cx="17335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m</a:t>
                  </a:r>
                  <a:r>
                    <a:rPr lang="en-CA" sz="2800" baseline="-25000" dirty="0"/>
                    <a:t>H2</a:t>
                  </a:r>
                  <a:endParaRPr lang="en-CA" sz="2800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0A37DED-BA2E-7FEA-096B-5A1EA6253C75}"/>
                    </a:ext>
                  </a:extLst>
                </p:cNvPr>
                <p:cNvSpPr txBox="1"/>
                <p:nvPr/>
              </p:nvSpPr>
              <p:spPr>
                <a:xfrm>
                  <a:off x="8881022" y="4706314"/>
                  <a:ext cx="17335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dirty="0"/>
                    <a:t>m</a:t>
                  </a:r>
                  <a:r>
                    <a:rPr lang="en-CA" sz="2800" baseline="-25000" dirty="0"/>
                    <a:t>H1</a:t>
                  </a:r>
                  <a:endParaRPr lang="en-CA" sz="2800" dirty="0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0C8626C-10A3-6E67-5DB5-15F1BFE6DF7C}"/>
                  </a:ext>
                </a:extLst>
              </p:cNvPr>
              <p:cNvSpPr/>
              <p:nvPr/>
            </p:nvSpPr>
            <p:spPr>
              <a:xfrm>
                <a:off x="8486017" y="2540900"/>
                <a:ext cx="1576316" cy="107134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341B80-96FF-6990-64E5-8828C2A18772}"/>
                </a:ext>
              </a:extLst>
            </p:cNvPr>
            <p:cNvSpPr txBox="1"/>
            <p:nvPr/>
          </p:nvSpPr>
          <p:spPr>
            <a:xfrm>
              <a:off x="10124528" y="1443588"/>
              <a:ext cx="1733550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Control Region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AA201E-BF4F-76ED-1E53-1073519DA8C8}"/>
                </a:ext>
              </a:extLst>
            </p:cNvPr>
            <p:cNvSpPr txBox="1"/>
            <p:nvPr/>
          </p:nvSpPr>
          <p:spPr>
            <a:xfrm>
              <a:off x="8632036" y="2759316"/>
              <a:ext cx="1368824" cy="3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Signal Region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8D4FD9-3AC4-D2E5-D8B0-CA1CB9FAF47B}"/>
              </a:ext>
            </a:extLst>
          </p:cNvPr>
          <p:cNvSpPr txBox="1"/>
          <p:nvPr/>
        </p:nvSpPr>
        <p:spPr>
          <a:xfrm>
            <a:off x="6682278" y="3370702"/>
            <a:ext cx="1967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/>
              <a:t>CR: m</a:t>
            </a:r>
            <a:r>
              <a:rPr lang="en-CA" sz="2400" baseline="-25000" dirty="0"/>
              <a:t>H1 </a:t>
            </a:r>
            <a:r>
              <a:rPr lang="en-CA" sz="2400" dirty="0"/>
              <a:t>,m</a:t>
            </a:r>
            <a:r>
              <a:rPr lang="en-CA" sz="2400" baseline="-25000" dirty="0"/>
              <a:t>H2</a:t>
            </a:r>
            <a:endParaRPr lang="en-CA" sz="2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E2D4ED-BF7F-BDC9-5A57-0E09C4581BDD}"/>
              </a:ext>
            </a:extLst>
          </p:cNvPr>
          <p:cNvCxnSpPr/>
          <p:nvPr/>
        </p:nvCxnSpPr>
        <p:spPr>
          <a:xfrm flipV="1">
            <a:off x="8083550" y="3172974"/>
            <a:ext cx="568913" cy="2349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480223-5E22-73EB-8A69-D6677277C1EA}"/>
              </a:ext>
            </a:extLst>
          </p:cNvPr>
          <p:cNvSpPr txBox="1"/>
          <p:nvPr/>
        </p:nvSpPr>
        <p:spPr>
          <a:xfrm>
            <a:off x="5970232" y="2881296"/>
            <a:ext cx="54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125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EA9875-F642-F2A6-D5A0-3F82490B236E}"/>
              </a:ext>
            </a:extLst>
          </p:cNvPr>
          <p:cNvSpPr txBox="1"/>
          <p:nvPr/>
        </p:nvSpPr>
        <p:spPr>
          <a:xfrm>
            <a:off x="8799486" y="4802609"/>
            <a:ext cx="54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69788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BC_Slides" id="{20F64DD6-B7F1-4157-A780-DB8A64D88D17}" vid="{6A78F0C8-FE21-4D87-9271-24710F5E95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C6FA41-A22F-4529-A0BF-88810D2A02EB}">
  <we:reference id="4b785c87-866c-4bad-85d8-5d1ae467ac9a" version="3.14.4.0" store="EXCatalog" storeType="EXCatalog"/>
  <we:alternateReferences>
    <we:reference id="WA104381909" version="3.14.4.0" store="en-CA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UBC_Slides</Template>
  <TotalTime>5250</TotalTime>
  <Words>1484</Words>
  <Application>Microsoft Office PowerPoint</Application>
  <PresentationFormat>Widescreen</PresentationFormat>
  <Paragraphs>265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Cambria Math</vt:lpstr>
      <vt:lpstr>Noto Sans</vt:lpstr>
      <vt:lpstr>Office Theme</vt:lpstr>
      <vt:lpstr>New Background Uncertainty Methods in the ATLAS HH→4b Analysis</vt:lpstr>
      <vt:lpstr>ATLAS and the LHC</vt:lpstr>
      <vt:lpstr>The Higgs Boson</vt:lpstr>
      <vt:lpstr>Motivation: HH-&gt;4b</vt:lpstr>
      <vt:lpstr>Branching Ratios and B Tagging</vt:lpstr>
      <vt:lpstr>Previous Results</vt:lpstr>
      <vt:lpstr>Past Methods</vt:lpstr>
      <vt:lpstr>New Background Methods</vt:lpstr>
      <vt:lpstr>New Background Methods</vt:lpstr>
      <vt:lpstr>New Background Methods</vt:lpstr>
      <vt:lpstr>Why Use 3b for Uncertainty?</vt:lpstr>
      <vt:lpstr>Background Uncertainty: 3b Predictions</vt:lpstr>
      <vt:lpstr>Uncertainty in Two Parts</vt:lpstr>
      <vt:lpstr>Variance: Fitting Against Average</vt:lpstr>
      <vt:lpstr>The Bias Step</vt:lpstr>
      <vt:lpstr>Bias: Fitting Against Data</vt:lpstr>
      <vt:lpstr>Total Uncertainty</vt:lpstr>
      <vt:lpstr>Summary</vt:lpstr>
      <vt:lpstr>Thank You!</vt:lpstr>
      <vt:lpstr>mhh Variance Steps</vt:lpstr>
      <vt:lpstr>mhh Variance Steps</vt:lpstr>
      <vt:lpstr>mhh Variance Steps</vt:lpstr>
      <vt:lpstr>mhh Variance Steps</vt:lpstr>
      <vt:lpstr>mhh Variance Steps</vt:lpstr>
      <vt:lpstr>mhh Variance Steps</vt:lpstr>
      <vt:lpstr>mhh Variance Steps</vt:lpstr>
      <vt:lpstr>mhh Variance Steps</vt:lpstr>
      <vt:lpstr>mhh Variance Steps</vt:lpstr>
      <vt:lpstr>mhh Variance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Bunka</dc:creator>
  <cp:lastModifiedBy>Alexander Bunka</cp:lastModifiedBy>
  <cp:revision>31</cp:revision>
  <dcterms:created xsi:type="dcterms:W3CDTF">2025-06-05T17:58:05Z</dcterms:created>
  <dcterms:modified xsi:type="dcterms:W3CDTF">2026-02-10T20:13:46Z</dcterms:modified>
</cp:coreProperties>
</file>