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1"/>
    <p:sldMasterId id="2147483826" r:id="rId2"/>
  </p:sldMasterIdLst>
  <p:notesMasterIdLst>
    <p:notesMasterId r:id="rId15"/>
  </p:notesMasterIdLst>
  <p:handoutMasterIdLst>
    <p:handoutMasterId r:id="rId16"/>
  </p:handoutMasterIdLst>
  <p:sldIdLst>
    <p:sldId id="664" r:id="rId3"/>
    <p:sldId id="2085" r:id="rId4"/>
    <p:sldId id="10016" r:id="rId5"/>
    <p:sldId id="10186" r:id="rId6"/>
    <p:sldId id="10195" r:id="rId7"/>
    <p:sldId id="10017" r:id="rId8"/>
    <p:sldId id="10196" r:id="rId9"/>
    <p:sldId id="256" r:id="rId10"/>
    <p:sldId id="257" r:id="rId11"/>
    <p:sldId id="258" r:id="rId12"/>
    <p:sldId id="2072" r:id="rId13"/>
    <p:sldId id="998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FF"/>
    <a:srgbClr val="767171"/>
    <a:srgbClr val="FFFFFF"/>
    <a:srgbClr val="009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330" autoAdjust="0"/>
    <p:restoredTop sz="94692"/>
  </p:normalViewPr>
  <p:slideViewPr>
    <p:cSldViewPr snapToGrid="0" snapToObjects="1">
      <p:cViewPr varScale="1">
        <p:scale>
          <a:sx n="92" d="100"/>
          <a:sy n="92" d="100"/>
        </p:scale>
        <p:origin x="192" y="8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7" d="100"/>
          <a:sy n="137" d="100"/>
        </p:scale>
        <p:origin x="178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9C03A-79D8-174C-8A65-8B724BE9D7B5}" type="datetimeFigureOut">
              <a:rPr lang="en-US" smtClean="0"/>
              <a:t>9/18/25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49E93-5542-D14B-A07B-05AD65D6EB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04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3967B-E13D-644C-B749-25F5E6C5117C}" type="datetimeFigureOut">
              <a:rPr lang="en-US" smtClean="0"/>
              <a:t>9/18/25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A6A82-C43D-0E45-8BBC-3BA89641B4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6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FA6A82-C43D-0E45-8BBC-3BA89641B4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059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A74C6D-F9AE-42D2-B9CE-53E5AC5CD2CF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761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2025-09-18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34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73411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A9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773410" y="3337854"/>
            <a:ext cx="4869744" cy="30402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5968074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A9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3337854"/>
            <a:ext cx="4869744" cy="30402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73410" y="979687"/>
            <a:ext cx="10064407" cy="63707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A9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346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075864" y="2032776"/>
            <a:ext cx="5446278" cy="3931442"/>
          </a:xfrm>
          <a:prstGeom prst="rect">
            <a:avLst/>
          </a:prstGeom>
        </p:spPr>
        <p:txBody>
          <a:bodyPr anchor="ctr"/>
          <a:lstStyle>
            <a:lvl1pPr marL="2286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365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979688"/>
            <a:ext cx="4182876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787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7687507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947791" y="979688"/>
            <a:ext cx="7687507" cy="66358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2065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6921889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 rot="5400000">
            <a:off x="7116880" y="3953881"/>
            <a:ext cx="4439522" cy="59731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0668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0185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5462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176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3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2025-09-18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66811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13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5128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I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34398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on Ha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589605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o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92157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 Grou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039419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97925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695984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37673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0658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2025-09-18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40321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12481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70101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17789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F NI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597145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099446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PH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3738488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G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852085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S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392674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ium Recyc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131516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223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2025-09-18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53669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326409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350479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r Tap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36687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Draf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98282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bbit 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76498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hine Sh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18993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8286531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520384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6740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6242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Clip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563148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123C34-6078-9A9C-0CC9-F957D660A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32A7-23EF-4AED-87D4-2746242092F5}" type="datetimeFigureOut">
              <a:rPr lang="en-CA" smtClean="0"/>
              <a:t>2025-09-18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505CAE-13D2-A2E3-8C38-DB7ADA461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66C4B-00BC-0DE2-7466-A5DD6318C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F8E1-A0CD-4CC0-A55E-75839BD6BF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13016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5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2983095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0821061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5486400" y="-101600"/>
            <a:ext cx="6072419" cy="70675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635000"/>
            <a:ext cx="4889500" cy="2941137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3530288"/>
            <a:ext cx="4889500" cy="2692712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8825"/>
            <a:ext cx="227626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6828107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1945402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5290326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4889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6096000" y="-203633"/>
            <a:ext cx="5458437" cy="72779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0869562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603248" y="2266950"/>
            <a:ext cx="10985502" cy="2324100"/>
          </a:xfrm>
          <a:prstGeom prst="rect">
            <a:avLst/>
          </a:prstGeom>
        </p:spPr>
        <p:txBody>
          <a:bodyPr anchor="ctr"/>
          <a:lstStyle>
            <a:lvl1pPr>
              <a:defRPr sz="5800" b="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8825"/>
            <a:ext cx="227626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0964759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658006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1471" y="979687"/>
            <a:ext cx="8953827" cy="6503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A9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1471" y="2032777"/>
            <a:ext cx="8953827" cy="393939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5236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55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1pPr>
            <a:lvl2pPr marL="0" indent="2286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2pPr>
            <a:lvl3pPr marL="0" indent="4572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3pPr>
            <a:lvl4pPr marL="0" indent="6858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4pPr>
            <a:lvl5pPr marL="0" indent="9144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4027871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460422"/>
            <a:ext cx="10985500" cy="19371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407803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537964"/>
            <a:ext cx="10985500" cy="362079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4378325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5012" y="5337727"/>
            <a:ext cx="10100026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76962" y="2469930"/>
            <a:ext cx="10438077" cy="1918140"/>
          </a:xfrm>
          <a:prstGeom prst="rect">
            <a:avLst/>
          </a:prstGeom>
        </p:spPr>
        <p:txBody>
          <a:bodyPr/>
          <a:lstStyle>
            <a:lvl1pPr marL="319462" indent="-2349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19462" indent="-63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19462" indent="2222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19462" indent="4508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19462" indent="6794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7665587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7880350" y="508000"/>
            <a:ext cx="3719550" cy="29748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6750050" y="1989138"/>
            <a:ext cx="5219700" cy="60750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69850" y="247650"/>
            <a:ext cx="8305800" cy="62293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1006230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666750" y="-2762250"/>
            <a:ext cx="13525500" cy="10820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3126798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813566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8269" y="979688"/>
            <a:ext cx="10231669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7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773410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0661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10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86" r:id="rId4"/>
    <p:sldLayoutId id="2147483817" r:id="rId5"/>
    <p:sldLayoutId id="2147483770" r:id="rId6"/>
    <p:sldLayoutId id="2147483784" r:id="rId7"/>
    <p:sldLayoutId id="2147483771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8" r:id="rId18"/>
    <p:sldLayoutId id="2147483818" r:id="rId19"/>
    <p:sldLayoutId id="2147483785" r:id="rId20"/>
    <p:sldLayoutId id="2147483790" r:id="rId21"/>
    <p:sldLayoutId id="2147483791" r:id="rId22"/>
    <p:sldLayoutId id="2147483793" r:id="rId23"/>
    <p:sldLayoutId id="2147483794" r:id="rId24"/>
    <p:sldLayoutId id="2147483795" r:id="rId25"/>
    <p:sldLayoutId id="2147483798" r:id="rId26"/>
    <p:sldLayoutId id="2147483799" r:id="rId27"/>
    <p:sldLayoutId id="2147483800" r:id="rId28"/>
    <p:sldLayoutId id="2147483801" r:id="rId29"/>
    <p:sldLayoutId id="2147483802" r:id="rId30"/>
    <p:sldLayoutId id="2147483803" r:id="rId31"/>
    <p:sldLayoutId id="2147483804" r:id="rId32"/>
    <p:sldLayoutId id="2147483805" r:id="rId33"/>
    <p:sldLayoutId id="2147483806" r:id="rId34"/>
    <p:sldLayoutId id="2147483807" r:id="rId35"/>
    <p:sldLayoutId id="2147483808" r:id="rId36"/>
    <p:sldLayoutId id="2147483809" r:id="rId37"/>
    <p:sldLayoutId id="2147483810" r:id="rId38"/>
    <p:sldLayoutId id="2147483811" r:id="rId39"/>
    <p:sldLayoutId id="2147483812" r:id="rId40"/>
    <p:sldLayoutId id="2147483813" r:id="rId41"/>
    <p:sldLayoutId id="2147483796" r:id="rId42"/>
    <p:sldLayoutId id="2147483821" r:id="rId43"/>
    <p:sldLayoutId id="2147483823" r:id="rId44"/>
    <p:sldLayoutId id="2147483819" r:id="rId45"/>
    <p:sldLayoutId id="2147483820" r:id="rId46"/>
    <p:sldLayoutId id="2147483814" r:id="rId47"/>
    <p:sldLayoutId id="2147483815" r:id="rId48"/>
    <p:sldLayoutId id="2147483816" r:id="rId49"/>
    <p:sldLayoutId id="2147483824" r:id="rId50"/>
    <p:sldLayoutId id="2147483825" r:id="rId5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6708"/>
            <a:ext cx="227626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910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</p:sldLayoutIdLst>
  <p:transition spd="med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04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09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914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219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5240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s://triumfoffice365-my.sharepoint.com/:x:/g/personal/lgorman_triumf_ca/ERXiTvcKHjtCpf1YnCMsKmYBrqRXbAllCCzcPPqLTjvX7w?e=UbCHdu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63" Type="http://schemas.openxmlformats.org/officeDocument/2006/relationships/tags" Target="../tags/tag63.xml"/><Relationship Id="rId159" Type="http://schemas.openxmlformats.org/officeDocument/2006/relationships/tags" Target="../tags/tag159.xml"/><Relationship Id="rId170" Type="http://schemas.openxmlformats.org/officeDocument/2006/relationships/tags" Target="../tags/tag170.xml"/><Relationship Id="rId226" Type="http://schemas.openxmlformats.org/officeDocument/2006/relationships/tags" Target="../tags/tag226.xml"/><Relationship Id="rId268" Type="http://schemas.openxmlformats.org/officeDocument/2006/relationships/tags" Target="../tags/tag268.xml"/><Relationship Id="rId32" Type="http://schemas.openxmlformats.org/officeDocument/2006/relationships/tags" Target="../tags/tag32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81" Type="http://schemas.openxmlformats.org/officeDocument/2006/relationships/tags" Target="../tags/tag181.xml"/><Relationship Id="rId216" Type="http://schemas.openxmlformats.org/officeDocument/2006/relationships/tags" Target="../tags/tag216.xml"/><Relationship Id="rId237" Type="http://schemas.openxmlformats.org/officeDocument/2006/relationships/tags" Target="../tags/tag237.xml"/><Relationship Id="rId258" Type="http://schemas.openxmlformats.org/officeDocument/2006/relationships/tags" Target="../tags/tag258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71" Type="http://schemas.openxmlformats.org/officeDocument/2006/relationships/tags" Target="../tags/tag171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227" Type="http://schemas.openxmlformats.org/officeDocument/2006/relationships/tags" Target="../tags/tag227.xml"/><Relationship Id="rId248" Type="http://schemas.openxmlformats.org/officeDocument/2006/relationships/tags" Target="../tags/tag248.xml"/><Relationship Id="rId269" Type="http://schemas.openxmlformats.org/officeDocument/2006/relationships/tags" Target="../tags/tag269.xml"/><Relationship Id="rId12" Type="http://schemas.openxmlformats.org/officeDocument/2006/relationships/tags" Target="../tags/tag12.xml"/><Relationship Id="rId33" Type="http://schemas.openxmlformats.org/officeDocument/2006/relationships/tags" Target="../tags/tag33.xml"/><Relationship Id="rId108" Type="http://schemas.openxmlformats.org/officeDocument/2006/relationships/tags" Target="../tags/tag108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5" Type="http://schemas.openxmlformats.org/officeDocument/2006/relationships/tags" Target="../tags/tag75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61" Type="http://schemas.openxmlformats.org/officeDocument/2006/relationships/tags" Target="../tags/tag161.xml"/><Relationship Id="rId182" Type="http://schemas.openxmlformats.org/officeDocument/2006/relationships/tags" Target="../tags/tag182.xml"/><Relationship Id="rId217" Type="http://schemas.openxmlformats.org/officeDocument/2006/relationships/tags" Target="../tags/tag217.xml"/><Relationship Id="rId6" Type="http://schemas.openxmlformats.org/officeDocument/2006/relationships/tags" Target="../tags/tag6.xml"/><Relationship Id="rId238" Type="http://schemas.openxmlformats.org/officeDocument/2006/relationships/tags" Target="../tags/tag238.xml"/><Relationship Id="rId259" Type="http://schemas.openxmlformats.org/officeDocument/2006/relationships/tags" Target="../tags/tag259.xml"/><Relationship Id="rId23" Type="http://schemas.openxmlformats.org/officeDocument/2006/relationships/tags" Target="../tags/tag23.xml"/><Relationship Id="rId119" Type="http://schemas.openxmlformats.org/officeDocument/2006/relationships/tags" Target="../tags/tag119.xml"/><Relationship Id="rId270" Type="http://schemas.openxmlformats.org/officeDocument/2006/relationships/tags" Target="../tags/tag270.xml"/><Relationship Id="rId44" Type="http://schemas.openxmlformats.org/officeDocument/2006/relationships/tags" Target="../tags/tag44.xml"/><Relationship Id="rId65" Type="http://schemas.openxmlformats.org/officeDocument/2006/relationships/tags" Target="../tags/tag65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51" Type="http://schemas.openxmlformats.org/officeDocument/2006/relationships/tags" Target="../tags/tag151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7" Type="http://schemas.openxmlformats.org/officeDocument/2006/relationships/tags" Target="../tags/tag207.xml"/><Relationship Id="rId228" Type="http://schemas.openxmlformats.org/officeDocument/2006/relationships/tags" Target="../tags/tag228.xml"/><Relationship Id="rId249" Type="http://schemas.openxmlformats.org/officeDocument/2006/relationships/tags" Target="../tags/tag249.xml"/><Relationship Id="rId13" Type="http://schemas.openxmlformats.org/officeDocument/2006/relationships/tags" Target="../tags/tag13.xml"/><Relationship Id="rId109" Type="http://schemas.openxmlformats.org/officeDocument/2006/relationships/tags" Target="../tags/tag109.xml"/><Relationship Id="rId260" Type="http://schemas.openxmlformats.org/officeDocument/2006/relationships/tags" Target="../tags/tag260.xml"/><Relationship Id="rId34" Type="http://schemas.openxmlformats.org/officeDocument/2006/relationships/tags" Target="../tags/tag34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20" Type="http://schemas.openxmlformats.org/officeDocument/2006/relationships/tags" Target="../tags/tag120.xml"/><Relationship Id="rId141" Type="http://schemas.openxmlformats.org/officeDocument/2006/relationships/tags" Target="../tags/tag141.xml"/><Relationship Id="rId7" Type="http://schemas.openxmlformats.org/officeDocument/2006/relationships/tags" Target="../tags/tag7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18" Type="http://schemas.openxmlformats.org/officeDocument/2006/relationships/tags" Target="../tags/tag218.xml"/><Relationship Id="rId239" Type="http://schemas.openxmlformats.org/officeDocument/2006/relationships/tags" Target="../tags/tag239.xml"/><Relationship Id="rId250" Type="http://schemas.openxmlformats.org/officeDocument/2006/relationships/tags" Target="../tags/tag250.xml"/><Relationship Id="rId271" Type="http://schemas.openxmlformats.org/officeDocument/2006/relationships/tags" Target="../tags/tag271.xml"/><Relationship Id="rId24" Type="http://schemas.openxmlformats.org/officeDocument/2006/relationships/tags" Target="../tags/tag24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31" Type="http://schemas.openxmlformats.org/officeDocument/2006/relationships/tags" Target="../tags/tag131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208" Type="http://schemas.openxmlformats.org/officeDocument/2006/relationships/tags" Target="../tags/tag208.xml"/><Relationship Id="rId229" Type="http://schemas.openxmlformats.org/officeDocument/2006/relationships/tags" Target="../tags/tag229.xml"/><Relationship Id="rId240" Type="http://schemas.openxmlformats.org/officeDocument/2006/relationships/tags" Target="../tags/tag240.xml"/><Relationship Id="rId261" Type="http://schemas.openxmlformats.org/officeDocument/2006/relationships/tags" Target="../tags/tag261.xml"/><Relationship Id="rId14" Type="http://schemas.openxmlformats.org/officeDocument/2006/relationships/tags" Target="../tags/tag14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8" Type="http://schemas.openxmlformats.org/officeDocument/2006/relationships/tags" Target="../tags/tag8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219" Type="http://schemas.openxmlformats.org/officeDocument/2006/relationships/tags" Target="../tags/tag219.xml"/><Relationship Id="rId230" Type="http://schemas.openxmlformats.org/officeDocument/2006/relationships/tags" Target="../tags/tag230.xml"/><Relationship Id="rId251" Type="http://schemas.openxmlformats.org/officeDocument/2006/relationships/tags" Target="../tags/tag251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272" Type="http://schemas.openxmlformats.org/officeDocument/2006/relationships/tags" Target="../tags/tag272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220" Type="http://schemas.openxmlformats.org/officeDocument/2006/relationships/tags" Target="../tags/tag220.xml"/><Relationship Id="rId241" Type="http://schemas.openxmlformats.org/officeDocument/2006/relationships/tags" Target="../tags/tag241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262" Type="http://schemas.openxmlformats.org/officeDocument/2006/relationships/tags" Target="../tags/tag262.xml"/><Relationship Id="rId78" Type="http://schemas.openxmlformats.org/officeDocument/2006/relationships/tags" Target="../tags/tag78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64" Type="http://schemas.openxmlformats.org/officeDocument/2006/relationships/tags" Target="../tags/tag164.xml"/><Relationship Id="rId185" Type="http://schemas.openxmlformats.org/officeDocument/2006/relationships/tags" Target="../tags/tag185.xml"/><Relationship Id="rId9" Type="http://schemas.openxmlformats.org/officeDocument/2006/relationships/tags" Target="../tags/tag9.xml"/><Relationship Id="rId210" Type="http://schemas.openxmlformats.org/officeDocument/2006/relationships/tags" Target="../tags/tag210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252" Type="http://schemas.openxmlformats.org/officeDocument/2006/relationships/tags" Target="../tags/tag252.xml"/><Relationship Id="rId273" Type="http://schemas.openxmlformats.org/officeDocument/2006/relationships/tags" Target="../tags/tag273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42" Type="http://schemas.openxmlformats.org/officeDocument/2006/relationships/tags" Target="../tags/tag242.xml"/><Relationship Id="rId263" Type="http://schemas.openxmlformats.org/officeDocument/2006/relationships/tags" Target="../tags/tag263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53" Type="http://schemas.openxmlformats.org/officeDocument/2006/relationships/tags" Target="../tags/tag253.xml"/><Relationship Id="rId274" Type="http://schemas.openxmlformats.org/officeDocument/2006/relationships/slideLayout" Target="../slideLayouts/slideLayout51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243" Type="http://schemas.openxmlformats.org/officeDocument/2006/relationships/tags" Target="../tags/tag243.xml"/><Relationship Id="rId264" Type="http://schemas.openxmlformats.org/officeDocument/2006/relationships/tags" Target="../tags/tag264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87" Type="http://schemas.openxmlformats.org/officeDocument/2006/relationships/tags" Target="../tags/tag187.xml"/><Relationship Id="rId1" Type="http://schemas.openxmlformats.org/officeDocument/2006/relationships/tags" Target="../tags/tag1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54" Type="http://schemas.openxmlformats.org/officeDocument/2006/relationships/tags" Target="../tags/tag254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275" Type="http://schemas.openxmlformats.org/officeDocument/2006/relationships/notesSlide" Target="../notesSlides/notesSlide2.xml"/><Relationship Id="rId60" Type="http://schemas.openxmlformats.org/officeDocument/2006/relationships/tags" Target="../tags/tag60.xml"/><Relationship Id="rId81" Type="http://schemas.openxmlformats.org/officeDocument/2006/relationships/tags" Target="../tags/tag81.xml"/><Relationship Id="rId135" Type="http://schemas.openxmlformats.org/officeDocument/2006/relationships/tags" Target="../tags/tag135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202" Type="http://schemas.openxmlformats.org/officeDocument/2006/relationships/tags" Target="../tags/tag202.xml"/><Relationship Id="rId223" Type="http://schemas.openxmlformats.org/officeDocument/2006/relationships/tags" Target="../tags/tag223.xml"/><Relationship Id="rId244" Type="http://schemas.openxmlformats.org/officeDocument/2006/relationships/tags" Target="../tags/tag244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265" Type="http://schemas.openxmlformats.org/officeDocument/2006/relationships/tags" Target="../tags/tag265.xml"/><Relationship Id="rId50" Type="http://schemas.openxmlformats.org/officeDocument/2006/relationships/tags" Target="../tags/tag50.xml"/><Relationship Id="rId104" Type="http://schemas.openxmlformats.org/officeDocument/2006/relationships/tags" Target="../tags/tag104.xml"/><Relationship Id="rId125" Type="http://schemas.openxmlformats.org/officeDocument/2006/relationships/tags" Target="../tags/tag125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13" Type="http://schemas.openxmlformats.org/officeDocument/2006/relationships/tags" Target="../tags/tag213.xml"/><Relationship Id="rId234" Type="http://schemas.openxmlformats.org/officeDocument/2006/relationships/tags" Target="../tags/tag234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55" Type="http://schemas.openxmlformats.org/officeDocument/2006/relationships/tags" Target="../tags/tag255.xml"/><Relationship Id="rId40" Type="http://schemas.openxmlformats.org/officeDocument/2006/relationships/tags" Target="../tags/tag40.xml"/><Relationship Id="rId115" Type="http://schemas.openxmlformats.org/officeDocument/2006/relationships/tags" Target="../tags/tag115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45" Type="http://schemas.openxmlformats.org/officeDocument/2006/relationships/tags" Target="../tags/tag245.xml"/><Relationship Id="rId266" Type="http://schemas.openxmlformats.org/officeDocument/2006/relationships/tags" Target="../tags/tag266.xml"/><Relationship Id="rId30" Type="http://schemas.openxmlformats.org/officeDocument/2006/relationships/tags" Target="../tags/tag3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189" Type="http://schemas.openxmlformats.org/officeDocument/2006/relationships/tags" Target="../tags/tag189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5" Type="http://schemas.openxmlformats.org/officeDocument/2006/relationships/tags" Target="../tags/tag235.xml"/><Relationship Id="rId256" Type="http://schemas.openxmlformats.org/officeDocument/2006/relationships/tags" Target="../tags/tag256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179" Type="http://schemas.openxmlformats.org/officeDocument/2006/relationships/tags" Target="../tags/tag179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5" Type="http://schemas.openxmlformats.org/officeDocument/2006/relationships/tags" Target="../tags/tag225.xml"/><Relationship Id="rId246" Type="http://schemas.openxmlformats.org/officeDocument/2006/relationships/tags" Target="../tags/tag246.xml"/><Relationship Id="rId267" Type="http://schemas.openxmlformats.org/officeDocument/2006/relationships/tags" Target="../tags/tag26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94" Type="http://schemas.openxmlformats.org/officeDocument/2006/relationships/tags" Target="../tags/tag94.xml"/><Relationship Id="rId148" Type="http://schemas.openxmlformats.org/officeDocument/2006/relationships/tags" Target="../tags/tag148.xml"/><Relationship Id="rId169" Type="http://schemas.openxmlformats.org/officeDocument/2006/relationships/tags" Target="../tags/tag169.xml"/><Relationship Id="rId4" Type="http://schemas.openxmlformats.org/officeDocument/2006/relationships/tags" Target="../tags/tag4.xml"/><Relationship Id="rId180" Type="http://schemas.openxmlformats.org/officeDocument/2006/relationships/tags" Target="../tags/tag18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57" Type="http://schemas.openxmlformats.org/officeDocument/2006/relationships/tags" Target="../tags/tag257.xml"/><Relationship Id="rId42" Type="http://schemas.openxmlformats.org/officeDocument/2006/relationships/tags" Target="../tags/tag42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47" Type="http://schemas.openxmlformats.org/officeDocument/2006/relationships/tags" Target="../tags/tag247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53" Type="http://schemas.openxmlformats.org/officeDocument/2006/relationships/tags" Target="../tags/tag53.xml"/><Relationship Id="rId149" Type="http://schemas.openxmlformats.org/officeDocument/2006/relationships/tags" Target="../tags/tag1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85037" y="1168020"/>
            <a:ext cx="10621926" cy="688338"/>
          </a:xfrm>
        </p:spPr>
        <p:txBody>
          <a:bodyPr>
            <a:normAutofit/>
          </a:bodyPr>
          <a:lstStyle/>
          <a:p>
            <a:r>
              <a:rPr lang="en-US" sz="3200" dirty="0"/>
              <a:t>Particle Physics Faculty Meeting</a:t>
            </a:r>
            <a:endParaRPr lang="en-US" sz="3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3E9DF6-0197-454E-9EB8-796E0050B9AE}"/>
              </a:ext>
            </a:extLst>
          </p:cNvPr>
          <p:cNvSpPr/>
          <p:nvPr/>
        </p:nvSpPr>
        <p:spPr>
          <a:xfrm>
            <a:off x="1417280" y="1856358"/>
            <a:ext cx="1094374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US" sz="2400" dirty="0"/>
              <a:t>Agenda</a:t>
            </a:r>
            <a:endParaRPr lang="en-CA" sz="2000" dirty="0"/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News/Update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solidFill>
                  <a:srgbClr val="212121"/>
                </a:solidFill>
              </a:rPr>
              <a:t>PSD Retreat Planning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815220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Arrow 7"/>
          <p:cNvSpPr/>
          <p:nvPr/>
        </p:nvSpPr>
        <p:spPr>
          <a:xfrm rot="20387444">
            <a:off x="3684302" y="1261006"/>
            <a:ext cx="819313" cy="10484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7" y="21600"/>
                </a:moveTo>
                <a:lnTo>
                  <a:pt x="0" y="13782"/>
                </a:lnTo>
                <a:lnTo>
                  <a:pt x="4127" y="13782"/>
                </a:lnTo>
                <a:cubicBezTo>
                  <a:pt x="4127" y="13740"/>
                  <a:pt x="4125" y="13696"/>
                  <a:pt x="4125" y="13654"/>
                </a:cubicBezTo>
                <a:cubicBezTo>
                  <a:pt x="4125" y="6113"/>
                  <a:pt x="11948" y="0"/>
                  <a:pt x="21598" y="0"/>
                </a:cubicBezTo>
                <a:cubicBezTo>
                  <a:pt x="21598" y="0"/>
                  <a:pt x="21600" y="0"/>
                  <a:pt x="21600" y="0"/>
                </a:cubicBezTo>
                <a:lnTo>
                  <a:pt x="21600" y="5044"/>
                </a:lnTo>
                <a:cubicBezTo>
                  <a:pt x="21600" y="5044"/>
                  <a:pt x="21598" y="5044"/>
                  <a:pt x="21598" y="5044"/>
                </a:cubicBezTo>
                <a:cubicBezTo>
                  <a:pt x="15512" y="5044"/>
                  <a:pt x="10578" y="8898"/>
                  <a:pt x="10578" y="13654"/>
                </a:cubicBezTo>
                <a:cubicBezTo>
                  <a:pt x="10578" y="13697"/>
                  <a:pt x="10582" y="13740"/>
                  <a:pt x="10582" y="13782"/>
                </a:cubicBezTo>
                <a:lnTo>
                  <a:pt x="14736" y="13782"/>
                </a:lnTo>
                <a:lnTo>
                  <a:pt x="7367" y="21600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chemeClr val="accent5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0" name="Darklight HyperK…"/>
          <p:cNvSpPr/>
          <p:nvPr/>
        </p:nvSpPr>
        <p:spPr>
          <a:xfrm>
            <a:off x="6963648" y="4315617"/>
            <a:ext cx="1490246" cy="1792769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2">
                <a:hueOff val="-202083"/>
                <a:satOff val="17755"/>
                <a:lumOff val="-16089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16E7CF">
                    <a:hueOff val="-202083"/>
                    <a:satOff val="17755"/>
                    <a:lumOff val="-16089"/>
                  </a:srgb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sz="1600" kern="0">
                <a:solidFill>
                  <a:srgbClr val="16E7CF">
                    <a:hueOff val="-202083"/>
                    <a:satOff val="17755"/>
                    <a:lumOff val="-16089"/>
                    <a:alpha val="80093"/>
                  </a:srgb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Darklight</a:t>
            </a:r>
            <a:br>
              <a:rPr sz="1600" kern="0">
                <a:solidFill>
                  <a:srgbClr val="16E7CF">
                    <a:hueOff val="-202083"/>
                    <a:satOff val="17755"/>
                    <a:lumOff val="-16089"/>
                  </a:srgb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</a:br>
            <a:r>
              <a:rPr sz="1600" b="1" kern="0">
                <a:solidFill>
                  <a:srgbClr val="16E7CF">
                    <a:hueOff val="-202083"/>
                    <a:satOff val="17755"/>
                    <a:lumOff val="-16089"/>
                    <a:alpha val="93147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HyperK</a:t>
            </a:r>
          </a:p>
          <a:p>
            <a:pPr algn="ctr" defTabSz="412750" hangingPunct="0">
              <a:defRPr sz="3200">
                <a:solidFill>
                  <a:srgbClr val="16E7CF">
                    <a:hueOff val="-202083"/>
                    <a:satOff val="17755"/>
                    <a:lumOff val="-16089"/>
                  </a:srgb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sz="1600" kern="0">
                <a:solidFill>
                  <a:srgbClr val="16E7CF">
                    <a:hueOff val="-202083"/>
                    <a:satOff val="17755"/>
                    <a:lumOff val="-16089"/>
                    <a:alpha val="47162"/>
                  </a:srgb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nEXO</a:t>
            </a:r>
            <a:br>
              <a:rPr sz="1600" kern="0">
                <a:solidFill>
                  <a:srgbClr val="16E7CF">
                    <a:hueOff val="-202083"/>
                    <a:satOff val="17755"/>
                    <a:lumOff val="-16089"/>
                  </a:srgb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</a:br>
            <a:r>
              <a:rPr sz="1600" kern="0">
                <a:solidFill>
                  <a:srgbClr val="16E7CF">
                    <a:hueOff val="-202083"/>
                    <a:satOff val="17755"/>
                    <a:lumOff val="-16089"/>
                  </a:srgb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SuperCDMS</a:t>
            </a:r>
          </a:p>
        </p:txBody>
      </p:sp>
      <p:sp>
        <p:nvSpPr>
          <p:cNvPr id="261" name="In bold: Established experiments. Local critical mass achieved. Opacity: time to data-taking"/>
          <p:cNvSpPr txBox="1"/>
          <p:nvPr/>
        </p:nvSpPr>
        <p:spPr>
          <a:xfrm>
            <a:off x="3528946" y="6590713"/>
            <a:ext cx="5102359" cy="197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1219169" hangingPunct="0">
              <a:defRPr sz="1900">
                <a:solidFill>
                  <a:srgbClr val="16E7CF">
                    <a:hueOff val="-202083"/>
                    <a:satOff val="17755"/>
                    <a:lumOff val="-16089"/>
                  </a:srgbClr>
                </a:solidFill>
              </a:defRPr>
            </a:pPr>
            <a:r>
              <a:rPr sz="950" b="1" kern="0">
                <a:solidFill>
                  <a:srgbClr val="16E7CF">
                    <a:hueOff val="-202083"/>
                    <a:satOff val="17755"/>
                    <a:lumOff val="-16089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bold:</a:t>
            </a:r>
            <a:r>
              <a:rPr sz="950" kern="0">
                <a:solidFill>
                  <a:srgbClr val="16E7CF">
                    <a:hueOff val="-202083"/>
                    <a:satOff val="17755"/>
                    <a:lumOff val="-16089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Established experiments. Local critical mass achieved. </a:t>
            </a:r>
            <a:r>
              <a:rPr sz="950" b="1" kern="0">
                <a:solidFill>
                  <a:srgbClr val="16E7CF">
                    <a:hueOff val="-202083"/>
                    <a:satOff val="17755"/>
                    <a:lumOff val="-16089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Opacity</a:t>
            </a:r>
            <a:r>
              <a:rPr sz="950" kern="0">
                <a:solidFill>
                  <a:srgbClr val="16E7CF">
                    <a:hueOff val="-202083"/>
                    <a:satOff val="17755"/>
                    <a:lumOff val="-16089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time to data-taking </a:t>
            </a:r>
          </a:p>
        </p:txBody>
      </p:sp>
      <p:sp>
        <p:nvSpPr>
          <p:cNvPr id="262" name="Dark sector &amp; neutrinos"/>
          <p:cNvSpPr/>
          <p:nvPr/>
        </p:nvSpPr>
        <p:spPr>
          <a:xfrm>
            <a:off x="6963648" y="3400160"/>
            <a:ext cx="1490246" cy="840744"/>
          </a:xfrm>
          <a:prstGeom prst="rect">
            <a:avLst/>
          </a:prstGeom>
          <a:solidFill>
            <a:schemeClr val="accent2">
              <a:hueOff val="-202083"/>
              <a:satOff val="17755"/>
              <a:lumOff val="-16089"/>
            </a:schemeClr>
          </a:solidFill>
          <a:ln w="38100">
            <a:solidFill>
              <a:schemeClr val="accent2">
                <a:hueOff val="-202083"/>
                <a:satOff val="17755"/>
                <a:lumOff val="-16089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algn="ctr" defTabSz="412750" hangingPunct="0"/>
            <a:r>
              <a:rPr sz="1600" kern="0"/>
              <a:t>Dark sector &amp; neutrinos</a:t>
            </a:r>
          </a:p>
        </p:txBody>
      </p:sp>
      <p:sp>
        <p:nvSpPr>
          <p:cNvPr id="263" name="ATLAS"/>
          <p:cNvSpPr/>
          <p:nvPr/>
        </p:nvSpPr>
        <p:spPr>
          <a:xfrm>
            <a:off x="3605947" y="4303002"/>
            <a:ext cx="1490246" cy="1792769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2">
                <a:hueOff val="-202083"/>
                <a:satOff val="17755"/>
                <a:lumOff val="-16089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3200" b="1">
                <a:solidFill>
                  <a:schemeClr val="accent2">
                    <a:hueOff val="-202083"/>
                    <a:satOff val="17755"/>
                    <a:lumOff val="-16089"/>
                  </a:schemeClr>
                </a:solidFill>
              </a:defRPr>
            </a:lvl1pPr>
          </a:lstStyle>
          <a:p>
            <a:pPr algn="ctr" defTabSz="412750" hangingPunct="0"/>
            <a:r>
              <a:rPr sz="1600" kern="0">
                <a:solidFill>
                  <a:srgbClr val="16E7CF">
                    <a:hueOff val="-202083"/>
                    <a:satOff val="17755"/>
                    <a:lumOff val="-16089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ATLAS</a:t>
            </a:r>
          </a:p>
        </p:txBody>
      </p:sp>
      <p:sp>
        <p:nvSpPr>
          <p:cNvPr id="264" name="High Energy"/>
          <p:cNvSpPr/>
          <p:nvPr/>
        </p:nvSpPr>
        <p:spPr>
          <a:xfrm>
            <a:off x="3605947" y="3400160"/>
            <a:ext cx="1490246" cy="828129"/>
          </a:xfrm>
          <a:prstGeom prst="rect">
            <a:avLst/>
          </a:prstGeom>
          <a:solidFill>
            <a:schemeClr val="accent2">
              <a:hueOff val="-202083"/>
              <a:satOff val="17755"/>
              <a:lumOff val="-16089"/>
            </a:schemeClr>
          </a:solidFill>
          <a:ln w="38100">
            <a:solidFill>
              <a:schemeClr val="accent2">
                <a:hueOff val="-202083"/>
                <a:satOff val="17755"/>
                <a:lumOff val="-16089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algn="ctr" defTabSz="412750" hangingPunct="0"/>
            <a:r>
              <a:rPr sz="1600" kern="0"/>
              <a:t>High Energy</a:t>
            </a:r>
          </a:p>
        </p:txBody>
      </p:sp>
      <p:sp>
        <p:nvSpPr>
          <p:cNvPr id="265" name="ALPHA TUCAN PIONEER"/>
          <p:cNvSpPr/>
          <p:nvPr/>
        </p:nvSpPr>
        <p:spPr>
          <a:xfrm>
            <a:off x="5319734" y="4303002"/>
            <a:ext cx="1490246" cy="1792769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2">
                <a:hueOff val="-202083"/>
                <a:satOff val="17755"/>
                <a:lumOff val="-16089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16E7CF">
                    <a:hueOff val="-202083"/>
                    <a:satOff val="17755"/>
                    <a:lumOff val="-16089"/>
                  </a:srgb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sz="1600" b="1" kern="0">
                <a:solidFill>
                  <a:srgbClr val="16E7CF">
                    <a:hueOff val="-202083"/>
                    <a:satOff val="17755"/>
                    <a:lumOff val="-16089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ALPHA</a:t>
            </a:r>
            <a:br>
              <a:rPr sz="1600" kern="0">
                <a:solidFill>
                  <a:srgbClr val="16E7CF">
                    <a:hueOff val="-202083"/>
                    <a:satOff val="17755"/>
                    <a:lumOff val="-16089"/>
                  </a:srgb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</a:br>
            <a:r>
              <a:rPr sz="1600" b="1" kern="0">
                <a:solidFill>
                  <a:srgbClr val="16E7CF">
                    <a:hueOff val="-202083"/>
                    <a:satOff val="17755"/>
                    <a:lumOff val="-16089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TUCAN</a:t>
            </a:r>
            <a:br>
              <a:rPr sz="1600" kern="0">
                <a:solidFill>
                  <a:srgbClr val="16E7CF">
                    <a:hueOff val="-202083"/>
                    <a:satOff val="17755"/>
                    <a:lumOff val="-16089"/>
                  </a:srgb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</a:br>
            <a:r>
              <a:rPr sz="1600" kern="0">
                <a:solidFill>
                  <a:srgbClr val="16E7CF">
                    <a:hueOff val="-202083"/>
                    <a:satOff val="17755"/>
                    <a:lumOff val="-16089"/>
                    <a:alpha val="68925"/>
                  </a:srgb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PIONEER</a:t>
            </a:r>
            <a:r>
              <a:rPr sz="1600" kern="0">
                <a:solidFill>
                  <a:srgbClr val="16E7CF">
                    <a:hueOff val="-202083"/>
                    <a:satOff val="17755"/>
                    <a:lumOff val="-16089"/>
                  </a:srgb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</a:p>
        </p:txBody>
      </p:sp>
      <p:sp>
        <p:nvSpPr>
          <p:cNvPr id="266" name="Precision Test of fundamental laws"/>
          <p:cNvSpPr/>
          <p:nvPr/>
        </p:nvSpPr>
        <p:spPr>
          <a:xfrm>
            <a:off x="5300684" y="3400160"/>
            <a:ext cx="1490246" cy="828129"/>
          </a:xfrm>
          <a:prstGeom prst="rect">
            <a:avLst/>
          </a:prstGeom>
          <a:solidFill>
            <a:schemeClr val="accent2">
              <a:hueOff val="-202083"/>
              <a:satOff val="17755"/>
              <a:lumOff val="-16089"/>
            </a:schemeClr>
          </a:solidFill>
          <a:ln w="38100">
            <a:solidFill>
              <a:schemeClr val="accent2">
                <a:hueOff val="-202083"/>
                <a:satOff val="17755"/>
                <a:lumOff val="-16089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algn="ctr" defTabSz="412750" hangingPunct="0"/>
            <a:r>
              <a:rPr sz="1600" kern="0"/>
              <a:t>Precision Test of fundamental laws</a:t>
            </a:r>
          </a:p>
        </p:txBody>
      </p:sp>
      <p:grpSp>
        <p:nvGrpSpPr>
          <p:cNvPr id="270" name="Group"/>
          <p:cNvGrpSpPr/>
          <p:nvPr/>
        </p:nvGrpSpPr>
        <p:grpSpPr>
          <a:xfrm>
            <a:off x="4464449" y="4839254"/>
            <a:ext cx="1160405" cy="1266042"/>
            <a:chOff x="0" y="0"/>
            <a:chExt cx="2320807" cy="2532083"/>
          </a:xfrm>
        </p:grpSpPr>
        <p:sp>
          <p:nvSpPr>
            <p:cNvPr id="267" name="Arrow 7"/>
            <p:cNvSpPr/>
            <p:nvPr/>
          </p:nvSpPr>
          <p:spPr>
            <a:xfrm rot="4171329">
              <a:off x="938209" y="56854"/>
              <a:ext cx="1084955" cy="1388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367" y="0"/>
                  </a:moveTo>
                  <a:lnTo>
                    <a:pt x="0" y="7818"/>
                  </a:lnTo>
                  <a:lnTo>
                    <a:pt x="4127" y="7818"/>
                  </a:lnTo>
                  <a:cubicBezTo>
                    <a:pt x="4127" y="7860"/>
                    <a:pt x="4125" y="7904"/>
                    <a:pt x="4125" y="7946"/>
                  </a:cubicBezTo>
                  <a:cubicBezTo>
                    <a:pt x="4125" y="15487"/>
                    <a:pt x="11948" y="21600"/>
                    <a:pt x="21598" y="21600"/>
                  </a:cubicBezTo>
                  <a:cubicBezTo>
                    <a:pt x="21598" y="21600"/>
                    <a:pt x="21600" y="21600"/>
                    <a:pt x="21600" y="21600"/>
                  </a:cubicBezTo>
                  <a:lnTo>
                    <a:pt x="21600" y="16556"/>
                  </a:lnTo>
                  <a:cubicBezTo>
                    <a:pt x="21600" y="16556"/>
                    <a:pt x="21598" y="16556"/>
                    <a:pt x="21598" y="16556"/>
                  </a:cubicBezTo>
                  <a:cubicBezTo>
                    <a:pt x="15512" y="16556"/>
                    <a:pt x="10578" y="12702"/>
                    <a:pt x="10578" y="7946"/>
                  </a:cubicBezTo>
                  <a:cubicBezTo>
                    <a:pt x="10578" y="7903"/>
                    <a:pt x="10582" y="7860"/>
                    <a:pt x="10582" y="7818"/>
                  </a:cubicBezTo>
                  <a:lnTo>
                    <a:pt x="14736" y="7818"/>
                  </a:lnTo>
                  <a:lnTo>
                    <a:pt x="7367" y="0"/>
                  </a:lnTo>
                  <a:close/>
                </a:path>
              </a:pathLst>
            </a:custGeom>
            <a:solidFill>
              <a:schemeClr val="accent4">
                <a:hueOff val="-1247790"/>
                <a:lumOff val="-12326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 hangingPunct="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68" name="Arrow 7"/>
            <p:cNvSpPr/>
            <p:nvPr/>
          </p:nvSpPr>
          <p:spPr>
            <a:xfrm rot="18360000" flipH="1">
              <a:off x="366347" y="565587"/>
              <a:ext cx="1175917" cy="1504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367" y="0"/>
                  </a:moveTo>
                  <a:lnTo>
                    <a:pt x="0" y="7818"/>
                  </a:lnTo>
                  <a:lnTo>
                    <a:pt x="4127" y="7818"/>
                  </a:lnTo>
                  <a:cubicBezTo>
                    <a:pt x="4127" y="7860"/>
                    <a:pt x="4125" y="7904"/>
                    <a:pt x="4125" y="7946"/>
                  </a:cubicBezTo>
                  <a:cubicBezTo>
                    <a:pt x="4125" y="15487"/>
                    <a:pt x="11948" y="21600"/>
                    <a:pt x="21598" y="21600"/>
                  </a:cubicBezTo>
                  <a:cubicBezTo>
                    <a:pt x="21598" y="21600"/>
                    <a:pt x="21600" y="21600"/>
                    <a:pt x="21600" y="21600"/>
                  </a:cubicBezTo>
                  <a:lnTo>
                    <a:pt x="21600" y="16556"/>
                  </a:lnTo>
                  <a:cubicBezTo>
                    <a:pt x="21600" y="16556"/>
                    <a:pt x="21598" y="16556"/>
                    <a:pt x="21598" y="16556"/>
                  </a:cubicBezTo>
                  <a:cubicBezTo>
                    <a:pt x="15512" y="16556"/>
                    <a:pt x="10578" y="12702"/>
                    <a:pt x="10578" y="7946"/>
                  </a:cubicBezTo>
                  <a:cubicBezTo>
                    <a:pt x="10578" y="7903"/>
                    <a:pt x="10582" y="7860"/>
                    <a:pt x="10582" y="7818"/>
                  </a:cubicBezTo>
                  <a:lnTo>
                    <a:pt x="14736" y="7818"/>
                  </a:lnTo>
                  <a:lnTo>
                    <a:pt x="7367" y="0"/>
                  </a:lnTo>
                  <a:close/>
                </a:path>
              </a:pathLst>
            </a:custGeom>
            <a:solidFill>
              <a:schemeClr val="accent4">
                <a:hueOff val="-1247790"/>
                <a:lumOff val="-12326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 hangingPunct="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69" name="CERN"/>
            <p:cNvSpPr/>
            <p:nvPr/>
          </p:nvSpPr>
          <p:spPr>
            <a:xfrm>
              <a:off x="680111" y="2038011"/>
              <a:ext cx="1067310" cy="494073"/>
            </a:xfrm>
            <a:prstGeom prst="rect">
              <a:avLst/>
            </a:prstGeom>
            <a:solidFill>
              <a:schemeClr val="accent4">
                <a:hueOff val="-1247790"/>
                <a:lumOff val="-12326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noAutofit/>
            </a:bodyPr>
            <a:lstStyle>
              <a:lvl1pPr defTabSz="825500">
                <a:defRPr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 algn="ctr" defTabSz="412750" hangingPunct="0"/>
              <a:r>
                <a:rPr sz="1200" kern="0"/>
                <a:t>CERN</a:t>
              </a:r>
            </a:p>
          </p:txBody>
        </p:sp>
      </p:grpSp>
      <p:grpSp>
        <p:nvGrpSpPr>
          <p:cNvPr id="273" name="Group"/>
          <p:cNvGrpSpPr/>
          <p:nvPr/>
        </p:nvGrpSpPr>
        <p:grpSpPr>
          <a:xfrm>
            <a:off x="6229740" y="5279762"/>
            <a:ext cx="875503" cy="818905"/>
            <a:chOff x="0" y="0"/>
            <a:chExt cx="1751005" cy="1637808"/>
          </a:xfrm>
        </p:grpSpPr>
        <p:sp>
          <p:nvSpPr>
            <p:cNvPr id="271" name="PSI"/>
            <p:cNvSpPr/>
            <p:nvPr/>
          </p:nvSpPr>
          <p:spPr>
            <a:xfrm>
              <a:off x="0" y="1170254"/>
              <a:ext cx="1146060" cy="467555"/>
            </a:xfrm>
            <a:prstGeom prst="rect">
              <a:avLst/>
            </a:prstGeom>
            <a:solidFill>
              <a:schemeClr val="accent4">
                <a:hueOff val="-1247790"/>
                <a:lumOff val="-12326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noAutofit/>
            </a:bodyPr>
            <a:lstStyle>
              <a:lvl1pPr defTabSz="825500">
                <a:defRPr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 algn="ctr" defTabSz="412750" hangingPunct="0"/>
              <a:r>
                <a:rPr sz="1200" kern="0"/>
                <a:t>PSI</a:t>
              </a:r>
            </a:p>
          </p:txBody>
        </p:sp>
        <p:sp>
          <p:nvSpPr>
            <p:cNvPr id="272" name="Arrow 7"/>
            <p:cNvSpPr/>
            <p:nvPr/>
          </p:nvSpPr>
          <p:spPr>
            <a:xfrm rot="18469356" flipH="1">
              <a:off x="437701" y="147617"/>
              <a:ext cx="1000968" cy="1280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367" y="0"/>
                  </a:moveTo>
                  <a:lnTo>
                    <a:pt x="0" y="7818"/>
                  </a:lnTo>
                  <a:lnTo>
                    <a:pt x="4127" y="7818"/>
                  </a:lnTo>
                  <a:cubicBezTo>
                    <a:pt x="4127" y="7860"/>
                    <a:pt x="4125" y="7904"/>
                    <a:pt x="4125" y="7946"/>
                  </a:cubicBezTo>
                  <a:cubicBezTo>
                    <a:pt x="4125" y="15487"/>
                    <a:pt x="11948" y="21600"/>
                    <a:pt x="21598" y="21600"/>
                  </a:cubicBezTo>
                  <a:cubicBezTo>
                    <a:pt x="21598" y="21600"/>
                    <a:pt x="21600" y="21600"/>
                    <a:pt x="21600" y="21600"/>
                  </a:cubicBezTo>
                  <a:lnTo>
                    <a:pt x="21600" y="16556"/>
                  </a:lnTo>
                  <a:cubicBezTo>
                    <a:pt x="21600" y="16556"/>
                    <a:pt x="21598" y="16556"/>
                    <a:pt x="21598" y="16556"/>
                  </a:cubicBezTo>
                  <a:cubicBezTo>
                    <a:pt x="15512" y="16556"/>
                    <a:pt x="10578" y="12702"/>
                    <a:pt x="10578" y="7946"/>
                  </a:cubicBezTo>
                  <a:cubicBezTo>
                    <a:pt x="10578" y="7903"/>
                    <a:pt x="10582" y="7860"/>
                    <a:pt x="10582" y="7818"/>
                  </a:cubicBezTo>
                  <a:lnTo>
                    <a:pt x="14736" y="7818"/>
                  </a:lnTo>
                  <a:lnTo>
                    <a:pt x="7367" y="0"/>
                  </a:lnTo>
                  <a:close/>
                </a:path>
              </a:pathLst>
            </a:custGeom>
            <a:solidFill>
              <a:schemeClr val="accent4">
                <a:hueOff val="-1247790"/>
                <a:lumOff val="-12326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 hangingPunct="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277" name="Group"/>
          <p:cNvGrpSpPr/>
          <p:nvPr/>
        </p:nvGrpSpPr>
        <p:grpSpPr>
          <a:xfrm>
            <a:off x="7752362" y="4244387"/>
            <a:ext cx="1466326" cy="1461627"/>
            <a:chOff x="0" y="0"/>
            <a:chExt cx="2932650" cy="2923252"/>
          </a:xfrm>
        </p:grpSpPr>
        <p:sp>
          <p:nvSpPr>
            <p:cNvPr id="274" name="Arrow 7"/>
            <p:cNvSpPr/>
            <p:nvPr/>
          </p:nvSpPr>
          <p:spPr>
            <a:xfrm rot="12906802">
              <a:off x="1256397" y="1018860"/>
              <a:ext cx="1312602" cy="1679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367" y="0"/>
                  </a:moveTo>
                  <a:lnTo>
                    <a:pt x="0" y="7818"/>
                  </a:lnTo>
                  <a:lnTo>
                    <a:pt x="4127" y="7818"/>
                  </a:lnTo>
                  <a:cubicBezTo>
                    <a:pt x="4127" y="7860"/>
                    <a:pt x="4125" y="7904"/>
                    <a:pt x="4125" y="7946"/>
                  </a:cubicBezTo>
                  <a:cubicBezTo>
                    <a:pt x="4125" y="15487"/>
                    <a:pt x="11948" y="21600"/>
                    <a:pt x="21598" y="21600"/>
                  </a:cubicBezTo>
                  <a:cubicBezTo>
                    <a:pt x="21598" y="21600"/>
                    <a:pt x="21600" y="21600"/>
                    <a:pt x="21600" y="21600"/>
                  </a:cubicBezTo>
                  <a:lnTo>
                    <a:pt x="21600" y="16556"/>
                  </a:lnTo>
                  <a:cubicBezTo>
                    <a:pt x="21600" y="16556"/>
                    <a:pt x="21598" y="16556"/>
                    <a:pt x="21598" y="16556"/>
                  </a:cubicBezTo>
                  <a:cubicBezTo>
                    <a:pt x="15512" y="16556"/>
                    <a:pt x="10578" y="12702"/>
                    <a:pt x="10578" y="7946"/>
                  </a:cubicBezTo>
                  <a:cubicBezTo>
                    <a:pt x="10578" y="7903"/>
                    <a:pt x="10582" y="7860"/>
                    <a:pt x="10582" y="7818"/>
                  </a:cubicBezTo>
                  <a:lnTo>
                    <a:pt x="14736" y="7818"/>
                  </a:lnTo>
                  <a:lnTo>
                    <a:pt x="7367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 hangingPunct="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75" name="Arrow 7"/>
            <p:cNvSpPr/>
            <p:nvPr/>
          </p:nvSpPr>
          <p:spPr>
            <a:xfrm rot="13320000">
              <a:off x="819686" y="512765"/>
              <a:ext cx="1416350" cy="1812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367" y="0"/>
                  </a:moveTo>
                  <a:lnTo>
                    <a:pt x="0" y="7818"/>
                  </a:lnTo>
                  <a:lnTo>
                    <a:pt x="4127" y="7818"/>
                  </a:lnTo>
                  <a:cubicBezTo>
                    <a:pt x="4127" y="7860"/>
                    <a:pt x="4125" y="7904"/>
                    <a:pt x="4125" y="7946"/>
                  </a:cubicBezTo>
                  <a:cubicBezTo>
                    <a:pt x="4125" y="15487"/>
                    <a:pt x="11948" y="21600"/>
                    <a:pt x="21598" y="21600"/>
                  </a:cubicBezTo>
                  <a:cubicBezTo>
                    <a:pt x="21598" y="21600"/>
                    <a:pt x="21600" y="21600"/>
                    <a:pt x="21600" y="21600"/>
                  </a:cubicBezTo>
                  <a:lnTo>
                    <a:pt x="21600" y="16556"/>
                  </a:lnTo>
                  <a:cubicBezTo>
                    <a:pt x="21600" y="16556"/>
                    <a:pt x="21598" y="16556"/>
                    <a:pt x="21598" y="16556"/>
                  </a:cubicBezTo>
                  <a:cubicBezTo>
                    <a:pt x="15512" y="16556"/>
                    <a:pt x="10578" y="12702"/>
                    <a:pt x="10578" y="7946"/>
                  </a:cubicBezTo>
                  <a:cubicBezTo>
                    <a:pt x="10578" y="7903"/>
                    <a:pt x="10582" y="7860"/>
                    <a:pt x="10582" y="7818"/>
                  </a:cubicBezTo>
                  <a:lnTo>
                    <a:pt x="14736" y="7818"/>
                  </a:lnTo>
                  <a:lnTo>
                    <a:pt x="7367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 hangingPunct="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76" name="SNOLAB"/>
            <p:cNvSpPr/>
            <p:nvPr/>
          </p:nvSpPr>
          <p:spPr>
            <a:xfrm>
              <a:off x="0" y="0"/>
              <a:ext cx="1746865" cy="57317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noAutofit/>
            </a:bodyPr>
            <a:lstStyle>
              <a:lvl1pPr defTabSz="825500">
                <a:defRPr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 algn="ctr" defTabSz="412750" hangingPunct="0"/>
              <a:r>
                <a:rPr sz="1200" kern="0"/>
                <a:t>SNOLAB</a:t>
              </a:r>
            </a:p>
          </p:txBody>
        </p:sp>
      </p:grpSp>
      <p:grpSp>
        <p:nvGrpSpPr>
          <p:cNvPr id="281" name="Group"/>
          <p:cNvGrpSpPr/>
          <p:nvPr/>
        </p:nvGrpSpPr>
        <p:grpSpPr>
          <a:xfrm>
            <a:off x="6277702" y="4221102"/>
            <a:ext cx="1254422" cy="1135504"/>
            <a:chOff x="0" y="0"/>
            <a:chExt cx="2508842" cy="2271007"/>
          </a:xfrm>
        </p:grpSpPr>
        <p:sp>
          <p:nvSpPr>
            <p:cNvPr id="278" name="Arrow 7"/>
            <p:cNvSpPr/>
            <p:nvPr/>
          </p:nvSpPr>
          <p:spPr>
            <a:xfrm rot="14971329">
              <a:off x="334681" y="645899"/>
              <a:ext cx="1219960" cy="1561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367" y="0"/>
                  </a:moveTo>
                  <a:lnTo>
                    <a:pt x="0" y="7818"/>
                  </a:lnTo>
                  <a:lnTo>
                    <a:pt x="4127" y="7818"/>
                  </a:lnTo>
                  <a:cubicBezTo>
                    <a:pt x="4127" y="7860"/>
                    <a:pt x="4125" y="7904"/>
                    <a:pt x="4125" y="7946"/>
                  </a:cubicBezTo>
                  <a:cubicBezTo>
                    <a:pt x="4125" y="15487"/>
                    <a:pt x="11948" y="21600"/>
                    <a:pt x="21598" y="21600"/>
                  </a:cubicBezTo>
                  <a:cubicBezTo>
                    <a:pt x="21598" y="21600"/>
                    <a:pt x="21600" y="21600"/>
                    <a:pt x="21600" y="21600"/>
                  </a:cubicBezTo>
                  <a:lnTo>
                    <a:pt x="21600" y="16556"/>
                  </a:lnTo>
                  <a:cubicBezTo>
                    <a:pt x="21600" y="16556"/>
                    <a:pt x="21598" y="16556"/>
                    <a:pt x="21598" y="16556"/>
                  </a:cubicBezTo>
                  <a:cubicBezTo>
                    <a:pt x="15512" y="16556"/>
                    <a:pt x="10578" y="12702"/>
                    <a:pt x="10578" y="7946"/>
                  </a:cubicBezTo>
                  <a:cubicBezTo>
                    <a:pt x="10578" y="7903"/>
                    <a:pt x="10582" y="7860"/>
                    <a:pt x="10582" y="7818"/>
                  </a:cubicBezTo>
                  <a:lnTo>
                    <a:pt x="14736" y="7818"/>
                  </a:lnTo>
                  <a:lnTo>
                    <a:pt x="7367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 hangingPunct="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79" name="Arrow 7"/>
            <p:cNvSpPr/>
            <p:nvPr/>
          </p:nvSpPr>
          <p:spPr>
            <a:xfrm rot="7560000" flipH="1">
              <a:off x="1049889" y="156573"/>
              <a:ext cx="1112397" cy="1423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367" y="0"/>
                  </a:moveTo>
                  <a:lnTo>
                    <a:pt x="0" y="7818"/>
                  </a:lnTo>
                  <a:lnTo>
                    <a:pt x="4127" y="7818"/>
                  </a:lnTo>
                  <a:cubicBezTo>
                    <a:pt x="4127" y="7860"/>
                    <a:pt x="4125" y="7904"/>
                    <a:pt x="4125" y="7946"/>
                  </a:cubicBezTo>
                  <a:cubicBezTo>
                    <a:pt x="4125" y="15487"/>
                    <a:pt x="11948" y="21600"/>
                    <a:pt x="21598" y="21600"/>
                  </a:cubicBezTo>
                  <a:cubicBezTo>
                    <a:pt x="21598" y="21600"/>
                    <a:pt x="21600" y="21600"/>
                    <a:pt x="21600" y="21600"/>
                  </a:cubicBezTo>
                  <a:lnTo>
                    <a:pt x="21600" y="16556"/>
                  </a:lnTo>
                  <a:cubicBezTo>
                    <a:pt x="21600" y="16556"/>
                    <a:pt x="21598" y="16556"/>
                    <a:pt x="21598" y="16556"/>
                  </a:cubicBezTo>
                  <a:cubicBezTo>
                    <a:pt x="15512" y="16556"/>
                    <a:pt x="10578" y="12702"/>
                    <a:pt x="10578" y="7946"/>
                  </a:cubicBezTo>
                  <a:cubicBezTo>
                    <a:pt x="10578" y="7903"/>
                    <a:pt x="10582" y="7860"/>
                    <a:pt x="10582" y="7818"/>
                  </a:cubicBezTo>
                  <a:lnTo>
                    <a:pt x="14736" y="7818"/>
                  </a:lnTo>
                  <a:lnTo>
                    <a:pt x="7367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 hangingPunct="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80" name="TRIUMF"/>
            <p:cNvSpPr/>
            <p:nvPr/>
          </p:nvSpPr>
          <p:spPr>
            <a:xfrm>
              <a:off x="549267" y="35323"/>
              <a:ext cx="1303571" cy="64647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noAutofit/>
            </a:bodyPr>
            <a:lstStyle>
              <a:lvl1pPr defTabSz="825500">
                <a:defRPr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 algn="ctr" defTabSz="412750" hangingPunct="0"/>
              <a:r>
                <a:rPr sz="1200" kern="0"/>
                <a:t>TRIUMF</a:t>
              </a:r>
            </a:p>
          </p:txBody>
        </p:sp>
      </p:grpSp>
      <p:sp>
        <p:nvSpPr>
          <p:cNvPr id="282" name="Particle Physics"/>
          <p:cNvSpPr/>
          <p:nvPr/>
        </p:nvSpPr>
        <p:spPr>
          <a:xfrm>
            <a:off x="3554217" y="6170485"/>
            <a:ext cx="4968202" cy="347305"/>
          </a:xfrm>
          <a:prstGeom prst="rect">
            <a:avLst/>
          </a:prstGeom>
          <a:solidFill>
            <a:schemeClr val="accent2">
              <a:hueOff val="-202083"/>
              <a:satOff val="17755"/>
              <a:lumOff val="-16089"/>
            </a:schemeClr>
          </a:solidFill>
          <a:ln w="38100">
            <a:solidFill>
              <a:schemeClr val="accent2">
                <a:hueOff val="-202083"/>
                <a:satOff val="17755"/>
                <a:lumOff val="-16089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algn="ctr" defTabSz="412750" hangingPunct="0"/>
            <a:r>
              <a:rPr sz="1600" kern="0"/>
              <a:t>Particle Physics</a:t>
            </a:r>
          </a:p>
        </p:txBody>
      </p:sp>
      <p:sp>
        <p:nvSpPr>
          <p:cNvPr id="283" name="Leveraging existing local expertise"/>
          <p:cNvSpPr txBox="1"/>
          <p:nvPr/>
        </p:nvSpPr>
        <p:spPr>
          <a:xfrm rot="16200000">
            <a:off x="-349472" y="4929363"/>
            <a:ext cx="2256014" cy="1113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>
              <a:defRPr sz="4600">
                <a:gradFill flip="none" rotWithShape="1">
                  <a:gsLst>
                    <a:gs pos="17040">
                      <a:srgbClr val="52852D"/>
                    </a:gs>
                    <a:gs pos="53302">
                      <a:schemeClr val="accent6">
                        <a:satOff val="-20754"/>
                        <a:lumOff val="-16738"/>
                      </a:schemeClr>
                    </a:gs>
                    <a:gs pos="71206">
                      <a:srgbClr val="6A4798"/>
                    </a:gs>
                    <a:gs pos="100000">
                      <a:schemeClr val="accent1">
                        <a:lumOff val="-13575"/>
                      </a:schemeClr>
                    </a:gs>
                  </a:gsLst>
                  <a:lin ang="21344962" scaled="0"/>
                </a:gradFill>
              </a:defRPr>
            </a:lvl1pPr>
          </a:lstStyle>
          <a:p>
            <a:pPr algn="ctr" defTabSz="1219169" hangingPunct="0"/>
            <a:r>
              <a:rPr sz="2300" kern="0">
                <a:gradFill flip="none" rotWithShape="1">
                  <a:gsLst>
                    <a:gs pos="17040">
                      <a:srgbClr val="52852D"/>
                    </a:gs>
                    <a:gs pos="53302">
                      <a:srgbClr val="FF42A1">
                        <a:satOff val="-20754"/>
                        <a:lumOff val="-16738"/>
                      </a:srgbClr>
                    </a:gs>
                    <a:gs pos="71206">
                      <a:srgbClr val="6A4798"/>
                    </a:gs>
                    <a:gs pos="100000">
                      <a:srgbClr val="00A2FF">
                        <a:lumOff val="-13575"/>
                      </a:srgbClr>
                    </a:gs>
                  </a:gsLst>
                  <a:lin ang="21344962" scaled="0"/>
                </a:gradFill>
                <a:latin typeface="Helvetica Neue"/>
                <a:ea typeface="Helvetica Neue"/>
                <a:cs typeface="Helvetica Neue"/>
                <a:sym typeface="Helvetica Neue"/>
              </a:rPr>
              <a:t>Leveraging existing local expertise</a:t>
            </a:r>
          </a:p>
        </p:txBody>
      </p:sp>
      <p:sp>
        <p:nvSpPr>
          <p:cNvPr id="284" name="Computing"/>
          <p:cNvSpPr/>
          <p:nvPr/>
        </p:nvSpPr>
        <p:spPr>
          <a:xfrm>
            <a:off x="1344479" y="3499189"/>
            <a:ext cx="1776986" cy="1776986"/>
          </a:xfrm>
          <a:prstGeom prst="ellipse">
            <a:avLst/>
          </a:prstGeom>
          <a:solidFill>
            <a:schemeClr val="accent6">
              <a:satOff val="-20754"/>
              <a:lumOff val="-1673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algn="ctr" defTabSz="412750" hangingPunct="0"/>
            <a:r>
              <a:rPr sz="1600" kern="0"/>
              <a:t>Computing</a:t>
            </a:r>
          </a:p>
        </p:txBody>
      </p:sp>
      <p:sp>
        <p:nvSpPr>
          <p:cNvPr id="285" name="Accelerator"/>
          <p:cNvSpPr/>
          <p:nvPr/>
        </p:nvSpPr>
        <p:spPr>
          <a:xfrm>
            <a:off x="10311823" y="4689792"/>
            <a:ext cx="1776986" cy="1776986"/>
          </a:xfrm>
          <a:prstGeom prst="ellipse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algn="ctr" defTabSz="412750" hangingPunct="0"/>
            <a:r>
              <a:rPr sz="1600" kern="0"/>
              <a:t>Accelerator</a:t>
            </a:r>
          </a:p>
        </p:txBody>
      </p:sp>
      <p:sp>
        <p:nvSpPr>
          <p:cNvPr id="286" name="Circle"/>
          <p:cNvSpPr/>
          <p:nvPr/>
        </p:nvSpPr>
        <p:spPr>
          <a:xfrm>
            <a:off x="9662913" y="2848091"/>
            <a:ext cx="1776986" cy="1776986"/>
          </a:xfrm>
          <a:prstGeom prst="ellipse">
            <a:avLst/>
          </a:prstGeom>
          <a:solidFill>
            <a:srgbClr val="52AD4A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7" name="Square"/>
          <p:cNvSpPr/>
          <p:nvPr/>
        </p:nvSpPr>
        <p:spPr>
          <a:xfrm>
            <a:off x="3664755" y="5166179"/>
            <a:ext cx="91646" cy="91646"/>
          </a:xfrm>
          <a:prstGeom prst="rect">
            <a:avLst/>
          </a:prstGeom>
          <a:solidFill>
            <a:schemeClr val="accent6">
              <a:satOff val="-20754"/>
              <a:lumOff val="-16738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8" name="Square"/>
          <p:cNvSpPr/>
          <p:nvPr/>
        </p:nvSpPr>
        <p:spPr>
          <a:xfrm>
            <a:off x="3776735" y="5166179"/>
            <a:ext cx="91646" cy="91646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9" name="Square"/>
          <p:cNvSpPr/>
          <p:nvPr/>
        </p:nvSpPr>
        <p:spPr>
          <a:xfrm>
            <a:off x="3887228" y="5166179"/>
            <a:ext cx="91646" cy="91646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301" name="Group"/>
          <p:cNvGrpSpPr/>
          <p:nvPr/>
        </p:nvGrpSpPr>
        <p:grpSpPr>
          <a:xfrm>
            <a:off x="8627579" y="89599"/>
            <a:ext cx="3580753" cy="1784328"/>
            <a:chOff x="23111" y="121092"/>
            <a:chExt cx="7161503" cy="3568654"/>
          </a:xfrm>
        </p:grpSpPr>
        <p:pic>
          <p:nvPicPr>
            <p:cNvPr id="290" name="Image" descr="Image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3111" y="121092"/>
              <a:ext cx="7063736" cy="356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017" y="0"/>
                  </a:moveTo>
                  <a:cubicBezTo>
                    <a:pt x="5605" y="546"/>
                    <a:pt x="4278" y="1391"/>
                    <a:pt x="3142" y="2553"/>
                  </a:cubicBezTo>
                  <a:cubicBezTo>
                    <a:pt x="1312" y="4425"/>
                    <a:pt x="266" y="6793"/>
                    <a:pt x="0" y="9234"/>
                  </a:cubicBezTo>
                  <a:lnTo>
                    <a:pt x="0" y="11737"/>
                  </a:lnTo>
                  <a:cubicBezTo>
                    <a:pt x="266" y="14178"/>
                    <a:pt x="1312" y="16545"/>
                    <a:pt x="3142" y="18417"/>
                  </a:cubicBezTo>
                  <a:cubicBezTo>
                    <a:pt x="4923" y="20240"/>
                    <a:pt x="7166" y="21294"/>
                    <a:pt x="9485" y="21600"/>
                  </a:cubicBezTo>
                  <a:lnTo>
                    <a:pt x="12305" y="21600"/>
                  </a:lnTo>
                  <a:cubicBezTo>
                    <a:pt x="14625" y="21294"/>
                    <a:pt x="16868" y="20240"/>
                    <a:pt x="18650" y="18417"/>
                  </a:cubicBezTo>
                  <a:cubicBezTo>
                    <a:pt x="20184" y="16848"/>
                    <a:pt x="21165" y="14929"/>
                    <a:pt x="21600" y="12911"/>
                  </a:cubicBezTo>
                  <a:lnTo>
                    <a:pt x="21600" y="8059"/>
                  </a:lnTo>
                  <a:cubicBezTo>
                    <a:pt x="21165" y="6041"/>
                    <a:pt x="20184" y="4123"/>
                    <a:pt x="18650" y="2553"/>
                  </a:cubicBezTo>
                  <a:cubicBezTo>
                    <a:pt x="17513" y="1391"/>
                    <a:pt x="16187" y="546"/>
                    <a:pt x="14775" y="0"/>
                  </a:cubicBezTo>
                  <a:lnTo>
                    <a:pt x="7017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291" name="SNOLAB"/>
            <p:cNvSpPr/>
            <p:nvPr/>
          </p:nvSpPr>
          <p:spPr>
            <a:xfrm>
              <a:off x="1780745" y="139142"/>
              <a:ext cx="1455422" cy="57317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noAutofit/>
            </a:bodyPr>
            <a:lstStyle>
              <a:lvl1pPr defTabSz="825500">
                <a:defRPr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 algn="ctr" defTabSz="412750" hangingPunct="0"/>
              <a:r>
                <a:rPr sz="1200" kern="0"/>
                <a:t>SNOLAB</a:t>
              </a:r>
            </a:p>
          </p:txBody>
        </p:sp>
        <p:sp>
          <p:nvSpPr>
            <p:cNvPr id="292" name="TRIUMF"/>
            <p:cNvSpPr/>
            <p:nvPr/>
          </p:nvSpPr>
          <p:spPr>
            <a:xfrm>
              <a:off x="167969" y="1044154"/>
              <a:ext cx="1303571" cy="64647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noAutofit/>
            </a:bodyPr>
            <a:lstStyle>
              <a:lvl1pPr defTabSz="825500">
                <a:defRPr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 algn="ctr" defTabSz="412750" hangingPunct="0"/>
              <a:r>
                <a:rPr sz="1200" kern="0"/>
                <a:t>TRIUMF</a:t>
              </a:r>
            </a:p>
          </p:txBody>
        </p:sp>
        <p:sp>
          <p:nvSpPr>
            <p:cNvPr id="293" name="CERN"/>
            <p:cNvSpPr/>
            <p:nvPr/>
          </p:nvSpPr>
          <p:spPr>
            <a:xfrm>
              <a:off x="2878999" y="1196621"/>
              <a:ext cx="1067309" cy="494073"/>
            </a:xfrm>
            <a:prstGeom prst="rect">
              <a:avLst/>
            </a:prstGeom>
            <a:solidFill>
              <a:schemeClr val="accent4">
                <a:hueOff val="-1247790"/>
                <a:lumOff val="-12326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noAutofit/>
            </a:bodyPr>
            <a:lstStyle>
              <a:lvl1pPr defTabSz="825500">
                <a:defRPr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 algn="ctr" defTabSz="412750" hangingPunct="0"/>
              <a:r>
                <a:rPr sz="1200" kern="0"/>
                <a:t>CERN</a:t>
              </a:r>
            </a:p>
          </p:txBody>
        </p:sp>
        <p:sp>
          <p:nvSpPr>
            <p:cNvPr id="294" name="PSI"/>
            <p:cNvSpPr/>
            <p:nvPr/>
          </p:nvSpPr>
          <p:spPr>
            <a:xfrm>
              <a:off x="3714910" y="191953"/>
              <a:ext cx="1146060" cy="467555"/>
            </a:xfrm>
            <a:prstGeom prst="rect">
              <a:avLst/>
            </a:prstGeom>
            <a:solidFill>
              <a:schemeClr val="accent4">
                <a:hueOff val="-1247790"/>
                <a:lumOff val="-12326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noAutofit/>
            </a:bodyPr>
            <a:lstStyle>
              <a:lvl1pPr defTabSz="825500">
                <a:defRPr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 algn="ctr" defTabSz="412750" hangingPunct="0"/>
              <a:r>
                <a:rPr sz="1200" kern="0"/>
                <a:t>PSI</a:t>
              </a:r>
            </a:p>
          </p:txBody>
        </p:sp>
        <p:sp>
          <p:nvSpPr>
            <p:cNvPr id="295" name="JPARC/KEK"/>
            <p:cNvSpPr/>
            <p:nvPr/>
          </p:nvSpPr>
          <p:spPr>
            <a:xfrm>
              <a:off x="5175350" y="1440344"/>
              <a:ext cx="2009265" cy="467555"/>
            </a:xfrm>
            <a:prstGeom prst="rect">
              <a:avLst/>
            </a:prstGeom>
            <a:solidFill>
              <a:schemeClr val="accent4">
                <a:hueOff val="-1247790"/>
                <a:lumOff val="-12326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noAutofit/>
            </a:bodyPr>
            <a:lstStyle>
              <a:lvl1pPr defTabSz="825500">
                <a:defRPr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 algn="ctr" defTabSz="412750" hangingPunct="0"/>
              <a:r>
                <a:rPr sz="1200" kern="0"/>
                <a:t>JPARC/KEK</a:t>
              </a:r>
            </a:p>
          </p:txBody>
        </p:sp>
        <p:sp>
          <p:nvSpPr>
            <p:cNvPr id="296" name="Line"/>
            <p:cNvSpPr/>
            <p:nvPr/>
          </p:nvSpPr>
          <p:spPr>
            <a:xfrm flipV="1">
              <a:off x="2038415" y="706242"/>
              <a:ext cx="156527" cy="156527"/>
            </a:xfrm>
            <a:prstGeom prst="line">
              <a:avLst/>
            </a:prstGeom>
            <a:noFill/>
            <a:ln w="25400" cap="flat">
              <a:solidFill>
                <a:schemeClr val="accent4"/>
              </a:solidFill>
              <a:prstDash val="solid"/>
              <a:miter lim="400000"/>
              <a:headEnd type="oval" w="med" len="med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1219169" hangingPunct="0"/>
              <a:endParaRPr sz="1200" kern="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97" name="Line"/>
            <p:cNvSpPr/>
            <p:nvPr/>
          </p:nvSpPr>
          <p:spPr>
            <a:xfrm flipH="1">
              <a:off x="1038377" y="799912"/>
              <a:ext cx="262073" cy="262073"/>
            </a:xfrm>
            <a:prstGeom prst="line">
              <a:avLst/>
            </a:prstGeom>
            <a:noFill/>
            <a:ln w="25400" cap="flat">
              <a:solidFill>
                <a:schemeClr val="accent4"/>
              </a:solidFill>
              <a:prstDash val="solid"/>
              <a:miter lim="400000"/>
              <a:headEnd type="oval" w="med" len="med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1219169" hangingPunct="0"/>
              <a:endParaRPr sz="1200" kern="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98" name="Line"/>
            <p:cNvSpPr/>
            <p:nvPr/>
          </p:nvSpPr>
          <p:spPr>
            <a:xfrm flipH="1">
              <a:off x="3370484" y="896345"/>
              <a:ext cx="141948" cy="355808"/>
            </a:xfrm>
            <a:prstGeom prst="line">
              <a:avLst/>
            </a:prstGeom>
            <a:noFill/>
            <a:ln w="25400" cap="flat">
              <a:solidFill>
                <a:schemeClr val="accent4">
                  <a:hueOff val="-1247790"/>
                  <a:lumOff val="-12326"/>
                </a:schemeClr>
              </a:solidFill>
              <a:prstDash val="solid"/>
              <a:miter lim="400000"/>
              <a:headEnd type="oval" w="med" len="med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1219169" hangingPunct="0"/>
              <a:endParaRPr sz="1200" kern="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99" name="Line"/>
            <p:cNvSpPr/>
            <p:nvPr/>
          </p:nvSpPr>
          <p:spPr>
            <a:xfrm flipV="1">
              <a:off x="3580184" y="293995"/>
              <a:ext cx="444335" cy="599355"/>
            </a:xfrm>
            <a:prstGeom prst="line">
              <a:avLst/>
            </a:prstGeom>
            <a:noFill/>
            <a:ln w="25400" cap="flat">
              <a:solidFill>
                <a:schemeClr val="accent4">
                  <a:hueOff val="-1247790"/>
                  <a:lumOff val="-12326"/>
                </a:schemeClr>
              </a:solidFill>
              <a:prstDash val="solid"/>
              <a:miter lim="400000"/>
              <a:headEnd type="oval" w="med" len="med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1219169" hangingPunct="0"/>
              <a:endParaRPr sz="1200" kern="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00" name="Line"/>
            <p:cNvSpPr/>
            <p:nvPr/>
          </p:nvSpPr>
          <p:spPr>
            <a:xfrm flipH="1">
              <a:off x="5692723" y="1130978"/>
              <a:ext cx="188111" cy="354209"/>
            </a:xfrm>
            <a:prstGeom prst="line">
              <a:avLst/>
            </a:prstGeom>
            <a:noFill/>
            <a:ln w="25400" cap="flat">
              <a:solidFill>
                <a:schemeClr val="accent4">
                  <a:hueOff val="-1247790"/>
                  <a:lumOff val="-12326"/>
                </a:schemeClr>
              </a:solidFill>
              <a:prstDash val="solid"/>
              <a:miter lim="400000"/>
              <a:headEnd type="oval" w="med" len="med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1219169" hangingPunct="0"/>
              <a:endParaRPr sz="1200" kern="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02" name="Rectangle"/>
          <p:cNvSpPr/>
          <p:nvPr/>
        </p:nvSpPr>
        <p:spPr>
          <a:xfrm rot="18518157">
            <a:off x="5731004" y="2341046"/>
            <a:ext cx="227666" cy="508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3" name="Rectangle"/>
          <p:cNvSpPr/>
          <p:nvPr/>
        </p:nvSpPr>
        <p:spPr>
          <a:xfrm rot="18518157">
            <a:off x="5825536" y="2315955"/>
            <a:ext cx="127236" cy="508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4" name="Rectangle"/>
          <p:cNvSpPr/>
          <p:nvPr/>
        </p:nvSpPr>
        <p:spPr>
          <a:xfrm rot="18518157">
            <a:off x="5625936" y="2466133"/>
            <a:ext cx="127237" cy="508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5" name="Rectangle"/>
          <p:cNvSpPr/>
          <p:nvPr/>
        </p:nvSpPr>
        <p:spPr>
          <a:xfrm rot="18518157">
            <a:off x="5709066" y="2462598"/>
            <a:ext cx="59656" cy="508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310" name="Group"/>
          <p:cNvGrpSpPr/>
          <p:nvPr/>
        </p:nvGrpSpPr>
        <p:grpSpPr>
          <a:xfrm>
            <a:off x="5475134" y="4920117"/>
            <a:ext cx="199819" cy="91646"/>
            <a:chOff x="0" y="0"/>
            <a:chExt cx="399636" cy="183289"/>
          </a:xfrm>
        </p:grpSpPr>
        <p:sp>
          <p:nvSpPr>
            <p:cNvPr id="308" name="Square"/>
            <p:cNvSpPr/>
            <p:nvPr/>
          </p:nvSpPr>
          <p:spPr>
            <a:xfrm>
              <a:off x="0" y="0"/>
              <a:ext cx="183290" cy="183290"/>
            </a:xfrm>
            <a:prstGeom prst="rect">
              <a:avLst/>
            </a:prstGeom>
            <a:solidFill>
              <a:schemeClr val="accent6">
                <a:satOff val="-20754"/>
                <a:lumOff val="-1673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 hangingPunct="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09" name="Square"/>
            <p:cNvSpPr/>
            <p:nvPr/>
          </p:nvSpPr>
          <p:spPr>
            <a:xfrm>
              <a:off x="216346" y="0"/>
              <a:ext cx="183291" cy="183290"/>
            </a:xfrm>
            <a:prstGeom prst="rect">
              <a:avLst/>
            </a:prstGeom>
            <a:solidFill>
              <a:schemeClr val="accent3">
                <a:hueOff val="362282"/>
                <a:satOff val="31803"/>
                <a:lumOff val="-1824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 hangingPunct="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311" name="Square"/>
          <p:cNvSpPr/>
          <p:nvPr/>
        </p:nvSpPr>
        <p:spPr>
          <a:xfrm>
            <a:off x="5472219" y="5166179"/>
            <a:ext cx="91646" cy="91646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2" name="Square"/>
          <p:cNvSpPr/>
          <p:nvPr/>
        </p:nvSpPr>
        <p:spPr>
          <a:xfrm>
            <a:off x="5582712" y="5166179"/>
            <a:ext cx="91646" cy="91646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3" name="Square"/>
          <p:cNvSpPr/>
          <p:nvPr/>
        </p:nvSpPr>
        <p:spPr>
          <a:xfrm>
            <a:off x="5472219" y="5411336"/>
            <a:ext cx="91646" cy="91646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4" name="Square"/>
          <p:cNvSpPr/>
          <p:nvPr/>
        </p:nvSpPr>
        <p:spPr>
          <a:xfrm>
            <a:off x="8171262" y="4783538"/>
            <a:ext cx="91646" cy="91646"/>
          </a:xfrm>
          <a:prstGeom prst="rect">
            <a:avLst/>
          </a:prstGeom>
          <a:solidFill>
            <a:schemeClr val="accent6">
              <a:satOff val="-20754"/>
              <a:lumOff val="-16738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5" name="Square"/>
          <p:cNvSpPr/>
          <p:nvPr/>
        </p:nvSpPr>
        <p:spPr>
          <a:xfrm>
            <a:off x="8291219" y="4783538"/>
            <a:ext cx="91646" cy="91646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6" name="Square"/>
          <p:cNvSpPr/>
          <p:nvPr/>
        </p:nvSpPr>
        <p:spPr>
          <a:xfrm>
            <a:off x="8021077" y="5300145"/>
            <a:ext cx="91645" cy="91646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7" name="Square"/>
          <p:cNvSpPr/>
          <p:nvPr/>
        </p:nvSpPr>
        <p:spPr>
          <a:xfrm>
            <a:off x="8340023" y="5535964"/>
            <a:ext cx="91646" cy="91645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8" name="(ADDITIONAL SUPPORT  FOR  DARKSIDE, P-ONE)"/>
          <p:cNvSpPr txBox="1"/>
          <p:nvPr/>
        </p:nvSpPr>
        <p:spPr>
          <a:xfrm>
            <a:off x="9852445" y="3829744"/>
            <a:ext cx="1489190" cy="489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1219169" hangingPunct="0">
              <a:defRPr sz="1900" b="1">
                <a:solidFill>
                  <a:srgbClr val="FFFFFF"/>
                </a:solidFill>
              </a:defRPr>
            </a:pPr>
            <a:r>
              <a:rPr sz="950" b="1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(ADDITIONAL SUPPORT </a:t>
            </a:r>
            <a:br>
              <a:rPr sz="950" b="1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z="950" b="1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</a:t>
            </a:r>
            <a:br>
              <a:rPr sz="950" b="1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z="950" b="1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DARKSIDE, P-ONE)</a:t>
            </a:r>
          </a:p>
        </p:txBody>
      </p:sp>
      <p:sp>
        <p:nvSpPr>
          <p:cNvPr id="319" name="Science &amp;  Technology R&amp;D"/>
          <p:cNvSpPr txBox="1"/>
          <p:nvPr/>
        </p:nvSpPr>
        <p:spPr>
          <a:xfrm>
            <a:off x="9973524" y="3051939"/>
            <a:ext cx="1155766" cy="789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sz="160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Science &amp; </a:t>
            </a:r>
            <a:br>
              <a:rPr sz="160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</a:br>
            <a:r>
              <a:rPr sz="160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Technology</a:t>
            </a:r>
            <a:br>
              <a:rPr sz="160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</a:br>
            <a:r>
              <a:rPr sz="160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R&amp;D</a:t>
            </a:r>
          </a:p>
        </p:txBody>
      </p:sp>
      <p:grpSp>
        <p:nvGrpSpPr>
          <p:cNvPr id="322" name="Group"/>
          <p:cNvGrpSpPr/>
          <p:nvPr/>
        </p:nvGrpSpPr>
        <p:grpSpPr>
          <a:xfrm>
            <a:off x="8101300" y="5038154"/>
            <a:ext cx="206169" cy="91646"/>
            <a:chOff x="0" y="0"/>
            <a:chExt cx="412336" cy="183289"/>
          </a:xfrm>
        </p:grpSpPr>
        <p:sp>
          <p:nvSpPr>
            <p:cNvPr id="320" name="Square"/>
            <p:cNvSpPr/>
            <p:nvPr/>
          </p:nvSpPr>
          <p:spPr>
            <a:xfrm>
              <a:off x="0" y="0"/>
              <a:ext cx="183290" cy="183290"/>
            </a:xfrm>
            <a:prstGeom prst="rect">
              <a:avLst/>
            </a:prstGeom>
            <a:solidFill>
              <a:schemeClr val="accent6">
                <a:satOff val="-20754"/>
                <a:lumOff val="-1673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 hangingPunct="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21" name="Square"/>
            <p:cNvSpPr/>
            <p:nvPr/>
          </p:nvSpPr>
          <p:spPr>
            <a:xfrm>
              <a:off x="229046" y="0"/>
              <a:ext cx="183291" cy="183290"/>
            </a:xfrm>
            <a:prstGeom prst="rect">
              <a:avLst/>
            </a:prstGeom>
            <a:solidFill>
              <a:schemeClr val="accent3">
                <a:hueOff val="362282"/>
                <a:satOff val="31803"/>
                <a:lumOff val="-1824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 hangingPunct="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325" name="Group"/>
          <p:cNvGrpSpPr/>
          <p:nvPr/>
        </p:nvGrpSpPr>
        <p:grpSpPr>
          <a:xfrm>
            <a:off x="6609901" y="5056270"/>
            <a:ext cx="1352588" cy="1062156"/>
            <a:chOff x="0" y="0"/>
            <a:chExt cx="2705174" cy="2124310"/>
          </a:xfrm>
        </p:grpSpPr>
        <p:sp>
          <p:nvSpPr>
            <p:cNvPr id="323" name="Arrow 7"/>
            <p:cNvSpPr/>
            <p:nvPr/>
          </p:nvSpPr>
          <p:spPr>
            <a:xfrm rot="2177219">
              <a:off x="328368" y="200280"/>
              <a:ext cx="1165612" cy="1491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367" y="0"/>
                  </a:moveTo>
                  <a:lnTo>
                    <a:pt x="0" y="7818"/>
                  </a:lnTo>
                  <a:lnTo>
                    <a:pt x="4127" y="7818"/>
                  </a:lnTo>
                  <a:cubicBezTo>
                    <a:pt x="4127" y="7860"/>
                    <a:pt x="4125" y="7904"/>
                    <a:pt x="4125" y="7946"/>
                  </a:cubicBezTo>
                  <a:cubicBezTo>
                    <a:pt x="4125" y="15487"/>
                    <a:pt x="11948" y="21600"/>
                    <a:pt x="21598" y="21600"/>
                  </a:cubicBezTo>
                  <a:cubicBezTo>
                    <a:pt x="21598" y="21600"/>
                    <a:pt x="21600" y="21600"/>
                    <a:pt x="21600" y="21600"/>
                  </a:cubicBezTo>
                  <a:lnTo>
                    <a:pt x="21600" y="16556"/>
                  </a:lnTo>
                  <a:cubicBezTo>
                    <a:pt x="21600" y="16556"/>
                    <a:pt x="21598" y="16556"/>
                    <a:pt x="21598" y="16556"/>
                  </a:cubicBezTo>
                  <a:cubicBezTo>
                    <a:pt x="15512" y="16556"/>
                    <a:pt x="10578" y="12702"/>
                    <a:pt x="10578" y="7946"/>
                  </a:cubicBezTo>
                  <a:cubicBezTo>
                    <a:pt x="10578" y="7903"/>
                    <a:pt x="10582" y="7860"/>
                    <a:pt x="10582" y="7818"/>
                  </a:cubicBezTo>
                  <a:lnTo>
                    <a:pt x="14736" y="7818"/>
                  </a:lnTo>
                  <a:lnTo>
                    <a:pt x="7367" y="0"/>
                  </a:lnTo>
                  <a:close/>
                </a:path>
              </a:pathLst>
            </a:custGeom>
            <a:solidFill>
              <a:schemeClr val="accent4">
                <a:hueOff val="-1247790"/>
                <a:lumOff val="-12326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 hangingPunct="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24" name="JPARC/KEK"/>
            <p:cNvSpPr/>
            <p:nvPr/>
          </p:nvSpPr>
          <p:spPr>
            <a:xfrm>
              <a:off x="695910" y="1656755"/>
              <a:ext cx="2009265" cy="467556"/>
            </a:xfrm>
            <a:prstGeom prst="rect">
              <a:avLst/>
            </a:prstGeom>
            <a:solidFill>
              <a:schemeClr val="accent4">
                <a:hueOff val="-1247790"/>
                <a:lumOff val="-12326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noAutofit/>
            </a:bodyPr>
            <a:lstStyle>
              <a:lvl1pPr defTabSz="825500">
                <a:defRPr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 algn="ctr" defTabSz="412750" hangingPunct="0"/>
              <a:r>
                <a:rPr sz="1200" kern="0"/>
                <a:t>JPARC/KEK</a:t>
              </a:r>
            </a:p>
          </p:txBody>
        </p:sp>
      </p:grpSp>
      <p:sp>
        <p:nvSpPr>
          <p:cNvPr id="326" name="Growth areas"/>
          <p:cNvSpPr txBox="1"/>
          <p:nvPr/>
        </p:nvSpPr>
        <p:spPr>
          <a:xfrm rot="16200000">
            <a:off x="-459316" y="2069602"/>
            <a:ext cx="1825821" cy="405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4600">
                <a:gradFill flip="none" rotWithShape="1">
                  <a:gsLst>
                    <a:gs pos="0">
                      <a:srgbClr val="52852D"/>
                    </a:gs>
                    <a:gs pos="100000">
                      <a:schemeClr val="accent5">
                        <a:hueOff val="-152895"/>
                        <a:lumOff val="12368"/>
                      </a:schemeClr>
                    </a:gs>
                  </a:gsLst>
                  <a:lin ang="21344962" scaled="0"/>
                </a:gradFill>
              </a:defRPr>
            </a:lvl1pPr>
          </a:lstStyle>
          <a:p>
            <a:pPr algn="ctr" defTabSz="1219169" hangingPunct="0"/>
            <a:r>
              <a:rPr sz="2300" kern="0">
                <a:gradFill flip="none" rotWithShape="1">
                  <a:gsLst>
                    <a:gs pos="0">
                      <a:srgbClr val="52852D"/>
                    </a:gs>
                    <a:gs pos="100000">
                      <a:srgbClr val="FF644E">
                        <a:hueOff val="-152895"/>
                        <a:lumOff val="12368"/>
                      </a:srgbClr>
                    </a:gs>
                  </a:gsLst>
                  <a:lin ang="21344962" scaled="0"/>
                </a:gradFill>
                <a:latin typeface="Helvetica Neue"/>
                <a:ea typeface="Helvetica Neue"/>
                <a:cs typeface="Helvetica Neue"/>
                <a:sym typeface="Helvetica Neue"/>
              </a:rPr>
              <a:t>Growth areas</a:t>
            </a:r>
          </a:p>
        </p:txBody>
      </p:sp>
      <p:sp>
        <p:nvSpPr>
          <p:cNvPr id="327" name="Quantum computing  &amp;  algorithms"/>
          <p:cNvSpPr txBox="1"/>
          <p:nvPr/>
        </p:nvSpPr>
        <p:spPr>
          <a:xfrm>
            <a:off x="2301448" y="1480805"/>
            <a:ext cx="1325501" cy="74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>
              <a:defRPr sz="3000">
                <a:solidFill>
                  <a:schemeClr val="accent5"/>
                </a:solidFill>
              </a:defRPr>
            </a:lvl1pPr>
          </a:lstStyle>
          <a:p>
            <a:pPr algn="ctr" defTabSz="1219169" hangingPunct="0"/>
            <a:r>
              <a:rPr sz="1500" kern="0">
                <a:solidFill>
                  <a:srgbClr val="FF644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Quantum computing  &amp;  algorithms </a:t>
            </a:r>
          </a:p>
        </p:txBody>
      </p:sp>
      <p:sp>
        <p:nvSpPr>
          <p:cNvPr id="328" name="Arrow 7"/>
          <p:cNvSpPr/>
          <p:nvPr/>
        </p:nvSpPr>
        <p:spPr>
          <a:xfrm rot="20387444" flipH="1">
            <a:off x="4926925" y="1003448"/>
            <a:ext cx="819313" cy="10484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7" y="21600"/>
                </a:moveTo>
                <a:lnTo>
                  <a:pt x="0" y="13782"/>
                </a:lnTo>
                <a:lnTo>
                  <a:pt x="4127" y="13782"/>
                </a:lnTo>
                <a:cubicBezTo>
                  <a:pt x="4127" y="13740"/>
                  <a:pt x="4125" y="13696"/>
                  <a:pt x="4125" y="13654"/>
                </a:cubicBezTo>
                <a:cubicBezTo>
                  <a:pt x="4125" y="6113"/>
                  <a:pt x="11948" y="0"/>
                  <a:pt x="21598" y="0"/>
                </a:cubicBezTo>
                <a:cubicBezTo>
                  <a:pt x="21598" y="0"/>
                  <a:pt x="21600" y="0"/>
                  <a:pt x="21600" y="0"/>
                </a:cubicBezTo>
                <a:lnTo>
                  <a:pt x="21600" y="5044"/>
                </a:lnTo>
                <a:cubicBezTo>
                  <a:pt x="21600" y="5044"/>
                  <a:pt x="21598" y="5044"/>
                  <a:pt x="21598" y="5044"/>
                </a:cubicBezTo>
                <a:cubicBezTo>
                  <a:pt x="15512" y="5044"/>
                  <a:pt x="10578" y="8898"/>
                  <a:pt x="10578" y="13654"/>
                </a:cubicBezTo>
                <a:cubicBezTo>
                  <a:pt x="10578" y="13697"/>
                  <a:pt x="10582" y="13740"/>
                  <a:pt x="10582" y="13782"/>
                </a:cubicBezTo>
                <a:lnTo>
                  <a:pt x="14736" y="13782"/>
                </a:lnTo>
                <a:lnTo>
                  <a:pt x="7367" y="21600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chemeClr val="accent5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9" name="Quantum sensors"/>
          <p:cNvSpPr txBox="1"/>
          <p:nvPr/>
        </p:nvSpPr>
        <p:spPr>
          <a:xfrm>
            <a:off x="5727075" y="1481921"/>
            <a:ext cx="1107513" cy="51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>
              <a:defRPr sz="3000">
                <a:solidFill>
                  <a:schemeClr val="accent5"/>
                </a:solidFill>
              </a:defRPr>
            </a:lvl1pPr>
          </a:lstStyle>
          <a:p>
            <a:pPr algn="ctr" defTabSz="1219169" hangingPunct="0"/>
            <a:r>
              <a:rPr sz="1500" kern="0">
                <a:solidFill>
                  <a:srgbClr val="FF644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Quantum sensors </a:t>
            </a:r>
          </a:p>
        </p:txBody>
      </p:sp>
      <p:sp>
        <p:nvSpPr>
          <p:cNvPr id="330" name="Cryogenic &amp; Single Photon Detectors"/>
          <p:cNvSpPr txBox="1"/>
          <p:nvPr/>
        </p:nvSpPr>
        <p:spPr>
          <a:xfrm>
            <a:off x="7300873" y="1367329"/>
            <a:ext cx="1532055" cy="74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>
              <a:defRPr sz="3000">
                <a:solidFill>
                  <a:schemeClr val="accent5"/>
                </a:solidFill>
              </a:defRPr>
            </a:lvl1pPr>
          </a:lstStyle>
          <a:p>
            <a:pPr algn="ctr" defTabSz="1219169" hangingPunct="0"/>
            <a:r>
              <a:rPr sz="1500" kern="0">
                <a:solidFill>
                  <a:srgbClr val="FF644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Cryogenic &amp; Single Photon Detectors</a:t>
            </a:r>
          </a:p>
        </p:txBody>
      </p:sp>
      <p:grpSp>
        <p:nvGrpSpPr>
          <p:cNvPr id="336" name="Group"/>
          <p:cNvGrpSpPr/>
          <p:nvPr/>
        </p:nvGrpSpPr>
        <p:grpSpPr>
          <a:xfrm>
            <a:off x="6913413" y="197801"/>
            <a:ext cx="1478044" cy="1171813"/>
            <a:chOff x="0" y="0"/>
            <a:chExt cx="2956087" cy="2343624"/>
          </a:xfrm>
        </p:grpSpPr>
        <p:sp>
          <p:nvSpPr>
            <p:cNvPr id="331" name="Arrow 7"/>
            <p:cNvSpPr/>
            <p:nvPr/>
          </p:nvSpPr>
          <p:spPr>
            <a:xfrm rot="4675371">
              <a:off x="641276" y="-32064"/>
              <a:ext cx="1881499" cy="240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367" y="0"/>
                  </a:moveTo>
                  <a:lnTo>
                    <a:pt x="0" y="7818"/>
                  </a:lnTo>
                  <a:lnTo>
                    <a:pt x="4127" y="7818"/>
                  </a:lnTo>
                  <a:cubicBezTo>
                    <a:pt x="4127" y="7860"/>
                    <a:pt x="4125" y="7904"/>
                    <a:pt x="4125" y="7946"/>
                  </a:cubicBezTo>
                  <a:cubicBezTo>
                    <a:pt x="4125" y="15487"/>
                    <a:pt x="11948" y="21600"/>
                    <a:pt x="21598" y="21600"/>
                  </a:cubicBezTo>
                  <a:cubicBezTo>
                    <a:pt x="21598" y="21600"/>
                    <a:pt x="21600" y="21600"/>
                    <a:pt x="21600" y="21600"/>
                  </a:cubicBezTo>
                  <a:lnTo>
                    <a:pt x="21600" y="16556"/>
                  </a:lnTo>
                  <a:cubicBezTo>
                    <a:pt x="21600" y="16556"/>
                    <a:pt x="21598" y="16556"/>
                    <a:pt x="21598" y="16556"/>
                  </a:cubicBezTo>
                  <a:cubicBezTo>
                    <a:pt x="15512" y="16556"/>
                    <a:pt x="10578" y="12702"/>
                    <a:pt x="10578" y="7946"/>
                  </a:cubicBezTo>
                  <a:cubicBezTo>
                    <a:pt x="10578" y="7903"/>
                    <a:pt x="10582" y="7860"/>
                    <a:pt x="10582" y="7818"/>
                  </a:cubicBezTo>
                  <a:lnTo>
                    <a:pt x="14736" y="7818"/>
                  </a:lnTo>
                  <a:lnTo>
                    <a:pt x="7367" y="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chemeClr val="accent5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 hangingPunct="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32" name="Rectangle"/>
            <p:cNvSpPr/>
            <p:nvPr/>
          </p:nvSpPr>
          <p:spPr>
            <a:xfrm rot="14048546">
              <a:off x="427868" y="820576"/>
              <a:ext cx="533204" cy="1328361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5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 hangingPunct="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33" name="Rectangle"/>
            <p:cNvSpPr/>
            <p:nvPr/>
          </p:nvSpPr>
          <p:spPr>
            <a:xfrm>
              <a:off x="1040140" y="943608"/>
              <a:ext cx="394561" cy="32421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 hangingPunct="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34" name="Rectangle"/>
            <p:cNvSpPr/>
            <p:nvPr/>
          </p:nvSpPr>
          <p:spPr>
            <a:xfrm>
              <a:off x="791647" y="1220628"/>
              <a:ext cx="394561" cy="49407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 hangingPunct="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35" name="Rectangle"/>
            <p:cNvSpPr/>
            <p:nvPr/>
          </p:nvSpPr>
          <p:spPr>
            <a:xfrm rot="18343592">
              <a:off x="1046324" y="1235129"/>
              <a:ext cx="394562" cy="21429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 hangingPunct="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337" name="Low energy DM"/>
          <p:cNvSpPr txBox="1"/>
          <p:nvPr/>
        </p:nvSpPr>
        <p:spPr>
          <a:xfrm>
            <a:off x="7146089" y="21519"/>
            <a:ext cx="1841622" cy="282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>
              <a:defRPr sz="3000" b="1">
                <a:solidFill>
                  <a:schemeClr val="accent2">
                    <a:hueOff val="-202083"/>
                    <a:satOff val="17755"/>
                    <a:lumOff val="-16089"/>
                  </a:schemeClr>
                </a:solidFill>
              </a:defRPr>
            </a:lvl1pPr>
          </a:lstStyle>
          <a:p>
            <a:pPr algn="ctr" defTabSz="1219169" hangingPunct="0"/>
            <a:r>
              <a:rPr sz="1500" kern="0">
                <a:solidFill>
                  <a:srgbClr val="16E7CF">
                    <a:hueOff val="-202083"/>
                    <a:satOff val="17755"/>
                    <a:lumOff val="-16089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Low energy DM</a:t>
            </a:r>
          </a:p>
        </p:txBody>
      </p:sp>
      <p:grpSp>
        <p:nvGrpSpPr>
          <p:cNvPr id="343" name="Group"/>
          <p:cNvGrpSpPr/>
          <p:nvPr/>
        </p:nvGrpSpPr>
        <p:grpSpPr>
          <a:xfrm>
            <a:off x="5162484" y="425061"/>
            <a:ext cx="2240482" cy="1756926"/>
            <a:chOff x="0" y="0"/>
            <a:chExt cx="4480962" cy="3513850"/>
          </a:xfrm>
        </p:grpSpPr>
        <p:sp>
          <p:nvSpPr>
            <p:cNvPr id="338" name="Arrow 7"/>
            <p:cNvSpPr/>
            <p:nvPr/>
          </p:nvSpPr>
          <p:spPr>
            <a:xfrm rot="20191608" flipH="1">
              <a:off x="2474251" y="1155864"/>
              <a:ext cx="1653673" cy="211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367" y="21600"/>
                  </a:moveTo>
                  <a:lnTo>
                    <a:pt x="0" y="13782"/>
                  </a:lnTo>
                  <a:lnTo>
                    <a:pt x="4127" y="13782"/>
                  </a:lnTo>
                  <a:cubicBezTo>
                    <a:pt x="4127" y="13740"/>
                    <a:pt x="4125" y="13696"/>
                    <a:pt x="4125" y="13654"/>
                  </a:cubicBezTo>
                  <a:cubicBezTo>
                    <a:pt x="4125" y="6113"/>
                    <a:pt x="11948" y="0"/>
                    <a:pt x="21598" y="0"/>
                  </a:cubicBezTo>
                  <a:cubicBezTo>
                    <a:pt x="21598" y="0"/>
                    <a:pt x="21600" y="0"/>
                    <a:pt x="21600" y="0"/>
                  </a:cubicBezTo>
                  <a:lnTo>
                    <a:pt x="21600" y="5044"/>
                  </a:lnTo>
                  <a:cubicBezTo>
                    <a:pt x="21600" y="5044"/>
                    <a:pt x="21598" y="5044"/>
                    <a:pt x="21598" y="5044"/>
                  </a:cubicBezTo>
                  <a:cubicBezTo>
                    <a:pt x="15512" y="5044"/>
                    <a:pt x="10578" y="8898"/>
                    <a:pt x="10578" y="13654"/>
                  </a:cubicBezTo>
                  <a:cubicBezTo>
                    <a:pt x="10578" y="13697"/>
                    <a:pt x="10582" y="13740"/>
                    <a:pt x="10582" y="13782"/>
                  </a:cubicBezTo>
                  <a:lnTo>
                    <a:pt x="14736" y="13782"/>
                  </a:lnTo>
                  <a:lnTo>
                    <a:pt x="7367" y="21600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 hangingPunct="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39" name="Rectangle"/>
            <p:cNvSpPr/>
            <p:nvPr/>
          </p:nvSpPr>
          <p:spPr>
            <a:xfrm rot="17894872">
              <a:off x="1311425" y="-642611"/>
              <a:ext cx="500085" cy="3276451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 hangingPunct="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40" name="Rectangle"/>
            <p:cNvSpPr/>
            <p:nvPr/>
          </p:nvSpPr>
          <p:spPr>
            <a:xfrm rot="17868153">
              <a:off x="2761668" y="1715227"/>
              <a:ext cx="459123" cy="856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 hangingPunct="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41" name="Rectangle"/>
            <p:cNvSpPr/>
            <p:nvPr/>
          </p:nvSpPr>
          <p:spPr>
            <a:xfrm rot="17868153">
              <a:off x="2173713" y="1523790"/>
              <a:ext cx="351307" cy="79430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 hangingPunct="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42" name="Rectangle"/>
            <p:cNvSpPr/>
            <p:nvPr/>
          </p:nvSpPr>
          <p:spPr>
            <a:xfrm rot="17688153">
              <a:off x="2814784" y="1921640"/>
              <a:ext cx="43348" cy="15788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 hangingPunct="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344" name="Quantum"/>
          <p:cNvSpPr/>
          <p:nvPr/>
        </p:nvSpPr>
        <p:spPr>
          <a:xfrm>
            <a:off x="3738557" y="-13427"/>
            <a:ext cx="1776986" cy="1776986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algn="ctr" defTabSz="412750" hangingPunct="0"/>
            <a:r>
              <a:rPr sz="1600" kern="0"/>
              <a:t>Quantum </a:t>
            </a:r>
          </a:p>
        </p:txBody>
      </p:sp>
      <p:grpSp>
        <p:nvGrpSpPr>
          <p:cNvPr id="354" name="Group"/>
          <p:cNvGrpSpPr/>
          <p:nvPr/>
        </p:nvGrpSpPr>
        <p:grpSpPr>
          <a:xfrm>
            <a:off x="8755531" y="2398097"/>
            <a:ext cx="1604587" cy="1595639"/>
            <a:chOff x="0" y="0"/>
            <a:chExt cx="3209172" cy="3191276"/>
          </a:xfrm>
        </p:grpSpPr>
        <p:sp>
          <p:nvSpPr>
            <p:cNvPr id="345" name="Rectangle"/>
            <p:cNvSpPr/>
            <p:nvPr/>
          </p:nvSpPr>
          <p:spPr>
            <a:xfrm rot="20692377">
              <a:off x="1164457" y="1603368"/>
              <a:ext cx="394561" cy="49407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 hangingPunct="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46" name="Rectangle"/>
            <p:cNvSpPr/>
            <p:nvPr/>
          </p:nvSpPr>
          <p:spPr>
            <a:xfrm rot="20692377">
              <a:off x="1309885" y="1274042"/>
              <a:ext cx="394561" cy="32421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 hangingPunct="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47" name="Rectangle"/>
            <p:cNvSpPr/>
            <p:nvPr/>
          </p:nvSpPr>
          <p:spPr>
            <a:xfrm rot="20692377">
              <a:off x="1164457" y="1603368"/>
              <a:ext cx="394561" cy="49407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 hangingPunct="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48" name="Rectangle"/>
            <p:cNvSpPr/>
            <p:nvPr/>
          </p:nvSpPr>
          <p:spPr>
            <a:xfrm rot="17435969">
              <a:off x="1377590" y="1555753"/>
              <a:ext cx="394561" cy="21429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 hangingPunct="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49" name="Arrow 7"/>
            <p:cNvSpPr/>
            <p:nvPr/>
          </p:nvSpPr>
          <p:spPr>
            <a:xfrm rot="3767748">
              <a:off x="1091112" y="158909"/>
              <a:ext cx="1632225" cy="2088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367" y="0"/>
                  </a:moveTo>
                  <a:lnTo>
                    <a:pt x="0" y="7818"/>
                  </a:lnTo>
                  <a:lnTo>
                    <a:pt x="4127" y="7818"/>
                  </a:lnTo>
                  <a:cubicBezTo>
                    <a:pt x="4127" y="7860"/>
                    <a:pt x="4125" y="7904"/>
                    <a:pt x="4125" y="7946"/>
                  </a:cubicBezTo>
                  <a:cubicBezTo>
                    <a:pt x="4125" y="15487"/>
                    <a:pt x="11948" y="21600"/>
                    <a:pt x="21598" y="21600"/>
                  </a:cubicBezTo>
                  <a:cubicBezTo>
                    <a:pt x="21598" y="21600"/>
                    <a:pt x="21600" y="21600"/>
                    <a:pt x="21600" y="21600"/>
                  </a:cubicBezTo>
                  <a:lnTo>
                    <a:pt x="21600" y="16556"/>
                  </a:lnTo>
                  <a:cubicBezTo>
                    <a:pt x="21600" y="16556"/>
                    <a:pt x="21598" y="16556"/>
                    <a:pt x="21598" y="16556"/>
                  </a:cubicBezTo>
                  <a:cubicBezTo>
                    <a:pt x="15512" y="16556"/>
                    <a:pt x="10578" y="12702"/>
                    <a:pt x="10578" y="7946"/>
                  </a:cubicBezTo>
                  <a:cubicBezTo>
                    <a:pt x="10578" y="7903"/>
                    <a:pt x="10582" y="7860"/>
                    <a:pt x="10582" y="7818"/>
                  </a:cubicBezTo>
                  <a:lnTo>
                    <a:pt x="14736" y="7818"/>
                  </a:lnTo>
                  <a:lnTo>
                    <a:pt x="7367" y="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chemeClr val="accent3">
                  <a:hueOff val="914338"/>
                  <a:satOff val="31515"/>
                  <a:lumOff val="-30790"/>
                </a:schemeClr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 hangingPunct="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50" name="Rectangle"/>
            <p:cNvSpPr/>
            <p:nvPr/>
          </p:nvSpPr>
          <p:spPr>
            <a:xfrm rot="13140923">
              <a:off x="587002" y="1198672"/>
              <a:ext cx="533204" cy="2053793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3">
                  <a:hueOff val="914338"/>
                  <a:satOff val="31515"/>
                  <a:lumOff val="-30790"/>
                </a:schemeClr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 hangingPunct="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51" name="Rectangle"/>
            <p:cNvSpPr/>
            <p:nvPr/>
          </p:nvSpPr>
          <p:spPr>
            <a:xfrm rot="20692377">
              <a:off x="1309885" y="1274042"/>
              <a:ext cx="394561" cy="32421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 hangingPunct="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52" name="Rectangle"/>
            <p:cNvSpPr/>
            <p:nvPr/>
          </p:nvSpPr>
          <p:spPr>
            <a:xfrm rot="20692377">
              <a:off x="1164457" y="1603368"/>
              <a:ext cx="394561" cy="49407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 hangingPunct="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53" name="Rectangle"/>
            <p:cNvSpPr/>
            <p:nvPr/>
          </p:nvSpPr>
          <p:spPr>
            <a:xfrm rot="17435969">
              <a:off x="1377590" y="1555753"/>
              <a:ext cx="394561" cy="21429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 hangingPunct="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355" name="Driving environmental solutions"/>
          <p:cNvSpPr txBox="1"/>
          <p:nvPr/>
        </p:nvSpPr>
        <p:spPr>
          <a:xfrm>
            <a:off x="9783955" y="2235093"/>
            <a:ext cx="2168209" cy="51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>
              <a:defRPr sz="30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defRPr>
            </a:lvl1pPr>
          </a:lstStyle>
          <a:p>
            <a:pPr algn="ctr" defTabSz="1219169" hangingPunct="0"/>
            <a:r>
              <a:rPr sz="1500" kern="0">
                <a:solidFill>
                  <a:srgbClr val="61D836">
                    <a:hueOff val="362282"/>
                    <a:satOff val="31803"/>
                    <a:lumOff val="-18242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Driving environmental solutions</a:t>
            </a:r>
          </a:p>
        </p:txBody>
      </p:sp>
      <p:sp>
        <p:nvSpPr>
          <p:cNvPr id="2" name="Exploiting Canada’s unique research facilities">
            <a:extLst>
              <a:ext uri="{FF2B5EF4-FFF2-40B4-BE49-F238E27FC236}">
                <a16:creationId xmlns:a16="http://schemas.microsoft.com/office/drawing/2014/main" id="{4E383838-6B75-1C4D-0887-A5D1172F16C4}"/>
              </a:ext>
            </a:extLst>
          </p:cNvPr>
          <p:cNvSpPr/>
          <p:nvPr/>
        </p:nvSpPr>
        <p:spPr>
          <a:xfrm>
            <a:off x="6020339" y="1902901"/>
            <a:ext cx="2488099" cy="14202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0917" y="0"/>
                </a:lnTo>
                <a:lnTo>
                  <a:pt x="21600" y="21484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 w="25400">
            <a:solidFill>
              <a:schemeClr val="accent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/>
          <a:p>
            <a:pPr algn="ctr" defTabSz="1219169" hangingPunct="0">
              <a:defRPr sz="2300">
                <a:solidFill>
                  <a:srgbClr val="FFFFFF"/>
                </a:solidFill>
              </a:defRPr>
            </a:pPr>
            <a:endParaRPr lang="en-CA" sz="1150" b="1" kern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 defTabSz="1219169" hangingPunct="0">
              <a:defRPr sz="2300">
                <a:solidFill>
                  <a:srgbClr val="FFFFFF"/>
                </a:solidFill>
              </a:defRPr>
            </a:pPr>
            <a:endParaRPr lang="en-CA" sz="1150" b="1" kern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 defTabSz="1219169" hangingPunct="0">
              <a:defRPr sz="2300">
                <a:solidFill>
                  <a:srgbClr val="FFFFFF"/>
                </a:solidFill>
              </a:defRPr>
            </a:pPr>
            <a:r>
              <a:rPr sz="1150" b="1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Exploiting</a:t>
            </a:r>
            <a:endParaRPr lang="en-CA" sz="1150" b="1" kern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 defTabSz="1219169" hangingPunct="0">
              <a:defRPr sz="2300">
                <a:solidFill>
                  <a:srgbClr val="FFFFFF"/>
                </a:solidFill>
              </a:defRPr>
            </a:pPr>
            <a:r>
              <a:rPr sz="1150" b="1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Canada’s</a:t>
            </a:r>
            <a:endParaRPr lang="en-CA" sz="1150" b="1" kern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 defTabSz="1219169" hangingPunct="0">
              <a:defRPr sz="2300">
                <a:solidFill>
                  <a:srgbClr val="FFFFFF"/>
                </a:solidFill>
              </a:defRPr>
            </a:pPr>
            <a:r>
              <a:rPr sz="1150" b="1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unique research</a:t>
            </a:r>
            <a:endParaRPr lang="en-CA" sz="1150" b="1" kern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 defTabSz="1219169" hangingPunct="0">
              <a:defRPr sz="2300">
                <a:solidFill>
                  <a:srgbClr val="FFFFFF"/>
                </a:solidFill>
              </a:defRPr>
            </a:pPr>
            <a:r>
              <a:rPr sz="1150" b="1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facilities </a:t>
            </a:r>
            <a:br>
              <a:rPr sz="1150" b="1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1150" b="1" kern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Leading Internationally TRIUMF’s expertise at  premier international facilities">
            <a:extLst>
              <a:ext uri="{FF2B5EF4-FFF2-40B4-BE49-F238E27FC236}">
                <a16:creationId xmlns:a16="http://schemas.microsoft.com/office/drawing/2014/main" id="{C918705E-3DB0-4C38-37B2-AEF4CB2CA096}"/>
              </a:ext>
            </a:extLst>
          </p:cNvPr>
          <p:cNvSpPr/>
          <p:nvPr/>
        </p:nvSpPr>
        <p:spPr>
          <a:xfrm>
            <a:off x="3574794" y="1900121"/>
            <a:ext cx="3604449" cy="1424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0917" y="0"/>
                </a:lnTo>
                <a:lnTo>
                  <a:pt x="21600" y="21484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>
              <a:hueOff val="-1247790"/>
              <a:lumOff val="-12326"/>
            </a:schemeClr>
          </a:solidFill>
          <a:ln w="25400">
            <a:solidFill>
              <a:schemeClr val="accent4">
                <a:hueOff val="-1247790"/>
                <a:lumOff val="-12326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/>
          <a:p>
            <a:pPr algn="ctr" defTabSz="1219169" hangingPunct="0">
              <a:defRPr sz="2300">
                <a:solidFill>
                  <a:srgbClr val="FFFFFF"/>
                </a:solidFill>
              </a:defRPr>
            </a:pPr>
            <a:r>
              <a:rPr sz="1150" b="1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Leading </a:t>
            </a:r>
            <a:endParaRPr lang="en-CA" sz="1150" b="1" kern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 defTabSz="1219169" hangingPunct="0">
              <a:defRPr sz="2300">
                <a:solidFill>
                  <a:srgbClr val="FFFFFF"/>
                </a:solidFill>
              </a:defRPr>
            </a:pPr>
            <a:r>
              <a:rPr sz="1150" b="1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Internationally </a:t>
            </a:r>
            <a:endParaRPr lang="en-CA" sz="1150" b="1" kern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 defTabSz="1219169" hangingPunct="0">
              <a:defRPr sz="2300">
                <a:solidFill>
                  <a:srgbClr val="FFFFFF"/>
                </a:solidFill>
              </a:defRPr>
            </a:pPr>
            <a:r>
              <a:rPr sz="115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TRIUMF’s expertise at  </a:t>
            </a:r>
            <a:endParaRPr lang="en-CA" sz="1150" kern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 defTabSz="1219169" hangingPunct="0">
              <a:defRPr sz="2300">
                <a:solidFill>
                  <a:srgbClr val="FFFFFF"/>
                </a:solidFill>
              </a:defRPr>
            </a:pPr>
            <a:r>
              <a:rPr sz="115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premier international facilities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D69EAD4-2494-414D-9120-A2C6FDC90870}"/>
              </a:ext>
            </a:extLst>
          </p:cNvPr>
          <p:cNvSpPr txBox="1">
            <a:spLocks/>
          </p:cNvSpPr>
          <p:nvPr/>
        </p:nvSpPr>
        <p:spPr>
          <a:xfrm>
            <a:off x="597949" y="916242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000" dirty="0"/>
              <a:t>Hiring Priorities in Particle Physics (not updated since 2023)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83402C-C905-0340-9C7C-1AD1EF068377}"/>
              </a:ext>
            </a:extLst>
          </p:cNvPr>
          <p:cNvSpPr txBox="1"/>
          <p:nvPr/>
        </p:nvSpPr>
        <p:spPr>
          <a:xfrm>
            <a:off x="714108" y="1497924"/>
            <a:ext cx="10308725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ea typeface="Cambria" panose="02040503050406030204" pitchFamily="18" charset="0"/>
                <a:cs typeface="Times New Roman" panose="02020603050405020304" pitchFamily="18" charset="0"/>
              </a:rPr>
              <a:t>Baseline highest priority for 2025-2030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TUCAN (1+) 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Hyper-K (succession)</a:t>
            </a:r>
            <a:endParaRPr lang="en-CA" sz="2000" dirty="0"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ea typeface="Cambria" panose="02040503050406030204" pitchFamily="18" charset="0"/>
                <a:cs typeface="Times New Roman" panose="02020603050405020304" pitchFamily="18" charset="0"/>
              </a:rPr>
              <a:t>Strengthening Science &amp; Technology capabilities (2+ A&amp;P)</a:t>
            </a:r>
          </a:p>
          <a:p>
            <a:pPr lvl="1">
              <a:spcBef>
                <a:spcPts val="600"/>
              </a:spcBef>
              <a:buClr>
                <a:srgbClr val="00B0F0"/>
              </a:buClr>
            </a:pPr>
            <a:endParaRPr lang="en-CA" sz="2000" dirty="0"/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Growth area (depending on funding and green light for the projects - not ranked) </a:t>
            </a:r>
          </a:p>
          <a:p>
            <a:pPr marL="1200150" lvl="2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Astro-particle / </a:t>
            </a:r>
            <a:r>
              <a:rPr lang="en-CA" sz="2000" dirty="0" err="1"/>
              <a:t>nEXO</a:t>
            </a:r>
            <a:r>
              <a:rPr lang="en-CA" sz="2000" dirty="0"/>
              <a:t> / DarkSide-20k </a:t>
            </a:r>
            <a:r>
              <a:rPr lang="en-CA" sz="2000" i="1" dirty="0"/>
              <a:t>(SNOLAB connection)</a:t>
            </a:r>
          </a:p>
          <a:p>
            <a:pPr marL="1200150" lvl="2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PIONEER </a:t>
            </a:r>
            <a:r>
              <a:rPr lang="en-CA" sz="2000" i="1" dirty="0"/>
              <a:t>(secure critical mass)</a:t>
            </a:r>
          </a:p>
          <a:p>
            <a:pPr marL="1200150" lvl="2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P-One </a:t>
            </a:r>
            <a:r>
              <a:rPr lang="en-CA" sz="2000" i="1" dirty="0"/>
              <a:t>(potentially big local experiment) </a:t>
            </a:r>
          </a:p>
          <a:p>
            <a:pPr marL="1200150" lvl="2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Future Collider </a:t>
            </a:r>
            <a:r>
              <a:rPr lang="en-CA" sz="2000" i="1" dirty="0"/>
              <a:t>(joint-position with university)</a:t>
            </a:r>
          </a:p>
          <a:p>
            <a:pPr marL="1200150" lvl="2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UCN </a:t>
            </a:r>
            <a:r>
              <a:rPr lang="en-CA" sz="2000" i="1" dirty="0"/>
              <a:t>(joint-position with university)</a:t>
            </a:r>
          </a:p>
          <a:p>
            <a:pPr marL="1200150" lvl="2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Quantum/Precision </a:t>
            </a:r>
            <a:r>
              <a:rPr lang="en-CA" sz="2000" i="1" dirty="0"/>
              <a:t>(joint-position with university)</a:t>
            </a:r>
            <a:endParaRPr lang="en-CA" sz="2000" dirty="0"/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New hires (P&amp;S scientist + technical expertise for newly proposed centers)</a:t>
            </a:r>
          </a:p>
          <a:p>
            <a:pPr marL="1200150" lvl="2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endParaRPr lang="en-CA" sz="2000" i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5C32B7-5462-244C-A2F8-F3EA0C7ED451}"/>
              </a:ext>
            </a:extLst>
          </p:cNvPr>
          <p:cNvSpPr/>
          <p:nvPr/>
        </p:nvSpPr>
        <p:spPr>
          <a:xfrm>
            <a:off x="9545444" y="5006898"/>
            <a:ext cx="618498" cy="211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0FBE13E-D122-A53D-C3F8-7CB83D2A9940}"/>
              </a:ext>
            </a:extLst>
          </p:cNvPr>
          <p:cNvCxnSpPr>
            <a:cxnSpLocks/>
          </p:cNvCxnSpPr>
          <p:nvPr/>
        </p:nvCxnSpPr>
        <p:spPr>
          <a:xfrm>
            <a:off x="1150571" y="2638697"/>
            <a:ext cx="8777200" cy="0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84B54D-0F2B-E8B5-DB57-AC06ADD20CC9}"/>
              </a:ext>
            </a:extLst>
          </p:cNvPr>
          <p:cNvCxnSpPr>
            <a:cxnSpLocks/>
          </p:cNvCxnSpPr>
          <p:nvPr/>
        </p:nvCxnSpPr>
        <p:spPr>
          <a:xfrm>
            <a:off x="1150571" y="3102319"/>
            <a:ext cx="9378092" cy="0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F8E7F0-3E63-6EED-904A-F4B6C51396A4}"/>
              </a:ext>
            </a:extLst>
          </p:cNvPr>
          <p:cNvCxnSpPr>
            <a:cxnSpLocks/>
          </p:cNvCxnSpPr>
          <p:nvPr/>
        </p:nvCxnSpPr>
        <p:spPr>
          <a:xfrm>
            <a:off x="1150571" y="6574972"/>
            <a:ext cx="10044298" cy="0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wn Arrow 11">
            <a:extLst>
              <a:ext uri="{FF2B5EF4-FFF2-40B4-BE49-F238E27FC236}">
                <a16:creationId xmlns:a16="http://schemas.microsoft.com/office/drawing/2014/main" id="{6292A63B-52DF-072D-174C-469D5E3A3F56}"/>
              </a:ext>
            </a:extLst>
          </p:cNvPr>
          <p:cNvSpPr/>
          <p:nvPr/>
        </p:nvSpPr>
        <p:spPr>
          <a:xfrm>
            <a:off x="8920065" y="1923535"/>
            <a:ext cx="317241" cy="623285"/>
          </a:xfrm>
          <a:prstGeom prst="downArrow">
            <a:avLst/>
          </a:prstGeom>
          <a:ln>
            <a:solidFill>
              <a:srgbClr val="05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FB02A756-1048-816C-F2F6-C32191F54D5A}"/>
              </a:ext>
            </a:extLst>
          </p:cNvPr>
          <p:cNvSpPr/>
          <p:nvPr/>
        </p:nvSpPr>
        <p:spPr>
          <a:xfrm>
            <a:off x="10142829" y="2399573"/>
            <a:ext cx="317241" cy="623285"/>
          </a:xfrm>
          <a:prstGeom prst="downArrow">
            <a:avLst/>
          </a:prstGeom>
          <a:ln>
            <a:solidFill>
              <a:srgbClr val="05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80F514A9-C77A-0857-4D39-EE6AAE90042F}"/>
              </a:ext>
            </a:extLst>
          </p:cNvPr>
          <p:cNvSpPr/>
          <p:nvPr/>
        </p:nvSpPr>
        <p:spPr>
          <a:xfrm>
            <a:off x="10705592" y="5852506"/>
            <a:ext cx="317241" cy="623285"/>
          </a:xfrm>
          <a:prstGeom prst="downArrow">
            <a:avLst/>
          </a:prstGeom>
          <a:ln>
            <a:solidFill>
              <a:srgbClr val="05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CA9277-F056-CA9B-0831-25A9804A09A6}"/>
              </a:ext>
            </a:extLst>
          </p:cNvPr>
          <p:cNvSpPr/>
          <p:nvPr/>
        </p:nvSpPr>
        <p:spPr>
          <a:xfrm>
            <a:off x="9237306" y="2174134"/>
            <a:ext cx="863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ea typeface="Cambria" panose="02040503050406030204" pitchFamily="18" charset="0"/>
                <a:cs typeface="Times New Roman" panose="02020603050405020304" pitchFamily="18" charset="0"/>
              </a:rPr>
              <a:t>flat-flat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2E40A6-230A-5519-1FC1-C99AD93C5E87}"/>
              </a:ext>
            </a:extLst>
          </p:cNvPr>
          <p:cNvSpPr/>
          <p:nvPr/>
        </p:nvSpPr>
        <p:spPr>
          <a:xfrm>
            <a:off x="10501830" y="2624234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ea typeface="Cambria" panose="02040503050406030204" pitchFamily="18" charset="0"/>
                <a:cs typeface="Times New Roman" panose="02020603050405020304" pitchFamily="18" charset="0"/>
              </a:rPr>
              <a:t>+10%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CF3BA3-A683-BF9F-5163-0C1ED2E3F8BA}"/>
              </a:ext>
            </a:extLst>
          </p:cNvPr>
          <p:cNvSpPr/>
          <p:nvPr/>
        </p:nvSpPr>
        <p:spPr>
          <a:xfrm>
            <a:off x="9696611" y="5794816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ea typeface="Cambria" panose="02040503050406030204" pitchFamily="18" charset="0"/>
                <a:cs typeface="Times New Roman" panose="02020603050405020304" pitchFamily="18" charset="0"/>
              </a:rPr>
              <a:t>Blue sky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207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73011-E301-8162-2E98-5256C8196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B0B02B1D-1E56-7172-30F3-D09E5D2C53CB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000" dirty="0"/>
              <a:t>AOB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597014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162B6D-C944-32BE-1EA2-1F66A0186C7B}"/>
              </a:ext>
            </a:extLst>
          </p:cNvPr>
          <p:cNvSpPr txBox="1"/>
          <p:nvPr/>
        </p:nvSpPr>
        <p:spPr>
          <a:xfrm>
            <a:off x="2077179" y="2505152"/>
            <a:ext cx="8037643" cy="188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1940" i="1">
                <a:solidFill>
                  <a:srgbClr val="45454A"/>
                </a:solidFill>
                <a:latin typeface="Helvetica Neue"/>
              </a:rPr>
              <a:t>TRIUMF is located on the </a:t>
            </a:r>
            <a:r>
              <a:rPr lang="en-US" sz="1940" i="1">
                <a:solidFill>
                  <a:srgbClr val="00B0F0"/>
                </a:solidFill>
                <a:latin typeface="Helvetica Neue"/>
              </a:rPr>
              <a:t>traditional, ancestral, and unceded territory of </a:t>
            </a:r>
            <a:r>
              <a:rPr lang="en-US" sz="1940" i="1" err="1">
                <a:solidFill>
                  <a:srgbClr val="00B0F0"/>
                </a:solidFill>
                <a:latin typeface="Helvetica Neue"/>
              </a:rPr>
              <a:t>thexʷməθkʷəy̓əm</a:t>
            </a:r>
            <a:r>
              <a:rPr lang="en-US" sz="1940" i="1">
                <a:solidFill>
                  <a:srgbClr val="00B0F0"/>
                </a:solidFill>
                <a:latin typeface="Helvetica Neue"/>
              </a:rPr>
              <a:t> (Musqueam) people</a:t>
            </a:r>
            <a:r>
              <a:rPr lang="en-US" sz="1940" i="1">
                <a:solidFill>
                  <a:srgbClr val="45454A"/>
                </a:solidFill>
                <a:latin typeface="Helvetica Neue"/>
              </a:rPr>
              <a:t>, who for millennia have passed on their culture, history, and traditions from one generation to the next on this site.</a:t>
            </a:r>
          </a:p>
          <a:p>
            <a:pPr algn="l" fontAlgn="base"/>
            <a:br>
              <a:rPr lang="en-US" sz="1940" i="1">
                <a:solidFill>
                  <a:srgbClr val="45454A"/>
                </a:solidFill>
                <a:latin typeface="Helvetica Neue"/>
              </a:rPr>
            </a:br>
            <a:r>
              <a:rPr lang="en-US" sz="1940" i="1">
                <a:solidFill>
                  <a:srgbClr val="45454A"/>
                </a:solidFill>
                <a:latin typeface="Helvetica Neue"/>
              </a:rPr>
              <a:t>TRIUMF’s home has always been </a:t>
            </a:r>
            <a:r>
              <a:rPr lang="en-US" sz="1940" i="1">
                <a:solidFill>
                  <a:srgbClr val="00B0F0"/>
                </a:solidFill>
                <a:latin typeface="Helvetica Neue"/>
              </a:rPr>
              <a:t>a seat of learning.</a:t>
            </a:r>
          </a:p>
        </p:txBody>
      </p:sp>
    </p:spTree>
    <p:extLst>
      <p:ext uri="{BB962C8B-B14F-4D97-AF65-F5344CB8AC3E}">
        <p14:creationId xmlns:p14="http://schemas.microsoft.com/office/powerpoint/2010/main" val="143228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3FF0F3-1F07-EC13-C750-7D0389066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9C16F63C-A458-9EFC-4456-C1E8FA8586F8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000" dirty="0"/>
              <a:t>News/Updates</a:t>
            </a:r>
            <a:endParaRPr lang="en-US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9C894A-0B4E-6619-D31C-38CA3FF97B38}"/>
              </a:ext>
            </a:extLst>
          </p:cNvPr>
          <p:cNvSpPr txBox="1"/>
          <p:nvPr/>
        </p:nvSpPr>
        <p:spPr>
          <a:xfrm>
            <a:off x="865376" y="1404777"/>
            <a:ext cx="10694092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  <a:buClr>
                <a:srgbClr val="00B0F0"/>
              </a:buClr>
            </a:pPr>
            <a:endParaRPr lang="en-CA" sz="2000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Welcome to </a:t>
            </a:r>
            <a:r>
              <a:rPr lang="en-CA" b="1" dirty="0"/>
              <a:t>Noah </a:t>
            </a:r>
            <a:r>
              <a:rPr lang="en-CA" b="1" dirty="0" err="1"/>
              <a:t>Yazdandoost</a:t>
            </a:r>
            <a:r>
              <a:rPr lang="en-CA" b="1" dirty="0"/>
              <a:t>! New BAE at TUCAN!</a:t>
            </a:r>
            <a:endParaRPr lang="en-CA" sz="2000" dirty="0"/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endParaRPr lang="en-CA" sz="2000" dirty="0"/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endParaRPr lang="en-CA" sz="2000" dirty="0"/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PSD is collecting info about current grad students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Please enter by next week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u="sng" dirty="0">
                <a:hlinkClick r:id="rId2" tooltip="Original URL:&#10;https://triumfoffice365-my.sharepoint.com/:x:/g/personal/lgorman_triumf_ca/ERXiTvcKHjtCpf1YnCMsKmYBrqRXbAllCCzcPPqLTjvX7w?e=UbCHdu&#10;&#10;Click to follow link."/>
              </a:rPr>
              <a:t>PSD Grad Students.xlsx</a:t>
            </a:r>
            <a:endParaRPr lang="en-CA" sz="2000" u="sng" dirty="0"/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Idea is to keep this up to date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endParaRPr lang="en-CA" sz="2000" dirty="0"/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If you have not done so already, check that you have completed </a:t>
            </a:r>
            <a:r>
              <a:rPr lang="en-CA" sz="2000" dirty="0" err="1"/>
              <a:t>eMaint</a:t>
            </a:r>
            <a:r>
              <a:rPr lang="en-CA" sz="2000" dirty="0"/>
              <a:t> training</a:t>
            </a:r>
          </a:p>
          <a:p>
            <a:pPr lvl="1">
              <a:spcBef>
                <a:spcPts val="600"/>
              </a:spcBef>
              <a:buClr>
                <a:srgbClr val="00B0F0"/>
              </a:buClr>
            </a:pPr>
            <a:endParaRPr lang="en-CA" sz="2000" kern="100" dirty="0">
              <a:solidFill>
                <a:srgbClr val="2121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D7628A-A89E-E16B-8553-E8A782120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100" y="1104756"/>
            <a:ext cx="3383900" cy="164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80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OTLSHAPE_SL_5f4f88f0614d44a29dfc0bc98aa3f154_BackgroundRectangle" hidden="1">
            <a:extLst>
              <a:ext uri="{FF2B5EF4-FFF2-40B4-BE49-F238E27FC236}">
                <a16:creationId xmlns:a16="http://schemas.microsoft.com/office/drawing/2014/main" id="{3D9C1F55-20BC-5455-BBDB-C767A9E2536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3500" y="1058237"/>
            <a:ext cx="11290300" cy="4557861"/>
          </a:xfrm>
          <a:prstGeom prst="rect">
            <a:avLst/>
          </a:prstGeom>
          <a:solidFill>
            <a:srgbClr val="C8C8C8">
              <a:alpha val="20000"/>
            </a:srgb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7" name="OTLSHAPE_SL_488aa171003c4fadaed5c04a7e36f551_BackgroundRectangle" hidden="1">
            <a:extLst>
              <a:ext uri="{FF2B5EF4-FFF2-40B4-BE49-F238E27FC236}">
                <a16:creationId xmlns:a16="http://schemas.microsoft.com/office/drawing/2014/main" id="{7579F25F-3308-6625-2E48-62A0B834E51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3500" y="5654198"/>
            <a:ext cx="11290300" cy="503555"/>
          </a:xfrm>
          <a:prstGeom prst="rect">
            <a:avLst/>
          </a:prstGeom>
          <a:solidFill>
            <a:srgbClr val="C8C8C8">
              <a:alpha val="20000"/>
            </a:srgb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9" name="OTLSHAPE_SL2A_69af3e27d16b4fbdba5091dbb355ff1c_BackgroundRectangle">
            <a:extLst>
              <a:ext uri="{FF2B5EF4-FFF2-40B4-BE49-F238E27FC236}">
                <a16:creationId xmlns:a16="http://schemas.microsoft.com/office/drawing/2014/main" id="{957CB38A-E472-59ED-5ADA-4B3C9FC9765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17465" y="1058237"/>
            <a:ext cx="10642600" cy="475319"/>
          </a:xfrm>
          <a:prstGeom prst="rect">
            <a:avLst/>
          </a:prstGeom>
          <a:solidFill>
            <a:schemeClr val="lt2">
              <a:alpha val="20000"/>
            </a:schemeClr>
          </a:solidFill>
          <a:ln w="12700" cap="flat" cmpd="sng" algn="ctr">
            <a:solidFill>
              <a:srgbClr val="737373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3" name="OTLSHAPE_SL2A_a755246cb9f14bd493e92e78b8dd78c2_BackgroundRectangle">
            <a:extLst>
              <a:ext uri="{FF2B5EF4-FFF2-40B4-BE49-F238E27FC236}">
                <a16:creationId xmlns:a16="http://schemas.microsoft.com/office/drawing/2014/main" id="{6A325E05-35B0-07BF-C825-B1E13F2F5B6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17465" y="1533556"/>
            <a:ext cx="10642600" cy="1494875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solidFill>
              <a:srgbClr val="737373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0" name="OTLSHAPE_SL2A_360fa8d372dd472f87a7fb72f290aa23_BackgroundRectangle">
            <a:extLst>
              <a:ext uri="{FF2B5EF4-FFF2-40B4-BE49-F238E27FC236}">
                <a16:creationId xmlns:a16="http://schemas.microsoft.com/office/drawing/2014/main" id="{7954781F-F2F7-2D02-5642-BB0B0840131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17465" y="3028430"/>
            <a:ext cx="10642600" cy="279400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solidFill>
              <a:srgbClr val="737373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1" name="OTLSHAPE_SL2A_b15d71fc1c514d699c57b5b23d6b4094_BackgroundRectangle">
            <a:extLst>
              <a:ext uri="{FF2B5EF4-FFF2-40B4-BE49-F238E27FC236}">
                <a16:creationId xmlns:a16="http://schemas.microsoft.com/office/drawing/2014/main" id="{37FE9703-CC51-28CC-4F75-5973BCDDB1A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17465" y="3307830"/>
            <a:ext cx="10642600" cy="630343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solidFill>
              <a:srgbClr val="737373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1" name="OTLSHAPE_SL2A_3f74358a0152443080a620e214786381_BackgroundRectangle">
            <a:extLst>
              <a:ext uri="{FF2B5EF4-FFF2-40B4-BE49-F238E27FC236}">
                <a16:creationId xmlns:a16="http://schemas.microsoft.com/office/drawing/2014/main" id="{F3FCF2DC-89B6-B2F1-84A3-1DF7C4686DCB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17465" y="3938174"/>
            <a:ext cx="10642600" cy="630343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solidFill>
              <a:srgbClr val="737373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8" name="OTLSHAPE_SL2A_fc9ccc78a79946e6a6d86de1c2a13dde_BackgroundRectangle">
            <a:extLst>
              <a:ext uri="{FF2B5EF4-FFF2-40B4-BE49-F238E27FC236}">
                <a16:creationId xmlns:a16="http://schemas.microsoft.com/office/drawing/2014/main" id="{4E1911F9-2424-2931-52E8-1DC80FE3AE61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17465" y="4568517"/>
            <a:ext cx="10642600" cy="645837"/>
          </a:xfrm>
          <a:prstGeom prst="rect">
            <a:avLst/>
          </a:prstGeom>
          <a:solidFill>
            <a:srgbClr val="C8C8C8">
              <a:alpha val="20000"/>
            </a:srgbClr>
          </a:solidFill>
          <a:ln w="12700" cap="flat" cmpd="sng" algn="ctr">
            <a:solidFill>
              <a:srgbClr val="737373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7" name="OTLSHAPE_SL2A_558a1e11992245b5a3aaf71058ae97ec_BackgroundRectangle">
            <a:extLst>
              <a:ext uri="{FF2B5EF4-FFF2-40B4-BE49-F238E27FC236}">
                <a16:creationId xmlns:a16="http://schemas.microsoft.com/office/drawing/2014/main" id="{25DC62CB-69DA-BE56-D829-96E08514A71A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17465" y="5654198"/>
            <a:ext cx="10642600" cy="503555"/>
          </a:xfrm>
          <a:prstGeom prst="rect">
            <a:avLst/>
          </a:prstGeom>
          <a:solidFill>
            <a:srgbClr val="737373">
              <a:alpha val="20000"/>
            </a:srgbClr>
          </a:solidFill>
          <a:ln w="12700" cap="flat" cmpd="sng" algn="ctr">
            <a:solidFill>
              <a:srgbClr val="737373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66" name="OTLSHAPE_SL2A_b8a2aa007c464acf821182828e0a222b_BackgroundRectangle">
            <a:extLst>
              <a:ext uri="{FF2B5EF4-FFF2-40B4-BE49-F238E27FC236}">
                <a16:creationId xmlns:a16="http://schemas.microsoft.com/office/drawing/2014/main" id="{E28BAB86-32A4-8B5E-6128-7247A2D50C94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17465" y="5214354"/>
            <a:ext cx="10642600" cy="401743"/>
          </a:xfrm>
          <a:prstGeom prst="rect">
            <a:avLst/>
          </a:prstGeom>
          <a:solidFill>
            <a:srgbClr val="C8C8C8">
              <a:alpha val="20000"/>
            </a:srgb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74" name="OTLSHAPE_SL_1b81fcc5c35b42e88e53416eb48b3c04_BackgroundRectangle">
            <a:extLst>
              <a:ext uri="{FF2B5EF4-FFF2-40B4-BE49-F238E27FC236}">
                <a16:creationId xmlns:a16="http://schemas.microsoft.com/office/drawing/2014/main" id="{69213108-C926-EFF3-1635-230A6009E46C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63500" y="6195853"/>
            <a:ext cx="11290300" cy="625898"/>
          </a:xfrm>
          <a:prstGeom prst="rect">
            <a:avLst/>
          </a:prstGeom>
          <a:solidFill>
            <a:srgbClr val="C8C8C8">
              <a:alpha val="20000"/>
            </a:srgb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79" name="OTLSHAPE_SL2A_17ff43123c5b4082a883614540254646_BackgroundRectangle" hidden="1">
            <a:extLst>
              <a:ext uri="{FF2B5EF4-FFF2-40B4-BE49-F238E27FC236}">
                <a16:creationId xmlns:a16="http://schemas.microsoft.com/office/drawing/2014/main" id="{294A94E9-AB76-C0E5-3C04-5330B076ED74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682665" y="6195853"/>
            <a:ext cx="9677400" cy="625898"/>
          </a:xfrm>
          <a:prstGeom prst="rect">
            <a:avLst/>
          </a:prstGeom>
          <a:solidFill>
            <a:srgbClr val="C8C8C8">
              <a:alpha val="20000"/>
            </a:srgb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OTLSHAPE_TB_00000000000000000000000000000000_LeftEndCaps" hidden="1">
            <a:extLst>
              <a:ext uri="{FF2B5EF4-FFF2-40B4-BE49-F238E27FC236}">
                <a16:creationId xmlns:a16="http://schemas.microsoft.com/office/drawing/2014/main" id="{17B73A0B-2B96-EB18-531A-3D66EE11872F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-221339" y="12700"/>
            <a:ext cx="469900" cy="27699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2025</a:t>
            </a:r>
          </a:p>
        </p:txBody>
      </p:sp>
      <p:sp>
        <p:nvSpPr>
          <p:cNvPr id="3" name="OTLSHAPE_TB_00000000000000000000000000000000_RightEndCaps" hidden="1">
            <a:extLst>
              <a:ext uri="{FF2B5EF4-FFF2-40B4-BE49-F238E27FC236}">
                <a16:creationId xmlns:a16="http://schemas.microsoft.com/office/drawing/2014/main" id="{0223E919-102C-FA78-970A-984EF6B19AF1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1474534" y="1766993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-44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2027</a:t>
            </a:r>
          </a:p>
        </p:txBody>
      </p:sp>
      <p:cxnSp>
        <p:nvCxnSpPr>
          <p:cNvPr id="257" name="OTLSHAPE_SL2AL_00000000000000000000000000000000_ShapeBelow0">
            <a:extLst>
              <a:ext uri="{FF2B5EF4-FFF2-40B4-BE49-F238E27FC236}">
                <a16:creationId xmlns:a16="http://schemas.microsoft.com/office/drawing/2014/main" id="{53366A57-FEC9-D90D-B1DC-2BBC7248BB10}"/>
              </a:ext>
            </a:extLst>
          </p:cNvPr>
          <p:cNvCxnSpPr/>
          <p:nvPr>
            <p:custDataLst>
              <p:tags r:id="rId16"/>
            </p:custDataLst>
          </p:nvPr>
        </p:nvCxnSpPr>
        <p:spPr>
          <a:xfrm>
            <a:off x="717465" y="1533556"/>
            <a:ext cx="10630069" cy="0"/>
          </a:xfrm>
          <a:prstGeom prst="line">
            <a:avLst/>
          </a:prstGeom>
          <a:ln w="6350" cap="flat" cmpd="sng" algn="ctr">
            <a:solidFill>
              <a:srgbClr val="4472C4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OTLSHAPE_SL2AL_00000000000000000000000000000000_ShapeBelow1">
            <a:extLst>
              <a:ext uri="{FF2B5EF4-FFF2-40B4-BE49-F238E27FC236}">
                <a16:creationId xmlns:a16="http://schemas.microsoft.com/office/drawing/2014/main" id="{A0063870-8477-27D9-81DF-7AAE8DA25DA0}"/>
              </a:ext>
            </a:extLst>
          </p:cNvPr>
          <p:cNvCxnSpPr/>
          <p:nvPr>
            <p:custDataLst>
              <p:tags r:id="rId17"/>
            </p:custDataLst>
          </p:nvPr>
        </p:nvCxnSpPr>
        <p:spPr>
          <a:xfrm>
            <a:off x="717465" y="3028430"/>
            <a:ext cx="10630069" cy="0"/>
          </a:xfrm>
          <a:prstGeom prst="line">
            <a:avLst/>
          </a:prstGeom>
          <a:ln w="6350" cap="flat" cmpd="sng" algn="ctr">
            <a:solidFill>
              <a:srgbClr val="4472C4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OTLSHAPE_SL2AL_00000000000000000000000000000000_ShapeBelow2">
            <a:extLst>
              <a:ext uri="{FF2B5EF4-FFF2-40B4-BE49-F238E27FC236}">
                <a16:creationId xmlns:a16="http://schemas.microsoft.com/office/drawing/2014/main" id="{21977079-4A6B-94D2-C300-F972B7BAEA19}"/>
              </a:ext>
            </a:extLst>
          </p:cNvPr>
          <p:cNvCxnSpPr/>
          <p:nvPr>
            <p:custDataLst>
              <p:tags r:id="rId18"/>
            </p:custDataLst>
          </p:nvPr>
        </p:nvCxnSpPr>
        <p:spPr>
          <a:xfrm>
            <a:off x="717465" y="3307830"/>
            <a:ext cx="10630069" cy="0"/>
          </a:xfrm>
          <a:prstGeom prst="line">
            <a:avLst/>
          </a:prstGeom>
          <a:ln w="6350" cap="flat" cmpd="sng" algn="ctr">
            <a:solidFill>
              <a:srgbClr val="4472C4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OTLSHAPE_SL2AL_00000000000000000000000000000000_ShapeBelow3">
            <a:extLst>
              <a:ext uri="{FF2B5EF4-FFF2-40B4-BE49-F238E27FC236}">
                <a16:creationId xmlns:a16="http://schemas.microsoft.com/office/drawing/2014/main" id="{75775256-7B06-EEBA-EA67-5DD4746C74E1}"/>
              </a:ext>
            </a:extLst>
          </p:cNvPr>
          <p:cNvCxnSpPr/>
          <p:nvPr>
            <p:custDataLst>
              <p:tags r:id="rId19"/>
            </p:custDataLst>
          </p:nvPr>
        </p:nvCxnSpPr>
        <p:spPr>
          <a:xfrm>
            <a:off x="717465" y="3938174"/>
            <a:ext cx="10630069" cy="0"/>
          </a:xfrm>
          <a:prstGeom prst="line">
            <a:avLst/>
          </a:prstGeom>
          <a:ln w="6350" cap="flat" cmpd="sng" algn="ctr">
            <a:solidFill>
              <a:srgbClr val="4472C4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OTLSHAPE_SL2AL_00000000000000000000000000000000_ShapeBelow4">
            <a:extLst>
              <a:ext uri="{FF2B5EF4-FFF2-40B4-BE49-F238E27FC236}">
                <a16:creationId xmlns:a16="http://schemas.microsoft.com/office/drawing/2014/main" id="{C5C40C2F-DABD-3672-EE2F-519CA60DEE4B}"/>
              </a:ext>
            </a:extLst>
          </p:cNvPr>
          <p:cNvCxnSpPr/>
          <p:nvPr>
            <p:custDataLst>
              <p:tags r:id="rId20"/>
            </p:custDataLst>
          </p:nvPr>
        </p:nvCxnSpPr>
        <p:spPr>
          <a:xfrm>
            <a:off x="717465" y="4568517"/>
            <a:ext cx="10630069" cy="0"/>
          </a:xfrm>
          <a:prstGeom prst="line">
            <a:avLst/>
          </a:prstGeom>
          <a:ln w="6350" cap="flat" cmpd="sng" algn="ctr">
            <a:solidFill>
              <a:srgbClr val="4472C4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3" name="OTLSHAPE_SL2AL_00000000000000000000000000000000_ShapeBelow5">
            <a:extLst>
              <a:ext uri="{FF2B5EF4-FFF2-40B4-BE49-F238E27FC236}">
                <a16:creationId xmlns:a16="http://schemas.microsoft.com/office/drawing/2014/main" id="{9AAA0E2A-F477-077B-0DCA-61F20F7D8A94}"/>
              </a:ext>
            </a:extLst>
          </p:cNvPr>
          <p:cNvCxnSpPr/>
          <p:nvPr>
            <p:custDataLst>
              <p:tags r:id="rId21"/>
            </p:custDataLst>
          </p:nvPr>
        </p:nvCxnSpPr>
        <p:spPr>
          <a:xfrm>
            <a:off x="717465" y="5214354"/>
            <a:ext cx="10630069" cy="0"/>
          </a:xfrm>
          <a:prstGeom prst="line">
            <a:avLst/>
          </a:prstGeom>
          <a:ln w="6350" cap="flat" cmpd="sng" algn="ctr">
            <a:solidFill>
              <a:srgbClr val="4472C4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" name="OTLSHAPE_TB_00000000000000000000000000000000_ScaleContainer">
            <a:extLst>
              <a:ext uri="{FF2B5EF4-FFF2-40B4-BE49-F238E27FC236}">
                <a16:creationId xmlns:a16="http://schemas.microsoft.com/office/drawing/2014/main" id="{DD3DCB34-D314-ADA5-FBB0-9C075C1FAD70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1809665" y="636089"/>
            <a:ext cx="9550400" cy="182880"/>
          </a:xfrm>
          <a:prstGeom prst="round2SameRect">
            <a:avLst/>
          </a:prstGeom>
          <a:solidFill>
            <a:srgbClr val="737373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5" name="OTLSHAPE_SL_5f4f88f0614d44a29dfc0bc98aa3f154_HeaderRectangle">
            <a:extLst>
              <a:ext uri="{FF2B5EF4-FFF2-40B4-BE49-F238E27FC236}">
                <a16:creationId xmlns:a16="http://schemas.microsoft.com/office/drawing/2014/main" id="{6879CD5E-1845-6C6D-ACF7-0C67443E7E2D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63500" y="1058237"/>
            <a:ext cx="660400" cy="4557861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8" name="OTLSHAPE_SL_488aa171003c4fadaed5c04a7e36f551_HeaderRectangle">
            <a:extLst>
              <a:ext uri="{FF2B5EF4-FFF2-40B4-BE49-F238E27FC236}">
                <a16:creationId xmlns:a16="http://schemas.microsoft.com/office/drawing/2014/main" id="{D880C9A6-C3D9-CB39-E62F-9123074156BA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63500" y="5654198"/>
            <a:ext cx="660400" cy="503555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7" name="OTLSHAPE_SL2A_69af3e27d16b4fbdba5091dbb355ff1c_HeaderRectangle">
            <a:extLst>
              <a:ext uri="{FF2B5EF4-FFF2-40B4-BE49-F238E27FC236}">
                <a16:creationId xmlns:a16="http://schemas.microsoft.com/office/drawing/2014/main" id="{C8036E43-06D1-7457-3A69-430050B40135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717465" y="1058237"/>
            <a:ext cx="965200" cy="475319"/>
          </a:xfrm>
          <a:prstGeom prst="rect">
            <a:avLst/>
          </a:prstGeom>
          <a:solidFill>
            <a:srgbClr val="02B2EE">
              <a:alpha val="24706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1" name="OTLSHAPE_SL2A_a755246cb9f14bd493e92e78b8dd78c2_HeaderRectangle">
            <a:extLst>
              <a:ext uri="{FF2B5EF4-FFF2-40B4-BE49-F238E27FC236}">
                <a16:creationId xmlns:a16="http://schemas.microsoft.com/office/drawing/2014/main" id="{F6B10A33-5000-67FC-4B27-071E30BDC463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717465" y="1533556"/>
            <a:ext cx="965200" cy="1494875"/>
          </a:xfrm>
          <a:prstGeom prst="rect">
            <a:avLst/>
          </a:prstGeom>
          <a:solidFill>
            <a:srgbClr val="02B2EE">
              <a:alpha val="24706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8" name="OTLSHAPE_SL2A_360fa8d372dd472f87a7fb72f290aa23_HeaderRectangle">
            <a:extLst>
              <a:ext uri="{FF2B5EF4-FFF2-40B4-BE49-F238E27FC236}">
                <a16:creationId xmlns:a16="http://schemas.microsoft.com/office/drawing/2014/main" id="{5624C22F-66C6-96ED-DC77-C7585EEE42E9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717465" y="3028430"/>
            <a:ext cx="965200" cy="279400"/>
          </a:xfrm>
          <a:prstGeom prst="rect">
            <a:avLst/>
          </a:prstGeom>
          <a:solidFill>
            <a:srgbClr val="02B2EE">
              <a:alpha val="24706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9" name="OTLSHAPE_SL2A_b15d71fc1c514d699c57b5b23d6b4094_HeaderRectangle">
            <a:extLst>
              <a:ext uri="{FF2B5EF4-FFF2-40B4-BE49-F238E27FC236}">
                <a16:creationId xmlns:a16="http://schemas.microsoft.com/office/drawing/2014/main" id="{0F9BC849-CD87-1CB1-C238-D56BE7FF7D25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717465" y="3307830"/>
            <a:ext cx="965200" cy="630343"/>
          </a:xfrm>
          <a:prstGeom prst="rect">
            <a:avLst/>
          </a:prstGeom>
          <a:solidFill>
            <a:srgbClr val="02B2EE">
              <a:alpha val="24706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9" name="OTLSHAPE_SL2A_3f74358a0152443080a620e214786381_HeaderRectangle">
            <a:extLst>
              <a:ext uri="{FF2B5EF4-FFF2-40B4-BE49-F238E27FC236}">
                <a16:creationId xmlns:a16="http://schemas.microsoft.com/office/drawing/2014/main" id="{3936B1D1-BE13-AC0A-9341-EFF54F3A47BC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717465" y="3938174"/>
            <a:ext cx="965200" cy="630343"/>
          </a:xfrm>
          <a:prstGeom prst="rect">
            <a:avLst/>
          </a:prstGeom>
          <a:solidFill>
            <a:srgbClr val="02B2EE">
              <a:alpha val="24706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6" name="OTLSHAPE_SL2A_fc9ccc78a79946e6a6d86de1c2a13dde_HeaderRectangle">
            <a:extLst>
              <a:ext uri="{FF2B5EF4-FFF2-40B4-BE49-F238E27FC236}">
                <a16:creationId xmlns:a16="http://schemas.microsoft.com/office/drawing/2014/main" id="{547C22BA-F92C-D997-B2C1-3F4E41AE2D39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717465" y="4568517"/>
            <a:ext cx="965200" cy="645837"/>
          </a:xfrm>
          <a:prstGeom prst="rect">
            <a:avLst/>
          </a:prstGeom>
          <a:solidFill>
            <a:srgbClr val="02B2EE">
              <a:alpha val="24706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5" name="OTLSHAPE_SL2A_558a1e11992245b5a3aaf71058ae97ec_HeaderRectangle">
            <a:extLst>
              <a:ext uri="{FF2B5EF4-FFF2-40B4-BE49-F238E27FC236}">
                <a16:creationId xmlns:a16="http://schemas.microsoft.com/office/drawing/2014/main" id="{7D41695B-0033-1A4F-F4E3-4ACC85A51FF5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717465" y="5654198"/>
            <a:ext cx="965200" cy="503555"/>
          </a:xfrm>
          <a:prstGeom prst="rect">
            <a:avLst/>
          </a:prstGeom>
          <a:solidFill>
            <a:srgbClr val="02B2EE">
              <a:alpha val="24706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98" name="OTLSHAPE_TB_00000000000000000000000000000000_MiddleScaleContainer">
            <a:extLst>
              <a:ext uri="{FF2B5EF4-FFF2-40B4-BE49-F238E27FC236}">
                <a16:creationId xmlns:a16="http://schemas.microsoft.com/office/drawing/2014/main" id="{2267FCD9-0050-EA72-53C5-E5313937EE70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1809665" y="828113"/>
            <a:ext cx="9550400" cy="182880"/>
          </a:xfrm>
          <a:prstGeom prst="round2SameRect">
            <a:avLst>
              <a:gd name="adj1" fmla="val 0"/>
              <a:gd name="adj2" fmla="val 16667"/>
            </a:avLst>
          </a:prstGeom>
          <a:solidFill>
            <a:srgbClr val="737373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99" name="OTLSHAPE_TB_00000000000000000000000000000000_BottomScaleContainer" hidden="1">
            <a:extLst>
              <a:ext uri="{FF2B5EF4-FFF2-40B4-BE49-F238E27FC236}">
                <a16:creationId xmlns:a16="http://schemas.microsoft.com/office/drawing/2014/main" id="{D48C28FE-015A-C924-D7E1-A70B182F1C49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1809665" y="636089"/>
            <a:ext cx="0" cy="0"/>
          </a:xfrm>
          <a:prstGeom prst="round2SameRect">
            <a:avLst>
              <a:gd name="adj1" fmla="val 0"/>
              <a:gd name="adj2" fmla="val 16667"/>
            </a:avLst>
          </a:prstGeom>
          <a:solidFill>
            <a:schemeClr val="dk2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64" name="OTLSHAPE_SL2A_b8a2aa007c464acf821182828e0a222b_HeaderRectangle">
            <a:extLst>
              <a:ext uri="{FF2B5EF4-FFF2-40B4-BE49-F238E27FC236}">
                <a16:creationId xmlns:a16="http://schemas.microsoft.com/office/drawing/2014/main" id="{EE27412A-2CD7-DE0E-A5D1-123AA6AC8AA2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717465" y="5214354"/>
            <a:ext cx="965200" cy="401743"/>
          </a:xfrm>
          <a:prstGeom prst="rect">
            <a:avLst/>
          </a:prstGeom>
          <a:solidFill>
            <a:srgbClr val="02B2EE">
              <a:alpha val="24706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75" name="OTLSHAPE_SL_1b81fcc5c35b42e88e53416eb48b3c04_HeaderRectangle">
            <a:extLst>
              <a:ext uri="{FF2B5EF4-FFF2-40B4-BE49-F238E27FC236}">
                <a16:creationId xmlns:a16="http://schemas.microsoft.com/office/drawing/2014/main" id="{CB694D3A-6DDA-AD03-ABCB-17957FBB2AAB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63500" y="6195853"/>
            <a:ext cx="1625600" cy="625898"/>
          </a:xfrm>
          <a:prstGeom prst="rect">
            <a:avLst/>
          </a:prstGeom>
          <a:solidFill>
            <a:srgbClr val="2F3699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77" name="OTLSHAPE_SL2A_17ff43123c5b4082a883614540254646_HeaderRectangle" hidden="1">
            <a:extLst>
              <a:ext uri="{FF2B5EF4-FFF2-40B4-BE49-F238E27FC236}">
                <a16:creationId xmlns:a16="http://schemas.microsoft.com/office/drawing/2014/main" id="{B110C590-9131-7944-F194-40AF642F9401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1682665" y="6195853"/>
            <a:ext cx="0" cy="0"/>
          </a:xfrm>
          <a:prstGeom prst="rect">
            <a:avLst/>
          </a:prstGeom>
          <a:solidFill>
            <a:schemeClr val="accent3">
              <a:alpha val="24706"/>
            </a:scheme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90" name="OTLSHAPE_G_00000000000000000000000000000000_ShapeBelow0">
            <a:extLst>
              <a:ext uri="{FF2B5EF4-FFF2-40B4-BE49-F238E27FC236}">
                <a16:creationId xmlns:a16="http://schemas.microsoft.com/office/drawing/2014/main" id="{ADA5FDB0-C7DE-78E6-9464-D95EDE3A63AD}"/>
              </a:ext>
            </a:extLst>
          </p:cNvPr>
          <p:cNvCxnSpPr/>
          <p:nvPr>
            <p:custDataLst>
              <p:tags r:id="rId37"/>
            </p:custDataLst>
          </p:nvPr>
        </p:nvCxnSpPr>
        <p:spPr>
          <a:xfrm>
            <a:off x="2593600" y="1020137"/>
            <a:ext cx="0" cy="5801614"/>
          </a:xfrm>
          <a:prstGeom prst="line">
            <a:avLst/>
          </a:prstGeom>
          <a:ln w="635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OTLSHAPE_G_00000000000000000000000000000000_ShapeBelow1">
            <a:extLst>
              <a:ext uri="{FF2B5EF4-FFF2-40B4-BE49-F238E27FC236}">
                <a16:creationId xmlns:a16="http://schemas.microsoft.com/office/drawing/2014/main" id="{3E68A838-4FC6-1831-3230-AAE32954B0D0}"/>
              </a:ext>
            </a:extLst>
          </p:cNvPr>
          <p:cNvCxnSpPr/>
          <p:nvPr>
            <p:custDataLst>
              <p:tags r:id="rId38"/>
            </p:custDataLst>
          </p:nvPr>
        </p:nvCxnSpPr>
        <p:spPr>
          <a:xfrm>
            <a:off x="3386244" y="1020137"/>
            <a:ext cx="0" cy="5801614"/>
          </a:xfrm>
          <a:prstGeom prst="line">
            <a:avLst/>
          </a:prstGeom>
          <a:ln w="635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OTLSHAPE_G_00000000000000000000000000000000_ShapeBelow2">
            <a:extLst>
              <a:ext uri="{FF2B5EF4-FFF2-40B4-BE49-F238E27FC236}">
                <a16:creationId xmlns:a16="http://schemas.microsoft.com/office/drawing/2014/main" id="{7DF9E32A-2C1F-74C6-ADE9-B940BB629819}"/>
              </a:ext>
            </a:extLst>
          </p:cNvPr>
          <p:cNvCxnSpPr/>
          <p:nvPr>
            <p:custDataLst>
              <p:tags r:id="rId39"/>
            </p:custDataLst>
          </p:nvPr>
        </p:nvCxnSpPr>
        <p:spPr>
          <a:xfrm>
            <a:off x="4266259" y="954494"/>
            <a:ext cx="0" cy="5801614"/>
          </a:xfrm>
          <a:prstGeom prst="line">
            <a:avLst/>
          </a:prstGeom>
          <a:ln w="635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OTLSHAPE_G_00000000000000000000000000000000_ShapeBelow3">
            <a:extLst>
              <a:ext uri="{FF2B5EF4-FFF2-40B4-BE49-F238E27FC236}">
                <a16:creationId xmlns:a16="http://schemas.microsoft.com/office/drawing/2014/main" id="{BA6C516B-275F-50DF-72B4-60FB7697F196}"/>
              </a:ext>
            </a:extLst>
          </p:cNvPr>
          <p:cNvCxnSpPr/>
          <p:nvPr>
            <p:custDataLst>
              <p:tags r:id="rId40"/>
            </p:custDataLst>
          </p:nvPr>
        </p:nvCxnSpPr>
        <p:spPr>
          <a:xfrm>
            <a:off x="4988955" y="1020137"/>
            <a:ext cx="0" cy="5801614"/>
          </a:xfrm>
          <a:prstGeom prst="line">
            <a:avLst/>
          </a:prstGeom>
          <a:ln w="635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OTLSHAPE_G_00000000000000000000000000000000_ShapeBelow4">
            <a:extLst>
              <a:ext uri="{FF2B5EF4-FFF2-40B4-BE49-F238E27FC236}">
                <a16:creationId xmlns:a16="http://schemas.microsoft.com/office/drawing/2014/main" id="{9841F427-4757-B267-3911-749F1B37DA89}"/>
              </a:ext>
            </a:extLst>
          </p:cNvPr>
          <p:cNvCxnSpPr/>
          <p:nvPr>
            <p:custDataLst>
              <p:tags r:id="rId41"/>
            </p:custDataLst>
          </p:nvPr>
        </p:nvCxnSpPr>
        <p:spPr>
          <a:xfrm>
            <a:off x="5772889" y="1020137"/>
            <a:ext cx="0" cy="5801614"/>
          </a:xfrm>
          <a:prstGeom prst="line">
            <a:avLst/>
          </a:prstGeom>
          <a:ln w="635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OTLSHAPE_G_00000000000000000000000000000000_ShapeBelow5">
            <a:extLst>
              <a:ext uri="{FF2B5EF4-FFF2-40B4-BE49-F238E27FC236}">
                <a16:creationId xmlns:a16="http://schemas.microsoft.com/office/drawing/2014/main" id="{54E291E3-A4E9-B32C-D337-51635F4961FE}"/>
              </a:ext>
            </a:extLst>
          </p:cNvPr>
          <p:cNvCxnSpPr/>
          <p:nvPr>
            <p:custDataLst>
              <p:tags r:id="rId42"/>
            </p:custDataLst>
          </p:nvPr>
        </p:nvCxnSpPr>
        <p:spPr>
          <a:xfrm>
            <a:off x="6565534" y="1020137"/>
            <a:ext cx="0" cy="5801614"/>
          </a:xfrm>
          <a:prstGeom prst="line">
            <a:avLst/>
          </a:prstGeom>
          <a:ln w="635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OTLSHAPE_G_00000000000000000000000000000000_ShapeBelow6">
            <a:extLst>
              <a:ext uri="{FF2B5EF4-FFF2-40B4-BE49-F238E27FC236}">
                <a16:creationId xmlns:a16="http://schemas.microsoft.com/office/drawing/2014/main" id="{111B9CBD-96C9-01AB-3D4A-4A30CE19CB68}"/>
              </a:ext>
            </a:extLst>
          </p:cNvPr>
          <p:cNvCxnSpPr/>
          <p:nvPr>
            <p:custDataLst>
              <p:tags r:id="rId43"/>
            </p:custDataLst>
          </p:nvPr>
        </p:nvCxnSpPr>
        <p:spPr>
          <a:xfrm>
            <a:off x="7366890" y="1020137"/>
            <a:ext cx="0" cy="5801614"/>
          </a:xfrm>
          <a:prstGeom prst="line">
            <a:avLst/>
          </a:prstGeom>
          <a:ln w="635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OTLSHAPE_G_00000000000000000000000000000000_ShapeBelow7">
            <a:extLst>
              <a:ext uri="{FF2B5EF4-FFF2-40B4-BE49-F238E27FC236}">
                <a16:creationId xmlns:a16="http://schemas.microsoft.com/office/drawing/2014/main" id="{2943F1AD-7B53-5430-DFFB-C235C3CB4CC2}"/>
              </a:ext>
            </a:extLst>
          </p:cNvPr>
          <p:cNvCxnSpPr/>
          <p:nvPr>
            <p:custDataLst>
              <p:tags r:id="rId44"/>
            </p:custDataLst>
          </p:nvPr>
        </p:nvCxnSpPr>
        <p:spPr>
          <a:xfrm>
            <a:off x="8168245" y="1020137"/>
            <a:ext cx="0" cy="5801614"/>
          </a:xfrm>
          <a:prstGeom prst="line">
            <a:avLst/>
          </a:prstGeom>
          <a:ln w="635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OTLSHAPE_G_00000000000000000000000000000000_ShapeBelow8">
            <a:extLst>
              <a:ext uri="{FF2B5EF4-FFF2-40B4-BE49-F238E27FC236}">
                <a16:creationId xmlns:a16="http://schemas.microsoft.com/office/drawing/2014/main" id="{473C7452-824D-172E-2AD8-917D6D54A637}"/>
              </a:ext>
            </a:extLst>
          </p:cNvPr>
          <p:cNvCxnSpPr/>
          <p:nvPr>
            <p:custDataLst>
              <p:tags r:id="rId45"/>
            </p:custDataLst>
          </p:nvPr>
        </p:nvCxnSpPr>
        <p:spPr>
          <a:xfrm>
            <a:off x="8952179" y="1020137"/>
            <a:ext cx="0" cy="5801614"/>
          </a:xfrm>
          <a:prstGeom prst="line">
            <a:avLst/>
          </a:prstGeom>
          <a:ln w="635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OTLSHAPE_G_00000000000000000000000000000000_ShapeBelow9">
            <a:extLst>
              <a:ext uri="{FF2B5EF4-FFF2-40B4-BE49-F238E27FC236}">
                <a16:creationId xmlns:a16="http://schemas.microsoft.com/office/drawing/2014/main" id="{0B34FF67-9C92-6F50-8035-F9BDD7F117B5}"/>
              </a:ext>
            </a:extLst>
          </p:cNvPr>
          <p:cNvCxnSpPr/>
          <p:nvPr>
            <p:custDataLst>
              <p:tags r:id="rId46"/>
            </p:custDataLst>
          </p:nvPr>
        </p:nvCxnSpPr>
        <p:spPr>
          <a:xfrm>
            <a:off x="9744825" y="1020137"/>
            <a:ext cx="0" cy="5801614"/>
          </a:xfrm>
          <a:prstGeom prst="line">
            <a:avLst/>
          </a:prstGeom>
          <a:ln w="635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OTLSHAPE_G_00000000000000000000000000000000_ShapeBelow10">
            <a:extLst>
              <a:ext uri="{FF2B5EF4-FFF2-40B4-BE49-F238E27FC236}">
                <a16:creationId xmlns:a16="http://schemas.microsoft.com/office/drawing/2014/main" id="{4A154610-2EAC-E8EF-0A83-2387917E848A}"/>
              </a:ext>
            </a:extLst>
          </p:cNvPr>
          <p:cNvCxnSpPr/>
          <p:nvPr>
            <p:custDataLst>
              <p:tags r:id="rId47"/>
            </p:custDataLst>
          </p:nvPr>
        </p:nvCxnSpPr>
        <p:spPr>
          <a:xfrm>
            <a:off x="10546180" y="1020137"/>
            <a:ext cx="0" cy="5801614"/>
          </a:xfrm>
          <a:prstGeom prst="line">
            <a:avLst/>
          </a:prstGeom>
          <a:ln w="6350" cap="flat" cmpd="sng" algn="ctr">
            <a:solidFill>
              <a:srgbClr val="5B9BD5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7" name="OTLSHAPE_SLT_803d49c3502043a2a32d0efe6105c72d_Shape">
            <a:extLst>
              <a:ext uri="{FF2B5EF4-FFF2-40B4-BE49-F238E27FC236}">
                <a16:creationId xmlns:a16="http://schemas.microsoft.com/office/drawing/2014/main" id="{DDC463E7-AA13-F0DE-DE0A-9552D45794FE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>
            <a:off x="1809665" y="1292256"/>
            <a:ext cx="1866900" cy="203200"/>
          </a:xfrm>
          <a:prstGeom prst="chevron">
            <a:avLst/>
          </a:prstGeom>
          <a:solidFill>
            <a:srgbClr val="0072BC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9" name="OTLSHAPE_SLT_3a0f17a2257741b5bbe69ca6986151cc_Shape">
            <a:extLst>
              <a:ext uri="{FF2B5EF4-FFF2-40B4-BE49-F238E27FC236}">
                <a16:creationId xmlns:a16="http://schemas.microsoft.com/office/drawing/2014/main" id="{DCAD2759-06F2-0EDB-195E-6364E4CF5067}"/>
              </a:ext>
            </a:extLst>
          </p:cNvPr>
          <p:cNvSpPr/>
          <p:nvPr>
            <p:custDataLst>
              <p:tags r:id="rId49"/>
            </p:custDataLst>
          </p:nvPr>
        </p:nvSpPr>
        <p:spPr>
          <a:xfrm>
            <a:off x="1809665" y="1571656"/>
            <a:ext cx="2120900" cy="203200"/>
          </a:xfrm>
          <a:prstGeom prst="chevron">
            <a:avLst/>
          </a:prstGeom>
          <a:solidFill>
            <a:srgbClr val="0072BC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1" name="OTLSHAPE_SLT_9ef57505ef5d475fb42524f57b45d03d_Shape">
            <a:extLst>
              <a:ext uri="{FF2B5EF4-FFF2-40B4-BE49-F238E27FC236}">
                <a16:creationId xmlns:a16="http://schemas.microsoft.com/office/drawing/2014/main" id="{C9350C0D-14B0-982C-DF20-C10B0A02C5CB}"/>
              </a:ext>
            </a:extLst>
          </p:cNvPr>
          <p:cNvSpPr/>
          <p:nvPr>
            <p:custDataLst>
              <p:tags r:id="rId50"/>
            </p:custDataLst>
          </p:nvPr>
        </p:nvSpPr>
        <p:spPr>
          <a:xfrm>
            <a:off x="3656266" y="2179393"/>
            <a:ext cx="2133600" cy="203200"/>
          </a:xfrm>
          <a:prstGeom prst="chevron">
            <a:avLst/>
          </a:prstGeom>
          <a:solidFill>
            <a:srgbClr val="0072BC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3" name="OTLSHAPE_SLT_b6226edef9a344249a57f14ac3b44838_Shape">
            <a:extLst>
              <a:ext uri="{FF2B5EF4-FFF2-40B4-BE49-F238E27FC236}">
                <a16:creationId xmlns:a16="http://schemas.microsoft.com/office/drawing/2014/main" id="{B9D04548-AA83-F482-4F16-AB690AA43796}"/>
              </a:ext>
            </a:extLst>
          </p:cNvPr>
          <p:cNvSpPr/>
          <p:nvPr>
            <p:custDataLst>
              <p:tags r:id="rId51"/>
            </p:custDataLst>
          </p:nvPr>
        </p:nvSpPr>
        <p:spPr>
          <a:xfrm>
            <a:off x="4718933" y="2787130"/>
            <a:ext cx="1866900" cy="203200"/>
          </a:xfrm>
          <a:prstGeom prst="chevron">
            <a:avLst/>
          </a:prstGeom>
          <a:solidFill>
            <a:srgbClr val="0072BC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5" name="OTLSHAPE_SLT_1d5df9ec011640e9aeb2188e87f95a54_Shape">
            <a:extLst>
              <a:ext uri="{FF2B5EF4-FFF2-40B4-BE49-F238E27FC236}">
                <a16:creationId xmlns:a16="http://schemas.microsoft.com/office/drawing/2014/main" id="{0A863894-CC54-0EC5-7F24-BE314DCE7544}"/>
              </a:ext>
            </a:extLst>
          </p:cNvPr>
          <p:cNvSpPr/>
          <p:nvPr>
            <p:custDataLst>
              <p:tags r:id="rId52"/>
            </p:custDataLst>
          </p:nvPr>
        </p:nvSpPr>
        <p:spPr>
          <a:xfrm>
            <a:off x="1809665" y="3066530"/>
            <a:ext cx="6362700" cy="203200"/>
          </a:xfrm>
          <a:prstGeom prst="chevron">
            <a:avLst/>
          </a:prstGeom>
          <a:solidFill>
            <a:srgbClr val="0072BC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7" name="OTLSHAPE_SLT_b6cb667afcb24550a99081d3af728990_Shape">
            <a:extLst>
              <a:ext uri="{FF2B5EF4-FFF2-40B4-BE49-F238E27FC236}">
                <a16:creationId xmlns:a16="http://schemas.microsoft.com/office/drawing/2014/main" id="{9FF33943-557F-A309-6AA7-C762FC6EC46B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1809665" y="3696874"/>
            <a:ext cx="3187700" cy="203200"/>
          </a:xfrm>
          <a:prstGeom prst="chevron">
            <a:avLst/>
          </a:prstGeom>
          <a:solidFill>
            <a:srgbClr val="0072BC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9" name="OTLSHAPE_SLT_078c9e0d0dab4fe18fbf00704bb46e44_Shape">
            <a:extLst>
              <a:ext uri="{FF2B5EF4-FFF2-40B4-BE49-F238E27FC236}">
                <a16:creationId xmlns:a16="http://schemas.microsoft.com/office/drawing/2014/main" id="{115864F0-E3BA-396B-4CB9-A8F2A93CFFDC}"/>
              </a:ext>
            </a:extLst>
          </p:cNvPr>
          <p:cNvSpPr/>
          <p:nvPr>
            <p:custDataLst>
              <p:tags r:id="rId54"/>
            </p:custDataLst>
          </p:nvPr>
        </p:nvSpPr>
        <p:spPr>
          <a:xfrm>
            <a:off x="4980245" y="3696874"/>
            <a:ext cx="2146300" cy="203200"/>
          </a:xfrm>
          <a:prstGeom prst="chevron">
            <a:avLst/>
          </a:prstGeom>
          <a:solidFill>
            <a:srgbClr val="0072BC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41" name="OTLSHAPE_SLT_38527d84173a49879b5dc93d4f3fbb2d_Shape">
            <a:extLst>
              <a:ext uri="{FF2B5EF4-FFF2-40B4-BE49-F238E27FC236}">
                <a16:creationId xmlns:a16="http://schemas.microsoft.com/office/drawing/2014/main" id="{6ED15B88-A806-5136-D89D-71586AC45603}"/>
              </a:ext>
            </a:extLst>
          </p:cNvPr>
          <p:cNvSpPr/>
          <p:nvPr>
            <p:custDataLst>
              <p:tags r:id="rId55"/>
            </p:custDataLst>
          </p:nvPr>
        </p:nvSpPr>
        <p:spPr>
          <a:xfrm>
            <a:off x="7105578" y="3696874"/>
            <a:ext cx="1066800" cy="203200"/>
          </a:xfrm>
          <a:prstGeom prst="chevron">
            <a:avLst/>
          </a:prstGeom>
          <a:solidFill>
            <a:srgbClr val="0072BC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43" name="OTLSHAPE_SLT_810167926e9b484a83d5c0ab182a7919_Shape">
            <a:extLst>
              <a:ext uri="{FF2B5EF4-FFF2-40B4-BE49-F238E27FC236}">
                <a16:creationId xmlns:a16="http://schemas.microsoft.com/office/drawing/2014/main" id="{76CC990B-BDCA-ED45-99B7-CC5646F0FF53}"/>
              </a:ext>
            </a:extLst>
          </p:cNvPr>
          <p:cNvSpPr/>
          <p:nvPr>
            <p:custDataLst>
              <p:tags r:id="rId56"/>
            </p:custDataLst>
          </p:nvPr>
        </p:nvSpPr>
        <p:spPr>
          <a:xfrm>
            <a:off x="1809665" y="4327217"/>
            <a:ext cx="3708400" cy="203200"/>
          </a:xfrm>
          <a:prstGeom prst="chevron">
            <a:avLst/>
          </a:prstGeom>
          <a:solidFill>
            <a:srgbClr val="0072BC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45" name="OTLSHAPE_SLT_622b91ac0512441583daa1e60f256c9e_Shape">
            <a:extLst>
              <a:ext uri="{FF2B5EF4-FFF2-40B4-BE49-F238E27FC236}">
                <a16:creationId xmlns:a16="http://schemas.microsoft.com/office/drawing/2014/main" id="{577FBB03-AA68-306E-91EE-0AC4F99AF155}"/>
              </a:ext>
            </a:extLst>
          </p:cNvPr>
          <p:cNvSpPr/>
          <p:nvPr>
            <p:custDataLst>
              <p:tags r:id="rId57"/>
            </p:custDataLst>
          </p:nvPr>
        </p:nvSpPr>
        <p:spPr>
          <a:xfrm>
            <a:off x="5502868" y="4327217"/>
            <a:ext cx="2413000" cy="203200"/>
          </a:xfrm>
          <a:prstGeom prst="chevron">
            <a:avLst/>
          </a:prstGeom>
          <a:solidFill>
            <a:srgbClr val="0072BC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47" name="OTLSHAPE_SLT_22af7dd6db62470aa8e604fbcbfae9ae_Shape">
            <a:extLst>
              <a:ext uri="{FF2B5EF4-FFF2-40B4-BE49-F238E27FC236}">
                <a16:creationId xmlns:a16="http://schemas.microsoft.com/office/drawing/2014/main" id="{00BC1E2E-202D-A109-63E9-74F66FB921E2}"/>
              </a:ext>
            </a:extLst>
          </p:cNvPr>
          <p:cNvSpPr/>
          <p:nvPr>
            <p:custDataLst>
              <p:tags r:id="rId58"/>
            </p:custDataLst>
          </p:nvPr>
        </p:nvSpPr>
        <p:spPr>
          <a:xfrm>
            <a:off x="7898223" y="4327217"/>
            <a:ext cx="787400" cy="203200"/>
          </a:xfrm>
          <a:prstGeom prst="chevron">
            <a:avLst/>
          </a:prstGeom>
          <a:solidFill>
            <a:srgbClr val="0072BC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49" name="OTLSHAPE_SLT_5ad511d693644fafbadfe828d02833cb_Shape">
            <a:extLst>
              <a:ext uri="{FF2B5EF4-FFF2-40B4-BE49-F238E27FC236}">
                <a16:creationId xmlns:a16="http://schemas.microsoft.com/office/drawing/2014/main" id="{2EC47ABF-7AA1-B755-EFA7-124E4E49D04F}"/>
              </a:ext>
            </a:extLst>
          </p:cNvPr>
          <p:cNvSpPr/>
          <p:nvPr>
            <p:custDataLst>
              <p:tags r:id="rId59"/>
            </p:custDataLst>
          </p:nvPr>
        </p:nvSpPr>
        <p:spPr>
          <a:xfrm>
            <a:off x="1809665" y="4973054"/>
            <a:ext cx="6362700" cy="203200"/>
          </a:xfrm>
          <a:prstGeom prst="chevron">
            <a:avLst/>
          </a:prstGeom>
          <a:solidFill>
            <a:srgbClr val="0072BC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82" name="OTLSHAPE_SLT_87f8dcc75d1a4f99bef394258adc7e69_Shape">
            <a:extLst>
              <a:ext uri="{FF2B5EF4-FFF2-40B4-BE49-F238E27FC236}">
                <a16:creationId xmlns:a16="http://schemas.microsoft.com/office/drawing/2014/main" id="{92A1AE5C-7798-3663-794E-835D68E4DD51}"/>
              </a:ext>
            </a:extLst>
          </p:cNvPr>
          <p:cNvSpPr/>
          <p:nvPr>
            <p:custDataLst>
              <p:tags r:id="rId60"/>
            </p:custDataLst>
          </p:nvPr>
        </p:nvSpPr>
        <p:spPr>
          <a:xfrm>
            <a:off x="7898223" y="5916453"/>
            <a:ext cx="279400" cy="203200"/>
          </a:xfrm>
          <a:prstGeom prst="chevron">
            <a:avLst/>
          </a:prstGeom>
          <a:solidFill>
            <a:srgbClr val="0072BC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90" name="OTLSHAPE_SLT_b079c4f870dd484eb5c561a0ffb912ec_Shape">
            <a:extLst>
              <a:ext uri="{FF2B5EF4-FFF2-40B4-BE49-F238E27FC236}">
                <a16:creationId xmlns:a16="http://schemas.microsoft.com/office/drawing/2014/main" id="{3629685D-B4A5-2287-FA5B-AE6E36D4814C}"/>
              </a:ext>
            </a:extLst>
          </p:cNvPr>
          <p:cNvSpPr/>
          <p:nvPr>
            <p:custDataLst>
              <p:tags r:id="rId61"/>
            </p:custDataLst>
          </p:nvPr>
        </p:nvSpPr>
        <p:spPr>
          <a:xfrm>
            <a:off x="6565534" y="5916453"/>
            <a:ext cx="812800" cy="203200"/>
          </a:xfrm>
          <a:prstGeom prst="chevron">
            <a:avLst/>
          </a:prstGeom>
          <a:solidFill>
            <a:srgbClr val="0072BC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06" name="OTLSHAPE_SLT_03612c37fbd34029a4e35a3fefbab578_Shape">
            <a:extLst>
              <a:ext uri="{FF2B5EF4-FFF2-40B4-BE49-F238E27FC236}">
                <a16:creationId xmlns:a16="http://schemas.microsoft.com/office/drawing/2014/main" id="{CB2FD51C-1B5B-BFE2-DDD4-72A9B9D2A076}"/>
              </a:ext>
            </a:extLst>
          </p:cNvPr>
          <p:cNvSpPr/>
          <p:nvPr>
            <p:custDataLst>
              <p:tags r:id="rId62"/>
            </p:custDataLst>
          </p:nvPr>
        </p:nvSpPr>
        <p:spPr>
          <a:xfrm>
            <a:off x="3386239" y="5692298"/>
            <a:ext cx="3060700" cy="186055"/>
          </a:xfrm>
          <a:prstGeom prst="chevron">
            <a:avLst/>
          </a:prstGeom>
          <a:solidFill>
            <a:srgbClr val="0072BC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28" name="OTLSHAPE_SLT_7f6227ac72f84eb7b6e96c105be5142e_Shape">
            <a:extLst>
              <a:ext uri="{FF2B5EF4-FFF2-40B4-BE49-F238E27FC236}">
                <a16:creationId xmlns:a16="http://schemas.microsoft.com/office/drawing/2014/main" id="{59F4D787-A900-486A-6027-F80C19DE5EB9}"/>
              </a:ext>
            </a:extLst>
          </p:cNvPr>
          <p:cNvSpPr/>
          <p:nvPr>
            <p:custDataLst>
              <p:tags r:id="rId63"/>
            </p:custDataLst>
          </p:nvPr>
        </p:nvSpPr>
        <p:spPr>
          <a:xfrm>
            <a:off x="8168245" y="6233953"/>
            <a:ext cx="3060700" cy="186055"/>
          </a:xfrm>
          <a:prstGeom prst="chevron">
            <a:avLst/>
          </a:prstGeom>
          <a:solidFill>
            <a:srgbClr val="0072BC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5" name="OTLSHAPE_SLT_7ee706f55bad4ebe8516f22a995b736b_Shape">
            <a:extLst>
              <a:ext uri="{FF2B5EF4-FFF2-40B4-BE49-F238E27FC236}">
                <a16:creationId xmlns:a16="http://schemas.microsoft.com/office/drawing/2014/main" id="{DCFB0D68-29E6-E0C8-BFC7-E24D446B131A}"/>
              </a:ext>
            </a:extLst>
          </p:cNvPr>
          <p:cNvSpPr/>
          <p:nvPr>
            <p:custDataLst>
              <p:tags r:id="rId64"/>
            </p:custDataLst>
          </p:nvPr>
        </p:nvSpPr>
        <p:spPr>
          <a:xfrm>
            <a:off x="3820799" y="1571656"/>
            <a:ext cx="1854200" cy="203200"/>
          </a:xfrm>
          <a:prstGeom prst="chevron">
            <a:avLst/>
          </a:prstGeom>
          <a:solidFill>
            <a:srgbClr val="78206E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3" name="OTLSHAPE_TB_00000000000000000000000000000000_ElapsedTime">
            <a:extLst>
              <a:ext uri="{FF2B5EF4-FFF2-40B4-BE49-F238E27FC236}">
                <a16:creationId xmlns:a16="http://schemas.microsoft.com/office/drawing/2014/main" id="{3905F102-F571-93AB-BD1E-9CA6E585088B}"/>
              </a:ext>
            </a:extLst>
          </p:cNvPr>
          <p:cNvSpPr/>
          <p:nvPr>
            <p:custDataLst>
              <p:tags r:id="rId65"/>
            </p:custDataLst>
          </p:nvPr>
        </p:nvSpPr>
        <p:spPr>
          <a:xfrm>
            <a:off x="1809665" y="636089"/>
            <a:ext cx="2197100" cy="384048"/>
          </a:xfrm>
          <a:prstGeom prst="rect">
            <a:avLst/>
          </a:prstGeom>
          <a:solidFill>
            <a:schemeClr val="accent5">
              <a:alpha val="30196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8" name="OTLSHAPE_SLT_803d49c3502043a2a32d0efe6105c72d_ShapePercentage">
            <a:extLst>
              <a:ext uri="{FF2B5EF4-FFF2-40B4-BE49-F238E27FC236}">
                <a16:creationId xmlns:a16="http://schemas.microsoft.com/office/drawing/2014/main" id="{E0B434A5-2C5E-D2F5-03AB-3A04A9C6644E}"/>
              </a:ext>
            </a:extLst>
          </p:cNvPr>
          <p:cNvSpPr/>
          <p:nvPr>
            <p:custDataLst>
              <p:tags r:id="rId66"/>
            </p:custDataLst>
          </p:nvPr>
        </p:nvSpPr>
        <p:spPr>
          <a:xfrm>
            <a:off x="1809665" y="1292256"/>
            <a:ext cx="1866900" cy="203200"/>
          </a:xfrm>
          <a:prstGeom prst="chevron">
            <a:avLst/>
          </a:prstGeom>
          <a:solidFill>
            <a:srgbClr val="1AAA42">
              <a:alpha val="34902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0" name="OTLSHAPE_SLT_3a0f17a2257741b5bbe69ca6986151cc_ShapePercentage" hidden="1">
            <a:extLst>
              <a:ext uri="{FF2B5EF4-FFF2-40B4-BE49-F238E27FC236}">
                <a16:creationId xmlns:a16="http://schemas.microsoft.com/office/drawing/2014/main" id="{D1FAF3E1-ADA7-DA2E-1A34-5EE61DA50CAD}"/>
              </a:ext>
            </a:extLst>
          </p:cNvPr>
          <p:cNvSpPr/>
          <p:nvPr>
            <p:custDataLst>
              <p:tags r:id="rId67"/>
            </p:custDataLst>
          </p:nvPr>
        </p:nvSpPr>
        <p:spPr>
          <a:xfrm>
            <a:off x="1809665" y="1571656"/>
            <a:ext cx="0" cy="0"/>
          </a:xfrm>
          <a:prstGeom prst="chevron">
            <a:avLst/>
          </a:prstGeom>
          <a:solidFill>
            <a:schemeClr val="dk1">
              <a:alpha val="34902"/>
            </a:scheme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2" name="OTLSHAPE_SLT_9ef57505ef5d475fb42524f57b45d03d_ShapePercentage" hidden="1">
            <a:extLst>
              <a:ext uri="{FF2B5EF4-FFF2-40B4-BE49-F238E27FC236}">
                <a16:creationId xmlns:a16="http://schemas.microsoft.com/office/drawing/2014/main" id="{4EAC5434-262D-9D6E-8601-0439A7E7906C}"/>
              </a:ext>
            </a:extLst>
          </p:cNvPr>
          <p:cNvSpPr/>
          <p:nvPr>
            <p:custDataLst>
              <p:tags r:id="rId68"/>
            </p:custDataLst>
          </p:nvPr>
        </p:nvSpPr>
        <p:spPr>
          <a:xfrm>
            <a:off x="3656266" y="2179393"/>
            <a:ext cx="0" cy="203200"/>
          </a:xfrm>
          <a:prstGeom prst="chevron">
            <a:avLst/>
          </a:prstGeom>
          <a:solidFill>
            <a:schemeClr val="dk1">
              <a:alpha val="34902"/>
            </a:scheme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4" name="OTLSHAPE_SLT_b6226edef9a344249a57f14ac3b44838_ShapePercentage" hidden="1">
            <a:extLst>
              <a:ext uri="{FF2B5EF4-FFF2-40B4-BE49-F238E27FC236}">
                <a16:creationId xmlns:a16="http://schemas.microsoft.com/office/drawing/2014/main" id="{C6B3CB50-9EC4-7F4A-4BBD-860EE5854FDF}"/>
              </a:ext>
            </a:extLst>
          </p:cNvPr>
          <p:cNvSpPr/>
          <p:nvPr>
            <p:custDataLst>
              <p:tags r:id="rId69"/>
            </p:custDataLst>
          </p:nvPr>
        </p:nvSpPr>
        <p:spPr>
          <a:xfrm>
            <a:off x="4718933" y="2787130"/>
            <a:ext cx="0" cy="203200"/>
          </a:xfrm>
          <a:prstGeom prst="chevron">
            <a:avLst/>
          </a:prstGeom>
          <a:solidFill>
            <a:schemeClr val="dk1">
              <a:alpha val="34902"/>
            </a:scheme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6" name="OTLSHAPE_SLT_1d5df9ec011640e9aeb2188e87f95a54_ShapePercentage" hidden="1">
            <a:extLst>
              <a:ext uri="{FF2B5EF4-FFF2-40B4-BE49-F238E27FC236}">
                <a16:creationId xmlns:a16="http://schemas.microsoft.com/office/drawing/2014/main" id="{78386511-7B65-E610-AB20-3F8704E0C959}"/>
              </a:ext>
            </a:extLst>
          </p:cNvPr>
          <p:cNvSpPr/>
          <p:nvPr>
            <p:custDataLst>
              <p:tags r:id="rId70"/>
            </p:custDataLst>
          </p:nvPr>
        </p:nvSpPr>
        <p:spPr>
          <a:xfrm>
            <a:off x="1809665" y="3066530"/>
            <a:ext cx="0" cy="203200"/>
          </a:xfrm>
          <a:prstGeom prst="chevron">
            <a:avLst/>
          </a:prstGeom>
          <a:solidFill>
            <a:schemeClr val="dk1">
              <a:alpha val="34902"/>
            </a:scheme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8" name="OTLSHAPE_SLT_b6cb667afcb24550a99081d3af728990_ShapePercentage" hidden="1">
            <a:extLst>
              <a:ext uri="{FF2B5EF4-FFF2-40B4-BE49-F238E27FC236}">
                <a16:creationId xmlns:a16="http://schemas.microsoft.com/office/drawing/2014/main" id="{13B7E2D7-9DD9-2E60-29BB-01CCD4192BB0}"/>
              </a:ext>
            </a:extLst>
          </p:cNvPr>
          <p:cNvSpPr/>
          <p:nvPr>
            <p:custDataLst>
              <p:tags r:id="rId71"/>
            </p:custDataLst>
          </p:nvPr>
        </p:nvSpPr>
        <p:spPr>
          <a:xfrm>
            <a:off x="1809665" y="3696874"/>
            <a:ext cx="0" cy="203200"/>
          </a:xfrm>
          <a:prstGeom prst="chevron">
            <a:avLst/>
          </a:prstGeom>
          <a:solidFill>
            <a:schemeClr val="dk1">
              <a:alpha val="34902"/>
            </a:scheme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40" name="OTLSHAPE_SLT_078c9e0d0dab4fe18fbf00704bb46e44_ShapePercentage" hidden="1">
            <a:extLst>
              <a:ext uri="{FF2B5EF4-FFF2-40B4-BE49-F238E27FC236}">
                <a16:creationId xmlns:a16="http://schemas.microsoft.com/office/drawing/2014/main" id="{4C66F620-0E20-037D-2799-AC6259C58F76}"/>
              </a:ext>
            </a:extLst>
          </p:cNvPr>
          <p:cNvSpPr/>
          <p:nvPr>
            <p:custDataLst>
              <p:tags r:id="rId72"/>
            </p:custDataLst>
          </p:nvPr>
        </p:nvSpPr>
        <p:spPr>
          <a:xfrm>
            <a:off x="4980245" y="3696874"/>
            <a:ext cx="0" cy="203200"/>
          </a:xfrm>
          <a:prstGeom prst="chevron">
            <a:avLst/>
          </a:prstGeom>
          <a:solidFill>
            <a:schemeClr val="dk1">
              <a:alpha val="34902"/>
            </a:scheme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42" name="OTLSHAPE_SLT_38527d84173a49879b5dc93d4f3fbb2d_ShapePercentage" hidden="1">
            <a:extLst>
              <a:ext uri="{FF2B5EF4-FFF2-40B4-BE49-F238E27FC236}">
                <a16:creationId xmlns:a16="http://schemas.microsoft.com/office/drawing/2014/main" id="{46A70969-89F2-9327-A49E-39ABAB0B305E}"/>
              </a:ext>
            </a:extLst>
          </p:cNvPr>
          <p:cNvSpPr/>
          <p:nvPr>
            <p:custDataLst>
              <p:tags r:id="rId73"/>
            </p:custDataLst>
          </p:nvPr>
        </p:nvSpPr>
        <p:spPr>
          <a:xfrm>
            <a:off x="7105578" y="3696874"/>
            <a:ext cx="0" cy="203200"/>
          </a:xfrm>
          <a:prstGeom prst="chevron">
            <a:avLst/>
          </a:prstGeom>
          <a:solidFill>
            <a:schemeClr val="dk1">
              <a:alpha val="34902"/>
            </a:scheme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44" name="OTLSHAPE_SLT_810167926e9b484a83d5c0ab182a7919_ShapePercentage" hidden="1">
            <a:extLst>
              <a:ext uri="{FF2B5EF4-FFF2-40B4-BE49-F238E27FC236}">
                <a16:creationId xmlns:a16="http://schemas.microsoft.com/office/drawing/2014/main" id="{D25AFCAE-DCE4-A4A1-DE93-56700B78912C}"/>
              </a:ext>
            </a:extLst>
          </p:cNvPr>
          <p:cNvSpPr/>
          <p:nvPr>
            <p:custDataLst>
              <p:tags r:id="rId74"/>
            </p:custDataLst>
          </p:nvPr>
        </p:nvSpPr>
        <p:spPr>
          <a:xfrm>
            <a:off x="1809665" y="4327217"/>
            <a:ext cx="0" cy="203200"/>
          </a:xfrm>
          <a:prstGeom prst="chevron">
            <a:avLst/>
          </a:prstGeom>
          <a:solidFill>
            <a:schemeClr val="dk1">
              <a:alpha val="34902"/>
            </a:scheme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46" name="OTLSHAPE_SLT_622b91ac0512441583daa1e60f256c9e_ShapePercentage" hidden="1">
            <a:extLst>
              <a:ext uri="{FF2B5EF4-FFF2-40B4-BE49-F238E27FC236}">
                <a16:creationId xmlns:a16="http://schemas.microsoft.com/office/drawing/2014/main" id="{11EEDF5F-9897-A895-6550-19EF3198C749}"/>
              </a:ext>
            </a:extLst>
          </p:cNvPr>
          <p:cNvSpPr/>
          <p:nvPr>
            <p:custDataLst>
              <p:tags r:id="rId75"/>
            </p:custDataLst>
          </p:nvPr>
        </p:nvSpPr>
        <p:spPr>
          <a:xfrm>
            <a:off x="5502868" y="4327217"/>
            <a:ext cx="0" cy="203200"/>
          </a:xfrm>
          <a:prstGeom prst="chevron">
            <a:avLst/>
          </a:prstGeom>
          <a:solidFill>
            <a:schemeClr val="dk1">
              <a:alpha val="34902"/>
            </a:scheme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48" name="OTLSHAPE_SLT_22af7dd6db62470aa8e604fbcbfae9ae_ShapePercentage" hidden="1">
            <a:extLst>
              <a:ext uri="{FF2B5EF4-FFF2-40B4-BE49-F238E27FC236}">
                <a16:creationId xmlns:a16="http://schemas.microsoft.com/office/drawing/2014/main" id="{AFA8F369-2FCD-82B6-694D-022163AB8DF2}"/>
              </a:ext>
            </a:extLst>
          </p:cNvPr>
          <p:cNvSpPr/>
          <p:nvPr>
            <p:custDataLst>
              <p:tags r:id="rId76"/>
            </p:custDataLst>
          </p:nvPr>
        </p:nvSpPr>
        <p:spPr>
          <a:xfrm>
            <a:off x="7898223" y="4327217"/>
            <a:ext cx="0" cy="203200"/>
          </a:xfrm>
          <a:prstGeom prst="chevron">
            <a:avLst/>
          </a:prstGeom>
          <a:solidFill>
            <a:schemeClr val="dk1">
              <a:alpha val="34902"/>
            </a:scheme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50" name="OTLSHAPE_SLT_5ad511d693644fafbadfe828d02833cb_ShapePercentage" hidden="1">
            <a:extLst>
              <a:ext uri="{FF2B5EF4-FFF2-40B4-BE49-F238E27FC236}">
                <a16:creationId xmlns:a16="http://schemas.microsoft.com/office/drawing/2014/main" id="{3AA422A7-0D80-257C-F933-319230E260CB}"/>
              </a:ext>
            </a:extLst>
          </p:cNvPr>
          <p:cNvSpPr/>
          <p:nvPr>
            <p:custDataLst>
              <p:tags r:id="rId77"/>
            </p:custDataLst>
          </p:nvPr>
        </p:nvSpPr>
        <p:spPr>
          <a:xfrm>
            <a:off x="1809665" y="4973054"/>
            <a:ext cx="0" cy="203200"/>
          </a:xfrm>
          <a:prstGeom prst="chevron">
            <a:avLst/>
          </a:prstGeom>
          <a:solidFill>
            <a:schemeClr val="dk1">
              <a:alpha val="34902"/>
            </a:scheme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83" name="OTLSHAPE_SLT_87f8dcc75d1a4f99bef394258adc7e69_ShapePercentage" hidden="1">
            <a:extLst>
              <a:ext uri="{FF2B5EF4-FFF2-40B4-BE49-F238E27FC236}">
                <a16:creationId xmlns:a16="http://schemas.microsoft.com/office/drawing/2014/main" id="{DCEEBE66-E8F6-D4B0-D3DC-F14692FA4CD4}"/>
              </a:ext>
            </a:extLst>
          </p:cNvPr>
          <p:cNvSpPr/>
          <p:nvPr>
            <p:custDataLst>
              <p:tags r:id="rId78"/>
            </p:custDataLst>
          </p:nvPr>
        </p:nvSpPr>
        <p:spPr>
          <a:xfrm>
            <a:off x="7898223" y="5916453"/>
            <a:ext cx="0" cy="203200"/>
          </a:xfrm>
          <a:prstGeom prst="chevron">
            <a:avLst/>
          </a:prstGeom>
          <a:solidFill>
            <a:schemeClr val="dk1">
              <a:alpha val="34902"/>
            </a:scheme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87" name="OTLSHAPE_SLM_8ae0ef61c990443680c6c1e60588bbeb_Shape">
            <a:extLst>
              <a:ext uri="{FF2B5EF4-FFF2-40B4-BE49-F238E27FC236}">
                <a16:creationId xmlns:a16="http://schemas.microsoft.com/office/drawing/2014/main" id="{838F5F44-CBEF-7BF7-0F87-C12297A49ADE}"/>
              </a:ext>
            </a:extLst>
          </p:cNvPr>
          <p:cNvSpPr/>
          <p:nvPr>
            <p:custDataLst>
              <p:tags r:id="rId79"/>
            </p:custDataLst>
          </p:nvPr>
        </p:nvSpPr>
        <p:spPr>
          <a:xfrm>
            <a:off x="8884684" y="5326326"/>
            <a:ext cx="152400" cy="177800"/>
          </a:xfrm>
          <a:prstGeom prst="diamond">
            <a:avLst/>
          </a:prstGeom>
          <a:solidFill>
            <a:schemeClr val="accent2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90" name="OTLSHAPE_SLM_1acae2f712d94a9abdea5a7f8308e38d_Shape">
            <a:extLst>
              <a:ext uri="{FF2B5EF4-FFF2-40B4-BE49-F238E27FC236}">
                <a16:creationId xmlns:a16="http://schemas.microsoft.com/office/drawing/2014/main" id="{3437CE90-9515-E8DE-DDA0-A72096DA605D}"/>
              </a:ext>
            </a:extLst>
          </p:cNvPr>
          <p:cNvSpPr/>
          <p:nvPr>
            <p:custDataLst>
              <p:tags r:id="rId80"/>
            </p:custDataLst>
          </p:nvPr>
        </p:nvSpPr>
        <p:spPr>
          <a:xfrm>
            <a:off x="11010017" y="6531980"/>
            <a:ext cx="152400" cy="177800"/>
          </a:xfrm>
          <a:prstGeom prst="diamond">
            <a:avLst/>
          </a:prstGeom>
          <a:solidFill>
            <a:schemeClr val="accent2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91" name="OTLSHAPE_SLT_b079c4f870dd484eb5c561a0ffb912ec_ShapePercentage" hidden="1">
            <a:extLst>
              <a:ext uri="{FF2B5EF4-FFF2-40B4-BE49-F238E27FC236}">
                <a16:creationId xmlns:a16="http://schemas.microsoft.com/office/drawing/2014/main" id="{2EA07BEE-CFFA-A87C-459F-44735E5119B4}"/>
              </a:ext>
            </a:extLst>
          </p:cNvPr>
          <p:cNvSpPr/>
          <p:nvPr>
            <p:custDataLst>
              <p:tags r:id="rId81"/>
            </p:custDataLst>
          </p:nvPr>
        </p:nvSpPr>
        <p:spPr>
          <a:xfrm>
            <a:off x="6565534" y="5916453"/>
            <a:ext cx="0" cy="203200"/>
          </a:xfrm>
          <a:prstGeom prst="chevron">
            <a:avLst/>
          </a:prstGeom>
          <a:solidFill>
            <a:schemeClr val="dk1">
              <a:alpha val="34902"/>
            </a:scheme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07" name="OTLSHAPE_SLT_03612c37fbd34029a4e35a3fefbab578_ShapePercentage" hidden="1">
            <a:extLst>
              <a:ext uri="{FF2B5EF4-FFF2-40B4-BE49-F238E27FC236}">
                <a16:creationId xmlns:a16="http://schemas.microsoft.com/office/drawing/2014/main" id="{E099EFF4-8019-1ECD-610C-462D136B213C}"/>
              </a:ext>
            </a:extLst>
          </p:cNvPr>
          <p:cNvSpPr/>
          <p:nvPr>
            <p:custDataLst>
              <p:tags r:id="rId82"/>
            </p:custDataLst>
          </p:nvPr>
        </p:nvSpPr>
        <p:spPr>
          <a:xfrm>
            <a:off x="3386239" y="5692298"/>
            <a:ext cx="0" cy="186055"/>
          </a:xfrm>
          <a:prstGeom prst="chevron">
            <a:avLst/>
          </a:prstGeom>
          <a:solidFill>
            <a:schemeClr val="dk1">
              <a:alpha val="34902"/>
            </a:scheme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29" name="OTLSHAPE_SLT_7f6227ac72f84eb7b6e96c105be5142e_ShapePercentage" hidden="1">
            <a:extLst>
              <a:ext uri="{FF2B5EF4-FFF2-40B4-BE49-F238E27FC236}">
                <a16:creationId xmlns:a16="http://schemas.microsoft.com/office/drawing/2014/main" id="{C120DD13-E3E0-C9B7-40F2-109AB8971789}"/>
              </a:ext>
            </a:extLst>
          </p:cNvPr>
          <p:cNvSpPr/>
          <p:nvPr>
            <p:custDataLst>
              <p:tags r:id="rId83"/>
            </p:custDataLst>
          </p:nvPr>
        </p:nvSpPr>
        <p:spPr>
          <a:xfrm>
            <a:off x="8168245" y="6233953"/>
            <a:ext cx="0" cy="186055"/>
          </a:xfrm>
          <a:prstGeom prst="chevron">
            <a:avLst/>
          </a:prstGeom>
          <a:solidFill>
            <a:schemeClr val="dk1">
              <a:alpha val="34902"/>
            </a:scheme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6" name="OTLSHAPE_SLT_7ee706f55bad4ebe8516f22a995b736b_ShapePercentage" hidden="1">
            <a:extLst>
              <a:ext uri="{FF2B5EF4-FFF2-40B4-BE49-F238E27FC236}">
                <a16:creationId xmlns:a16="http://schemas.microsoft.com/office/drawing/2014/main" id="{6891C4A9-F929-E131-715A-27BFFA25C947}"/>
              </a:ext>
            </a:extLst>
          </p:cNvPr>
          <p:cNvSpPr/>
          <p:nvPr>
            <p:custDataLst>
              <p:tags r:id="rId84"/>
            </p:custDataLst>
          </p:nvPr>
        </p:nvSpPr>
        <p:spPr>
          <a:xfrm>
            <a:off x="3926288" y="1571656"/>
            <a:ext cx="0" cy="203200"/>
          </a:xfrm>
          <a:prstGeom prst="chevron">
            <a:avLst/>
          </a:prstGeom>
          <a:solidFill>
            <a:schemeClr val="dk1">
              <a:alpha val="34902"/>
            </a:scheme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6" name="OTLSHAPE_SL_5f4f88f0614d44a29dfc0bc98aa3f154_Header">
            <a:extLst>
              <a:ext uri="{FF2B5EF4-FFF2-40B4-BE49-F238E27FC236}">
                <a16:creationId xmlns:a16="http://schemas.microsoft.com/office/drawing/2014/main" id="{EF52A162-4E92-FE35-3DE8-22CD8607951B}"/>
              </a:ext>
            </a:extLst>
          </p:cNvPr>
          <p:cNvSpPr txBox="1"/>
          <p:nvPr>
            <p:custDataLst>
              <p:tags r:id="rId85"/>
            </p:custDataLst>
          </p:nvPr>
        </p:nvSpPr>
        <p:spPr>
          <a:xfrm>
            <a:off x="63500" y="2965057"/>
            <a:ext cx="660400" cy="7442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ARIEL-II: Proton &amp; Electron Stations</a:t>
            </a:r>
          </a:p>
        </p:txBody>
      </p:sp>
      <p:sp>
        <p:nvSpPr>
          <p:cNvPr id="89" name="OTLSHAPE_SL_488aa171003c4fadaed5c04a7e36f551_Header">
            <a:extLst>
              <a:ext uri="{FF2B5EF4-FFF2-40B4-BE49-F238E27FC236}">
                <a16:creationId xmlns:a16="http://schemas.microsoft.com/office/drawing/2014/main" id="{1D372360-DC16-3286-CA73-B876E1E988D3}"/>
              </a:ext>
            </a:extLst>
          </p:cNvPr>
          <p:cNvSpPr txBox="1"/>
          <p:nvPr>
            <p:custDataLst>
              <p:tags r:id="rId86"/>
            </p:custDataLst>
          </p:nvPr>
        </p:nvSpPr>
        <p:spPr>
          <a:xfrm>
            <a:off x="63500" y="5750951"/>
            <a:ext cx="660400" cy="3100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Therapeutic Isotopes</a:t>
            </a:r>
          </a:p>
        </p:txBody>
      </p:sp>
      <p:sp>
        <p:nvSpPr>
          <p:cNvPr id="108" name="OTLSHAPE_SL2A_69af3e27d16b4fbdba5091dbb355ff1c_Header">
            <a:extLst>
              <a:ext uri="{FF2B5EF4-FFF2-40B4-BE49-F238E27FC236}">
                <a16:creationId xmlns:a16="http://schemas.microsoft.com/office/drawing/2014/main" id="{BB1B5BE8-C30A-5F38-83D0-3CCDE7ECEF09}"/>
              </a:ext>
            </a:extLst>
          </p:cNvPr>
          <p:cNvSpPr txBox="1"/>
          <p:nvPr>
            <p:custDataLst>
              <p:tags r:id="rId87"/>
            </p:custDataLst>
          </p:nvPr>
        </p:nvSpPr>
        <p:spPr>
          <a:xfrm>
            <a:off x="780965" y="1218384"/>
            <a:ext cx="838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Fixed Shielding</a:t>
            </a:r>
          </a:p>
        </p:txBody>
      </p:sp>
      <p:sp>
        <p:nvSpPr>
          <p:cNvPr id="122" name="OTLSHAPE_SL2A_a755246cb9f14bd493e92e78b8dd78c2_Header">
            <a:extLst>
              <a:ext uri="{FF2B5EF4-FFF2-40B4-BE49-F238E27FC236}">
                <a16:creationId xmlns:a16="http://schemas.microsoft.com/office/drawing/2014/main" id="{B2D91DD4-3A73-9C96-645E-B79EF928C2D8}"/>
              </a:ext>
            </a:extLst>
          </p:cNvPr>
          <p:cNvSpPr txBox="1"/>
          <p:nvPr>
            <p:custDataLst>
              <p:tags r:id="rId88"/>
            </p:custDataLst>
          </p:nvPr>
        </p:nvSpPr>
        <p:spPr>
          <a:xfrm>
            <a:off x="780965" y="2203481"/>
            <a:ext cx="838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Infrastructure</a:t>
            </a:r>
          </a:p>
        </p:txBody>
      </p:sp>
      <p:sp>
        <p:nvSpPr>
          <p:cNvPr id="149" name="OTLSHAPE_SL2A_360fa8d372dd472f87a7fb72f290aa23_Header">
            <a:extLst>
              <a:ext uri="{FF2B5EF4-FFF2-40B4-BE49-F238E27FC236}">
                <a16:creationId xmlns:a16="http://schemas.microsoft.com/office/drawing/2014/main" id="{5D984334-C1B0-1E3A-D4CD-6091B12AB2C4}"/>
              </a:ext>
            </a:extLst>
          </p:cNvPr>
          <p:cNvSpPr txBox="1"/>
          <p:nvPr>
            <p:custDataLst>
              <p:tags r:id="rId89"/>
            </p:custDataLst>
          </p:nvPr>
        </p:nvSpPr>
        <p:spPr>
          <a:xfrm>
            <a:off x="780965" y="3013106"/>
            <a:ext cx="838200" cy="3100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Target Hall Services</a:t>
            </a:r>
          </a:p>
        </p:txBody>
      </p:sp>
      <p:sp>
        <p:nvSpPr>
          <p:cNvPr id="160" name="OTLSHAPE_SL2A_b15d71fc1c514d699c57b5b23d6b4094_Header">
            <a:extLst>
              <a:ext uri="{FF2B5EF4-FFF2-40B4-BE49-F238E27FC236}">
                <a16:creationId xmlns:a16="http://schemas.microsoft.com/office/drawing/2014/main" id="{C0A4142B-A2BA-1C6B-EF82-9A97AA838528}"/>
              </a:ext>
            </a:extLst>
          </p:cNvPr>
          <p:cNvSpPr txBox="1"/>
          <p:nvPr>
            <p:custDataLst>
              <p:tags r:id="rId90"/>
            </p:custDataLst>
          </p:nvPr>
        </p:nvSpPr>
        <p:spPr>
          <a:xfrm>
            <a:off x="780965" y="3467977"/>
            <a:ext cx="838200" cy="3100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Proton Station Modules</a:t>
            </a:r>
          </a:p>
        </p:txBody>
      </p:sp>
      <p:sp>
        <p:nvSpPr>
          <p:cNvPr id="190" name="OTLSHAPE_SL2A_3f74358a0152443080a620e214786381_Header">
            <a:extLst>
              <a:ext uri="{FF2B5EF4-FFF2-40B4-BE49-F238E27FC236}">
                <a16:creationId xmlns:a16="http://schemas.microsoft.com/office/drawing/2014/main" id="{70D5D169-721B-0244-986E-DC0372CEFB8C}"/>
              </a:ext>
            </a:extLst>
          </p:cNvPr>
          <p:cNvSpPr txBox="1"/>
          <p:nvPr>
            <p:custDataLst>
              <p:tags r:id="rId91"/>
            </p:custDataLst>
          </p:nvPr>
        </p:nvSpPr>
        <p:spPr>
          <a:xfrm>
            <a:off x="780965" y="4098321"/>
            <a:ext cx="838200" cy="3100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1" i="0" u="none" strike="noStrike" kern="1200" cap="none" spc="-4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Electron Station Modules</a:t>
            </a:r>
          </a:p>
        </p:txBody>
      </p:sp>
      <p:sp>
        <p:nvSpPr>
          <p:cNvPr id="217" name="OTLSHAPE_SL2A_fc9ccc78a79946e6a6d86de1c2a13dde_Header">
            <a:extLst>
              <a:ext uri="{FF2B5EF4-FFF2-40B4-BE49-F238E27FC236}">
                <a16:creationId xmlns:a16="http://schemas.microsoft.com/office/drawing/2014/main" id="{891865C7-EAC5-8B74-D186-02F2E0DCE956}"/>
              </a:ext>
            </a:extLst>
          </p:cNvPr>
          <p:cNvSpPr txBox="1"/>
          <p:nvPr>
            <p:custDataLst>
              <p:tags r:id="rId92"/>
            </p:custDataLst>
          </p:nvPr>
        </p:nvSpPr>
        <p:spPr>
          <a:xfrm>
            <a:off x="780965" y="4736411"/>
            <a:ext cx="838200" cy="3100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Driver Beam Lines</a:t>
            </a:r>
          </a:p>
        </p:txBody>
      </p:sp>
      <p:sp>
        <p:nvSpPr>
          <p:cNvPr id="236" name="OTLSHAPE_SL2A_558a1e11992245b5a3aaf71058ae97ec_Header">
            <a:extLst>
              <a:ext uri="{FF2B5EF4-FFF2-40B4-BE49-F238E27FC236}">
                <a16:creationId xmlns:a16="http://schemas.microsoft.com/office/drawing/2014/main" id="{60A069CA-9517-EB3C-BDBC-D27EBDA377F5}"/>
              </a:ext>
            </a:extLst>
          </p:cNvPr>
          <p:cNvSpPr txBox="1"/>
          <p:nvPr>
            <p:custDataLst>
              <p:tags r:id="rId93"/>
            </p:custDataLst>
          </p:nvPr>
        </p:nvSpPr>
        <p:spPr>
          <a:xfrm>
            <a:off x="780965" y="5673438"/>
            <a:ext cx="838200" cy="46507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Medical Module &amp; Target</a:t>
            </a:r>
          </a:p>
        </p:txBody>
      </p:sp>
      <p:sp>
        <p:nvSpPr>
          <p:cNvPr id="365" name="OTLSHAPE_SL2A_b8a2aa007c464acf821182828e0a222b_Header">
            <a:extLst>
              <a:ext uri="{FF2B5EF4-FFF2-40B4-BE49-F238E27FC236}">
                <a16:creationId xmlns:a16="http://schemas.microsoft.com/office/drawing/2014/main" id="{83CFE180-5BDE-8DAB-80A2-10D6736F018C}"/>
              </a:ext>
            </a:extLst>
          </p:cNvPr>
          <p:cNvSpPr txBox="1"/>
          <p:nvPr>
            <p:custDataLst>
              <p:tags r:id="rId94"/>
            </p:custDataLst>
          </p:nvPr>
        </p:nvSpPr>
        <p:spPr>
          <a:xfrm>
            <a:off x="780965" y="5337714"/>
            <a:ext cx="838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Controls</a:t>
            </a:r>
          </a:p>
        </p:txBody>
      </p:sp>
      <p:sp>
        <p:nvSpPr>
          <p:cNvPr id="376" name="OTLSHAPE_SL_1b81fcc5c35b42e88e53416eb48b3c04_Header">
            <a:extLst>
              <a:ext uri="{FF2B5EF4-FFF2-40B4-BE49-F238E27FC236}">
                <a16:creationId xmlns:a16="http://schemas.microsoft.com/office/drawing/2014/main" id="{5F2A6A3B-4DDF-D482-3DB5-57E33C662FD6}"/>
              </a:ext>
            </a:extLst>
          </p:cNvPr>
          <p:cNvSpPr txBox="1"/>
          <p:nvPr>
            <p:custDataLst>
              <p:tags r:id="rId95"/>
            </p:custDataLst>
          </p:nvPr>
        </p:nvSpPr>
        <p:spPr>
          <a:xfrm>
            <a:off x="63500" y="6322747"/>
            <a:ext cx="1625600" cy="3721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ARIEL Operations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Ramp up</a:t>
            </a:r>
          </a:p>
        </p:txBody>
      </p:sp>
      <p:sp>
        <p:nvSpPr>
          <p:cNvPr id="378" name="OTLSHAPE_SL2A_17ff43123c5b4082a883614540254646_Header" hidden="1">
            <a:extLst>
              <a:ext uri="{FF2B5EF4-FFF2-40B4-BE49-F238E27FC236}">
                <a16:creationId xmlns:a16="http://schemas.microsoft.com/office/drawing/2014/main" id="{1D653EDE-82CF-6073-976A-B4887DE3AB7A}"/>
              </a:ext>
            </a:extLst>
          </p:cNvPr>
          <p:cNvSpPr txBox="1"/>
          <p:nvPr>
            <p:custDataLst>
              <p:tags r:id="rId96"/>
            </p:custDataLst>
          </p:nvPr>
        </p:nvSpPr>
        <p:spPr>
          <a:xfrm>
            <a:off x="12700" y="-5519547"/>
            <a:ext cx="0" cy="1692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1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OTLSHAPE_SLT_803d49c3502043a2a32d0efe6105c72d_BaselineShape" hidden="1">
            <a:extLst>
              <a:ext uri="{FF2B5EF4-FFF2-40B4-BE49-F238E27FC236}">
                <a16:creationId xmlns:a16="http://schemas.microsoft.com/office/drawing/2014/main" id="{4BA9F948-06FA-0BCB-5BAA-D46A7B0B28A7}"/>
              </a:ext>
            </a:extLst>
          </p:cNvPr>
          <p:cNvSpPr/>
          <p:nvPr>
            <p:custDataLst>
              <p:tags r:id="rId97"/>
            </p:custDataLst>
          </p:nvPr>
        </p:nvSpPr>
        <p:spPr>
          <a:xfrm>
            <a:off x="1809665" y="1457356"/>
            <a:ext cx="50800" cy="38100"/>
          </a:xfrm>
          <a:prstGeom prst="rect">
            <a:avLst/>
          </a:prstGeom>
          <a:solidFill>
            <a:schemeClr val="dk1">
              <a:alpha val="60000"/>
            </a:scheme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OTLSHAPE_SLT_3a0f17a2257741b5bbe69ca6986151cc_BaselineShape" hidden="1">
            <a:extLst>
              <a:ext uri="{FF2B5EF4-FFF2-40B4-BE49-F238E27FC236}">
                <a16:creationId xmlns:a16="http://schemas.microsoft.com/office/drawing/2014/main" id="{949F7725-2851-4316-0D41-520D3AC3F20F}"/>
              </a:ext>
            </a:extLst>
          </p:cNvPr>
          <p:cNvSpPr/>
          <p:nvPr>
            <p:custDataLst>
              <p:tags r:id="rId98"/>
            </p:custDataLst>
          </p:nvPr>
        </p:nvSpPr>
        <p:spPr>
          <a:xfrm>
            <a:off x="1809665" y="1736756"/>
            <a:ext cx="50800" cy="38100"/>
          </a:xfrm>
          <a:prstGeom prst="rect">
            <a:avLst/>
          </a:prstGeom>
          <a:solidFill>
            <a:schemeClr val="dk1">
              <a:alpha val="60000"/>
            </a:scheme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OTLSHAPE_SLT_9ef57505ef5d475fb42524f57b45d03d_BaselineShape" hidden="1">
            <a:extLst>
              <a:ext uri="{FF2B5EF4-FFF2-40B4-BE49-F238E27FC236}">
                <a16:creationId xmlns:a16="http://schemas.microsoft.com/office/drawing/2014/main" id="{0D3CD1C5-E7FB-BC90-BA78-CCC361D0825B}"/>
              </a:ext>
            </a:extLst>
          </p:cNvPr>
          <p:cNvSpPr/>
          <p:nvPr>
            <p:custDataLst>
              <p:tags r:id="rId99"/>
            </p:custDataLst>
          </p:nvPr>
        </p:nvSpPr>
        <p:spPr>
          <a:xfrm>
            <a:off x="1809665" y="2344493"/>
            <a:ext cx="50800" cy="38100"/>
          </a:xfrm>
          <a:prstGeom prst="rect">
            <a:avLst/>
          </a:prstGeom>
          <a:solidFill>
            <a:schemeClr val="dk1">
              <a:alpha val="60000"/>
            </a:scheme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OTLSHAPE_SLT_b6226edef9a344249a57f14ac3b44838_BaselineShape" hidden="1">
            <a:extLst>
              <a:ext uri="{FF2B5EF4-FFF2-40B4-BE49-F238E27FC236}">
                <a16:creationId xmlns:a16="http://schemas.microsoft.com/office/drawing/2014/main" id="{82E8E9E3-FB08-2117-118F-AD5D062AF2BF}"/>
              </a:ext>
            </a:extLst>
          </p:cNvPr>
          <p:cNvSpPr/>
          <p:nvPr>
            <p:custDataLst>
              <p:tags r:id="rId100"/>
            </p:custDataLst>
          </p:nvPr>
        </p:nvSpPr>
        <p:spPr>
          <a:xfrm>
            <a:off x="1809665" y="2952230"/>
            <a:ext cx="50800" cy="38100"/>
          </a:xfrm>
          <a:prstGeom prst="rect">
            <a:avLst/>
          </a:prstGeom>
          <a:solidFill>
            <a:schemeClr val="dk1">
              <a:alpha val="60000"/>
            </a:scheme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OTLSHAPE_SLT_1d5df9ec011640e9aeb2188e87f95a54_BaselineShape" hidden="1">
            <a:extLst>
              <a:ext uri="{FF2B5EF4-FFF2-40B4-BE49-F238E27FC236}">
                <a16:creationId xmlns:a16="http://schemas.microsoft.com/office/drawing/2014/main" id="{4441517D-51D7-829E-D86F-C099A8BC88C0}"/>
              </a:ext>
            </a:extLst>
          </p:cNvPr>
          <p:cNvSpPr/>
          <p:nvPr>
            <p:custDataLst>
              <p:tags r:id="rId101"/>
            </p:custDataLst>
          </p:nvPr>
        </p:nvSpPr>
        <p:spPr>
          <a:xfrm>
            <a:off x="1809665" y="3231630"/>
            <a:ext cx="50800" cy="38100"/>
          </a:xfrm>
          <a:prstGeom prst="rect">
            <a:avLst/>
          </a:prstGeom>
          <a:solidFill>
            <a:schemeClr val="dk1">
              <a:alpha val="60000"/>
            </a:scheme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OTLSHAPE_SLT_b6cb667afcb24550a99081d3af728990_BaselineShape" hidden="1">
            <a:extLst>
              <a:ext uri="{FF2B5EF4-FFF2-40B4-BE49-F238E27FC236}">
                <a16:creationId xmlns:a16="http://schemas.microsoft.com/office/drawing/2014/main" id="{CAC29E8C-F635-50D2-F454-22E5EAD0DF9B}"/>
              </a:ext>
            </a:extLst>
          </p:cNvPr>
          <p:cNvSpPr/>
          <p:nvPr>
            <p:custDataLst>
              <p:tags r:id="rId102"/>
            </p:custDataLst>
          </p:nvPr>
        </p:nvSpPr>
        <p:spPr>
          <a:xfrm>
            <a:off x="1809665" y="3861974"/>
            <a:ext cx="50800" cy="38100"/>
          </a:xfrm>
          <a:prstGeom prst="rect">
            <a:avLst/>
          </a:prstGeom>
          <a:solidFill>
            <a:schemeClr val="dk1">
              <a:alpha val="60000"/>
            </a:scheme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OTLSHAPE_SLT_078c9e0d0dab4fe18fbf00704bb46e44_BaselineShape" hidden="1">
            <a:extLst>
              <a:ext uri="{FF2B5EF4-FFF2-40B4-BE49-F238E27FC236}">
                <a16:creationId xmlns:a16="http://schemas.microsoft.com/office/drawing/2014/main" id="{97DDDB23-9503-D86B-6CA6-FF6DAB3884E5}"/>
              </a:ext>
            </a:extLst>
          </p:cNvPr>
          <p:cNvSpPr/>
          <p:nvPr>
            <p:custDataLst>
              <p:tags r:id="rId103"/>
            </p:custDataLst>
          </p:nvPr>
        </p:nvSpPr>
        <p:spPr>
          <a:xfrm>
            <a:off x="1809665" y="3861974"/>
            <a:ext cx="50800" cy="38100"/>
          </a:xfrm>
          <a:prstGeom prst="rect">
            <a:avLst/>
          </a:prstGeom>
          <a:solidFill>
            <a:schemeClr val="dk1">
              <a:alpha val="60000"/>
            </a:scheme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OTLSHAPE_SLT_38527d84173a49879b5dc93d4f3fbb2d_BaselineShape" hidden="1">
            <a:extLst>
              <a:ext uri="{FF2B5EF4-FFF2-40B4-BE49-F238E27FC236}">
                <a16:creationId xmlns:a16="http://schemas.microsoft.com/office/drawing/2014/main" id="{8D17F1CF-B71A-0CB5-09EF-9CF95ADE6785}"/>
              </a:ext>
            </a:extLst>
          </p:cNvPr>
          <p:cNvSpPr/>
          <p:nvPr>
            <p:custDataLst>
              <p:tags r:id="rId104"/>
            </p:custDataLst>
          </p:nvPr>
        </p:nvSpPr>
        <p:spPr>
          <a:xfrm>
            <a:off x="1809665" y="3861974"/>
            <a:ext cx="50800" cy="38100"/>
          </a:xfrm>
          <a:prstGeom prst="rect">
            <a:avLst/>
          </a:prstGeom>
          <a:solidFill>
            <a:schemeClr val="dk1">
              <a:alpha val="60000"/>
            </a:scheme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8" name="OTLSHAPE_SLT_810167926e9b484a83d5c0ab182a7919_BaselineShape" hidden="1">
            <a:extLst>
              <a:ext uri="{FF2B5EF4-FFF2-40B4-BE49-F238E27FC236}">
                <a16:creationId xmlns:a16="http://schemas.microsoft.com/office/drawing/2014/main" id="{D75A4883-1EBD-76AA-58D9-42DB434F74AC}"/>
              </a:ext>
            </a:extLst>
          </p:cNvPr>
          <p:cNvSpPr/>
          <p:nvPr>
            <p:custDataLst>
              <p:tags r:id="rId105"/>
            </p:custDataLst>
          </p:nvPr>
        </p:nvSpPr>
        <p:spPr>
          <a:xfrm>
            <a:off x="1809665" y="4492317"/>
            <a:ext cx="50800" cy="38100"/>
          </a:xfrm>
          <a:prstGeom prst="rect">
            <a:avLst/>
          </a:prstGeom>
          <a:solidFill>
            <a:schemeClr val="dk1">
              <a:alpha val="60000"/>
            </a:scheme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9" name="OTLSHAPE_SLT_622b91ac0512441583daa1e60f256c9e_BaselineShape" hidden="1">
            <a:extLst>
              <a:ext uri="{FF2B5EF4-FFF2-40B4-BE49-F238E27FC236}">
                <a16:creationId xmlns:a16="http://schemas.microsoft.com/office/drawing/2014/main" id="{690D209F-73F2-F689-80C2-15E194BD9870}"/>
              </a:ext>
            </a:extLst>
          </p:cNvPr>
          <p:cNvSpPr/>
          <p:nvPr>
            <p:custDataLst>
              <p:tags r:id="rId106"/>
            </p:custDataLst>
          </p:nvPr>
        </p:nvSpPr>
        <p:spPr>
          <a:xfrm>
            <a:off x="1809665" y="4492317"/>
            <a:ext cx="50800" cy="38100"/>
          </a:xfrm>
          <a:prstGeom prst="rect">
            <a:avLst/>
          </a:prstGeom>
          <a:solidFill>
            <a:schemeClr val="dk1">
              <a:alpha val="60000"/>
            </a:scheme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OTLSHAPE_SLT_22af7dd6db62470aa8e604fbcbfae9ae_BaselineShape" hidden="1">
            <a:extLst>
              <a:ext uri="{FF2B5EF4-FFF2-40B4-BE49-F238E27FC236}">
                <a16:creationId xmlns:a16="http://schemas.microsoft.com/office/drawing/2014/main" id="{105F9025-60B7-1CD3-9DFE-473DB01D27D3}"/>
              </a:ext>
            </a:extLst>
          </p:cNvPr>
          <p:cNvSpPr/>
          <p:nvPr>
            <p:custDataLst>
              <p:tags r:id="rId107"/>
            </p:custDataLst>
          </p:nvPr>
        </p:nvSpPr>
        <p:spPr>
          <a:xfrm>
            <a:off x="1809665" y="4492317"/>
            <a:ext cx="50800" cy="38100"/>
          </a:xfrm>
          <a:prstGeom prst="rect">
            <a:avLst/>
          </a:prstGeom>
          <a:solidFill>
            <a:schemeClr val="dk1">
              <a:alpha val="60000"/>
            </a:scheme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1" name="OTLSHAPE_SLT_5ad511d693644fafbadfe828d02833cb_BaselineShape" hidden="1">
            <a:extLst>
              <a:ext uri="{FF2B5EF4-FFF2-40B4-BE49-F238E27FC236}">
                <a16:creationId xmlns:a16="http://schemas.microsoft.com/office/drawing/2014/main" id="{1108A899-A96F-62C4-AAE2-554EAF16FB38}"/>
              </a:ext>
            </a:extLst>
          </p:cNvPr>
          <p:cNvSpPr/>
          <p:nvPr>
            <p:custDataLst>
              <p:tags r:id="rId108"/>
            </p:custDataLst>
          </p:nvPr>
        </p:nvSpPr>
        <p:spPr>
          <a:xfrm>
            <a:off x="1809665" y="5138154"/>
            <a:ext cx="50800" cy="38100"/>
          </a:xfrm>
          <a:prstGeom prst="rect">
            <a:avLst/>
          </a:prstGeom>
          <a:solidFill>
            <a:schemeClr val="dk1">
              <a:alpha val="60000"/>
            </a:scheme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OTLSHAPE_SLT_03612c37fbd34029a4e35a3fefbab578_BaselineShape" hidden="1">
            <a:extLst>
              <a:ext uri="{FF2B5EF4-FFF2-40B4-BE49-F238E27FC236}">
                <a16:creationId xmlns:a16="http://schemas.microsoft.com/office/drawing/2014/main" id="{5F985E20-EDA8-01BD-F6D9-0DBE0BEFB505}"/>
              </a:ext>
            </a:extLst>
          </p:cNvPr>
          <p:cNvSpPr/>
          <p:nvPr>
            <p:custDataLst>
              <p:tags r:id="rId109"/>
            </p:custDataLst>
          </p:nvPr>
        </p:nvSpPr>
        <p:spPr>
          <a:xfrm>
            <a:off x="1809665" y="5840253"/>
            <a:ext cx="50800" cy="38100"/>
          </a:xfrm>
          <a:prstGeom prst="rect">
            <a:avLst/>
          </a:prstGeom>
          <a:solidFill>
            <a:schemeClr val="dk1">
              <a:alpha val="60000"/>
            </a:scheme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" name="OTLSHAPE_SLT_b079c4f870dd484eb5c561a0ffb912ec_BaselineShape" hidden="1">
            <a:extLst>
              <a:ext uri="{FF2B5EF4-FFF2-40B4-BE49-F238E27FC236}">
                <a16:creationId xmlns:a16="http://schemas.microsoft.com/office/drawing/2014/main" id="{D75B9ADD-508A-CAC7-D263-ED70058D823F}"/>
              </a:ext>
            </a:extLst>
          </p:cNvPr>
          <p:cNvSpPr/>
          <p:nvPr>
            <p:custDataLst>
              <p:tags r:id="rId110"/>
            </p:custDataLst>
          </p:nvPr>
        </p:nvSpPr>
        <p:spPr>
          <a:xfrm>
            <a:off x="1809665" y="6081553"/>
            <a:ext cx="50800" cy="38100"/>
          </a:xfrm>
          <a:prstGeom prst="rect">
            <a:avLst/>
          </a:prstGeom>
          <a:solidFill>
            <a:schemeClr val="dk1">
              <a:alpha val="60000"/>
            </a:scheme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4" name="OTLSHAPE_SLT_87f8dcc75d1a4f99bef394258adc7e69_BaselineShape" hidden="1">
            <a:extLst>
              <a:ext uri="{FF2B5EF4-FFF2-40B4-BE49-F238E27FC236}">
                <a16:creationId xmlns:a16="http://schemas.microsoft.com/office/drawing/2014/main" id="{1E329968-A71F-FCB4-BA3C-B87FFC949CF5}"/>
              </a:ext>
            </a:extLst>
          </p:cNvPr>
          <p:cNvSpPr/>
          <p:nvPr>
            <p:custDataLst>
              <p:tags r:id="rId111"/>
            </p:custDataLst>
          </p:nvPr>
        </p:nvSpPr>
        <p:spPr>
          <a:xfrm>
            <a:off x="1809665" y="6081553"/>
            <a:ext cx="50800" cy="38100"/>
          </a:xfrm>
          <a:prstGeom prst="rect">
            <a:avLst/>
          </a:prstGeom>
          <a:solidFill>
            <a:schemeClr val="dk1">
              <a:alpha val="60000"/>
            </a:scheme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5" name="OTLSHAPE_SLT_7f6227ac72f84eb7b6e96c105be5142e_BaselineShape" hidden="1">
            <a:extLst>
              <a:ext uri="{FF2B5EF4-FFF2-40B4-BE49-F238E27FC236}">
                <a16:creationId xmlns:a16="http://schemas.microsoft.com/office/drawing/2014/main" id="{0A20971B-BA47-8099-934E-6A98C1BAE7DE}"/>
              </a:ext>
            </a:extLst>
          </p:cNvPr>
          <p:cNvSpPr/>
          <p:nvPr>
            <p:custDataLst>
              <p:tags r:id="rId112"/>
            </p:custDataLst>
          </p:nvPr>
        </p:nvSpPr>
        <p:spPr>
          <a:xfrm>
            <a:off x="1809665" y="6381908"/>
            <a:ext cx="50800" cy="38100"/>
          </a:xfrm>
          <a:prstGeom prst="rect">
            <a:avLst/>
          </a:prstGeom>
          <a:solidFill>
            <a:schemeClr val="dk1">
              <a:alpha val="60000"/>
            </a:scheme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8" name="OTLSHAPE_SLT_7ee706f55bad4ebe8516f22a995b736b_BaselineShape" hidden="1">
            <a:extLst>
              <a:ext uri="{FF2B5EF4-FFF2-40B4-BE49-F238E27FC236}">
                <a16:creationId xmlns:a16="http://schemas.microsoft.com/office/drawing/2014/main" id="{70C6A8ED-88CB-5135-3493-B1B484CB6CF6}"/>
              </a:ext>
            </a:extLst>
          </p:cNvPr>
          <p:cNvSpPr/>
          <p:nvPr>
            <p:custDataLst>
              <p:tags r:id="rId113"/>
            </p:custDataLst>
          </p:nvPr>
        </p:nvSpPr>
        <p:spPr>
          <a:xfrm>
            <a:off x="1809665" y="1736756"/>
            <a:ext cx="50800" cy="38100"/>
          </a:xfrm>
          <a:prstGeom prst="rect">
            <a:avLst/>
          </a:prstGeom>
          <a:solidFill>
            <a:schemeClr val="dk1">
              <a:alpha val="60000"/>
            </a:schemeClr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OTLSHAPE_TB_00000000000000000000000000000000_TodayMarkerShape">
            <a:extLst>
              <a:ext uri="{FF2B5EF4-FFF2-40B4-BE49-F238E27FC236}">
                <a16:creationId xmlns:a16="http://schemas.microsoft.com/office/drawing/2014/main" id="{244F30FC-1176-A796-49D0-C2F06A59B4E4}"/>
              </a:ext>
            </a:extLst>
          </p:cNvPr>
          <p:cNvSpPr/>
          <p:nvPr>
            <p:custDataLst>
              <p:tags r:id="rId114"/>
            </p:custDataLst>
          </p:nvPr>
        </p:nvSpPr>
        <p:spPr>
          <a:xfrm flipV="1">
            <a:off x="3968665" y="575129"/>
            <a:ext cx="63500" cy="60960"/>
          </a:xfrm>
          <a:prstGeom prst="triangle">
            <a:avLst/>
          </a:prstGeom>
          <a:solidFill>
            <a:srgbClr val="FF0000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OTLSHAPE_TB_00000000000000000000000000000000_TodayMarkerText">
            <a:extLst>
              <a:ext uri="{FF2B5EF4-FFF2-40B4-BE49-F238E27FC236}">
                <a16:creationId xmlns:a16="http://schemas.microsoft.com/office/drawing/2014/main" id="{2E150A66-1027-52D9-BBB1-A99483D6BCD3}"/>
              </a:ext>
            </a:extLst>
          </p:cNvPr>
          <p:cNvSpPr txBox="1"/>
          <p:nvPr>
            <p:custDataLst>
              <p:tags r:id="rId115"/>
            </p:custDataLst>
          </p:nvPr>
        </p:nvSpPr>
        <p:spPr>
          <a:xfrm>
            <a:off x="3814663" y="389074"/>
            <a:ext cx="364522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-34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Today</a:t>
            </a:r>
          </a:p>
        </p:txBody>
      </p:sp>
      <p:sp>
        <p:nvSpPr>
          <p:cNvPr id="8" name="OTLSHAPE_TB_00000000000000000000000000000000_TimescaleInterval1">
            <a:extLst>
              <a:ext uri="{FF2B5EF4-FFF2-40B4-BE49-F238E27FC236}">
                <a16:creationId xmlns:a16="http://schemas.microsoft.com/office/drawing/2014/main" id="{9D86F1BB-9A64-AB27-E76F-A64F8C53E706}"/>
              </a:ext>
            </a:extLst>
          </p:cNvPr>
          <p:cNvSpPr txBox="1"/>
          <p:nvPr>
            <p:custDataLst>
              <p:tags r:id="rId116"/>
            </p:custDataLst>
          </p:nvPr>
        </p:nvSpPr>
        <p:spPr>
          <a:xfrm>
            <a:off x="1860465" y="619007"/>
            <a:ext cx="365485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-26" normalizeH="0" baseline="0" noProof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2025</a:t>
            </a:r>
          </a:p>
        </p:txBody>
      </p:sp>
      <p:sp>
        <p:nvSpPr>
          <p:cNvPr id="10" name="OTLSHAPE_TB_00000000000000000000000000000000_TimescaleInterval2">
            <a:extLst>
              <a:ext uri="{FF2B5EF4-FFF2-40B4-BE49-F238E27FC236}">
                <a16:creationId xmlns:a16="http://schemas.microsoft.com/office/drawing/2014/main" id="{D9AD3455-12C6-8D34-91E8-5B6C49427AB2}"/>
              </a:ext>
            </a:extLst>
          </p:cNvPr>
          <p:cNvSpPr txBox="1"/>
          <p:nvPr>
            <p:custDataLst>
              <p:tags r:id="rId117"/>
            </p:custDataLst>
          </p:nvPr>
        </p:nvSpPr>
        <p:spPr>
          <a:xfrm>
            <a:off x="5039755" y="619007"/>
            <a:ext cx="365485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-26" normalizeH="0" baseline="0" noProof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2026</a:t>
            </a:r>
          </a:p>
        </p:txBody>
      </p:sp>
      <p:sp>
        <p:nvSpPr>
          <p:cNvPr id="12" name="OTLSHAPE_TB_00000000000000000000000000000000_TimescaleInterval3">
            <a:extLst>
              <a:ext uri="{FF2B5EF4-FFF2-40B4-BE49-F238E27FC236}">
                <a16:creationId xmlns:a16="http://schemas.microsoft.com/office/drawing/2014/main" id="{1CEAF162-6383-2A94-5004-36E8D3A96599}"/>
              </a:ext>
            </a:extLst>
          </p:cNvPr>
          <p:cNvSpPr txBox="1"/>
          <p:nvPr>
            <p:custDataLst>
              <p:tags r:id="rId118"/>
            </p:custDataLst>
          </p:nvPr>
        </p:nvSpPr>
        <p:spPr>
          <a:xfrm>
            <a:off x="8219045" y="619007"/>
            <a:ext cx="365485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-26" normalizeH="0" baseline="0" noProof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2027</a:t>
            </a:r>
          </a:p>
        </p:txBody>
      </p:sp>
      <p:sp>
        <p:nvSpPr>
          <p:cNvPr id="112" name="OTLSHAPE_SLT_803d49c3502043a2a32d0efe6105c72d_Duration" hidden="1">
            <a:extLst>
              <a:ext uri="{FF2B5EF4-FFF2-40B4-BE49-F238E27FC236}">
                <a16:creationId xmlns:a16="http://schemas.microsoft.com/office/drawing/2014/main" id="{56BFC47B-5419-8EEC-8D60-C47625707407}"/>
              </a:ext>
            </a:extLst>
          </p:cNvPr>
          <p:cNvSpPr txBox="1"/>
          <p:nvPr>
            <p:custDataLst>
              <p:tags r:id="rId119"/>
            </p:custDataLst>
          </p:nvPr>
        </p:nvSpPr>
        <p:spPr>
          <a:xfrm>
            <a:off x="12700" y="-387410"/>
            <a:ext cx="457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153 days</a:t>
            </a:r>
          </a:p>
        </p:txBody>
      </p:sp>
      <p:sp>
        <p:nvSpPr>
          <p:cNvPr id="113" name="OTLSHAPE_SLT_803d49c3502043a2a32d0efe6105c72d_StartDate" hidden="1">
            <a:extLst>
              <a:ext uri="{FF2B5EF4-FFF2-40B4-BE49-F238E27FC236}">
                <a16:creationId xmlns:a16="http://schemas.microsoft.com/office/drawing/2014/main" id="{A91F0A73-CA16-9E55-92D2-CFFFAFB23FD2}"/>
              </a:ext>
            </a:extLst>
          </p:cNvPr>
          <p:cNvSpPr txBox="1"/>
          <p:nvPr>
            <p:custDataLst>
              <p:tags r:id="rId120"/>
            </p:custDataLst>
          </p:nvPr>
        </p:nvSpPr>
        <p:spPr>
          <a:xfrm>
            <a:off x="12700" y="-79633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4" name="OTLSHAPE_SLT_803d49c3502043a2a32d0efe6105c72d_EndDate" hidden="1">
            <a:extLst>
              <a:ext uri="{FF2B5EF4-FFF2-40B4-BE49-F238E27FC236}">
                <a16:creationId xmlns:a16="http://schemas.microsoft.com/office/drawing/2014/main" id="{CEE1E365-8953-7B7C-B1E7-4774B1AAAF97}"/>
              </a:ext>
            </a:extLst>
          </p:cNvPr>
          <p:cNvSpPr txBox="1"/>
          <p:nvPr>
            <p:custDataLst>
              <p:tags r:id="rId121"/>
            </p:custDataLst>
          </p:nvPr>
        </p:nvSpPr>
        <p:spPr>
          <a:xfrm>
            <a:off x="12700" y="-79633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5" name="OTLSHAPE_SLT_803d49c3502043a2a32d0efe6105c72d_JoinedDate" hidden="1">
            <a:extLst>
              <a:ext uri="{FF2B5EF4-FFF2-40B4-BE49-F238E27FC236}">
                <a16:creationId xmlns:a16="http://schemas.microsoft.com/office/drawing/2014/main" id="{43A0311E-F8BB-AC21-9A87-F5AF8FFB1B1E}"/>
              </a:ext>
            </a:extLst>
          </p:cNvPr>
          <p:cNvSpPr txBox="1"/>
          <p:nvPr>
            <p:custDataLst>
              <p:tags r:id="rId122"/>
            </p:custDataLst>
          </p:nvPr>
        </p:nvSpPr>
        <p:spPr>
          <a:xfrm>
            <a:off x="1108371" y="871855"/>
            <a:ext cx="660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-4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Jan 1 - Aug 1</a:t>
            </a:r>
          </a:p>
        </p:txBody>
      </p:sp>
      <p:sp>
        <p:nvSpPr>
          <p:cNvPr id="116" name="OTLSHAPE_SLT_803d49c3502043a2a32d0efe6105c72d_Title">
            <a:extLst>
              <a:ext uri="{FF2B5EF4-FFF2-40B4-BE49-F238E27FC236}">
                <a16:creationId xmlns:a16="http://schemas.microsoft.com/office/drawing/2014/main" id="{453BDFE0-A6C9-3A6E-BE8B-0A8A6F57252B}"/>
              </a:ext>
            </a:extLst>
          </p:cNvPr>
          <p:cNvSpPr txBox="1"/>
          <p:nvPr>
            <p:custDataLst>
              <p:tags r:id="rId123"/>
            </p:custDataLst>
          </p:nvPr>
        </p:nvSpPr>
        <p:spPr>
          <a:xfrm>
            <a:off x="2332844" y="1300828"/>
            <a:ext cx="8128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-1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Construction</a:t>
            </a:r>
          </a:p>
        </p:txBody>
      </p:sp>
      <p:sp>
        <p:nvSpPr>
          <p:cNvPr id="117" name="OTLSHAPE_SLT_803d49c3502043a2a32d0efe6105c72d_TextPercentage" hidden="1">
            <a:extLst>
              <a:ext uri="{FF2B5EF4-FFF2-40B4-BE49-F238E27FC236}">
                <a16:creationId xmlns:a16="http://schemas.microsoft.com/office/drawing/2014/main" id="{ED3EE2A8-E7ED-6845-BDCF-3EBF20EE6C1B}"/>
              </a:ext>
            </a:extLst>
          </p:cNvPr>
          <p:cNvSpPr txBox="1"/>
          <p:nvPr>
            <p:custDataLst>
              <p:tags r:id="rId124"/>
            </p:custDataLst>
          </p:nvPr>
        </p:nvSpPr>
        <p:spPr>
          <a:xfrm>
            <a:off x="12700" y="-1151243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100%</a:t>
            </a:r>
          </a:p>
        </p:txBody>
      </p:sp>
      <p:sp>
        <p:nvSpPr>
          <p:cNvPr id="126" name="OTLSHAPE_SLT_3a0f17a2257741b5bbe69ca6986151cc_Duration" hidden="1">
            <a:extLst>
              <a:ext uri="{FF2B5EF4-FFF2-40B4-BE49-F238E27FC236}">
                <a16:creationId xmlns:a16="http://schemas.microsoft.com/office/drawing/2014/main" id="{0C36A30F-E9BE-FF79-D533-5B4970CCB87F}"/>
              </a:ext>
            </a:extLst>
          </p:cNvPr>
          <p:cNvSpPr txBox="1"/>
          <p:nvPr>
            <p:custDataLst>
              <p:tags r:id="rId125"/>
            </p:custDataLst>
          </p:nvPr>
        </p:nvSpPr>
        <p:spPr>
          <a:xfrm>
            <a:off x="12700" y="-381804"/>
            <a:ext cx="4572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173 days</a:t>
            </a:r>
          </a:p>
        </p:txBody>
      </p:sp>
      <p:sp>
        <p:nvSpPr>
          <p:cNvPr id="127" name="OTLSHAPE_SLT_3a0f17a2257741b5bbe69ca6986151cc_StartDate" hidden="1">
            <a:extLst>
              <a:ext uri="{FF2B5EF4-FFF2-40B4-BE49-F238E27FC236}">
                <a16:creationId xmlns:a16="http://schemas.microsoft.com/office/drawing/2014/main" id="{8D67A2F6-03FA-3226-2746-D532D532A9AB}"/>
              </a:ext>
            </a:extLst>
          </p:cNvPr>
          <p:cNvSpPr txBox="1"/>
          <p:nvPr>
            <p:custDataLst>
              <p:tags r:id="rId126"/>
            </p:custDataLst>
          </p:nvPr>
        </p:nvSpPr>
        <p:spPr>
          <a:xfrm>
            <a:off x="12700" y="-79633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8" name="OTLSHAPE_SLT_3a0f17a2257741b5bbe69ca6986151cc_EndDate" hidden="1">
            <a:extLst>
              <a:ext uri="{FF2B5EF4-FFF2-40B4-BE49-F238E27FC236}">
                <a16:creationId xmlns:a16="http://schemas.microsoft.com/office/drawing/2014/main" id="{1F9E7A54-9191-066F-91BD-DE0118355E19}"/>
              </a:ext>
            </a:extLst>
          </p:cNvPr>
          <p:cNvSpPr txBox="1"/>
          <p:nvPr>
            <p:custDataLst>
              <p:tags r:id="rId127"/>
            </p:custDataLst>
          </p:nvPr>
        </p:nvSpPr>
        <p:spPr>
          <a:xfrm>
            <a:off x="12700" y="-79633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9" name="OTLSHAPE_SLT_3a0f17a2257741b5bbe69ca6986151cc_JoinedDate" hidden="1">
            <a:extLst>
              <a:ext uri="{FF2B5EF4-FFF2-40B4-BE49-F238E27FC236}">
                <a16:creationId xmlns:a16="http://schemas.microsoft.com/office/drawing/2014/main" id="{11DF6969-D02D-755F-9247-CFDBF429C2D0}"/>
              </a:ext>
            </a:extLst>
          </p:cNvPr>
          <p:cNvSpPr txBox="1"/>
          <p:nvPr>
            <p:custDataLst>
              <p:tags r:id="rId128"/>
            </p:custDataLst>
          </p:nvPr>
        </p:nvSpPr>
        <p:spPr>
          <a:xfrm>
            <a:off x="1108371" y="1192366"/>
            <a:ext cx="7366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-4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Jan 1 - Aug 31</a:t>
            </a:r>
          </a:p>
        </p:txBody>
      </p:sp>
      <p:sp>
        <p:nvSpPr>
          <p:cNvPr id="130" name="OTLSHAPE_SLT_3a0f17a2257741b5bbe69ca6986151cc_Title">
            <a:extLst>
              <a:ext uri="{FF2B5EF4-FFF2-40B4-BE49-F238E27FC236}">
                <a16:creationId xmlns:a16="http://schemas.microsoft.com/office/drawing/2014/main" id="{60D6D78F-47CE-57BB-99E2-DFF305A1F091}"/>
              </a:ext>
            </a:extLst>
          </p:cNvPr>
          <p:cNvSpPr txBox="1"/>
          <p:nvPr>
            <p:custDataLst>
              <p:tags r:id="rId129"/>
            </p:custDataLst>
          </p:nvPr>
        </p:nvSpPr>
        <p:spPr>
          <a:xfrm>
            <a:off x="2170257" y="1580228"/>
            <a:ext cx="13970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-4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Design/</a:t>
            </a:r>
            <a:r>
              <a:rPr kumimoji="0" lang="en-CA" sz="1200" b="1" i="0" u="none" strike="noStrike" kern="1200" cap="none" spc="-4" normalizeH="0" baseline="0" noProof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Mfr</a:t>
            </a:r>
            <a:r>
              <a:rPr kumimoji="0" lang="en-CA" sz="1200" b="1" i="0" u="none" strike="noStrike" kern="1200" cap="none" spc="-4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/Assemble</a:t>
            </a:r>
          </a:p>
        </p:txBody>
      </p:sp>
      <p:sp>
        <p:nvSpPr>
          <p:cNvPr id="131" name="OTLSHAPE_SLT_3a0f17a2257741b5bbe69ca6986151cc_TextPercentage" hidden="1">
            <a:extLst>
              <a:ext uri="{FF2B5EF4-FFF2-40B4-BE49-F238E27FC236}">
                <a16:creationId xmlns:a16="http://schemas.microsoft.com/office/drawing/2014/main" id="{BB1736CA-E971-436D-EA33-3F98CC0ABBB5}"/>
              </a:ext>
            </a:extLst>
          </p:cNvPr>
          <p:cNvSpPr txBox="1"/>
          <p:nvPr>
            <p:custDataLst>
              <p:tags r:id="rId130"/>
            </p:custDataLst>
          </p:nvPr>
        </p:nvSpPr>
        <p:spPr>
          <a:xfrm>
            <a:off x="12700" y="-381803"/>
            <a:ext cx="2286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90%</a:t>
            </a:r>
          </a:p>
        </p:txBody>
      </p:sp>
      <p:sp>
        <p:nvSpPr>
          <p:cNvPr id="134" name="OTLSHAPE_SLT_9ef57505ef5d475fb42524f57b45d03d_Duration" hidden="1">
            <a:extLst>
              <a:ext uri="{FF2B5EF4-FFF2-40B4-BE49-F238E27FC236}">
                <a16:creationId xmlns:a16="http://schemas.microsoft.com/office/drawing/2014/main" id="{0FD4CC11-A0D0-1DF3-CEFF-4CC3D5E337E1}"/>
              </a:ext>
            </a:extLst>
          </p:cNvPr>
          <p:cNvSpPr txBox="1"/>
          <p:nvPr>
            <p:custDataLst>
              <p:tags r:id="rId131"/>
            </p:custDataLst>
          </p:nvPr>
        </p:nvSpPr>
        <p:spPr>
          <a:xfrm>
            <a:off x="12700" y="-304860"/>
            <a:ext cx="457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174 days</a:t>
            </a:r>
          </a:p>
        </p:txBody>
      </p:sp>
      <p:sp>
        <p:nvSpPr>
          <p:cNvPr id="135" name="OTLSHAPE_SLT_9ef57505ef5d475fb42524f57b45d03d_StartDate" hidden="1">
            <a:extLst>
              <a:ext uri="{FF2B5EF4-FFF2-40B4-BE49-F238E27FC236}">
                <a16:creationId xmlns:a16="http://schemas.microsoft.com/office/drawing/2014/main" id="{23E8AFDC-B752-CDE4-4834-A229A38CC004}"/>
              </a:ext>
            </a:extLst>
          </p:cNvPr>
          <p:cNvSpPr txBox="1"/>
          <p:nvPr>
            <p:custDataLst>
              <p:tags r:id="rId132"/>
            </p:custDataLst>
          </p:nvPr>
        </p:nvSpPr>
        <p:spPr>
          <a:xfrm>
            <a:off x="12700" y="-79633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6" name="OTLSHAPE_SLT_9ef57505ef5d475fb42524f57b45d03d_EndDate" hidden="1">
            <a:extLst>
              <a:ext uri="{FF2B5EF4-FFF2-40B4-BE49-F238E27FC236}">
                <a16:creationId xmlns:a16="http://schemas.microsoft.com/office/drawing/2014/main" id="{FD565C8E-ACE5-D48C-C218-7AB2ACB04FF6}"/>
              </a:ext>
            </a:extLst>
          </p:cNvPr>
          <p:cNvSpPr txBox="1"/>
          <p:nvPr>
            <p:custDataLst>
              <p:tags r:id="rId133"/>
            </p:custDataLst>
          </p:nvPr>
        </p:nvSpPr>
        <p:spPr>
          <a:xfrm>
            <a:off x="12700" y="-79633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7" name="OTLSHAPE_SLT_9ef57505ef5d475fb42524f57b45d03d_JoinedDate" hidden="1">
            <a:extLst>
              <a:ext uri="{FF2B5EF4-FFF2-40B4-BE49-F238E27FC236}">
                <a16:creationId xmlns:a16="http://schemas.microsoft.com/office/drawing/2014/main" id="{407BA9FB-5699-9115-6421-512C3119BE2E}"/>
              </a:ext>
            </a:extLst>
          </p:cNvPr>
          <p:cNvSpPr txBox="1"/>
          <p:nvPr>
            <p:custDataLst>
              <p:tags r:id="rId134"/>
            </p:custDataLst>
          </p:nvPr>
        </p:nvSpPr>
        <p:spPr>
          <a:xfrm>
            <a:off x="2927964" y="1626779"/>
            <a:ext cx="6731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-2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Aug 1 - Apr 1</a:t>
            </a:r>
          </a:p>
        </p:txBody>
      </p:sp>
      <p:sp>
        <p:nvSpPr>
          <p:cNvPr id="138" name="OTLSHAPE_SLT_9ef57505ef5d475fb42524f57b45d03d_Title">
            <a:extLst>
              <a:ext uri="{FF2B5EF4-FFF2-40B4-BE49-F238E27FC236}">
                <a16:creationId xmlns:a16="http://schemas.microsoft.com/office/drawing/2014/main" id="{B76B39FD-0637-2A67-62AA-E232C6095D58}"/>
              </a:ext>
            </a:extLst>
          </p:cNvPr>
          <p:cNvSpPr txBox="1"/>
          <p:nvPr>
            <p:custDataLst>
              <p:tags r:id="rId135"/>
            </p:custDataLst>
          </p:nvPr>
        </p:nvSpPr>
        <p:spPr>
          <a:xfrm>
            <a:off x="4316975" y="2187965"/>
            <a:ext cx="8128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-8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APTW Install</a:t>
            </a:r>
          </a:p>
        </p:txBody>
      </p:sp>
      <p:sp>
        <p:nvSpPr>
          <p:cNvPr id="139" name="OTLSHAPE_SLT_9ef57505ef5d475fb42524f57b45d03d_TextPercentage" hidden="1">
            <a:extLst>
              <a:ext uri="{FF2B5EF4-FFF2-40B4-BE49-F238E27FC236}">
                <a16:creationId xmlns:a16="http://schemas.microsoft.com/office/drawing/2014/main" id="{10EB706F-8CF9-3570-B0F9-D38B01DC82CC}"/>
              </a:ext>
            </a:extLst>
          </p:cNvPr>
          <p:cNvSpPr txBox="1"/>
          <p:nvPr>
            <p:custDataLst>
              <p:tags r:id="rId136"/>
            </p:custDataLst>
          </p:nvPr>
        </p:nvSpPr>
        <p:spPr>
          <a:xfrm>
            <a:off x="12700" y="-2689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chemeClr val="lt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2" name="OTLSHAPE_SLT_b6226edef9a344249a57f14ac3b44838_Duration" hidden="1">
            <a:extLst>
              <a:ext uri="{FF2B5EF4-FFF2-40B4-BE49-F238E27FC236}">
                <a16:creationId xmlns:a16="http://schemas.microsoft.com/office/drawing/2014/main" id="{909408E6-AFC3-8992-8E78-7002796E9702}"/>
              </a:ext>
            </a:extLst>
          </p:cNvPr>
          <p:cNvSpPr txBox="1"/>
          <p:nvPr>
            <p:custDataLst>
              <p:tags r:id="rId137"/>
            </p:custDataLst>
          </p:nvPr>
        </p:nvSpPr>
        <p:spPr>
          <a:xfrm>
            <a:off x="12700" y="-381804"/>
            <a:ext cx="457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153 days</a:t>
            </a:r>
          </a:p>
        </p:txBody>
      </p:sp>
      <p:sp>
        <p:nvSpPr>
          <p:cNvPr id="143" name="OTLSHAPE_SLT_b6226edef9a344249a57f14ac3b44838_StartDate" hidden="1">
            <a:extLst>
              <a:ext uri="{FF2B5EF4-FFF2-40B4-BE49-F238E27FC236}">
                <a16:creationId xmlns:a16="http://schemas.microsoft.com/office/drawing/2014/main" id="{5CC20BCE-C68B-68E2-2D0B-9E0F6D99E3B4}"/>
              </a:ext>
            </a:extLst>
          </p:cNvPr>
          <p:cNvSpPr txBox="1"/>
          <p:nvPr>
            <p:custDataLst>
              <p:tags r:id="rId138"/>
            </p:custDataLst>
          </p:nvPr>
        </p:nvSpPr>
        <p:spPr>
          <a:xfrm>
            <a:off x="12700" y="-79633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4" name="OTLSHAPE_SLT_b6226edef9a344249a57f14ac3b44838_EndDate" hidden="1">
            <a:extLst>
              <a:ext uri="{FF2B5EF4-FFF2-40B4-BE49-F238E27FC236}">
                <a16:creationId xmlns:a16="http://schemas.microsoft.com/office/drawing/2014/main" id="{E518D6E1-BC65-BA82-2D97-20B2DBE3A1E1}"/>
              </a:ext>
            </a:extLst>
          </p:cNvPr>
          <p:cNvSpPr txBox="1"/>
          <p:nvPr>
            <p:custDataLst>
              <p:tags r:id="rId139"/>
            </p:custDataLst>
          </p:nvPr>
        </p:nvSpPr>
        <p:spPr>
          <a:xfrm>
            <a:off x="12700" y="-79633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5" name="OTLSHAPE_SLT_b6226edef9a344249a57f14ac3b44838_JoinedDate" hidden="1">
            <a:extLst>
              <a:ext uri="{FF2B5EF4-FFF2-40B4-BE49-F238E27FC236}">
                <a16:creationId xmlns:a16="http://schemas.microsoft.com/office/drawing/2014/main" id="{E26A81D9-B53F-449D-CF65-5925B9B81139}"/>
              </a:ext>
            </a:extLst>
          </p:cNvPr>
          <p:cNvSpPr txBox="1"/>
          <p:nvPr>
            <p:custDataLst>
              <p:tags r:id="rId140"/>
            </p:custDataLst>
          </p:nvPr>
        </p:nvSpPr>
        <p:spPr>
          <a:xfrm>
            <a:off x="3912526" y="1984248"/>
            <a:ext cx="622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-2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Dec 1 - Jul 1</a:t>
            </a:r>
          </a:p>
        </p:txBody>
      </p:sp>
      <p:sp>
        <p:nvSpPr>
          <p:cNvPr id="146" name="OTLSHAPE_SLT_b6226edef9a344249a57f14ac3b44838_Title">
            <a:extLst>
              <a:ext uri="{FF2B5EF4-FFF2-40B4-BE49-F238E27FC236}">
                <a16:creationId xmlns:a16="http://schemas.microsoft.com/office/drawing/2014/main" id="{CAFECA4A-B7CB-89F1-0ECE-3AA7F24E69ED}"/>
              </a:ext>
            </a:extLst>
          </p:cNvPr>
          <p:cNvSpPr txBox="1"/>
          <p:nvPr>
            <p:custDataLst>
              <p:tags r:id="rId141"/>
            </p:custDataLst>
          </p:nvPr>
        </p:nvSpPr>
        <p:spPr>
          <a:xfrm>
            <a:off x="5279662" y="2795703"/>
            <a:ext cx="7366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-8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AETE Install</a:t>
            </a:r>
          </a:p>
        </p:txBody>
      </p:sp>
      <p:sp>
        <p:nvSpPr>
          <p:cNvPr id="147" name="OTLSHAPE_SLT_b6226edef9a344249a57f14ac3b44838_TextPercentage" hidden="1">
            <a:extLst>
              <a:ext uri="{FF2B5EF4-FFF2-40B4-BE49-F238E27FC236}">
                <a16:creationId xmlns:a16="http://schemas.microsoft.com/office/drawing/2014/main" id="{9E69AC07-D085-01BD-702B-B50EDF4B2BFA}"/>
              </a:ext>
            </a:extLst>
          </p:cNvPr>
          <p:cNvSpPr txBox="1"/>
          <p:nvPr>
            <p:custDataLst>
              <p:tags r:id="rId142"/>
            </p:custDataLst>
          </p:nvPr>
        </p:nvSpPr>
        <p:spPr>
          <a:xfrm>
            <a:off x="12700" y="-2689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chemeClr val="lt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3" name="OTLSHAPE_SLT_1d5df9ec011640e9aeb2188e87f95a54_Duration" hidden="1">
            <a:extLst>
              <a:ext uri="{FF2B5EF4-FFF2-40B4-BE49-F238E27FC236}">
                <a16:creationId xmlns:a16="http://schemas.microsoft.com/office/drawing/2014/main" id="{C71A313E-E6D5-339A-7B65-04D1F79B1480}"/>
              </a:ext>
            </a:extLst>
          </p:cNvPr>
          <p:cNvSpPr txBox="1"/>
          <p:nvPr>
            <p:custDataLst>
              <p:tags r:id="rId143"/>
            </p:custDataLst>
          </p:nvPr>
        </p:nvSpPr>
        <p:spPr>
          <a:xfrm>
            <a:off x="12700" y="-387410"/>
            <a:ext cx="457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522 days</a:t>
            </a:r>
          </a:p>
        </p:txBody>
      </p:sp>
      <p:sp>
        <p:nvSpPr>
          <p:cNvPr id="154" name="OTLSHAPE_SLT_1d5df9ec011640e9aeb2188e87f95a54_StartDate" hidden="1">
            <a:extLst>
              <a:ext uri="{FF2B5EF4-FFF2-40B4-BE49-F238E27FC236}">
                <a16:creationId xmlns:a16="http://schemas.microsoft.com/office/drawing/2014/main" id="{FD1A487B-2D51-01E0-036E-2D54EACE05B9}"/>
              </a:ext>
            </a:extLst>
          </p:cNvPr>
          <p:cNvSpPr txBox="1"/>
          <p:nvPr>
            <p:custDataLst>
              <p:tags r:id="rId144"/>
            </p:custDataLst>
          </p:nvPr>
        </p:nvSpPr>
        <p:spPr>
          <a:xfrm>
            <a:off x="12700" y="-79633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5" name="OTLSHAPE_SLT_1d5df9ec011640e9aeb2188e87f95a54_EndDate" hidden="1">
            <a:extLst>
              <a:ext uri="{FF2B5EF4-FFF2-40B4-BE49-F238E27FC236}">
                <a16:creationId xmlns:a16="http://schemas.microsoft.com/office/drawing/2014/main" id="{8A01093A-755E-342C-220F-C446E72B89B6}"/>
              </a:ext>
            </a:extLst>
          </p:cNvPr>
          <p:cNvSpPr txBox="1"/>
          <p:nvPr>
            <p:custDataLst>
              <p:tags r:id="rId145"/>
            </p:custDataLst>
          </p:nvPr>
        </p:nvSpPr>
        <p:spPr>
          <a:xfrm>
            <a:off x="12700" y="-79633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6" name="OTLSHAPE_SLT_1d5df9ec011640e9aeb2188e87f95a54_JoinedDate" hidden="1">
            <a:extLst>
              <a:ext uri="{FF2B5EF4-FFF2-40B4-BE49-F238E27FC236}">
                <a16:creationId xmlns:a16="http://schemas.microsoft.com/office/drawing/2014/main" id="{2EB83075-21E5-8CF7-2AC1-4B617D585A97}"/>
              </a:ext>
            </a:extLst>
          </p:cNvPr>
          <p:cNvSpPr txBox="1"/>
          <p:nvPr>
            <p:custDataLst>
              <p:tags r:id="rId146"/>
            </p:custDataLst>
          </p:nvPr>
        </p:nvSpPr>
        <p:spPr>
          <a:xfrm>
            <a:off x="1048893" y="2308479"/>
            <a:ext cx="711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-4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Jan 1 - Dec 31</a:t>
            </a:r>
          </a:p>
        </p:txBody>
      </p:sp>
      <p:sp>
        <p:nvSpPr>
          <p:cNvPr id="157" name="OTLSHAPE_SLT_1d5df9ec011640e9aeb2188e87f95a54_Title">
            <a:extLst>
              <a:ext uri="{FF2B5EF4-FFF2-40B4-BE49-F238E27FC236}">
                <a16:creationId xmlns:a16="http://schemas.microsoft.com/office/drawing/2014/main" id="{25769304-3673-950F-18D1-1C25D8FE6702}"/>
              </a:ext>
            </a:extLst>
          </p:cNvPr>
          <p:cNvSpPr txBox="1"/>
          <p:nvPr>
            <p:custDataLst>
              <p:tags r:id="rId147"/>
            </p:custDataLst>
          </p:nvPr>
        </p:nvSpPr>
        <p:spPr>
          <a:xfrm>
            <a:off x="4265327" y="3075103"/>
            <a:ext cx="14478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-4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Design/Mfr/Ass/Install</a:t>
            </a:r>
          </a:p>
        </p:txBody>
      </p:sp>
      <p:sp>
        <p:nvSpPr>
          <p:cNvPr id="158" name="OTLSHAPE_SLT_1d5df9ec011640e9aeb2188e87f95a54_TextPercentage" hidden="1">
            <a:extLst>
              <a:ext uri="{FF2B5EF4-FFF2-40B4-BE49-F238E27FC236}">
                <a16:creationId xmlns:a16="http://schemas.microsoft.com/office/drawing/2014/main" id="{206BA534-5F0D-D17C-0B08-8B3A097CBA8C}"/>
              </a:ext>
            </a:extLst>
          </p:cNvPr>
          <p:cNvSpPr txBox="1"/>
          <p:nvPr>
            <p:custDataLst>
              <p:tags r:id="rId148"/>
            </p:custDataLst>
          </p:nvPr>
        </p:nvSpPr>
        <p:spPr>
          <a:xfrm>
            <a:off x="12700" y="-2689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chemeClr val="lt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4" name="OTLSHAPE_SLT_b6cb667afcb24550a99081d3af728990_Duration" hidden="1">
            <a:extLst>
              <a:ext uri="{FF2B5EF4-FFF2-40B4-BE49-F238E27FC236}">
                <a16:creationId xmlns:a16="http://schemas.microsoft.com/office/drawing/2014/main" id="{7668D3E0-9DB7-B2AD-7839-0A2DE65D23F9}"/>
              </a:ext>
            </a:extLst>
          </p:cNvPr>
          <p:cNvSpPr txBox="1"/>
          <p:nvPr>
            <p:custDataLst>
              <p:tags r:id="rId149"/>
            </p:custDataLst>
          </p:nvPr>
        </p:nvSpPr>
        <p:spPr>
          <a:xfrm>
            <a:off x="12700" y="-387410"/>
            <a:ext cx="457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261 days</a:t>
            </a:r>
          </a:p>
        </p:txBody>
      </p:sp>
      <p:sp>
        <p:nvSpPr>
          <p:cNvPr id="165" name="OTLSHAPE_SLT_b6cb667afcb24550a99081d3af728990_StartDate" hidden="1">
            <a:extLst>
              <a:ext uri="{FF2B5EF4-FFF2-40B4-BE49-F238E27FC236}">
                <a16:creationId xmlns:a16="http://schemas.microsoft.com/office/drawing/2014/main" id="{B3BBEE93-8FCF-54C2-824C-336E0585C8FF}"/>
              </a:ext>
            </a:extLst>
          </p:cNvPr>
          <p:cNvSpPr txBox="1"/>
          <p:nvPr>
            <p:custDataLst>
              <p:tags r:id="rId150"/>
            </p:custDataLst>
          </p:nvPr>
        </p:nvSpPr>
        <p:spPr>
          <a:xfrm>
            <a:off x="12700" y="-79633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6" name="OTLSHAPE_SLT_b6cb667afcb24550a99081d3af728990_EndDate" hidden="1">
            <a:extLst>
              <a:ext uri="{FF2B5EF4-FFF2-40B4-BE49-F238E27FC236}">
                <a16:creationId xmlns:a16="http://schemas.microsoft.com/office/drawing/2014/main" id="{60DC00EF-B1F4-F2A2-789A-99DBCFD9CC99}"/>
              </a:ext>
            </a:extLst>
          </p:cNvPr>
          <p:cNvSpPr txBox="1"/>
          <p:nvPr>
            <p:custDataLst>
              <p:tags r:id="rId151"/>
            </p:custDataLst>
          </p:nvPr>
        </p:nvSpPr>
        <p:spPr>
          <a:xfrm>
            <a:off x="12700" y="-79633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7" name="OTLSHAPE_SLT_b6cb667afcb24550a99081d3af728990_JoinedDate" hidden="1">
            <a:extLst>
              <a:ext uri="{FF2B5EF4-FFF2-40B4-BE49-F238E27FC236}">
                <a16:creationId xmlns:a16="http://schemas.microsoft.com/office/drawing/2014/main" id="{C3DB63AD-900F-E1FB-F9CF-AD98157487D6}"/>
              </a:ext>
            </a:extLst>
          </p:cNvPr>
          <p:cNvSpPr txBox="1"/>
          <p:nvPr>
            <p:custDataLst>
              <p:tags r:id="rId152"/>
            </p:custDataLst>
          </p:nvPr>
        </p:nvSpPr>
        <p:spPr>
          <a:xfrm>
            <a:off x="1048893" y="2587879"/>
            <a:ext cx="711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-4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Jan 1 - Dec 31</a:t>
            </a:r>
          </a:p>
        </p:txBody>
      </p:sp>
      <p:sp>
        <p:nvSpPr>
          <p:cNvPr id="168" name="OTLSHAPE_SLT_b6cb667afcb24550a99081d3af728990_Title">
            <a:extLst>
              <a:ext uri="{FF2B5EF4-FFF2-40B4-BE49-F238E27FC236}">
                <a16:creationId xmlns:a16="http://schemas.microsoft.com/office/drawing/2014/main" id="{81CF0DE2-ABCC-3F32-5F67-4D464FBF6E97}"/>
              </a:ext>
            </a:extLst>
          </p:cNvPr>
          <p:cNvSpPr txBox="1"/>
          <p:nvPr>
            <p:custDataLst>
              <p:tags r:id="rId153"/>
            </p:custDataLst>
          </p:nvPr>
        </p:nvSpPr>
        <p:spPr>
          <a:xfrm>
            <a:off x="2909024" y="3705446"/>
            <a:ext cx="9906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-6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Design/Procure</a:t>
            </a:r>
          </a:p>
        </p:txBody>
      </p:sp>
      <p:sp>
        <p:nvSpPr>
          <p:cNvPr id="169" name="OTLSHAPE_SLT_b6cb667afcb24550a99081d3af728990_TextPercentage" hidden="1">
            <a:extLst>
              <a:ext uri="{FF2B5EF4-FFF2-40B4-BE49-F238E27FC236}">
                <a16:creationId xmlns:a16="http://schemas.microsoft.com/office/drawing/2014/main" id="{211DDC0A-050F-E6F9-39E7-48115D7E602D}"/>
              </a:ext>
            </a:extLst>
          </p:cNvPr>
          <p:cNvSpPr txBox="1"/>
          <p:nvPr>
            <p:custDataLst>
              <p:tags r:id="rId154"/>
            </p:custDataLst>
          </p:nvPr>
        </p:nvSpPr>
        <p:spPr>
          <a:xfrm>
            <a:off x="12700" y="-2689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chemeClr val="lt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5" name="OTLSHAPE_SLT_078c9e0d0dab4fe18fbf00704bb46e44_Duration" hidden="1">
            <a:extLst>
              <a:ext uri="{FF2B5EF4-FFF2-40B4-BE49-F238E27FC236}">
                <a16:creationId xmlns:a16="http://schemas.microsoft.com/office/drawing/2014/main" id="{021C4FFC-77AC-D22B-C107-FFFA9DD2B66D}"/>
              </a:ext>
            </a:extLst>
          </p:cNvPr>
          <p:cNvSpPr txBox="1"/>
          <p:nvPr>
            <p:custDataLst>
              <p:tags r:id="rId155"/>
            </p:custDataLst>
          </p:nvPr>
        </p:nvSpPr>
        <p:spPr>
          <a:xfrm>
            <a:off x="12700" y="-387410"/>
            <a:ext cx="457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175 days</a:t>
            </a:r>
          </a:p>
        </p:txBody>
      </p:sp>
      <p:sp>
        <p:nvSpPr>
          <p:cNvPr id="176" name="OTLSHAPE_SLT_078c9e0d0dab4fe18fbf00704bb46e44_StartDate" hidden="1">
            <a:extLst>
              <a:ext uri="{FF2B5EF4-FFF2-40B4-BE49-F238E27FC236}">
                <a16:creationId xmlns:a16="http://schemas.microsoft.com/office/drawing/2014/main" id="{40970E6B-36CB-4C08-D194-CD7155E8FA76}"/>
              </a:ext>
            </a:extLst>
          </p:cNvPr>
          <p:cNvSpPr txBox="1"/>
          <p:nvPr>
            <p:custDataLst>
              <p:tags r:id="rId156"/>
            </p:custDataLst>
          </p:nvPr>
        </p:nvSpPr>
        <p:spPr>
          <a:xfrm>
            <a:off x="12700" y="-79633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7" name="OTLSHAPE_SLT_078c9e0d0dab4fe18fbf00704bb46e44_EndDate" hidden="1">
            <a:extLst>
              <a:ext uri="{FF2B5EF4-FFF2-40B4-BE49-F238E27FC236}">
                <a16:creationId xmlns:a16="http://schemas.microsoft.com/office/drawing/2014/main" id="{2C747895-B56A-4EDA-4913-64ADB0E1CFA5}"/>
              </a:ext>
            </a:extLst>
          </p:cNvPr>
          <p:cNvSpPr txBox="1"/>
          <p:nvPr>
            <p:custDataLst>
              <p:tags r:id="rId157"/>
            </p:custDataLst>
          </p:nvPr>
        </p:nvSpPr>
        <p:spPr>
          <a:xfrm>
            <a:off x="12700" y="-79633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8" name="OTLSHAPE_SLT_078c9e0d0dab4fe18fbf00704bb46e44_JoinedDate" hidden="1">
            <a:extLst>
              <a:ext uri="{FF2B5EF4-FFF2-40B4-BE49-F238E27FC236}">
                <a16:creationId xmlns:a16="http://schemas.microsoft.com/office/drawing/2014/main" id="{F8FD4D65-F192-7A17-D42B-EB3CA6EB1A8F}"/>
              </a:ext>
            </a:extLst>
          </p:cNvPr>
          <p:cNvSpPr txBox="1"/>
          <p:nvPr>
            <p:custDataLst>
              <p:tags r:id="rId158"/>
            </p:custDataLst>
          </p:nvPr>
        </p:nvSpPr>
        <p:spPr>
          <a:xfrm>
            <a:off x="4199279" y="3844925"/>
            <a:ext cx="736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-4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Dec 31 - Sep 1</a:t>
            </a:r>
          </a:p>
        </p:txBody>
      </p:sp>
      <p:sp>
        <p:nvSpPr>
          <p:cNvPr id="179" name="OTLSHAPE_SLT_078c9e0d0dab4fe18fbf00704bb46e44_Title">
            <a:extLst>
              <a:ext uri="{FF2B5EF4-FFF2-40B4-BE49-F238E27FC236}">
                <a16:creationId xmlns:a16="http://schemas.microsoft.com/office/drawing/2014/main" id="{DCCED56D-A207-F12C-475F-3DA4E00D0A68}"/>
              </a:ext>
            </a:extLst>
          </p:cNvPr>
          <p:cNvSpPr txBox="1"/>
          <p:nvPr>
            <p:custDataLst>
              <p:tags r:id="rId159"/>
            </p:custDataLst>
          </p:nvPr>
        </p:nvSpPr>
        <p:spPr>
          <a:xfrm>
            <a:off x="5530649" y="3705446"/>
            <a:ext cx="10414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-6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Assembly &amp; Test</a:t>
            </a:r>
          </a:p>
        </p:txBody>
      </p:sp>
      <p:sp>
        <p:nvSpPr>
          <p:cNvPr id="180" name="OTLSHAPE_SLT_078c9e0d0dab4fe18fbf00704bb46e44_TextPercentage" hidden="1">
            <a:extLst>
              <a:ext uri="{FF2B5EF4-FFF2-40B4-BE49-F238E27FC236}">
                <a16:creationId xmlns:a16="http://schemas.microsoft.com/office/drawing/2014/main" id="{A1C629C4-474D-D13C-9884-73C005E61D91}"/>
              </a:ext>
            </a:extLst>
          </p:cNvPr>
          <p:cNvSpPr txBox="1"/>
          <p:nvPr>
            <p:custDataLst>
              <p:tags r:id="rId160"/>
            </p:custDataLst>
          </p:nvPr>
        </p:nvSpPr>
        <p:spPr>
          <a:xfrm>
            <a:off x="12700" y="-2689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chemeClr val="lt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3" name="OTLSHAPE_SLT_38527d84173a49879b5dc93d4f3fbb2d_Duration" hidden="1">
            <a:extLst>
              <a:ext uri="{FF2B5EF4-FFF2-40B4-BE49-F238E27FC236}">
                <a16:creationId xmlns:a16="http://schemas.microsoft.com/office/drawing/2014/main" id="{66C564FF-B78A-AC35-8964-B07391B437A3}"/>
              </a:ext>
            </a:extLst>
          </p:cNvPr>
          <p:cNvSpPr txBox="1"/>
          <p:nvPr>
            <p:custDataLst>
              <p:tags r:id="rId161"/>
            </p:custDataLst>
          </p:nvPr>
        </p:nvSpPr>
        <p:spPr>
          <a:xfrm>
            <a:off x="12700" y="-310466"/>
            <a:ext cx="393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88 days</a:t>
            </a:r>
          </a:p>
        </p:txBody>
      </p:sp>
      <p:sp>
        <p:nvSpPr>
          <p:cNvPr id="184" name="OTLSHAPE_SLT_38527d84173a49879b5dc93d4f3fbb2d_StartDate" hidden="1">
            <a:extLst>
              <a:ext uri="{FF2B5EF4-FFF2-40B4-BE49-F238E27FC236}">
                <a16:creationId xmlns:a16="http://schemas.microsoft.com/office/drawing/2014/main" id="{9C685BEA-C4A9-D54A-C3D8-7B7AD62B78A1}"/>
              </a:ext>
            </a:extLst>
          </p:cNvPr>
          <p:cNvSpPr txBox="1"/>
          <p:nvPr>
            <p:custDataLst>
              <p:tags r:id="rId162"/>
            </p:custDataLst>
          </p:nvPr>
        </p:nvSpPr>
        <p:spPr>
          <a:xfrm>
            <a:off x="12700" y="-79633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5" name="OTLSHAPE_SLT_38527d84173a49879b5dc93d4f3fbb2d_EndDate" hidden="1">
            <a:extLst>
              <a:ext uri="{FF2B5EF4-FFF2-40B4-BE49-F238E27FC236}">
                <a16:creationId xmlns:a16="http://schemas.microsoft.com/office/drawing/2014/main" id="{98D105EF-0972-77BB-EB16-84A885B754EC}"/>
              </a:ext>
            </a:extLst>
          </p:cNvPr>
          <p:cNvSpPr txBox="1"/>
          <p:nvPr>
            <p:custDataLst>
              <p:tags r:id="rId163"/>
            </p:custDataLst>
          </p:nvPr>
        </p:nvSpPr>
        <p:spPr>
          <a:xfrm>
            <a:off x="12700" y="-79633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6" name="OTLSHAPE_SLT_38527d84173a49879b5dc93d4f3fbb2d_JoinedDate" hidden="1">
            <a:extLst>
              <a:ext uri="{FF2B5EF4-FFF2-40B4-BE49-F238E27FC236}">
                <a16:creationId xmlns:a16="http://schemas.microsoft.com/office/drawing/2014/main" id="{133E11FA-6635-62DF-22E1-4494D28662B8}"/>
              </a:ext>
            </a:extLst>
          </p:cNvPr>
          <p:cNvSpPr txBox="1"/>
          <p:nvPr>
            <p:custDataLst>
              <p:tags r:id="rId164"/>
            </p:custDataLst>
          </p:nvPr>
        </p:nvSpPr>
        <p:spPr>
          <a:xfrm>
            <a:off x="6324613" y="4095284"/>
            <a:ext cx="736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-4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Sep 1 - Dec 31</a:t>
            </a:r>
          </a:p>
        </p:txBody>
      </p:sp>
      <p:sp>
        <p:nvSpPr>
          <p:cNvPr id="187" name="OTLSHAPE_SLT_38527d84173a49879b5dc93d4f3fbb2d_Title">
            <a:extLst>
              <a:ext uri="{FF2B5EF4-FFF2-40B4-BE49-F238E27FC236}">
                <a16:creationId xmlns:a16="http://schemas.microsoft.com/office/drawing/2014/main" id="{FA12B472-46AE-5503-77DA-028E0F4008D5}"/>
              </a:ext>
            </a:extLst>
          </p:cNvPr>
          <p:cNvSpPr txBox="1"/>
          <p:nvPr>
            <p:custDataLst>
              <p:tags r:id="rId165"/>
            </p:custDataLst>
          </p:nvPr>
        </p:nvSpPr>
        <p:spPr>
          <a:xfrm>
            <a:off x="7445435" y="3705446"/>
            <a:ext cx="3937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-12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Install</a:t>
            </a:r>
          </a:p>
        </p:txBody>
      </p:sp>
      <p:sp>
        <p:nvSpPr>
          <p:cNvPr id="188" name="OTLSHAPE_SLT_38527d84173a49879b5dc93d4f3fbb2d_TextPercentage" hidden="1">
            <a:extLst>
              <a:ext uri="{FF2B5EF4-FFF2-40B4-BE49-F238E27FC236}">
                <a16:creationId xmlns:a16="http://schemas.microsoft.com/office/drawing/2014/main" id="{56B2615A-691A-9DD1-C11A-794F594D2F93}"/>
              </a:ext>
            </a:extLst>
          </p:cNvPr>
          <p:cNvSpPr txBox="1"/>
          <p:nvPr>
            <p:custDataLst>
              <p:tags r:id="rId166"/>
            </p:custDataLst>
          </p:nvPr>
        </p:nvSpPr>
        <p:spPr>
          <a:xfrm>
            <a:off x="12700" y="-2689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chemeClr val="lt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4" name="OTLSHAPE_SLT_810167926e9b484a83d5c0ab182a7919_Duration" hidden="1">
            <a:extLst>
              <a:ext uri="{FF2B5EF4-FFF2-40B4-BE49-F238E27FC236}">
                <a16:creationId xmlns:a16="http://schemas.microsoft.com/office/drawing/2014/main" id="{C5A965EF-CFB5-4559-1271-8BCB71F3D5B1}"/>
              </a:ext>
            </a:extLst>
          </p:cNvPr>
          <p:cNvSpPr txBox="1"/>
          <p:nvPr>
            <p:custDataLst>
              <p:tags r:id="rId167"/>
            </p:custDataLst>
          </p:nvPr>
        </p:nvSpPr>
        <p:spPr>
          <a:xfrm>
            <a:off x="12700" y="-387410"/>
            <a:ext cx="457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303 days</a:t>
            </a:r>
          </a:p>
        </p:txBody>
      </p:sp>
      <p:sp>
        <p:nvSpPr>
          <p:cNvPr id="195" name="OTLSHAPE_SLT_810167926e9b484a83d5c0ab182a7919_StartDate" hidden="1">
            <a:extLst>
              <a:ext uri="{FF2B5EF4-FFF2-40B4-BE49-F238E27FC236}">
                <a16:creationId xmlns:a16="http://schemas.microsoft.com/office/drawing/2014/main" id="{C557202D-61FE-629F-929C-1E75667A55C4}"/>
              </a:ext>
            </a:extLst>
          </p:cNvPr>
          <p:cNvSpPr txBox="1"/>
          <p:nvPr>
            <p:custDataLst>
              <p:tags r:id="rId168"/>
            </p:custDataLst>
          </p:nvPr>
        </p:nvSpPr>
        <p:spPr>
          <a:xfrm>
            <a:off x="12700" y="-79633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6" name="OTLSHAPE_SLT_810167926e9b484a83d5c0ab182a7919_EndDate" hidden="1">
            <a:extLst>
              <a:ext uri="{FF2B5EF4-FFF2-40B4-BE49-F238E27FC236}">
                <a16:creationId xmlns:a16="http://schemas.microsoft.com/office/drawing/2014/main" id="{EB545644-6E02-5B3B-1309-E2FD7F679391}"/>
              </a:ext>
            </a:extLst>
          </p:cNvPr>
          <p:cNvSpPr txBox="1"/>
          <p:nvPr>
            <p:custDataLst>
              <p:tags r:id="rId169"/>
            </p:custDataLst>
          </p:nvPr>
        </p:nvSpPr>
        <p:spPr>
          <a:xfrm>
            <a:off x="12700" y="-79633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7" name="OTLSHAPE_SLT_810167926e9b484a83d5c0ab182a7919_JoinedDate" hidden="1">
            <a:extLst>
              <a:ext uri="{FF2B5EF4-FFF2-40B4-BE49-F238E27FC236}">
                <a16:creationId xmlns:a16="http://schemas.microsoft.com/office/drawing/2014/main" id="{660D57A1-A391-AB18-FDC7-40228BD23F33}"/>
              </a:ext>
            </a:extLst>
          </p:cNvPr>
          <p:cNvSpPr txBox="1"/>
          <p:nvPr>
            <p:custDataLst>
              <p:tags r:id="rId170"/>
            </p:custDataLst>
          </p:nvPr>
        </p:nvSpPr>
        <p:spPr>
          <a:xfrm>
            <a:off x="1094655" y="4342003"/>
            <a:ext cx="673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-2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Jan 1 - Mar 1</a:t>
            </a:r>
          </a:p>
        </p:txBody>
      </p:sp>
      <p:sp>
        <p:nvSpPr>
          <p:cNvPr id="198" name="OTLSHAPE_SLT_810167926e9b484a83d5c0ab182a7919_Title">
            <a:extLst>
              <a:ext uri="{FF2B5EF4-FFF2-40B4-BE49-F238E27FC236}">
                <a16:creationId xmlns:a16="http://schemas.microsoft.com/office/drawing/2014/main" id="{1D480200-68E9-99D0-1097-4431BC3EACC6}"/>
              </a:ext>
            </a:extLst>
          </p:cNvPr>
          <p:cNvSpPr txBox="1"/>
          <p:nvPr>
            <p:custDataLst>
              <p:tags r:id="rId171"/>
            </p:custDataLst>
          </p:nvPr>
        </p:nvSpPr>
        <p:spPr>
          <a:xfrm>
            <a:off x="3170335" y="4335790"/>
            <a:ext cx="9906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-6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Design/Procure</a:t>
            </a:r>
          </a:p>
        </p:txBody>
      </p:sp>
      <p:sp>
        <p:nvSpPr>
          <p:cNvPr id="199" name="OTLSHAPE_SLT_810167926e9b484a83d5c0ab182a7919_TextPercentage" hidden="1">
            <a:extLst>
              <a:ext uri="{FF2B5EF4-FFF2-40B4-BE49-F238E27FC236}">
                <a16:creationId xmlns:a16="http://schemas.microsoft.com/office/drawing/2014/main" id="{5541B9B6-BE88-B0EF-7F25-37C9C3B776BA}"/>
              </a:ext>
            </a:extLst>
          </p:cNvPr>
          <p:cNvSpPr txBox="1"/>
          <p:nvPr>
            <p:custDataLst>
              <p:tags r:id="rId172"/>
            </p:custDataLst>
          </p:nvPr>
        </p:nvSpPr>
        <p:spPr>
          <a:xfrm>
            <a:off x="12700" y="-2689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chemeClr val="lt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2" name="OTLSHAPE_SLT_622b91ac0512441583daa1e60f256c9e_Duration" hidden="1">
            <a:extLst>
              <a:ext uri="{FF2B5EF4-FFF2-40B4-BE49-F238E27FC236}">
                <a16:creationId xmlns:a16="http://schemas.microsoft.com/office/drawing/2014/main" id="{5291B5D2-B35D-FAC4-F27A-31EE579B75A5}"/>
              </a:ext>
            </a:extLst>
          </p:cNvPr>
          <p:cNvSpPr txBox="1"/>
          <p:nvPr>
            <p:custDataLst>
              <p:tags r:id="rId173"/>
            </p:custDataLst>
          </p:nvPr>
        </p:nvSpPr>
        <p:spPr>
          <a:xfrm>
            <a:off x="12700" y="-387410"/>
            <a:ext cx="457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197 days</a:t>
            </a:r>
          </a:p>
        </p:txBody>
      </p:sp>
      <p:sp>
        <p:nvSpPr>
          <p:cNvPr id="203" name="OTLSHAPE_SLT_622b91ac0512441583daa1e60f256c9e_StartDate" hidden="1">
            <a:extLst>
              <a:ext uri="{FF2B5EF4-FFF2-40B4-BE49-F238E27FC236}">
                <a16:creationId xmlns:a16="http://schemas.microsoft.com/office/drawing/2014/main" id="{6714EC3D-7AB7-70D2-B83A-D41773973099}"/>
              </a:ext>
            </a:extLst>
          </p:cNvPr>
          <p:cNvSpPr txBox="1"/>
          <p:nvPr>
            <p:custDataLst>
              <p:tags r:id="rId174"/>
            </p:custDataLst>
          </p:nvPr>
        </p:nvSpPr>
        <p:spPr>
          <a:xfrm>
            <a:off x="12700" y="-79633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4" name="OTLSHAPE_SLT_622b91ac0512441583daa1e60f256c9e_EndDate" hidden="1">
            <a:extLst>
              <a:ext uri="{FF2B5EF4-FFF2-40B4-BE49-F238E27FC236}">
                <a16:creationId xmlns:a16="http://schemas.microsoft.com/office/drawing/2014/main" id="{1BD9C8F5-ED76-110E-1205-2F744F081870}"/>
              </a:ext>
            </a:extLst>
          </p:cNvPr>
          <p:cNvSpPr txBox="1"/>
          <p:nvPr>
            <p:custDataLst>
              <p:tags r:id="rId175"/>
            </p:custDataLst>
          </p:nvPr>
        </p:nvSpPr>
        <p:spPr>
          <a:xfrm>
            <a:off x="12700" y="-79633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5" name="OTLSHAPE_SLT_622b91ac0512441583daa1e60f256c9e_JoinedDate" hidden="1">
            <a:extLst>
              <a:ext uri="{FF2B5EF4-FFF2-40B4-BE49-F238E27FC236}">
                <a16:creationId xmlns:a16="http://schemas.microsoft.com/office/drawing/2014/main" id="{D2E6761D-C3AE-0E35-3ED7-79827043A857}"/>
              </a:ext>
            </a:extLst>
          </p:cNvPr>
          <p:cNvSpPr txBox="1"/>
          <p:nvPr>
            <p:custDataLst>
              <p:tags r:id="rId176"/>
            </p:custDataLst>
          </p:nvPr>
        </p:nvSpPr>
        <p:spPr>
          <a:xfrm>
            <a:off x="4760849" y="4943306"/>
            <a:ext cx="698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-2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Mar 1 - Dec 1</a:t>
            </a:r>
          </a:p>
        </p:txBody>
      </p:sp>
      <p:sp>
        <p:nvSpPr>
          <p:cNvPr id="206" name="OTLSHAPE_SLT_622b91ac0512441583daa1e60f256c9e_Title">
            <a:extLst>
              <a:ext uri="{FF2B5EF4-FFF2-40B4-BE49-F238E27FC236}">
                <a16:creationId xmlns:a16="http://schemas.microsoft.com/office/drawing/2014/main" id="{4C3C6C22-6984-3E37-53A9-2BA15F561F59}"/>
              </a:ext>
            </a:extLst>
          </p:cNvPr>
          <p:cNvSpPr txBox="1"/>
          <p:nvPr>
            <p:custDataLst>
              <p:tags r:id="rId177"/>
            </p:custDataLst>
          </p:nvPr>
        </p:nvSpPr>
        <p:spPr>
          <a:xfrm>
            <a:off x="6188283" y="4335790"/>
            <a:ext cx="10414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-6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Assembly &amp; Test</a:t>
            </a:r>
          </a:p>
        </p:txBody>
      </p:sp>
      <p:sp>
        <p:nvSpPr>
          <p:cNvPr id="207" name="OTLSHAPE_SLT_622b91ac0512441583daa1e60f256c9e_TextPercentage" hidden="1">
            <a:extLst>
              <a:ext uri="{FF2B5EF4-FFF2-40B4-BE49-F238E27FC236}">
                <a16:creationId xmlns:a16="http://schemas.microsoft.com/office/drawing/2014/main" id="{645096F5-89D0-F229-E3CB-60CEF72D4A4B}"/>
              </a:ext>
            </a:extLst>
          </p:cNvPr>
          <p:cNvSpPr txBox="1"/>
          <p:nvPr>
            <p:custDataLst>
              <p:tags r:id="rId178"/>
            </p:custDataLst>
          </p:nvPr>
        </p:nvSpPr>
        <p:spPr>
          <a:xfrm>
            <a:off x="12700" y="-2689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chemeClr val="lt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0" name="OTLSHAPE_SLT_22af7dd6db62470aa8e604fbcbfae9ae_Duration" hidden="1">
            <a:extLst>
              <a:ext uri="{FF2B5EF4-FFF2-40B4-BE49-F238E27FC236}">
                <a16:creationId xmlns:a16="http://schemas.microsoft.com/office/drawing/2014/main" id="{B6CBA068-0E5B-EC05-782F-CB41E01D42C9}"/>
              </a:ext>
            </a:extLst>
          </p:cNvPr>
          <p:cNvSpPr txBox="1"/>
          <p:nvPr>
            <p:custDataLst>
              <p:tags r:id="rId179"/>
            </p:custDataLst>
          </p:nvPr>
        </p:nvSpPr>
        <p:spPr>
          <a:xfrm>
            <a:off x="12700" y="-304860"/>
            <a:ext cx="3937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64 days</a:t>
            </a:r>
          </a:p>
        </p:txBody>
      </p:sp>
      <p:sp>
        <p:nvSpPr>
          <p:cNvPr id="211" name="OTLSHAPE_SLT_22af7dd6db62470aa8e604fbcbfae9ae_StartDate" hidden="1">
            <a:extLst>
              <a:ext uri="{FF2B5EF4-FFF2-40B4-BE49-F238E27FC236}">
                <a16:creationId xmlns:a16="http://schemas.microsoft.com/office/drawing/2014/main" id="{9B18D90F-7A4D-2CF5-3FBF-3B34BD9C2050}"/>
              </a:ext>
            </a:extLst>
          </p:cNvPr>
          <p:cNvSpPr txBox="1"/>
          <p:nvPr>
            <p:custDataLst>
              <p:tags r:id="rId180"/>
            </p:custDataLst>
          </p:nvPr>
        </p:nvSpPr>
        <p:spPr>
          <a:xfrm>
            <a:off x="12700" y="-79633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2" name="OTLSHAPE_SLT_22af7dd6db62470aa8e604fbcbfae9ae_EndDate" hidden="1">
            <a:extLst>
              <a:ext uri="{FF2B5EF4-FFF2-40B4-BE49-F238E27FC236}">
                <a16:creationId xmlns:a16="http://schemas.microsoft.com/office/drawing/2014/main" id="{EED3E319-C5AE-156B-F71C-326C15F3409D}"/>
              </a:ext>
            </a:extLst>
          </p:cNvPr>
          <p:cNvSpPr txBox="1"/>
          <p:nvPr>
            <p:custDataLst>
              <p:tags r:id="rId181"/>
            </p:custDataLst>
          </p:nvPr>
        </p:nvSpPr>
        <p:spPr>
          <a:xfrm>
            <a:off x="12700" y="-79633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3" name="OTLSHAPE_SLT_22af7dd6db62470aa8e604fbcbfae9ae_JoinedDate" hidden="1">
            <a:extLst>
              <a:ext uri="{FF2B5EF4-FFF2-40B4-BE49-F238E27FC236}">
                <a16:creationId xmlns:a16="http://schemas.microsoft.com/office/drawing/2014/main" id="{6877E6D9-2BCD-4848-0AEE-BFAE58DA8263}"/>
              </a:ext>
            </a:extLst>
          </p:cNvPr>
          <p:cNvSpPr txBox="1"/>
          <p:nvPr>
            <p:custDataLst>
              <p:tags r:id="rId182"/>
            </p:custDataLst>
          </p:nvPr>
        </p:nvSpPr>
        <p:spPr>
          <a:xfrm>
            <a:off x="7110442" y="5342424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-4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Dec 1 - Feb 28</a:t>
            </a:r>
          </a:p>
        </p:txBody>
      </p:sp>
      <p:sp>
        <p:nvSpPr>
          <p:cNvPr id="214" name="OTLSHAPE_SLT_22af7dd6db62470aa8e604fbcbfae9ae_Title">
            <a:extLst>
              <a:ext uri="{FF2B5EF4-FFF2-40B4-BE49-F238E27FC236}">
                <a16:creationId xmlns:a16="http://schemas.microsoft.com/office/drawing/2014/main" id="{52A9B60B-ED15-7CD4-60C3-C03016D5BC8D}"/>
              </a:ext>
            </a:extLst>
          </p:cNvPr>
          <p:cNvSpPr txBox="1"/>
          <p:nvPr>
            <p:custDataLst>
              <p:tags r:id="rId183"/>
            </p:custDataLst>
          </p:nvPr>
        </p:nvSpPr>
        <p:spPr>
          <a:xfrm>
            <a:off x="8732951" y="4335790"/>
            <a:ext cx="3937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-12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Install</a:t>
            </a:r>
          </a:p>
        </p:txBody>
      </p:sp>
      <p:sp>
        <p:nvSpPr>
          <p:cNvPr id="215" name="OTLSHAPE_SLT_22af7dd6db62470aa8e604fbcbfae9ae_TextPercentage" hidden="1">
            <a:extLst>
              <a:ext uri="{FF2B5EF4-FFF2-40B4-BE49-F238E27FC236}">
                <a16:creationId xmlns:a16="http://schemas.microsoft.com/office/drawing/2014/main" id="{D3E742D5-F858-F80D-557A-B7770E055841}"/>
              </a:ext>
            </a:extLst>
          </p:cNvPr>
          <p:cNvSpPr txBox="1"/>
          <p:nvPr>
            <p:custDataLst>
              <p:tags r:id="rId184"/>
            </p:custDataLst>
          </p:nvPr>
        </p:nvSpPr>
        <p:spPr>
          <a:xfrm>
            <a:off x="12700" y="-2689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chemeClr val="lt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1" name="OTLSHAPE_SLT_5ad511d693644fafbadfe828d02833cb_Duration" hidden="1">
            <a:extLst>
              <a:ext uri="{FF2B5EF4-FFF2-40B4-BE49-F238E27FC236}">
                <a16:creationId xmlns:a16="http://schemas.microsoft.com/office/drawing/2014/main" id="{9636A69F-C13B-A18B-87A0-DA2110A20066}"/>
              </a:ext>
            </a:extLst>
          </p:cNvPr>
          <p:cNvSpPr txBox="1"/>
          <p:nvPr>
            <p:custDataLst>
              <p:tags r:id="rId185"/>
            </p:custDataLst>
          </p:nvPr>
        </p:nvSpPr>
        <p:spPr>
          <a:xfrm>
            <a:off x="12700" y="-387410"/>
            <a:ext cx="457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522 days</a:t>
            </a:r>
          </a:p>
        </p:txBody>
      </p:sp>
      <p:sp>
        <p:nvSpPr>
          <p:cNvPr id="222" name="OTLSHAPE_SLT_5ad511d693644fafbadfe828d02833cb_StartDate" hidden="1">
            <a:extLst>
              <a:ext uri="{FF2B5EF4-FFF2-40B4-BE49-F238E27FC236}">
                <a16:creationId xmlns:a16="http://schemas.microsoft.com/office/drawing/2014/main" id="{1CBEA2A5-C350-C1B3-32B9-AB3306F2D753}"/>
              </a:ext>
            </a:extLst>
          </p:cNvPr>
          <p:cNvSpPr txBox="1"/>
          <p:nvPr>
            <p:custDataLst>
              <p:tags r:id="rId186"/>
            </p:custDataLst>
          </p:nvPr>
        </p:nvSpPr>
        <p:spPr>
          <a:xfrm>
            <a:off x="12700" y="-79633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3" name="OTLSHAPE_SLT_5ad511d693644fafbadfe828d02833cb_EndDate" hidden="1">
            <a:extLst>
              <a:ext uri="{FF2B5EF4-FFF2-40B4-BE49-F238E27FC236}">
                <a16:creationId xmlns:a16="http://schemas.microsoft.com/office/drawing/2014/main" id="{C87E55E8-B4C7-8827-84ED-80BE7C31E0FA}"/>
              </a:ext>
            </a:extLst>
          </p:cNvPr>
          <p:cNvSpPr txBox="1"/>
          <p:nvPr>
            <p:custDataLst>
              <p:tags r:id="rId187"/>
            </p:custDataLst>
          </p:nvPr>
        </p:nvSpPr>
        <p:spPr>
          <a:xfrm>
            <a:off x="12700" y="-79633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4" name="OTLSHAPE_SLT_5ad511d693644fafbadfe828d02833cb_JoinedDate" hidden="1">
            <a:extLst>
              <a:ext uri="{FF2B5EF4-FFF2-40B4-BE49-F238E27FC236}">
                <a16:creationId xmlns:a16="http://schemas.microsoft.com/office/drawing/2014/main" id="{9C34E3EA-4C3E-1FFD-515A-08EA0F947F37}"/>
              </a:ext>
            </a:extLst>
          </p:cNvPr>
          <p:cNvSpPr txBox="1"/>
          <p:nvPr>
            <p:custDataLst>
              <p:tags r:id="rId188"/>
            </p:custDataLst>
          </p:nvPr>
        </p:nvSpPr>
        <p:spPr>
          <a:xfrm>
            <a:off x="1048893" y="5988092"/>
            <a:ext cx="711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-4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Jan 1 - Dec 31</a:t>
            </a:r>
          </a:p>
        </p:txBody>
      </p:sp>
      <p:sp>
        <p:nvSpPr>
          <p:cNvPr id="225" name="OTLSHAPE_SLT_5ad511d693644fafbadfe828d02833cb_Title">
            <a:extLst>
              <a:ext uri="{FF2B5EF4-FFF2-40B4-BE49-F238E27FC236}">
                <a16:creationId xmlns:a16="http://schemas.microsoft.com/office/drawing/2014/main" id="{F8167C6B-0C14-80D2-B14D-4ABFFD32829E}"/>
              </a:ext>
            </a:extLst>
          </p:cNvPr>
          <p:cNvSpPr txBox="1"/>
          <p:nvPr>
            <p:custDataLst>
              <p:tags r:id="rId189"/>
            </p:custDataLst>
          </p:nvPr>
        </p:nvSpPr>
        <p:spPr>
          <a:xfrm>
            <a:off x="3776822" y="4981627"/>
            <a:ext cx="24257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-4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Design/Manufacture/Assembly/Install</a:t>
            </a:r>
          </a:p>
        </p:txBody>
      </p:sp>
      <p:sp>
        <p:nvSpPr>
          <p:cNvPr id="226" name="OTLSHAPE_SLT_5ad511d693644fafbadfe828d02833cb_TextPercentage" hidden="1">
            <a:extLst>
              <a:ext uri="{FF2B5EF4-FFF2-40B4-BE49-F238E27FC236}">
                <a16:creationId xmlns:a16="http://schemas.microsoft.com/office/drawing/2014/main" id="{AD9EADED-BB75-22BA-4CD5-0128A083E788}"/>
              </a:ext>
            </a:extLst>
          </p:cNvPr>
          <p:cNvSpPr txBox="1"/>
          <p:nvPr>
            <p:custDataLst>
              <p:tags r:id="rId190"/>
            </p:custDataLst>
          </p:nvPr>
        </p:nvSpPr>
        <p:spPr>
          <a:xfrm>
            <a:off x="12700" y="-2689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chemeClr val="lt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1" name="OTLSHAPE_SLT_87f8dcc75d1a4f99bef394258adc7e69_Duration" hidden="1">
            <a:extLst>
              <a:ext uri="{FF2B5EF4-FFF2-40B4-BE49-F238E27FC236}">
                <a16:creationId xmlns:a16="http://schemas.microsoft.com/office/drawing/2014/main" id="{CCEFC955-66BC-EE4A-31CD-403C6901DBBF}"/>
              </a:ext>
            </a:extLst>
          </p:cNvPr>
          <p:cNvSpPr txBox="1"/>
          <p:nvPr>
            <p:custDataLst>
              <p:tags r:id="rId191"/>
            </p:custDataLst>
          </p:nvPr>
        </p:nvSpPr>
        <p:spPr>
          <a:xfrm>
            <a:off x="12700" y="-310466"/>
            <a:ext cx="393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23 days</a:t>
            </a:r>
          </a:p>
        </p:txBody>
      </p:sp>
      <p:sp>
        <p:nvSpPr>
          <p:cNvPr id="252" name="OTLSHAPE_SLT_87f8dcc75d1a4f99bef394258adc7e69_StartDate" hidden="1">
            <a:extLst>
              <a:ext uri="{FF2B5EF4-FFF2-40B4-BE49-F238E27FC236}">
                <a16:creationId xmlns:a16="http://schemas.microsoft.com/office/drawing/2014/main" id="{D3B6402F-43E6-70DB-B50B-7B3D59D8162A}"/>
              </a:ext>
            </a:extLst>
          </p:cNvPr>
          <p:cNvSpPr txBox="1"/>
          <p:nvPr>
            <p:custDataLst>
              <p:tags r:id="rId192"/>
            </p:custDataLst>
          </p:nvPr>
        </p:nvSpPr>
        <p:spPr>
          <a:xfrm>
            <a:off x="12700" y="-79633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3" name="OTLSHAPE_SLT_87f8dcc75d1a4f99bef394258adc7e69_EndDate" hidden="1">
            <a:extLst>
              <a:ext uri="{FF2B5EF4-FFF2-40B4-BE49-F238E27FC236}">
                <a16:creationId xmlns:a16="http://schemas.microsoft.com/office/drawing/2014/main" id="{B2CA8F0D-0622-52E9-9094-C3747BE50A76}"/>
              </a:ext>
            </a:extLst>
          </p:cNvPr>
          <p:cNvSpPr txBox="1"/>
          <p:nvPr>
            <p:custDataLst>
              <p:tags r:id="rId193"/>
            </p:custDataLst>
          </p:nvPr>
        </p:nvSpPr>
        <p:spPr>
          <a:xfrm>
            <a:off x="12700" y="-79633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4" name="OTLSHAPE_SLT_87f8dcc75d1a4f99bef394258adc7e69_JoinedDate" hidden="1">
            <a:extLst>
              <a:ext uri="{FF2B5EF4-FFF2-40B4-BE49-F238E27FC236}">
                <a16:creationId xmlns:a16="http://schemas.microsoft.com/office/drawing/2014/main" id="{780559B4-6956-3831-C7B7-CBC36D3FAADE}"/>
              </a:ext>
            </a:extLst>
          </p:cNvPr>
          <p:cNvSpPr txBox="1"/>
          <p:nvPr>
            <p:custDataLst>
              <p:tags r:id="rId194"/>
            </p:custDataLst>
          </p:nvPr>
        </p:nvSpPr>
        <p:spPr>
          <a:xfrm>
            <a:off x="7110442" y="5999268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-4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Dec 1 - Dec 31</a:t>
            </a:r>
          </a:p>
        </p:txBody>
      </p:sp>
      <p:sp>
        <p:nvSpPr>
          <p:cNvPr id="255" name="OTLSHAPE_SLT_87f8dcc75d1a4f99bef394258adc7e69_Title">
            <a:extLst>
              <a:ext uri="{FF2B5EF4-FFF2-40B4-BE49-F238E27FC236}">
                <a16:creationId xmlns:a16="http://schemas.microsoft.com/office/drawing/2014/main" id="{ABC1459C-E717-7F11-EF8F-737B9A899E74}"/>
              </a:ext>
            </a:extLst>
          </p:cNvPr>
          <p:cNvSpPr txBox="1"/>
          <p:nvPr>
            <p:custDataLst>
              <p:tags r:id="rId195"/>
            </p:custDataLst>
          </p:nvPr>
        </p:nvSpPr>
        <p:spPr>
          <a:xfrm>
            <a:off x="8219039" y="5925025"/>
            <a:ext cx="3937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-12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Install</a:t>
            </a:r>
          </a:p>
        </p:txBody>
      </p:sp>
      <p:sp>
        <p:nvSpPr>
          <p:cNvPr id="256" name="OTLSHAPE_SLT_87f8dcc75d1a4f99bef394258adc7e69_TextPercentage" hidden="1">
            <a:extLst>
              <a:ext uri="{FF2B5EF4-FFF2-40B4-BE49-F238E27FC236}">
                <a16:creationId xmlns:a16="http://schemas.microsoft.com/office/drawing/2014/main" id="{2833FCCE-16A0-8FA9-6BA3-942D9405956E}"/>
              </a:ext>
            </a:extLst>
          </p:cNvPr>
          <p:cNvSpPr txBox="1"/>
          <p:nvPr>
            <p:custDataLst>
              <p:tags r:id="rId196"/>
            </p:custDataLst>
          </p:nvPr>
        </p:nvSpPr>
        <p:spPr>
          <a:xfrm>
            <a:off x="12700" y="-2689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chemeClr val="lt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88" name="OTLSHAPE_SLM_8ae0ef61c990443680c6c1e60588bbeb_Title">
            <a:extLst>
              <a:ext uri="{FF2B5EF4-FFF2-40B4-BE49-F238E27FC236}">
                <a16:creationId xmlns:a16="http://schemas.microsoft.com/office/drawing/2014/main" id="{135DF827-8708-B191-5EBF-5259DCD11528}"/>
              </a:ext>
            </a:extLst>
          </p:cNvPr>
          <p:cNvSpPr txBox="1"/>
          <p:nvPr>
            <p:custDataLst>
              <p:tags r:id="rId197"/>
            </p:custDataLst>
          </p:nvPr>
        </p:nvSpPr>
        <p:spPr>
          <a:xfrm>
            <a:off x="6351245" y="5252454"/>
            <a:ext cx="2489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6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Controls, MPS and Safety Systems installed</a:t>
            </a:r>
            <a:endParaRPr kumimoji="0" lang="en-CA" sz="1100" b="1" i="0" u="none" strike="noStrike" kern="1200" cap="none" spc="-6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89" name="OTLSHAPE_SLM_8ae0ef61c990443680c6c1e60588bbeb_Date">
            <a:extLst>
              <a:ext uri="{FF2B5EF4-FFF2-40B4-BE49-F238E27FC236}">
                <a16:creationId xmlns:a16="http://schemas.microsoft.com/office/drawing/2014/main" id="{07E5A2C4-0EA5-9B70-F7D3-08CD1DE5BD16}"/>
              </a:ext>
            </a:extLst>
          </p:cNvPr>
          <p:cNvSpPr txBox="1"/>
          <p:nvPr>
            <p:custDataLst>
              <p:tags r:id="rId198"/>
            </p:custDataLst>
          </p:nvPr>
        </p:nvSpPr>
        <p:spPr>
          <a:xfrm>
            <a:off x="8556304" y="5422973"/>
            <a:ext cx="279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-6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Apr 1</a:t>
            </a:r>
          </a:p>
        </p:txBody>
      </p:sp>
      <p:sp>
        <p:nvSpPr>
          <p:cNvPr id="291" name="OTLSHAPE_SLM_1acae2f712d94a9abdea5a7f8308e38d_Title">
            <a:extLst>
              <a:ext uri="{FF2B5EF4-FFF2-40B4-BE49-F238E27FC236}">
                <a16:creationId xmlns:a16="http://schemas.microsoft.com/office/drawing/2014/main" id="{9A06C3C5-702F-E8F8-044E-F0DF66890F79}"/>
              </a:ext>
            </a:extLst>
          </p:cNvPr>
          <p:cNvSpPr txBox="1"/>
          <p:nvPr>
            <p:custDataLst>
              <p:tags r:id="rId199"/>
            </p:custDataLst>
          </p:nvPr>
        </p:nvSpPr>
        <p:spPr>
          <a:xfrm>
            <a:off x="9911383" y="6458108"/>
            <a:ext cx="1054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1" i="0" u="none" strike="noStrike" kern="1200" cap="none" spc="-6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Ready for Gate 4A</a:t>
            </a:r>
          </a:p>
        </p:txBody>
      </p:sp>
      <p:sp>
        <p:nvSpPr>
          <p:cNvPr id="292" name="OTLSHAPE_SLM_1acae2f712d94a9abdea5a7f8308e38d_Date">
            <a:extLst>
              <a:ext uri="{FF2B5EF4-FFF2-40B4-BE49-F238E27FC236}">
                <a16:creationId xmlns:a16="http://schemas.microsoft.com/office/drawing/2014/main" id="{BDAFF98B-2E40-DF45-B65A-6B26A8E18DF2}"/>
              </a:ext>
            </a:extLst>
          </p:cNvPr>
          <p:cNvSpPr txBox="1"/>
          <p:nvPr>
            <p:custDataLst>
              <p:tags r:id="rId200"/>
            </p:custDataLst>
          </p:nvPr>
        </p:nvSpPr>
        <p:spPr>
          <a:xfrm>
            <a:off x="10353088" y="6628626"/>
            <a:ext cx="609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-6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Dec 1, 2027</a:t>
            </a:r>
          </a:p>
        </p:txBody>
      </p:sp>
      <p:sp>
        <p:nvSpPr>
          <p:cNvPr id="300" name="OTLSHAPE_TB_00000000000000000000000000000000_MiddleTimescaleInterval1">
            <a:extLst>
              <a:ext uri="{FF2B5EF4-FFF2-40B4-BE49-F238E27FC236}">
                <a16:creationId xmlns:a16="http://schemas.microsoft.com/office/drawing/2014/main" id="{64E65DBC-BA2F-B092-52CD-38A8249F7B01}"/>
              </a:ext>
            </a:extLst>
          </p:cNvPr>
          <p:cNvSpPr txBox="1"/>
          <p:nvPr>
            <p:custDataLst>
              <p:tags r:id="rId201"/>
            </p:custDataLst>
          </p:nvPr>
        </p:nvSpPr>
        <p:spPr>
          <a:xfrm>
            <a:off x="1860465" y="811031"/>
            <a:ext cx="203389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1200" cap="none" spc="-38" normalizeH="0" baseline="0" noProof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Q1</a:t>
            </a:r>
          </a:p>
        </p:txBody>
      </p:sp>
      <p:sp>
        <p:nvSpPr>
          <p:cNvPr id="302" name="OTLSHAPE_TB_00000000000000000000000000000000_MiddleTimescaleInterval2">
            <a:extLst>
              <a:ext uri="{FF2B5EF4-FFF2-40B4-BE49-F238E27FC236}">
                <a16:creationId xmlns:a16="http://schemas.microsoft.com/office/drawing/2014/main" id="{F8C0566C-8047-76A7-32B3-2B78109999DE}"/>
              </a:ext>
            </a:extLst>
          </p:cNvPr>
          <p:cNvSpPr txBox="1"/>
          <p:nvPr>
            <p:custDataLst>
              <p:tags r:id="rId202"/>
            </p:custDataLst>
          </p:nvPr>
        </p:nvSpPr>
        <p:spPr>
          <a:xfrm>
            <a:off x="2644400" y="811031"/>
            <a:ext cx="203389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1200" cap="none" spc="-38" normalizeH="0" baseline="0" noProof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Q2</a:t>
            </a:r>
          </a:p>
        </p:txBody>
      </p:sp>
      <p:sp>
        <p:nvSpPr>
          <p:cNvPr id="304" name="OTLSHAPE_TB_00000000000000000000000000000000_MiddleTimescaleInterval3">
            <a:extLst>
              <a:ext uri="{FF2B5EF4-FFF2-40B4-BE49-F238E27FC236}">
                <a16:creationId xmlns:a16="http://schemas.microsoft.com/office/drawing/2014/main" id="{C071FCD9-15DE-AEB5-27C3-2EC613F063C4}"/>
              </a:ext>
            </a:extLst>
          </p:cNvPr>
          <p:cNvSpPr txBox="1"/>
          <p:nvPr>
            <p:custDataLst>
              <p:tags r:id="rId203"/>
            </p:custDataLst>
          </p:nvPr>
        </p:nvSpPr>
        <p:spPr>
          <a:xfrm>
            <a:off x="3437045" y="811031"/>
            <a:ext cx="203389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1200" cap="none" spc="-38" normalizeH="0" baseline="0" noProof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Q3</a:t>
            </a:r>
          </a:p>
        </p:txBody>
      </p:sp>
      <p:sp>
        <p:nvSpPr>
          <p:cNvPr id="306" name="OTLSHAPE_TB_00000000000000000000000000000000_MiddleTimescaleInterval4">
            <a:extLst>
              <a:ext uri="{FF2B5EF4-FFF2-40B4-BE49-F238E27FC236}">
                <a16:creationId xmlns:a16="http://schemas.microsoft.com/office/drawing/2014/main" id="{356B90AC-91AB-18F5-62B8-628B5BFD5B7D}"/>
              </a:ext>
            </a:extLst>
          </p:cNvPr>
          <p:cNvSpPr txBox="1"/>
          <p:nvPr>
            <p:custDataLst>
              <p:tags r:id="rId204"/>
            </p:custDataLst>
          </p:nvPr>
        </p:nvSpPr>
        <p:spPr>
          <a:xfrm>
            <a:off x="4238400" y="811031"/>
            <a:ext cx="203389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1200" cap="none" spc="-38" normalizeH="0" baseline="0" noProof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Q4</a:t>
            </a:r>
          </a:p>
        </p:txBody>
      </p:sp>
      <p:sp>
        <p:nvSpPr>
          <p:cNvPr id="308" name="OTLSHAPE_TB_00000000000000000000000000000000_MiddleTimescaleInterval5">
            <a:extLst>
              <a:ext uri="{FF2B5EF4-FFF2-40B4-BE49-F238E27FC236}">
                <a16:creationId xmlns:a16="http://schemas.microsoft.com/office/drawing/2014/main" id="{8C475BCD-A56B-E30A-45D5-69CAB349DD0A}"/>
              </a:ext>
            </a:extLst>
          </p:cNvPr>
          <p:cNvSpPr txBox="1"/>
          <p:nvPr>
            <p:custDataLst>
              <p:tags r:id="rId205"/>
            </p:custDataLst>
          </p:nvPr>
        </p:nvSpPr>
        <p:spPr>
          <a:xfrm>
            <a:off x="5039755" y="811031"/>
            <a:ext cx="203389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1200" cap="none" spc="-38" normalizeH="0" baseline="0" noProof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Q1</a:t>
            </a:r>
          </a:p>
        </p:txBody>
      </p:sp>
      <p:sp>
        <p:nvSpPr>
          <p:cNvPr id="310" name="OTLSHAPE_TB_00000000000000000000000000000000_MiddleTimescaleInterval6">
            <a:extLst>
              <a:ext uri="{FF2B5EF4-FFF2-40B4-BE49-F238E27FC236}">
                <a16:creationId xmlns:a16="http://schemas.microsoft.com/office/drawing/2014/main" id="{D644F06A-2BB9-58D3-D80A-1BB6E1A5F5A6}"/>
              </a:ext>
            </a:extLst>
          </p:cNvPr>
          <p:cNvSpPr txBox="1"/>
          <p:nvPr>
            <p:custDataLst>
              <p:tags r:id="rId206"/>
            </p:custDataLst>
          </p:nvPr>
        </p:nvSpPr>
        <p:spPr>
          <a:xfrm>
            <a:off x="5823689" y="811031"/>
            <a:ext cx="203389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1200" cap="none" spc="-38" normalizeH="0" baseline="0" noProof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Q2</a:t>
            </a:r>
          </a:p>
        </p:txBody>
      </p:sp>
      <p:sp>
        <p:nvSpPr>
          <p:cNvPr id="312" name="OTLSHAPE_TB_00000000000000000000000000000000_MiddleTimescaleInterval7">
            <a:extLst>
              <a:ext uri="{FF2B5EF4-FFF2-40B4-BE49-F238E27FC236}">
                <a16:creationId xmlns:a16="http://schemas.microsoft.com/office/drawing/2014/main" id="{52203201-78AD-9F47-E9C3-B9B793F0ABB9}"/>
              </a:ext>
            </a:extLst>
          </p:cNvPr>
          <p:cNvSpPr txBox="1"/>
          <p:nvPr>
            <p:custDataLst>
              <p:tags r:id="rId207"/>
            </p:custDataLst>
          </p:nvPr>
        </p:nvSpPr>
        <p:spPr>
          <a:xfrm>
            <a:off x="6616334" y="811031"/>
            <a:ext cx="203389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1200" cap="none" spc="-38" normalizeH="0" baseline="0" noProof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Q3</a:t>
            </a:r>
          </a:p>
        </p:txBody>
      </p:sp>
      <p:sp>
        <p:nvSpPr>
          <p:cNvPr id="314" name="OTLSHAPE_TB_00000000000000000000000000000000_MiddleTimescaleInterval8">
            <a:extLst>
              <a:ext uri="{FF2B5EF4-FFF2-40B4-BE49-F238E27FC236}">
                <a16:creationId xmlns:a16="http://schemas.microsoft.com/office/drawing/2014/main" id="{B696B3BE-7460-682A-4075-F52CF8228A5A}"/>
              </a:ext>
            </a:extLst>
          </p:cNvPr>
          <p:cNvSpPr txBox="1"/>
          <p:nvPr>
            <p:custDataLst>
              <p:tags r:id="rId208"/>
            </p:custDataLst>
          </p:nvPr>
        </p:nvSpPr>
        <p:spPr>
          <a:xfrm>
            <a:off x="7417690" y="811031"/>
            <a:ext cx="203389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1200" cap="none" spc="-38" normalizeH="0" baseline="0" noProof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Q4</a:t>
            </a:r>
          </a:p>
        </p:txBody>
      </p:sp>
      <p:sp>
        <p:nvSpPr>
          <p:cNvPr id="316" name="OTLSHAPE_TB_00000000000000000000000000000000_MiddleTimescaleInterval9">
            <a:extLst>
              <a:ext uri="{FF2B5EF4-FFF2-40B4-BE49-F238E27FC236}">
                <a16:creationId xmlns:a16="http://schemas.microsoft.com/office/drawing/2014/main" id="{701D3223-DAD9-77AB-9A01-0E6537ED5A0A}"/>
              </a:ext>
            </a:extLst>
          </p:cNvPr>
          <p:cNvSpPr txBox="1"/>
          <p:nvPr>
            <p:custDataLst>
              <p:tags r:id="rId209"/>
            </p:custDataLst>
          </p:nvPr>
        </p:nvSpPr>
        <p:spPr>
          <a:xfrm>
            <a:off x="8219045" y="811031"/>
            <a:ext cx="203389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1200" cap="none" spc="-38" normalizeH="0" baseline="0" noProof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Q1</a:t>
            </a:r>
          </a:p>
        </p:txBody>
      </p:sp>
      <p:sp>
        <p:nvSpPr>
          <p:cNvPr id="318" name="OTLSHAPE_TB_00000000000000000000000000000000_MiddleTimescaleInterval10">
            <a:extLst>
              <a:ext uri="{FF2B5EF4-FFF2-40B4-BE49-F238E27FC236}">
                <a16:creationId xmlns:a16="http://schemas.microsoft.com/office/drawing/2014/main" id="{95C18104-DBC8-8A65-D68F-B369AF6F77E4}"/>
              </a:ext>
            </a:extLst>
          </p:cNvPr>
          <p:cNvSpPr txBox="1"/>
          <p:nvPr>
            <p:custDataLst>
              <p:tags r:id="rId210"/>
            </p:custDataLst>
          </p:nvPr>
        </p:nvSpPr>
        <p:spPr>
          <a:xfrm>
            <a:off x="9002979" y="811031"/>
            <a:ext cx="203389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1200" cap="none" spc="-38" normalizeH="0" baseline="0" noProof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Q2</a:t>
            </a:r>
          </a:p>
        </p:txBody>
      </p:sp>
      <p:sp>
        <p:nvSpPr>
          <p:cNvPr id="320" name="OTLSHAPE_TB_00000000000000000000000000000000_MiddleTimescaleInterval11">
            <a:extLst>
              <a:ext uri="{FF2B5EF4-FFF2-40B4-BE49-F238E27FC236}">
                <a16:creationId xmlns:a16="http://schemas.microsoft.com/office/drawing/2014/main" id="{4C933CCA-204F-51B2-DD1B-4CED36E887CC}"/>
              </a:ext>
            </a:extLst>
          </p:cNvPr>
          <p:cNvSpPr txBox="1"/>
          <p:nvPr>
            <p:custDataLst>
              <p:tags r:id="rId211"/>
            </p:custDataLst>
          </p:nvPr>
        </p:nvSpPr>
        <p:spPr>
          <a:xfrm>
            <a:off x="9795625" y="811031"/>
            <a:ext cx="203389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1200" cap="none" spc="-38" normalizeH="0" baseline="0" noProof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Q3</a:t>
            </a:r>
          </a:p>
        </p:txBody>
      </p:sp>
      <p:sp>
        <p:nvSpPr>
          <p:cNvPr id="322" name="OTLSHAPE_TB_00000000000000000000000000000000_MiddleTimescaleInterval12">
            <a:extLst>
              <a:ext uri="{FF2B5EF4-FFF2-40B4-BE49-F238E27FC236}">
                <a16:creationId xmlns:a16="http://schemas.microsoft.com/office/drawing/2014/main" id="{8F59205A-C8F6-1203-0975-614B03A62C9C}"/>
              </a:ext>
            </a:extLst>
          </p:cNvPr>
          <p:cNvSpPr txBox="1"/>
          <p:nvPr>
            <p:custDataLst>
              <p:tags r:id="rId212"/>
            </p:custDataLst>
          </p:nvPr>
        </p:nvSpPr>
        <p:spPr>
          <a:xfrm>
            <a:off x="10596980" y="811031"/>
            <a:ext cx="203389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1200" cap="none" spc="-38" normalizeH="0" baseline="0" noProof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Q4</a:t>
            </a:r>
          </a:p>
        </p:txBody>
      </p:sp>
      <p:sp>
        <p:nvSpPr>
          <p:cNvPr id="392" name="OTLSHAPE_SLT_b079c4f870dd484eb5c561a0ffb912ec_Duration" hidden="1">
            <a:extLst>
              <a:ext uri="{FF2B5EF4-FFF2-40B4-BE49-F238E27FC236}">
                <a16:creationId xmlns:a16="http://schemas.microsoft.com/office/drawing/2014/main" id="{D762DF3D-3440-EE44-1DDE-F2905BD3D23C}"/>
              </a:ext>
            </a:extLst>
          </p:cNvPr>
          <p:cNvSpPr txBox="1"/>
          <p:nvPr>
            <p:custDataLst>
              <p:tags r:id="rId213"/>
            </p:custDataLst>
          </p:nvPr>
        </p:nvSpPr>
        <p:spPr>
          <a:xfrm>
            <a:off x="12700" y="-310466"/>
            <a:ext cx="393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67 days</a:t>
            </a:r>
          </a:p>
        </p:txBody>
      </p:sp>
      <p:sp>
        <p:nvSpPr>
          <p:cNvPr id="393" name="OTLSHAPE_SLT_b079c4f870dd484eb5c561a0ffb912ec_JoinedDate" hidden="1">
            <a:extLst>
              <a:ext uri="{FF2B5EF4-FFF2-40B4-BE49-F238E27FC236}">
                <a16:creationId xmlns:a16="http://schemas.microsoft.com/office/drawing/2014/main" id="{EE591A44-D2B7-2ACA-BC07-D802C9DE88BD}"/>
              </a:ext>
            </a:extLst>
          </p:cNvPr>
          <p:cNvSpPr txBox="1"/>
          <p:nvPr>
            <p:custDataLst>
              <p:tags r:id="rId214"/>
            </p:custDataLst>
          </p:nvPr>
        </p:nvSpPr>
        <p:spPr>
          <a:xfrm>
            <a:off x="12700" y="-535692"/>
            <a:ext cx="6096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Jul 1 - Oct 1</a:t>
            </a:r>
          </a:p>
        </p:txBody>
      </p:sp>
      <p:sp>
        <p:nvSpPr>
          <p:cNvPr id="394" name="OTLSHAPE_SLT_b079c4f870dd484eb5c561a0ffb912ec_StartDate" hidden="1">
            <a:extLst>
              <a:ext uri="{FF2B5EF4-FFF2-40B4-BE49-F238E27FC236}">
                <a16:creationId xmlns:a16="http://schemas.microsoft.com/office/drawing/2014/main" id="{37D784BA-22CE-3088-8460-20809CEF9F23}"/>
              </a:ext>
            </a:extLst>
          </p:cNvPr>
          <p:cNvSpPr txBox="1"/>
          <p:nvPr>
            <p:custDataLst>
              <p:tags r:id="rId215"/>
            </p:custDataLst>
          </p:nvPr>
        </p:nvSpPr>
        <p:spPr>
          <a:xfrm>
            <a:off x="12700" y="-2689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5" name="OTLSHAPE_SLT_b079c4f870dd484eb5c561a0ffb912ec_EndDate" hidden="1">
            <a:extLst>
              <a:ext uri="{FF2B5EF4-FFF2-40B4-BE49-F238E27FC236}">
                <a16:creationId xmlns:a16="http://schemas.microsoft.com/office/drawing/2014/main" id="{5ACEC432-E17D-6769-CC4F-38A571D9F5F3}"/>
              </a:ext>
            </a:extLst>
          </p:cNvPr>
          <p:cNvSpPr txBox="1"/>
          <p:nvPr>
            <p:custDataLst>
              <p:tags r:id="rId216"/>
            </p:custDataLst>
          </p:nvPr>
        </p:nvSpPr>
        <p:spPr>
          <a:xfrm>
            <a:off x="12700" y="-2689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6" name="OTLSHAPE_SLT_b079c4f870dd484eb5c561a0ffb912ec_Title">
            <a:extLst>
              <a:ext uri="{FF2B5EF4-FFF2-40B4-BE49-F238E27FC236}">
                <a16:creationId xmlns:a16="http://schemas.microsoft.com/office/drawing/2014/main" id="{5B66C843-2926-657B-A58B-71753B0EFDC4}"/>
              </a:ext>
            </a:extLst>
          </p:cNvPr>
          <p:cNvSpPr txBox="1"/>
          <p:nvPr>
            <p:custDataLst>
              <p:tags r:id="rId217"/>
            </p:custDataLst>
          </p:nvPr>
        </p:nvSpPr>
        <p:spPr>
          <a:xfrm>
            <a:off x="6620701" y="5925025"/>
            <a:ext cx="7112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-6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Assy &amp; test</a:t>
            </a:r>
          </a:p>
        </p:txBody>
      </p:sp>
      <p:sp>
        <p:nvSpPr>
          <p:cNvPr id="397" name="OTLSHAPE_SLT_b079c4f870dd484eb5c561a0ffb912ec_TextPercentage" hidden="1">
            <a:extLst>
              <a:ext uri="{FF2B5EF4-FFF2-40B4-BE49-F238E27FC236}">
                <a16:creationId xmlns:a16="http://schemas.microsoft.com/office/drawing/2014/main" id="{02D2D212-4CF7-C922-D37B-2B0071C8EC7E}"/>
              </a:ext>
            </a:extLst>
          </p:cNvPr>
          <p:cNvSpPr txBox="1"/>
          <p:nvPr>
            <p:custDataLst>
              <p:tags r:id="rId218"/>
            </p:custDataLst>
          </p:nvPr>
        </p:nvSpPr>
        <p:spPr>
          <a:xfrm>
            <a:off x="12700" y="-2689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chemeClr val="lt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00" name="OTLSHAPE_SLT_03612c37fbd34029a4e35a3fefbab578_Duration" hidden="1">
            <a:extLst>
              <a:ext uri="{FF2B5EF4-FFF2-40B4-BE49-F238E27FC236}">
                <a16:creationId xmlns:a16="http://schemas.microsoft.com/office/drawing/2014/main" id="{227B5857-B8DF-7490-3B94-B6B2A92A97D0}"/>
              </a:ext>
            </a:extLst>
          </p:cNvPr>
          <p:cNvSpPr txBox="1"/>
          <p:nvPr>
            <p:custDataLst>
              <p:tags r:id="rId219"/>
            </p:custDataLst>
          </p:nvPr>
        </p:nvSpPr>
        <p:spPr>
          <a:xfrm>
            <a:off x="12700" y="-387410"/>
            <a:ext cx="457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250 days</a:t>
            </a:r>
          </a:p>
        </p:txBody>
      </p:sp>
      <p:sp>
        <p:nvSpPr>
          <p:cNvPr id="401" name="OTLSHAPE_SLT_03612c37fbd34029a4e35a3fefbab578_StartDate" hidden="1">
            <a:extLst>
              <a:ext uri="{FF2B5EF4-FFF2-40B4-BE49-F238E27FC236}">
                <a16:creationId xmlns:a16="http://schemas.microsoft.com/office/drawing/2014/main" id="{792EE062-936D-B3D8-01E9-9CEED7BFEB73}"/>
              </a:ext>
            </a:extLst>
          </p:cNvPr>
          <p:cNvSpPr txBox="1"/>
          <p:nvPr>
            <p:custDataLst>
              <p:tags r:id="rId220"/>
            </p:custDataLst>
          </p:nvPr>
        </p:nvSpPr>
        <p:spPr>
          <a:xfrm>
            <a:off x="12700" y="-79633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02" name="OTLSHAPE_SLT_03612c37fbd34029a4e35a3fefbab578_EndDate" hidden="1">
            <a:extLst>
              <a:ext uri="{FF2B5EF4-FFF2-40B4-BE49-F238E27FC236}">
                <a16:creationId xmlns:a16="http://schemas.microsoft.com/office/drawing/2014/main" id="{64F95BAC-0751-E8E8-487A-A20F9BD86466}"/>
              </a:ext>
            </a:extLst>
          </p:cNvPr>
          <p:cNvSpPr txBox="1"/>
          <p:nvPr>
            <p:custDataLst>
              <p:tags r:id="rId221"/>
            </p:custDataLst>
          </p:nvPr>
        </p:nvSpPr>
        <p:spPr>
          <a:xfrm>
            <a:off x="12700" y="-79633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03" name="OTLSHAPE_SLT_03612c37fbd34029a4e35a3fefbab578_JoinedDate" hidden="1">
            <a:extLst>
              <a:ext uri="{FF2B5EF4-FFF2-40B4-BE49-F238E27FC236}">
                <a16:creationId xmlns:a16="http://schemas.microsoft.com/office/drawing/2014/main" id="{A2471BBB-3D18-3D91-AC09-30052188B1EC}"/>
              </a:ext>
            </a:extLst>
          </p:cNvPr>
          <p:cNvSpPr txBox="1"/>
          <p:nvPr>
            <p:custDataLst>
              <p:tags r:id="rId222"/>
            </p:custDataLst>
          </p:nvPr>
        </p:nvSpPr>
        <p:spPr>
          <a:xfrm>
            <a:off x="2576317" y="4793509"/>
            <a:ext cx="762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-4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Jun 30 - Jun 15</a:t>
            </a:r>
          </a:p>
        </p:txBody>
      </p:sp>
      <p:sp>
        <p:nvSpPr>
          <p:cNvPr id="404" name="OTLSHAPE_SLT_03612c37fbd34029a4e35a3fefbab578_Title">
            <a:extLst>
              <a:ext uri="{FF2B5EF4-FFF2-40B4-BE49-F238E27FC236}">
                <a16:creationId xmlns:a16="http://schemas.microsoft.com/office/drawing/2014/main" id="{5A2D11A7-7665-E43C-600F-7961FC15982A}"/>
              </a:ext>
            </a:extLst>
          </p:cNvPr>
          <p:cNvSpPr txBox="1"/>
          <p:nvPr>
            <p:custDataLst>
              <p:tags r:id="rId223"/>
            </p:custDataLst>
          </p:nvPr>
        </p:nvSpPr>
        <p:spPr>
          <a:xfrm>
            <a:off x="4250918" y="5692298"/>
            <a:ext cx="13208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-6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Design, Manufacture</a:t>
            </a:r>
          </a:p>
        </p:txBody>
      </p:sp>
      <p:sp>
        <p:nvSpPr>
          <p:cNvPr id="405" name="OTLSHAPE_SLT_03612c37fbd34029a4e35a3fefbab578_TextPercentage" hidden="1">
            <a:extLst>
              <a:ext uri="{FF2B5EF4-FFF2-40B4-BE49-F238E27FC236}">
                <a16:creationId xmlns:a16="http://schemas.microsoft.com/office/drawing/2014/main" id="{70ED0FF0-D189-2D7B-86ED-972E6D170CEB}"/>
              </a:ext>
            </a:extLst>
          </p:cNvPr>
          <p:cNvSpPr txBox="1"/>
          <p:nvPr>
            <p:custDataLst>
              <p:tags r:id="rId224"/>
            </p:custDataLst>
          </p:nvPr>
        </p:nvSpPr>
        <p:spPr>
          <a:xfrm>
            <a:off x="12700" y="-2689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chemeClr val="lt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19" name="OTLSHAPE_SLT_7f6227ac72f84eb7b6e96c105be5142e_Duration" hidden="1">
            <a:extLst>
              <a:ext uri="{FF2B5EF4-FFF2-40B4-BE49-F238E27FC236}">
                <a16:creationId xmlns:a16="http://schemas.microsoft.com/office/drawing/2014/main" id="{5D47C932-44F4-07F2-D733-7BD40B8AB6D4}"/>
              </a:ext>
            </a:extLst>
          </p:cNvPr>
          <p:cNvSpPr txBox="1"/>
          <p:nvPr>
            <p:custDataLst>
              <p:tags r:id="rId225"/>
            </p:custDataLst>
          </p:nvPr>
        </p:nvSpPr>
        <p:spPr>
          <a:xfrm>
            <a:off x="12700" y="-387410"/>
            <a:ext cx="457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250 days</a:t>
            </a:r>
          </a:p>
        </p:txBody>
      </p:sp>
      <p:sp>
        <p:nvSpPr>
          <p:cNvPr id="420" name="OTLSHAPE_SLT_7f6227ac72f84eb7b6e96c105be5142e_StartDate" hidden="1">
            <a:extLst>
              <a:ext uri="{FF2B5EF4-FFF2-40B4-BE49-F238E27FC236}">
                <a16:creationId xmlns:a16="http://schemas.microsoft.com/office/drawing/2014/main" id="{3DD764ED-75CC-11EC-85C8-A6A04151EC03}"/>
              </a:ext>
            </a:extLst>
          </p:cNvPr>
          <p:cNvSpPr txBox="1"/>
          <p:nvPr>
            <p:custDataLst>
              <p:tags r:id="rId226"/>
            </p:custDataLst>
          </p:nvPr>
        </p:nvSpPr>
        <p:spPr>
          <a:xfrm>
            <a:off x="12700" y="-79633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21" name="OTLSHAPE_SLT_7f6227ac72f84eb7b6e96c105be5142e_EndDate" hidden="1">
            <a:extLst>
              <a:ext uri="{FF2B5EF4-FFF2-40B4-BE49-F238E27FC236}">
                <a16:creationId xmlns:a16="http://schemas.microsoft.com/office/drawing/2014/main" id="{A2A9B7E4-2905-883C-2454-EBC5296707AD}"/>
              </a:ext>
            </a:extLst>
          </p:cNvPr>
          <p:cNvSpPr txBox="1"/>
          <p:nvPr>
            <p:custDataLst>
              <p:tags r:id="rId227"/>
            </p:custDataLst>
          </p:nvPr>
        </p:nvSpPr>
        <p:spPr>
          <a:xfrm>
            <a:off x="12700" y="-79633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22" name="OTLSHAPE_SLT_7f6227ac72f84eb7b6e96c105be5142e_JoinedDate" hidden="1">
            <a:extLst>
              <a:ext uri="{FF2B5EF4-FFF2-40B4-BE49-F238E27FC236}">
                <a16:creationId xmlns:a16="http://schemas.microsoft.com/office/drawing/2014/main" id="{4E1A0736-309D-E374-6F27-0F644F04CF4C}"/>
              </a:ext>
            </a:extLst>
          </p:cNvPr>
          <p:cNvSpPr txBox="1"/>
          <p:nvPr>
            <p:custDataLst>
              <p:tags r:id="rId228"/>
            </p:custDataLst>
          </p:nvPr>
        </p:nvSpPr>
        <p:spPr>
          <a:xfrm>
            <a:off x="7407473" y="5358702"/>
            <a:ext cx="711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-4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Jan 1 - Dec 16</a:t>
            </a:r>
          </a:p>
        </p:txBody>
      </p:sp>
      <p:sp>
        <p:nvSpPr>
          <p:cNvPr id="423" name="OTLSHAPE_SLT_7f6227ac72f84eb7b6e96c105be5142e_Title">
            <a:extLst>
              <a:ext uri="{FF2B5EF4-FFF2-40B4-BE49-F238E27FC236}">
                <a16:creationId xmlns:a16="http://schemas.microsoft.com/office/drawing/2014/main" id="{1852C6CD-ACF3-D448-09FB-4F0AB0DAF076}"/>
              </a:ext>
            </a:extLst>
          </p:cNvPr>
          <p:cNvSpPr txBox="1"/>
          <p:nvPr>
            <p:custDataLst>
              <p:tags r:id="rId229"/>
            </p:custDataLst>
          </p:nvPr>
        </p:nvSpPr>
        <p:spPr>
          <a:xfrm>
            <a:off x="8902640" y="6233953"/>
            <a:ext cx="15875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-6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Testing &amp; Commissioning</a:t>
            </a:r>
          </a:p>
        </p:txBody>
      </p:sp>
      <p:sp>
        <p:nvSpPr>
          <p:cNvPr id="424" name="OTLSHAPE_SLT_7f6227ac72f84eb7b6e96c105be5142e_TextPercentage" hidden="1">
            <a:extLst>
              <a:ext uri="{FF2B5EF4-FFF2-40B4-BE49-F238E27FC236}">
                <a16:creationId xmlns:a16="http://schemas.microsoft.com/office/drawing/2014/main" id="{40712CC5-43D4-AF60-DB62-BFA5AD3E8279}"/>
              </a:ext>
            </a:extLst>
          </p:cNvPr>
          <p:cNvSpPr txBox="1"/>
          <p:nvPr>
            <p:custDataLst>
              <p:tags r:id="rId230"/>
            </p:custDataLst>
          </p:nvPr>
        </p:nvSpPr>
        <p:spPr>
          <a:xfrm>
            <a:off x="12700" y="-2689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chemeClr val="lt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" name="OTLSHAPE_SLT_7ee706f55bad4ebe8516f22a995b736b_Duration" hidden="1">
            <a:extLst>
              <a:ext uri="{FF2B5EF4-FFF2-40B4-BE49-F238E27FC236}">
                <a16:creationId xmlns:a16="http://schemas.microsoft.com/office/drawing/2014/main" id="{8009290B-74D5-7303-6FD2-0F27CB519ADF}"/>
              </a:ext>
            </a:extLst>
          </p:cNvPr>
          <p:cNvSpPr txBox="1"/>
          <p:nvPr>
            <p:custDataLst>
              <p:tags r:id="rId231"/>
            </p:custDataLst>
          </p:nvPr>
        </p:nvSpPr>
        <p:spPr>
          <a:xfrm>
            <a:off x="12700" y="-387410"/>
            <a:ext cx="457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152 days</a:t>
            </a:r>
          </a:p>
        </p:txBody>
      </p:sp>
      <p:sp>
        <p:nvSpPr>
          <p:cNvPr id="40" name="OTLSHAPE_SLT_7ee706f55bad4ebe8516f22a995b736b_StartDate" hidden="1">
            <a:extLst>
              <a:ext uri="{FF2B5EF4-FFF2-40B4-BE49-F238E27FC236}">
                <a16:creationId xmlns:a16="http://schemas.microsoft.com/office/drawing/2014/main" id="{DEACFC45-AA7A-B53A-AE19-7CEA097F4321}"/>
              </a:ext>
            </a:extLst>
          </p:cNvPr>
          <p:cNvSpPr txBox="1"/>
          <p:nvPr>
            <p:custDataLst>
              <p:tags r:id="rId232"/>
            </p:custDataLst>
          </p:nvPr>
        </p:nvSpPr>
        <p:spPr>
          <a:xfrm>
            <a:off x="12700" y="-79633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1" name="OTLSHAPE_SLT_7ee706f55bad4ebe8516f22a995b736b_EndDate" hidden="1">
            <a:extLst>
              <a:ext uri="{FF2B5EF4-FFF2-40B4-BE49-F238E27FC236}">
                <a16:creationId xmlns:a16="http://schemas.microsoft.com/office/drawing/2014/main" id="{2B940B13-F300-EA37-010E-A6ACBC241018}"/>
              </a:ext>
            </a:extLst>
          </p:cNvPr>
          <p:cNvSpPr txBox="1"/>
          <p:nvPr>
            <p:custDataLst>
              <p:tags r:id="rId233"/>
            </p:custDataLst>
          </p:nvPr>
        </p:nvSpPr>
        <p:spPr>
          <a:xfrm>
            <a:off x="12700" y="-79633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2" name="OTLSHAPE_SLT_7ee706f55bad4ebe8516f22a995b736b_JoinedDate" hidden="1">
            <a:extLst>
              <a:ext uri="{FF2B5EF4-FFF2-40B4-BE49-F238E27FC236}">
                <a16:creationId xmlns:a16="http://schemas.microsoft.com/office/drawing/2014/main" id="{15703960-7C27-C4A0-E395-0997A0F92033}"/>
              </a:ext>
            </a:extLst>
          </p:cNvPr>
          <p:cNvSpPr txBox="1"/>
          <p:nvPr>
            <p:custDataLst>
              <p:tags r:id="rId234"/>
            </p:custDataLst>
          </p:nvPr>
        </p:nvSpPr>
        <p:spPr>
          <a:xfrm>
            <a:off x="3126696" y="1820703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-2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Sep 1 - Mar 31</a:t>
            </a:r>
          </a:p>
        </p:txBody>
      </p:sp>
      <p:sp>
        <p:nvSpPr>
          <p:cNvPr id="43" name="OTLSHAPE_SLT_7ee706f55bad4ebe8516f22a995b736b_Title">
            <a:extLst>
              <a:ext uri="{FF2B5EF4-FFF2-40B4-BE49-F238E27FC236}">
                <a16:creationId xmlns:a16="http://schemas.microsoft.com/office/drawing/2014/main" id="{6D854DA5-D0B2-2841-47CA-94002F2CE064}"/>
              </a:ext>
            </a:extLst>
          </p:cNvPr>
          <p:cNvSpPr txBox="1"/>
          <p:nvPr>
            <p:custDataLst>
              <p:tags r:id="rId235"/>
            </p:custDataLst>
          </p:nvPr>
        </p:nvSpPr>
        <p:spPr>
          <a:xfrm>
            <a:off x="4672167" y="1580228"/>
            <a:ext cx="3556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-14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Delay</a:t>
            </a:r>
          </a:p>
        </p:txBody>
      </p:sp>
      <p:sp>
        <p:nvSpPr>
          <p:cNvPr id="44" name="OTLSHAPE_SLT_7ee706f55bad4ebe8516f22a995b736b_TextPercentage" hidden="1">
            <a:extLst>
              <a:ext uri="{FF2B5EF4-FFF2-40B4-BE49-F238E27FC236}">
                <a16:creationId xmlns:a16="http://schemas.microsoft.com/office/drawing/2014/main" id="{1AF903AB-0C3A-42E4-86EF-93A6176062E3}"/>
              </a:ext>
            </a:extLst>
          </p:cNvPr>
          <p:cNvSpPr txBox="1"/>
          <p:nvPr>
            <p:custDataLst>
              <p:tags r:id="rId236"/>
            </p:custDataLst>
          </p:nvPr>
        </p:nvSpPr>
        <p:spPr>
          <a:xfrm>
            <a:off x="12700" y="-2689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schemeClr val="lt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9" name="OTLSHAPE_TB_00000000000000000000000000000000_Separator1">
            <a:extLst>
              <a:ext uri="{FF2B5EF4-FFF2-40B4-BE49-F238E27FC236}">
                <a16:creationId xmlns:a16="http://schemas.microsoft.com/office/drawing/2014/main" id="{7E50462F-9474-184F-57B1-42C3C43403D4}"/>
              </a:ext>
            </a:extLst>
          </p:cNvPr>
          <p:cNvCxnSpPr/>
          <p:nvPr>
            <p:custDataLst>
              <p:tags r:id="rId237"/>
            </p:custDataLst>
          </p:nvPr>
        </p:nvCxnSpPr>
        <p:spPr>
          <a:xfrm>
            <a:off x="4988955" y="654377"/>
            <a:ext cx="0" cy="146304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OTLSHAPE_TB_00000000000000000000000000000000_Separator2">
            <a:extLst>
              <a:ext uri="{FF2B5EF4-FFF2-40B4-BE49-F238E27FC236}">
                <a16:creationId xmlns:a16="http://schemas.microsoft.com/office/drawing/2014/main" id="{55482CC2-11C4-4E77-DB7D-301B34827111}"/>
              </a:ext>
            </a:extLst>
          </p:cNvPr>
          <p:cNvCxnSpPr/>
          <p:nvPr>
            <p:custDataLst>
              <p:tags r:id="rId238"/>
            </p:custDataLst>
          </p:nvPr>
        </p:nvCxnSpPr>
        <p:spPr>
          <a:xfrm>
            <a:off x="8168245" y="654377"/>
            <a:ext cx="0" cy="146304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OTLSHAPE_TB_00000000000000000000000000000000_MiddleSeparator1">
            <a:extLst>
              <a:ext uri="{FF2B5EF4-FFF2-40B4-BE49-F238E27FC236}">
                <a16:creationId xmlns:a16="http://schemas.microsoft.com/office/drawing/2014/main" id="{CE0F0DB2-3BBA-7BF4-B198-F89DBFE48F42}"/>
              </a:ext>
            </a:extLst>
          </p:cNvPr>
          <p:cNvCxnSpPr/>
          <p:nvPr>
            <p:custDataLst>
              <p:tags r:id="rId239"/>
            </p:custDataLst>
          </p:nvPr>
        </p:nvCxnSpPr>
        <p:spPr>
          <a:xfrm>
            <a:off x="2593600" y="846401"/>
            <a:ext cx="0" cy="146304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OTLSHAPE_TB_00000000000000000000000000000000_MiddleSeparator2">
            <a:extLst>
              <a:ext uri="{FF2B5EF4-FFF2-40B4-BE49-F238E27FC236}">
                <a16:creationId xmlns:a16="http://schemas.microsoft.com/office/drawing/2014/main" id="{8CC0F155-ECFD-81FC-131D-90E912AEA0D5}"/>
              </a:ext>
            </a:extLst>
          </p:cNvPr>
          <p:cNvCxnSpPr/>
          <p:nvPr>
            <p:custDataLst>
              <p:tags r:id="rId240"/>
            </p:custDataLst>
          </p:nvPr>
        </p:nvCxnSpPr>
        <p:spPr>
          <a:xfrm>
            <a:off x="3386244" y="846401"/>
            <a:ext cx="0" cy="146304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OTLSHAPE_TB_00000000000000000000000000000000_MiddleSeparator3">
            <a:extLst>
              <a:ext uri="{FF2B5EF4-FFF2-40B4-BE49-F238E27FC236}">
                <a16:creationId xmlns:a16="http://schemas.microsoft.com/office/drawing/2014/main" id="{30CD16D8-3C70-4866-4749-0CF317346127}"/>
              </a:ext>
            </a:extLst>
          </p:cNvPr>
          <p:cNvCxnSpPr/>
          <p:nvPr>
            <p:custDataLst>
              <p:tags r:id="rId241"/>
            </p:custDataLst>
          </p:nvPr>
        </p:nvCxnSpPr>
        <p:spPr>
          <a:xfrm>
            <a:off x="4187600" y="846401"/>
            <a:ext cx="0" cy="146304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OTLSHAPE_TB_00000000000000000000000000000000_MiddleSeparator4">
            <a:extLst>
              <a:ext uri="{FF2B5EF4-FFF2-40B4-BE49-F238E27FC236}">
                <a16:creationId xmlns:a16="http://schemas.microsoft.com/office/drawing/2014/main" id="{DD146A42-87DA-3B75-A677-B485C161FDDB}"/>
              </a:ext>
            </a:extLst>
          </p:cNvPr>
          <p:cNvCxnSpPr/>
          <p:nvPr>
            <p:custDataLst>
              <p:tags r:id="rId242"/>
            </p:custDataLst>
          </p:nvPr>
        </p:nvCxnSpPr>
        <p:spPr>
          <a:xfrm>
            <a:off x="4988955" y="846401"/>
            <a:ext cx="0" cy="146304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OTLSHAPE_TB_00000000000000000000000000000000_MiddleSeparator5">
            <a:extLst>
              <a:ext uri="{FF2B5EF4-FFF2-40B4-BE49-F238E27FC236}">
                <a16:creationId xmlns:a16="http://schemas.microsoft.com/office/drawing/2014/main" id="{6C62848E-2A4F-83FE-086B-B4014A49C1C3}"/>
              </a:ext>
            </a:extLst>
          </p:cNvPr>
          <p:cNvCxnSpPr/>
          <p:nvPr>
            <p:custDataLst>
              <p:tags r:id="rId243"/>
            </p:custDataLst>
          </p:nvPr>
        </p:nvCxnSpPr>
        <p:spPr>
          <a:xfrm>
            <a:off x="5772889" y="846401"/>
            <a:ext cx="0" cy="146304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OTLSHAPE_TB_00000000000000000000000000000000_MiddleSeparator6">
            <a:extLst>
              <a:ext uri="{FF2B5EF4-FFF2-40B4-BE49-F238E27FC236}">
                <a16:creationId xmlns:a16="http://schemas.microsoft.com/office/drawing/2014/main" id="{5A9E0249-0214-7202-819F-F0BD540DFF04}"/>
              </a:ext>
            </a:extLst>
          </p:cNvPr>
          <p:cNvCxnSpPr/>
          <p:nvPr>
            <p:custDataLst>
              <p:tags r:id="rId244"/>
            </p:custDataLst>
          </p:nvPr>
        </p:nvCxnSpPr>
        <p:spPr>
          <a:xfrm>
            <a:off x="6565534" y="846401"/>
            <a:ext cx="0" cy="146304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3" name="OTLSHAPE_TB_00000000000000000000000000000000_MiddleSeparator7">
            <a:extLst>
              <a:ext uri="{FF2B5EF4-FFF2-40B4-BE49-F238E27FC236}">
                <a16:creationId xmlns:a16="http://schemas.microsoft.com/office/drawing/2014/main" id="{2A534589-E298-8DA5-45A8-C7A6C39760AD}"/>
              </a:ext>
            </a:extLst>
          </p:cNvPr>
          <p:cNvCxnSpPr/>
          <p:nvPr>
            <p:custDataLst>
              <p:tags r:id="rId245"/>
            </p:custDataLst>
          </p:nvPr>
        </p:nvCxnSpPr>
        <p:spPr>
          <a:xfrm>
            <a:off x="7366890" y="846401"/>
            <a:ext cx="0" cy="146304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5" name="OTLSHAPE_TB_00000000000000000000000000000000_MiddleSeparator8">
            <a:extLst>
              <a:ext uri="{FF2B5EF4-FFF2-40B4-BE49-F238E27FC236}">
                <a16:creationId xmlns:a16="http://schemas.microsoft.com/office/drawing/2014/main" id="{ABD4BE4C-941F-7DCD-84A8-858E33A9EE11}"/>
              </a:ext>
            </a:extLst>
          </p:cNvPr>
          <p:cNvCxnSpPr/>
          <p:nvPr>
            <p:custDataLst>
              <p:tags r:id="rId246"/>
            </p:custDataLst>
          </p:nvPr>
        </p:nvCxnSpPr>
        <p:spPr>
          <a:xfrm>
            <a:off x="8168245" y="846401"/>
            <a:ext cx="0" cy="146304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7" name="OTLSHAPE_TB_00000000000000000000000000000000_MiddleSeparator9">
            <a:extLst>
              <a:ext uri="{FF2B5EF4-FFF2-40B4-BE49-F238E27FC236}">
                <a16:creationId xmlns:a16="http://schemas.microsoft.com/office/drawing/2014/main" id="{E2271D2D-57BB-3336-3CE7-6F2F97814D93}"/>
              </a:ext>
            </a:extLst>
          </p:cNvPr>
          <p:cNvCxnSpPr/>
          <p:nvPr>
            <p:custDataLst>
              <p:tags r:id="rId247"/>
            </p:custDataLst>
          </p:nvPr>
        </p:nvCxnSpPr>
        <p:spPr>
          <a:xfrm>
            <a:off x="8952179" y="846401"/>
            <a:ext cx="0" cy="146304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9" name="OTLSHAPE_TB_00000000000000000000000000000000_MiddleSeparator10">
            <a:extLst>
              <a:ext uri="{FF2B5EF4-FFF2-40B4-BE49-F238E27FC236}">
                <a16:creationId xmlns:a16="http://schemas.microsoft.com/office/drawing/2014/main" id="{8DD11A70-0F7A-F33B-33A5-5CA8F8423F46}"/>
              </a:ext>
            </a:extLst>
          </p:cNvPr>
          <p:cNvCxnSpPr/>
          <p:nvPr>
            <p:custDataLst>
              <p:tags r:id="rId248"/>
            </p:custDataLst>
          </p:nvPr>
        </p:nvCxnSpPr>
        <p:spPr>
          <a:xfrm>
            <a:off x="9744825" y="846401"/>
            <a:ext cx="0" cy="146304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1" name="OTLSHAPE_TB_00000000000000000000000000000000_MiddleSeparator11">
            <a:extLst>
              <a:ext uri="{FF2B5EF4-FFF2-40B4-BE49-F238E27FC236}">
                <a16:creationId xmlns:a16="http://schemas.microsoft.com/office/drawing/2014/main" id="{D75FF7E2-255D-FA84-35B9-0CA06EE3DAC0}"/>
              </a:ext>
            </a:extLst>
          </p:cNvPr>
          <p:cNvCxnSpPr/>
          <p:nvPr>
            <p:custDataLst>
              <p:tags r:id="rId249"/>
            </p:custDataLst>
          </p:nvPr>
        </p:nvCxnSpPr>
        <p:spPr>
          <a:xfrm>
            <a:off x="10546180" y="846401"/>
            <a:ext cx="0" cy="146304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7" name="OTLSHAPE_SLA_4aecc1a24a3748a38ae3079e0931feba_Shape">
            <a:extLst>
              <a:ext uri="{FF2B5EF4-FFF2-40B4-BE49-F238E27FC236}">
                <a16:creationId xmlns:a16="http://schemas.microsoft.com/office/drawing/2014/main" id="{438FE37C-C487-F4A9-CE52-39CF810A8A85}"/>
              </a:ext>
            </a:extLst>
          </p:cNvPr>
          <p:cNvSpPr/>
          <p:nvPr>
            <p:custDataLst>
              <p:tags r:id="rId250"/>
            </p:custDataLst>
          </p:nvPr>
        </p:nvSpPr>
        <p:spPr>
          <a:xfrm>
            <a:off x="5435372" y="4339917"/>
            <a:ext cx="152400" cy="177800"/>
          </a:xfrm>
          <a:prstGeom prst="diamond">
            <a:avLst/>
          </a:prstGeom>
          <a:solidFill>
            <a:schemeClr val="accent2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83" name="OTLSHAPE_SLA_01492ee704c84791b84e9d58595aaf9e_Shape">
            <a:extLst>
              <a:ext uri="{FF2B5EF4-FFF2-40B4-BE49-F238E27FC236}">
                <a16:creationId xmlns:a16="http://schemas.microsoft.com/office/drawing/2014/main" id="{643B2250-6A0A-A97A-8563-A190180347AF}"/>
              </a:ext>
            </a:extLst>
          </p:cNvPr>
          <p:cNvSpPr/>
          <p:nvPr>
            <p:custDataLst>
              <p:tags r:id="rId251"/>
            </p:custDataLst>
          </p:nvPr>
        </p:nvSpPr>
        <p:spPr>
          <a:xfrm>
            <a:off x="7038083" y="3709574"/>
            <a:ext cx="152400" cy="177800"/>
          </a:xfrm>
          <a:prstGeom prst="diamond">
            <a:avLst/>
          </a:prstGeom>
          <a:solidFill>
            <a:schemeClr val="accent2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86" name="OTLSHAPE_SLA_1652b6dbb13c4dd9a1258a93ba455494_Shape">
            <a:extLst>
              <a:ext uri="{FF2B5EF4-FFF2-40B4-BE49-F238E27FC236}">
                <a16:creationId xmlns:a16="http://schemas.microsoft.com/office/drawing/2014/main" id="{A1A830E7-FA37-E5F1-3A74-60D5F1B8BE47}"/>
              </a:ext>
            </a:extLst>
          </p:cNvPr>
          <p:cNvSpPr/>
          <p:nvPr>
            <p:custDataLst>
              <p:tags r:id="rId252"/>
            </p:custDataLst>
          </p:nvPr>
        </p:nvSpPr>
        <p:spPr>
          <a:xfrm>
            <a:off x="8092039" y="4985754"/>
            <a:ext cx="152400" cy="177800"/>
          </a:xfrm>
          <a:prstGeom prst="diamond">
            <a:avLst/>
          </a:prstGeom>
          <a:solidFill>
            <a:schemeClr val="accent2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6" name="OTLSHAPE_SLA_f826b41ac64643a8ae81f660c2a2f7c9_Shape">
            <a:extLst>
              <a:ext uri="{FF2B5EF4-FFF2-40B4-BE49-F238E27FC236}">
                <a16:creationId xmlns:a16="http://schemas.microsoft.com/office/drawing/2014/main" id="{0E101CC5-3158-E442-E367-57A1BA0D4A9B}"/>
              </a:ext>
            </a:extLst>
          </p:cNvPr>
          <p:cNvSpPr/>
          <p:nvPr>
            <p:custDataLst>
              <p:tags r:id="rId253"/>
            </p:custDataLst>
          </p:nvPr>
        </p:nvSpPr>
        <p:spPr>
          <a:xfrm>
            <a:off x="4912749" y="3709574"/>
            <a:ext cx="152400" cy="177800"/>
          </a:xfrm>
          <a:prstGeom prst="diamond">
            <a:avLst/>
          </a:prstGeom>
          <a:solidFill>
            <a:schemeClr val="accent2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89" name="OTLSHAPE_SLA_94a0c04d61d34c5490ed4f271dd20dac_Shape">
            <a:extLst>
              <a:ext uri="{FF2B5EF4-FFF2-40B4-BE49-F238E27FC236}">
                <a16:creationId xmlns:a16="http://schemas.microsoft.com/office/drawing/2014/main" id="{104C6F18-A420-5B15-72B5-031057917CA9}"/>
              </a:ext>
            </a:extLst>
          </p:cNvPr>
          <p:cNvSpPr/>
          <p:nvPr>
            <p:custDataLst>
              <p:tags r:id="rId254"/>
            </p:custDataLst>
          </p:nvPr>
        </p:nvSpPr>
        <p:spPr>
          <a:xfrm>
            <a:off x="7830727" y="4339917"/>
            <a:ext cx="152400" cy="177800"/>
          </a:xfrm>
          <a:prstGeom prst="diamond">
            <a:avLst/>
          </a:prstGeom>
          <a:solidFill>
            <a:schemeClr val="accent2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13" name="OTLSHAPE_SLA_693e1c18a5144944a1d2f2d5fd1cc8b1_Shape">
            <a:extLst>
              <a:ext uri="{FF2B5EF4-FFF2-40B4-BE49-F238E27FC236}">
                <a16:creationId xmlns:a16="http://schemas.microsoft.com/office/drawing/2014/main" id="{238876A1-5A31-B205-4F6B-FCA3430CE05D}"/>
              </a:ext>
            </a:extLst>
          </p:cNvPr>
          <p:cNvSpPr/>
          <p:nvPr>
            <p:custDataLst>
              <p:tags r:id="rId255"/>
            </p:custDataLst>
          </p:nvPr>
        </p:nvSpPr>
        <p:spPr>
          <a:xfrm>
            <a:off x="3580066" y="1304956"/>
            <a:ext cx="152400" cy="177800"/>
          </a:xfrm>
          <a:prstGeom prst="diamond">
            <a:avLst/>
          </a:prstGeom>
          <a:solidFill>
            <a:srgbClr val="1AAA42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32" name="OTLSHAPE_SLA_439ca32a204b4bfeac96d7a55f50a0bf_Shape">
            <a:extLst>
              <a:ext uri="{FF2B5EF4-FFF2-40B4-BE49-F238E27FC236}">
                <a16:creationId xmlns:a16="http://schemas.microsoft.com/office/drawing/2014/main" id="{612EBBB7-C39F-FDD6-A272-3476CBB0959B}"/>
              </a:ext>
            </a:extLst>
          </p:cNvPr>
          <p:cNvSpPr/>
          <p:nvPr>
            <p:custDataLst>
              <p:tags r:id="rId256"/>
            </p:custDataLst>
          </p:nvPr>
        </p:nvSpPr>
        <p:spPr>
          <a:xfrm>
            <a:off x="5705394" y="2192093"/>
            <a:ext cx="152400" cy="177800"/>
          </a:xfrm>
          <a:prstGeom prst="diamond">
            <a:avLst/>
          </a:prstGeom>
          <a:solidFill>
            <a:schemeClr val="accent2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35" name="OTLSHAPE_SLA_6a88b7105ffd445e93c2cb66425934a7_Shape">
            <a:extLst>
              <a:ext uri="{FF2B5EF4-FFF2-40B4-BE49-F238E27FC236}">
                <a16:creationId xmlns:a16="http://schemas.microsoft.com/office/drawing/2014/main" id="{CDA22185-C2F7-81A8-1205-B352556A05C9}"/>
              </a:ext>
            </a:extLst>
          </p:cNvPr>
          <p:cNvSpPr/>
          <p:nvPr>
            <p:custDataLst>
              <p:tags r:id="rId257"/>
            </p:custDataLst>
          </p:nvPr>
        </p:nvSpPr>
        <p:spPr>
          <a:xfrm>
            <a:off x="6498039" y="2799830"/>
            <a:ext cx="152400" cy="177800"/>
          </a:xfrm>
          <a:prstGeom prst="diamond">
            <a:avLst/>
          </a:prstGeom>
          <a:solidFill>
            <a:schemeClr val="accent2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5" name="OTLSHAPE_SLA_4aecc1a24a3748a38ae3079e0931feba_Title">
            <a:extLst>
              <a:ext uri="{FF2B5EF4-FFF2-40B4-BE49-F238E27FC236}">
                <a16:creationId xmlns:a16="http://schemas.microsoft.com/office/drawing/2014/main" id="{759A52C1-0B2B-BED5-261F-F6DDBACE8914}"/>
              </a:ext>
            </a:extLst>
          </p:cNvPr>
          <p:cNvSpPr txBox="1"/>
          <p:nvPr>
            <p:custDataLst>
              <p:tags r:id="rId258"/>
            </p:custDataLst>
          </p:nvPr>
        </p:nvSpPr>
        <p:spPr>
          <a:xfrm>
            <a:off x="4583160" y="3976274"/>
            <a:ext cx="1866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4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Ready to start module assembly</a:t>
            </a:r>
            <a:endParaRPr kumimoji="0" lang="en-CA" sz="1100" b="1" i="0" u="none" strike="noStrike" kern="1200" cap="none" spc="-4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76" name="OTLSHAPE_SLA_4aecc1a24a3748a38ae3079e0931feba_Date">
            <a:extLst>
              <a:ext uri="{FF2B5EF4-FFF2-40B4-BE49-F238E27FC236}">
                <a16:creationId xmlns:a16="http://schemas.microsoft.com/office/drawing/2014/main" id="{684F5F31-C6E9-1F3A-938B-0D641E0AC9DB}"/>
              </a:ext>
            </a:extLst>
          </p:cNvPr>
          <p:cNvSpPr txBox="1"/>
          <p:nvPr>
            <p:custDataLst>
              <p:tags r:id="rId259"/>
            </p:custDataLst>
          </p:nvPr>
        </p:nvSpPr>
        <p:spPr>
          <a:xfrm>
            <a:off x="5358177" y="4146792"/>
            <a:ext cx="317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-4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Mar 1</a:t>
            </a:r>
          </a:p>
        </p:txBody>
      </p:sp>
      <p:sp>
        <p:nvSpPr>
          <p:cNvPr id="281" name="OTLSHAPE_SLA_01492ee704c84791b84e9d58595aaf9e_Title">
            <a:extLst>
              <a:ext uri="{FF2B5EF4-FFF2-40B4-BE49-F238E27FC236}">
                <a16:creationId xmlns:a16="http://schemas.microsoft.com/office/drawing/2014/main" id="{44DDE0E5-05FA-FB6C-ED45-AFB4FB1B5A8A}"/>
              </a:ext>
            </a:extLst>
          </p:cNvPr>
          <p:cNvSpPr txBox="1"/>
          <p:nvPr>
            <p:custDataLst>
              <p:tags r:id="rId260"/>
            </p:custDataLst>
          </p:nvPr>
        </p:nvSpPr>
        <p:spPr>
          <a:xfrm>
            <a:off x="6413835" y="3345930"/>
            <a:ext cx="1409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4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Modules ready to install</a:t>
            </a:r>
            <a:endParaRPr kumimoji="0" lang="en-CA" sz="1100" b="1" i="0" u="none" strike="noStrike" kern="1200" cap="none" spc="-4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82" name="OTLSHAPE_SLA_01492ee704c84791b84e9d58595aaf9e_Date">
            <a:extLst>
              <a:ext uri="{FF2B5EF4-FFF2-40B4-BE49-F238E27FC236}">
                <a16:creationId xmlns:a16="http://schemas.microsoft.com/office/drawing/2014/main" id="{50027BC1-6BFC-D744-069D-8C16A1351682}"/>
              </a:ext>
            </a:extLst>
          </p:cNvPr>
          <p:cNvSpPr txBox="1"/>
          <p:nvPr>
            <p:custDataLst>
              <p:tags r:id="rId261"/>
            </p:custDataLst>
          </p:nvPr>
        </p:nvSpPr>
        <p:spPr>
          <a:xfrm>
            <a:off x="6973609" y="3516449"/>
            <a:ext cx="292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-6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Sep 1</a:t>
            </a:r>
          </a:p>
        </p:txBody>
      </p:sp>
      <p:sp>
        <p:nvSpPr>
          <p:cNvPr id="284" name="OTLSHAPE_SLA_1652b6dbb13c4dd9a1258a93ba455494_Title">
            <a:extLst>
              <a:ext uri="{FF2B5EF4-FFF2-40B4-BE49-F238E27FC236}">
                <a16:creationId xmlns:a16="http://schemas.microsoft.com/office/drawing/2014/main" id="{ECBAF1DA-39AF-8CA1-3B81-C148333F0579}"/>
              </a:ext>
            </a:extLst>
          </p:cNvPr>
          <p:cNvSpPr txBox="1"/>
          <p:nvPr>
            <p:custDataLst>
              <p:tags r:id="rId262"/>
            </p:custDataLst>
          </p:nvPr>
        </p:nvSpPr>
        <p:spPr>
          <a:xfrm>
            <a:off x="7251998" y="4606617"/>
            <a:ext cx="1841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4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BL4N and electron line installed</a:t>
            </a:r>
            <a:endParaRPr kumimoji="0" lang="en-CA" sz="1100" b="1" i="0" u="none" strike="noStrike" kern="1200" cap="none" spc="-4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85" name="OTLSHAPE_SLA_1652b6dbb13c4dd9a1258a93ba455494_Date">
            <a:extLst>
              <a:ext uri="{FF2B5EF4-FFF2-40B4-BE49-F238E27FC236}">
                <a16:creationId xmlns:a16="http://schemas.microsoft.com/office/drawing/2014/main" id="{F67823AE-9170-6FC1-3CCE-396448697CB2}"/>
              </a:ext>
            </a:extLst>
          </p:cNvPr>
          <p:cNvSpPr txBox="1"/>
          <p:nvPr>
            <p:custDataLst>
              <p:tags r:id="rId263"/>
            </p:custDataLst>
          </p:nvPr>
        </p:nvSpPr>
        <p:spPr>
          <a:xfrm>
            <a:off x="7974374" y="4777136"/>
            <a:ext cx="393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-10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Dec 31</a:t>
            </a:r>
          </a:p>
        </p:txBody>
      </p:sp>
      <p:sp>
        <p:nvSpPr>
          <p:cNvPr id="324" name="OTLSHAPE_SLA_f826b41ac64643a8ae81f660c2a2f7c9_Title">
            <a:extLst>
              <a:ext uri="{FF2B5EF4-FFF2-40B4-BE49-F238E27FC236}">
                <a16:creationId xmlns:a16="http://schemas.microsoft.com/office/drawing/2014/main" id="{F74137C8-D3E3-09F5-C7F7-91443890E3BB}"/>
              </a:ext>
            </a:extLst>
          </p:cNvPr>
          <p:cNvSpPr txBox="1"/>
          <p:nvPr>
            <p:custDataLst>
              <p:tags r:id="rId264"/>
            </p:custDataLst>
          </p:nvPr>
        </p:nvSpPr>
        <p:spPr>
          <a:xfrm>
            <a:off x="4060537" y="3345930"/>
            <a:ext cx="1866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4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Ready to start module assembly</a:t>
            </a:r>
            <a:endParaRPr kumimoji="0" lang="en-CA" sz="1100" b="1" i="0" u="none" strike="noStrike" kern="1200" cap="none" spc="-4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25" name="OTLSHAPE_SLA_f826b41ac64643a8ae81f660c2a2f7c9_Date">
            <a:extLst>
              <a:ext uri="{FF2B5EF4-FFF2-40B4-BE49-F238E27FC236}">
                <a16:creationId xmlns:a16="http://schemas.microsoft.com/office/drawing/2014/main" id="{87C7A482-0DD3-4DA3-69FE-F0B814C90C2F}"/>
              </a:ext>
            </a:extLst>
          </p:cNvPr>
          <p:cNvSpPr txBox="1"/>
          <p:nvPr>
            <p:custDataLst>
              <p:tags r:id="rId265"/>
            </p:custDataLst>
          </p:nvPr>
        </p:nvSpPr>
        <p:spPr>
          <a:xfrm>
            <a:off x="4812673" y="3516449"/>
            <a:ext cx="355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-6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Dec 31</a:t>
            </a:r>
          </a:p>
        </p:txBody>
      </p:sp>
      <p:sp>
        <p:nvSpPr>
          <p:cNvPr id="387" name="OTLSHAPE_SLA_94a0c04d61d34c5490ed4f271dd20dac_Title">
            <a:extLst>
              <a:ext uri="{FF2B5EF4-FFF2-40B4-BE49-F238E27FC236}">
                <a16:creationId xmlns:a16="http://schemas.microsoft.com/office/drawing/2014/main" id="{A8A20CD7-934F-C604-36EB-DB2D5F7D49C3}"/>
              </a:ext>
            </a:extLst>
          </p:cNvPr>
          <p:cNvSpPr txBox="1"/>
          <p:nvPr>
            <p:custDataLst>
              <p:tags r:id="rId266"/>
            </p:custDataLst>
          </p:nvPr>
        </p:nvSpPr>
        <p:spPr>
          <a:xfrm>
            <a:off x="7206480" y="3976274"/>
            <a:ext cx="1409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4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Modules ready to install</a:t>
            </a:r>
            <a:endParaRPr kumimoji="0" lang="en-CA" sz="1100" b="1" i="0" u="none" strike="noStrike" kern="1200" cap="none" spc="-4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8" name="OTLSHAPE_SLA_94a0c04d61d34c5490ed4f271dd20dac_Date">
            <a:extLst>
              <a:ext uri="{FF2B5EF4-FFF2-40B4-BE49-F238E27FC236}">
                <a16:creationId xmlns:a16="http://schemas.microsoft.com/office/drawing/2014/main" id="{DA664129-6242-2F6C-D0B1-AD3860ABF146}"/>
              </a:ext>
            </a:extLst>
          </p:cNvPr>
          <p:cNvSpPr txBox="1"/>
          <p:nvPr>
            <p:custDataLst>
              <p:tags r:id="rId267"/>
            </p:custDataLst>
          </p:nvPr>
        </p:nvSpPr>
        <p:spPr>
          <a:xfrm>
            <a:off x="7762846" y="4146792"/>
            <a:ext cx="292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-6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Dec 1</a:t>
            </a:r>
          </a:p>
        </p:txBody>
      </p:sp>
      <p:sp>
        <p:nvSpPr>
          <p:cNvPr id="411" name="OTLSHAPE_SLA_693e1c18a5144944a1d2f2d5fd1cc8b1_Title">
            <a:extLst>
              <a:ext uri="{FF2B5EF4-FFF2-40B4-BE49-F238E27FC236}">
                <a16:creationId xmlns:a16="http://schemas.microsoft.com/office/drawing/2014/main" id="{AC74BD10-FDF8-8C7F-89D9-792CBA7963F0}"/>
              </a:ext>
            </a:extLst>
          </p:cNvPr>
          <p:cNvSpPr txBox="1"/>
          <p:nvPr>
            <p:custDataLst>
              <p:tags r:id="rId268"/>
            </p:custDataLst>
          </p:nvPr>
        </p:nvSpPr>
        <p:spPr>
          <a:xfrm>
            <a:off x="2541461" y="1096337"/>
            <a:ext cx="2235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1" i="0" u="none" strike="noStrike" kern="1200" cap="none" spc="-4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Fixed Shielding Construction Complete</a:t>
            </a:r>
          </a:p>
        </p:txBody>
      </p:sp>
      <p:sp>
        <p:nvSpPr>
          <p:cNvPr id="412" name="OTLSHAPE_SLA_693e1c18a5144944a1d2f2d5fd1cc8b1_Date" hidden="1">
            <a:extLst>
              <a:ext uri="{FF2B5EF4-FFF2-40B4-BE49-F238E27FC236}">
                <a16:creationId xmlns:a16="http://schemas.microsoft.com/office/drawing/2014/main" id="{6B7284DB-DAFC-D56F-818B-472170F59F99}"/>
              </a:ext>
            </a:extLst>
          </p:cNvPr>
          <p:cNvSpPr txBox="1"/>
          <p:nvPr>
            <p:custDataLst>
              <p:tags r:id="rId269"/>
            </p:custDataLst>
          </p:nvPr>
        </p:nvSpPr>
        <p:spPr>
          <a:xfrm>
            <a:off x="3509730" y="726851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-6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Aug 1</a:t>
            </a:r>
          </a:p>
        </p:txBody>
      </p:sp>
      <p:sp>
        <p:nvSpPr>
          <p:cNvPr id="430" name="OTLSHAPE_SLA_439ca32a204b4bfeac96d7a55f50a0bf_Title">
            <a:extLst>
              <a:ext uri="{FF2B5EF4-FFF2-40B4-BE49-F238E27FC236}">
                <a16:creationId xmlns:a16="http://schemas.microsoft.com/office/drawing/2014/main" id="{2F952862-ECD9-DF63-34A4-EA23D0CCD75B}"/>
              </a:ext>
            </a:extLst>
          </p:cNvPr>
          <p:cNvSpPr txBox="1"/>
          <p:nvPr>
            <p:custDataLst>
              <p:tags r:id="rId270"/>
            </p:custDataLst>
          </p:nvPr>
        </p:nvSpPr>
        <p:spPr>
          <a:xfrm>
            <a:off x="4615924" y="1812956"/>
            <a:ext cx="2336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4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Proton Station ready to receive modules</a:t>
            </a:r>
            <a:endParaRPr kumimoji="0" lang="en-CA" sz="1100" b="1" i="0" u="none" strike="noStrike" kern="1200" cap="none" spc="-4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31" name="OTLSHAPE_SLA_439ca32a204b4bfeac96d7a55f50a0bf_Date">
            <a:extLst>
              <a:ext uri="{FF2B5EF4-FFF2-40B4-BE49-F238E27FC236}">
                <a16:creationId xmlns:a16="http://schemas.microsoft.com/office/drawing/2014/main" id="{42A59D97-7DF8-530E-5ED1-9C67E7014152}"/>
              </a:ext>
            </a:extLst>
          </p:cNvPr>
          <p:cNvSpPr txBox="1"/>
          <p:nvPr>
            <p:custDataLst>
              <p:tags r:id="rId271"/>
            </p:custDataLst>
          </p:nvPr>
        </p:nvSpPr>
        <p:spPr>
          <a:xfrm>
            <a:off x="5628940" y="1983474"/>
            <a:ext cx="317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-10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Apr 1</a:t>
            </a:r>
          </a:p>
        </p:txBody>
      </p:sp>
      <p:sp>
        <p:nvSpPr>
          <p:cNvPr id="433" name="OTLSHAPE_SLA_6a88b7105ffd445e93c2cb66425934a7_Title">
            <a:extLst>
              <a:ext uri="{FF2B5EF4-FFF2-40B4-BE49-F238E27FC236}">
                <a16:creationId xmlns:a16="http://schemas.microsoft.com/office/drawing/2014/main" id="{08321928-85BB-D173-4DEB-986129A29258}"/>
              </a:ext>
            </a:extLst>
          </p:cNvPr>
          <p:cNvSpPr txBox="1"/>
          <p:nvPr>
            <p:custDataLst>
              <p:tags r:id="rId272"/>
            </p:custDataLst>
          </p:nvPr>
        </p:nvSpPr>
        <p:spPr>
          <a:xfrm>
            <a:off x="5366998" y="2420693"/>
            <a:ext cx="2425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4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Electron Station ready to receive modules</a:t>
            </a:r>
            <a:endParaRPr kumimoji="0" lang="en-CA" sz="1100" b="1" i="0" u="none" strike="noStrike" kern="1200" cap="none" spc="-4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34" name="OTLSHAPE_SLA_6a88b7105ffd445e93c2cb66425934a7_Date">
            <a:extLst>
              <a:ext uri="{FF2B5EF4-FFF2-40B4-BE49-F238E27FC236}">
                <a16:creationId xmlns:a16="http://schemas.microsoft.com/office/drawing/2014/main" id="{076C5BE8-B9B6-7563-2456-45B8BCD326F8}"/>
              </a:ext>
            </a:extLst>
          </p:cNvPr>
          <p:cNvSpPr txBox="1"/>
          <p:nvPr>
            <p:custDataLst>
              <p:tags r:id="rId273"/>
            </p:custDataLst>
          </p:nvPr>
        </p:nvSpPr>
        <p:spPr>
          <a:xfrm>
            <a:off x="6448043" y="2591212"/>
            <a:ext cx="254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-10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Jul 1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9C6536-74A0-99A1-EADD-890962073AFC}"/>
              </a:ext>
            </a:extLst>
          </p:cNvPr>
          <p:cNvSpPr txBox="1">
            <a:spLocks/>
          </p:cNvSpPr>
          <p:nvPr/>
        </p:nvSpPr>
        <p:spPr>
          <a:xfrm>
            <a:off x="4257626" y="13526"/>
            <a:ext cx="7102439" cy="491435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altLang="zh-CN" sz="3200" b="1">
                <a:solidFill>
                  <a:srgbClr val="00A9FF"/>
                </a:solidFill>
                <a:latin typeface="Arial"/>
                <a:cs typeface="Arial"/>
              </a:rPr>
              <a:t>ARIEL - Milestones</a:t>
            </a:r>
            <a:endParaRPr lang="en-CA" sz="3200" b="1">
              <a:solidFill>
                <a:srgbClr val="00A9FF"/>
              </a:solidFill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5296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35651-43AC-761E-D929-6E364ADA8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FD02747-3562-F191-0BD1-3D0FF9C38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02" y="279129"/>
            <a:ext cx="7102439" cy="491435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CA" altLang="zh-CN" sz="3200">
                <a:latin typeface="Arial"/>
                <a:cs typeface="Arial"/>
              </a:rPr>
              <a:t>ARIEL</a:t>
            </a:r>
            <a:endParaRPr lang="en-CA" sz="3200" b="1"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F432B4-6921-5FD4-3882-59429E23DBF4}"/>
              </a:ext>
            </a:extLst>
          </p:cNvPr>
          <p:cNvSpPr txBox="1"/>
          <p:nvPr/>
        </p:nvSpPr>
        <p:spPr>
          <a:xfrm>
            <a:off x="775072" y="904877"/>
            <a:ext cx="1024514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Arial"/>
                <a:cs typeface="Arial"/>
              </a:rPr>
              <a:t>ARIEL</a:t>
            </a:r>
            <a:r>
              <a:rPr lang="en-US" sz="1600" b="1">
                <a:solidFill>
                  <a:srgbClr val="FF0000"/>
                </a:solidFill>
                <a:cs typeface="Arial"/>
              </a:rPr>
              <a:t> request the following support, SMM to identify staff with skills in these areas that can help deliver, reach out to Alex and Cherishma. </a:t>
            </a:r>
            <a:r>
              <a:rPr lang="en-US" sz="1600" b="1">
                <a:solidFill>
                  <a:srgbClr val="FF0000"/>
                </a:solidFill>
                <a:latin typeface="Arial"/>
                <a:cs typeface="Arial"/>
              </a:rPr>
              <a:t> </a:t>
            </a:r>
            <a:endParaRPr lang="en-US" b="1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1E559D-5EE1-C01B-1B8D-CAE752B9F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5498"/>
            <a:ext cx="12192000" cy="375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11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9573E-DAD4-42D0-C5EC-FA789AE6B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DCB845B2-7EC7-D3C1-FC1F-8BA91047CB64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000" dirty="0"/>
              <a:t>Next PSD Retreat</a:t>
            </a:r>
            <a:endParaRPr lang="en-US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2A733F-638E-DA26-15B9-F48B70159E86}"/>
              </a:ext>
            </a:extLst>
          </p:cNvPr>
          <p:cNvSpPr txBox="1"/>
          <p:nvPr/>
        </p:nvSpPr>
        <p:spPr>
          <a:xfrm>
            <a:off x="865376" y="1404777"/>
            <a:ext cx="10694092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  <a:buClr>
                <a:srgbClr val="00B0F0"/>
              </a:buClr>
            </a:pPr>
            <a:endParaRPr lang="en-CA" sz="2000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Date : October 3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Venue : Royal Vancouver Yacht Club: 9am-5pm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Agenda: 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Planning the goals for current 5YP 2025 – 2030 </a:t>
            </a:r>
          </a:p>
          <a:p>
            <a:pPr marL="1200150" lvl="2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Department reports (10+5min)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Next part mostly discussion based with at most single slide</a:t>
            </a:r>
          </a:p>
          <a:p>
            <a:pPr marL="1200150" lvl="2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Round Table Discussion Current 5 year plan period 2025 – 2030</a:t>
            </a:r>
          </a:p>
          <a:p>
            <a:pPr marL="1200150" lvl="2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Discussion points for next 5 year plan 2030 -2035</a:t>
            </a:r>
          </a:p>
          <a:p>
            <a:pPr marL="1200150" lvl="2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Discussion points for beyond 2035 ; 20 year vision</a:t>
            </a:r>
            <a:endParaRPr lang="en-CA" sz="2000" kern="100" dirty="0">
              <a:solidFill>
                <a:srgbClr val="212121"/>
              </a:solidFill>
              <a:cs typeface="Calibri" panose="020F0502020204030204" pitchFamily="34" charset="0"/>
            </a:endParaRPr>
          </a:p>
          <a:p>
            <a:pPr lvl="1">
              <a:spcBef>
                <a:spcPts val="600"/>
              </a:spcBef>
              <a:buClr>
                <a:srgbClr val="00B0F0"/>
              </a:buClr>
            </a:pPr>
            <a:endParaRPr lang="en-CA" sz="2000" kern="100" dirty="0">
              <a:solidFill>
                <a:srgbClr val="2121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618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D8B81-9578-BE53-3FF5-8609CFEF1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2D859A7-3005-EDE8-BA25-A0BAD159021E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000" dirty="0"/>
              <a:t>Department Report</a:t>
            </a:r>
            <a:endParaRPr lang="en-US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3790D-BDB3-1A1D-B14D-8D2A54F8CAC1}"/>
              </a:ext>
            </a:extLst>
          </p:cNvPr>
          <p:cNvSpPr txBox="1"/>
          <p:nvPr/>
        </p:nvSpPr>
        <p:spPr>
          <a:xfrm>
            <a:off x="865376" y="1404777"/>
            <a:ext cx="10694092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  <a:buClr>
                <a:srgbClr val="00B0F0"/>
              </a:buClr>
            </a:pPr>
            <a:endParaRPr lang="en-CA" sz="2000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With 10min, what to strategically highlight in a concise way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Talk will be based on 3 pillars (thanks to Chloe for a new info-graphic/summary)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kern="100" dirty="0">
                <a:solidFill>
                  <a:srgbClr val="212121"/>
                </a:solidFill>
                <a:cs typeface="Calibri" panose="020F0502020204030204" pitchFamily="34" charset="0"/>
              </a:rPr>
              <a:t>Science highlights – one sentence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kern="100" dirty="0">
                <a:solidFill>
                  <a:srgbClr val="212121"/>
                </a:solidFill>
                <a:cs typeface="Calibri" panose="020F0502020204030204" pitchFamily="34" charset="0"/>
              </a:rPr>
              <a:t>Number of students and postdocs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kern="100" dirty="0">
                <a:solidFill>
                  <a:srgbClr val="212121"/>
                </a:solidFill>
                <a:cs typeface="Calibri" panose="020F0502020204030204" pitchFamily="34" charset="0"/>
              </a:rPr>
              <a:t>Successful funding (NSERC, CFI, other)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kern="100" dirty="0">
                <a:solidFill>
                  <a:srgbClr val="212121"/>
                </a:solidFill>
                <a:cs typeface="Calibri" panose="020F0502020204030204" pitchFamily="34" charset="0"/>
              </a:rPr>
              <a:t>University collaborators in Canada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kern="100" dirty="0">
                <a:solidFill>
                  <a:srgbClr val="212121"/>
                </a:solidFill>
                <a:cs typeface="Calibri" panose="020F0502020204030204" pitchFamily="34" charset="0"/>
              </a:rPr>
              <a:t>Type of leadership roles and awards (if applicable) </a:t>
            </a:r>
            <a:endParaRPr lang="en-CA" sz="2000" dirty="0"/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One slide on challenges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Will send template to fill in tomorrow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011115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Darklight HyperK…"/>
          <p:cNvSpPr/>
          <p:nvPr/>
        </p:nvSpPr>
        <p:spPr>
          <a:xfrm>
            <a:off x="6963648" y="4315617"/>
            <a:ext cx="1490246" cy="1792769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2">
                <a:hueOff val="-202083"/>
                <a:satOff val="17755"/>
                <a:lumOff val="-16089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16E7CF">
                    <a:hueOff val="-202083"/>
                    <a:satOff val="17755"/>
                    <a:lumOff val="-16089"/>
                  </a:srgb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sz="1600" kern="0">
                <a:solidFill>
                  <a:srgbClr val="16E7CF">
                    <a:hueOff val="-202083"/>
                    <a:satOff val="17755"/>
                    <a:lumOff val="-16089"/>
                    <a:alpha val="80093"/>
                  </a:srgb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Darklight</a:t>
            </a:r>
            <a:br>
              <a:rPr sz="1600" kern="0">
                <a:solidFill>
                  <a:srgbClr val="16E7CF">
                    <a:hueOff val="-202083"/>
                    <a:satOff val="17755"/>
                    <a:lumOff val="-16089"/>
                  </a:srgb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</a:br>
            <a:r>
              <a:rPr sz="1600" b="1" kern="0">
                <a:solidFill>
                  <a:srgbClr val="16E7CF">
                    <a:hueOff val="-202083"/>
                    <a:satOff val="17755"/>
                    <a:lumOff val="-16089"/>
                    <a:alpha val="93147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HyperK</a:t>
            </a:r>
          </a:p>
          <a:p>
            <a:pPr algn="ctr" defTabSz="412750" hangingPunct="0">
              <a:defRPr sz="3200">
                <a:solidFill>
                  <a:srgbClr val="16E7CF">
                    <a:hueOff val="-202083"/>
                    <a:satOff val="17755"/>
                    <a:lumOff val="-16089"/>
                  </a:srgb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sz="1600" kern="0">
                <a:solidFill>
                  <a:srgbClr val="16E7CF">
                    <a:hueOff val="-202083"/>
                    <a:satOff val="17755"/>
                    <a:lumOff val="-16089"/>
                    <a:alpha val="47162"/>
                  </a:srgb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nEXO</a:t>
            </a:r>
            <a:br>
              <a:rPr sz="1600" kern="0">
                <a:solidFill>
                  <a:srgbClr val="16E7CF">
                    <a:hueOff val="-202083"/>
                    <a:satOff val="17755"/>
                    <a:lumOff val="-16089"/>
                  </a:srgb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</a:br>
            <a:r>
              <a:rPr sz="1600" kern="0">
                <a:solidFill>
                  <a:srgbClr val="16E7CF">
                    <a:hueOff val="-202083"/>
                    <a:satOff val="17755"/>
                    <a:lumOff val="-16089"/>
                  </a:srgb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SuperCDMS</a:t>
            </a:r>
          </a:p>
        </p:txBody>
      </p:sp>
      <p:sp>
        <p:nvSpPr>
          <p:cNvPr id="152" name="In bold: Established experiments. Local critical mass achieved. Opacity: time to data-taking"/>
          <p:cNvSpPr txBox="1"/>
          <p:nvPr/>
        </p:nvSpPr>
        <p:spPr>
          <a:xfrm>
            <a:off x="3528946" y="6590713"/>
            <a:ext cx="5102359" cy="197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1219169" hangingPunct="0">
              <a:defRPr sz="1900">
                <a:solidFill>
                  <a:srgbClr val="16E7CF">
                    <a:hueOff val="-202083"/>
                    <a:satOff val="17755"/>
                    <a:lumOff val="-16089"/>
                  </a:srgbClr>
                </a:solidFill>
              </a:defRPr>
            </a:pPr>
            <a:r>
              <a:rPr sz="950" b="1" kern="0">
                <a:solidFill>
                  <a:srgbClr val="16E7CF">
                    <a:hueOff val="-202083"/>
                    <a:satOff val="17755"/>
                    <a:lumOff val="-16089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bold:</a:t>
            </a:r>
            <a:r>
              <a:rPr sz="950" kern="0">
                <a:solidFill>
                  <a:srgbClr val="16E7CF">
                    <a:hueOff val="-202083"/>
                    <a:satOff val="17755"/>
                    <a:lumOff val="-16089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Established experiments. Local critical mass achieved. </a:t>
            </a:r>
            <a:r>
              <a:rPr sz="950" b="1" kern="0">
                <a:solidFill>
                  <a:srgbClr val="16E7CF">
                    <a:hueOff val="-202083"/>
                    <a:satOff val="17755"/>
                    <a:lumOff val="-16089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Opacity</a:t>
            </a:r>
            <a:r>
              <a:rPr sz="950" kern="0">
                <a:solidFill>
                  <a:srgbClr val="16E7CF">
                    <a:hueOff val="-202083"/>
                    <a:satOff val="17755"/>
                    <a:lumOff val="-16089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time to data-taking </a:t>
            </a:r>
          </a:p>
        </p:txBody>
      </p:sp>
      <p:sp>
        <p:nvSpPr>
          <p:cNvPr id="153" name="Dark sector &amp; neutrinos"/>
          <p:cNvSpPr/>
          <p:nvPr/>
        </p:nvSpPr>
        <p:spPr>
          <a:xfrm>
            <a:off x="6963648" y="3400160"/>
            <a:ext cx="1490246" cy="840744"/>
          </a:xfrm>
          <a:prstGeom prst="rect">
            <a:avLst/>
          </a:prstGeom>
          <a:solidFill>
            <a:schemeClr val="accent2">
              <a:hueOff val="-202083"/>
              <a:satOff val="17755"/>
              <a:lumOff val="-16089"/>
            </a:schemeClr>
          </a:solidFill>
          <a:ln w="38100">
            <a:solidFill>
              <a:schemeClr val="accent2">
                <a:hueOff val="-202083"/>
                <a:satOff val="17755"/>
                <a:lumOff val="-16089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algn="ctr" defTabSz="412750" hangingPunct="0"/>
            <a:r>
              <a:rPr sz="1600" kern="0"/>
              <a:t>Dark sector &amp; neutrinos</a:t>
            </a:r>
          </a:p>
        </p:txBody>
      </p:sp>
      <p:sp>
        <p:nvSpPr>
          <p:cNvPr id="154" name="ATLAS"/>
          <p:cNvSpPr/>
          <p:nvPr/>
        </p:nvSpPr>
        <p:spPr>
          <a:xfrm>
            <a:off x="3605947" y="4303002"/>
            <a:ext cx="1490246" cy="1792769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2">
                <a:hueOff val="-202083"/>
                <a:satOff val="17755"/>
                <a:lumOff val="-16089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3200" b="1">
                <a:solidFill>
                  <a:schemeClr val="accent2">
                    <a:hueOff val="-202083"/>
                    <a:satOff val="17755"/>
                    <a:lumOff val="-16089"/>
                  </a:schemeClr>
                </a:solidFill>
              </a:defRPr>
            </a:lvl1pPr>
          </a:lstStyle>
          <a:p>
            <a:pPr algn="ctr" defTabSz="412750" hangingPunct="0"/>
            <a:r>
              <a:rPr sz="1600" kern="0">
                <a:solidFill>
                  <a:srgbClr val="16E7CF">
                    <a:hueOff val="-202083"/>
                    <a:satOff val="17755"/>
                    <a:lumOff val="-16089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ATLAS</a:t>
            </a:r>
          </a:p>
        </p:txBody>
      </p:sp>
      <p:sp>
        <p:nvSpPr>
          <p:cNvPr id="155" name="High Energy"/>
          <p:cNvSpPr/>
          <p:nvPr/>
        </p:nvSpPr>
        <p:spPr>
          <a:xfrm>
            <a:off x="3605947" y="3400160"/>
            <a:ext cx="1490246" cy="828129"/>
          </a:xfrm>
          <a:prstGeom prst="rect">
            <a:avLst/>
          </a:prstGeom>
          <a:solidFill>
            <a:schemeClr val="accent2">
              <a:hueOff val="-202083"/>
              <a:satOff val="17755"/>
              <a:lumOff val="-16089"/>
            </a:schemeClr>
          </a:solidFill>
          <a:ln w="38100">
            <a:solidFill>
              <a:schemeClr val="accent2">
                <a:hueOff val="-202083"/>
                <a:satOff val="17755"/>
                <a:lumOff val="-16089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algn="ctr" defTabSz="412750" hangingPunct="0"/>
            <a:r>
              <a:rPr sz="1600" kern="0"/>
              <a:t>High Energy</a:t>
            </a:r>
          </a:p>
        </p:txBody>
      </p:sp>
      <p:sp>
        <p:nvSpPr>
          <p:cNvPr id="156" name="ALPHA TUCAN PIONEER"/>
          <p:cNvSpPr/>
          <p:nvPr/>
        </p:nvSpPr>
        <p:spPr>
          <a:xfrm>
            <a:off x="5319734" y="4303002"/>
            <a:ext cx="1490246" cy="1792769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2">
                <a:hueOff val="-202083"/>
                <a:satOff val="17755"/>
                <a:lumOff val="-16089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16E7CF">
                    <a:hueOff val="-202083"/>
                    <a:satOff val="17755"/>
                    <a:lumOff val="-16089"/>
                  </a:srgb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sz="1600" b="1" kern="0">
                <a:solidFill>
                  <a:srgbClr val="16E7CF">
                    <a:hueOff val="-202083"/>
                    <a:satOff val="17755"/>
                    <a:lumOff val="-16089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ALPHA</a:t>
            </a:r>
            <a:br>
              <a:rPr sz="1600" kern="0">
                <a:solidFill>
                  <a:srgbClr val="16E7CF">
                    <a:hueOff val="-202083"/>
                    <a:satOff val="17755"/>
                    <a:lumOff val="-16089"/>
                  </a:srgb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</a:br>
            <a:r>
              <a:rPr sz="1600" b="1" kern="0">
                <a:solidFill>
                  <a:srgbClr val="16E7CF">
                    <a:hueOff val="-202083"/>
                    <a:satOff val="17755"/>
                    <a:lumOff val="-16089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TUCAN</a:t>
            </a:r>
            <a:br>
              <a:rPr sz="1600" kern="0">
                <a:solidFill>
                  <a:srgbClr val="16E7CF">
                    <a:hueOff val="-202083"/>
                    <a:satOff val="17755"/>
                    <a:lumOff val="-16089"/>
                  </a:srgb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</a:br>
            <a:r>
              <a:rPr sz="1600" kern="0">
                <a:solidFill>
                  <a:srgbClr val="16E7CF">
                    <a:hueOff val="-202083"/>
                    <a:satOff val="17755"/>
                    <a:lumOff val="-16089"/>
                    <a:alpha val="68925"/>
                  </a:srgb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PIONEER</a:t>
            </a:r>
            <a:r>
              <a:rPr sz="1600" kern="0">
                <a:solidFill>
                  <a:srgbClr val="16E7CF">
                    <a:hueOff val="-202083"/>
                    <a:satOff val="17755"/>
                    <a:lumOff val="-16089"/>
                  </a:srgb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</a:p>
        </p:txBody>
      </p:sp>
      <p:sp>
        <p:nvSpPr>
          <p:cNvPr id="157" name="Precision Test of fundamental laws"/>
          <p:cNvSpPr/>
          <p:nvPr/>
        </p:nvSpPr>
        <p:spPr>
          <a:xfrm>
            <a:off x="5300684" y="3400160"/>
            <a:ext cx="1490246" cy="828129"/>
          </a:xfrm>
          <a:prstGeom prst="rect">
            <a:avLst/>
          </a:prstGeom>
          <a:solidFill>
            <a:schemeClr val="accent2">
              <a:hueOff val="-202083"/>
              <a:satOff val="17755"/>
              <a:lumOff val="-16089"/>
            </a:schemeClr>
          </a:solidFill>
          <a:ln w="38100">
            <a:solidFill>
              <a:schemeClr val="accent2">
                <a:hueOff val="-202083"/>
                <a:satOff val="17755"/>
                <a:lumOff val="-16089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algn="ctr" defTabSz="412750" hangingPunct="0"/>
            <a:r>
              <a:rPr sz="1600" kern="0"/>
              <a:t>Precision Test of fundamental laws</a:t>
            </a:r>
          </a:p>
        </p:txBody>
      </p:sp>
      <p:sp>
        <p:nvSpPr>
          <p:cNvPr id="158" name="Arrow 7"/>
          <p:cNvSpPr/>
          <p:nvPr/>
        </p:nvSpPr>
        <p:spPr>
          <a:xfrm rot="4171329">
            <a:off x="4933554" y="4867681"/>
            <a:ext cx="542478" cy="6942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7" y="0"/>
                </a:moveTo>
                <a:lnTo>
                  <a:pt x="0" y="7818"/>
                </a:lnTo>
                <a:lnTo>
                  <a:pt x="4127" y="7818"/>
                </a:lnTo>
                <a:cubicBezTo>
                  <a:pt x="4127" y="7860"/>
                  <a:pt x="4125" y="7904"/>
                  <a:pt x="4125" y="7946"/>
                </a:cubicBezTo>
                <a:cubicBezTo>
                  <a:pt x="4125" y="15487"/>
                  <a:pt x="11948" y="21600"/>
                  <a:pt x="21598" y="21600"/>
                </a:cubicBezTo>
                <a:cubicBezTo>
                  <a:pt x="21598" y="21600"/>
                  <a:pt x="21600" y="21600"/>
                  <a:pt x="21600" y="21600"/>
                </a:cubicBezTo>
                <a:lnTo>
                  <a:pt x="21600" y="16556"/>
                </a:lnTo>
                <a:cubicBezTo>
                  <a:pt x="21600" y="16556"/>
                  <a:pt x="21598" y="16556"/>
                  <a:pt x="21598" y="16556"/>
                </a:cubicBezTo>
                <a:cubicBezTo>
                  <a:pt x="15512" y="16556"/>
                  <a:pt x="10578" y="12702"/>
                  <a:pt x="10578" y="7946"/>
                </a:cubicBezTo>
                <a:cubicBezTo>
                  <a:pt x="10578" y="7903"/>
                  <a:pt x="10582" y="7860"/>
                  <a:pt x="10582" y="7818"/>
                </a:cubicBezTo>
                <a:lnTo>
                  <a:pt x="14736" y="7818"/>
                </a:lnTo>
                <a:lnTo>
                  <a:pt x="7367" y="0"/>
                </a:lnTo>
                <a:close/>
              </a:path>
            </a:pathLst>
          </a:custGeom>
          <a:solidFill>
            <a:schemeClr val="accent4">
              <a:hueOff val="-1247790"/>
              <a:lumOff val="-12326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9" name="PSI"/>
          <p:cNvSpPr/>
          <p:nvPr/>
        </p:nvSpPr>
        <p:spPr>
          <a:xfrm>
            <a:off x="6229740" y="5864889"/>
            <a:ext cx="573030" cy="233778"/>
          </a:xfrm>
          <a:prstGeom prst="rect">
            <a:avLst/>
          </a:prstGeom>
          <a:solidFill>
            <a:schemeClr val="accent4">
              <a:hueOff val="-1247790"/>
              <a:lumOff val="-1232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algn="ctr" defTabSz="412750" hangingPunct="0"/>
            <a:r>
              <a:rPr sz="1200" kern="0"/>
              <a:t>PSI</a:t>
            </a:r>
          </a:p>
        </p:txBody>
      </p:sp>
      <p:sp>
        <p:nvSpPr>
          <p:cNvPr id="160" name="Arrow 7"/>
          <p:cNvSpPr/>
          <p:nvPr/>
        </p:nvSpPr>
        <p:spPr>
          <a:xfrm rot="18360000" flipH="1">
            <a:off x="4647623" y="5122047"/>
            <a:ext cx="587959" cy="7524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7" y="0"/>
                </a:moveTo>
                <a:lnTo>
                  <a:pt x="0" y="7818"/>
                </a:lnTo>
                <a:lnTo>
                  <a:pt x="4127" y="7818"/>
                </a:lnTo>
                <a:cubicBezTo>
                  <a:pt x="4127" y="7860"/>
                  <a:pt x="4125" y="7904"/>
                  <a:pt x="4125" y="7946"/>
                </a:cubicBezTo>
                <a:cubicBezTo>
                  <a:pt x="4125" y="15487"/>
                  <a:pt x="11948" y="21600"/>
                  <a:pt x="21598" y="21600"/>
                </a:cubicBezTo>
                <a:cubicBezTo>
                  <a:pt x="21598" y="21600"/>
                  <a:pt x="21600" y="21600"/>
                  <a:pt x="21600" y="21600"/>
                </a:cubicBezTo>
                <a:lnTo>
                  <a:pt x="21600" y="16556"/>
                </a:lnTo>
                <a:cubicBezTo>
                  <a:pt x="21600" y="16556"/>
                  <a:pt x="21598" y="16556"/>
                  <a:pt x="21598" y="16556"/>
                </a:cubicBezTo>
                <a:cubicBezTo>
                  <a:pt x="15512" y="16556"/>
                  <a:pt x="10578" y="12702"/>
                  <a:pt x="10578" y="7946"/>
                </a:cubicBezTo>
                <a:cubicBezTo>
                  <a:pt x="10578" y="7903"/>
                  <a:pt x="10582" y="7860"/>
                  <a:pt x="10582" y="7818"/>
                </a:cubicBezTo>
                <a:lnTo>
                  <a:pt x="14736" y="7818"/>
                </a:lnTo>
                <a:lnTo>
                  <a:pt x="7367" y="0"/>
                </a:lnTo>
                <a:close/>
              </a:path>
            </a:pathLst>
          </a:custGeom>
          <a:solidFill>
            <a:schemeClr val="accent4">
              <a:hueOff val="-1247790"/>
              <a:lumOff val="-12326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1" name="CERN"/>
          <p:cNvSpPr/>
          <p:nvPr/>
        </p:nvSpPr>
        <p:spPr>
          <a:xfrm>
            <a:off x="4804505" y="5858259"/>
            <a:ext cx="533655" cy="247037"/>
          </a:xfrm>
          <a:prstGeom prst="rect">
            <a:avLst/>
          </a:prstGeom>
          <a:solidFill>
            <a:schemeClr val="accent4">
              <a:hueOff val="-1247790"/>
              <a:lumOff val="-1232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algn="ctr" defTabSz="412750" hangingPunct="0"/>
            <a:r>
              <a:rPr sz="1200" kern="0"/>
              <a:t>CERN</a:t>
            </a:r>
          </a:p>
        </p:txBody>
      </p:sp>
      <p:sp>
        <p:nvSpPr>
          <p:cNvPr id="162" name="Arrow 7"/>
          <p:cNvSpPr/>
          <p:nvPr/>
        </p:nvSpPr>
        <p:spPr>
          <a:xfrm rot="18469356" flipH="1">
            <a:off x="6448590" y="5353571"/>
            <a:ext cx="500484" cy="6404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7" y="0"/>
                </a:moveTo>
                <a:lnTo>
                  <a:pt x="0" y="7818"/>
                </a:lnTo>
                <a:lnTo>
                  <a:pt x="4127" y="7818"/>
                </a:lnTo>
                <a:cubicBezTo>
                  <a:pt x="4127" y="7860"/>
                  <a:pt x="4125" y="7904"/>
                  <a:pt x="4125" y="7946"/>
                </a:cubicBezTo>
                <a:cubicBezTo>
                  <a:pt x="4125" y="15487"/>
                  <a:pt x="11948" y="21600"/>
                  <a:pt x="21598" y="21600"/>
                </a:cubicBezTo>
                <a:cubicBezTo>
                  <a:pt x="21598" y="21600"/>
                  <a:pt x="21600" y="21600"/>
                  <a:pt x="21600" y="21600"/>
                </a:cubicBezTo>
                <a:lnTo>
                  <a:pt x="21600" y="16556"/>
                </a:lnTo>
                <a:cubicBezTo>
                  <a:pt x="21600" y="16556"/>
                  <a:pt x="21598" y="16556"/>
                  <a:pt x="21598" y="16556"/>
                </a:cubicBezTo>
                <a:cubicBezTo>
                  <a:pt x="15512" y="16556"/>
                  <a:pt x="10578" y="12702"/>
                  <a:pt x="10578" y="7946"/>
                </a:cubicBezTo>
                <a:cubicBezTo>
                  <a:pt x="10578" y="7903"/>
                  <a:pt x="10582" y="7860"/>
                  <a:pt x="10582" y="7818"/>
                </a:cubicBezTo>
                <a:lnTo>
                  <a:pt x="14736" y="7818"/>
                </a:lnTo>
                <a:lnTo>
                  <a:pt x="7367" y="0"/>
                </a:lnTo>
                <a:close/>
              </a:path>
            </a:pathLst>
          </a:custGeom>
          <a:solidFill>
            <a:schemeClr val="accent4">
              <a:hueOff val="-1247790"/>
              <a:lumOff val="-12326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3" name="Arrow 7"/>
          <p:cNvSpPr/>
          <p:nvPr/>
        </p:nvSpPr>
        <p:spPr>
          <a:xfrm rot="12906802">
            <a:off x="8380561" y="4753818"/>
            <a:ext cx="656301" cy="8398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7" y="0"/>
                </a:moveTo>
                <a:lnTo>
                  <a:pt x="0" y="7818"/>
                </a:lnTo>
                <a:lnTo>
                  <a:pt x="4127" y="7818"/>
                </a:lnTo>
                <a:cubicBezTo>
                  <a:pt x="4127" y="7860"/>
                  <a:pt x="4125" y="7904"/>
                  <a:pt x="4125" y="7946"/>
                </a:cubicBezTo>
                <a:cubicBezTo>
                  <a:pt x="4125" y="15487"/>
                  <a:pt x="11948" y="21600"/>
                  <a:pt x="21598" y="21600"/>
                </a:cubicBezTo>
                <a:cubicBezTo>
                  <a:pt x="21598" y="21600"/>
                  <a:pt x="21600" y="21600"/>
                  <a:pt x="21600" y="21600"/>
                </a:cubicBezTo>
                <a:lnTo>
                  <a:pt x="21600" y="16556"/>
                </a:lnTo>
                <a:cubicBezTo>
                  <a:pt x="21600" y="16556"/>
                  <a:pt x="21598" y="16556"/>
                  <a:pt x="21598" y="16556"/>
                </a:cubicBezTo>
                <a:cubicBezTo>
                  <a:pt x="15512" y="16556"/>
                  <a:pt x="10578" y="12702"/>
                  <a:pt x="10578" y="7946"/>
                </a:cubicBezTo>
                <a:cubicBezTo>
                  <a:pt x="10578" y="7903"/>
                  <a:pt x="10582" y="7860"/>
                  <a:pt x="10582" y="7818"/>
                </a:cubicBezTo>
                <a:lnTo>
                  <a:pt x="14736" y="7818"/>
                </a:lnTo>
                <a:lnTo>
                  <a:pt x="7367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4" name="Arrow 7"/>
          <p:cNvSpPr/>
          <p:nvPr/>
        </p:nvSpPr>
        <p:spPr>
          <a:xfrm rot="13320000">
            <a:off x="8162206" y="4500770"/>
            <a:ext cx="708175" cy="906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7" y="0"/>
                </a:moveTo>
                <a:lnTo>
                  <a:pt x="0" y="7818"/>
                </a:lnTo>
                <a:lnTo>
                  <a:pt x="4127" y="7818"/>
                </a:lnTo>
                <a:cubicBezTo>
                  <a:pt x="4127" y="7860"/>
                  <a:pt x="4125" y="7904"/>
                  <a:pt x="4125" y="7946"/>
                </a:cubicBezTo>
                <a:cubicBezTo>
                  <a:pt x="4125" y="15487"/>
                  <a:pt x="11948" y="21600"/>
                  <a:pt x="21598" y="21600"/>
                </a:cubicBezTo>
                <a:cubicBezTo>
                  <a:pt x="21598" y="21600"/>
                  <a:pt x="21600" y="21600"/>
                  <a:pt x="21600" y="21600"/>
                </a:cubicBezTo>
                <a:lnTo>
                  <a:pt x="21600" y="16556"/>
                </a:lnTo>
                <a:cubicBezTo>
                  <a:pt x="21600" y="16556"/>
                  <a:pt x="21598" y="16556"/>
                  <a:pt x="21598" y="16556"/>
                </a:cubicBezTo>
                <a:cubicBezTo>
                  <a:pt x="15512" y="16556"/>
                  <a:pt x="10578" y="12702"/>
                  <a:pt x="10578" y="7946"/>
                </a:cubicBezTo>
                <a:cubicBezTo>
                  <a:pt x="10578" y="7903"/>
                  <a:pt x="10582" y="7860"/>
                  <a:pt x="10582" y="7818"/>
                </a:cubicBezTo>
                <a:lnTo>
                  <a:pt x="14736" y="7818"/>
                </a:lnTo>
                <a:lnTo>
                  <a:pt x="7367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5" name="SNOLAB"/>
          <p:cNvSpPr/>
          <p:nvPr/>
        </p:nvSpPr>
        <p:spPr>
          <a:xfrm>
            <a:off x="7752362" y="4244387"/>
            <a:ext cx="873433" cy="28658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algn="ctr" defTabSz="412750" hangingPunct="0"/>
            <a:r>
              <a:rPr sz="1200" kern="0"/>
              <a:t>SNOLAB</a:t>
            </a:r>
          </a:p>
        </p:txBody>
      </p:sp>
      <p:sp>
        <p:nvSpPr>
          <p:cNvPr id="166" name="Arrow 7"/>
          <p:cNvSpPr/>
          <p:nvPr/>
        </p:nvSpPr>
        <p:spPr>
          <a:xfrm rot="14971329">
            <a:off x="6445043" y="4544052"/>
            <a:ext cx="609980" cy="780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7" y="0"/>
                </a:moveTo>
                <a:lnTo>
                  <a:pt x="0" y="7818"/>
                </a:lnTo>
                <a:lnTo>
                  <a:pt x="4127" y="7818"/>
                </a:lnTo>
                <a:cubicBezTo>
                  <a:pt x="4127" y="7860"/>
                  <a:pt x="4125" y="7904"/>
                  <a:pt x="4125" y="7946"/>
                </a:cubicBezTo>
                <a:cubicBezTo>
                  <a:pt x="4125" y="15487"/>
                  <a:pt x="11948" y="21600"/>
                  <a:pt x="21598" y="21600"/>
                </a:cubicBezTo>
                <a:cubicBezTo>
                  <a:pt x="21598" y="21600"/>
                  <a:pt x="21600" y="21600"/>
                  <a:pt x="21600" y="21600"/>
                </a:cubicBezTo>
                <a:lnTo>
                  <a:pt x="21600" y="16556"/>
                </a:lnTo>
                <a:cubicBezTo>
                  <a:pt x="21600" y="16556"/>
                  <a:pt x="21598" y="16556"/>
                  <a:pt x="21598" y="16556"/>
                </a:cubicBezTo>
                <a:cubicBezTo>
                  <a:pt x="15512" y="16556"/>
                  <a:pt x="10578" y="12702"/>
                  <a:pt x="10578" y="7946"/>
                </a:cubicBezTo>
                <a:cubicBezTo>
                  <a:pt x="10578" y="7903"/>
                  <a:pt x="10582" y="7860"/>
                  <a:pt x="10582" y="7818"/>
                </a:cubicBezTo>
                <a:lnTo>
                  <a:pt x="14736" y="7818"/>
                </a:lnTo>
                <a:lnTo>
                  <a:pt x="7367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7" name="Arrow 7"/>
          <p:cNvSpPr/>
          <p:nvPr/>
        </p:nvSpPr>
        <p:spPr>
          <a:xfrm rot="7560000" flipH="1">
            <a:off x="6802647" y="4299389"/>
            <a:ext cx="556199" cy="7117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7" y="0"/>
                </a:moveTo>
                <a:lnTo>
                  <a:pt x="0" y="7818"/>
                </a:lnTo>
                <a:lnTo>
                  <a:pt x="4127" y="7818"/>
                </a:lnTo>
                <a:cubicBezTo>
                  <a:pt x="4127" y="7860"/>
                  <a:pt x="4125" y="7904"/>
                  <a:pt x="4125" y="7946"/>
                </a:cubicBezTo>
                <a:cubicBezTo>
                  <a:pt x="4125" y="15487"/>
                  <a:pt x="11948" y="21600"/>
                  <a:pt x="21598" y="21600"/>
                </a:cubicBezTo>
                <a:cubicBezTo>
                  <a:pt x="21598" y="21600"/>
                  <a:pt x="21600" y="21600"/>
                  <a:pt x="21600" y="21600"/>
                </a:cubicBezTo>
                <a:lnTo>
                  <a:pt x="21600" y="16556"/>
                </a:lnTo>
                <a:cubicBezTo>
                  <a:pt x="21600" y="16556"/>
                  <a:pt x="21598" y="16556"/>
                  <a:pt x="21598" y="16556"/>
                </a:cubicBezTo>
                <a:cubicBezTo>
                  <a:pt x="15512" y="16556"/>
                  <a:pt x="10578" y="12702"/>
                  <a:pt x="10578" y="7946"/>
                </a:cubicBezTo>
                <a:cubicBezTo>
                  <a:pt x="10578" y="7903"/>
                  <a:pt x="10582" y="7860"/>
                  <a:pt x="10582" y="7818"/>
                </a:cubicBezTo>
                <a:lnTo>
                  <a:pt x="14736" y="7818"/>
                </a:lnTo>
                <a:lnTo>
                  <a:pt x="7367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8" name="TRIUMF"/>
          <p:cNvSpPr/>
          <p:nvPr/>
        </p:nvSpPr>
        <p:spPr>
          <a:xfrm>
            <a:off x="6552336" y="4238764"/>
            <a:ext cx="651786" cy="323236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algn="ctr" defTabSz="412750" hangingPunct="0"/>
            <a:r>
              <a:rPr sz="1200" kern="0"/>
              <a:t>TRIUMF</a:t>
            </a:r>
          </a:p>
        </p:txBody>
      </p:sp>
      <p:sp>
        <p:nvSpPr>
          <p:cNvPr id="169" name="Particle Physics"/>
          <p:cNvSpPr/>
          <p:nvPr/>
        </p:nvSpPr>
        <p:spPr>
          <a:xfrm>
            <a:off x="3554217" y="6170485"/>
            <a:ext cx="4968202" cy="347305"/>
          </a:xfrm>
          <a:prstGeom prst="rect">
            <a:avLst/>
          </a:prstGeom>
          <a:solidFill>
            <a:schemeClr val="accent2">
              <a:hueOff val="-202083"/>
              <a:satOff val="17755"/>
              <a:lumOff val="-16089"/>
            </a:schemeClr>
          </a:solidFill>
          <a:ln w="38100">
            <a:solidFill>
              <a:schemeClr val="accent2">
                <a:hueOff val="-202083"/>
                <a:satOff val="17755"/>
                <a:lumOff val="-16089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algn="ctr" defTabSz="412750" hangingPunct="0"/>
            <a:r>
              <a:rPr sz="1600" kern="0"/>
              <a:t>Particle Physics</a:t>
            </a:r>
          </a:p>
        </p:txBody>
      </p:sp>
      <p:sp>
        <p:nvSpPr>
          <p:cNvPr id="170" name="Rectangle"/>
          <p:cNvSpPr/>
          <p:nvPr/>
        </p:nvSpPr>
        <p:spPr>
          <a:xfrm rot="18518157">
            <a:off x="8193585" y="2227063"/>
            <a:ext cx="231372" cy="7465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1" name="Rectangle"/>
          <p:cNvSpPr/>
          <p:nvPr/>
        </p:nvSpPr>
        <p:spPr>
          <a:xfrm rot="18518157">
            <a:off x="5731004" y="2341046"/>
            <a:ext cx="227666" cy="508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2" name="Rectangle"/>
          <p:cNvSpPr/>
          <p:nvPr/>
        </p:nvSpPr>
        <p:spPr>
          <a:xfrm rot="18518157">
            <a:off x="5825536" y="2315955"/>
            <a:ext cx="127236" cy="508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3" name="Rectangle"/>
          <p:cNvSpPr/>
          <p:nvPr/>
        </p:nvSpPr>
        <p:spPr>
          <a:xfrm rot="18518157">
            <a:off x="5625936" y="2466133"/>
            <a:ext cx="127237" cy="508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4" name="Rectangle"/>
          <p:cNvSpPr/>
          <p:nvPr/>
        </p:nvSpPr>
        <p:spPr>
          <a:xfrm rot="18518157">
            <a:off x="5709066" y="2462598"/>
            <a:ext cx="59656" cy="508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5" name="Exploiting Canada’s unique research facilities"/>
          <p:cNvSpPr/>
          <p:nvPr/>
        </p:nvSpPr>
        <p:spPr>
          <a:xfrm>
            <a:off x="6020339" y="1902901"/>
            <a:ext cx="2488099" cy="14202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0917" y="0"/>
                </a:lnTo>
                <a:lnTo>
                  <a:pt x="21600" y="21484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 w="25400">
            <a:solidFill>
              <a:schemeClr val="accent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/>
          <a:p>
            <a:pPr algn="ctr" defTabSz="1219169" hangingPunct="0">
              <a:defRPr sz="2300">
                <a:solidFill>
                  <a:srgbClr val="FFFFFF"/>
                </a:solidFill>
              </a:defRPr>
            </a:pPr>
            <a:endParaRPr lang="en-CA" sz="1150" b="1" kern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 defTabSz="1219169" hangingPunct="0">
              <a:defRPr sz="2300">
                <a:solidFill>
                  <a:srgbClr val="FFFFFF"/>
                </a:solidFill>
              </a:defRPr>
            </a:pPr>
            <a:endParaRPr lang="en-CA" sz="1150" b="1" kern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 defTabSz="1219169" hangingPunct="0">
              <a:defRPr sz="2300">
                <a:solidFill>
                  <a:srgbClr val="FFFFFF"/>
                </a:solidFill>
              </a:defRPr>
            </a:pPr>
            <a:r>
              <a:rPr sz="1150" b="1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Exploiting</a:t>
            </a:r>
            <a:endParaRPr lang="en-CA" sz="1150" b="1" kern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 defTabSz="1219169" hangingPunct="0">
              <a:defRPr sz="2300">
                <a:solidFill>
                  <a:srgbClr val="FFFFFF"/>
                </a:solidFill>
              </a:defRPr>
            </a:pPr>
            <a:r>
              <a:rPr sz="1150" b="1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Canada’s</a:t>
            </a:r>
            <a:endParaRPr lang="en-CA" sz="1150" b="1" kern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 defTabSz="1219169" hangingPunct="0">
              <a:defRPr sz="2300">
                <a:solidFill>
                  <a:srgbClr val="FFFFFF"/>
                </a:solidFill>
              </a:defRPr>
            </a:pPr>
            <a:r>
              <a:rPr sz="1150" b="1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unique research</a:t>
            </a:r>
            <a:endParaRPr lang="en-CA" sz="1150" b="1" kern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 defTabSz="1219169" hangingPunct="0">
              <a:defRPr sz="2300">
                <a:solidFill>
                  <a:srgbClr val="FFFFFF"/>
                </a:solidFill>
              </a:defRPr>
            </a:pPr>
            <a:r>
              <a:rPr sz="1150" b="1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facilities </a:t>
            </a:r>
            <a:br>
              <a:rPr sz="1150" b="1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1150" b="1" kern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6" name="Leading Internationally TRIUMF’s expertise at  premier international facilities"/>
          <p:cNvSpPr/>
          <p:nvPr/>
        </p:nvSpPr>
        <p:spPr>
          <a:xfrm>
            <a:off x="3574794" y="1900121"/>
            <a:ext cx="3604449" cy="1424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0917" y="0"/>
                </a:lnTo>
                <a:lnTo>
                  <a:pt x="21600" y="21484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>
              <a:hueOff val="-1247790"/>
              <a:lumOff val="-12326"/>
            </a:schemeClr>
          </a:solidFill>
          <a:ln w="25400">
            <a:solidFill>
              <a:schemeClr val="accent4">
                <a:hueOff val="-1247790"/>
                <a:lumOff val="-12326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/>
          <a:p>
            <a:pPr algn="ctr" defTabSz="1219169" hangingPunct="0">
              <a:defRPr sz="2300">
                <a:solidFill>
                  <a:srgbClr val="FFFFFF"/>
                </a:solidFill>
              </a:defRPr>
            </a:pPr>
            <a:r>
              <a:rPr sz="1150" b="1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Leading </a:t>
            </a:r>
            <a:endParaRPr lang="en-CA" sz="1150" b="1" kern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 defTabSz="1219169" hangingPunct="0">
              <a:defRPr sz="2300">
                <a:solidFill>
                  <a:srgbClr val="FFFFFF"/>
                </a:solidFill>
              </a:defRPr>
            </a:pPr>
            <a:r>
              <a:rPr sz="1150" b="1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Internationally </a:t>
            </a:r>
            <a:endParaRPr lang="en-CA" sz="1150" b="1" kern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 defTabSz="1219169" hangingPunct="0">
              <a:defRPr sz="2300">
                <a:solidFill>
                  <a:srgbClr val="FFFFFF"/>
                </a:solidFill>
              </a:defRPr>
            </a:pPr>
            <a:r>
              <a:rPr sz="115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TRIUMF’s expertise at  </a:t>
            </a:r>
            <a:endParaRPr lang="en-CA" sz="1150" kern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 defTabSz="1219169" hangingPunct="0">
              <a:defRPr sz="2300">
                <a:solidFill>
                  <a:srgbClr val="FFFFFF"/>
                </a:solidFill>
              </a:defRPr>
            </a:pPr>
            <a:r>
              <a:rPr sz="115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premier international facilities</a:t>
            </a:r>
          </a:p>
        </p:txBody>
      </p:sp>
      <p:sp>
        <p:nvSpPr>
          <p:cNvPr id="177" name="Arrow 7"/>
          <p:cNvSpPr/>
          <p:nvPr/>
        </p:nvSpPr>
        <p:spPr>
          <a:xfrm rot="2177219">
            <a:off x="6774086" y="5156410"/>
            <a:ext cx="582806" cy="745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7" y="0"/>
                </a:moveTo>
                <a:lnTo>
                  <a:pt x="0" y="7818"/>
                </a:lnTo>
                <a:lnTo>
                  <a:pt x="4127" y="7818"/>
                </a:lnTo>
                <a:cubicBezTo>
                  <a:pt x="4127" y="7860"/>
                  <a:pt x="4125" y="7904"/>
                  <a:pt x="4125" y="7946"/>
                </a:cubicBezTo>
                <a:cubicBezTo>
                  <a:pt x="4125" y="15487"/>
                  <a:pt x="11948" y="21600"/>
                  <a:pt x="21598" y="21600"/>
                </a:cubicBezTo>
                <a:cubicBezTo>
                  <a:pt x="21598" y="21600"/>
                  <a:pt x="21600" y="21600"/>
                  <a:pt x="21600" y="21600"/>
                </a:cubicBezTo>
                <a:lnTo>
                  <a:pt x="21600" y="16556"/>
                </a:lnTo>
                <a:cubicBezTo>
                  <a:pt x="21600" y="16556"/>
                  <a:pt x="21598" y="16556"/>
                  <a:pt x="21598" y="16556"/>
                </a:cubicBezTo>
                <a:cubicBezTo>
                  <a:pt x="15512" y="16556"/>
                  <a:pt x="10578" y="12702"/>
                  <a:pt x="10578" y="7946"/>
                </a:cubicBezTo>
                <a:cubicBezTo>
                  <a:pt x="10578" y="7903"/>
                  <a:pt x="10582" y="7860"/>
                  <a:pt x="10582" y="7818"/>
                </a:cubicBezTo>
                <a:lnTo>
                  <a:pt x="14736" y="7818"/>
                </a:lnTo>
                <a:lnTo>
                  <a:pt x="7367" y="0"/>
                </a:lnTo>
                <a:close/>
              </a:path>
            </a:pathLst>
          </a:custGeom>
          <a:solidFill>
            <a:schemeClr val="accent4">
              <a:hueOff val="-1247790"/>
              <a:lumOff val="-12326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8" name="JPARC/KEK"/>
          <p:cNvSpPr/>
          <p:nvPr/>
        </p:nvSpPr>
        <p:spPr>
          <a:xfrm>
            <a:off x="6957857" y="5884648"/>
            <a:ext cx="1004633" cy="233778"/>
          </a:xfrm>
          <a:prstGeom prst="rect">
            <a:avLst/>
          </a:prstGeom>
          <a:solidFill>
            <a:schemeClr val="accent4">
              <a:hueOff val="-1247790"/>
              <a:lumOff val="-1232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algn="ctr" defTabSz="412750" hangingPunct="0"/>
            <a:r>
              <a:rPr sz="1200" kern="0"/>
              <a:t>JPARC/KEK</a:t>
            </a:r>
          </a:p>
        </p:txBody>
      </p:sp>
      <p:grpSp>
        <p:nvGrpSpPr>
          <p:cNvPr id="190" name="Group"/>
          <p:cNvGrpSpPr/>
          <p:nvPr/>
        </p:nvGrpSpPr>
        <p:grpSpPr>
          <a:xfrm>
            <a:off x="8627579" y="89599"/>
            <a:ext cx="3580753" cy="1784328"/>
            <a:chOff x="23111" y="121092"/>
            <a:chExt cx="7161503" cy="3568654"/>
          </a:xfrm>
        </p:grpSpPr>
        <p:pic>
          <p:nvPicPr>
            <p:cNvPr id="179" name="Image" descr="Image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3111" y="121092"/>
              <a:ext cx="7063736" cy="356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017" y="0"/>
                  </a:moveTo>
                  <a:cubicBezTo>
                    <a:pt x="5605" y="546"/>
                    <a:pt x="4278" y="1391"/>
                    <a:pt x="3142" y="2553"/>
                  </a:cubicBezTo>
                  <a:cubicBezTo>
                    <a:pt x="1312" y="4425"/>
                    <a:pt x="266" y="6793"/>
                    <a:pt x="0" y="9234"/>
                  </a:cubicBezTo>
                  <a:lnTo>
                    <a:pt x="0" y="11737"/>
                  </a:lnTo>
                  <a:cubicBezTo>
                    <a:pt x="266" y="14178"/>
                    <a:pt x="1312" y="16545"/>
                    <a:pt x="3142" y="18417"/>
                  </a:cubicBezTo>
                  <a:cubicBezTo>
                    <a:pt x="4923" y="20240"/>
                    <a:pt x="7166" y="21294"/>
                    <a:pt x="9485" y="21600"/>
                  </a:cubicBezTo>
                  <a:lnTo>
                    <a:pt x="12305" y="21600"/>
                  </a:lnTo>
                  <a:cubicBezTo>
                    <a:pt x="14625" y="21294"/>
                    <a:pt x="16868" y="20240"/>
                    <a:pt x="18650" y="18417"/>
                  </a:cubicBezTo>
                  <a:cubicBezTo>
                    <a:pt x="20184" y="16848"/>
                    <a:pt x="21165" y="14929"/>
                    <a:pt x="21600" y="12911"/>
                  </a:cubicBezTo>
                  <a:lnTo>
                    <a:pt x="21600" y="8059"/>
                  </a:lnTo>
                  <a:cubicBezTo>
                    <a:pt x="21165" y="6041"/>
                    <a:pt x="20184" y="4123"/>
                    <a:pt x="18650" y="2553"/>
                  </a:cubicBezTo>
                  <a:cubicBezTo>
                    <a:pt x="17513" y="1391"/>
                    <a:pt x="16187" y="546"/>
                    <a:pt x="14775" y="0"/>
                  </a:cubicBezTo>
                  <a:lnTo>
                    <a:pt x="7017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180" name="SNOLAB"/>
            <p:cNvSpPr/>
            <p:nvPr/>
          </p:nvSpPr>
          <p:spPr>
            <a:xfrm>
              <a:off x="1780745" y="139142"/>
              <a:ext cx="1455422" cy="57317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noAutofit/>
            </a:bodyPr>
            <a:lstStyle>
              <a:lvl1pPr defTabSz="825500">
                <a:defRPr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 algn="ctr" defTabSz="412750" hangingPunct="0"/>
              <a:r>
                <a:rPr sz="1200" kern="0"/>
                <a:t>SNOLAB</a:t>
              </a:r>
            </a:p>
          </p:txBody>
        </p:sp>
        <p:sp>
          <p:nvSpPr>
            <p:cNvPr id="181" name="TRIUMF"/>
            <p:cNvSpPr/>
            <p:nvPr/>
          </p:nvSpPr>
          <p:spPr>
            <a:xfrm>
              <a:off x="167969" y="1044154"/>
              <a:ext cx="1303571" cy="64647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noAutofit/>
            </a:bodyPr>
            <a:lstStyle>
              <a:lvl1pPr defTabSz="825500">
                <a:defRPr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 algn="ctr" defTabSz="412750" hangingPunct="0"/>
              <a:r>
                <a:rPr sz="1200" kern="0"/>
                <a:t>TRIUMF</a:t>
              </a:r>
            </a:p>
          </p:txBody>
        </p:sp>
        <p:sp>
          <p:nvSpPr>
            <p:cNvPr id="182" name="CERN"/>
            <p:cNvSpPr/>
            <p:nvPr/>
          </p:nvSpPr>
          <p:spPr>
            <a:xfrm>
              <a:off x="2878999" y="1196621"/>
              <a:ext cx="1067309" cy="494073"/>
            </a:xfrm>
            <a:prstGeom prst="rect">
              <a:avLst/>
            </a:prstGeom>
            <a:solidFill>
              <a:schemeClr val="accent4">
                <a:hueOff val="-1247790"/>
                <a:lumOff val="-12326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noAutofit/>
            </a:bodyPr>
            <a:lstStyle>
              <a:lvl1pPr defTabSz="825500">
                <a:defRPr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 algn="ctr" defTabSz="412750" hangingPunct="0"/>
              <a:r>
                <a:rPr sz="1200" kern="0"/>
                <a:t>CERN</a:t>
              </a:r>
            </a:p>
          </p:txBody>
        </p:sp>
        <p:sp>
          <p:nvSpPr>
            <p:cNvPr id="183" name="PSI"/>
            <p:cNvSpPr/>
            <p:nvPr/>
          </p:nvSpPr>
          <p:spPr>
            <a:xfrm>
              <a:off x="3714910" y="191953"/>
              <a:ext cx="1146060" cy="467555"/>
            </a:xfrm>
            <a:prstGeom prst="rect">
              <a:avLst/>
            </a:prstGeom>
            <a:solidFill>
              <a:schemeClr val="accent4">
                <a:hueOff val="-1247790"/>
                <a:lumOff val="-12326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noAutofit/>
            </a:bodyPr>
            <a:lstStyle>
              <a:lvl1pPr defTabSz="825500">
                <a:defRPr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 algn="ctr" defTabSz="412750" hangingPunct="0"/>
              <a:r>
                <a:rPr sz="1200" kern="0"/>
                <a:t>PSI</a:t>
              </a:r>
            </a:p>
          </p:txBody>
        </p:sp>
        <p:sp>
          <p:nvSpPr>
            <p:cNvPr id="184" name="JPARC/KEK"/>
            <p:cNvSpPr/>
            <p:nvPr/>
          </p:nvSpPr>
          <p:spPr>
            <a:xfrm>
              <a:off x="5175350" y="1440344"/>
              <a:ext cx="2009265" cy="467555"/>
            </a:xfrm>
            <a:prstGeom prst="rect">
              <a:avLst/>
            </a:prstGeom>
            <a:solidFill>
              <a:schemeClr val="accent4">
                <a:hueOff val="-1247790"/>
                <a:lumOff val="-12326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noAutofit/>
            </a:bodyPr>
            <a:lstStyle>
              <a:lvl1pPr defTabSz="825500">
                <a:defRPr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 algn="ctr" defTabSz="412750" hangingPunct="0"/>
              <a:r>
                <a:rPr sz="1200" kern="0"/>
                <a:t>JPARC/KEK</a:t>
              </a:r>
            </a:p>
          </p:txBody>
        </p:sp>
        <p:sp>
          <p:nvSpPr>
            <p:cNvPr id="185" name="Line"/>
            <p:cNvSpPr/>
            <p:nvPr/>
          </p:nvSpPr>
          <p:spPr>
            <a:xfrm flipV="1">
              <a:off x="2038415" y="706242"/>
              <a:ext cx="156527" cy="156527"/>
            </a:xfrm>
            <a:prstGeom prst="line">
              <a:avLst/>
            </a:prstGeom>
            <a:noFill/>
            <a:ln w="25400" cap="flat">
              <a:solidFill>
                <a:schemeClr val="accent4"/>
              </a:solidFill>
              <a:prstDash val="solid"/>
              <a:miter lim="400000"/>
              <a:headEnd type="oval" w="med" len="med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1219169" hangingPunct="0"/>
              <a:endParaRPr sz="1200" kern="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6" name="Line"/>
            <p:cNvSpPr/>
            <p:nvPr/>
          </p:nvSpPr>
          <p:spPr>
            <a:xfrm flipH="1">
              <a:off x="1038377" y="799912"/>
              <a:ext cx="262073" cy="262073"/>
            </a:xfrm>
            <a:prstGeom prst="line">
              <a:avLst/>
            </a:prstGeom>
            <a:noFill/>
            <a:ln w="25400" cap="flat">
              <a:solidFill>
                <a:schemeClr val="accent4"/>
              </a:solidFill>
              <a:prstDash val="solid"/>
              <a:miter lim="400000"/>
              <a:headEnd type="oval" w="med" len="med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1219169" hangingPunct="0"/>
              <a:endParaRPr sz="1200" kern="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7" name="Line"/>
            <p:cNvSpPr/>
            <p:nvPr/>
          </p:nvSpPr>
          <p:spPr>
            <a:xfrm flipH="1">
              <a:off x="3370484" y="896345"/>
              <a:ext cx="141948" cy="355808"/>
            </a:xfrm>
            <a:prstGeom prst="line">
              <a:avLst/>
            </a:prstGeom>
            <a:noFill/>
            <a:ln w="25400" cap="flat">
              <a:solidFill>
                <a:schemeClr val="accent4">
                  <a:hueOff val="-1247790"/>
                  <a:lumOff val="-12326"/>
                </a:schemeClr>
              </a:solidFill>
              <a:prstDash val="solid"/>
              <a:miter lim="400000"/>
              <a:headEnd type="oval" w="med" len="med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1219169" hangingPunct="0"/>
              <a:endParaRPr sz="1200" kern="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8" name="Line"/>
            <p:cNvSpPr/>
            <p:nvPr/>
          </p:nvSpPr>
          <p:spPr>
            <a:xfrm flipV="1">
              <a:off x="3580184" y="293995"/>
              <a:ext cx="444335" cy="599355"/>
            </a:xfrm>
            <a:prstGeom prst="line">
              <a:avLst/>
            </a:prstGeom>
            <a:noFill/>
            <a:ln w="25400" cap="flat">
              <a:solidFill>
                <a:schemeClr val="accent4">
                  <a:hueOff val="-1247790"/>
                  <a:lumOff val="-12326"/>
                </a:schemeClr>
              </a:solidFill>
              <a:prstDash val="solid"/>
              <a:miter lim="400000"/>
              <a:headEnd type="oval" w="med" len="med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1219169" hangingPunct="0"/>
              <a:endParaRPr sz="1200" kern="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9" name="Line"/>
            <p:cNvSpPr/>
            <p:nvPr/>
          </p:nvSpPr>
          <p:spPr>
            <a:xfrm flipH="1">
              <a:off x="5692723" y="1130978"/>
              <a:ext cx="188111" cy="354209"/>
            </a:xfrm>
            <a:prstGeom prst="line">
              <a:avLst/>
            </a:prstGeom>
            <a:noFill/>
            <a:ln w="25400" cap="flat">
              <a:solidFill>
                <a:schemeClr val="accent4">
                  <a:hueOff val="-1247790"/>
                  <a:lumOff val="-12326"/>
                </a:schemeClr>
              </a:solidFill>
              <a:prstDash val="solid"/>
              <a:miter lim="400000"/>
              <a:headEnd type="oval" w="med" len="med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1219169" hangingPunct="0"/>
              <a:endParaRPr sz="1200" kern="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Darklight HyperK…"/>
          <p:cNvSpPr/>
          <p:nvPr/>
        </p:nvSpPr>
        <p:spPr>
          <a:xfrm>
            <a:off x="6963648" y="4315617"/>
            <a:ext cx="1490246" cy="1792769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2">
                <a:hueOff val="-202083"/>
                <a:satOff val="17755"/>
                <a:lumOff val="-16089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16E7CF">
                    <a:hueOff val="-202083"/>
                    <a:satOff val="17755"/>
                    <a:lumOff val="-16089"/>
                  </a:srgb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sz="1600" kern="0">
                <a:solidFill>
                  <a:srgbClr val="16E7CF">
                    <a:hueOff val="-202083"/>
                    <a:satOff val="17755"/>
                    <a:lumOff val="-16089"/>
                    <a:alpha val="80093"/>
                  </a:srgb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Darklight</a:t>
            </a:r>
            <a:br>
              <a:rPr sz="1600" kern="0">
                <a:solidFill>
                  <a:srgbClr val="16E7CF">
                    <a:hueOff val="-202083"/>
                    <a:satOff val="17755"/>
                    <a:lumOff val="-16089"/>
                  </a:srgb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</a:br>
            <a:r>
              <a:rPr sz="1600" b="1" kern="0">
                <a:solidFill>
                  <a:srgbClr val="16E7CF">
                    <a:hueOff val="-202083"/>
                    <a:satOff val="17755"/>
                    <a:lumOff val="-16089"/>
                    <a:alpha val="93147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HyperK</a:t>
            </a:r>
          </a:p>
          <a:p>
            <a:pPr algn="ctr" defTabSz="412750" hangingPunct="0">
              <a:defRPr sz="3200">
                <a:solidFill>
                  <a:srgbClr val="16E7CF">
                    <a:hueOff val="-202083"/>
                    <a:satOff val="17755"/>
                    <a:lumOff val="-16089"/>
                  </a:srgb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sz="1600" kern="0">
                <a:solidFill>
                  <a:srgbClr val="16E7CF">
                    <a:hueOff val="-202083"/>
                    <a:satOff val="17755"/>
                    <a:lumOff val="-16089"/>
                    <a:alpha val="47162"/>
                  </a:srgb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nEXO</a:t>
            </a:r>
            <a:br>
              <a:rPr sz="1600" kern="0">
                <a:solidFill>
                  <a:srgbClr val="16E7CF">
                    <a:hueOff val="-202083"/>
                    <a:satOff val="17755"/>
                    <a:lumOff val="-16089"/>
                  </a:srgb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</a:br>
            <a:r>
              <a:rPr sz="1600" kern="0">
                <a:solidFill>
                  <a:srgbClr val="16E7CF">
                    <a:hueOff val="-202083"/>
                    <a:satOff val="17755"/>
                    <a:lumOff val="-16089"/>
                  </a:srgb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SuperCDMS</a:t>
            </a:r>
          </a:p>
        </p:txBody>
      </p:sp>
      <p:sp>
        <p:nvSpPr>
          <p:cNvPr id="193" name="In bold: Established experiments. Local critical mass achieved. Opacity: time to data-taking"/>
          <p:cNvSpPr txBox="1"/>
          <p:nvPr/>
        </p:nvSpPr>
        <p:spPr>
          <a:xfrm>
            <a:off x="3528946" y="6590713"/>
            <a:ext cx="5102359" cy="197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1219169" hangingPunct="0">
              <a:defRPr sz="1900">
                <a:solidFill>
                  <a:srgbClr val="16E7CF">
                    <a:hueOff val="-202083"/>
                    <a:satOff val="17755"/>
                    <a:lumOff val="-16089"/>
                  </a:srgbClr>
                </a:solidFill>
              </a:defRPr>
            </a:pPr>
            <a:r>
              <a:rPr sz="950" b="1" kern="0">
                <a:solidFill>
                  <a:srgbClr val="16E7CF">
                    <a:hueOff val="-202083"/>
                    <a:satOff val="17755"/>
                    <a:lumOff val="-16089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bold:</a:t>
            </a:r>
            <a:r>
              <a:rPr sz="950" kern="0">
                <a:solidFill>
                  <a:srgbClr val="16E7CF">
                    <a:hueOff val="-202083"/>
                    <a:satOff val="17755"/>
                    <a:lumOff val="-16089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Established experiments. Local critical mass achieved. </a:t>
            </a:r>
            <a:r>
              <a:rPr sz="950" b="1" kern="0">
                <a:solidFill>
                  <a:srgbClr val="16E7CF">
                    <a:hueOff val="-202083"/>
                    <a:satOff val="17755"/>
                    <a:lumOff val="-16089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Opacity</a:t>
            </a:r>
            <a:r>
              <a:rPr sz="950" kern="0">
                <a:solidFill>
                  <a:srgbClr val="16E7CF">
                    <a:hueOff val="-202083"/>
                    <a:satOff val="17755"/>
                    <a:lumOff val="-16089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time to data-taking </a:t>
            </a:r>
          </a:p>
        </p:txBody>
      </p:sp>
      <p:sp>
        <p:nvSpPr>
          <p:cNvPr id="194" name="Dark sector &amp; neutrinos"/>
          <p:cNvSpPr/>
          <p:nvPr/>
        </p:nvSpPr>
        <p:spPr>
          <a:xfrm>
            <a:off x="6963648" y="3400160"/>
            <a:ext cx="1490246" cy="840744"/>
          </a:xfrm>
          <a:prstGeom prst="rect">
            <a:avLst/>
          </a:prstGeom>
          <a:solidFill>
            <a:schemeClr val="accent2">
              <a:hueOff val="-202083"/>
              <a:satOff val="17755"/>
              <a:lumOff val="-16089"/>
            </a:schemeClr>
          </a:solidFill>
          <a:ln w="38100">
            <a:solidFill>
              <a:schemeClr val="accent2">
                <a:hueOff val="-202083"/>
                <a:satOff val="17755"/>
                <a:lumOff val="-16089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algn="ctr" defTabSz="412750" hangingPunct="0"/>
            <a:r>
              <a:rPr sz="1600" kern="0"/>
              <a:t>Dark sector &amp; neutrinos</a:t>
            </a:r>
          </a:p>
        </p:txBody>
      </p:sp>
      <p:sp>
        <p:nvSpPr>
          <p:cNvPr id="195" name="ATLAS"/>
          <p:cNvSpPr/>
          <p:nvPr/>
        </p:nvSpPr>
        <p:spPr>
          <a:xfrm>
            <a:off x="3605947" y="4303002"/>
            <a:ext cx="1490246" cy="1792769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2">
                <a:hueOff val="-202083"/>
                <a:satOff val="17755"/>
                <a:lumOff val="-16089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3200" b="1">
                <a:solidFill>
                  <a:schemeClr val="accent2">
                    <a:hueOff val="-202083"/>
                    <a:satOff val="17755"/>
                    <a:lumOff val="-16089"/>
                  </a:schemeClr>
                </a:solidFill>
              </a:defRPr>
            </a:lvl1pPr>
          </a:lstStyle>
          <a:p>
            <a:pPr algn="ctr" defTabSz="412750" hangingPunct="0"/>
            <a:r>
              <a:rPr sz="1600" kern="0">
                <a:solidFill>
                  <a:srgbClr val="16E7CF">
                    <a:hueOff val="-202083"/>
                    <a:satOff val="17755"/>
                    <a:lumOff val="-16089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ATLAS</a:t>
            </a:r>
          </a:p>
        </p:txBody>
      </p:sp>
      <p:sp>
        <p:nvSpPr>
          <p:cNvPr id="196" name="High Energy"/>
          <p:cNvSpPr/>
          <p:nvPr/>
        </p:nvSpPr>
        <p:spPr>
          <a:xfrm>
            <a:off x="3605947" y="3400160"/>
            <a:ext cx="1490246" cy="828129"/>
          </a:xfrm>
          <a:prstGeom prst="rect">
            <a:avLst/>
          </a:prstGeom>
          <a:solidFill>
            <a:schemeClr val="accent2">
              <a:hueOff val="-202083"/>
              <a:satOff val="17755"/>
              <a:lumOff val="-16089"/>
            </a:schemeClr>
          </a:solidFill>
          <a:ln w="38100">
            <a:solidFill>
              <a:schemeClr val="accent2">
                <a:hueOff val="-202083"/>
                <a:satOff val="17755"/>
                <a:lumOff val="-16089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algn="ctr" defTabSz="412750" hangingPunct="0"/>
            <a:r>
              <a:rPr sz="1600" kern="0"/>
              <a:t>High Energy</a:t>
            </a:r>
          </a:p>
        </p:txBody>
      </p:sp>
      <p:sp>
        <p:nvSpPr>
          <p:cNvPr id="197" name="ALPHA TUCAN PIONEER"/>
          <p:cNvSpPr/>
          <p:nvPr/>
        </p:nvSpPr>
        <p:spPr>
          <a:xfrm>
            <a:off x="5319734" y="4303002"/>
            <a:ext cx="1490246" cy="1792769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2">
                <a:hueOff val="-202083"/>
                <a:satOff val="17755"/>
                <a:lumOff val="-16089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16E7CF">
                    <a:hueOff val="-202083"/>
                    <a:satOff val="17755"/>
                    <a:lumOff val="-16089"/>
                  </a:srgb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sz="1600" b="1" kern="0">
                <a:solidFill>
                  <a:srgbClr val="16E7CF">
                    <a:hueOff val="-202083"/>
                    <a:satOff val="17755"/>
                    <a:lumOff val="-16089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ALPHA</a:t>
            </a:r>
            <a:br>
              <a:rPr sz="1600" kern="0">
                <a:solidFill>
                  <a:srgbClr val="16E7CF">
                    <a:hueOff val="-202083"/>
                    <a:satOff val="17755"/>
                    <a:lumOff val="-16089"/>
                  </a:srgb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</a:br>
            <a:r>
              <a:rPr sz="1600" b="1" kern="0">
                <a:solidFill>
                  <a:srgbClr val="16E7CF">
                    <a:hueOff val="-202083"/>
                    <a:satOff val="17755"/>
                    <a:lumOff val="-16089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TUCAN</a:t>
            </a:r>
            <a:br>
              <a:rPr sz="1600" kern="0">
                <a:solidFill>
                  <a:srgbClr val="16E7CF">
                    <a:hueOff val="-202083"/>
                    <a:satOff val="17755"/>
                    <a:lumOff val="-16089"/>
                  </a:srgb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</a:br>
            <a:r>
              <a:rPr sz="1600" kern="0">
                <a:solidFill>
                  <a:srgbClr val="16E7CF">
                    <a:hueOff val="-202083"/>
                    <a:satOff val="17755"/>
                    <a:lumOff val="-16089"/>
                    <a:alpha val="68925"/>
                  </a:srgb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PIONEER</a:t>
            </a:r>
            <a:r>
              <a:rPr sz="1600" kern="0">
                <a:solidFill>
                  <a:srgbClr val="16E7CF">
                    <a:hueOff val="-202083"/>
                    <a:satOff val="17755"/>
                    <a:lumOff val="-16089"/>
                  </a:srgb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</a:p>
        </p:txBody>
      </p:sp>
      <p:sp>
        <p:nvSpPr>
          <p:cNvPr id="198" name="Precision Test of fundamental laws"/>
          <p:cNvSpPr/>
          <p:nvPr/>
        </p:nvSpPr>
        <p:spPr>
          <a:xfrm>
            <a:off x="5300684" y="3400160"/>
            <a:ext cx="1490246" cy="828129"/>
          </a:xfrm>
          <a:prstGeom prst="rect">
            <a:avLst/>
          </a:prstGeom>
          <a:solidFill>
            <a:schemeClr val="accent2">
              <a:hueOff val="-202083"/>
              <a:satOff val="17755"/>
              <a:lumOff val="-16089"/>
            </a:schemeClr>
          </a:solidFill>
          <a:ln w="38100">
            <a:solidFill>
              <a:schemeClr val="accent2">
                <a:hueOff val="-202083"/>
                <a:satOff val="17755"/>
                <a:lumOff val="-16089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algn="ctr" defTabSz="412750" hangingPunct="0"/>
            <a:r>
              <a:rPr sz="1600" kern="0"/>
              <a:t>Precision Test of fundamental laws</a:t>
            </a:r>
          </a:p>
        </p:txBody>
      </p:sp>
      <p:sp>
        <p:nvSpPr>
          <p:cNvPr id="199" name="Arrow 7"/>
          <p:cNvSpPr/>
          <p:nvPr/>
        </p:nvSpPr>
        <p:spPr>
          <a:xfrm rot="4171329">
            <a:off x="4933554" y="4867681"/>
            <a:ext cx="542478" cy="6942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7" y="0"/>
                </a:moveTo>
                <a:lnTo>
                  <a:pt x="0" y="7818"/>
                </a:lnTo>
                <a:lnTo>
                  <a:pt x="4127" y="7818"/>
                </a:lnTo>
                <a:cubicBezTo>
                  <a:pt x="4127" y="7860"/>
                  <a:pt x="4125" y="7904"/>
                  <a:pt x="4125" y="7946"/>
                </a:cubicBezTo>
                <a:cubicBezTo>
                  <a:pt x="4125" y="15487"/>
                  <a:pt x="11948" y="21600"/>
                  <a:pt x="21598" y="21600"/>
                </a:cubicBezTo>
                <a:cubicBezTo>
                  <a:pt x="21598" y="21600"/>
                  <a:pt x="21600" y="21600"/>
                  <a:pt x="21600" y="21600"/>
                </a:cubicBezTo>
                <a:lnTo>
                  <a:pt x="21600" y="16556"/>
                </a:lnTo>
                <a:cubicBezTo>
                  <a:pt x="21600" y="16556"/>
                  <a:pt x="21598" y="16556"/>
                  <a:pt x="21598" y="16556"/>
                </a:cubicBezTo>
                <a:cubicBezTo>
                  <a:pt x="15512" y="16556"/>
                  <a:pt x="10578" y="12702"/>
                  <a:pt x="10578" y="7946"/>
                </a:cubicBezTo>
                <a:cubicBezTo>
                  <a:pt x="10578" y="7903"/>
                  <a:pt x="10582" y="7860"/>
                  <a:pt x="10582" y="7818"/>
                </a:cubicBezTo>
                <a:lnTo>
                  <a:pt x="14736" y="7818"/>
                </a:lnTo>
                <a:lnTo>
                  <a:pt x="7367" y="0"/>
                </a:lnTo>
                <a:close/>
              </a:path>
            </a:pathLst>
          </a:custGeom>
          <a:solidFill>
            <a:schemeClr val="accent4">
              <a:hueOff val="-1247790"/>
              <a:lumOff val="-12326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0" name="PSI"/>
          <p:cNvSpPr/>
          <p:nvPr/>
        </p:nvSpPr>
        <p:spPr>
          <a:xfrm>
            <a:off x="6229740" y="5864889"/>
            <a:ext cx="573030" cy="233778"/>
          </a:xfrm>
          <a:prstGeom prst="rect">
            <a:avLst/>
          </a:prstGeom>
          <a:solidFill>
            <a:schemeClr val="accent4">
              <a:hueOff val="-1247790"/>
              <a:lumOff val="-1232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algn="ctr" defTabSz="412750" hangingPunct="0"/>
            <a:r>
              <a:rPr sz="1200" kern="0"/>
              <a:t>PSI</a:t>
            </a:r>
          </a:p>
        </p:txBody>
      </p:sp>
      <p:sp>
        <p:nvSpPr>
          <p:cNvPr id="201" name="Arrow 7"/>
          <p:cNvSpPr/>
          <p:nvPr/>
        </p:nvSpPr>
        <p:spPr>
          <a:xfrm rot="18360000" flipH="1">
            <a:off x="4647623" y="5122047"/>
            <a:ext cx="587959" cy="7524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7" y="0"/>
                </a:moveTo>
                <a:lnTo>
                  <a:pt x="0" y="7818"/>
                </a:lnTo>
                <a:lnTo>
                  <a:pt x="4127" y="7818"/>
                </a:lnTo>
                <a:cubicBezTo>
                  <a:pt x="4127" y="7860"/>
                  <a:pt x="4125" y="7904"/>
                  <a:pt x="4125" y="7946"/>
                </a:cubicBezTo>
                <a:cubicBezTo>
                  <a:pt x="4125" y="15487"/>
                  <a:pt x="11948" y="21600"/>
                  <a:pt x="21598" y="21600"/>
                </a:cubicBezTo>
                <a:cubicBezTo>
                  <a:pt x="21598" y="21600"/>
                  <a:pt x="21600" y="21600"/>
                  <a:pt x="21600" y="21600"/>
                </a:cubicBezTo>
                <a:lnTo>
                  <a:pt x="21600" y="16556"/>
                </a:lnTo>
                <a:cubicBezTo>
                  <a:pt x="21600" y="16556"/>
                  <a:pt x="21598" y="16556"/>
                  <a:pt x="21598" y="16556"/>
                </a:cubicBezTo>
                <a:cubicBezTo>
                  <a:pt x="15512" y="16556"/>
                  <a:pt x="10578" y="12702"/>
                  <a:pt x="10578" y="7946"/>
                </a:cubicBezTo>
                <a:cubicBezTo>
                  <a:pt x="10578" y="7903"/>
                  <a:pt x="10582" y="7860"/>
                  <a:pt x="10582" y="7818"/>
                </a:cubicBezTo>
                <a:lnTo>
                  <a:pt x="14736" y="7818"/>
                </a:lnTo>
                <a:lnTo>
                  <a:pt x="7367" y="0"/>
                </a:lnTo>
                <a:close/>
              </a:path>
            </a:pathLst>
          </a:custGeom>
          <a:solidFill>
            <a:schemeClr val="accent4">
              <a:hueOff val="-1247790"/>
              <a:lumOff val="-12326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2" name="CERN"/>
          <p:cNvSpPr/>
          <p:nvPr/>
        </p:nvSpPr>
        <p:spPr>
          <a:xfrm>
            <a:off x="4804505" y="5858259"/>
            <a:ext cx="533655" cy="247037"/>
          </a:xfrm>
          <a:prstGeom prst="rect">
            <a:avLst/>
          </a:prstGeom>
          <a:solidFill>
            <a:schemeClr val="accent4">
              <a:hueOff val="-1247790"/>
              <a:lumOff val="-1232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algn="ctr" defTabSz="412750" hangingPunct="0"/>
            <a:r>
              <a:rPr sz="1200" kern="0"/>
              <a:t>CERN</a:t>
            </a:r>
          </a:p>
        </p:txBody>
      </p:sp>
      <p:sp>
        <p:nvSpPr>
          <p:cNvPr id="203" name="Arrow 7"/>
          <p:cNvSpPr/>
          <p:nvPr/>
        </p:nvSpPr>
        <p:spPr>
          <a:xfrm rot="18469356" flipH="1">
            <a:off x="6448590" y="5353571"/>
            <a:ext cx="500484" cy="6404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7" y="0"/>
                </a:moveTo>
                <a:lnTo>
                  <a:pt x="0" y="7818"/>
                </a:lnTo>
                <a:lnTo>
                  <a:pt x="4127" y="7818"/>
                </a:lnTo>
                <a:cubicBezTo>
                  <a:pt x="4127" y="7860"/>
                  <a:pt x="4125" y="7904"/>
                  <a:pt x="4125" y="7946"/>
                </a:cubicBezTo>
                <a:cubicBezTo>
                  <a:pt x="4125" y="15487"/>
                  <a:pt x="11948" y="21600"/>
                  <a:pt x="21598" y="21600"/>
                </a:cubicBezTo>
                <a:cubicBezTo>
                  <a:pt x="21598" y="21600"/>
                  <a:pt x="21600" y="21600"/>
                  <a:pt x="21600" y="21600"/>
                </a:cubicBezTo>
                <a:lnTo>
                  <a:pt x="21600" y="16556"/>
                </a:lnTo>
                <a:cubicBezTo>
                  <a:pt x="21600" y="16556"/>
                  <a:pt x="21598" y="16556"/>
                  <a:pt x="21598" y="16556"/>
                </a:cubicBezTo>
                <a:cubicBezTo>
                  <a:pt x="15512" y="16556"/>
                  <a:pt x="10578" y="12702"/>
                  <a:pt x="10578" y="7946"/>
                </a:cubicBezTo>
                <a:cubicBezTo>
                  <a:pt x="10578" y="7903"/>
                  <a:pt x="10582" y="7860"/>
                  <a:pt x="10582" y="7818"/>
                </a:cubicBezTo>
                <a:lnTo>
                  <a:pt x="14736" y="7818"/>
                </a:lnTo>
                <a:lnTo>
                  <a:pt x="7367" y="0"/>
                </a:lnTo>
                <a:close/>
              </a:path>
            </a:pathLst>
          </a:custGeom>
          <a:solidFill>
            <a:schemeClr val="accent4">
              <a:hueOff val="-1247790"/>
              <a:lumOff val="-12326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4" name="Arrow 7"/>
          <p:cNvSpPr/>
          <p:nvPr/>
        </p:nvSpPr>
        <p:spPr>
          <a:xfrm rot="12906802">
            <a:off x="8380561" y="4753818"/>
            <a:ext cx="656301" cy="8398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7" y="0"/>
                </a:moveTo>
                <a:lnTo>
                  <a:pt x="0" y="7818"/>
                </a:lnTo>
                <a:lnTo>
                  <a:pt x="4127" y="7818"/>
                </a:lnTo>
                <a:cubicBezTo>
                  <a:pt x="4127" y="7860"/>
                  <a:pt x="4125" y="7904"/>
                  <a:pt x="4125" y="7946"/>
                </a:cubicBezTo>
                <a:cubicBezTo>
                  <a:pt x="4125" y="15487"/>
                  <a:pt x="11948" y="21600"/>
                  <a:pt x="21598" y="21600"/>
                </a:cubicBezTo>
                <a:cubicBezTo>
                  <a:pt x="21598" y="21600"/>
                  <a:pt x="21600" y="21600"/>
                  <a:pt x="21600" y="21600"/>
                </a:cubicBezTo>
                <a:lnTo>
                  <a:pt x="21600" y="16556"/>
                </a:lnTo>
                <a:cubicBezTo>
                  <a:pt x="21600" y="16556"/>
                  <a:pt x="21598" y="16556"/>
                  <a:pt x="21598" y="16556"/>
                </a:cubicBezTo>
                <a:cubicBezTo>
                  <a:pt x="15512" y="16556"/>
                  <a:pt x="10578" y="12702"/>
                  <a:pt x="10578" y="7946"/>
                </a:cubicBezTo>
                <a:cubicBezTo>
                  <a:pt x="10578" y="7903"/>
                  <a:pt x="10582" y="7860"/>
                  <a:pt x="10582" y="7818"/>
                </a:cubicBezTo>
                <a:lnTo>
                  <a:pt x="14736" y="7818"/>
                </a:lnTo>
                <a:lnTo>
                  <a:pt x="7367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5" name="Arrow 7"/>
          <p:cNvSpPr/>
          <p:nvPr/>
        </p:nvSpPr>
        <p:spPr>
          <a:xfrm rot="13320000">
            <a:off x="8162206" y="4500770"/>
            <a:ext cx="708175" cy="906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7" y="0"/>
                </a:moveTo>
                <a:lnTo>
                  <a:pt x="0" y="7818"/>
                </a:lnTo>
                <a:lnTo>
                  <a:pt x="4127" y="7818"/>
                </a:lnTo>
                <a:cubicBezTo>
                  <a:pt x="4127" y="7860"/>
                  <a:pt x="4125" y="7904"/>
                  <a:pt x="4125" y="7946"/>
                </a:cubicBezTo>
                <a:cubicBezTo>
                  <a:pt x="4125" y="15487"/>
                  <a:pt x="11948" y="21600"/>
                  <a:pt x="21598" y="21600"/>
                </a:cubicBezTo>
                <a:cubicBezTo>
                  <a:pt x="21598" y="21600"/>
                  <a:pt x="21600" y="21600"/>
                  <a:pt x="21600" y="21600"/>
                </a:cubicBezTo>
                <a:lnTo>
                  <a:pt x="21600" y="16556"/>
                </a:lnTo>
                <a:cubicBezTo>
                  <a:pt x="21600" y="16556"/>
                  <a:pt x="21598" y="16556"/>
                  <a:pt x="21598" y="16556"/>
                </a:cubicBezTo>
                <a:cubicBezTo>
                  <a:pt x="15512" y="16556"/>
                  <a:pt x="10578" y="12702"/>
                  <a:pt x="10578" y="7946"/>
                </a:cubicBezTo>
                <a:cubicBezTo>
                  <a:pt x="10578" y="7903"/>
                  <a:pt x="10582" y="7860"/>
                  <a:pt x="10582" y="7818"/>
                </a:cubicBezTo>
                <a:lnTo>
                  <a:pt x="14736" y="7818"/>
                </a:lnTo>
                <a:lnTo>
                  <a:pt x="7367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6" name="SNOLAB"/>
          <p:cNvSpPr/>
          <p:nvPr/>
        </p:nvSpPr>
        <p:spPr>
          <a:xfrm>
            <a:off x="7752362" y="4244387"/>
            <a:ext cx="873433" cy="28658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algn="ctr" defTabSz="412750" hangingPunct="0"/>
            <a:r>
              <a:rPr sz="1200" kern="0"/>
              <a:t>SNOLAB</a:t>
            </a:r>
          </a:p>
        </p:txBody>
      </p:sp>
      <p:sp>
        <p:nvSpPr>
          <p:cNvPr id="207" name="Arrow 7"/>
          <p:cNvSpPr/>
          <p:nvPr/>
        </p:nvSpPr>
        <p:spPr>
          <a:xfrm rot="14971329">
            <a:off x="6445043" y="4544052"/>
            <a:ext cx="609980" cy="780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7" y="0"/>
                </a:moveTo>
                <a:lnTo>
                  <a:pt x="0" y="7818"/>
                </a:lnTo>
                <a:lnTo>
                  <a:pt x="4127" y="7818"/>
                </a:lnTo>
                <a:cubicBezTo>
                  <a:pt x="4127" y="7860"/>
                  <a:pt x="4125" y="7904"/>
                  <a:pt x="4125" y="7946"/>
                </a:cubicBezTo>
                <a:cubicBezTo>
                  <a:pt x="4125" y="15487"/>
                  <a:pt x="11948" y="21600"/>
                  <a:pt x="21598" y="21600"/>
                </a:cubicBezTo>
                <a:cubicBezTo>
                  <a:pt x="21598" y="21600"/>
                  <a:pt x="21600" y="21600"/>
                  <a:pt x="21600" y="21600"/>
                </a:cubicBezTo>
                <a:lnTo>
                  <a:pt x="21600" y="16556"/>
                </a:lnTo>
                <a:cubicBezTo>
                  <a:pt x="21600" y="16556"/>
                  <a:pt x="21598" y="16556"/>
                  <a:pt x="21598" y="16556"/>
                </a:cubicBezTo>
                <a:cubicBezTo>
                  <a:pt x="15512" y="16556"/>
                  <a:pt x="10578" y="12702"/>
                  <a:pt x="10578" y="7946"/>
                </a:cubicBezTo>
                <a:cubicBezTo>
                  <a:pt x="10578" y="7903"/>
                  <a:pt x="10582" y="7860"/>
                  <a:pt x="10582" y="7818"/>
                </a:cubicBezTo>
                <a:lnTo>
                  <a:pt x="14736" y="7818"/>
                </a:lnTo>
                <a:lnTo>
                  <a:pt x="7367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8" name="Arrow 7"/>
          <p:cNvSpPr/>
          <p:nvPr/>
        </p:nvSpPr>
        <p:spPr>
          <a:xfrm rot="7560000" flipH="1">
            <a:off x="6802647" y="4299389"/>
            <a:ext cx="556199" cy="7117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7" y="0"/>
                </a:moveTo>
                <a:lnTo>
                  <a:pt x="0" y="7818"/>
                </a:lnTo>
                <a:lnTo>
                  <a:pt x="4127" y="7818"/>
                </a:lnTo>
                <a:cubicBezTo>
                  <a:pt x="4127" y="7860"/>
                  <a:pt x="4125" y="7904"/>
                  <a:pt x="4125" y="7946"/>
                </a:cubicBezTo>
                <a:cubicBezTo>
                  <a:pt x="4125" y="15487"/>
                  <a:pt x="11948" y="21600"/>
                  <a:pt x="21598" y="21600"/>
                </a:cubicBezTo>
                <a:cubicBezTo>
                  <a:pt x="21598" y="21600"/>
                  <a:pt x="21600" y="21600"/>
                  <a:pt x="21600" y="21600"/>
                </a:cubicBezTo>
                <a:lnTo>
                  <a:pt x="21600" y="16556"/>
                </a:lnTo>
                <a:cubicBezTo>
                  <a:pt x="21600" y="16556"/>
                  <a:pt x="21598" y="16556"/>
                  <a:pt x="21598" y="16556"/>
                </a:cubicBezTo>
                <a:cubicBezTo>
                  <a:pt x="15512" y="16556"/>
                  <a:pt x="10578" y="12702"/>
                  <a:pt x="10578" y="7946"/>
                </a:cubicBezTo>
                <a:cubicBezTo>
                  <a:pt x="10578" y="7903"/>
                  <a:pt x="10582" y="7860"/>
                  <a:pt x="10582" y="7818"/>
                </a:cubicBezTo>
                <a:lnTo>
                  <a:pt x="14736" y="7818"/>
                </a:lnTo>
                <a:lnTo>
                  <a:pt x="7367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9" name="TRIUMF"/>
          <p:cNvSpPr/>
          <p:nvPr/>
        </p:nvSpPr>
        <p:spPr>
          <a:xfrm>
            <a:off x="6552336" y="4238764"/>
            <a:ext cx="651786" cy="323236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algn="ctr" defTabSz="412750" hangingPunct="0"/>
            <a:r>
              <a:rPr sz="1200" kern="0"/>
              <a:t>TRIUMF</a:t>
            </a:r>
          </a:p>
        </p:txBody>
      </p:sp>
      <p:sp>
        <p:nvSpPr>
          <p:cNvPr id="210" name="Particle Physics"/>
          <p:cNvSpPr/>
          <p:nvPr/>
        </p:nvSpPr>
        <p:spPr>
          <a:xfrm>
            <a:off x="3554217" y="6170485"/>
            <a:ext cx="4968202" cy="347305"/>
          </a:xfrm>
          <a:prstGeom prst="rect">
            <a:avLst/>
          </a:prstGeom>
          <a:solidFill>
            <a:schemeClr val="accent2">
              <a:hueOff val="-202083"/>
              <a:satOff val="17755"/>
              <a:lumOff val="-16089"/>
            </a:schemeClr>
          </a:solidFill>
          <a:ln w="38100">
            <a:solidFill>
              <a:schemeClr val="accent2">
                <a:hueOff val="-202083"/>
                <a:satOff val="17755"/>
                <a:lumOff val="-16089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algn="ctr" defTabSz="412750" hangingPunct="0"/>
            <a:r>
              <a:rPr sz="1600" kern="0"/>
              <a:t>Particle Physics</a:t>
            </a:r>
          </a:p>
        </p:txBody>
      </p:sp>
      <p:sp>
        <p:nvSpPr>
          <p:cNvPr id="211" name="Rectangle"/>
          <p:cNvSpPr/>
          <p:nvPr/>
        </p:nvSpPr>
        <p:spPr>
          <a:xfrm rot="18518157">
            <a:off x="8193585" y="2227063"/>
            <a:ext cx="231372" cy="7465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2" name="Rectangle"/>
          <p:cNvSpPr/>
          <p:nvPr/>
        </p:nvSpPr>
        <p:spPr>
          <a:xfrm rot="20692377">
            <a:off x="9337759" y="3199781"/>
            <a:ext cx="197281" cy="24703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3" name="Leveraging existing local expertise"/>
          <p:cNvSpPr txBox="1"/>
          <p:nvPr/>
        </p:nvSpPr>
        <p:spPr>
          <a:xfrm rot="16200000">
            <a:off x="-349472" y="4929363"/>
            <a:ext cx="2256014" cy="1113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>
              <a:defRPr sz="4600">
                <a:gradFill flip="none" rotWithShape="1">
                  <a:gsLst>
                    <a:gs pos="17040">
                      <a:srgbClr val="52852D"/>
                    </a:gs>
                    <a:gs pos="53302">
                      <a:schemeClr val="accent6">
                        <a:satOff val="-20754"/>
                        <a:lumOff val="-16738"/>
                      </a:schemeClr>
                    </a:gs>
                    <a:gs pos="71206">
                      <a:srgbClr val="6A4798"/>
                    </a:gs>
                    <a:gs pos="100000">
                      <a:schemeClr val="accent1">
                        <a:lumOff val="-13575"/>
                      </a:schemeClr>
                    </a:gs>
                  </a:gsLst>
                  <a:lin ang="21344962" scaled="0"/>
                </a:gradFill>
              </a:defRPr>
            </a:lvl1pPr>
          </a:lstStyle>
          <a:p>
            <a:pPr algn="ctr" defTabSz="1219169" hangingPunct="0"/>
            <a:r>
              <a:rPr sz="2300" kern="0">
                <a:gradFill flip="none" rotWithShape="1">
                  <a:gsLst>
                    <a:gs pos="17040">
                      <a:srgbClr val="52852D"/>
                    </a:gs>
                    <a:gs pos="53302">
                      <a:srgbClr val="FF42A1">
                        <a:satOff val="-20754"/>
                        <a:lumOff val="-16738"/>
                      </a:srgbClr>
                    </a:gs>
                    <a:gs pos="71206">
                      <a:srgbClr val="6A4798"/>
                    </a:gs>
                    <a:gs pos="100000">
                      <a:srgbClr val="00A2FF">
                        <a:lumOff val="-13575"/>
                      </a:srgbClr>
                    </a:gs>
                  </a:gsLst>
                  <a:lin ang="21344962" scaled="0"/>
                </a:gradFill>
                <a:latin typeface="Helvetica Neue"/>
                <a:ea typeface="Helvetica Neue"/>
                <a:cs typeface="Helvetica Neue"/>
                <a:sym typeface="Helvetica Neue"/>
              </a:rPr>
              <a:t>Leveraging existing local expertise</a:t>
            </a:r>
          </a:p>
        </p:txBody>
      </p:sp>
      <p:sp>
        <p:nvSpPr>
          <p:cNvPr id="214" name="Computing"/>
          <p:cNvSpPr/>
          <p:nvPr/>
        </p:nvSpPr>
        <p:spPr>
          <a:xfrm>
            <a:off x="1344479" y="3499189"/>
            <a:ext cx="1776986" cy="1776986"/>
          </a:xfrm>
          <a:prstGeom prst="ellipse">
            <a:avLst/>
          </a:prstGeom>
          <a:solidFill>
            <a:schemeClr val="accent6">
              <a:satOff val="-20754"/>
              <a:lumOff val="-1673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algn="ctr" defTabSz="412750" hangingPunct="0"/>
            <a:r>
              <a:rPr sz="1600" kern="0"/>
              <a:t>Computing</a:t>
            </a:r>
          </a:p>
        </p:txBody>
      </p:sp>
      <p:sp>
        <p:nvSpPr>
          <p:cNvPr id="215" name="Accelerator"/>
          <p:cNvSpPr/>
          <p:nvPr/>
        </p:nvSpPr>
        <p:spPr>
          <a:xfrm>
            <a:off x="10311823" y="4689792"/>
            <a:ext cx="1776986" cy="1776986"/>
          </a:xfrm>
          <a:prstGeom prst="ellipse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algn="ctr" defTabSz="412750" hangingPunct="0"/>
            <a:r>
              <a:rPr sz="1600" kern="0"/>
              <a:t>Accelerator</a:t>
            </a:r>
          </a:p>
        </p:txBody>
      </p:sp>
      <p:sp>
        <p:nvSpPr>
          <p:cNvPr id="216" name="Rectangle"/>
          <p:cNvSpPr/>
          <p:nvPr/>
        </p:nvSpPr>
        <p:spPr>
          <a:xfrm rot="20692377">
            <a:off x="9410474" y="3035119"/>
            <a:ext cx="197281" cy="16210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7" name="Rectangle"/>
          <p:cNvSpPr/>
          <p:nvPr/>
        </p:nvSpPr>
        <p:spPr>
          <a:xfrm rot="20692377">
            <a:off x="9337759" y="3199781"/>
            <a:ext cx="197281" cy="24703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8" name="Rectangle"/>
          <p:cNvSpPr/>
          <p:nvPr/>
        </p:nvSpPr>
        <p:spPr>
          <a:xfrm rot="17435969">
            <a:off x="9444326" y="3175974"/>
            <a:ext cx="197281" cy="1071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9" name="Circle"/>
          <p:cNvSpPr/>
          <p:nvPr/>
        </p:nvSpPr>
        <p:spPr>
          <a:xfrm>
            <a:off x="9662913" y="2848091"/>
            <a:ext cx="1776986" cy="1776986"/>
          </a:xfrm>
          <a:prstGeom prst="ellipse">
            <a:avLst/>
          </a:prstGeom>
          <a:solidFill>
            <a:srgbClr val="52AD4A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0" name="Square"/>
          <p:cNvSpPr/>
          <p:nvPr/>
        </p:nvSpPr>
        <p:spPr>
          <a:xfrm>
            <a:off x="3664755" y="5166179"/>
            <a:ext cx="91646" cy="91646"/>
          </a:xfrm>
          <a:prstGeom prst="rect">
            <a:avLst/>
          </a:prstGeom>
          <a:solidFill>
            <a:schemeClr val="accent6">
              <a:satOff val="-20754"/>
              <a:lumOff val="-16738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1" name="Square"/>
          <p:cNvSpPr/>
          <p:nvPr/>
        </p:nvSpPr>
        <p:spPr>
          <a:xfrm>
            <a:off x="3776735" y="5166179"/>
            <a:ext cx="91646" cy="91646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2" name="Square"/>
          <p:cNvSpPr/>
          <p:nvPr/>
        </p:nvSpPr>
        <p:spPr>
          <a:xfrm>
            <a:off x="3887228" y="5166179"/>
            <a:ext cx="91646" cy="91646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3" name="Rectangle"/>
          <p:cNvSpPr/>
          <p:nvPr/>
        </p:nvSpPr>
        <p:spPr>
          <a:xfrm rot="18518157">
            <a:off x="5731004" y="2341046"/>
            <a:ext cx="227666" cy="508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4" name="Rectangle"/>
          <p:cNvSpPr/>
          <p:nvPr/>
        </p:nvSpPr>
        <p:spPr>
          <a:xfrm rot="18518157">
            <a:off x="5825536" y="2315955"/>
            <a:ext cx="127236" cy="508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5" name="Rectangle"/>
          <p:cNvSpPr/>
          <p:nvPr/>
        </p:nvSpPr>
        <p:spPr>
          <a:xfrm rot="18518157">
            <a:off x="5625936" y="2466133"/>
            <a:ext cx="127237" cy="508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6" name="Rectangle"/>
          <p:cNvSpPr/>
          <p:nvPr/>
        </p:nvSpPr>
        <p:spPr>
          <a:xfrm rot="18518157">
            <a:off x="5709066" y="2462598"/>
            <a:ext cx="59656" cy="508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231" name="Group"/>
          <p:cNvGrpSpPr/>
          <p:nvPr/>
        </p:nvGrpSpPr>
        <p:grpSpPr>
          <a:xfrm>
            <a:off x="5475134" y="4920117"/>
            <a:ext cx="199819" cy="91646"/>
            <a:chOff x="0" y="0"/>
            <a:chExt cx="399636" cy="183289"/>
          </a:xfrm>
        </p:grpSpPr>
        <p:sp>
          <p:nvSpPr>
            <p:cNvPr id="229" name="Square"/>
            <p:cNvSpPr/>
            <p:nvPr/>
          </p:nvSpPr>
          <p:spPr>
            <a:xfrm>
              <a:off x="0" y="0"/>
              <a:ext cx="183290" cy="183290"/>
            </a:xfrm>
            <a:prstGeom prst="rect">
              <a:avLst/>
            </a:prstGeom>
            <a:solidFill>
              <a:schemeClr val="accent6">
                <a:satOff val="-20754"/>
                <a:lumOff val="-1673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 hangingPunct="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30" name="Square"/>
            <p:cNvSpPr/>
            <p:nvPr/>
          </p:nvSpPr>
          <p:spPr>
            <a:xfrm>
              <a:off x="216346" y="0"/>
              <a:ext cx="183291" cy="183290"/>
            </a:xfrm>
            <a:prstGeom prst="rect">
              <a:avLst/>
            </a:prstGeom>
            <a:solidFill>
              <a:schemeClr val="accent3">
                <a:hueOff val="362282"/>
                <a:satOff val="31803"/>
                <a:lumOff val="-1824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 hangingPunct="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232" name="Square"/>
          <p:cNvSpPr/>
          <p:nvPr/>
        </p:nvSpPr>
        <p:spPr>
          <a:xfrm>
            <a:off x="5472219" y="5166179"/>
            <a:ext cx="91646" cy="91646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3" name="Square"/>
          <p:cNvSpPr/>
          <p:nvPr/>
        </p:nvSpPr>
        <p:spPr>
          <a:xfrm>
            <a:off x="5582712" y="5166179"/>
            <a:ext cx="91646" cy="91646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4" name="Square"/>
          <p:cNvSpPr/>
          <p:nvPr/>
        </p:nvSpPr>
        <p:spPr>
          <a:xfrm>
            <a:off x="5472219" y="5411336"/>
            <a:ext cx="91646" cy="91646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5" name="Square"/>
          <p:cNvSpPr/>
          <p:nvPr/>
        </p:nvSpPr>
        <p:spPr>
          <a:xfrm>
            <a:off x="8171262" y="4783538"/>
            <a:ext cx="91646" cy="91646"/>
          </a:xfrm>
          <a:prstGeom prst="rect">
            <a:avLst/>
          </a:prstGeom>
          <a:solidFill>
            <a:schemeClr val="accent6">
              <a:satOff val="-20754"/>
              <a:lumOff val="-16738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6" name="Square"/>
          <p:cNvSpPr/>
          <p:nvPr/>
        </p:nvSpPr>
        <p:spPr>
          <a:xfrm>
            <a:off x="8291219" y="4783538"/>
            <a:ext cx="91646" cy="91646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7" name="Square"/>
          <p:cNvSpPr/>
          <p:nvPr/>
        </p:nvSpPr>
        <p:spPr>
          <a:xfrm>
            <a:off x="8021077" y="5300145"/>
            <a:ext cx="91645" cy="91646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8" name="Square"/>
          <p:cNvSpPr/>
          <p:nvPr/>
        </p:nvSpPr>
        <p:spPr>
          <a:xfrm>
            <a:off x="8340023" y="5535964"/>
            <a:ext cx="91646" cy="91645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9" name="(ADDITIONAL SUPPORT  FOR  DARKSIDE, P-ONE)"/>
          <p:cNvSpPr txBox="1"/>
          <p:nvPr/>
        </p:nvSpPr>
        <p:spPr>
          <a:xfrm>
            <a:off x="9852445" y="3829744"/>
            <a:ext cx="1489190" cy="489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1219169" hangingPunct="0">
              <a:defRPr sz="1900" b="1">
                <a:solidFill>
                  <a:srgbClr val="FFFFFF"/>
                </a:solidFill>
              </a:defRPr>
            </a:pPr>
            <a:r>
              <a:rPr sz="950" b="1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(ADDITIONAL SUPPORT </a:t>
            </a:r>
            <a:br>
              <a:rPr sz="950" b="1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z="950" b="1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</a:t>
            </a:r>
            <a:br>
              <a:rPr sz="950" b="1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z="950" b="1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DARKSIDE, P-ONE)</a:t>
            </a:r>
          </a:p>
        </p:txBody>
      </p:sp>
      <p:sp>
        <p:nvSpPr>
          <p:cNvPr id="240" name="Science &amp;  Technology R&amp;D"/>
          <p:cNvSpPr txBox="1"/>
          <p:nvPr/>
        </p:nvSpPr>
        <p:spPr>
          <a:xfrm>
            <a:off x="9973524" y="3051939"/>
            <a:ext cx="1155766" cy="789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sz="160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Science &amp; </a:t>
            </a:r>
            <a:br>
              <a:rPr sz="160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</a:br>
            <a:r>
              <a:rPr sz="160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Technology</a:t>
            </a:r>
            <a:br>
              <a:rPr sz="160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</a:br>
            <a:r>
              <a:rPr sz="160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R&amp;D</a:t>
            </a:r>
          </a:p>
        </p:txBody>
      </p:sp>
      <p:grpSp>
        <p:nvGrpSpPr>
          <p:cNvPr id="243" name="Group"/>
          <p:cNvGrpSpPr/>
          <p:nvPr/>
        </p:nvGrpSpPr>
        <p:grpSpPr>
          <a:xfrm>
            <a:off x="8101300" y="5038154"/>
            <a:ext cx="206169" cy="91646"/>
            <a:chOff x="0" y="0"/>
            <a:chExt cx="412336" cy="183289"/>
          </a:xfrm>
        </p:grpSpPr>
        <p:sp>
          <p:nvSpPr>
            <p:cNvPr id="241" name="Square"/>
            <p:cNvSpPr/>
            <p:nvPr/>
          </p:nvSpPr>
          <p:spPr>
            <a:xfrm>
              <a:off x="0" y="0"/>
              <a:ext cx="183290" cy="183290"/>
            </a:xfrm>
            <a:prstGeom prst="rect">
              <a:avLst/>
            </a:prstGeom>
            <a:solidFill>
              <a:schemeClr val="accent6">
                <a:satOff val="-20754"/>
                <a:lumOff val="-1673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 hangingPunct="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42" name="Square"/>
            <p:cNvSpPr/>
            <p:nvPr/>
          </p:nvSpPr>
          <p:spPr>
            <a:xfrm>
              <a:off x="229046" y="0"/>
              <a:ext cx="183291" cy="183290"/>
            </a:xfrm>
            <a:prstGeom prst="rect">
              <a:avLst/>
            </a:prstGeom>
            <a:solidFill>
              <a:schemeClr val="accent3">
                <a:hueOff val="362282"/>
                <a:satOff val="31803"/>
                <a:lumOff val="-1824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 hangingPunct="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 kern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244" name="Arrow 7"/>
          <p:cNvSpPr/>
          <p:nvPr/>
        </p:nvSpPr>
        <p:spPr>
          <a:xfrm rot="2177219">
            <a:off x="6774086" y="5156410"/>
            <a:ext cx="582806" cy="745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7" y="0"/>
                </a:moveTo>
                <a:lnTo>
                  <a:pt x="0" y="7818"/>
                </a:lnTo>
                <a:lnTo>
                  <a:pt x="4127" y="7818"/>
                </a:lnTo>
                <a:cubicBezTo>
                  <a:pt x="4127" y="7860"/>
                  <a:pt x="4125" y="7904"/>
                  <a:pt x="4125" y="7946"/>
                </a:cubicBezTo>
                <a:cubicBezTo>
                  <a:pt x="4125" y="15487"/>
                  <a:pt x="11948" y="21600"/>
                  <a:pt x="21598" y="21600"/>
                </a:cubicBezTo>
                <a:cubicBezTo>
                  <a:pt x="21598" y="21600"/>
                  <a:pt x="21600" y="21600"/>
                  <a:pt x="21600" y="21600"/>
                </a:cubicBezTo>
                <a:lnTo>
                  <a:pt x="21600" y="16556"/>
                </a:lnTo>
                <a:cubicBezTo>
                  <a:pt x="21600" y="16556"/>
                  <a:pt x="21598" y="16556"/>
                  <a:pt x="21598" y="16556"/>
                </a:cubicBezTo>
                <a:cubicBezTo>
                  <a:pt x="15512" y="16556"/>
                  <a:pt x="10578" y="12702"/>
                  <a:pt x="10578" y="7946"/>
                </a:cubicBezTo>
                <a:cubicBezTo>
                  <a:pt x="10578" y="7903"/>
                  <a:pt x="10582" y="7860"/>
                  <a:pt x="10582" y="7818"/>
                </a:cubicBezTo>
                <a:lnTo>
                  <a:pt x="14736" y="7818"/>
                </a:lnTo>
                <a:lnTo>
                  <a:pt x="7367" y="0"/>
                </a:lnTo>
                <a:close/>
              </a:path>
            </a:pathLst>
          </a:custGeom>
          <a:solidFill>
            <a:schemeClr val="accent4">
              <a:hueOff val="-1247790"/>
              <a:lumOff val="-12326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5" name="JPARC/KEK"/>
          <p:cNvSpPr/>
          <p:nvPr/>
        </p:nvSpPr>
        <p:spPr>
          <a:xfrm>
            <a:off x="6957857" y="5884648"/>
            <a:ext cx="1004633" cy="233778"/>
          </a:xfrm>
          <a:prstGeom prst="rect">
            <a:avLst/>
          </a:prstGeom>
          <a:solidFill>
            <a:schemeClr val="accent4">
              <a:hueOff val="-1247790"/>
              <a:lumOff val="-1232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algn="ctr" defTabSz="412750" hangingPunct="0"/>
            <a:r>
              <a:rPr sz="1200" kern="0"/>
              <a:t>JPARC/KEK</a:t>
            </a:r>
          </a:p>
        </p:txBody>
      </p:sp>
      <p:grpSp>
        <p:nvGrpSpPr>
          <p:cNvPr id="257" name="Group"/>
          <p:cNvGrpSpPr/>
          <p:nvPr/>
        </p:nvGrpSpPr>
        <p:grpSpPr>
          <a:xfrm>
            <a:off x="8627579" y="89599"/>
            <a:ext cx="3580753" cy="1784328"/>
            <a:chOff x="23111" y="121092"/>
            <a:chExt cx="7161503" cy="3568654"/>
          </a:xfrm>
        </p:grpSpPr>
        <p:pic>
          <p:nvPicPr>
            <p:cNvPr id="246" name="Image" descr="Image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3111" y="121092"/>
              <a:ext cx="7063736" cy="356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017" y="0"/>
                  </a:moveTo>
                  <a:cubicBezTo>
                    <a:pt x="5605" y="546"/>
                    <a:pt x="4278" y="1391"/>
                    <a:pt x="3142" y="2553"/>
                  </a:cubicBezTo>
                  <a:cubicBezTo>
                    <a:pt x="1312" y="4425"/>
                    <a:pt x="266" y="6793"/>
                    <a:pt x="0" y="9234"/>
                  </a:cubicBezTo>
                  <a:lnTo>
                    <a:pt x="0" y="11737"/>
                  </a:lnTo>
                  <a:cubicBezTo>
                    <a:pt x="266" y="14178"/>
                    <a:pt x="1312" y="16545"/>
                    <a:pt x="3142" y="18417"/>
                  </a:cubicBezTo>
                  <a:cubicBezTo>
                    <a:pt x="4923" y="20240"/>
                    <a:pt x="7166" y="21294"/>
                    <a:pt x="9485" y="21600"/>
                  </a:cubicBezTo>
                  <a:lnTo>
                    <a:pt x="12305" y="21600"/>
                  </a:lnTo>
                  <a:cubicBezTo>
                    <a:pt x="14625" y="21294"/>
                    <a:pt x="16868" y="20240"/>
                    <a:pt x="18650" y="18417"/>
                  </a:cubicBezTo>
                  <a:cubicBezTo>
                    <a:pt x="20184" y="16848"/>
                    <a:pt x="21165" y="14929"/>
                    <a:pt x="21600" y="12911"/>
                  </a:cubicBezTo>
                  <a:lnTo>
                    <a:pt x="21600" y="8059"/>
                  </a:lnTo>
                  <a:cubicBezTo>
                    <a:pt x="21165" y="6041"/>
                    <a:pt x="20184" y="4123"/>
                    <a:pt x="18650" y="2553"/>
                  </a:cubicBezTo>
                  <a:cubicBezTo>
                    <a:pt x="17513" y="1391"/>
                    <a:pt x="16187" y="546"/>
                    <a:pt x="14775" y="0"/>
                  </a:cubicBezTo>
                  <a:lnTo>
                    <a:pt x="7017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247" name="SNOLAB"/>
            <p:cNvSpPr/>
            <p:nvPr/>
          </p:nvSpPr>
          <p:spPr>
            <a:xfrm>
              <a:off x="1780745" y="139142"/>
              <a:ext cx="1455422" cy="57317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noAutofit/>
            </a:bodyPr>
            <a:lstStyle>
              <a:lvl1pPr defTabSz="825500">
                <a:defRPr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 algn="ctr" defTabSz="412750" hangingPunct="0"/>
              <a:r>
                <a:rPr sz="1200" kern="0"/>
                <a:t>SNOLAB</a:t>
              </a:r>
            </a:p>
          </p:txBody>
        </p:sp>
        <p:sp>
          <p:nvSpPr>
            <p:cNvPr id="248" name="TRIUMF"/>
            <p:cNvSpPr/>
            <p:nvPr/>
          </p:nvSpPr>
          <p:spPr>
            <a:xfrm>
              <a:off x="167969" y="1044154"/>
              <a:ext cx="1303571" cy="64647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noAutofit/>
            </a:bodyPr>
            <a:lstStyle>
              <a:lvl1pPr defTabSz="825500">
                <a:defRPr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 algn="ctr" defTabSz="412750" hangingPunct="0"/>
              <a:r>
                <a:rPr sz="1200" kern="0"/>
                <a:t>TRIUMF</a:t>
              </a:r>
            </a:p>
          </p:txBody>
        </p:sp>
        <p:sp>
          <p:nvSpPr>
            <p:cNvPr id="249" name="CERN"/>
            <p:cNvSpPr/>
            <p:nvPr/>
          </p:nvSpPr>
          <p:spPr>
            <a:xfrm>
              <a:off x="2878999" y="1196621"/>
              <a:ext cx="1067309" cy="494073"/>
            </a:xfrm>
            <a:prstGeom prst="rect">
              <a:avLst/>
            </a:prstGeom>
            <a:solidFill>
              <a:schemeClr val="accent4">
                <a:hueOff val="-1247790"/>
                <a:lumOff val="-12326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noAutofit/>
            </a:bodyPr>
            <a:lstStyle>
              <a:lvl1pPr defTabSz="825500">
                <a:defRPr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 algn="ctr" defTabSz="412750" hangingPunct="0"/>
              <a:r>
                <a:rPr sz="1200" kern="0"/>
                <a:t>CERN</a:t>
              </a:r>
            </a:p>
          </p:txBody>
        </p:sp>
        <p:sp>
          <p:nvSpPr>
            <p:cNvPr id="250" name="PSI"/>
            <p:cNvSpPr/>
            <p:nvPr/>
          </p:nvSpPr>
          <p:spPr>
            <a:xfrm>
              <a:off x="3714910" y="191953"/>
              <a:ext cx="1146060" cy="467555"/>
            </a:xfrm>
            <a:prstGeom prst="rect">
              <a:avLst/>
            </a:prstGeom>
            <a:solidFill>
              <a:schemeClr val="accent4">
                <a:hueOff val="-1247790"/>
                <a:lumOff val="-12326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noAutofit/>
            </a:bodyPr>
            <a:lstStyle>
              <a:lvl1pPr defTabSz="825500">
                <a:defRPr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 algn="ctr" defTabSz="412750" hangingPunct="0"/>
              <a:r>
                <a:rPr sz="1200" kern="0"/>
                <a:t>PSI</a:t>
              </a:r>
            </a:p>
          </p:txBody>
        </p:sp>
        <p:sp>
          <p:nvSpPr>
            <p:cNvPr id="251" name="JPARC/KEK"/>
            <p:cNvSpPr/>
            <p:nvPr/>
          </p:nvSpPr>
          <p:spPr>
            <a:xfrm>
              <a:off x="5175350" y="1440344"/>
              <a:ext cx="2009265" cy="467555"/>
            </a:xfrm>
            <a:prstGeom prst="rect">
              <a:avLst/>
            </a:prstGeom>
            <a:solidFill>
              <a:schemeClr val="accent4">
                <a:hueOff val="-1247790"/>
                <a:lumOff val="-12326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noAutofit/>
            </a:bodyPr>
            <a:lstStyle>
              <a:lvl1pPr defTabSz="825500">
                <a:defRPr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 algn="ctr" defTabSz="412750" hangingPunct="0"/>
              <a:r>
                <a:rPr sz="1200" kern="0"/>
                <a:t>JPARC/KEK</a:t>
              </a:r>
            </a:p>
          </p:txBody>
        </p:sp>
        <p:sp>
          <p:nvSpPr>
            <p:cNvPr id="252" name="Line"/>
            <p:cNvSpPr/>
            <p:nvPr/>
          </p:nvSpPr>
          <p:spPr>
            <a:xfrm flipV="1">
              <a:off x="2038415" y="706242"/>
              <a:ext cx="156527" cy="156527"/>
            </a:xfrm>
            <a:prstGeom prst="line">
              <a:avLst/>
            </a:prstGeom>
            <a:noFill/>
            <a:ln w="25400" cap="flat">
              <a:solidFill>
                <a:schemeClr val="accent4"/>
              </a:solidFill>
              <a:prstDash val="solid"/>
              <a:miter lim="400000"/>
              <a:headEnd type="oval" w="med" len="med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1219169" hangingPunct="0"/>
              <a:endParaRPr sz="1200" kern="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3" name="Line"/>
            <p:cNvSpPr/>
            <p:nvPr/>
          </p:nvSpPr>
          <p:spPr>
            <a:xfrm flipH="1">
              <a:off x="1038377" y="799912"/>
              <a:ext cx="262073" cy="262073"/>
            </a:xfrm>
            <a:prstGeom prst="line">
              <a:avLst/>
            </a:prstGeom>
            <a:noFill/>
            <a:ln w="25400" cap="flat">
              <a:solidFill>
                <a:schemeClr val="accent4"/>
              </a:solidFill>
              <a:prstDash val="solid"/>
              <a:miter lim="400000"/>
              <a:headEnd type="oval" w="med" len="med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1219169" hangingPunct="0"/>
              <a:endParaRPr sz="1200" kern="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4" name="Line"/>
            <p:cNvSpPr/>
            <p:nvPr/>
          </p:nvSpPr>
          <p:spPr>
            <a:xfrm flipH="1">
              <a:off x="3370484" y="896345"/>
              <a:ext cx="141948" cy="355808"/>
            </a:xfrm>
            <a:prstGeom prst="line">
              <a:avLst/>
            </a:prstGeom>
            <a:noFill/>
            <a:ln w="25400" cap="flat">
              <a:solidFill>
                <a:schemeClr val="accent4">
                  <a:hueOff val="-1247790"/>
                  <a:lumOff val="-12326"/>
                </a:schemeClr>
              </a:solidFill>
              <a:prstDash val="solid"/>
              <a:miter lim="400000"/>
              <a:headEnd type="oval" w="med" len="med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1219169" hangingPunct="0"/>
              <a:endParaRPr sz="1200" kern="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5" name="Line"/>
            <p:cNvSpPr/>
            <p:nvPr/>
          </p:nvSpPr>
          <p:spPr>
            <a:xfrm flipV="1">
              <a:off x="3580184" y="293995"/>
              <a:ext cx="444335" cy="599355"/>
            </a:xfrm>
            <a:prstGeom prst="line">
              <a:avLst/>
            </a:prstGeom>
            <a:noFill/>
            <a:ln w="25400" cap="flat">
              <a:solidFill>
                <a:schemeClr val="accent4">
                  <a:hueOff val="-1247790"/>
                  <a:lumOff val="-12326"/>
                </a:schemeClr>
              </a:solidFill>
              <a:prstDash val="solid"/>
              <a:miter lim="400000"/>
              <a:headEnd type="oval" w="med" len="med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1219169" hangingPunct="0"/>
              <a:endParaRPr sz="1200" kern="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6" name="Line"/>
            <p:cNvSpPr/>
            <p:nvPr/>
          </p:nvSpPr>
          <p:spPr>
            <a:xfrm flipH="1">
              <a:off x="5692723" y="1130978"/>
              <a:ext cx="188111" cy="354209"/>
            </a:xfrm>
            <a:prstGeom prst="line">
              <a:avLst/>
            </a:prstGeom>
            <a:noFill/>
            <a:ln w="25400" cap="flat">
              <a:solidFill>
                <a:schemeClr val="accent4">
                  <a:hueOff val="-1247790"/>
                  <a:lumOff val="-12326"/>
                </a:schemeClr>
              </a:solidFill>
              <a:prstDash val="solid"/>
              <a:miter lim="400000"/>
              <a:headEnd type="oval" w="med" len="med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1219169" hangingPunct="0"/>
              <a:endParaRPr sz="1200" kern="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" name="Exploiting Canada’s unique research facilities">
            <a:extLst>
              <a:ext uri="{FF2B5EF4-FFF2-40B4-BE49-F238E27FC236}">
                <a16:creationId xmlns:a16="http://schemas.microsoft.com/office/drawing/2014/main" id="{B6183FE9-EA54-B1EB-2145-0FB9D438232C}"/>
              </a:ext>
            </a:extLst>
          </p:cNvPr>
          <p:cNvSpPr/>
          <p:nvPr/>
        </p:nvSpPr>
        <p:spPr>
          <a:xfrm>
            <a:off x="6020339" y="1902901"/>
            <a:ext cx="2488099" cy="14202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0917" y="0"/>
                </a:lnTo>
                <a:lnTo>
                  <a:pt x="21600" y="21484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 w="25400">
            <a:solidFill>
              <a:schemeClr val="accent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/>
          <a:p>
            <a:pPr algn="ctr" defTabSz="1219169" hangingPunct="0">
              <a:defRPr sz="2300">
                <a:solidFill>
                  <a:srgbClr val="FFFFFF"/>
                </a:solidFill>
              </a:defRPr>
            </a:pPr>
            <a:endParaRPr lang="en-CA" sz="1150" b="1" kern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 defTabSz="1219169" hangingPunct="0">
              <a:defRPr sz="2300">
                <a:solidFill>
                  <a:srgbClr val="FFFFFF"/>
                </a:solidFill>
              </a:defRPr>
            </a:pPr>
            <a:endParaRPr lang="en-CA" sz="1150" b="1" kern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 defTabSz="1219169" hangingPunct="0">
              <a:defRPr sz="2300">
                <a:solidFill>
                  <a:srgbClr val="FFFFFF"/>
                </a:solidFill>
              </a:defRPr>
            </a:pPr>
            <a:r>
              <a:rPr sz="1150" b="1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Exploiting</a:t>
            </a:r>
            <a:endParaRPr lang="en-CA" sz="1150" b="1" kern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 defTabSz="1219169" hangingPunct="0">
              <a:defRPr sz="2300">
                <a:solidFill>
                  <a:srgbClr val="FFFFFF"/>
                </a:solidFill>
              </a:defRPr>
            </a:pPr>
            <a:r>
              <a:rPr sz="1150" b="1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Canada’s</a:t>
            </a:r>
            <a:endParaRPr lang="en-CA" sz="1150" b="1" kern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 defTabSz="1219169" hangingPunct="0">
              <a:defRPr sz="2300">
                <a:solidFill>
                  <a:srgbClr val="FFFFFF"/>
                </a:solidFill>
              </a:defRPr>
            </a:pPr>
            <a:r>
              <a:rPr sz="1150" b="1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unique research</a:t>
            </a:r>
            <a:endParaRPr lang="en-CA" sz="1150" b="1" kern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 defTabSz="1219169" hangingPunct="0">
              <a:defRPr sz="2300">
                <a:solidFill>
                  <a:srgbClr val="FFFFFF"/>
                </a:solidFill>
              </a:defRPr>
            </a:pPr>
            <a:r>
              <a:rPr sz="1150" b="1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facilities </a:t>
            </a:r>
            <a:br>
              <a:rPr sz="1150" b="1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1150" b="1" kern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Leading Internationally TRIUMF’s expertise at  premier international facilities">
            <a:extLst>
              <a:ext uri="{FF2B5EF4-FFF2-40B4-BE49-F238E27FC236}">
                <a16:creationId xmlns:a16="http://schemas.microsoft.com/office/drawing/2014/main" id="{09AF4280-5133-3547-1443-FB6D2A68B5E6}"/>
              </a:ext>
            </a:extLst>
          </p:cNvPr>
          <p:cNvSpPr/>
          <p:nvPr/>
        </p:nvSpPr>
        <p:spPr>
          <a:xfrm>
            <a:off x="3574794" y="1900121"/>
            <a:ext cx="3604449" cy="1424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0917" y="0"/>
                </a:lnTo>
                <a:lnTo>
                  <a:pt x="21600" y="21484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>
              <a:hueOff val="-1247790"/>
              <a:lumOff val="-12326"/>
            </a:schemeClr>
          </a:solidFill>
          <a:ln w="25400">
            <a:solidFill>
              <a:schemeClr val="accent4">
                <a:hueOff val="-1247790"/>
                <a:lumOff val="-12326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/>
          <a:p>
            <a:pPr algn="ctr" defTabSz="1219169" hangingPunct="0">
              <a:defRPr sz="2300">
                <a:solidFill>
                  <a:srgbClr val="FFFFFF"/>
                </a:solidFill>
              </a:defRPr>
            </a:pPr>
            <a:r>
              <a:rPr sz="1150" b="1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Leading </a:t>
            </a:r>
            <a:endParaRPr lang="en-CA" sz="1150" b="1" kern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 defTabSz="1219169" hangingPunct="0">
              <a:defRPr sz="2300">
                <a:solidFill>
                  <a:srgbClr val="FFFFFF"/>
                </a:solidFill>
              </a:defRPr>
            </a:pPr>
            <a:r>
              <a:rPr sz="1150" b="1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Internationally </a:t>
            </a:r>
            <a:endParaRPr lang="en-CA" sz="1150" b="1" kern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 defTabSz="1219169" hangingPunct="0">
              <a:defRPr sz="2300">
                <a:solidFill>
                  <a:srgbClr val="FFFFFF"/>
                </a:solidFill>
              </a:defRPr>
            </a:pPr>
            <a:r>
              <a:rPr sz="115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TRIUMF’s expertise at  </a:t>
            </a:r>
            <a:endParaRPr lang="en-CA" sz="1150" kern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 defTabSz="1219169" hangingPunct="0">
              <a:defRPr sz="2300">
                <a:solidFill>
                  <a:srgbClr val="FFFFFF"/>
                </a:solidFill>
              </a:defRPr>
            </a:pPr>
            <a:r>
              <a:rPr sz="1150" kern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premier international facilities</a:t>
            </a:r>
          </a:p>
        </p:txBody>
      </p:sp>
    </p:spTree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ASTER" val="__part_0"/>
  <p:tag name="__PART_0" val="eyIkaWQiOiIxIiwiX3N3aW1sYW5lc1YyIjpbeyIkaWQiOiIyIiwiX2FjdGl2aXRpZXMiOlt7IiRpZCI6IjMiLCJfcm93cyI6W10sIkluZGV4IjowLCJJZCI6IjE3NzFlNmFmLWFlMTAtNDRkNS05NWVlLWQxZjQwMmJhOThlZSIsIkhlYWRlclRleHQiOm51bGwsIklzRGVmYXVsdCI6dHJ1ZSwiU3R5bGUiOnsiJGlkIjoiNCIsIkhlYWRlclN0eWxlIjp7IiRpZCI6IjUiLCJUZXh0U3R5bGUiOnsiJGlkIjoiNiIsIkZvbnRTZXR0aW5ncyI6eyIkaWQiOiI3IiwiRm9udFNpemUiOjExLCJGb250TmFtZSI6IkNhbGlicmkiLCJJc0JvbGQiOmZhbHNlLCJJc0l0YWxpYyI6ZmFsc2UsIklzVW5kZXJsaW5lZCI6ZmFsc2UsIlBhcmVudFN0eWxlIjpudWxsfSwiQXV0b1NpemUiOjIsIkZvcmVncm91bmQiOnsiJGlkIjoiOCIsIkNvbG9yIjp7IiRpZCI6Ijk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xMCIsIlRvcCI6MC4wLCJMZWZ0IjowLjAsIlJpZ2h0IjowLjAsIkJvdHRvbSI6MC4wfSwiUGFkZGluZyI6eyIkaWQiOiIxMSIsIlRvcCI6MC4wLCJMZWZ0IjowLjAsIlJpZ2h0IjowLjAsIkJvdHRvbSI6MC4wfSwiQmFja2dyb3VuZCI6eyIkaWQiOiIxMiIsIkNvbG9yIjp7IiRpZCI6IjEzIiwiQSI6MjU1LCJSIjowLCJHIjowLCJCIjowfX0sIklzVmlzaWJsZSI6dHJ1ZSwiV2lkdGgiOjAuMCwiSGVpZ2h0IjowLjAsIkJvcmRlclN0eWxlIjpudWxsLCJQYXJlbnRTdHlsZSI6bnVsbH0sIlJlY3RhbmdsZVN0eWxlIjp7IiRpZCI6IjE0IiwiTWFyZ2luIjp7IiRpZCI6IjE1IiwiVG9wIjowLjAsIkxlZnQiOjAuMCwiUmlnaHQiOjAuMCwiQm90dG9tIjowLjB9LCJQYWRkaW5nIjp7IiRpZCI6IjE2IiwiVG9wIjowLjAsIkxlZnQiOjAuMCwiUmlnaHQiOjAuMCwiQm90dG9tIjowLjB9LCJCYWNrZ3JvdW5kIjp7IiRpZCI6IjE3IiwiQ29sb3IiOnsiJGlkIjoiMTgiLCJBIjo2MywiUiI6MjEsIkciOjk2LCJCIjoxMzB9fSwiSXNWaXNpYmxlIjp0cnVlLCJXaWR0aCI6MC4wLCJIZWlnaHQiOjAuMCwiQm9yZGVyU3R5bGUiOnsiJGlkIjoiMTkiLCJMaW5lQ29sb3IiOnsiJGlkIjoiMjAiLCIkdHlwZSI6Ik5MUkUuQ29tbW9uLkRvbS5Tb2xpZENvbG9yQnJ1c2gsIE5MUkUuQ29tbW9uIiwiQ29sb3IiOnsiJGlkIjoiMjEiLCJBIjoyNTUsIlIiOjI1NSwiRyI6MCwiQiI6MH19LCJMaW5lV2VpZ2h0IjowLjAsIkxpbmVUeXBlIjowLCJQYXJlbnRTdHlsZSI6bnVsbH0sIlBhcmVudFN0eWxlIjpudWxsfSwiTWFyZ2luIjp7IiRpZCI6IjIyIiwiVG9wIjowLjAsIkxlZnQiOjAuMCwiUmlnaHQiOjAuMCwiQm90dG9tIjowLjB9LCJQYWRkaW5nIjp7IiRpZCI6IjIzIiwiVG9wIjowLjAsIkxlZnQiOjAuMCwiUmlnaHQiOjAuMCwiQm90dG9tIjowLjB9LCJCYWNrZ3JvdW5kIjpudWxsLCJJc1Zpc2libGUiOnRydWUsIldpZHRoIjowLjAsIkhlaWdodCI6MC4wLCJCb3JkZXJTdHlsZSI6bnVsbCwiUGFyZW50U3R5bGUiOm51bGx9LCJCYWNrZ3JvdW5kU3R5bGUiOnsiJGlkIjoiMjQiLCJNYXJnaW4iOnsiJGlkIjoiMjUiLCJUb3AiOjAuMCwiTGVmdCI6MC4wLCJSaWdodCI6MC4wLCJCb3R0b20iOjAuMH0sIlBhZGRpbmciOnsiJGlkIjoiMjYiLCJUb3AiOjAuMCwiTGVmdCI6MC4wLCJSaWdodCI6MC4wLCJCb3R0b20iOjAuMH0sIkJhY2tncm91bmQiOnsiJGlkIjoiMjciLCJDb2xvciI6eyIkaWQiOiIyOCIsIkEiOjUxLCJSIjoyMDAsIkciOjIwMCwiQiI6MjAwfX0sIklzVmlzaWJsZSI6dHJ1ZSwiV2lkdGgiOjAuMCwiSGVpZ2h0IjowLjAsIkJvcmRlclN0eWxlIjp7IiRpZCI6IjI5IiwiTGluZUNvbG9yIjp7IiRpZCI6IjMwIiwiJHR5cGUiOiJOTFJFLkNvbW1vbi5Eb20uU29saWRDb2xvckJydXNoLCBOTFJFLkNvbW1vbiIsIkNvbG9yIjp7IiRpZCI6IjMxIiwiQSI6MjU1LCJSIjoyMzQsIkciOjIyLCJCIjozMH19LCJMaW5lV2VpZ2h0IjowLjAsIkxpbmVUeXBlIjowLCJQYXJlbnRTdHlsZSI6bnVsbH0sIlBhcmVudFN0eWxlIjpudWxsfSwiTWFyZ2luIjp7IiRpZCI6IjMyIiwiVG9wIjowLjAsIkxlZnQiOjAuMCwiUmlnaHQiOjAuMCwiQm90dG9tIjowLjB9LCJQYWRkaW5nIjp7IiRpZCI6IjMzIiwiVG9wIjowLjAsIkxlZnQiOjAuMCwiUmlnaHQiOjAuMCwiQm90dG9tIjowLjB9LCJJc1Zpc2libGUiOnRydWUsIldpZHRoIjowLjAsIkhlaWdodCI6MC4wLCJCb3JkZXJTdHlsZSI6eyIkaWQiOiIzNCIsIkxpbmVDb2xvciI6bnVsbCwiTGluZVdlaWdodCI6MC4wLCJMaW5lVHlwZSI6MCwiUGFyZW50U3R5bGUiOm51bGx9LCJQYXJlbnRTdHlsZSI6bnVsbH19LHsiJGlkIjoiMzUiLCJfcm93cyI6W3siJGlkIjoiMzYiLCJfdGFza3MiOlt7IiRpZCI6IjM3IiwiX2F0dGFjaGVkTWlsZXN0b25lcyI6W3siJGlkIjoiMzgiLCJEYXRlIjoiMjAyNS0wOC0wMVQwMDowMDowMCIsIlN0eWxlIjp7IiRpZCI6IjM5IiwiU2hhcGUiOjEsIkNvbm5lY3Rvck1hcmdpbiI6eyIkaWQiOiI0MCIsIlRvcCI6MC4wLCJMZWZ0IjoyLjAsIlJpZ2h0IjoyLjAsIkJvdHRvbSI6MC4wfSwiQ29ubmVjdG9yU3R5bGUiOnsiJGlkIjoiNDEiLCJMaW5lQ29sb3IiOnsiJGlkIjoiNDIiLCIkdHlwZSI6Ik5MUkUuQ29tbW9uLkRvbS5Tb2xpZENvbG9yQnJ1c2gsIE5MUkUuQ29tbW9uIiwiQ29sb3IiOnsiJGlkIjoiNDMiLCJBIjoxMjcsIlIiOjI2LCJHIjoxNzAsIkIiOjY2fX0sIkxpbmVXZWlnaHQiOjEuMCwiTGluZVR5cGUiOjAsIlBhcmVudFN0eWxlIjpudWxsfSwiSXNCZWxvd1RpbWViYW5kIjp0cnVlLCJQb3NpdGlvbk9uVGFzayI6MywiSGlkZURhdGUiOmZhbHNlLCJTaGFwZVNpemUiOjAsIlNwYWNpbmciOjAuMCwiUGFkZGluZyI6eyIkaWQiOiI0NCIsIlRvcCI6NS4wLCJMZWZ0IjozLjAsIlJpZ2h0IjowLjAsIkJvdHRvbSI6Mi4wfSwiU2hhcGVTdHlsZSI6eyIkaWQiOiI0NSIsIk1hcmdpbiI6eyIkaWQiOiI0NiIsIlRvcCI6MC4wLCJMZWZ0IjowLjAsIlJpZ2h0IjowLjAsIkJvdHRvbSI6MC4wfSwiUGFkZGluZyI6eyIkaWQiOiI0NyIsIlRvcCI6MC4wLCJMZWZ0IjowLjAsIlJpZ2h0IjowLjAsIkJvdHRvbSI6MC4wfSwiQmFja2dyb3VuZCI6eyIkaWQiOiI0OCIsIkNvbG9yIjp7IiRpZCI6IjQ5IiwiQSI6MjU1LCJSIjoyNiwiRyI6MTcwLCJCIjo2Nn19LCJJc1Zpc2libGUiOnRydWUsIldpZHRoIjoxMi4wLCJIZWlnaHQiOjE0LjAsIkJvcmRlclN0eWxlIjp7IiRpZCI6IjUwIiwiTGluZUNvbG9yIjp7IiRpZCI6IjUxIiwiJHR5cGUiOiJOTFJFLkNvbW1vbi5Eb20uU29saWRDb2xvckJydXNoLCBOTFJFLkNvbW1vbiIsIkNvbG9yIjp7IiRpZCI6IjUyIiwiQSI6MjU1LCJSIjoyMzQsIkciOjIyLCJCIjozMH19LCJMaW5lV2VpZ2h0IjowLjAsIkxpbmVUeXBlIjowLCJQYXJlbnRTdHlsZSI6bnVsbH0sIlBhcmVudFN0eWxlIjpudWxsfSwiVGl0bGVTdHlsZSI6eyIkaWQiOiI1MyIsIkZvbnRTZXR0aW5ncyI6eyIkaWQiOiI1NCIsIkZvbnRTaXplIjoxMSwiRm9udE5hbWUiOiJDYWxpYnJpIiwiSXNCb2xkIjp0cnVlLCJJc0l0YWxpYyI6ZmFsc2UsIklzVW5kZXJsaW5lZCI6ZmFsc2UsIlBhcmVudFN0eWxlIjpudWxsfSwiQXV0b1NpemUiOjAsIkZvcmVncm91bmQiOnsiJGlkIjoiNTUiLCJDb2xvciI6eyIkaWQiOiI1Ni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1NyIsIlRvcCI6MC4wLCJMZWZ0IjowLjAsIlJpZ2h0IjowLjAsIkJvdHRvbSI6MC4wfSwiUGFkZGluZyI6eyIkaWQiOiI1OCIsIlRvcCI6MC4wLCJMZWZ0IjowLjAsIlJpZ2h0IjowLjAsIkJvdHRvbSI6MC4wfSwiQmFja2dyb3VuZCI6eyIkaWQiOiI1OSIsIkNvbG9yIjp7IiRpZCI6IjYwIiwiQSI6MCwiUiI6MjU1LCJHIjoyNTUsIkIiOjI1NX19LCJJc1Zpc2libGUiOnRydWUsIldpZHRoIjowLjAsIkhlaWdodCI6MC4wLCJCb3JkZXJTdHlsZSI6eyIkaWQiOiI2MSIsIkxpbmVDb2xvciI6bnVsbCwiTGluZVdlaWdodCI6MC4wLCJMaW5lVHlwZSI6MCwiUGFyZW50U3R5bGUiOm51bGx9LCJQYXJlbnRTdHlsZSI6bnVsbH0sIkRhdGVTdHlsZSI6eyIkaWQiOiI2MiIsIkZvbnRTZXR0aW5ncyI6eyIkaWQiOiI2MyIsIkZvbnRTaXplIjoxMCwiRm9udE5hbWUiOiJDYWxpYnJpIiwiSXNCb2xkIjpmYWxzZSwiSXNJdGFsaWMiOmZhbHNlLCJJc1VuZGVybGluZWQiOmZhbHNlLCJQYXJlbnRTdHlsZSI6bnVsbH0sIkF1dG9TaXplIjowLCJGb3JlZ3JvdW5kIjp7IiRpZCI6IjY0IiwiQ29sb3IiOnsiJGlkIjoiNjU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NjYiLCJUb3AiOjAuMCwiTGVmdCI6MC4wLCJSaWdodCI6MC4wLCJCb3R0b20iOjAuMH0sIlBhZGRpbmciOnsiJGlkIjoiNjciLCJUb3AiOjAuMCwiTGVmdCI6MC4wLCJSaWdodCI6MC4wLCJCb3R0b20iOjAuMH0sIkJhY2tncm91bmQiOnsiJGlkIjoiNjgiLCJDb2xvciI6eyIkaWQiOiI2OSIsIkEiOjAsIlIiOjI1NSwiRyI6MjU1LCJCIjoyNTV9fSwiSXNWaXNpYmxlIjpmYWxzZSwiV2lkdGgiOjAuMCwiSGVpZ2h0IjowLjAsIkJvcmRlclN0eWxlIjp7IiRpZCI6IjcwIiwiTGluZUNvbG9yIjpudWxsLCJMaW5lV2VpZ2h0IjowLjAsIkxpbmVUeXBlIjowLCJQYXJlbnRTdHlsZSI6bnVsbH0sIlBhcmVudFN0eWxlIjpudWxsfSwiRGF0ZUZvcm1hdCI6eyIkaWQiOiI3M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3MiIsIkZvcm1hdCI6MCwiSXNWaXNpYmxlIjpmYWxzZSwiTGFzdEtub3duVmlzaWJpbGl0eVN0YXRlIjpmYWxzZX0sIklzVmlzaWJsZSI6dHJ1ZSwiUGFyZW50U3R5bGUiOm51bGx9LCJJbmRleCI6MSwiUGVyY2VudGFnZUNvbXBsZXRlIjoxMDAuMCwiUG9zaXRpb24iOnsiUmF0aW8iOjAuMCwiSXNDdXN0b20iOmZhbHNlfSwiRGF0ZUZvcm1hdCI6eyIkcmVmIjoiNzEifSwiV2Vla051bWJlcmluZyI6eyIkaWQiOiI3MyIsIkZvcm1hdCI6MCwiSXNWaXNpYmxlIjpmYWxzZSwiTGFzdEtub3duVmlzaWJpbGl0eVN0YXRlIjpmYWxzZX0sIkJhc2VsaW5lRGF0YSI6eyIkaWQiOiI3NCIsIkRhdGUiOiIyMDI1LTA4LTAxVDAwOjAwOjAwIn0sIlJlbGF0ZWRUYXNrSWQiOiI4MDNkNDljMy01MDIwLTQzYTItYTMyZC0wZWZlNjEwNWM3MmQiLCJJZCI6IjY5M2UxYzE4LWE1MTQtNDk0NC1hMWQyLWYyZDVmZDFjYzhiMSIsIkltcG9ydElkIjoiIiwiVGl0bGUiOiJGaXhlZCBTaGllbGRpbmcgQ29uc3RydWN0aW9uIENvbXBsZXRlIiwiTm90ZSI6bnVsbCwiSHlwZXJsaW5rIjp7IiRpZCI6Ijc1IiwiQWRkcmVzcyI6IiIsIlN1YkFkZHJlc3MiOiIifSwiSXNDaGFuZ2VkIjpmYWxzZSwiSXNOZXciOmZhbHNlfV0sIlRhc2tEZWZpbml0aW9uIjp7IiRpZCI6Ijc2IiwiR3JvdXBOYW1lIjpudWxsLCJTdGFydERhdGUiOiIyMDI1LTAxLTAxVDAwOjAwOjAwIiwiRW5kRGF0ZSI6IjIwMjUtMDgtMDFUMjM6NTk6MDAiLCJQZXJjZW50YWdlQ29tcGxldGUiOjEwMC4wLCJTdHlsZSI6eyIkaWQiOiI3NyIsIlNoYXBlIjo0LCJTaGFwZVRoaWNrbmVzcyI6MSwiRHVyYXRpb25Gb3JtYXQiOjAsIkluY2x1ZGVOb25Xb3JraW5nRGF5c0luRHVyYXRpb24iOmZhbHNlLCJQZXJjZW50YWdlQ29tcGxldGVTdHlsZSI6eyIkaWQiOiI3OCIsIkZvbnRTZXR0aW5ncyI6eyIkaWQiOiI3OSIsIkZvbnRTaXplIjoxMCwiRm9udE5hbWUiOiJDYWxpYnJpIiwiSXNCb2xkIjpmYWxzZSwiSXNJdGFsaWMiOmZhbHNlLCJJc1VuZGVybGluZWQiOmZhbHNlLCJQYXJlbnRTdHlsZSI6bnVsbH0sIkF1dG9TaXplIjowLCJGb3JlZ3JvdW5kIjp7IiRpZCI6IjgwIiwiQ29sb3IiOnsiJGlkIjoiODEiLCJBIjoyNTUsIlIiOjAsIkciOjExNCwiQiI6MTg4fX0sIk1heFdpZHRoIjoyMDAuMCwiTWF4SGVpZ2h0IjoiSW5maW5pdHkiLCJTbWFydEZvcmVncm91bmRJc0FjdGl2ZSI6ZmFsc2UsIkhvcml6b250YWxBbGlnbm1lbnQiOjEsIlZlcnRpY2FsQWxpZ25tZW50IjoxLCJTbWFydEZvcmVncm91bmQiOm51bGwsIkJhY2tncm91bmRGaWxsVHlwZSI6MCwiTWFyZ2luIjp7IiRpZCI6IjgyIiwiVG9wIjowLjAsIkxlZnQiOjAuMCwiUmlnaHQiOjAuMCwiQm90dG9tIjowLjB9LCJQYWRkaW5nIjp7IiRpZCI6IjgzIiwiVG9wIjowLjAsIkxlZnQiOjAuMCwiUmlnaHQiOjAuMCwiQm90dG9tIjowLjB9LCJCYWNrZ3JvdW5kIjp7IiRpZCI6Ijg0IiwiQ29sb3IiOnsiJGlkIjoiODUiLCJBIjo4OSwiUiI6MjYsIkciOjE3MCwiQiI6NjZ9fSwiSXNWaXNpYmxlIjp0cnVlLCJXaWR0aCI6MC4wLCJIZWlnaHQiOjAuMCwiQm9yZGVyU3R5bGUiOnsiJGlkIjoiODYiLCJMaW5lQ29sb3IiOm51bGwsIkxpbmVXZWlnaHQiOjAuMCwiTGluZVR5cGUiOjAsIlBhcmVudFN0eWxlIjpudWxsfSwiUGFyZW50U3R5bGUiOm51bGx9LCJEdXJhdGlvblN0eWxlIjp7IiRpZCI6Ijg3IiwiRm9udFNldHRpbmdzIjp7IiRpZCI6Ijg4IiwiRm9udFNpemUiOjEwLCJGb250TmFtZSI6IkNhbGlicmkiLCJJc0JvbGQiOmZhbHNlLCJJc0l0YWxpYyI6ZmFsc2UsIklzVW5kZXJsaW5lZCI6ZmFsc2UsIlBhcmVudFN0eWxlIjpudWxsfSwiQXV0b1NpemUiOjAsIkZvcmVncm91bmQiOnsiJGlkIjoiODkiLCJDb2xvciI6eyIkaWQiOiI5M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kxIiwiVG9wIjowLjAsIkxlZnQiOjAuMCwiUmlnaHQiOjAuMCwiQm90dG9tIjowLjB9LCJQYWRkaW5nIjp7IiRpZCI6IjkyIiwiVG9wIjowLjAsIkxlZnQiOjAuMCwiUmlnaHQiOjAuMCwiQm90dG9tIjowLjB9LCJCYWNrZ3JvdW5kIjp7IiRpZCI6IjkzIiwiQ29sb3IiOnsiJGlkIjoiOTQiLCJBIjoyNTUsIlIiOjIzNywiRyI6MTI1LCJCIjo0OX19LCJJc1Zpc2libGUiOnRydWUsIldpZHRoIjowLjAsIkhlaWdodCI6MC4wLCJCb3JkZXJTdHlsZSI6eyIkaWQiOiI5NSIsIkxpbmVDb2xvciI6bnVsbCwiTGluZVdlaWdodCI6MC4wLCJMaW5lVHlwZSI6MCwiUGFyZW50U3R5bGUiOm51bGx9LCJQYXJlbnRTdHlsZSI6bnVsbH0sIkhvcml6b250YWxDb25uZWN0b3JTdHlsZSI6eyIkaWQiOiI5NiIsIkxpbmVDb2xvciI6eyIkaWQiOiI5NyIsIiR0eXBlIjoiTkxSRS5Db21tb24uRG9tLlNvbGlkQ29sb3JCcnVzaCwgTkxSRS5Db21tb24iLCJDb2xvciI6eyIkaWQiOiI5OCIsIkEiOjI1NSwiUiI6MCwiRyI6MCwiQiI6MH19LCJMaW5lV2VpZ2h0IjowLjAsIkxpbmVUeXBlIjowLCJQYXJlbnRTdHlsZSI6bnVsbH0sIlZlcnRpY2FsQ29ubmVjdG9yU3R5bGUiOnsiJGlkIjoiOTkiLCJMaW5lQ29sb3IiOnsiJGlkIjoiMTAwIiwiJHR5cGUiOiJOTFJFLkNvbW1vbi5Eb20uU29saWRDb2xvckJydXNoLCBOTFJFLkNvbW1vbiIsIkNvbG9yIjp7IiRpZCI6IjEwMSIsIkEiOjI1NSwiUiI6MCwiRyI6MCwiQiI6MH19LCJMaW5lV2VpZ2h0IjowLjAsIkxpbmVUeXBlIjowLCJQYXJlbnRTdHlsZSI6bnVsbH0sIk1hcmdpbiI6bnVsbCwiU3RhcnREYXRlUG9zaXRpb24iOjYsIkVuZERhdGVQb3NpdGlvbiI6NiwiRGF0ZUlzVmlzaWJsZSI6ZmFsc2UsIlRpdGxlUG9zaXRpb24iOjIsIkR1cmF0aW9uUG9zaXRpb24iOjYsIlBlcmNlbnRhZ2VDb21wbGV0ZWRQb3NpdGlvbiI6MiwiU3BhY2luZyI6MywiSXNCZWxvd1RpbWViYW5kIjp0cnVlLCJQZXJjZW50YWdlQ29tcGxldGVTaGFwZU9wYWNpdHkiOjM1LCJCYXNlbGluZVN0eWxlIjp7IiRpZCI6IjEwMiIsIlNoYXBlU3R5bGUiOnsiJGlkIjoiMTAzIiwiTWFyZ2luIjp7IiRpZCI6IjEwNCIsIlRvcCI6MC4wLCJMZWZ0IjowLjAsIlJpZ2h0IjowLjAsIkJvdHRvbSI6MC4wfSwiUGFkZGluZyI6eyIkaWQiOiIxMDUiLCJUb3AiOjAuMCwiTGVmdCI6MC4wLCJSaWdodCI6MC4wLCJCb3R0b20iOjAuMH0sIkJhY2tncm91bmQiOnsiJGlkIjoiMTA2IiwiQ29sb3IiOnsiJGlkIjoiMTA3IiwiQSI6MTUzLCJSIjowLCJHIjowLCJCIjowfX0sIklzVmlzaWJsZSI6dHJ1ZSwiV2lkdGgiOjAuMCwiSGVpZ2h0IjowLjAsIkJvcmRlclN0eWxlIjpudWxsLCJQYXJlbnRTdHlsZSI6bnVsbH0sIk1hcmdpbiI6eyIkaWQiOiIxMDgiLCJUb3AiOjAuMCwiTGVmdCI6MC4wLCJSaWdodCI6MC4wLCJCb3R0b20iOjAuMH0sIlBhZGRpbmciOnsiJGlkIjoiMTA5IiwiVG9wIjowLjAsIkxlZnQiOjAuMCwiUmlnaHQiOjAuMCwiQm90dG9tIjowLjB9LCJCYWNrZ3JvdW5kIjpudWxsLCJJc1Zpc2libGUiOnRydWUsIldpZHRoIjowLjAsIkhlaWdodCI6MC4wLCJCb3JkZXJTdHlsZSI6bnVsbCwiUGFyZW50U3R5bGUiOm51bGx9LCJTaGFwZVN0eWxlIjp7IiRpZCI6IjExMCIsIk1hcmdpbiI6eyIkaWQiOiIxMTEiLCJUb3AiOjAuMCwiTGVmdCI6NC4wLCJSaWdodCI6NC4wLCJCb3R0b20iOjAuMH0sIlBhZGRpbmciOnsiJGlkIjoiMTEyIiwiVG9wIjowLjAsIkxlZnQiOjAuMCwiUmlnaHQiOjAuMCwiQm90dG9tIjowLjB9LCJCYWNrZ3JvdW5kIjp7IiRpZCI6IjExMyIsIkNvbG9yIjp7IiRpZCI6IjExNCIsIkEiOjI1NSwiUiI6MCwiRyI6MTE0LCJCIjoxODh9fSwiSXNWaXNpYmxlIjp0cnVlLCJXaWR0aCI6MC4wLCJIZWlnaHQiOjE2LjAsIkJvcmRlclN0eWxlIjp7IiRpZCI6IjExNSIsIkxpbmVDb2xvciI6eyIkaWQiOiIxMTYiLCIkdHlwZSI6Ik5MUkUuQ29tbW9uLkRvbS5Tb2xpZENvbG9yQnJ1c2gsIE5MUkUuQ29tbW9uIiwiQ29sb3IiOnsiJGlkIjoiMTE3IiwiQSI6MjU1LCJSIjoyMzQsIkciOjIyLCJCIjozMH19LCJMaW5lV2VpZ2h0IjowLjAsIkxpbmVUeXBlIjowLCJQYXJlbnRTdHlsZSI6bnVsbH0sIlBhcmVudFN0eWxlIjpudWxsfSwiVGl0bGVTdHlsZSI6eyIkaWQiOiIxMTgiLCJGb250U2V0dGluZ3MiOnsiJGlkIjoiMTE5IiwiRm9udFNpemUiOjEyLCJGb250TmFtZSI6IkNhbGlicmkiLCJJc0JvbGQiOnRydWUsIklzSXRhbGljIjpmYWxzZSwiSXNVbmRlcmxpbmVkIjpmYWxzZSwiUGFyZW50U3R5bGUiOm51bGx9LCJBdXRvU2l6ZSI6MCwiRm9yZWdyb3VuZCI6eyIkaWQiOiIxMjAiLCJDb2xvciI6eyIkaWQiOiIxMjEiLCJBIjoyNTUsIlIiOjI1NSwiRyI6MjU1LCJCIjoyNTV9fSwiTWF4V2lkdGgiOjIwMC4wLCJNYXhIZWlnaHQiOiJJbmZpbml0eSIsIlNtYXJ0Rm9yZWdyb3VuZElzQWN0aXZlIjpmYWxzZSwiSG9yaXpvbnRhbEFsaWdubWVudCI6MSwiVmVydGljYWxBbGlnbm1lbnQiOjEsIlNtYXJ0Rm9yZWdyb3VuZCI6bnVsbCwiQmFja2dyb3VuZEZpbGxUeXBlIjowLCJNYXJnaW4iOnsiJGlkIjoiMTIyIiwiVG9wIjowLjAsIkxlZnQiOjAuMCwiUmlnaHQiOjAuMCwiQm90dG9tIjowLjB9LCJQYWRkaW5nIjp7IiRpZCI6IjEyMyIsIlRvcCI6MC4wLCJMZWZ0IjowLjAsIlJpZ2h0IjowLjAsIkJvdHRvbSI6MC4wfSwiQmFja2dyb3VuZCI6eyIkaWQiOiIxMjQiLCJDb2xvciI6eyIkaWQiOiIxMjUiLCJBIjowLCJSIjoyNTUsIkciOjI1NSwiQiI6MjU1fX0sIklzVmlzaWJsZSI6dHJ1ZSwiV2lkdGgiOjAuMCwiSGVpZ2h0IjowLjAsIkJvcmRlclN0eWxlIjp7IiRpZCI6IjEyNiIsIkxpbmVDb2xvciI6bnVsbCwiTGluZVdlaWdodCI6MC4wLCJMaW5lVHlwZSI6MCwiUGFyZW50U3R5bGUiOm51bGx9LCJQYXJlbnRTdHlsZSI6bnVsbH0sIkRhdGVTdHlsZSI6eyIkaWQiOiIxMjciLCJGb250U2V0dGluZ3MiOnsiJGlkIjoiMTI4IiwiRm9udFNpemUiOjEwLCJGb250TmFtZSI6IkNhbGlicmkiLCJJc0JvbGQiOmZhbHNlLCJJc0l0YWxpYyI6ZmFsc2UsIklzVW5kZXJsaW5lZCI6ZmFsc2UsIlBhcmVudFN0eWxlIjpudWxsfSwiQXV0b1NpemUiOjAsIkZvcmVncm91bmQiOnsiJGlkIjoiMTI5IiwiQ29sb3IiOnsiJGlkIjoiMTMw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EzMSIsIlRvcCI6MC4wLCJMZWZ0IjowLjAsIlJpZ2h0IjowLjAsIkJvdHRvbSI6MC4wfSwiUGFkZGluZyI6eyIkaWQiOiIxMzIiLCJUb3AiOjAuMCwiTGVmdCI6MC4wLCJSaWdodCI6MC4wLCJCb3R0b20iOjAuMH0sIkJhY2tncm91bmQiOnsiJGlkIjoiMTMzIiwiQ29sb3IiOnsiJGlkIjoiMTM0IiwiQSI6MCwiUiI6MjU1LCJHIjoyNTUsIkIiOjI1NX19LCJJc1Zpc2libGUiOnRydWUsIldpZHRoIjowLjAsIkhlaWdodCI6MC4wLCJCb3JkZXJTdHlsZSI6eyIkaWQiOiIxMzUiLCJMaW5lQ29sb3IiOm51bGwsIkxpbmVXZWlnaHQiOjAuMCwiTGluZVR5cGUiOjAsIlBhcmVudFN0eWxlIjpudWxsfSwiUGFyZW50U3R5bGUiOm51bGx9LCJEYXRlRm9ybWF0Ijp7IiRpZCI6IjEzN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zciLCJGb3JtYXQiOjAsIklzVmlzaWJsZSI6ZmFsc2UsIkxhc3RLbm93blZpc2liaWxpdHlTdGF0ZSI6ZmFsc2V9LCJJc1Zpc2libGUiOnRydWUsIlBhcmVudFN0eWxlIjpudWxsfSwiSW5kZXgiOjAsIlNtYXJ0RHVyYXRpb25BY3RpdmF0ZWQiOmZhbHNlLCJEYXRlRm9ybWF0Ijp7IiRyZWYiOiIxMzYifSwiV2Vla051bWJlcmluZyI6eyIkaWQiOiIxMzgiLCJGb3JtYXQiOjAsIklzVmlzaWJsZSI6ZmFsc2UsIkxhc3RLbm93blZpc2liaWxpdHlTdGF0ZSI6ZmFsc2V9LCJCYXNlbGluZURhdGEiOnsiJGlkIjoiMTM5IiwiU3RhcnREYXRlIjoiMjAyNS0wMS0wMVQwMDowMDowMCIsIkVuZERhdGUiOiIyMDI1LTA4LTAxVDIzOjU5OjAwIn0sIklkIjoiODAzZDQ5YzMtNTAyMC00M2EyLWEzMmQtMGVmZTYxMDVjNzJkIiwiSW1wb3J0SWQiOiIxMyIsIlRpdGxlIjoiQ29uc3RydWN0aW9uIiwiTm90ZSI6bnVsbCwiSHlwZXJsaW5rIjp7IiRpZCI6IjE0MCIsIkFkZHJlc3MiOiIiLCJTdWJBZGRyZXNzIjoiIn0sIklzQ2hhbmdlZCI6ZmFsc2UsIklzTmV3IjpmYWxzZX19XSwiX21pbGVzdG9uZXMiOltdLCJJZCI6IjAwMDAwMDAwLTAwMDAtMDAwMC0wMDAwLTAwMDAwMDAwMDAwMCIsIklzU2luZ2xlSXRlbVJvdyI6dHJ1ZX1dLCJJbmRleCI6MSwiSWQiOiI2OWFmM2UyNy1kMTZiLTRmYmQtYmE1MC05MWRiYjM1NWZmMWMiLCJIZWFkZXJUZXh0IjoiRml4ZWQgU2hpZWxkaW5nIiwiSXNEZWZhdWx0IjpmYWxzZSwiU3R5bGUiOnsiJGlkIjoiMTQxIiwiSGVhZGVyU3R5bGUiOnsiJGlkIjoiMTQyIiwiVGV4dFN0eWxlIjp7IiRpZCI6IjE0MyIsIkZvbnRTZXR0aW5ncyI6eyIkaWQiOiIxNDQiLCJGb250U2l6ZSI6MTAsIkZvbnROYW1lIjoiQ2FsaWJyaSIsIklzQm9sZCI6dHJ1ZSwiSXNJdGFsaWMiOmZhbHNlLCJJc1VuZGVybGluZWQiOmZhbHNlLCJQYXJlbnRTdHlsZSI6bnVsbH0sIkF1dG9TaXplIjoyLCJGb3JlZ3JvdW5kIjp7IiRpZCI6IjE0NSIsIkNvbG9yIjp7IiRpZCI6IjE0NiIsIkEiOjI1NSwiUiI6MCwiRyI6MCwiQiI6MH19LCJNYXhXaWR0aCI6NjYuMCwiTWF4SGVpZ2h0IjoiSW5maW5pdHkiLCJTbWFydEZvcmVncm91bmRJc0FjdGl2ZSI6ZmFsc2UsIkhvcml6b250YWxBbGlnbm1lbnQiOjAsIlZlcnRpY2FsQWxpZ25tZW50IjowLCJTbWFydEZvcmVncm91bmQiOm51bGwsIkJhY2tncm91bmRGaWxsVHlwZSI6MCwiTWFyZ2luIjp7IiRpZCI6IjE0NyIsIlRvcCI6MC4wLCJMZWZ0IjowLjAsIlJpZ2h0IjowLjAsIkJvdHRvbSI6MC4wfSwiUGFkZGluZyI6eyIkaWQiOiIxNDgiLCJUb3AiOjAuMCwiTGVmdCI6MC4wLCJSaWdodCI6MC4wLCJCb3R0b20iOjAuMH0sIkJhY2tncm91bmQiOnsiJGlkIjoiMTQ5IiwiQ29sb3IiOnsiJGlkIjoiMTUwIiwiQSI6MjU1LCJSIjowLCJHIjowLCJCIjowfX0sIklzVmlzaWJsZSI6dHJ1ZSwiV2lkdGgiOjAuMCwiSGVpZ2h0IjowLjAsIkJvcmRlclN0eWxlIjpudWxsLCJQYXJlbnRTdHlsZSI6bnVsbH0sIlJlY3RhbmdsZVN0eWxlIjp7IiRpZCI6IjE1MSIsIk1hcmdpbiI6eyIkaWQiOiIxNTIiLCJUb3AiOjAuMCwiTGVmdCI6MC4wLCJSaWdodCI6MC4wLCJCb3R0b20iOjAuMH0sIlBhZGRpbmciOnsiJGlkIjoiMTUzIiwiVG9wIjowLjAsIkxlZnQiOjAuMCwiUmlnaHQiOjAuMCwiQm90dG9tIjowLjB9LCJCYWNrZ3JvdW5kIjp7IiRpZCI6IjE1NCIsIkNvbG9yIjp7IiRpZCI6IjE1NSIsIkEiOjYzLCJSIjoyLCJHIjoxNzgsIkIiOjIzOH19LCJJc1Zpc2libGUiOnRydWUsIldpZHRoIjowLjAsIkhlaWdodCI6MC4wLCJCb3JkZXJTdHlsZSI6eyIkaWQiOiIxNTYiLCJMaW5lQ29sb3IiOnsiJGlkIjoiMTU3IiwiJHR5cGUiOiJOTFJFLkNvbW1vbi5Eb20uU29saWRDb2xvckJydXNoLCBOTFJFLkNvbW1vbiIsIkNvbG9yIjp7IiRpZCI6IjE1OCIsIkEiOjI1NSwiUiI6MjU1LCJHIjowLCJCIjowfX0sIkxpbmVXZWlnaHQiOjAuMCwiTGluZVR5cGUiOjAsIlBhcmVudFN0eWxlIjpudWxsfSwiUGFyZW50U3R5bGUiOm51bGx9LCJNYXJnaW4iOnsiJGlkIjoiMTU5IiwiVG9wIjowLjAsIkxlZnQiOjAuMCwiUmlnaHQiOjAuMCwiQm90dG9tIjowLjB9LCJQYWRkaW5nIjp7IiRpZCI6IjE2MCIsIlRvcCI6MC4wLCJMZWZ0IjowLjAsIlJpZ2h0IjowLjAsIkJvdHRvbSI6MC4wfSwiQmFja2dyb3VuZCI6bnVsbCwiSXNWaXNpYmxlIjp0cnVlLCJXaWR0aCI6MC4wLCJIZWlnaHQiOjAuMCwiQm9yZGVyU3R5bGUiOm51bGwsIlBhcmVudFN0eWxlIjpudWxsfSwiQmFja2dyb3VuZFN0eWxlIjp7IiRpZCI6IjE2MSIsIk1hcmdpbiI6eyIkaWQiOiIxNjIiLCJUb3AiOjAuMCwiTGVmdCI6MC4wLCJSaWdodCI6MC4wLCJCb3R0b20iOjAuMH0sIlBhZGRpbmciOnsiJGlkIjoiMTYzIiwiVG9wIjowLjAsIkxlZnQiOjAuMCwiUmlnaHQiOjAuMCwiQm90dG9tIjowLjB9LCJCYWNrZ3JvdW5kIjp7IiRpZCI6IjE2NCIsIkNvbG9yIjp7IiRpZCI6IjE2NSIsIkEiOjUxLCJSIjoyMzIsIkciOjIzMiwiQiI6MjMyfX0sIklzVmlzaWJsZSI6dHJ1ZSwiV2lkdGgiOjAuMCwiSGVpZ2h0IjowLjAsIkJvcmRlclN0eWxlIjp7IiRpZCI6IjE2NiIsIkxpbmVDb2xvciI6eyIkaWQiOiIxNjciLCIkdHlwZSI6Ik5MUkUuQ29tbW9uLkRvbS5Tb2xpZENvbG9yQnJ1c2gsIE5MUkUuQ29tbW9uIiwiQ29sb3IiOnsiJGlkIjoiMTY4IiwiQSI6MjU1LCJSIjoxMTUsIkciOjExNSwiQiI6MTE1fX0sIkxpbmVXZWlnaHQiOjIuMCwiTGluZVR5cGUiOjAsIlBhcmVudFN0eWxlIjpudWxsfSwiUGFyZW50U3R5bGUiOm51bGx9LCJNYXJnaW4iOnsiJGlkIjoiMTY5IiwiVG9wIjowLjAsIkxlZnQiOjAuMCwiUmlnaHQiOjAuMCwiQm90dG9tIjowLjB9LCJQYWRkaW5nIjp7IiRpZCI6IjE3MCIsIlRvcCI6MC4wLCJMZWZ0IjowLjAsIlJpZ2h0IjowLjAsIkJvdHRvbSI6MC4wfSwiSXNWaXNpYmxlIjp0cnVlLCJXaWR0aCI6MC4wLCJIZWlnaHQiOjAuMCwiQm9yZGVyU3R5bGUiOnsiJGlkIjoiMTcxIiwiTGluZUNvbG9yIjpudWxsLCJMaW5lV2VpZ2h0IjowLjAsIkxpbmVUeXBlIjowLCJQYXJlbnRTdHlsZSI6bnVsbH0sIlBhcmVudFN0eWxlIjpudWxsfX0seyIkaWQiOiIxNzIiLCJfcm93cyI6W3siJGlkIjoiMTczIiwiX3Rhc2tzIjpbeyIkaWQiOiIxNzQiLCJfYXR0YWNoZWRNaWxlc3RvbmVzIjpbXSwiVGFza0RlZmluaXRpb24iOnsiJGlkIjoiMTc1IiwiR3JvdXBOYW1lIjpudWxsLCJTdGFydERhdGUiOiIyMDI1LTAxLTAxVDAwOjAwOjAwIiwiRW5kRGF0ZSI6IjIwMjUtMDgtMzFUMjM6NTk6MDBaIiwiUGVyY2VudGFnZUNvbXBsZXRlIjo5MC4wLCJTdHlsZSI6eyIkaWQiOiIxNzYiLCJTaGFwZSI6NCwiU2hhcGVUaGlja25lc3MiOjEsIkR1cmF0aW9uRm9ybWF0IjowLCJJbmNsdWRlTm9uV29ya2luZ0RheXNJbkR1cmF0aW9uIjpmYWxzZSwiUGVyY2VudGFnZUNvbXBsZXRlU3R5bGUiOnsiJGlkIjoiMTc3IiwiRm9udFNldHRpbmdzIjp7IiRpZCI6IjE3OCIsIkZvbnRTaXplIjoxMCwiRm9udE5hbWUiOiJDYWxpYnJpIiwiSXNCb2xkIjpmYWxzZSwiSXNJdGFsaWMiOmZhbHNlLCJJc1VuZGVybGluZWQiOmZhbHNlLCJQYXJlbnRTdHlsZSI6bnVsbH0sIkF1dG9TaXplIjowLCJGb3JlZ3JvdW5kIjp7IiRpZCI6IjE3OSIsIkNvbG9yIjp7IiRpZCI6IjE4MCIsIkEiOjI1NSwiUiI6MjMyLCJHIjoyMzIsIkIiOjIzMn19LCJNYXhXaWR0aCI6MjAwLjAsIk1heEhlaWdodCI6IkluZmluaXR5IiwiU21hcnRGb3JlZ3JvdW5kSXNBY3RpdmUiOmZhbHNlLCJIb3Jpem9udGFsQWxpZ25tZW50IjowLCJWZXJ0aWNhbEFsaWdubWVudCI6MSwiU21hcnRGb3JlZ3JvdW5kIjpudWxsLCJCYWNrZ3JvdW5kRmlsbFR5cGUiOjAsIk1hcmdpbiI6eyIkaWQiOiIxODEiLCJUb3AiOjAuMCwiTGVmdCI6MC4wLCJSaWdodCI6MC4wLCJCb3R0b20iOjAuMH0sIlBhZGRpbmciOnsiJGlkIjoiMTgyIiwiVG9wIjowLjAsIkxlZnQiOjAuMCwiUmlnaHQiOjAuMCwiQm90dG9tIjowLjB9LCJCYWNrZ3JvdW5kIjp7IiRpZCI6IjE4MyIsIkNvbG9yIjp7IiRpZCI6IjE4NCIsIkEiOjg5LCJSIjowLCJHIjowLCJCIjowfX0sIklzVmlzaWJsZSI6dHJ1ZSwiV2lkdGgiOjAuMCwiSGVpZ2h0IjowLjAsIkJvcmRlclN0eWxlIjp7IiRpZCI6IjE4NSIsIkxpbmVDb2xvciI6bnVsbCwiTGluZVdlaWdodCI6MC4wLCJMaW5lVHlwZSI6MCwiUGFyZW50U3R5bGUiOm51bGx9LCJQYXJlbnRTdHlsZSI6bnVsbH0sIkR1cmF0aW9uU3R5bGUiOnsiJGlkIjoiMTg2IiwiRm9udFNldHRpbmdzIjp7IiRpZCI6IjE4NyIsIkZvbnRTaXplIjoxMCwiRm9udE5hbWUiOiJDYWxpYnJpIiwiSXNCb2xkIjpmYWxzZSwiSXNJdGFsaWMiOmZhbHNlLCJJc1VuZGVybGluZWQiOmZhbHNlLCJQYXJlbnRTdHlsZSI6bnVsbH0sIkF1dG9TaXplIjowLCJGb3JlZ3JvdW5kIjp7IiRpZCI6IjE4OCIsIkNvbG9yIjp7IiRpZCI6IjE4OS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E5MCIsIlRvcCI6MC4wLCJMZWZ0IjowLjAsIlJpZ2h0IjowLjAsIkJvdHRvbSI6MC4wfSwiUGFkZGluZyI6eyIkaWQiOiIxOTEiLCJUb3AiOjAuMCwiTGVmdCI6MC4wLCJSaWdodCI6MC4wLCJCb3R0b20iOjAuMH0sIkJhY2tncm91bmQiOnsiJGlkIjoiMTkyIiwiQ29sb3IiOnsiJGlkIjoiMTkzIiwiQSI6MjU1LCJSIjoyMzcsIkciOjEyNSwiQiI6NDl9fSwiSXNWaXNpYmxlIjp0cnVlLCJXaWR0aCI6MC4wLCJIZWlnaHQiOjAuMCwiQm9yZGVyU3R5bGUiOnsiJGlkIjoiMTk0IiwiTGluZUNvbG9yIjpudWxsLCJMaW5lV2VpZ2h0IjowLjAsIkxpbmVUeXBlIjowLCJQYXJlbnRTdHlsZSI6bnVsbH0sIlBhcmVudFN0eWxlIjpudWxsfSwiSG9yaXpvbnRhbENvbm5lY3RvclN0eWxlIjp7IiRpZCI6IjE5NSIsIkxpbmVDb2xvciI6eyIkaWQiOiIxOTYiLCIkdHlwZSI6Ik5MUkUuQ29tbW9uLkRvbS5Tb2xpZENvbG9yQnJ1c2gsIE5MUkUuQ29tbW9uIiwiQ29sb3IiOnsiJGlkIjoiMTk3IiwiQSI6MjU1LCJSIjowLCJHIjowLCJCIjowfX0sIkxpbmVXZWlnaHQiOjAuMCwiTGluZVR5cGUiOjAsIlBhcmVudFN0eWxlIjpudWxsfSwiVmVydGljYWxDb25uZWN0b3JTdHlsZSI6eyIkaWQiOiIxOTgiLCJMaW5lQ29sb3IiOnsiJGlkIjoiMTk5IiwiJHR5cGUiOiJOTFJFLkNvbW1vbi5Eb20uU29saWRDb2xvckJydXNoLCBOTFJFLkNvbW1vbiIsIkNvbG9yIjp7IiRpZCI6IjIwMCIsIkEiOjI1NSwiUiI6MCwiRyI6MCwiQiI6MH19LCJMaW5lV2VpZ2h0IjowLjAsIkxpbmVUeXBlIjowLCJQYXJlbnRTdHlsZSI6bnVsbH0sIk1hcmdpbiI6bnVsbCwiU3RhcnREYXRlUG9zaXRpb24iOjYsIkVuZERhdGVQb3NpdGlvbiI6NiwiRGF0ZUlzVmlzaWJsZSI6ZmFsc2UsIlRpdGxlUG9zaXRpb24iOjIsIkR1cmF0aW9uUG9zaXRpb24iOjYsIlBlcmNlbnRhZ2VDb21wbGV0ZWRQb3NpdGlvbiI6NiwiU3BhY2luZyI6MywiSXNCZWxvd1RpbWViYW5kIjp0cnVlLCJQZXJjZW50YWdlQ29tcGxldGVTaGFwZU9wYWNpdHkiOjM1LCJCYXNlbGluZVN0eWxlIjp7IiRpZCI6IjIwMSIsIlNoYXBlU3R5bGUiOnsiJGlkIjoiMjAyIiwiTWFyZ2luIjp7IiRpZCI6IjIwMyIsIlRvcCI6MC4wLCJMZWZ0IjowLjAsIlJpZ2h0IjowLjAsIkJvdHRvbSI6MC4wfSwiUGFkZGluZyI6eyIkaWQiOiIyMDQiLCJUb3AiOjAuMCwiTGVmdCI6MC4wLCJSaWdodCI6MC4wLCJCb3R0b20iOjAuMH0sIkJhY2tncm91bmQiOnsiJGlkIjoiMjA1IiwiQ29sb3IiOnsiJGlkIjoiMjA2IiwiQSI6MTUzLCJSIjowLCJHIjowLCJCIjowfX0sIklzVmlzaWJsZSI6dHJ1ZSwiV2lkdGgiOjAuMCwiSGVpZ2h0IjowLjAsIkJvcmRlclN0eWxlIjpudWxsLCJQYXJlbnRTdHlsZSI6bnVsbH0sIk1hcmdpbiI6eyIkaWQiOiIyMDciLCJUb3AiOjAuMCwiTGVmdCI6MC4wLCJSaWdodCI6MC4wLCJCb3R0b20iOjAuMH0sIlBhZGRpbmciOnsiJGlkIjoiMjA4IiwiVG9wIjowLjAsIkxlZnQiOjAuMCwiUmlnaHQiOjAuMCwiQm90dG9tIjowLjB9LCJCYWNrZ3JvdW5kIjpudWxsLCJJc1Zpc2libGUiOnRydWUsIldpZHRoIjowLjAsIkhlaWdodCI6MC4wLCJCb3JkZXJTdHlsZSI6bnVsbCwiUGFyZW50U3R5bGUiOm51bGx9LCJTaGFwZVN0eWxlIjp7IiRpZCI6IjIwOSIsIk1hcmdpbiI6eyIkaWQiOiIyMTAiLCJUb3AiOjAuMCwiTGVmdCI6NC4wLCJSaWdodCI6NC4wLCJCb3R0b20iOjAuMH0sIlBhZGRpbmciOnsiJGlkIjoiMjExIiwiVG9wIjowLjAsIkxlZnQiOjAuMCwiUmlnaHQiOjAuMCwiQm90dG9tIjowLjB9LCJCYWNrZ3JvdW5kIjp7IiRpZCI6IjIxMiIsIkNvbG9yIjp7IiRpZCI6IjIxMyIsIkEiOjI1NSwiUiI6MCwiRyI6MTE0LCJCIjoxODh9fSwiSXNWaXNpYmxlIjp0cnVlLCJXaWR0aCI6MC4wLCJIZWlnaHQiOjE2LjAsIkJvcmRlclN0eWxlIjp7IiRpZCI6IjIxNCIsIkxpbmVDb2xvciI6eyIkaWQiOiIyMTUiLCIkdHlwZSI6Ik5MUkUuQ29tbW9uLkRvbS5Tb2xpZENvbG9yQnJ1c2gsIE5MUkUuQ29tbW9uIiwiQ29sb3IiOnsiJGlkIjoiMjE2IiwiQSI6MjU1LCJSIjoyMzQsIkciOjIyLCJCIjozMH19LCJMaW5lV2VpZ2h0IjowLjAsIkxpbmVUeXBlIjowLCJQYXJlbnRTdHlsZSI6bnVsbH0sIlBhcmVudFN0eWxlIjpudWxsfSwiVGl0bGVTdHlsZSI6eyIkaWQiOiIyMTciLCJGb250U2V0dGluZ3MiOnsiJGlkIjoiMjE4IiwiRm9udFNpemUiOjEyLCJGb250TmFtZSI6IkNhbGlicmkiLCJJc0JvbGQiOnRydWUsIklzSXRhbGljIjpmYWxzZSwiSXNVbmRlcmxpbmVkIjpmYWxzZSwiUGFyZW50U3R5bGUiOm51bGx9LCJBdXRvU2l6ZSI6MCwiRm9yZWdyb3VuZCI6eyIkaWQiOiIyMTkiLCJDb2xvciI6eyIkaWQiOiIyMjAiLCJBIjoyNTUsIlIiOjI1NSwiRyI6MjU1LCJCIjoyNTV9fSwiTWF4V2lkdGgiOjIwMC4wLCJNYXhIZWlnaHQiOiJJbmZpbml0eSIsIlNtYXJ0Rm9yZWdyb3VuZElzQWN0aXZlIjpmYWxzZSwiSG9yaXpvbnRhbEFsaWdubWVudCI6MSwiVmVydGljYWxBbGlnbm1lbnQiOjEsIlNtYXJ0Rm9yZWdyb3VuZCI6bnVsbCwiQmFja2dyb3VuZEZpbGxUeXBlIjowLCJNYXJnaW4iOnsiJGlkIjoiMjIxIiwiVG9wIjowLjAsIkxlZnQiOjAuMCwiUmlnaHQiOjAuMCwiQm90dG9tIjowLjB9LCJQYWRkaW5nIjp7IiRpZCI6IjIyMiIsIlRvcCI6MC4wLCJMZWZ0IjowLjAsIlJpZ2h0IjowLjAsIkJvdHRvbSI6MC4wfSwiQmFja2dyb3VuZCI6eyIkaWQiOiIyMjMiLCJDb2xvciI6eyIkaWQiOiIyMjQiLCJBIjowLCJSIjoyNTUsIkciOjI1NSwiQiI6MjU1fX0sIklzVmlzaWJsZSI6dHJ1ZSwiV2lkdGgiOjAuMCwiSGVpZ2h0IjowLjAsIkJvcmRlclN0eWxlIjp7IiRpZCI6IjIyNSIsIkxpbmVDb2xvciI6bnVsbCwiTGluZVdlaWdodCI6MC4wLCJMaW5lVHlwZSI6MCwiUGFyZW50U3R5bGUiOm51bGx9LCJQYXJlbnRTdHlsZSI6bnVsbH0sIkRhdGVTdHlsZSI6eyIkaWQiOiIyMjYiLCJGb250U2V0dGluZ3MiOnsiJGlkIjoiMjI3IiwiRm9udFNpemUiOjEwLCJGb250TmFtZSI6IkNhbGlicmkiLCJJc0JvbGQiOmZhbHNlLCJJc0l0YWxpYyI6ZmFsc2UsIklzVW5kZXJsaW5lZCI6ZmFsc2UsIlBhcmVudFN0eWxlIjpudWxsfSwiQXV0b1NpemUiOjAsIkZvcmVncm91bmQiOnsiJGlkIjoiMjI4IiwiQ29sb3IiOnsiJGlkIjoiMjI5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IzMCIsIlRvcCI6MC4wLCJMZWZ0IjowLjAsIlJpZ2h0IjowLjAsIkJvdHRvbSI6MC4wfSwiUGFkZGluZyI6eyIkaWQiOiIyMzEiLCJUb3AiOjAuMCwiTGVmdCI6MC4wLCJSaWdodCI6MC4wLCJCb3R0b20iOjAuMH0sIkJhY2tncm91bmQiOnsiJGlkIjoiMjMyIiwiQ29sb3IiOnsiJGlkIjoiMjMzIiwiQSI6MCwiUiI6MjU1LCJHIjoyNTUsIkIiOjI1NX19LCJJc1Zpc2libGUiOnRydWUsIldpZHRoIjowLjAsIkhlaWdodCI6MC4wLCJCb3JkZXJTdHlsZSI6eyIkaWQiOiIyMzQiLCJMaW5lQ29sb3IiOm51bGwsIkxpbmVXZWlnaHQiOjAuMCwiTGluZVR5cGUiOjAsIlBhcmVudFN0eWxlIjpudWxsfSwiUGFyZW50U3R5bGUiOm51bGx9LCJEYXRlRm9ybWF0Ijp7IiRpZCI6IjIzN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MzYiLCJGb3JtYXQiOjAsIklzVmlzaWJsZSI6ZmFsc2UsIkxhc3RLbm93blZpc2liaWxpdHlTdGF0ZSI6ZmFsc2V9LCJJc1Zpc2libGUiOnRydWUsIlBhcmVudFN0eWxlIjpudWxsfSwiSW5kZXgiOjEsIlNtYXJ0RHVyYXRpb25BY3RpdmF0ZWQiOmZhbHNlLCJEYXRlRm9ybWF0Ijp7IiRyZWYiOiIyMzUifSwiV2Vla051bWJlcmluZyI6eyIkaWQiOiIyMzciLCJGb3JtYXQiOjAsIklzVmlzaWJsZSI6ZmFsc2UsIkxhc3RLbm93blZpc2liaWxpdHlTdGF0ZSI6ZmFsc2V9LCJCYXNlbGluZURhdGEiOnsiJGlkIjoiMjM4IiwiU3RhcnREYXRlIjoiMjAyNS0wMS0wMVQwMDowMDowMCIsIkVuZERhdGUiOiIyMDI1LTA4LTMxVDIzOjU5OjAwIn0sIklkIjoiM2EwZjE3YTItMjU3Ny00MWI1LWJiZTYtOWNhNjk4NjE1MWNjIiwiSW1wb3J0SWQiOiIxNSIsIlRpdGxlIjoiRGVzaWduL01mci9Bc3NlbWJsZSIsIk5vdGUiOm51bGwsIkh5cGVybGluayI6eyIkaWQiOiIyMzkiLCJBZGRyZXNzIjoiIiwiU3ViQWRkcmVzcyI6IiJ9LCJJc0NoYW5nZWQiOmZhbHNlLCJJc05ldyI6ZmFsc2V9fSx7IiRpZCI6IjI0MCIsIl9hdHRhY2hlZE1pbGVzdG9uZXMiOltdLCJUYXNrRGVmaW5pdGlvbiI6eyIkaWQiOiIyNDEiLCJHcm91cE5hbWUiOm51bGwsIlN0YXJ0RGF0ZSI6IjIwMjUtMDktMDFUMDA6MDA6MDBaIiwiRW5kRGF0ZSI6IjIwMjYtMDMtMzFUMjM6NTk6MDBaIiwiUGVyY2VudGFnZUNvbXBsZXRlIjpudWxsLCJTdHlsZSI6eyIkaWQiOiIyNDIiLCJTaGFwZSI6NCwiU2hhcGVUaGlja25lc3MiOjEsIkR1cmF0aW9uRm9ybWF0IjowLCJJbmNsdWRlTm9uV29ya2luZ0RheXNJbkR1cmF0aW9uIjpmYWxzZSwiUGVyY2VudGFnZUNvbXBsZXRlU3R5bGUiOnsiJGlkIjoiMjQzIiwiRm9udFNldHRpbmdzIjp7IiRpZCI6IjI0NCIsIkZvbnRTaXplIjoxMCwiRm9udE5hbWUiOiJDYWxpYnJpIiwiSXNCb2xkIjpmYWxzZSwiSXNJdGFsaWMiOmZhbHNlLCJJc1VuZGVybGluZWQiOmZhbHNlLCJQYXJlbnRTdHlsZSI6bnVsbH0sIkF1dG9TaXplIjowLCJGb3JlZ3JvdW5kIjp7IiRpZCI6IjI0NSIsIkNvbG9yIjp7IiRpZCI6IjI0Ni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yNDciLCJUb3AiOjAuMCwiTGVmdCI6MC4wLCJSaWdodCI6MC4wLCJCb3R0b20iOjAuMH0sIlBhZGRpbmciOnsiJGlkIjoiMjQ4IiwiVG9wIjowLjAsIkxlZnQiOjAuMCwiUmlnaHQiOjAuMCwiQm90dG9tIjowLjB9LCJCYWNrZ3JvdW5kIjp7IiRpZCI6IjI0OSIsIkNvbG9yIjp7IiRpZCI6IjI1MCIsIkEiOjg5LCJSIjowLCJHIjowLCJCIjowfX0sIklzVmlzaWJsZSI6dHJ1ZSwiV2lkdGgiOjAuMCwiSGVpZ2h0IjowLjAsIkJvcmRlclN0eWxlIjp7IiRpZCI6IjI1MSIsIkxpbmVDb2xvciI6bnVsbCwiTGluZVdlaWdodCI6MC4wLCJMaW5lVHlwZSI6MCwiUGFyZW50U3R5bGUiOm51bGx9LCJQYXJlbnRTdHlsZSI6bnVsbH0sIkR1cmF0aW9uU3R5bGUiOnsiJGlkIjoiMjUyIiwiRm9udFNldHRpbmdzIjp7IiRpZCI6IjI1MyIsIkZvbnRTaXplIjoxMCwiRm9udE5hbWUiOiJDYWxpYnJpIiwiSXNCb2xkIjpmYWxzZSwiSXNJdGFsaWMiOmZhbHNlLCJJc1VuZGVybGluZWQiOmZhbHNlLCJQYXJlbnRTdHlsZSI6bnVsbH0sIkF1dG9TaXplIjowLCJGb3JlZ3JvdW5kIjp7IiRpZCI6IjI1NCIsIkNvbG9yIjp7IiRpZCI6IjI1NS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I1NiIsIlRvcCI6MC4wLCJMZWZ0IjowLjAsIlJpZ2h0IjowLjAsIkJvdHRvbSI6MC4wfSwiUGFkZGluZyI6eyIkaWQiOiIyNTciLCJUb3AiOjAuMCwiTGVmdCI6MC4wLCJSaWdodCI6MC4wLCJCb3R0b20iOjAuMH0sIkJhY2tncm91bmQiOnsiJGlkIjoiMjU4IiwiQ29sb3IiOnsiJGlkIjoiMjU5IiwiQSI6MjU1LCJSIjoyMzcsIkciOjEyNSwiQiI6NDl9fSwiSXNWaXNpYmxlIjp0cnVlLCJXaWR0aCI6MC4wLCJIZWlnaHQiOjAuMCwiQm9yZGVyU3R5bGUiOnsiJGlkIjoiMjYwIiwiTGluZUNvbG9yIjpudWxsLCJMaW5lV2VpZ2h0IjowLjAsIkxpbmVUeXBlIjowLCJQYXJlbnRTdHlsZSI6bnVsbH0sIlBhcmVudFN0eWxlIjpudWxsfSwiSG9yaXpvbnRhbENvbm5lY3RvclN0eWxlIjp7IiRpZCI6IjI2MSIsIkxpbmVDb2xvciI6eyIkaWQiOiIyNjIiLCIkdHlwZSI6Ik5MUkUuQ29tbW9uLkRvbS5Tb2xpZENvbG9yQnJ1c2gsIE5MUkUuQ29tbW9uIiwiQ29sb3IiOnsiJGlkIjoiMjYzIiwiQSI6MjU1LCJSIjowLCJHIjowLCJCIjowfX0sIkxpbmVXZWlnaHQiOjAuMCwiTGluZVR5cGUiOjAsIlBhcmVudFN0eWxlIjpudWxsfSwiVmVydGljYWxDb25uZWN0b3JTdHlsZSI6eyIkaWQiOiIyNjQiLCJMaW5lQ29sb3IiOnsiJGlkIjoiMjY1IiwiJHR5cGUiOiJOTFJFLkNvbW1vbi5Eb20uU29saWRDb2xvckJydXNoLCBOTFJFLkNvbW1vbiIsIkNvbG9yIjp7IiRpZCI6IjI2NiIsIkEiOjI1NSwiUiI6MCwiRyI6MCwiQiI6MH19LCJMaW5lV2VpZ2h0IjowLjAsIkxpbmVUeXBlIjowLCJQYXJlbnRTdHlsZSI6bnVsbH0sIk1hcmdpbiI6bnVsbCwiU3RhcnREYXRlUG9zaXRpb24iOjYsIkVuZERhdGVQb3NpdGlvbiI6NiwiRGF0ZUlzVmlzaWJsZSI6ZmFsc2UsIlRpdGxlUG9zaXRpb24iOjIsIkR1cmF0aW9uUG9zaXRpb24iOjYsIlBlcmNlbnRhZ2VDb21wbGV0ZWRQb3NpdGlvbiI6MiwiU3BhY2luZyI6MywiSXNCZWxvd1RpbWViYW5kIjp0cnVlLCJQZXJjZW50YWdlQ29tcGxldGVTaGFwZU9wYWNpdHkiOjM1LCJCYXNlbGluZVN0eWxlIjp7IiRpZCI6IjI2NyIsIlNoYXBlU3R5bGUiOnsiJGlkIjoiMjY4IiwiTWFyZ2luIjp7IiRpZCI6IjI2OSIsIlRvcCI6MC4wLCJMZWZ0IjowLjAsIlJpZ2h0IjowLjAsIkJvdHRvbSI6MC4wfSwiUGFkZGluZyI6eyIkaWQiOiIyNzAiLCJUb3AiOjAuMCwiTGVmdCI6MC4wLCJSaWdodCI6MC4wLCJCb3R0b20iOjAuMH0sIkJhY2tncm91bmQiOnsiJGlkIjoiMjcxIiwiQ29sb3IiOnsiJGlkIjoiMjcyIiwiQSI6MTUzLCJSIjowLCJHIjowLCJCIjowfX0sIklzVmlzaWJsZSI6dHJ1ZSwiV2lkdGgiOjAuMCwiSGVpZ2h0IjowLjAsIkJvcmRlclN0eWxlIjpudWxsLCJQYXJlbnRTdHlsZSI6bnVsbH0sIk1hcmdpbiI6eyIkaWQiOiIyNzMiLCJUb3AiOjAuMCwiTGVmdCI6MC4wLCJSaWdodCI6MC4wLCJCb3R0b20iOjAuMH0sIlBhZGRpbmciOnsiJGlkIjoiMjc0IiwiVG9wIjowLjAsIkxlZnQiOjAuMCwiUmlnaHQiOjAuMCwiQm90dG9tIjowLjB9LCJCYWNrZ3JvdW5kIjpudWxsLCJJc1Zpc2libGUiOnRydWUsIldpZHRoIjowLjAsIkhlaWdodCI6MC4wLCJCb3JkZXJTdHlsZSI6bnVsbCwiUGFyZW50U3R5bGUiOm51bGx9LCJTaGFwZVN0eWxlIjp7IiRpZCI6IjI3NSIsIk1hcmdpbiI6eyIkaWQiOiIyNzYiLCJUb3AiOjAuMCwiTGVmdCI6NC4wLCJSaWdodCI6NC4wLCJCb3R0b20iOjAuMH0sIlBhZGRpbmciOnsiJGlkIjoiMjc3IiwiVG9wIjowLjAsIkxlZnQiOjAuMCwiUmlnaHQiOjAuMCwiQm90dG9tIjowLjB9LCJCYWNrZ3JvdW5kIjp7IiRpZCI6IjI3OCIsIkNvbG9yIjp7IiRpZCI6IjI3OSIsIkEiOjI1NSwiUiI6MTIwLCJHIjozMiwiQiI6MTEwfX0sIklzVmlzaWJsZSI6dHJ1ZSwiV2lkdGgiOjAuMCwiSGVpZ2h0IjoxNi4wLCJCb3JkZXJTdHlsZSI6eyIkaWQiOiIyODAiLCJMaW5lQ29sb3IiOnsiJGlkIjoiMjgxIiwiJHR5cGUiOiJOTFJFLkNvbW1vbi5Eb20uU29saWRDb2xvckJydXNoLCBOTFJFLkNvbW1vbiIsIkNvbG9yIjp7IiRpZCI6IjI4MiIsIkEiOjI1NSwiUiI6MjM0LCJHIjoyMiwiQiI6MzB9fSwiTGluZVdlaWdodCI6MC4wLCJMaW5lVHlwZSI6MCwiUGFyZW50U3R5bGUiOm51bGx9LCJQYXJlbnRTdHlsZSI6bnVsbH0sIlRpdGxlU3R5bGUiOnsiJGlkIjoiMjgzIiwiRm9udFNldHRpbmdzIjp7IiRpZCI6IjI4NCIsIkZvbnRTaXplIjoxMiwiRm9udE5hbWUiOiJDYWxpYnJpIiwiSXNCb2xkIjp0cnVlLCJJc0l0YWxpYyI6ZmFsc2UsIklzVW5kZXJsaW5lZCI6ZmFsc2UsIlBhcmVudFN0eWxlIjpudWxsfSwiQXV0b1NpemUiOjAsIkZvcmVncm91bmQiOnsiJGlkIjoiMjg1IiwiQ29sb3IiOnsiJGlkIjoiMjg2IiwiQSI6MjU1LCJSIjoyNTUsIkciOjI1NSwiQiI6MjU1fX0sIk1heFdpZHRoIjo3MjAuMCwiTWF4SGVpZ2h0IjoiSW5maW5pdHkiLCJTbWFydEZvcmVncm91bmRJc0FjdGl2ZSI6ZmFsc2UsIkhvcml6b250YWxBbGlnbm1lbnQiOjEsIlZlcnRpY2FsQWxpZ25tZW50IjoxLCJTbWFydEZvcmVncm91bmQiOm51bGwsIkJhY2tncm91bmRGaWxsVHlwZSI6MCwiTWFyZ2luIjp7IiRpZCI6IjI4NyIsIlRvcCI6MC4wLCJMZWZ0IjowLjAsIlJpZ2h0IjowLjAsIkJvdHRvbSI6MC4wfSwiUGFkZGluZyI6eyIkaWQiOiIyODgiLCJUb3AiOjAuMCwiTGVmdCI6MC4wLCJSaWdodCI6MC4wLCJCb3R0b20iOjAuMH0sIkJhY2tncm91bmQiOnsiJGlkIjoiMjg5IiwiQ29sb3IiOnsiJGlkIjoiMjkwIiwiQSI6MCwiUiI6MjU1LCJHIjoyNTUsIkIiOjI1NX19LCJJc1Zpc2libGUiOnRydWUsIldpZHRoIjowLjAsIkhlaWdodCI6MC4wLCJCb3JkZXJTdHlsZSI6eyIkaWQiOiIyOTEiLCJMaW5lQ29sb3IiOm51bGwsIkxpbmVXZWlnaHQiOjAuMCwiTGluZVR5cGUiOjAsIlBhcmVudFN0eWxlIjpudWxsfSwiUGFyZW50U3R5bGUiOm51bGx9LCJEYXRlU3R5bGUiOnsiJGlkIjoiMjkyIiwiRm9udFNldHRpbmdzIjp7IiRpZCI6IjI5MyIsIkZvbnRTaXplIjoxMCwiRm9udE5hbWUiOiJDYWxpYnJpIiwiSXNCb2xkIjpmYWxzZSwiSXNJdGFsaWMiOmZhbHNlLCJJc1VuZGVybGluZWQiOmZhbHNlLCJQYXJlbnRTdHlsZSI6bnVsbH0sIkF1dG9TaXplIjowLCJGb3JlZ3JvdW5kIjp7IiRpZCI6IjI5NCIsIkNvbG9yIjp7IiRpZCI6IjI5NS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yOTYiLCJUb3AiOjAuMCwiTGVmdCI6MC4wLCJSaWdodCI6MC4wLCJCb3R0b20iOjAuMH0sIlBhZGRpbmciOnsiJGlkIjoiMjk3IiwiVG9wIjowLjAsIkxlZnQiOjAuMCwiUmlnaHQiOjAuMCwiQm90dG9tIjowLjB9LCJCYWNrZ3JvdW5kIjp7IiRpZCI6IjI5OCIsIkNvbG9yIjp7IiRpZCI6IjI5OSIsIkEiOjI1NSwiUiI6MTQsIkciOjQwLCJCIjo2NX19LCJJc1Zpc2libGUiOnRydWUsIldpZHRoIjowLjAsIkhlaWdodCI6MC4wLCJCb3JkZXJTdHlsZSI6eyIkaWQiOiIzMDAiLCJMaW5lQ29sb3IiOm51bGwsIkxpbmVXZWlnaHQiOjAuMCwiTGluZVR5cGUiOjAsIlBhcmVudFN0eWxlIjpudWxsfSwiUGFyZW50U3R5bGUiOm51bGx9LCJEYXRlRm9ybWF0Ijp7IiRpZCI6IjMwM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MDIiLCJGb3JtYXQiOjAsIklzVmlzaWJsZSI6ZmFsc2UsIkxhc3RLbm93blZpc2liaWxpdHlTdGF0ZSI6ZmFsc2V9LCJJc1Zpc2libGUiOnRydWUsIlBhcmVudFN0eWxlIjpudWxsfSwiSW5kZXgiOjIsIlNtYXJ0RHVyYXRpb25BY3RpdmF0ZWQiOmZhbHNlLCJEYXRlRm9ybWF0Ijp7IiRyZWYiOiIzMDEifSwiV2Vla051bWJlcmluZyI6eyIkaWQiOiIzMDMiLCJGb3JtYXQiOjAsIklzVmlzaWJsZSI6ZmFsc2UsIkxhc3RLbm93blZpc2liaWxpdHlTdGF0ZSI6ZmFsc2V9LCJCYXNlbGluZURhdGEiOnsiJGlkIjoiMzA0IiwiU3RhcnREYXRlIjoiMjAyNS0wMS0wMlQwMDowMDowMCIsIkVuZERhdGUiOiIyMDI1LTAxLTAyVDIzOjU5OjAwIn0sIklkIjoiN2VlNzA2ZjUtNWJhZC00ZWJlLTg1MTYtZjIyYTk5NWI3MzZiIiwiSW1wb3J0SWQiOm51bGwsIlRpdGxlIjoiRGVsYXkiLCJOb3RlIjpudWxsLCJIeXBlcmxpbmsiOnsiJGlkIjoiMzA1IiwiQWRkcmVzcyI6IiIsIlN1YkFkZHJlc3MiOiIifSwiSXNDaGFuZ2VkIjpmYWxzZSwiSXNOZXciOmZhbHNlfX1dLCJfbWlsZXN0b25lcyI6W10sIklkIjoiZjJlYmI5MGUtYjMyYy00MTA5LTg1M2ItNTRiZTMyMTQzYjQzIiwiSXNTaW5nbGVJdGVtUm93IjpmYWxzZX0seyIkaWQiOiIzMDYiLCJfdGFza3MiOlt7IiRpZCI6IjMwNyIsIl9hdHRhY2hlZE1pbGVzdG9uZXMiOlt7IiRpZCI6IjMwOCIsIkRhdGUiOiIyMDI2LTA0LTAxVDIzOjU5OjAwIiwiU3R5bGUiOnsiJGlkIjoiMzA5IiwiU2hhcGUiOjEsIkNvbm5lY3Rvck1hcmdpbiI6eyIkaWQiOiIzMTAiLCJUb3AiOjAuMCwiTGVmdCI6Mi4wLCJSaWdodCI6Mi4wLCJCb3R0b20iOjAuMH0sIkNvbm5lY3RvclN0eWxlIjp7IiRpZCI6IjMxMSIsIkxpbmVDb2xvciI6eyIkaWQiOiIzMTIiLCIkdHlwZSI6Ik5MUkUuQ29tbW9uLkRvbS5Tb2xpZENvbG9yQnJ1c2gsIE5MUkUuQ29tbW9uIiwiQ29sb3IiOnsiJGlkIjoiMzEzIiwiQSI6MTI3LCJSIjoyMzMsIkciOjExMywiQiI6NTB9fSwiTGluZVdlaWdodCI6MS4wLCJMaW5lVHlwZSI6MCwiUGFyZW50U3R5bGUiOm51bGx9LCJJc0JlbG93VGltZWJhbmQiOnRydWUsIlBvc2l0aW9uT25UYXNrIjozLCJIaWRlRGF0ZSI6ZmFsc2UsIlNoYXBlU2l6ZSI6MCwiU3BhY2luZyI6MC4wLCJQYWRkaW5nIjp7IiRpZCI6IjMxNCIsIlRvcCI6NS4wLCJMZWZ0IjozLjAsIlJpZ2h0IjowLjAsIkJvdHRvbSI6Mi4wfSwiU2hhcGVTdHlsZSI6eyIkaWQiOiIzMTUiLCJNYXJnaW4iOnsiJGlkIjoiMzE2IiwiVG9wIjowLjAsIkxlZnQiOjAuMCwiUmlnaHQiOjAuMCwiQm90dG9tIjowLjB9LCJQYWRkaW5nIjp7IiRpZCI6IjMxNyIsIlRvcCI6MC4wLCJMZWZ0IjowLjAsIlJpZ2h0IjowLjAsIkJvdHRvbSI6MC4wfSwiQmFja2dyb3VuZCI6eyIkaWQiOiIzMTgiLCJDb2xvciI6eyIkaWQiOiIzMTkiLCJBIjoyNTUsIlIiOjIzMywiRyI6MTEzLCJCIjo1MH19LCJJc1Zpc2libGUiOnRydWUsIldpZHRoIjoxMi4wLCJIZWlnaHQiOjE0LjAsIkJvcmRlclN0eWxlIjp7IiRpZCI6IjMyMCIsIkxpbmVDb2xvciI6eyIkaWQiOiIzMjEiLCIkdHlwZSI6Ik5MUkUuQ29tbW9uLkRvbS5Tb2xpZENvbG9yQnJ1c2gsIE5MUkUuQ29tbW9uIiwiQ29sb3IiOnsiJGlkIjoiMzIyIiwiQSI6MjU1LCJSIjoyMzQsIkciOjIyLCJCIjozMH19LCJMaW5lV2VpZ2h0IjowLjAsIkxpbmVUeXBlIjowLCJQYXJlbnRTdHlsZSI6bnVsbH0sIlBhcmVudFN0eWxlIjpudWxsfSwiVGl0bGVTdHlsZSI6eyIkaWQiOiIzMjMiLCJGb250U2V0dGluZ3MiOnsiJGlkIjoiMzI0IiwiRm9udFNpemUiOjExLCJGb250TmFtZSI6IkNhbGlicmkiLCJJc0JvbGQiOnRydWUsIklzSXRhbGljIjpmYWxzZSwiSXNVbmRlcmxpbmVkIjpmYWxzZSwiUGFyZW50U3R5bGUiOm51bGx9LCJBdXRvU2l6ZSI6MCwiRm9yZWdyb3VuZCI6eyIkaWQiOiIzMjUiLCJDb2xvciI6eyIkaWQiOiIzMjY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MzI3IiwiVG9wIjowLjAsIkxlZnQiOjAuMCwiUmlnaHQiOjAuMCwiQm90dG9tIjowLjB9LCJQYWRkaW5nIjp7IiRpZCI6IjMyOCIsIlRvcCI6MC4wLCJMZWZ0IjowLjAsIlJpZ2h0IjowLjAsIkJvdHRvbSI6MC4wfSwiQmFja2dyb3VuZCI6eyIkaWQiOiIzMjkiLCJDb2xvciI6eyIkaWQiOiIzMzAiLCJBIjowLCJSIjoyNTUsIkciOjI1NSwiQiI6MjU1fX0sIklzVmlzaWJsZSI6dHJ1ZSwiV2lkdGgiOjAuMCwiSGVpZ2h0IjowLjAsIkJvcmRlclN0eWxlIjp7IiRpZCI6IjMzMSIsIkxpbmVDb2xvciI6bnVsbCwiTGluZVdlaWdodCI6MC4wLCJMaW5lVHlwZSI6MCwiUGFyZW50U3R5bGUiOm51bGx9LCJQYXJlbnRTdHlsZSI6bnVsbH0sIkRhdGVTdHlsZSI6eyIkaWQiOiIzMzIiLCJGb250U2V0dGluZ3MiOnsiJGlkIjoiMzMzIiwiRm9udFNpemUiOjExLCJGb250TmFtZSI6IkNhbGlicmkiLCJJc0JvbGQiOmZhbHNlLCJJc0l0YWxpYyI6ZmFsc2UsIklzVW5kZXJsaW5lZCI6ZmFsc2UsIlBhcmVudFN0eWxlIjpudWxsfSwiQXV0b1NpemUiOjAsIkZvcmVncm91bmQiOnsiJGlkIjoiMzM0IiwiQ29sb3IiOnsiJGlkIjoiMzM1IiwiQSI6MjU1LCJSIjoxNCwiRyI6NDAsIkIiOjY1fX0sIk1heFdpZHRoIjoyMDAuMCwiTWF4SGVpZ2h0IjoiSW5maW5pdHkiLCJTbWFydEZvcmVncm91bmRJc0FjdGl2ZSI6ZmFsc2UsIkhvcml6b250YWxBbGlnbm1lbnQiOjEsIlZlcnRpY2FsQWxpZ25tZW50IjoxLCJTbWFydEZvcmVncm91bmQiOm51bGwsIkJhY2tncm91bmRGaWxsVHlwZSI6MCwiTWFyZ2luIjp7IiRpZCI6IjMzNiIsIlRvcCI6MC4wLCJMZWZ0IjowLjAsIlJpZ2h0IjowLjAsIkJvdHRvbSI6MC4wfSwiUGFkZGluZyI6eyIkaWQiOiIzMzciLCJUb3AiOjAuMCwiTGVmdCI6MC4wLCJSaWdodCI6MC4wLCJCb3R0b20iOjAuMH0sIkJhY2tncm91bmQiOnsiJGlkIjoiMzM4IiwiQ29sb3IiOnsiJGlkIjoiMzM5IiwiQSI6MCwiUiI6MjU1LCJHIjoyNTUsIkIiOjI1NX19LCJJc1Zpc2libGUiOnRydWUsIldpZHRoIjowLjAsIkhlaWdodCI6MC4wLCJCb3JkZXJTdHlsZSI6eyIkaWQiOiIzNDAiLCJMaW5lQ29sb3IiOm51bGwsIkxpbmVXZWlnaHQiOjAuMCwiTGluZVR5cGUiOjAsIlBhcmVudFN0eWxlIjpudWxsfSwiUGFyZW50U3R5bGUiOm51bGx9LCJEYXRlRm9ybWF0Ijp7IiRpZCI6IjM0MSIsIkZvcm1hdFN0cmluZyI6Ik1NTSBkIiwiU2VwYXJhdG9yIjoiLyIsIlVzZUludGVybmF0aW9uYWxEYXRlRm9ybWF0IjpmYWxzZSwiRGF0ZUlzVmlzaWJsZSI6dHJ1ZSwiVGltZUlzVmlzaWJsZSI6ZmFsc2UsIkhvdXJEaWdpdHMiOjEsIkFtUG1EZXNpZ25hdG9yIjoyLCJUcmltMDBNaW51dGVzIjpmYWxzZSwiTGFzdEtub3duVmlzaWJpbGl0eVN0YXRlIjp7IiRpZCI6IjM0MiIsIkRhdGVQYXJ0SXNWaXNpYmxlIjp0cnVlLCJUaW1lUGFydElzVmlzaWJsZSI6ZmFsc2V9fSwiV2Vla051bWJlcmluZyI6eyIkaWQiOiIzNDMiLCJGb3JtYXQiOjAsIklzVmlzaWJsZSI6ZmFsc2UsIkxhc3RLbm93blZpc2liaWxpdHlTdGF0ZSI6ZmFsc2V9LCJJc1Zpc2libGUiOnRydWUsIlBhcmVudFN0eWxlIjpudWxsfSwiSW5kZXgiOjUsIlBlcmNlbnRhZ2VDb21wbGV0ZSI6bnVsbCwiUG9zaXRpb24iOnsiUmF0aW8iOjAuMCwiSXNDdXN0b20iOmZhbHNlfSwiRGF0ZUZvcm1hdCI6eyIkcmVmIjoiMzQxIn0sIldlZWtOdW1iZXJpbmciOnsiJGlkIjoiMzQ0IiwiRm9ybWF0IjowLCJJc1Zpc2libGUiOmZhbHNlLCJMYXN0S25vd25WaXNpYmlsaXR5U3RhdGUiOmZhbHNlfSwiQmFzZWxpbmVEYXRhIjp7IiRpZCI6IjM0NSIsIkRhdGUiOiIyMDI2LTA0LTAxVDIzOjU5OjAwIn0sIlJlbGF0ZWRUYXNrSWQiOiI5ZWY1NzUwNS1lZjVkLTQ3NWYtYjQyNS0yNGY1N2I0NWQwM2QiLCJJZCI6IjQzOWNhMzJhLTIwNGItNGJmZS1hYzk2LWQ3YTU1ZjUwYTBiZiIsIkltcG9ydElkIjoiNCIsIlRpdGxlIjoiUHJvdG9uIFN0YXRpb24gcmVhZHkgdG8gcmVjZWl2ZSBtb2R1bGVzIiwiTm90ZSI6bnVsbCwiSHlwZXJsaW5rIjp7IiRpZCI6IjM0NiIsIkFkZHJlc3MiOiIiLCJTdWJBZGRyZXNzIjoiIn0sIklzQ2hhbmdlZCI6ZmFsc2UsIklzTmV3IjpmYWxzZX1dLCJUYXNrRGVmaW5pdGlvbiI6eyIkaWQiOiIzNDciLCJHcm91cE5hbWUiOm51bGwsIlN0YXJ0RGF0ZSI6IjIwMjUtMDgtMDFUMDA6MDA6MDAiLCJFbmREYXRlIjoiMjAyNi0wNC0wMVQyMzo1OTowMFoiLCJQZXJjZW50YWdlQ29tcGxldGUiOm51bGwsIlN0eWxlIjp7IiRpZCI6IjM0OCIsIlNoYXBlIjo0LCJTaGFwZVRoaWNrbmVzcyI6MSwiRHVyYXRpb25Gb3JtYXQiOjAsIkluY2x1ZGVOb25Xb3JraW5nRGF5c0luRHVyYXRpb24iOmZhbHNlLCJQZXJjZW50YWdlQ29tcGxldGVTdHlsZSI6eyIkaWQiOiIzNDkiLCJGb250U2V0dGluZ3MiOnsiJGlkIjoiMzUwIiwiRm9udFNpemUiOjEwLCJGb250TmFtZSI6IkNhbGlicmkiLCJJc0JvbGQiOmZhbHNlLCJJc0l0YWxpYyI6ZmFsc2UsIklzVW5kZXJsaW5lZCI6ZmFsc2UsIlBhcmVudFN0eWxlIjpudWxsfSwiQXV0b1NpemUiOjAsIkZvcmVncm91bmQiOnsiJGlkIjoiMzUxIiwiQ29sb3IiOnsiJGlkIjoiMzUy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M1MyIsIlRvcCI6MC4wLCJMZWZ0IjowLjAsIlJpZ2h0IjowLjAsIkJvdHRvbSI6MC4wfSwiUGFkZGluZyI6eyIkaWQiOiIzNTQiLCJUb3AiOjAuMCwiTGVmdCI6MC4wLCJSaWdodCI6MC4wLCJCb3R0b20iOjAuMH0sIkJhY2tncm91bmQiOnsiJGlkIjoiMzU1IiwiQ29sb3IiOnsiJGlkIjoiMzU2IiwiQSI6ODksIlIiOjAsIkciOjAsIkIiOjB9fSwiSXNWaXNpYmxlIjp0cnVlLCJXaWR0aCI6MC4wLCJIZWlnaHQiOjAuMCwiQm9yZGVyU3R5bGUiOnsiJGlkIjoiMzU3IiwiTGluZUNvbG9yIjpudWxsLCJMaW5lV2VpZ2h0IjowLjAsIkxpbmVUeXBlIjowLCJQYXJlbnRTdHlsZSI6bnVsbH0sIlBhcmVudFN0eWxlIjpudWxsfSwiRHVyYXRpb25TdHlsZSI6eyIkaWQiOiIzNTgiLCJGb250U2V0dGluZ3MiOnsiJGlkIjoiMzU5IiwiRm9udFNpemUiOjEwLCJGb250TmFtZSI6IkNhbGlicmkiLCJJc0JvbGQiOmZhbHNlLCJJc0l0YWxpYyI6ZmFsc2UsIklzVW5kZXJsaW5lZCI6ZmFsc2UsIlBhcmVudFN0eWxlIjpudWxsfSwiQXV0b1NpemUiOjAsIkZvcmVncm91bmQiOnsiJGlkIjoiMzYwIiwiQ29sb3IiOnsiJGlkIjoiMzYx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zYyIiwiVG9wIjowLjAsIkxlZnQiOjAuMCwiUmlnaHQiOjAuMCwiQm90dG9tIjowLjB9LCJQYWRkaW5nIjp7IiRpZCI6IjM2MyIsIlRvcCI6MC4wLCJMZWZ0IjowLjAsIlJpZ2h0IjowLjAsIkJvdHRvbSI6MC4wfSwiQmFja2dyb3VuZCI6eyIkaWQiOiIzNjQiLCJDb2xvciI6eyIkaWQiOiIzNjUiLCJBIjoyNTUsIlIiOjIzNywiRyI6MTI1LCJCIjo0OX19LCJJc1Zpc2libGUiOnRydWUsIldpZHRoIjowLjAsIkhlaWdodCI6MC4wLCJCb3JkZXJTdHlsZSI6eyIkaWQiOiIzNjYiLCJMaW5lQ29sb3IiOm51bGwsIkxpbmVXZWlnaHQiOjAuMCwiTGluZVR5cGUiOjAsIlBhcmVudFN0eWxlIjpudWxsfSwiUGFyZW50U3R5bGUiOm51bGx9LCJIb3Jpem9udGFsQ29ubmVjdG9yU3R5bGUiOnsiJGlkIjoiMzY3IiwiTGluZUNvbG9yIjp7IiRpZCI6IjM2OCIsIiR0eXBlIjoiTkxSRS5Db21tb24uRG9tLlNvbGlkQ29sb3JCcnVzaCwgTkxSRS5Db21tb24iLCJDb2xvciI6eyIkaWQiOiIzNjkiLCJBIjoyNTUsIlIiOjAsIkciOjAsIkIiOjB9fSwiTGluZVdlaWdodCI6MC4wLCJMaW5lVHlwZSI6MCwiUGFyZW50U3R5bGUiOm51bGx9LCJWZXJ0aWNhbENvbm5lY3RvclN0eWxlIjp7IiRpZCI6IjM3MCIsIkxpbmVDb2xvciI6eyIkaWQiOiIzNzEiLCIkdHlwZSI6Ik5MUkUuQ29tbW9uLkRvbS5Tb2xpZENvbG9yQnJ1c2gsIE5MUkUuQ29tbW9uIiwiQ29sb3IiOnsiJGlkIjoiMzcyIiwiQSI6MjU1LCJSIjowLCJHIjowLCJCIjowfX0sIkxpbmVXZWlnaHQiOjAuMCwiTGluZVR5cGUiOjAsIlBhcmVudFN0eWxlIjpudWxsfSwiTWFyZ2luIjpudWxsLCJTdGFydERhdGVQb3NpdGlvbiI6NiwiRW5kRGF0ZVBvc2l0aW9uIjo2LCJEYXRlSXNWaXNpYmxlIjpmYWxzZSwiVGl0bGVQb3NpdGlvbiI6MiwiRHVyYXRpb25Qb3NpdGlvbiI6NiwiUGVyY2VudGFnZUNvbXBsZXRlZFBvc2l0aW9uIjoyLCJTcGFjaW5nIjozLCJJc0JlbG93VGltZWJhbmQiOnRydWUsIlBlcmNlbnRhZ2VDb21wbGV0ZVNoYXBlT3BhY2l0eSI6MzUsIkJhc2VsaW5lU3R5bGUiOnsiJGlkIjoiMzczIiwiU2hhcGVTdHlsZSI6eyIkaWQiOiIzNzQiLCJNYXJnaW4iOnsiJGlkIjoiMzc1IiwiVG9wIjowLjAsIkxlZnQiOjAuMCwiUmlnaHQiOjAuMCwiQm90dG9tIjowLjB9LCJQYWRkaW5nIjp7IiRpZCI6IjM3NiIsIlRvcCI6MC4wLCJMZWZ0IjowLjAsIlJpZ2h0IjowLjAsIkJvdHRvbSI6MC4wfSwiQmFja2dyb3VuZCI6eyIkaWQiOiIzNzciLCJDb2xvciI6eyIkaWQiOiIzNzgiLCJBIjoxNTMsIlIiOjAsIkciOjAsIkIiOjB9fSwiSXNWaXNpYmxlIjp0cnVlLCJXaWR0aCI6MC4wLCJIZWlnaHQiOjAuMCwiQm9yZGVyU3R5bGUiOm51bGwsIlBhcmVudFN0eWxlIjpudWxsfSwiTWFyZ2luIjp7IiRpZCI6IjM3OSIsIlRvcCI6MC4wLCJMZWZ0IjowLjAsIlJpZ2h0IjowLjAsIkJvdHRvbSI6MC4wfSwiUGFkZGluZyI6eyIkaWQiOiIzODAiLCJUb3AiOjAuMCwiTGVmdCI6MC4wLCJSaWdodCI6MC4wLCJCb3R0b20iOjAuMH0sIkJhY2tncm91bmQiOm51bGwsIklzVmlzaWJsZSI6dHJ1ZSwiV2lkdGgiOjAuMCwiSGVpZ2h0IjowLjAsIkJvcmRlclN0eWxlIjpudWxsLCJQYXJlbnRTdHlsZSI6bnVsbH0sIlNoYXBlU3R5bGUiOnsiJGlkIjoiMzgxIiwiTWFyZ2luIjp7IiRpZCI6IjM4MiIsIlRvcCI6MC4wLCJMZWZ0Ijo0LjAsIlJpZ2h0Ijo0LjAsIkJvdHRvbSI6MC4wfSwiUGFkZGluZyI6eyIkaWQiOiIzODMiLCJUb3AiOjAuMCwiTGVmdCI6MC4wLCJSaWdodCI6MC4wLCJCb3R0b20iOjAuMH0sIkJhY2tncm91bmQiOnsiJGlkIjoiMzg0IiwiQ29sb3IiOnsiJGlkIjoiMzg1IiwiQSI6MjU1LCJSIjowLCJHIjoxMTQsIkIiOjE4OH19LCJJc1Zpc2libGUiOnRydWUsIldpZHRoIjowLjAsIkhlaWdodCI6MTYuMCwiQm9yZGVyU3R5bGUiOnsiJGlkIjoiMzg2IiwiTGluZUNvbG9yIjp7IiRpZCI6IjM4NyIsIiR0eXBlIjoiTkxSRS5Db21tb24uRG9tLlNvbGlkQ29sb3JCcnVzaCwgTkxSRS5Db21tb24iLCJDb2xvciI6eyIkaWQiOiIzODgiLCJBIjoyNTUsIlIiOjIzNCwiRyI6MjIsIkIiOjMwfX0sIkxpbmVXZWlnaHQiOjAuMCwiTGluZVR5cGUiOjAsIlBhcmVudFN0eWxlIjpudWxsfSwiUGFyZW50U3R5bGUiOm51bGx9LCJUaXRsZVN0eWxlIjp7IiRpZCI6IjM4OSIsIkZvbnRTZXR0aW5ncyI6eyIkaWQiOiIzOTAiLCJGb250U2l6ZSI6MTIsIkZvbnROYW1lIjoiQ2FsaWJyaSIsIklzQm9sZCI6dHJ1ZSwiSXNJdGFsaWMiOmZhbHNlLCJJc1VuZGVybGluZWQiOmZhbHNlLCJQYXJlbnRTdHlsZSI6bnVsbH0sIkF1dG9TaXplIjowLCJGb3JlZ3JvdW5kIjp7IiRpZCI6IjM5MSIsIkNvbG9yIjp7IiRpZCI6IjM5MiIsIkEiOjI1NSwiUiI6MjU1LCJHIjoyNTUsIkIiOjI1NX19LCJNYXhXaWR0aCI6MjAwLjAsIk1heEhlaWdodCI6IkluZmluaXR5IiwiU21hcnRGb3JlZ3JvdW5kSXNBY3RpdmUiOmZhbHNlLCJIb3Jpem9udGFsQWxpZ25tZW50IjoxLCJWZXJ0aWNhbEFsaWdubWVudCI6MSwiU21hcnRGb3JlZ3JvdW5kIjpudWxsLCJCYWNrZ3JvdW5kRmlsbFR5cGUiOjAsIk1hcmdpbiI6eyIkaWQiOiIzOTMiLCJUb3AiOjAuMCwiTGVmdCI6MC4wLCJSaWdodCI6MC4wLCJCb3R0b20iOjAuMH0sIlBhZGRpbmciOnsiJGlkIjoiMzk0IiwiVG9wIjowLjAsIkxlZnQiOjAuMCwiUmlnaHQiOjAuMCwiQm90dG9tIjowLjB9LCJCYWNrZ3JvdW5kIjp7IiRpZCI6IjM5NSIsIkNvbG9yIjp7IiRpZCI6IjM5NiIsIkEiOjAsIlIiOjI1NSwiRyI6MjU1LCJCIjoyNTV9fSwiSXNWaXNpYmxlIjp0cnVlLCJXaWR0aCI6MC4wLCJIZWlnaHQiOjAuMCwiQm9yZGVyU3R5bGUiOnsiJGlkIjoiMzk3IiwiTGluZUNvbG9yIjpudWxsLCJMaW5lV2VpZ2h0IjowLjAsIkxpbmVUeXBlIjowLCJQYXJlbnRTdHlsZSI6bnVsbH0sIlBhcmVudFN0eWxlIjpudWxsfSwiRGF0ZVN0eWxlIjp7IiRpZCI6IjM5OCIsIkZvbnRTZXR0aW5ncyI6eyIkaWQiOiIzOTkiLCJGb250U2l6ZSI6MTAsIkZvbnROYW1lIjoiQ2FsaWJyaSIsIklzQm9sZCI6ZmFsc2UsIklzSXRhbGljIjpmYWxzZSwiSXNVbmRlcmxpbmVkIjpmYWxzZSwiUGFyZW50U3R5bGUiOm51bGx9LCJBdXRvU2l6ZSI6MCwiRm9yZWdyb3VuZCI6eyIkaWQiOiI0MDAiLCJDb2xvciI6eyIkaWQiOiI0MDE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NDAyIiwiVG9wIjowLjAsIkxlZnQiOjAuMCwiUmlnaHQiOjAuMCwiQm90dG9tIjowLjB9LCJQYWRkaW5nIjp7IiRpZCI6IjQwMyIsIlRvcCI6MC4wLCJMZWZ0IjowLjAsIlJpZ2h0IjowLjAsIkJvdHRvbSI6MC4wfSwiQmFja2dyb3VuZCI6eyIkaWQiOiI0MDQiLCJDb2xvciI6eyIkaWQiOiI0MDUiLCJBIjowLCJSIjoyNTUsIkciOjI1NSwiQiI6MjU1fX0sIklzVmlzaWJsZSI6dHJ1ZSwiV2lkdGgiOjAuMCwiSGVpZ2h0IjowLjAsIkJvcmRlclN0eWxlIjp7IiRpZCI6IjQwNiIsIkxpbmVDb2xvciI6bnVsbCwiTGluZVdlaWdodCI6MC4wLCJMaW5lVHlwZSI6MCwiUGFyZW50U3R5bGUiOm51bGx9LCJQYXJlbnRTdHlsZSI6bnVsbH0sIkRhdGVGb3JtYXQiOnsiJGlkIjoiNDA3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wOCIsIkZvcm1hdCI6MCwiSXNWaXNpYmxlIjpmYWxzZSwiTGFzdEtub3duVmlzaWJpbGl0eVN0YXRlIjpmYWxzZX0sIklzVmlzaWJsZSI6dHJ1ZSwiUGFyZW50U3R5bGUiOm51bGx9LCJJbmRleCI6MywiU21hcnREdXJhdGlvbkFjdGl2YXRlZCI6ZmFsc2UsIkRhdGVGb3JtYXQiOnsiJHJlZiI6IjQwNyJ9LCJXZWVrTnVtYmVyaW5nIjp7IiRpZCI6IjQwOSIsIkZvcm1hdCI6MCwiSXNWaXNpYmxlIjpmYWxzZSwiTGFzdEtub3duVmlzaWJpbGl0eVN0YXRlIjpmYWxzZX0sIkJhc2VsaW5lRGF0YSI6eyIkaWQiOiI0MTAiLCJTdGFydERhdGUiOiIyMDI1LTA4LTAxVDAwOjAwOjAwIiwiRW5kRGF0ZSI6IjIwMjYtMDQtMDFUMjM6NTk6MDBaIn0sIklkIjoiOWVmNTc1MDUtZWY1ZC00NzVmLWI0MjUtMjRmNTdiNDVkMDNkIiwiSW1wb3J0SWQiOiIxNiIsIlRpdGxlIjoiQVBUVyBJbnN0YWxsIiwiTm90ZSI6bnVsbCwiSHlwZXJsaW5rIjp7IiRpZCI6IjQxMSIsIkFkZHJlc3MiOiIiLCJTdWJBZGRyZXNzIjoiIn0sIklzQ2hhbmdlZCI6ZmFsc2UsIklzTmV3IjpmYWxzZX19XSwiX21pbGVzdG9uZXMiOltdLCJJZCI6IjAwMDAwMDAwLTAwMDAtMDAwMC0wMDAwLTAwMDAwMDAwMDAwMCIsIklzU2luZ2xlSXRlbVJvdyI6dHJ1ZX0seyIkaWQiOiI0MTIiLCJfdGFza3MiOlt7IiRpZCI6IjQxMyIsIl9hdHRhY2hlZE1pbGVzdG9uZXMiOlt7IiRpZCI6IjQxNCIsIkRhdGUiOiIyMDI2LTA3LTAxVDIzOjU5OjAwIiwiU3R5bGUiOnsiJGlkIjoiNDE1IiwiU2hhcGUiOjEsIkNvbm5lY3Rvck1hcmdpbiI6eyIkaWQiOiI0MTYiLCJUb3AiOjAuMCwiTGVmdCI6Mi4wLCJSaWdodCI6Mi4wLCJCb3R0b20iOjAuMH0sIkNvbm5lY3RvclN0eWxlIjp7IiRpZCI6IjQxNyIsIkxpbmVDb2xvciI6eyIkaWQiOiI0MTgiLCIkdHlwZSI6Ik5MUkUuQ29tbW9uLkRvbS5Tb2xpZENvbG9yQnJ1c2gsIE5MUkUuQ29tbW9uIiwiQ29sb3IiOnsiJGlkIjoiNDE5IiwiQSI6MTI3LCJSIjoyMzMsIkciOjExMywiQiI6NTB9fSwiTGluZVdlaWdodCI6MS4wLCJMaW5lVHlwZSI6MCwiUGFyZW50U3R5bGUiOm51bGx9LCJJc0JlbG93VGltZWJhbmQiOnRydWUsIlBvc2l0aW9uT25UYXNrIjozLCJIaWRlRGF0ZSI6ZmFsc2UsIlNoYXBlU2l6ZSI6MCwiU3BhY2luZyI6MC4wLCJQYWRkaW5nIjp7IiRpZCI6IjQyMCIsIlRvcCI6NS4wLCJMZWZ0IjozLjAsIlJpZ2h0IjowLjAsIkJvdHRvbSI6Mi4wfSwiU2hhcGVTdHlsZSI6eyIkaWQiOiI0MjEiLCJNYXJnaW4iOnsiJGlkIjoiNDIyIiwiVG9wIjowLjAsIkxlZnQiOjAuMCwiUmlnaHQiOjAuMCwiQm90dG9tIjowLjB9LCJQYWRkaW5nIjp7IiRpZCI6IjQyMyIsIlRvcCI6MC4wLCJMZWZ0IjowLjAsIlJpZ2h0IjowLjAsIkJvdHRvbSI6MC4wfSwiQmFja2dyb3VuZCI6eyIkaWQiOiI0MjQiLCJDb2xvciI6eyIkaWQiOiI0MjUiLCJBIjoyNTUsIlIiOjIzMywiRyI6MTEzLCJCIjo1MH19LCJJc1Zpc2libGUiOnRydWUsIldpZHRoIjoxMi4wLCJIZWlnaHQiOjE0LjAsIkJvcmRlclN0eWxlIjp7IiRpZCI6IjQyNiIsIkxpbmVDb2xvciI6eyIkaWQiOiI0MjciLCIkdHlwZSI6Ik5MUkUuQ29tbW9uLkRvbS5Tb2xpZENvbG9yQnJ1c2gsIE5MUkUuQ29tbW9uIiwiQ29sb3IiOnsiJGlkIjoiNDI4IiwiQSI6MjU1LCJSIjoyMzQsIkciOjIyLCJCIjozMH19LCJMaW5lV2VpZ2h0IjowLjAsIkxpbmVUeXBlIjowLCJQYXJlbnRTdHlsZSI6bnVsbH0sIlBhcmVudFN0eWxlIjpudWxsfSwiVGl0bGVTdHlsZSI6eyIkaWQiOiI0MjkiLCJGb250U2V0dGluZ3MiOnsiJGlkIjoiNDMwIiwiRm9udFNpemUiOjExLCJGb250TmFtZSI6IkNhbGlicmkiLCJJc0JvbGQiOnRydWUsIklzSXRhbGljIjpmYWxzZSwiSXNVbmRlcmxpbmVkIjpmYWxzZSwiUGFyZW50U3R5bGUiOm51bGx9LCJBdXRvU2l6ZSI6MCwiRm9yZWdyb3VuZCI6eyIkaWQiOiI0MzEiLCJDb2xvciI6eyIkaWQiOiI0MzI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NDMzIiwiVG9wIjowLjAsIkxlZnQiOjAuMCwiUmlnaHQiOjAuMCwiQm90dG9tIjowLjB9LCJQYWRkaW5nIjp7IiRpZCI6IjQzNCIsIlRvcCI6MC4wLCJMZWZ0IjowLjAsIlJpZ2h0IjowLjAsIkJvdHRvbSI6MC4wfSwiQmFja2dyb3VuZCI6eyIkaWQiOiI0MzUiLCJDb2xvciI6eyIkaWQiOiI0MzYiLCJBIjowLCJSIjoyNTUsIkciOjI1NSwiQiI6MjU1fX0sIklzVmlzaWJsZSI6dHJ1ZSwiV2lkdGgiOjAuMCwiSGVpZ2h0IjowLjAsIkJvcmRlclN0eWxlIjp7IiRpZCI6IjQzNyIsIkxpbmVDb2xvciI6bnVsbCwiTGluZVdlaWdodCI6MC4wLCJMaW5lVHlwZSI6MCwiUGFyZW50U3R5bGUiOm51bGx9LCJQYXJlbnRTdHlsZSI6bnVsbH0sIkRhdGVTdHlsZSI6eyIkaWQiOiI0MzgiLCJGb250U2V0dGluZ3MiOnsiJGlkIjoiNDM5IiwiRm9udFNpemUiOjExLCJGb250TmFtZSI6IkNhbGlicmkiLCJJc0JvbGQiOmZhbHNlLCJJc0l0YWxpYyI6ZmFsc2UsIklzVW5kZXJsaW5lZCI6ZmFsc2UsIlBhcmVudFN0eWxlIjpudWxsfSwiQXV0b1NpemUiOjAsIkZvcmVncm91bmQiOnsiJGlkIjoiNDQwIiwiQ29sb3IiOnsiJGlkIjoiNDQxIiwiQSI6MjU1LCJSIjoxNCwiRyI6NDAsIkIiOjY1fX0sIk1heFdpZHRoIjoyMDAuMCwiTWF4SGVpZ2h0IjoiSW5maW5pdHkiLCJTbWFydEZvcmVncm91bmRJc0FjdGl2ZSI6ZmFsc2UsIkhvcml6b250YWxBbGlnbm1lbnQiOjEsIlZlcnRpY2FsQWxpZ25tZW50IjoxLCJTbWFydEZvcmVncm91bmQiOm51bGwsIkJhY2tncm91bmRGaWxsVHlwZSI6MCwiTWFyZ2luIjp7IiRpZCI6IjQ0MiIsIlRvcCI6MC4wLCJMZWZ0IjowLjAsIlJpZ2h0IjowLjAsIkJvdHRvbSI6MC4wfSwiUGFkZGluZyI6eyIkaWQiOiI0NDMiLCJUb3AiOjAuMCwiTGVmdCI6MC4wLCJSaWdodCI6MC4wLCJCb3R0b20iOjAuMH0sIkJhY2tncm91bmQiOnsiJGlkIjoiNDQ0IiwiQ29sb3IiOnsiJGlkIjoiNDQ1IiwiQSI6MCwiUiI6MjU1LCJHIjoyNTUsIkIiOjI1NX19LCJJc1Zpc2libGUiOnRydWUsIldpZHRoIjowLjAsIkhlaWdodCI6MC4wLCJCb3JkZXJTdHlsZSI6eyIkaWQiOiI0NDYiLCJMaW5lQ29sb3IiOm51bGwsIkxpbmVXZWlnaHQiOjAuMCwiTGluZVR5cGUiOjAsIlBhcmVudFN0eWxlIjpudWxsfSwiUGFyZW50U3R5bGUiOm51bGx9LCJEYXRlRm9ybWF0Ijp7IiRpZCI6IjQ0NyIsIkZvcm1hdFN0cmluZyI6Ik1NTSBkIiwiU2VwYXJhdG9yIjoiLyIsIlVzZUludGVybmF0aW9uYWxEYXRlRm9ybWF0IjpmYWxzZSwiRGF0ZUlzVmlzaWJsZSI6dHJ1ZSwiVGltZUlzVmlzaWJsZSI6ZmFsc2UsIkhvdXJEaWdpdHMiOjEsIkFtUG1EZXNpZ25hdG9yIjoyLCJUcmltMDBNaW51dGVzIjpmYWxzZSwiTGFzdEtub3duVmlzaWJpbGl0eVN0YXRlIjp7IiRpZCI6IjQ0OCIsIkRhdGVQYXJ0SXNWaXNpYmxlIjp0cnVlLCJUaW1lUGFydElzVmlzaWJsZSI6ZmFsc2V9fSwiV2Vla051bWJlcmluZyI6eyIkaWQiOiI0NDkiLCJGb3JtYXQiOjAsIklzVmlzaWJsZSI6ZmFsc2UsIkxhc3RLbm93blZpc2liaWxpdHlTdGF0ZSI6ZmFsc2V9LCJJc1Zpc2libGUiOnRydWUsIlBhcmVudFN0eWxlIjpudWxsfSwiSW5kZXgiOjcsIlBlcmNlbnRhZ2VDb21wbGV0ZSI6bnVsbCwiUG9zaXRpb24iOnsiUmF0aW8iOjAuMCwiSXNDdXN0b20iOmZhbHNlfSwiRGF0ZUZvcm1hdCI6eyIkcmVmIjoiNDQ3In0sIldlZWtOdW1iZXJpbmciOnsiJGlkIjoiNDUwIiwiRm9ybWF0IjowLCJJc1Zpc2libGUiOmZhbHNlLCJMYXN0S25vd25WaXNpYmlsaXR5U3RhdGUiOmZhbHNlfSwiQmFzZWxpbmVEYXRhIjp7IiRpZCI6IjQ1MSIsIkRhdGUiOiIyMDI2LTA3LTAxVDIzOjU5OjAwIn0sIlJlbGF0ZWRUYXNrSWQiOiJiNjIyNmVkZS1mOWEzLTQ0MjQtOWE1Ny1mMTRhYzNiNDQ4MzgiLCJJZCI6IjZhODhiNzEwLTVmZmQtNDQ1ZS05M2MyLWNiNjY0MjU5MzRhNyIsIkltcG9ydElkIjoiNSIsIlRpdGxlIjoiRWxlY3Ryb24gU3RhdGlvbiByZWFkeSB0byByZWNlaXZlIG1vZHVsZXMiLCJOb3RlIjpudWxsLCJIeXBlcmxpbmsiOnsiJGlkIjoiNDUyIiwiQWRkcmVzcyI6IiIsIlN1YkFkZHJlc3MiOiIifSwiSXNDaGFuZ2VkIjpmYWxzZSwiSXNOZXciOmZhbHNlfV0sIlRhc2tEZWZpbml0aW9uIjp7IiRpZCI6IjQ1MyIsIkdyb3VwTmFtZSI6bnVsbCwiU3RhcnREYXRlIjoiMjAyNS0xMi0wMVQwMDowMDowMCIsIkVuZERhdGUiOiIyMDI2LTA3LTAxVDIzOjU5OjAwWiIsIlBlcmNlbnRhZ2VDb21wbGV0ZSI6bnVsbCwiU3R5bGUiOnsiJGlkIjoiNDU0IiwiU2hhcGUiOjQsIlNoYXBlVGhpY2tuZXNzIjoxLCJEdXJhdGlvbkZvcm1hdCI6MCwiSW5jbHVkZU5vbldvcmtpbmdEYXlzSW5EdXJhdGlvbiI6ZmFsc2UsIlBlcmNlbnRhZ2VDb21wbGV0ZVN0eWxlIjp7IiRpZCI6IjQ1NSIsIkZvbnRTZXR0aW5ncyI6eyIkaWQiOiI0NTYiLCJGb250U2l6ZSI6MTAsIkZvbnROYW1lIjoiQ2FsaWJyaSIsIklzQm9sZCI6ZmFsc2UsIklzSXRhbGljIjpmYWxzZSwiSXNVbmRlcmxpbmVkIjpmYWxzZSwiUGFyZW50U3R5bGUiOm51bGx9LCJBdXRvU2l6ZSI6MCwiRm9yZWdyb3VuZCI6eyIkaWQiOiI0NTciLCJDb2xvciI6eyIkaWQiOiI0NTg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NDU5IiwiVG9wIjowLjAsIkxlZnQiOjAuMCwiUmlnaHQiOjAuMCwiQm90dG9tIjowLjB9LCJQYWRkaW5nIjp7IiRpZCI6IjQ2MCIsIlRvcCI6MC4wLCJMZWZ0IjowLjAsIlJpZ2h0IjowLjAsIkJvdHRvbSI6MC4wfSwiQmFja2dyb3VuZCI6eyIkaWQiOiI0NjEiLCJDb2xvciI6eyIkaWQiOiI0NjIiLCJBIjo4OSwiUiI6MCwiRyI6MCwiQiI6MH19LCJJc1Zpc2libGUiOnRydWUsIldpZHRoIjowLjAsIkhlaWdodCI6MC4wLCJCb3JkZXJTdHlsZSI6eyIkaWQiOiI0NjMiLCJMaW5lQ29sb3IiOm51bGwsIkxpbmVXZWlnaHQiOjAuMCwiTGluZVR5cGUiOjAsIlBhcmVudFN0eWxlIjpudWxsfSwiUGFyZW50U3R5bGUiOm51bGx9LCJEdXJhdGlvblN0eWxlIjp7IiRpZCI6IjQ2NCIsIkZvbnRTZXR0aW5ncyI6eyIkaWQiOiI0NjUiLCJGb250U2l6ZSI6MTAsIkZvbnROYW1lIjoiQ2FsaWJyaSIsIklzQm9sZCI6ZmFsc2UsIklzSXRhbGljIjpmYWxzZSwiSXNVbmRlcmxpbmVkIjpmYWxzZSwiUGFyZW50U3R5bGUiOm51bGx9LCJBdXRvU2l6ZSI6MCwiRm9yZWdyb3VuZCI6eyIkaWQiOiI0NjYiLCJDb2xvciI6eyIkaWQiOiI0Njc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0NjgiLCJUb3AiOjAuMCwiTGVmdCI6MC4wLCJSaWdodCI6MC4wLCJCb3R0b20iOjAuMH0sIlBhZGRpbmciOnsiJGlkIjoiNDY5IiwiVG9wIjowLjAsIkxlZnQiOjAuMCwiUmlnaHQiOjAuMCwiQm90dG9tIjowLjB9LCJCYWNrZ3JvdW5kIjp7IiRpZCI6IjQ3MCIsIkNvbG9yIjp7IiRpZCI6IjQ3MSIsIkEiOjI1NSwiUiI6MjM3LCJHIjoxMjUsIkIiOjQ5fX0sIklzVmlzaWJsZSI6dHJ1ZSwiV2lkdGgiOjAuMCwiSGVpZ2h0IjowLjAsIkJvcmRlclN0eWxlIjp7IiRpZCI6IjQ3MiIsIkxpbmVDb2xvciI6bnVsbCwiTGluZVdlaWdodCI6MC4wLCJMaW5lVHlwZSI6MCwiUGFyZW50U3R5bGUiOm51bGx9LCJQYXJlbnRTdHlsZSI6bnVsbH0sIkhvcml6b250YWxDb25uZWN0b3JTdHlsZSI6eyIkaWQiOiI0NzMiLCJMaW5lQ29sb3IiOnsiJGlkIjoiNDc0IiwiJHR5cGUiOiJOTFJFLkNvbW1vbi5Eb20uU29saWRDb2xvckJydXNoLCBOTFJFLkNvbW1vbiIsIkNvbG9yIjp7IiRpZCI6IjQ3NSIsIkEiOjI1NSwiUiI6MCwiRyI6MCwiQiI6MH19LCJMaW5lV2VpZ2h0IjowLjAsIkxpbmVUeXBlIjowLCJQYXJlbnRTdHlsZSI6bnVsbH0sIlZlcnRpY2FsQ29ubmVjdG9yU3R5bGUiOnsiJGlkIjoiNDc2IiwiTGluZUNvbG9yIjp7IiRpZCI6IjQ3NyIsIiR0eXBlIjoiTkxSRS5Db21tb24uRG9tLlNvbGlkQ29sb3JCcnVzaCwgTkxSRS5Db21tb24iLCJDb2xvciI6eyIkaWQiOiI0NzgiLCJBIjoyNTUsIlIiOjAsIkciOjAsIkIiOjB9fSwiTGluZVdlaWdodCI6MC4wLCJMaW5lVHlwZSI6MCwiUGFyZW50U3R5bGUiOm51bGx9LCJNYXJnaW4iOm51bGwsIlN0YXJ0RGF0ZVBvc2l0aW9uIjo2LCJFbmREYXRlUG9zaXRpb24iOjYsIkRhdGVJc1Zpc2libGUiOmZhbHNlLCJUaXRsZVBvc2l0aW9uIjoyLCJEdXJhdGlvblBvc2l0aW9uIjo2LCJQZXJjZW50YWdlQ29tcGxldGVkUG9zaXRpb24iOjIsIlNwYWNpbmciOjMsIklzQmVsb3dUaW1lYmFuZCI6dHJ1ZSwiUGVyY2VudGFnZUNvbXBsZXRlU2hhcGVPcGFjaXR5IjozNSwiQmFzZWxpbmVTdHlsZSI6eyIkaWQiOiI0NzkiLCJTaGFwZVN0eWxlIjp7IiRpZCI6IjQ4MCIsIk1hcmdpbiI6eyIkaWQiOiI0ODEiLCJUb3AiOjAuMCwiTGVmdCI6MC4wLCJSaWdodCI6MC4wLCJCb3R0b20iOjAuMH0sIlBhZGRpbmciOnsiJGlkIjoiNDgyIiwiVG9wIjowLjAsIkxlZnQiOjAuMCwiUmlnaHQiOjAuMCwiQm90dG9tIjowLjB9LCJCYWNrZ3JvdW5kIjp7IiRpZCI6IjQ4MyIsIkNvbG9yIjp7IiRpZCI6IjQ4NCIsIkEiOjE1MywiUiI6MCwiRyI6MCwiQiI6MH19LCJJc1Zpc2libGUiOnRydWUsIldpZHRoIjowLjAsIkhlaWdodCI6MC4wLCJCb3JkZXJTdHlsZSI6bnVsbCwiUGFyZW50U3R5bGUiOm51bGx9LCJNYXJnaW4iOnsiJGlkIjoiNDg1IiwiVG9wIjowLjAsIkxlZnQiOjAuMCwiUmlnaHQiOjAuMCwiQm90dG9tIjowLjB9LCJQYWRkaW5nIjp7IiRpZCI6IjQ4NiIsIlRvcCI6MC4wLCJMZWZ0IjowLjAsIlJpZ2h0IjowLjAsIkJvdHRvbSI6MC4wfSwiQmFja2dyb3VuZCI6bnVsbCwiSXNWaXNpYmxlIjp0cnVlLCJXaWR0aCI6MC4wLCJIZWlnaHQiOjAuMCwiQm9yZGVyU3R5bGUiOm51bGwsIlBhcmVudFN0eWxlIjpudWxsfSwiU2hhcGVTdHlsZSI6eyIkaWQiOiI0ODciLCJNYXJnaW4iOnsiJGlkIjoiNDg4IiwiVG9wIjowLjAsIkxlZnQiOjQuMCwiUmlnaHQiOjQuMCwiQm90dG9tIjowLjB9LCJQYWRkaW5nIjp7IiRpZCI6IjQ4OSIsIlRvcCI6MC4wLCJMZWZ0IjowLjAsIlJpZ2h0IjowLjAsIkJvdHRvbSI6MC4wfSwiQmFja2dyb3VuZCI6eyIkaWQiOiI0OTAiLCJDb2xvciI6eyIkaWQiOiI0OTEiLCJBIjoyNTUsIlIiOjAsIkciOjExNCwiQiI6MTg4fX0sIklzVmlzaWJsZSI6dHJ1ZSwiV2lkdGgiOjAuMCwiSGVpZ2h0IjoxNi4wLCJCb3JkZXJTdHlsZSI6eyIkaWQiOiI0OTIiLCJMaW5lQ29sb3IiOnsiJGlkIjoiNDkzIiwiJHR5cGUiOiJOTFJFLkNvbW1vbi5Eb20uU29saWRDb2xvckJydXNoLCBOTFJFLkNvbW1vbiIsIkNvbG9yIjp7IiRpZCI6IjQ5NCIsIkEiOjI1NSwiUiI6MjM0LCJHIjoyMiwiQiI6MzB9fSwiTGluZVdlaWdodCI6MC4wLCJMaW5lVHlwZSI6MCwiUGFyZW50U3R5bGUiOm51bGx9LCJQYXJlbnRTdHlsZSI6bnVsbH0sIlRpdGxlU3R5bGUiOnsiJGlkIjoiNDk1IiwiRm9udFNldHRpbmdzIjp7IiRpZCI6IjQ5NiIsIkZvbnRTaXplIjoxMiwiRm9udE5hbWUiOiJDYWxpYnJpIiwiSXNCb2xkIjp0cnVlLCJJc0l0YWxpYyI6ZmFsc2UsIklzVW5kZXJsaW5lZCI6ZmFsc2UsIlBhcmVudFN0eWxlIjpudWxsfSwiQXV0b1NpemUiOjAsIkZvcmVncm91bmQiOnsiJGlkIjoiNDk3IiwiQ29sb3IiOnsiJGlkIjoiNDk4IiwiQSI6MjU1LCJSIjoyNTUsIkciOjI1NSwiQiI6MjU1fX0sIk1heFdpZHRoIjoyMDAuMCwiTWF4SGVpZ2h0IjoiSW5maW5pdHkiLCJTbWFydEZvcmVncm91bmRJc0FjdGl2ZSI6ZmFsc2UsIkhvcml6b250YWxBbGlnbm1lbnQiOjEsIlZlcnRpY2FsQWxpZ25tZW50IjoxLCJTbWFydEZvcmVncm91bmQiOm51bGwsIkJhY2tncm91bmRGaWxsVHlwZSI6MCwiTWFyZ2luIjp7IiRpZCI6IjQ5OSIsIlRvcCI6MC4wLCJMZWZ0IjowLjAsIlJpZ2h0IjowLjAsIkJvdHRvbSI6MC4wfSwiUGFkZGluZyI6eyIkaWQiOiI1MDAiLCJUb3AiOjAuMCwiTGVmdCI6MC4wLCJSaWdodCI6MC4wLCJCb3R0b20iOjAuMH0sIkJhY2tncm91bmQiOnsiJGlkIjoiNTAxIiwiQ29sb3IiOnsiJGlkIjoiNTAyIiwiQSI6MCwiUiI6MjU1LCJHIjoyNTUsIkIiOjI1NX19LCJJc1Zpc2libGUiOnRydWUsIldpZHRoIjowLjAsIkhlaWdodCI6MC4wLCJCb3JkZXJTdHlsZSI6eyIkaWQiOiI1MDMiLCJMaW5lQ29sb3IiOm51bGwsIkxpbmVXZWlnaHQiOjAuMCwiTGluZVR5cGUiOjAsIlBhcmVudFN0eWxlIjpudWxsfSwiUGFyZW50U3R5bGUiOm51bGx9LCJEYXRlU3R5bGUiOnsiJGlkIjoiNTA0IiwiRm9udFNldHRpbmdzIjp7IiRpZCI6IjUwNSIsIkZvbnRTaXplIjoxMCwiRm9udE5hbWUiOiJDYWxpYnJpIiwiSXNCb2xkIjpmYWxzZSwiSXNJdGFsaWMiOmZhbHNlLCJJc1VuZGVybGluZWQiOmZhbHNlLCJQYXJlbnRTdHlsZSI6bnVsbH0sIkF1dG9TaXplIjowLCJGb3JlZ3JvdW5kIjp7IiRpZCI6IjUwNiIsIkNvbG9yIjp7IiRpZCI6IjUwNy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1MDgiLCJUb3AiOjAuMCwiTGVmdCI6MC4wLCJSaWdodCI6MC4wLCJCb3R0b20iOjAuMH0sIlBhZGRpbmciOnsiJGlkIjoiNTA5IiwiVG9wIjowLjAsIkxlZnQiOjAuMCwiUmlnaHQiOjAuMCwiQm90dG9tIjowLjB9LCJCYWNrZ3JvdW5kIjp7IiRpZCI6IjUxMCIsIkNvbG9yIjp7IiRpZCI6IjUxMSIsIkEiOjAsIlIiOjI1NSwiRyI6MjU1LCJCIjoyNTV9fSwiSXNWaXNpYmxlIjp0cnVlLCJXaWR0aCI6MC4wLCJIZWlnaHQiOjAuMCwiQm9yZGVyU3R5bGUiOnsiJGlkIjoiNTEyIiwiTGluZUNvbG9yIjpudWxsLCJMaW5lV2VpZ2h0IjowLjAsIkxpbmVUeXBlIjowLCJQYXJlbnRTdHlsZSI6bnVsbH0sIlBhcmVudFN0eWxlIjpudWxsfSwiRGF0ZUZvcm1hdCI6eyIkaWQiOiI1MTM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TE0IiwiRm9ybWF0IjowLCJJc1Zpc2libGUiOmZhbHNlLCJMYXN0S25vd25WaXNpYmlsaXR5U3RhdGUiOmZhbHNlfSwiSXNWaXNpYmxlIjp0cnVlLCJQYXJlbnRTdHlsZSI6bnVsbH0sIkluZGV4Ijo0LCJTbWFydER1cmF0aW9uQWN0aXZhdGVkIjpmYWxzZSwiRGF0ZUZvcm1hdCI6eyIkcmVmIjoiNTEzIn0sIldlZWtOdW1iZXJpbmciOnsiJGlkIjoiNTE1IiwiRm9ybWF0IjowLCJJc1Zpc2libGUiOmZhbHNlLCJMYXN0S25vd25WaXNpYmlsaXR5U3RhdGUiOmZhbHNlfSwiQmFzZWxpbmVEYXRhIjp7IiRpZCI6IjUxNiIsIlN0YXJ0RGF0ZSI6IjIwMjUtMTItMDFUMDA6MDA6MDAiLCJFbmREYXRlIjoiMjAyNi0wNy0wMVQyMzo1OTowMFoifSwiSWQiOiJiNjIyNmVkZS1mOWEzLTQ0MjQtOWE1Ny1mMTRhYzNiNDQ4MzgiLCJJbXBvcnRJZCI6IjE3IiwiVGl0bGUiOiJBRVRFIEluc3RhbGwiLCJOb3RlIjpudWxsLCJIeXBlcmxpbmsiOnsiJGlkIjoiNTE3IiwiQWRkcmVzcyI6IiIsIlN1YkFkZHJlc3MiOiIifSwiSXNDaGFuZ2VkIjpmYWxzZSwiSXNOZXciOmZhbHNlfX1dLCJfbWlsZXN0b25lcyI6W10sIklkIjoiMDAwMDAwMDAtMDAwMC0wMDAwLTAwMDAtMDAwMDAwMDAwMDAwIiwiSXNTaW5nbGVJdGVtUm93Ijp0cnVlfV0sIkluZGV4IjoyLCJJZCI6ImE3NTUyNDZjLWI5ZjEtNGJkNC05M2U5LTJlNzhiOGRkNzhjMiIsIkhlYWRlclRleHQiOiJJbmZyYXN0cnVjdHVyZSIsIklzRGVmYXVsdCI6ZmFsc2UsIlN0eWxlIjp7IiRpZCI6IjUxOCIsIkhlYWRlclN0eWxlIjp7IiRpZCI6IjUxOSIsIlRleHRTdHlsZSI6eyIkaWQiOiI1MjAiLCJGb250U2V0dGluZ3MiOnsiJGlkIjoiNTIxIiwiRm9udFNpemUiOjEwLCJGb250TmFtZSI6IkNhbGlicmkiLCJJc0JvbGQiOnRydWUsIklzSXRhbGljIjpmYWxzZSwiSXNVbmRlcmxpbmVkIjpmYWxzZSwiUGFyZW50U3R5bGUiOm51bGx9LCJBdXRvU2l6ZSI6MiwiRm9yZWdyb3VuZCI6eyIkaWQiOiI1MjIiLCJDb2xvciI6eyIkaWQiOiI1MjMiLCJBIjoyNTUsIlIiOjAsIkciOjAsIkIiOjB9fSwiTWF4V2lkdGgiOjY2LjAsIk1heEhlaWdodCI6IkluZmluaXR5IiwiU21hcnRGb3JlZ3JvdW5kSXNBY3RpdmUiOmZhbHNlLCJIb3Jpem9udGFsQWxpZ25tZW50IjowLCJWZXJ0aWNhbEFsaWdubWVudCI6MCwiU21hcnRGb3JlZ3JvdW5kIjpudWxsLCJCYWNrZ3JvdW5kRmlsbFR5cGUiOjAsIk1hcmdpbiI6eyIkaWQiOiI1MjQiLCJUb3AiOjAuMCwiTGVmdCI6MC4wLCJSaWdodCI6MC4wLCJCb3R0b20iOjAuMH0sIlBhZGRpbmciOnsiJGlkIjoiNTI1IiwiVG9wIjowLjAsIkxlZnQiOjAuMCwiUmlnaHQiOjAuMCwiQm90dG9tIjowLjB9LCJCYWNrZ3JvdW5kIjp7IiRpZCI6IjUyNiIsIkNvbG9yIjp7IiRpZCI6IjUyNyIsIkEiOjI1NSwiUiI6MCwiRyI6MCwiQiI6MH19LCJJc1Zpc2libGUiOnRydWUsIldpZHRoIjowLjAsIkhlaWdodCI6MC4wLCJCb3JkZXJTdHlsZSI6bnVsbCwiUGFyZW50U3R5bGUiOm51bGx9LCJSZWN0YW5nbGVTdHlsZSI6eyIkaWQiOiI1MjgiLCJNYXJnaW4iOnsiJGlkIjoiNTI5IiwiVG9wIjowLjAsIkxlZnQiOjAuMCwiUmlnaHQiOjAuMCwiQm90dG9tIjowLjB9LCJQYWRkaW5nIjp7IiRpZCI6IjUzMCIsIlRvcCI6MC4wLCJMZWZ0IjowLjAsIlJpZ2h0IjowLjAsIkJvdHRvbSI6MC4wfSwiQmFja2dyb3VuZCI6eyIkaWQiOiI1MzEiLCJDb2xvciI6eyIkaWQiOiI1MzIiLCJBIjo2MywiUiI6MiwiRyI6MTc4LCJCIjoyMzh9fSwiSXNWaXNpYmxlIjp0cnVlLCJXaWR0aCI6MC4wLCJIZWlnaHQiOjAuMCwiQm9yZGVyU3R5bGUiOnsiJGlkIjoiNTMzIiwiTGluZUNvbG9yIjp7IiRpZCI6IjUzNCIsIiR0eXBlIjoiTkxSRS5Db21tb24uRG9tLlNvbGlkQ29sb3JCcnVzaCwgTkxSRS5Db21tb24iLCJDb2xvciI6eyIkaWQiOiI1MzUiLCJBIjoyNTUsIlIiOjI1NSwiRyI6MCwiQiI6MH19LCJMaW5lV2VpZ2h0IjowLjAsIkxpbmVUeXBlIjowLCJQYXJlbnRTdHlsZSI6bnVsbH0sIlBhcmVudFN0eWxlIjpudWxsfSwiTWFyZ2luIjp7IiRpZCI6IjUzNiIsIlRvcCI6MC4wLCJMZWZ0IjowLjAsIlJpZ2h0IjowLjAsIkJvdHRvbSI6MC4wfSwiUGFkZGluZyI6eyIkaWQiOiI1MzciLCJUb3AiOjAuMCwiTGVmdCI6MC4wLCJSaWdodCI6MC4wLCJCb3R0b20iOjAuMH0sIkJhY2tncm91bmQiOm51bGwsIklzVmlzaWJsZSI6dHJ1ZSwiV2lkdGgiOjAuMCwiSGVpZ2h0IjowLjAsIkJvcmRlclN0eWxlIjpudWxsLCJQYXJlbnRTdHlsZSI6bnVsbH0sIkJhY2tncm91bmRTdHlsZSI6eyIkaWQiOiI1MzgiLCJNYXJnaW4iOnsiJGlkIjoiNTM5IiwiVG9wIjowLjAsIkxlZnQiOjAuMCwiUmlnaHQiOjAuMCwiQm90dG9tIjowLjB9LCJQYWRkaW5nIjp7IiRpZCI6IjU0MCIsIlRvcCI6MC4wLCJMZWZ0IjowLjAsIlJpZ2h0IjowLjAsIkJvdHRvbSI6MC4wfSwiQmFja2dyb3VuZCI6eyIkaWQiOiI1NDEiLCJDb2xvciI6eyIkaWQiOiI1NDIiLCJBIjo1MSwiUiI6MjAwLCJHIjoyMDAsIkIiOjIwMH19LCJJc1Zpc2libGUiOnRydWUsIldpZHRoIjowLjAsIkhlaWdodCI6MC4wLCJCb3JkZXJTdHlsZSI6eyIkaWQiOiI1NDMiLCJMaW5lQ29sb3IiOnsiJGlkIjoiNTQ0IiwiJHR5cGUiOiJOTFJFLkNvbW1vbi5Eb20uU29saWRDb2xvckJydXNoLCBOTFJFLkNvbW1vbiIsIkNvbG9yIjp7IiRpZCI6IjU0NSIsIkEiOjI1NSwiUiI6MTE1LCJHIjoxMTUsIkIiOjExNX19LCJMaW5lV2VpZ2h0IjoyLjAsIkxpbmVUeXBlIjowLCJQYXJlbnRTdHlsZSI6bnVsbH0sIlBhcmVudFN0eWxlIjpudWxsfSwiTWFyZ2luIjp7IiRpZCI6IjU0NiIsIlRvcCI6MC4wLCJMZWZ0IjowLjAsIlJpZ2h0IjowLjAsIkJvdHRvbSI6MC4wfSwiUGFkZGluZyI6eyIkaWQiOiI1NDciLCJUb3AiOjAuMCwiTGVmdCI6MC4wLCJSaWdodCI6MC4wLCJCb3R0b20iOjAuMH0sIklzVmlzaWJsZSI6dHJ1ZSwiV2lkdGgiOjAuMCwiSGVpZ2h0IjowLjAsIkJvcmRlclN0eWxlIjp7IiRpZCI6IjU0OCIsIkxpbmVDb2xvciI6bnVsbCwiTGluZVdlaWdodCI6MC4wLCJMaW5lVHlwZSI6MCwiUGFyZW50U3R5bGUiOm51bGx9LCJQYXJlbnRTdHlsZSI6bnVsbH19LHsiJGlkIjoiNTQ5IiwiX3Jvd3MiOlt7IiRpZCI6IjU1MCIsIl90YXNrcyI6W3siJGlkIjoiNTUxIiwiX2F0dGFjaGVkTWlsZXN0b25lcyI6W10sIlRhc2tEZWZpbml0aW9uIjp7IiRpZCI6IjU1MiIsIkdyb3VwTmFtZSI6bnVsbCwiU3RhcnREYXRlIjoiMjAyNS0wMS0wMVQwMDowMDowMCIsIkVuZERhdGUiOiIyMDI2LTEyLTMxVDIzOjU5OjAwIiwiUGVyY2VudGFnZUNvbXBsZXRlIjpudWxsLCJTdHlsZSI6eyIkaWQiOiI1NTMiLCJTaGFwZSI6NCwiU2hhcGVUaGlja25lc3MiOjEsIkR1cmF0aW9uRm9ybWF0IjowLCJJbmNsdWRlTm9uV29ya2luZ0RheXNJbkR1cmF0aW9uIjpmYWxzZSwiUGVyY2VudGFnZUNvbXBsZXRlU3R5bGUiOnsiJGlkIjoiNTU0IiwiRm9udFNldHRpbmdzIjp7IiRpZCI6IjU1NSIsIkZvbnRTaXplIjoxMCwiRm9udE5hbWUiOiJDYWxpYnJpIiwiSXNCb2xkIjpmYWxzZSwiSXNJdGFsaWMiOmZhbHNlLCJJc1VuZGVybGluZWQiOmZhbHNlLCJQYXJlbnRTdHlsZSI6bnVsbH0sIkF1dG9TaXplIjowLCJGb3JlZ3JvdW5kIjp7IiRpZCI6IjU1NiIsIkNvbG9yIjp7IiRpZCI6IjU1Ny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1NTgiLCJUb3AiOjAuMCwiTGVmdCI6MC4wLCJSaWdodCI6MC4wLCJCb3R0b20iOjAuMH0sIlBhZGRpbmciOnsiJGlkIjoiNTU5IiwiVG9wIjowLjAsIkxlZnQiOjAuMCwiUmlnaHQiOjAuMCwiQm90dG9tIjowLjB9LCJCYWNrZ3JvdW5kIjp7IiRpZCI6IjU2MCIsIkNvbG9yIjp7IiRpZCI6IjU2MSIsIkEiOjg5LCJSIjowLCJHIjowLCJCIjowfX0sIklzVmlzaWJsZSI6dHJ1ZSwiV2lkdGgiOjAuMCwiSGVpZ2h0IjowLjAsIkJvcmRlclN0eWxlIjp7IiRpZCI6IjU2MiIsIkxpbmVDb2xvciI6bnVsbCwiTGluZVdlaWdodCI6MC4wLCJMaW5lVHlwZSI6MCwiUGFyZW50U3R5bGUiOm51bGx9LCJQYXJlbnRTdHlsZSI6bnVsbH0sIkR1cmF0aW9uU3R5bGUiOnsiJGlkIjoiNTYzIiwiRm9udFNldHRpbmdzIjp7IiRpZCI6IjU2NCIsIkZvbnRTaXplIjoxMCwiRm9udE5hbWUiOiJDYWxpYnJpIiwiSXNCb2xkIjpmYWxzZSwiSXNJdGFsaWMiOmZhbHNlLCJJc1VuZGVybGluZWQiOmZhbHNlLCJQYXJlbnRTdHlsZSI6bnVsbH0sIkF1dG9TaXplIjowLCJGb3JlZ3JvdW5kIjp7IiRpZCI6IjU2NSIsIkNvbG9yIjp7IiRpZCI6IjU2Ni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U2NyIsIlRvcCI6MC4wLCJMZWZ0IjowLjAsIlJpZ2h0IjowLjAsIkJvdHRvbSI6MC4wfSwiUGFkZGluZyI6eyIkaWQiOiI1NjgiLCJUb3AiOjAuMCwiTGVmdCI6MC4wLCJSaWdodCI6MC4wLCJCb3R0b20iOjAuMH0sIkJhY2tncm91bmQiOnsiJGlkIjoiNTY5IiwiQ29sb3IiOnsiJGlkIjoiNTcwIiwiQSI6MjU1LCJSIjoyMzcsIkciOjEyNSwiQiI6NDl9fSwiSXNWaXNpYmxlIjp0cnVlLCJXaWR0aCI6MC4wLCJIZWlnaHQiOjAuMCwiQm9yZGVyU3R5bGUiOnsiJGlkIjoiNTcxIiwiTGluZUNvbG9yIjpudWxsLCJMaW5lV2VpZ2h0IjowLjAsIkxpbmVUeXBlIjowLCJQYXJlbnRTdHlsZSI6bnVsbH0sIlBhcmVudFN0eWxlIjpudWxsfSwiSG9yaXpvbnRhbENvbm5lY3RvclN0eWxlIjp7IiRpZCI6IjU3MiIsIkxpbmVDb2xvciI6eyIkaWQiOiI1NzMiLCIkdHlwZSI6Ik5MUkUuQ29tbW9uLkRvbS5Tb2xpZENvbG9yQnJ1c2gsIE5MUkUuQ29tbW9uIiwiQ29sb3IiOnsiJGlkIjoiNTc0IiwiQSI6MjU1LCJSIjowLCJHIjowLCJCIjowfX0sIkxpbmVXZWlnaHQiOjAuMCwiTGluZVR5cGUiOjAsIlBhcmVudFN0eWxlIjpudWxsfSwiVmVydGljYWxDb25uZWN0b3JTdHlsZSI6eyIkaWQiOiI1NzUiLCJMaW5lQ29sb3IiOnsiJGlkIjoiNTc2IiwiJHR5cGUiOiJOTFJFLkNvbW1vbi5Eb20uU29saWRDb2xvckJydXNoLCBOTFJFLkNvbW1vbiIsIkNvbG9yIjp7IiRpZCI6IjU3NyIsIkEiOjI1NSwiUiI6MCwiRyI6MCwiQiI6MH19LCJMaW5lV2VpZ2h0IjowLjAsIkxpbmVUeXBlIjowLCJQYXJlbnRTdHlsZSI6bnVsbH0sIk1hcmdpbiI6bnVsbCwiU3RhcnREYXRlUG9zaXRpb24iOjYsIkVuZERhdGVQb3NpdGlvbiI6NiwiRGF0ZUlzVmlzaWJsZSI6ZmFsc2UsIlRpdGxlUG9zaXRpb24iOjIsIkR1cmF0aW9uUG9zaXRpb24iOjYsIlBlcmNlbnRhZ2VDb21wbGV0ZWRQb3NpdGlvbiI6MiwiU3BhY2luZyI6MywiSXNCZWxvd1RpbWViYW5kIjp0cnVlLCJQZXJjZW50YWdlQ29tcGxldGVTaGFwZU9wYWNpdHkiOjM1LCJCYXNlbGluZVN0eWxlIjp7IiRpZCI6IjU3OCIsIlNoYXBlU3R5bGUiOnsiJGlkIjoiNTc5IiwiTWFyZ2luIjp7IiRpZCI6IjU4MCIsIlRvcCI6MC4wLCJMZWZ0IjowLjAsIlJpZ2h0IjowLjAsIkJvdHRvbSI6MC4wfSwiUGFkZGluZyI6eyIkaWQiOiI1ODEiLCJUb3AiOjAuMCwiTGVmdCI6MC4wLCJSaWdodCI6MC4wLCJCb3R0b20iOjAuMH0sIkJhY2tncm91bmQiOnsiJGlkIjoiNTgyIiwiQ29sb3IiOnsiJGlkIjoiNTgzIiwiQSI6MTUzLCJSIjowLCJHIjowLCJCIjowfX0sIklzVmlzaWJsZSI6dHJ1ZSwiV2lkdGgiOjAuMCwiSGVpZ2h0IjowLjAsIkJvcmRlclN0eWxlIjpudWxsLCJQYXJlbnRTdHlsZSI6bnVsbH0sIk1hcmdpbiI6eyIkaWQiOiI1ODQiLCJUb3AiOjAuMCwiTGVmdCI6MC4wLCJSaWdodCI6MC4wLCJCb3R0b20iOjAuMH0sIlBhZGRpbmciOnsiJGlkIjoiNTg1IiwiVG9wIjowLjAsIkxlZnQiOjAuMCwiUmlnaHQiOjAuMCwiQm90dG9tIjowLjB9LCJCYWNrZ3JvdW5kIjpudWxsLCJJc1Zpc2libGUiOnRydWUsIldpZHRoIjowLjAsIkhlaWdodCI6MC4wLCJCb3JkZXJTdHlsZSI6bnVsbCwiUGFyZW50U3R5bGUiOm51bGx9LCJTaGFwZVN0eWxlIjp7IiRpZCI6IjU4NiIsIk1hcmdpbiI6eyIkaWQiOiI1ODciLCJUb3AiOjAuMCwiTGVmdCI6NC4wLCJSaWdodCI6NC4wLCJCb3R0b20iOjAuMH0sIlBhZGRpbmciOnsiJGlkIjoiNTg4IiwiVG9wIjowLjAsIkxlZnQiOjAuMCwiUmlnaHQiOjAuMCwiQm90dG9tIjowLjB9LCJCYWNrZ3JvdW5kIjp7IiRpZCI6IjU4OSIsIkNvbG9yIjp7IiRpZCI6IjU5MCIsIkEiOjI1NSwiUiI6MCwiRyI6MTE0LCJCIjoxODh9fSwiSXNWaXNpYmxlIjp0cnVlLCJXaWR0aCI6MC4wLCJIZWlnaHQiOjE2LjAsIkJvcmRlclN0eWxlIjp7IiRpZCI6IjU5MSIsIkxpbmVDb2xvciI6eyIkaWQiOiI1OTIiLCIkdHlwZSI6Ik5MUkUuQ29tbW9uLkRvbS5Tb2xpZENvbG9yQnJ1c2gsIE5MUkUuQ29tbW9uIiwiQ29sb3IiOnsiJGlkIjoiNTkzIiwiQSI6MjU1LCJSIjoyMzQsIkciOjIyLCJCIjozMH19LCJMaW5lV2VpZ2h0IjowLjAsIkxpbmVUeXBlIjowLCJQYXJlbnRTdHlsZSI6bnVsbH0sIlBhcmVudFN0eWxlIjpudWxsfSwiVGl0bGVTdHlsZSI6eyIkaWQiOiI1OTQiLCJGb250U2V0dGluZ3MiOnsiJGlkIjoiNTk1IiwiRm9udFNpemUiOjEyLCJGb250TmFtZSI6IkNhbGlicmkiLCJJc0JvbGQiOnRydWUsIklzSXRhbGljIjpmYWxzZSwiSXNVbmRlcmxpbmVkIjpmYWxzZSwiUGFyZW50U3R5bGUiOm51bGx9LCJBdXRvU2l6ZSI6MCwiRm9yZWdyb3VuZCI6eyIkaWQiOiI1OTYiLCJDb2xvciI6eyIkaWQiOiI1OTciLCJBIjoyNTUsIlIiOjI1NSwiRyI6MjU1LCJCIjoyNTV9fSwiTWF4V2lkdGgiOjIwMC4wLCJNYXhIZWlnaHQiOiJJbmZpbml0eSIsIlNtYXJ0Rm9yZWdyb3VuZElzQWN0aXZlIjpmYWxzZSwiSG9yaXpvbnRhbEFsaWdubWVudCI6MSwiVmVydGljYWxBbGlnbm1lbnQiOjEsIlNtYXJ0Rm9yZWdyb3VuZCI6bnVsbCwiQmFja2dyb3VuZEZpbGxUeXBlIjowLCJNYXJnaW4iOnsiJGlkIjoiNTk4IiwiVG9wIjowLjAsIkxlZnQiOjAuMCwiUmlnaHQiOjAuMCwiQm90dG9tIjowLjB9LCJQYWRkaW5nIjp7IiRpZCI6IjU5OSIsIlRvcCI6MC4wLCJMZWZ0IjowLjAsIlJpZ2h0IjowLjAsIkJvdHRvbSI6MC4wfSwiQmFja2dyb3VuZCI6eyIkaWQiOiI2MDAiLCJDb2xvciI6eyIkaWQiOiI2MDEiLCJBIjowLCJSIjoyNTUsIkciOjI1NSwiQiI6MjU1fX0sIklzVmlzaWJsZSI6dHJ1ZSwiV2lkdGgiOjAuMCwiSGVpZ2h0IjowLjAsIkJvcmRlclN0eWxlIjp7IiRpZCI6IjYwMiIsIkxpbmVDb2xvciI6bnVsbCwiTGluZVdlaWdodCI6MC4wLCJMaW5lVHlwZSI6MCwiUGFyZW50U3R5bGUiOm51bGx9LCJQYXJlbnRTdHlsZSI6bnVsbH0sIkRhdGVTdHlsZSI6eyIkaWQiOiI2MDMiLCJGb250U2V0dGluZ3MiOnsiJGlkIjoiNjA0IiwiRm9udFNpemUiOjEwLCJGb250TmFtZSI6IkNhbGlicmkiLCJJc0JvbGQiOmZhbHNlLCJJc0l0YWxpYyI6ZmFsc2UsIklzVW5kZXJsaW5lZCI6ZmFsc2UsIlBhcmVudFN0eWxlIjpudWxsfSwiQXV0b1NpemUiOjAsIkZvcmVncm91bmQiOnsiJGlkIjoiNjA1IiwiQ29sb3IiOnsiJGlkIjoiNjA2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YwNyIsIlRvcCI6MC4wLCJMZWZ0IjowLjAsIlJpZ2h0IjowLjAsIkJvdHRvbSI6MC4wfSwiUGFkZGluZyI6eyIkaWQiOiI2MDgiLCJUb3AiOjAuMCwiTGVmdCI6MC4wLCJSaWdodCI6MC4wLCJCb3R0b20iOjAuMH0sIkJhY2tncm91bmQiOnsiJGlkIjoiNjA5IiwiQ29sb3IiOnsiJGlkIjoiNjEwIiwiQSI6MCwiUiI6MjU1LCJHIjoyNTUsIkIiOjI1NX19LCJJc1Zpc2libGUiOnRydWUsIldpZHRoIjowLjAsIkhlaWdodCI6MC4wLCJCb3JkZXJTdHlsZSI6eyIkaWQiOiI2MTEiLCJMaW5lQ29sb3IiOm51bGwsIkxpbmVXZWlnaHQiOjAuMCwiTGluZVR5cGUiOjAsIlBhcmVudFN0eWxlIjpudWxsfSwiUGFyZW50U3R5bGUiOm51bGx9LCJEYXRlRm9ybWF0Ijp7IiRpZCI6IjYxM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2MTMiLCJGb3JtYXQiOjAsIklzVmlzaWJsZSI6ZmFsc2UsIkxhc3RLbm93blZpc2liaWxpdHlTdGF0ZSI6ZmFsc2V9LCJJc1Zpc2libGUiOnRydWUsIlBhcmVudFN0eWxlIjpudWxsfSwiSW5kZXgiOjUsIlNtYXJ0RHVyYXRpb25BY3RpdmF0ZWQiOmZhbHNlLCJEYXRlRm9ybWF0Ijp7IiRyZWYiOiI2MTIifSwiV2Vla051bWJlcmluZyI6eyIkaWQiOiI2MTQiLCJGb3JtYXQiOjAsIklzVmlzaWJsZSI6ZmFsc2UsIkxhc3RLbm93blZpc2liaWxpdHlTdGF0ZSI6ZmFsc2V9LCJCYXNlbGluZURhdGEiOnsiJGlkIjoiNjE1IiwiU3RhcnREYXRlIjoiMjAyNS0wMS0wMVQwMDowMDowMCIsIkVuZERhdGUiOiIyMDI2LTEyLTMxVDIzOjU5OjAwIn0sIklkIjoiMWQ1ZGY5ZWMtMDExNi00MGU5LWFlYjItMTg4ZTg3Zjk1YTU0IiwiSW1wb3J0SWQiOiIxOCIsIlRpdGxlIjoiRGVzaWduL01mci9Bc3MvSW5zdGFsbCIsIk5vdGUiOm51bGwsIkh5cGVybGluayI6eyIkaWQiOiI2MTYiLCJBZGRyZXNzIjoiIiwiU3ViQWRkcmVzcyI6IiJ9LCJJc0NoYW5nZWQiOmZhbHNlLCJJc05ldyI6ZmFsc2V9fV0sIl9taWxlc3RvbmVzIjpbXSwiSWQiOiIwMDAwMDAwMC0wMDAwLTAwMDAtMDAwMC0wMDAwMDAwMDAwMDAiLCJJc1NpbmdsZUl0ZW1Sb3ciOnRydWV9XSwiSW5kZXgiOjMsIklkIjoiMzYwZmE4ZDMtNzJkZC00NzJmLTg3YTctZmI3MmYyOTBhYTIzIiwiSGVhZGVyVGV4dCI6IlRhcmdldCBIYWxsIFNlcnZpY2VzIiwiSXNEZWZhdWx0IjpmYWxzZSwiU3R5bGUiOnsiJGlkIjoiNjE3IiwiSGVhZGVyU3R5bGUiOnsiJGlkIjoiNjE4IiwiVGV4dFN0eWxlIjp7IiRpZCI6IjYxOSIsIkZvbnRTZXR0aW5ncyI6eyIkaWQiOiI2MjAiLCJGb250U2l6ZSI6MTAsIkZvbnROYW1lIjoiQ2FsaWJyaSIsIklzQm9sZCI6dHJ1ZSwiSXNJdGFsaWMiOmZhbHNlLCJJc1VuZGVybGluZWQiOmZhbHNlLCJQYXJlbnRTdHlsZSI6bnVsbH0sIkF1dG9TaXplIjoyLCJGb3JlZ3JvdW5kIjp7IiRpZCI6IjYyMSIsIkNvbG9yIjp7IiRpZCI6IjYyMiIsIkEiOjI1NSwiUiI6MCwiRyI6MCwiQiI6MH19LCJNYXhXaWR0aCI6NjYuMCwiTWF4SGVpZ2h0IjoiSW5maW5pdHkiLCJTbWFydEZvcmVncm91bmRJc0FjdGl2ZSI6ZmFsc2UsIkhvcml6b250YWxBbGlnbm1lbnQiOjAsIlZlcnRpY2FsQWxpZ25tZW50IjowLCJTbWFydEZvcmVncm91bmQiOm51bGwsIkJhY2tncm91bmRGaWxsVHlwZSI6MCwiTWFyZ2luIjp7IiRpZCI6IjYyMyIsIlRvcCI6MC4wLCJMZWZ0IjowLjAsIlJpZ2h0IjowLjAsIkJvdHRvbSI6MC4wfSwiUGFkZGluZyI6eyIkaWQiOiI2MjQiLCJUb3AiOjAuMCwiTGVmdCI6MC4wLCJSaWdodCI6MC4wLCJCb3R0b20iOjAuMH0sIkJhY2tncm91bmQiOnsiJGlkIjoiNjI1IiwiQ29sb3IiOnsiJGlkIjoiNjI2IiwiQSI6MjU1LCJSIjowLCJHIjowLCJCIjowfX0sIklzVmlzaWJsZSI6dHJ1ZSwiV2lkdGgiOjAuMCwiSGVpZ2h0IjowLjAsIkJvcmRlclN0eWxlIjpudWxsLCJQYXJlbnRTdHlsZSI6bnVsbH0sIlJlY3RhbmdsZVN0eWxlIjp7IiRpZCI6IjYyNyIsIk1hcmdpbiI6eyIkaWQiOiI2MjgiLCJUb3AiOjAuMCwiTGVmdCI6MC4wLCJSaWdodCI6MC4wLCJCb3R0b20iOjAuMH0sIlBhZGRpbmciOnsiJGlkIjoiNjI5IiwiVG9wIjowLjAsIkxlZnQiOjAuMCwiUmlnaHQiOjAuMCwiQm90dG9tIjowLjB9LCJCYWNrZ3JvdW5kIjp7IiRpZCI6IjYzMCIsIkNvbG9yIjp7IiRpZCI6IjYzMSIsIkEiOjYzLCJSIjoyLCJHIjoxNzgsIkIiOjIzOH19LCJJc1Zpc2libGUiOnRydWUsIldpZHRoIjowLjAsIkhlaWdodCI6MC4wLCJCb3JkZXJTdHlsZSI6eyIkaWQiOiI2MzIiLCJMaW5lQ29sb3IiOnsiJGlkIjoiNjMzIiwiJHR5cGUiOiJOTFJFLkNvbW1vbi5Eb20uU29saWRDb2xvckJydXNoLCBOTFJFLkNvbW1vbiIsIkNvbG9yIjp7IiRpZCI6IjYzNCIsIkEiOjI1NSwiUiI6MjU1LCJHIjowLCJCIjowfX0sIkxpbmVXZWlnaHQiOjAuMCwiTGluZVR5cGUiOjAsIlBhcmVudFN0eWxlIjpudWxsfSwiUGFyZW50U3R5bGUiOm51bGx9LCJNYXJnaW4iOnsiJGlkIjoiNjM1IiwiVG9wIjowLjAsIkxlZnQiOjAuMCwiUmlnaHQiOjAuMCwiQm90dG9tIjowLjB9LCJQYWRkaW5nIjp7IiRpZCI6IjYzNiIsIlRvcCI6MC4wLCJMZWZ0IjowLjAsIlJpZ2h0IjowLjAsIkJvdHRvbSI6MC4wfSwiQmFja2dyb3VuZCI6bnVsbCwiSXNWaXNpYmxlIjp0cnVlLCJXaWR0aCI6MC4wLCJIZWlnaHQiOjAuMCwiQm9yZGVyU3R5bGUiOm51bGwsIlBhcmVudFN0eWxlIjpudWxsfSwiQmFja2dyb3VuZFN0eWxlIjp7IiRpZCI6IjYzNyIsIk1hcmdpbiI6eyIkaWQiOiI2MzgiLCJUb3AiOjAuMCwiTGVmdCI6MC4wLCJSaWdodCI6MC4wLCJCb3R0b20iOjAuMH0sIlBhZGRpbmciOnsiJGlkIjoiNjM5IiwiVG9wIjowLjAsIkxlZnQiOjAuMCwiUmlnaHQiOjAuMCwiQm90dG9tIjowLjB9LCJCYWNrZ3JvdW5kIjp7IiRpZCI6IjY0MCIsIkNvbG9yIjp7IiRpZCI6IjY0MSIsIkEiOjUxLCJSIjoyMDAsIkciOjIwMCwiQiI6MjAwfX0sIklzVmlzaWJsZSI6dHJ1ZSwiV2lkdGgiOjAuMCwiSGVpZ2h0IjowLjAsIkJvcmRlclN0eWxlIjp7IiRpZCI6IjY0MiIsIkxpbmVDb2xvciI6eyIkaWQiOiI2NDMiLCIkdHlwZSI6Ik5MUkUuQ29tbW9uLkRvbS5Tb2xpZENvbG9yQnJ1c2gsIE5MUkUuQ29tbW9uIiwiQ29sb3IiOnsiJGlkIjoiNjQ0IiwiQSI6MjU1LCJSIjoxMTUsIkciOjExNSwiQiI6MTE1fX0sIkxpbmVXZWlnaHQiOjIuMCwiTGluZVR5cGUiOjAsIlBhcmVudFN0eWxlIjpudWxsfSwiUGFyZW50U3R5bGUiOm51bGx9LCJNYXJnaW4iOnsiJGlkIjoiNjQ1IiwiVG9wIjowLjAsIkxlZnQiOjAuMCwiUmlnaHQiOjAuMCwiQm90dG9tIjowLjB9LCJQYWRkaW5nIjp7IiRpZCI6IjY0NiIsIlRvcCI6MC4wLCJMZWZ0IjowLjAsIlJpZ2h0IjowLjAsIkJvdHRvbSI6MC4wfSwiSXNWaXNpYmxlIjp0cnVlLCJXaWR0aCI6MC4wLCJIZWlnaHQiOjAuMCwiQm9yZGVyU3R5bGUiOnsiJGlkIjoiNjQ3IiwiTGluZUNvbG9yIjpudWxsLCJMaW5lV2VpZ2h0IjowLjAsIkxpbmVUeXBlIjowLCJQYXJlbnRTdHlsZSI6bnVsbH0sIlBhcmVudFN0eWxlIjpudWxsfX0seyIkaWQiOiI2NDgiLCJfcm93cyI6W3siJGlkIjoiNjQ5IiwiX3Rhc2tzIjpbeyIkaWQiOiI2NTAiLCJfYXR0YWNoZWRNaWxlc3RvbmVzIjpbeyIkaWQiOiI2NTEiLCJEYXRlIjoiMjAyNS0xMi0zMVQyMzo1OTowMCIsIlN0eWxlIjp7IiRpZCI6IjY1MiIsIlNoYXBlIjoxLCJDb25uZWN0b3JNYXJnaW4iOnsiJGlkIjoiNjUzIiwiVG9wIjowLjAsIkxlZnQiOjIuMCwiUmlnaHQiOjIuMCwiQm90dG9tIjowLjB9LCJDb25uZWN0b3JTdHlsZSI6eyIkaWQiOiI2NTQiLCJMaW5lQ29sb3IiOnsiJGlkIjoiNjU1IiwiJHR5cGUiOiJOTFJFLkNvbW1vbi5Eb20uU29saWRDb2xvckJydXNoLCBOTFJFLkNvbW1vbiIsIkNvbG9yIjp7IiRpZCI6IjY1NiIsIkEiOjEyNywiUiI6MjMzLCJHIjoxMTMsIkIiOjUwfX0sIkxpbmVXZWlnaHQiOjEuMCwiTGluZVR5cGUiOjAsIlBhcmVudFN0eWxlIjpudWxsfSwiSXNCZWxvd1RpbWViYW5kIjp0cnVlLCJQb3NpdGlvbk9uVGFzayI6MywiSGlkZURhdGUiOmZhbHNlLCJTaGFwZVNpemUiOjAsIlNwYWNpbmciOjAuMCwiUGFkZGluZyI6eyIkaWQiOiI2NTciLCJUb3AiOjUuMCwiTGVmdCI6My4wLCJSaWdodCI6MC4wLCJCb3R0b20iOjIuMH0sIlNoYXBlU3R5bGUiOnsiJGlkIjoiNjU4IiwiTWFyZ2luIjp7IiRpZCI6IjY1OSIsIlRvcCI6MC4wLCJMZWZ0IjowLjAsIlJpZ2h0IjowLjAsIkJvdHRvbSI6MC4wfSwiUGFkZGluZyI6eyIkaWQiOiI2NjAiLCJUb3AiOjAuMCwiTGVmdCI6MC4wLCJSaWdodCI6MC4wLCJCb3R0b20iOjAuMH0sIkJhY2tncm91bmQiOnsiJGlkIjoiNjYxIiwiQ29sb3IiOnsiJGlkIjoiNjYyIiwiQSI6MjU1LCJSIjoyMzMsIkciOjExMywiQiI6NTB9fSwiSXNWaXNpYmxlIjp0cnVlLCJXaWR0aCI6MTIuMCwiSGVpZ2h0IjoxNC4wLCJCb3JkZXJTdHlsZSI6eyIkaWQiOiI2NjMiLCJMaW5lQ29sb3IiOnsiJGlkIjoiNjY0IiwiJHR5cGUiOiJOTFJFLkNvbW1vbi5Eb20uU29saWRDb2xvckJydXNoLCBOTFJFLkNvbW1vbiIsIkNvbG9yIjp7IiRpZCI6IjY2NSIsIkEiOjI1NSwiUiI6MjM0LCJHIjoyMiwiQiI6MzB9fSwiTGluZVdlaWdodCI6MC4wLCJMaW5lVHlwZSI6MCwiUGFyZW50U3R5bGUiOm51bGx9LCJQYXJlbnRTdHlsZSI6bnVsbH0sIlRpdGxlU3R5bGUiOnsiJGlkIjoiNjY2IiwiRm9udFNldHRpbmdzIjp7IiRpZCI6IjY2NyIsIkZvbnRTaXplIjoxMSwiRm9udE5hbWUiOiJDYWxpYnJpIiwiSXNCb2xkIjp0cnVlLCJJc0l0YWxpYyI6ZmFsc2UsIklzVW5kZXJsaW5lZCI6ZmFsc2UsIlBhcmVudFN0eWxlIjpudWxsfSwiQXV0b1NpemUiOjAsIkZvcmVncm91bmQiOnsiJGlkIjoiNjY4IiwiQ29sb3IiOnsiJGlkIjoiNjY5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Y3MCIsIlRvcCI6MC4wLCJMZWZ0IjowLjAsIlJpZ2h0IjowLjAsIkJvdHRvbSI6MC4wfSwiUGFkZGluZyI6eyIkaWQiOiI2NzEiLCJUb3AiOjAuMCwiTGVmdCI6MC4wLCJSaWdodCI6MC4wLCJCb3R0b20iOjAuMH0sIkJhY2tncm91bmQiOnsiJGlkIjoiNjcyIiwiQ29sb3IiOnsiJGlkIjoiNjczIiwiQSI6MCwiUiI6MjU1LCJHIjoyNTUsIkIiOjI1NX19LCJJc1Zpc2libGUiOnRydWUsIldpZHRoIjowLjAsIkhlaWdodCI6MC4wLCJCb3JkZXJTdHlsZSI6eyIkaWQiOiI2NzQiLCJMaW5lQ29sb3IiOm51bGwsIkxpbmVXZWlnaHQiOjAuMCwiTGluZVR5cGUiOjAsIlBhcmVudFN0eWxlIjpudWxsfSwiUGFyZW50U3R5bGUiOm51bGx9LCJEYXRlU3R5bGUiOnsiJGlkIjoiNjc1IiwiRm9udFNldHRpbmdzIjp7IiRpZCI6IjY3NiIsIkZvbnRTaXplIjoxMCwiRm9udE5hbWUiOiJDYWxpYnJpIiwiSXNCb2xkIjpmYWxzZSwiSXNJdGFsaWMiOmZhbHNlLCJJc1VuZGVybGluZWQiOmZhbHNlLCJQYXJlbnRTdHlsZSI6bnVsbH0sIkF1dG9TaXplIjowLCJGb3JlZ3JvdW5kIjp7IiRpZCI6IjY3NyIsIkNvbG9yIjp7IiRpZCI6IjY3OC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2NzkiLCJUb3AiOjAuMCwiTGVmdCI6MC4wLCJSaWdodCI6MC4wLCJCb3R0b20iOjAuMH0sIlBhZGRpbmciOnsiJGlkIjoiNjgwIiwiVG9wIjowLjAsIkxlZnQiOjAuMCwiUmlnaHQiOjAuMCwiQm90dG9tIjowLjB9LCJCYWNrZ3JvdW5kIjp7IiRpZCI6IjY4MSIsIkNvbG9yIjp7IiRpZCI6IjY4MiIsIkEiOjAsIlIiOjI1NSwiRyI6MjU1LCJCIjoyNTV9fSwiSXNWaXNpYmxlIjp0cnVlLCJXaWR0aCI6MC4wLCJIZWlnaHQiOjAuMCwiQm9yZGVyU3R5bGUiOnsiJGlkIjoiNjgzIiwiTGluZUNvbG9yIjpudWxsLCJMaW5lV2VpZ2h0IjowLjAsIkxpbmVUeXBlIjowLCJQYXJlbnRTdHlsZSI6bnVsbH0sIlBhcmVudFN0eWxlIjpudWxsfSwiRGF0ZUZvcm1hdCI6eyIkaWQiOiI2ODQ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jg1IiwiRm9ybWF0IjowLCJJc1Zpc2libGUiOmZhbHNlLCJMYXN0S25vd25WaXNpYmlsaXR5U3RhdGUiOmZhbHNlfSwiSXNWaXNpYmxlIjp0cnVlLCJQYXJlbnRTdHlsZSI6bnVsbH0sIkluZGV4IjoxMCwiUGVyY2VudGFnZUNvbXBsZXRlIjpudWxsLCJQb3NpdGlvbiI6eyJSYXRpbyI6MC4wLCJJc0N1c3RvbSI6ZmFsc2V9LCJEYXRlRm9ybWF0Ijp7IiRyZWYiOiI2ODQifSwiV2Vla051bWJlcmluZyI6eyIkaWQiOiI2ODYiLCJGb3JtYXQiOjAsIklzVmlzaWJsZSI6ZmFsc2UsIkxhc3RLbm93blZpc2liaWxpdHlTdGF0ZSI6ZmFsc2V9LCJCYXNlbGluZURhdGEiOnsiJGlkIjoiNjg3IiwiRGF0ZSI6IjIwMjUtMTItMzFUMjM6NTk6MDAifSwiUmVsYXRlZFRhc2tJZCI6ImI2Y2I2NjdhLWZjYjItNDU1MC1hOTkwLTgxZDNhZjcyODk5MCIsIklkIjoiZjgyNmI0MWEtYzY0Ni00M2E4LWFlODEtZjY2MGMyYTJmN2M5IiwiSW1wb3J0SWQiOiIyIiwiVGl0bGUiOiJSZWFkeSB0byBzdGFydCBtb2R1bGUgYXNzZW1ibHkiLCJOb3RlIjpudWxsLCJIeXBlcmxpbmsiOnsiJGlkIjoiNjg4IiwiQWRkcmVzcyI6IiIsIlN1YkFkZHJlc3MiOiIifSwiSXNDaGFuZ2VkIjpmYWxzZSwiSXNOZXciOmZhbHNlfV0sIlRhc2tEZWZpbml0aW9uIjp7IiRpZCI6IjY4OSIsIkdyb3VwTmFtZSI6bnVsbCwiU3RhcnREYXRlIjoiMjAyNS0wMS0wMVQwMDowMDowMCIsIkVuZERhdGUiOiIyMDI1LTEyLTMxVDIzOjU5OjAwIiwiUGVyY2VudGFnZUNvbXBsZXRlIjpudWxsLCJTdHlsZSI6eyIkaWQiOiI2OTAiLCJTaGFwZSI6NCwiU2hhcGVUaGlja25lc3MiOjEsIkR1cmF0aW9uRm9ybWF0IjowLCJJbmNsdWRlTm9uV29ya2luZ0RheXNJbkR1cmF0aW9uIjpmYWxzZSwiUGVyY2VudGFnZUNvbXBsZXRlU3R5bGUiOnsiJGlkIjoiNjkxIiwiRm9udFNldHRpbmdzIjp7IiRpZCI6IjY5MiIsIkZvbnRTaXplIjoxMCwiRm9udE5hbWUiOiJDYWxpYnJpIiwiSXNCb2xkIjpmYWxzZSwiSXNJdGFsaWMiOmZhbHNlLCJJc1VuZGVybGluZWQiOmZhbHNlLCJQYXJlbnRTdHlsZSI6bnVsbH0sIkF1dG9TaXplIjowLCJGb3JlZ3JvdW5kIjp7IiRpZCI6IjY5MyIsIkNvbG9yIjp7IiRpZCI6IjY5NC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2OTUiLCJUb3AiOjAuMCwiTGVmdCI6MC4wLCJSaWdodCI6MC4wLCJCb3R0b20iOjAuMH0sIlBhZGRpbmciOnsiJGlkIjoiNjk2IiwiVG9wIjowLjAsIkxlZnQiOjAuMCwiUmlnaHQiOjAuMCwiQm90dG9tIjowLjB9LCJCYWNrZ3JvdW5kIjp7IiRpZCI6IjY5NyIsIkNvbG9yIjp7IiRpZCI6IjY5OCIsIkEiOjg5LCJSIjowLCJHIjowLCJCIjowfX0sIklzVmlzaWJsZSI6dHJ1ZSwiV2lkdGgiOjAuMCwiSGVpZ2h0IjowLjAsIkJvcmRlclN0eWxlIjp7IiRpZCI6IjY5OSIsIkxpbmVDb2xvciI6bnVsbCwiTGluZVdlaWdodCI6MC4wLCJMaW5lVHlwZSI6MCwiUGFyZW50U3R5bGUiOm51bGx9LCJQYXJlbnRTdHlsZSI6bnVsbH0sIkR1cmF0aW9uU3R5bGUiOnsiJGlkIjoiNzAwIiwiRm9udFNldHRpbmdzIjp7IiRpZCI6IjcwMSIsIkZvbnRTaXplIjoxMCwiRm9udE5hbWUiOiJDYWxpYnJpIiwiSXNCb2xkIjpmYWxzZSwiSXNJdGFsaWMiOmZhbHNlLCJJc1VuZGVybGluZWQiOmZhbHNlLCJQYXJlbnRTdHlsZSI6bnVsbH0sIkF1dG9TaXplIjowLCJGb3JlZ3JvdW5kIjp7IiRpZCI6IjcwMiIsIkNvbG9yIjp7IiRpZCI6IjcwMy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cwNCIsIlRvcCI6MC4wLCJMZWZ0IjowLjAsIlJpZ2h0IjowLjAsIkJvdHRvbSI6MC4wfSwiUGFkZGluZyI6eyIkaWQiOiI3MDUiLCJUb3AiOjAuMCwiTGVmdCI6MC4wLCJSaWdodCI6MC4wLCJCb3R0b20iOjAuMH0sIkJhY2tncm91bmQiOnsiJGlkIjoiNzA2IiwiQ29sb3IiOnsiJGlkIjoiNzA3IiwiQSI6MjU1LCJSIjoyMzcsIkciOjEyNSwiQiI6NDl9fSwiSXNWaXNpYmxlIjp0cnVlLCJXaWR0aCI6MC4wLCJIZWlnaHQiOjAuMCwiQm9yZGVyU3R5bGUiOnsiJGlkIjoiNzA4IiwiTGluZUNvbG9yIjpudWxsLCJMaW5lV2VpZ2h0IjowLjAsIkxpbmVUeXBlIjowLCJQYXJlbnRTdHlsZSI6bnVsbH0sIlBhcmVudFN0eWxlIjpudWxsfSwiSG9yaXpvbnRhbENvbm5lY3RvclN0eWxlIjp7IiRpZCI6IjcwOSIsIkxpbmVDb2xvciI6eyIkaWQiOiI3MTAiLCIkdHlwZSI6Ik5MUkUuQ29tbW9uLkRvbS5Tb2xpZENvbG9yQnJ1c2gsIE5MUkUuQ29tbW9uIiwiQ29sb3IiOnsiJGlkIjoiNzExIiwiQSI6MjU1LCJSIjowLCJHIjowLCJCIjowfX0sIkxpbmVXZWlnaHQiOjAuMCwiTGluZVR5cGUiOjAsIlBhcmVudFN0eWxlIjpudWxsfSwiVmVydGljYWxDb25uZWN0b3JTdHlsZSI6eyIkaWQiOiI3MTIiLCJMaW5lQ29sb3IiOnsiJGlkIjoiNzEzIiwiJHR5cGUiOiJOTFJFLkNvbW1vbi5Eb20uU29saWRDb2xvckJydXNoLCBOTFJFLkNvbW1vbiIsIkNvbG9yIjp7IiRpZCI6IjcxNCIsIkEiOjI1NSwiUiI6MCwiRyI6MCwiQiI6MH19LCJMaW5lV2VpZ2h0IjowLjAsIkxpbmVUeXBlIjowLCJQYXJlbnRTdHlsZSI6bnVsbH0sIk1hcmdpbiI6bnVsbCwiU3RhcnREYXRlUG9zaXRpb24iOjYsIkVuZERhdGVQb3NpdGlvbiI6NiwiRGF0ZUlzVmlzaWJsZSI6ZmFsc2UsIlRpdGxlUG9zaXRpb24iOjIsIkR1cmF0aW9uUG9zaXRpb24iOjYsIlBlcmNlbnRhZ2VDb21wbGV0ZWRQb3NpdGlvbiI6MiwiU3BhY2luZyI6MywiSXNCZWxvd1RpbWViYW5kIjp0cnVlLCJQZXJjZW50YWdlQ29tcGxldGVTaGFwZU9wYWNpdHkiOjM1LCJCYXNlbGluZVN0eWxlIjp7IiRpZCI6IjcxNSIsIlNoYXBlU3R5bGUiOnsiJGlkIjoiNzE2IiwiTWFyZ2luIjp7IiRpZCI6IjcxNyIsIlRvcCI6MC4wLCJMZWZ0IjowLjAsIlJpZ2h0IjowLjAsIkJvdHRvbSI6MC4wfSwiUGFkZGluZyI6eyIkaWQiOiI3MTgiLCJUb3AiOjAuMCwiTGVmdCI6MC4wLCJSaWdodCI6MC4wLCJCb3R0b20iOjAuMH0sIkJhY2tncm91bmQiOnsiJGlkIjoiNzE5IiwiQ29sb3IiOnsiJGlkIjoiNzIwIiwiQSI6MTUzLCJSIjowLCJHIjowLCJCIjowfX0sIklzVmlzaWJsZSI6dHJ1ZSwiV2lkdGgiOjAuMCwiSGVpZ2h0IjowLjAsIkJvcmRlclN0eWxlIjpudWxsLCJQYXJlbnRTdHlsZSI6bnVsbH0sIk1hcmdpbiI6eyIkaWQiOiI3MjEiLCJUb3AiOjAuMCwiTGVmdCI6MC4wLCJSaWdodCI6MC4wLCJCb3R0b20iOjAuMH0sIlBhZGRpbmciOnsiJGlkIjoiNzIyIiwiVG9wIjowLjAsIkxlZnQiOjAuMCwiUmlnaHQiOjAuMCwiQm90dG9tIjowLjB9LCJCYWNrZ3JvdW5kIjpudWxsLCJJc1Zpc2libGUiOnRydWUsIldpZHRoIjowLjAsIkhlaWdodCI6MC4wLCJCb3JkZXJTdHlsZSI6bnVsbCwiUGFyZW50U3R5bGUiOm51bGx9LCJTaGFwZVN0eWxlIjp7IiRpZCI6IjcyMyIsIk1hcmdpbiI6eyIkaWQiOiI3MjQiLCJUb3AiOjAuMCwiTGVmdCI6NC4wLCJSaWdodCI6NC4wLCJCb3R0b20iOjAuMH0sIlBhZGRpbmciOnsiJGlkIjoiNzI1IiwiVG9wIjowLjAsIkxlZnQiOjAuMCwiUmlnaHQiOjAuMCwiQm90dG9tIjowLjB9LCJCYWNrZ3JvdW5kIjp7IiRpZCI6IjcyNiIsIkNvbG9yIjp7IiRpZCI6IjcyNyIsIkEiOjI1NSwiUiI6MCwiRyI6MTE0LCJCIjoxODh9fSwiSXNWaXNpYmxlIjp0cnVlLCJXaWR0aCI6MC4wLCJIZWlnaHQiOjE2LjAsIkJvcmRlclN0eWxlIjp7IiRpZCI6IjcyOCIsIkxpbmVDb2xvciI6eyIkaWQiOiI3MjkiLCIkdHlwZSI6Ik5MUkUuQ29tbW9uLkRvbS5Tb2xpZENvbG9yQnJ1c2gsIE5MUkUuQ29tbW9uIiwiQ29sb3IiOnsiJGlkIjoiNzMwIiwiQSI6MjU1LCJSIjoyMzQsIkciOjIyLCJCIjozMH19LCJMaW5lV2VpZ2h0IjowLjAsIkxpbmVUeXBlIjowLCJQYXJlbnRTdHlsZSI6bnVsbH0sIlBhcmVudFN0eWxlIjpudWxsfSwiVGl0bGVTdHlsZSI6eyIkaWQiOiI3MzEiLCJGb250U2V0dGluZ3MiOnsiJGlkIjoiNzMyIiwiRm9udFNpemUiOjEyLCJGb250TmFtZSI6IkNhbGlicmkiLCJJc0JvbGQiOnRydWUsIklzSXRhbGljIjpmYWxzZSwiSXNVbmRlcmxpbmVkIjpmYWxzZSwiUGFyZW50U3R5bGUiOm51bGx9LCJBdXRvU2l6ZSI6MCwiRm9yZWdyb3VuZCI6eyIkaWQiOiI3MzMiLCJDb2xvciI6eyIkaWQiOiI3MzQiLCJBIjoyNTUsIlIiOjI1NSwiRyI6MjU1LCJCIjoyNTV9fSwiTWF4V2lkdGgiOjIwMC4wLCJNYXhIZWlnaHQiOiJJbmZpbml0eSIsIlNtYXJ0Rm9yZWdyb3VuZElzQWN0aXZlIjpmYWxzZSwiSG9yaXpvbnRhbEFsaWdubWVudCI6MSwiVmVydGljYWxBbGlnbm1lbnQiOjEsIlNtYXJ0Rm9yZWdyb3VuZCI6bnVsbCwiQmFja2dyb3VuZEZpbGxUeXBlIjowLCJNYXJnaW4iOnsiJGlkIjoiNzM1IiwiVG9wIjowLjAsIkxlZnQiOjAuMCwiUmlnaHQiOjAuMCwiQm90dG9tIjowLjB9LCJQYWRkaW5nIjp7IiRpZCI6IjczNiIsIlRvcCI6MC4wLCJMZWZ0IjowLjAsIlJpZ2h0IjowLjAsIkJvdHRvbSI6MC4wfSwiQmFja2dyb3VuZCI6eyIkaWQiOiI3MzciLCJDb2xvciI6eyIkaWQiOiI3MzgiLCJBIjowLCJSIjoyNTUsIkciOjI1NSwiQiI6MjU1fX0sIklzVmlzaWJsZSI6dHJ1ZSwiV2lkdGgiOjAuMCwiSGVpZ2h0IjowLjAsIkJvcmRlclN0eWxlIjp7IiRpZCI6IjczOSIsIkxpbmVDb2xvciI6bnVsbCwiTGluZVdlaWdodCI6MC4wLCJMaW5lVHlwZSI6MCwiUGFyZW50U3R5bGUiOm51bGx9LCJQYXJlbnRTdHlsZSI6bnVsbH0sIkRhdGVTdHlsZSI6eyIkaWQiOiI3NDAiLCJGb250U2V0dGluZ3MiOnsiJGlkIjoiNzQxIiwiRm9udFNpemUiOjEwLCJGb250TmFtZSI6IkNhbGlicmkiLCJJc0JvbGQiOmZhbHNlLCJJc0l0YWxpYyI6ZmFsc2UsIklzVW5kZXJsaW5lZCI6ZmFsc2UsIlBhcmVudFN0eWxlIjpudWxsfSwiQXV0b1NpemUiOjAsIkZvcmVncm91bmQiOnsiJGlkIjoiNzQyIiwiQ29sb3IiOnsiJGlkIjoiNzQz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c0NCIsIlRvcCI6MC4wLCJMZWZ0IjowLjAsIlJpZ2h0IjowLjAsIkJvdHRvbSI6MC4wfSwiUGFkZGluZyI6eyIkaWQiOiI3NDUiLCJUb3AiOjAuMCwiTGVmdCI6MC4wLCJSaWdodCI6MC4wLCJCb3R0b20iOjAuMH0sIkJhY2tncm91bmQiOnsiJGlkIjoiNzQ2IiwiQ29sb3IiOnsiJGlkIjoiNzQ3IiwiQSI6MCwiUiI6MjU1LCJHIjoyNTUsIkIiOjI1NX19LCJJc1Zpc2libGUiOnRydWUsIldpZHRoIjowLjAsIkhlaWdodCI6MC4wLCJCb3JkZXJTdHlsZSI6eyIkaWQiOiI3NDgiLCJMaW5lQ29sb3IiOm51bGwsIkxpbmVXZWlnaHQiOjAuMCwiTGluZVR5cGUiOjAsIlBhcmVudFN0eWxlIjpudWxsfSwiUGFyZW50U3R5bGUiOm51bGx9LCJEYXRlRm9ybWF0Ijp7IiRpZCI6Ijc0O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3NTAiLCJGb3JtYXQiOjAsIklzVmlzaWJsZSI6ZmFsc2UsIkxhc3RLbm93blZpc2liaWxpdHlTdGF0ZSI6ZmFsc2V9LCJJc1Zpc2libGUiOnRydWUsIlBhcmVudFN0eWxlIjpudWxsfSwiSW5kZXgiOjYsIlNtYXJ0RHVyYXRpb25BY3RpdmF0ZWQiOmZhbHNlLCJEYXRlRm9ybWF0Ijp7IiRyZWYiOiI3NDkifSwiV2Vla051bWJlcmluZyI6eyIkaWQiOiI3NTEiLCJGb3JtYXQiOjAsIklzVmlzaWJsZSI6ZmFsc2UsIkxhc3RLbm93blZpc2liaWxpdHlTdGF0ZSI6ZmFsc2V9LCJCYXNlbGluZURhdGEiOnsiJGlkIjoiNzUyIiwiU3RhcnREYXRlIjoiMjAyNS0wMS0wMVQwMDowMDowMCIsIkVuZERhdGUiOiIyMDI1LTEyLTMxVDIzOjU5OjAwIn0sIklkIjoiYjZjYjY2N2EtZmNiMi00NTUwLWE5OTAtODFkM2FmNzI4OTkwIiwiSW1wb3J0SWQiOiIxOSIsIlRpdGxlIjoiRGVzaWduL1Byb2N1cmUiLCJOb3RlIjpudWxsLCJIeXBlcmxpbmsiOnsiJGlkIjoiNzUzIiwiQWRkcmVzcyI6IiIsIlN1YkFkZHJlc3MiOiIifSwiSXNDaGFuZ2VkIjpmYWxzZSwiSXNOZXciOmZhbHNlfX0seyIkaWQiOiI3NTQiLCJfYXR0YWNoZWRNaWxlc3RvbmVzIjpbeyIkaWQiOiI3NTUiLCJEYXRlIjoiMjAyNi0wOS0wMVQyMzo1OTowMCIsIlN0eWxlIjp7IiRpZCI6Ijc1NiIsIlNoYXBlIjoxLCJDb25uZWN0b3JNYXJnaW4iOnsiJGlkIjoiNzU3IiwiVG9wIjowLjAsIkxlZnQiOjIuMCwiUmlnaHQiOjIuMCwiQm90dG9tIjowLjB9LCJDb25uZWN0b3JTdHlsZSI6eyIkaWQiOiI3NTgiLCJMaW5lQ29sb3IiOnsiJGlkIjoiNzU5IiwiJHR5cGUiOiJOTFJFLkNvbW1vbi5Eb20uU29saWRDb2xvckJydXNoLCBOTFJFLkNvbW1vbiIsIkNvbG9yIjp7IiRpZCI6Ijc2MCIsIkEiOjEyNywiUiI6MjMzLCJHIjoxMTMsIkIiOjUwfX0sIkxpbmVXZWlnaHQiOjEuMCwiTGluZVR5cGUiOjAsIlBhcmVudFN0eWxlIjpudWxsfSwiSXNCZWxvd1RpbWViYW5kIjp0cnVlLCJQb3NpdGlvbk9uVGFzayI6MywiSGlkZURhdGUiOmZhbHNlLCJTaGFwZVNpemUiOjAsIlNwYWNpbmciOjAuMCwiUGFkZGluZyI6eyIkaWQiOiI3NjEiLCJUb3AiOjUuMCwiTGVmdCI6My4wLCJSaWdodCI6MC4wLCJCb3R0b20iOjIuMH0sIlNoYXBlU3R5bGUiOnsiJGlkIjoiNzYyIiwiTWFyZ2luIjp7IiRpZCI6Ijc2MyIsIlRvcCI6MC4wLCJMZWZ0IjowLjAsIlJpZ2h0IjowLjAsIkJvdHRvbSI6MC4wfSwiUGFkZGluZyI6eyIkaWQiOiI3NjQiLCJUb3AiOjAuMCwiTGVmdCI6MC4wLCJSaWdodCI6MC4wLCJCb3R0b20iOjAuMH0sIkJhY2tncm91bmQiOnsiJGlkIjoiNzY1IiwiQ29sb3IiOnsiJGlkIjoiNzY2IiwiQSI6MjU1LCJSIjoyMzMsIkciOjExMywiQiI6NTB9fSwiSXNWaXNpYmxlIjp0cnVlLCJXaWR0aCI6MTIuMCwiSGVpZ2h0IjoxNC4wLCJCb3JkZXJTdHlsZSI6eyIkaWQiOiI3NjciLCJMaW5lQ29sb3IiOnsiJGlkIjoiNzY4IiwiJHR5cGUiOiJOTFJFLkNvbW1vbi5Eb20uU29saWRDb2xvckJydXNoLCBOTFJFLkNvbW1vbiIsIkNvbG9yIjp7IiRpZCI6Ijc2OSIsIkEiOjI1NSwiUiI6MjM0LCJHIjoyMiwiQiI6MzB9fSwiTGluZVdlaWdodCI6MC4wLCJMaW5lVHlwZSI6MCwiUGFyZW50U3R5bGUiOm51bGx9LCJQYXJlbnRTdHlsZSI6bnVsbH0sIlRpdGxlU3R5bGUiOnsiJGlkIjoiNzcwIiwiRm9udFNldHRpbmdzIjp7IiRpZCI6Ijc3MSIsIkZvbnRTaXplIjoxMSwiRm9udE5hbWUiOiJDYWxpYnJpIiwiSXNCb2xkIjp0cnVlLCJJc0l0YWxpYyI6ZmFsc2UsIklzVW5kZXJsaW5lZCI6ZmFsc2UsIlBhcmVudFN0eWxlIjpudWxsfSwiQXV0b1NpemUiOjAsIkZvcmVncm91bmQiOnsiJGlkIjoiNzcyIiwiQ29sb3IiOnsiJGlkIjoiNzcz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c3NCIsIlRvcCI6MC4wLCJMZWZ0IjowLjAsIlJpZ2h0IjowLjAsIkJvdHRvbSI6MC4wfSwiUGFkZGluZyI6eyIkaWQiOiI3NzUiLCJUb3AiOjAuMCwiTGVmdCI6MC4wLCJSaWdodCI6MC4wLCJCb3R0b20iOjAuMH0sIkJhY2tncm91bmQiOnsiJGlkIjoiNzc2IiwiQ29sb3IiOnsiJGlkIjoiNzc3IiwiQSI6MCwiUiI6MjU1LCJHIjoyNTUsIkIiOjI1NX19LCJJc1Zpc2libGUiOnRydWUsIldpZHRoIjowLjAsIkhlaWdodCI6MC4wLCJCb3JkZXJTdHlsZSI6eyIkaWQiOiI3NzgiLCJMaW5lQ29sb3IiOm51bGwsIkxpbmVXZWlnaHQiOjAuMCwiTGluZVR5cGUiOjAsIlBhcmVudFN0eWxlIjpudWxsfSwiUGFyZW50U3R5bGUiOm51bGx9LCJEYXRlU3R5bGUiOnsiJGlkIjoiNzc5IiwiRm9udFNldHRpbmdzIjp7IiRpZCI6Ijc4MCIsIkZvbnRTaXplIjoxMCwiRm9udE5hbWUiOiJDYWxpYnJpIiwiSXNCb2xkIjpmYWxzZSwiSXNJdGFsaWMiOmZhbHNlLCJJc1VuZGVybGluZWQiOmZhbHNlLCJQYXJlbnRTdHlsZSI6bnVsbH0sIkF1dG9TaXplIjowLCJGb3JlZ3JvdW5kIjp7IiRpZCI6Ijc4MSIsIkNvbG9yIjp7IiRpZCI6Ijc4Mi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3ODMiLCJUb3AiOjAuMCwiTGVmdCI6MC4wLCJSaWdodCI6MC4wLCJCb3R0b20iOjAuMH0sIlBhZGRpbmciOnsiJGlkIjoiNzg0IiwiVG9wIjowLjAsIkxlZnQiOjAuMCwiUmlnaHQiOjAuMCwiQm90dG9tIjowLjB9LCJCYWNrZ3JvdW5kIjp7IiRpZCI6Ijc4NSIsIkNvbG9yIjp7IiRpZCI6Ijc4NiIsIkEiOjAsIlIiOjI1NSwiRyI6MjU1LCJCIjoyNTV9fSwiSXNWaXNpYmxlIjp0cnVlLCJXaWR0aCI6MC4wLCJIZWlnaHQiOjAuMCwiQm9yZGVyU3R5bGUiOnsiJGlkIjoiNzg3IiwiTGluZUNvbG9yIjpudWxsLCJMaW5lV2VpZ2h0IjowLjAsIkxpbmVUeXBlIjowLCJQYXJlbnRTdHlsZSI6bnVsbH0sIlBhcmVudFN0eWxlIjpudWxsfSwiRGF0ZUZvcm1hdCI6eyIkaWQiOiI3ODgiLCJGb3JtYXRTdHJpbmciOiJNTU0gZCIsIlNlcGFyYXRvciI6Ii8iLCJVc2VJbnRlcm5hdGlvbmFsRGF0ZUZvcm1hdCI6ZmFsc2UsIkRhdGVJc1Zpc2libGUiOnRydWUsIlRpbWVJc1Zpc2libGUiOmZhbHNlLCJIb3VyRGlnaXRzIjoxLCJBbVBtRGVzaWduYXRvciI6MiwiVHJpbTAwTWludXRlcyI6ZmFsc2UsIkxhc3RLbm93blZpc2liaWxpdHlTdGF0ZSI6eyIkaWQiOiI3ODkiLCJEYXRlUGFydElzVmlzaWJsZSI6dHJ1ZSwiVGltZVBhcnRJc1Zpc2libGUiOmZhbHNlfX0sIldlZWtOdW1iZXJpbmciOnsiJGlkIjoiNzkwIiwiRm9ybWF0IjowLCJJc1Zpc2libGUiOmZhbHNlLCJMYXN0S25vd25WaXNpYmlsaXR5U3RhdGUiOmZhbHNlfSwiSXNWaXNpYmxlIjp0cnVlLCJQYXJlbnRTdHlsZSI6bnVsbH0sIkluZGV4IjoxMSwiUGVyY2VudGFnZUNvbXBsZXRlIjpudWxsLCJQb3NpdGlvbiI6eyJSYXRpbyI6MC4wLCJJc0N1c3RvbSI6ZmFsc2V9LCJEYXRlRm9ybWF0Ijp7IiRyZWYiOiI3ODgifSwiV2Vla051bWJlcmluZyI6eyIkaWQiOiI3OTEiLCJGb3JtYXQiOjAsIklzVmlzaWJsZSI6ZmFsc2UsIkxhc3RLbm93blZpc2liaWxpdHlTdGF0ZSI6ZmFsc2V9LCJCYXNlbGluZURhdGEiOnsiJGlkIjoiNzkyIiwiRGF0ZSI6IjIwMjYtMDktMDFUMjM6NTk6MDAifSwiUmVsYXRlZFRhc2tJZCI6IjA3OGM5ZTBkLTBkYWItNGZlMS04ZmJmLTAwNzA0YmI0NmU0NCIsIklkIjoiMDE0OTJlZTctMDRjOC00NzkxLWI4NGUtOWQ1ODU5NWFhZjllIiwiSW1wb3J0SWQiOiI2IiwiVGl0bGUiOiJNb2R1bGVzIHJlYWR5IHRvIGluc3RhbGwiLCJOb3RlIjpudWxsLCJIeXBlcmxpbmsiOnsiJGlkIjoiNzkzIiwiQWRkcmVzcyI6IiIsIlN1YkFkZHJlc3MiOiIifSwiSXNDaGFuZ2VkIjpmYWxzZSwiSXNOZXciOmZhbHNlfV0sIlRhc2tEZWZpbml0aW9uIjp7IiRpZCI6Ijc5NCIsIkdyb3VwTmFtZSI6bnVsbCwiU3RhcnREYXRlIjoiMjAyNS0xMi0zMVQwMDowMDowMCIsIkVuZERhdGUiOiIyMDI2LTA5LTAxVDIzOjU5OjAwIiwiUGVyY2VudGFnZUNvbXBsZXRlIjpudWxsLCJTdHlsZSI6eyIkaWQiOiI3OTUiLCJTaGFwZSI6NCwiU2hhcGVUaGlja25lc3MiOjEsIkR1cmF0aW9uRm9ybWF0IjowLCJJbmNsdWRlTm9uV29ya2luZ0RheXNJbkR1cmF0aW9uIjpmYWxzZSwiUGVyY2VudGFnZUNvbXBsZXRlU3R5bGUiOnsiJGlkIjoiNzk2IiwiRm9udFNldHRpbmdzIjp7IiRpZCI6Ijc5NyIsIkZvbnRTaXplIjoxMCwiRm9udE5hbWUiOiJDYWxpYnJpIiwiSXNCb2xkIjpmYWxzZSwiSXNJdGFsaWMiOmZhbHNlLCJJc1VuZGVybGluZWQiOmZhbHNlLCJQYXJlbnRTdHlsZSI6bnVsbH0sIkF1dG9TaXplIjowLCJGb3JlZ3JvdW5kIjp7IiRpZCI6Ijc5OCIsIkNvbG9yIjp7IiRpZCI6Ijc5OS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4MDAiLCJUb3AiOjAuMCwiTGVmdCI6MC4wLCJSaWdodCI6MC4wLCJCb3R0b20iOjAuMH0sIlBhZGRpbmciOnsiJGlkIjoiODAxIiwiVG9wIjowLjAsIkxlZnQiOjAuMCwiUmlnaHQiOjAuMCwiQm90dG9tIjowLjB9LCJCYWNrZ3JvdW5kIjp7IiRpZCI6IjgwMiIsIkNvbG9yIjp7IiRpZCI6IjgwMyIsIkEiOjg5LCJSIjowLCJHIjowLCJCIjowfX0sIklzVmlzaWJsZSI6dHJ1ZSwiV2lkdGgiOjAuMCwiSGVpZ2h0IjowLjAsIkJvcmRlclN0eWxlIjp7IiRpZCI6IjgwNCIsIkxpbmVDb2xvciI6bnVsbCwiTGluZVdlaWdodCI6MC4wLCJMaW5lVHlwZSI6MCwiUGFyZW50U3R5bGUiOm51bGx9LCJQYXJlbnRTdHlsZSI6bnVsbH0sIkR1cmF0aW9uU3R5bGUiOnsiJGlkIjoiODA1IiwiRm9udFNldHRpbmdzIjp7IiRpZCI6IjgwNiIsIkZvbnRTaXplIjoxMCwiRm9udE5hbWUiOiJDYWxpYnJpIiwiSXNCb2xkIjpmYWxzZSwiSXNJdGFsaWMiOmZhbHNlLCJJc1VuZGVybGluZWQiOmZhbHNlLCJQYXJlbnRTdHlsZSI6bnVsbH0sIkF1dG9TaXplIjowLCJGb3JlZ3JvdW5kIjp7IiRpZCI6IjgwNyIsIkNvbG9yIjp7IiRpZCI6IjgwO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gwOSIsIlRvcCI6MC4wLCJMZWZ0IjowLjAsIlJpZ2h0IjowLjAsIkJvdHRvbSI6MC4wfSwiUGFkZGluZyI6eyIkaWQiOiI4MTAiLCJUb3AiOjAuMCwiTGVmdCI6MC4wLCJSaWdodCI6MC4wLCJCb3R0b20iOjAuMH0sIkJhY2tncm91bmQiOnsiJGlkIjoiODExIiwiQ29sb3IiOnsiJGlkIjoiODEyIiwiQSI6MjU1LCJSIjoyMzcsIkciOjEyNSwiQiI6NDl9fSwiSXNWaXNpYmxlIjp0cnVlLCJXaWR0aCI6MC4wLCJIZWlnaHQiOjAuMCwiQm9yZGVyU3R5bGUiOnsiJGlkIjoiODEzIiwiTGluZUNvbG9yIjpudWxsLCJMaW5lV2VpZ2h0IjowLjAsIkxpbmVUeXBlIjowLCJQYXJlbnRTdHlsZSI6bnVsbH0sIlBhcmVudFN0eWxlIjpudWxsfSwiSG9yaXpvbnRhbENvbm5lY3RvclN0eWxlIjp7IiRpZCI6IjgxNCIsIkxpbmVDb2xvciI6eyIkaWQiOiI4MTUiLCIkdHlwZSI6Ik5MUkUuQ29tbW9uLkRvbS5Tb2xpZENvbG9yQnJ1c2gsIE5MUkUuQ29tbW9uIiwiQ29sb3IiOnsiJGlkIjoiODE2IiwiQSI6MjU1LCJSIjowLCJHIjowLCJCIjowfX0sIkxpbmVXZWlnaHQiOjAuMCwiTGluZVR5cGUiOjAsIlBhcmVudFN0eWxlIjpudWxsfSwiVmVydGljYWxDb25uZWN0b3JTdHlsZSI6eyIkaWQiOiI4MTciLCJMaW5lQ29sb3IiOnsiJGlkIjoiODE4IiwiJHR5cGUiOiJOTFJFLkNvbW1vbi5Eb20uU29saWRDb2xvckJydXNoLCBOTFJFLkNvbW1vbiIsIkNvbG9yIjp7IiRpZCI6IjgxOSIsIkEiOjI1NSwiUiI6MCwiRyI6MCwiQiI6MH19LCJMaW5lV2VpZ2h0IjowLjAsIkxpbmVUeXBlIjowLCJQYXJlbnRTdHlsZSI6bnVsbH0sIk1hcmdpbiI6bnVsbCwiU3RhcnREYXRlUG9zaXRpb24iOjYsIkVuZERhdGVQb3NpdGlvbiI6NiwiRGF0ZUlzVmlzaWJsZSI6ZmFsc2UsIlRpdGxlUG9zaXRpb24iOjIsIkR1cmF0aW9uUG9zaXRpb24iOjYsIlBlcmNlbnRhZ2VDb21wbGV0ZWRQb3NpdGlvbiI6MiwiU3BhY2luZyI6MywiSXNCZWxvd1RpbWViYW5kIjp0cnVlLCJQZXJjZW50YWdlQ29tcGxldGVTaGFwZU9wYWNpdHkiOjM1LCJCYXNlbGluZVN0eWxlIjp7IiRpZCI6IjgyMCIsIlNoYXBlU3R5bGUiOnsiJGlkIjoiODIxIiwiTWFyZ2luIjp7IiRpZCI6IjgyMiIsIlRvcCI6MC4wLCJMZWZ0IjowLjAsIlJpZ2h0IjowLjAsIkJvdHRvbSI6MC4wfSwiUGFkZGluZyI6eyIkaWQiOiI4MjMiLCJUb3AiOjAuMCwiTGVmdCI6MC4wLCJSaWdodCI6MC4wLCJCb3R0b20iOjAuMH0sIkJhY2tncm91bmQiOnsiJGlkIjoiODI0IiwiQ29sb3IiOnsiJGlkIjoiODI1IiwiQSI6MTUzLCJSIjowLCJHIjowLCJCIjowfX0sIklzVmlzaWJsZSI6dHJ1ZSwiV2lkdGgiOjAuMCwiSGVpZ2h0IjowLjAsIkJvcmRlclN0eWxlIjpudWxsLCJQYXJlbnRTdHlsZSI6bnVsbH0sIk1hcmdpbiI6eyIkaWQiOiI4MjYiLCJUb3AiOjAuMCwiTGVmdCI6MC4wLCJSaWdodCI6MC4wLCJCb3R0b20iOjAuMH0sIlBhZGRpbmciOnsiJGlkIjoiODI3IiwiVG9wIjowLjAsIkxlZnQiOjAuMCwiUmlnaHQiOjAuMCwiQm90dG9tIjowLjB9LCJCYWNrZ3JvdW5kIjpudWxsLCJJc1Zpc2libGUiOnRydWUsIldpZHRoIjowLjAsIkhlaWdodCI6MC4wLCJCb3JkZXJTdHlsZSI6bnVsbCwiUGFyZW50U3R5bGUiOm51bGx9LCJTaGFwZVN0eWxlIjp7IiRpZCI6IjgyOCIsIk1hcmdpbiI6eyIkaWQiOiI4MjkiLCJUb3AiOjAuMCwiTGVmdCI6NC4wLCJSaWdodCI6NC4wLCJCb3R0b20iOjAuMH0sIlBhZGRpbmciOnsiJGlkIjoiODMwIiwiVG9wIjowLjAsIkxlZnQiOjAuMCwiUmlnaHQiOjAuMCwiQm90dG9tIjowLjB9LCJCYWNrZ3JvdW5kIjp7IiRpZCI6IjgzMSIsIkNvbG9yIjp7IiRpZCI6IjgzMiIsIkEiOjI1NSwiUiI6MCwiRyI6MTE0LCJCIjoxODh9fSwiSXNWaXNpYmxlIjp0cnVlLCJXaWR0aCI6MC4wLCJIZWlnaHQiOjE2LjAsIkJvcmRlclN0eWxlIjp7IiRpZCI6IjgzMyIsIkxpbmVDb2xvciI6eyIkaWQiOiI4MzQiLCIkdHlwZSI6Ik5MUkUuQ29tbW9uLkRvbS5Tb2xpZENvbG9yQnJ1c2gsIE5MUkUuQ29tbW9uIiwiQ29sb3IiOnsiJGlkIjoiODM1IiwiQSI6MjU1LCJSIjoyMzQsIkciOjIyLCJCIjozMH19LCJMaW5lV2VpZ2h0IjowLjAsIkxpbmVUeXBlIjowLCJQYXJlbnRTdHlsZSI6bnVsbH0sIlBhcmVudFN0eWxlIjpudWxsfSwiVGl0bGVTdHlsZSI6eyIkaWQiOiI4MzYiLCJGb250U2V0dGluZ3MiOnsiJGlkIjoiODM3IiwiRm9udFNpemUiOjEyLCJGb250TmFtZSI6IkNhbGlicmkiLCJJc0JvbGQiOnRydWUsIklzSXRhbGljIjpmYWxzZSwiSXNVbmRlcmxpbmVkIjpmYWxzZSwiUGFyZW50U3R5bGUiOm51bGx9LCJBdXRvU2l6ZSI6MCwiRm9yZWdyb3VuZCI6eyIkaWQiOiI4MzgiLCJDb2xvciI6eyIkaWQiOiI4MzkiLCJBIjoyNTUsIlIiOjI1NSwiRyI6MjU1LCJCIjoyNTV9fSwiTWF4V2lkdGgiOjcyMC4wLCJNYXhIZWlnaHQiOiJJbmZpbml0eSIsIlNtYXJ0Rm9yZWdyb3VuZElzQWN0aXZlIjpmYWxzZSwiSG9yaXpvbnRhbEFsaWdubWVudCI6MSwiVmVydGljYWxBbGlnbm1lbnQiOjEsIlNtYXJ0Rm9yZWdyb3VuZCI6bnVsbCwiQmFja2dyb3VuZEZpbGxUeXBlIjowLCJNYXJnaW4iOnsiJGlkIjoiODQwIiwiVG9wIjowLjAsIkxlZnQiOjAuMCwiUmlnaHQiOjAuMCwiQm90dG9tIjowLjB9LCJQYWRkaW5nIjp7IiRpZCI6Ijg0MSIsIlRvcCI6MC4wLCJMZWZ0IjowLjAsIlJpZ2h0IjowLjAsIkJvdHRvbSI6MC4wfSwiQmFja2dyb3VuZCI6eyIkaWQiOiI4NDIiLCJDb2xvciI6eyIkaWQiOiI4NDMiLCJBIjowLCJSIjoyNTUsIkciOjI1NSwiQiI6MjU1fX0sIklzVmlzaWJsZSI6dHJ1ZSwiV2lkdGgiOjAuMCwiSGVpZ2h0IjowLjAsIkJvcmRlclN0eWxlIjp7IiRpZCI6Ijg0NCIsIkxpbmVDb2xvciI6bnVsbCwiTGluZVdlaWdodCI6MC4wLCJMaW5lVHlwZSI6MCwiUGFyZW50U3R5bGUiOm51bGx9LCJQYXJlbnRTdHlsZSI6bnVsbH0sIkRhdGVTdHlsZSI6eyIkaWQiOiI4NDUiLCJGb250U2V0dGluZ3MiOnsiJGlkIjoiODQ2IiwiRm9udFNpemUiOjEwLCJGb250TmFtZSI6IkNhbGlicmkiLCJJc0JvbGQiOmZhbHNlLCJJc0l0YWxpYyI6ZmFsc2UsIklzVW5kZXJsaW5lZCI6ZmFsc2UsIlBhcmVudFN0eWxlIjpudWxsfSwiQXV0b1NpemUiOjAsIkZvcmVncm91bmQiOnsiJGlkIjoiODQ3IiwiQ29sb3IiOnsiJGlkIjoiODQ4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g0OSIsIlRvcCI6MC4wLCJMZWZ0IjowLjAsIlJpZ2h0IjowLjAsIkJvdHRvbSI6MC4wfSwiUGFkZGluZyI6eyIkaWQiOiI4NTAiLCJUb3AiOjAuMCwiTGVmdCI6MC4wLCJSaWdodCI6MC4wLCJCb3R0b20iOjAuMH0sIkJhY2tncm91bmQiOnsiJGlkIjoiODUxIiwiQ29sb3IiOnsiJGlkIjoiODUyIiwiQSI6MCwiUiI6MjU1LCJHIjoyNTUsIkIiOjI1NX19LCJJc1Zpc2libGUiOnRydWUsIldpZHRoIjowLjAsIkhlaWdodCI6MC4wLCJCb3JkZXJTdHlsZSI6eyIkaWQiOiI4NTMiLCJMaW5lQ29sb3IiOm51bGwsIkxpbmVXZWlnaHQiOjAuMCwiTGluZVR5cGUiOjAsIlBhcmVudFN0eWxlIjpudWxsfSwiUGFyZW50U3R5bGUiOm51bGx9LCJEYXRlRm9ybWF0Ijp7IiRpZCI6Ijg1N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4NTUiLCJGb3JtYXQiOjAsIklzVmlzaWJsZSI6ZmFsc2UsIkxhc3RLbm93blZpc2liaWxpdHlTdGF0ZSI6ZmFsc2V9LCJJc1Zpc2libGUiOnRydWUsIlBhcmVudFN0eWxlIjpudWxsfSwiSW5kZXgiOjcsIlNtYXJ0RHVyYXRpb25BY3RpdmF0ZWQiOmZhbHNlLCJEYXRlRm9ybWF0Ijp7IiRyZWYiOiI4NTQifSwiV2Vla051bWJlcmluZyI6eyIkaWQiOiI4NTYiLCJGb3JtYXQiOjAsIklzVmlzaWJsZSI6ZmFsc2UsIkxhc3RLbm93blZpc2liaWxpdHlTdGF0ZSI6ZmFsc2V9LCJCYXNlbGluZURhdGEiOnsiJGlkIjoiODU3IiwiU3RhcnREYXRlIjoiMjAyNS0xMi0zMVQwMDowMDowMCIsIkVuZERhdGUiOiIyMDI2LTA5LTAxVDIzOjU5OjAwIn0sIklkIjoiMDc4YzllMGQtMGRhYi00ZmUxLThmYmYtMDA3MDRiYjQ2ZTQ0IiwiSW1wb3J0SWQiOiIyMCIsIlRpdGxlIjoiQXNzZW1ibHkgJiBUZXN0IiwiTm90ZSI6bnVsbCwiSHlwZXJsaW5rIjp7IiRpZCI6Ijg1OCIsIkFkZHJlc3MiOiIiLCJTdWJBZGRyZXNzIjoiIn0sIklzQ2hhbmdlZCI6ZmFsc2UsIklzTmV3IjpmYWxzZX19LHsiJGlkIjoiODU5IiwiX2F0dGFjaGVkTWlsZXN0b25lcyI6W10sIlRhc2tEZWZpbml0aW9uIjp7IiRpZCI6Ijg2MCIsIkdyb3VwTmFtZSI6bnVsbCwiU3RhcnREYXRlIjoiMjAyNi0wOS0wMVQwMDowMDowMCIsIkVuZERhdGUiOiIyMDI2LTEyLTMxVDIzOjU5OjAwIiwiUGVyY2VudGFnZUNvbXBsZXRlIjpudWxsLCJTdHlsZSI6eyIkaWQiOiI4NjEiLCJTaGFwZSI6NCwiU2hhcGVUaGlja25lc3MiOjEsIkR1cmF0aW9uRm9ybWF0IjowLCJJbmNsdWRlTm9uV29ya2luZ0RheXNJbkR1cmF0aW9uIjpmYWxzZSwiUGVyY2VudGFnZUNvbXBsZXRlU3R5bGUiOnsiJGlkIjoiODYyIiwiRm9udFNldHRpbmdzIjp7IiRpZCI6Ijg2MyIsIkZvbnRTaXplIjoxMCwiRm9udE5hbWUiOiJDYWxpYnJpIiwiSXNCb2xkIjpmYWxzZSwiSXNJdGFsaWMiOmZhbHNlLCJJc1VuZGVybGluZWQiOmZhbHNlLCJQYXJlbnRTdHlsZSI6bnVsbH0sIkF1dG9TaXplIjowLCJGb3JlZ3JvdW5kIjp7IiRpZCI6Ijg2NCIsIkNvbG9yIjp7IiRpZCI6Ijg2NS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4NjYiLCJUb3AiOjAuMCwiTGVmdCI6MC4wLCJSaWdodCI6MC4wLCJCb3R0b20iOjAuMH0sIlBhZGRpbmciOnsiJGlkIjoiODY3IiwiVG9wIjowLjAsIkxlZnQiOjAuMCwiUmlnaHQiOjAuMCwiQm90dG9tIjowLjB9LCJCYWNrZ3JvdW5kIjp7IiRpZCI6Ijg2OCIsIkNvbG9yIjp7IiRpZCI6Ijg2OSIsIkEiOjg5LCJSIjowLCJHIjowLCJCIjowfX0sIklzVmlzaWJsZSI6dHJ1ZSwiV2lkdGgiOjAuMCwiSGVpZ2h0IjowLjAsIkJvcmRlclN0eWxlIjp7IiRpZCI6Ijg3MCIsIkxpbmVDb2xvciI6bnVsbCwiTGluZVdlaWdodCI6MC4wLCJMaW5lVHlwZSI6MCwiUGFyZW50U3R5bGUiOm51bGx9LCJQYXJlbnRTdHlsZSI6bnVsbH0sIkR1cmF0aW9uU3R5bGUiOnsiJGlkIjoiODcxIiwiRm9udFNldHRpbmdzIjp7IiRpZCI6Ijg3MiIsIkZvbnRTaXplIjoxMCwiRm9udE5hbWUiOiJDYWxpYnJpIiwiSXNCb2xkIjpmYWxzZSwiSXNJdGFsaWMiOmZhbHNlLCJJc1VuZGVybGluZWQiOmZhbHNlLCJQYXJlbnRTdHlsZSI6bnVsbH0sIkF1dG9TaXplIjowLCJGb3JlZ3JvdW5kIjp7IiRpZCI6Ijg3MyIsIkNvbG9yIjp7IiRpZCI6Ijg3NC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g3NSIsIlRvcCI6MC4wLCJMZWZ0IjowLjAsIlJpZ2h0IjowLjAsIkJvdHRvbSI6MC4wfSwiUGFkZGluZyI6eyIkaWQiOiI4NzYiLCJUb3AiOjAuMCwiTGVmdCI6MC4wLCJSaWdodCI6MC4wLCJCb3R0b20iOjAuMH0sIkJhY2tncm91bmQiOnsiJGlkIjoiODc3IiwiQ29sb3IiOnsiJGlkIjoiODc4IiwiQSI6MjU1LCJSIjoyMzcsIkciOjEyNSwiQiI6NDl9fSwiSXNWaXNpYmxlIjp0cnVlLCJXaWR0aCI6MC4wLCJIZWlnaHQiOjAuMCwiQm9yZGVyU3R5bGUiOnsiJGlkIjoiODc5IiwiTGluZUNvbG9yIjpudWxsLCJMaW5lV2VpZ2h0IjowLjAsIkxpbmVUeXBlIjowLCJQYXJlbnRTdHlsZSI6bnVsbH0sIlBhcmVudFN0eWxlIjpudWxsfSwiSG9yaXpvbnRhbENvbm5lY3RvclN0eWxlIjp7IiRpZCI6Ijg4MCIsIkxpbmVDb2xvciI6eyIkaWQiOiI4ODEiLCIkdHlwZSI6Ik5MUkUuQ29tbW9uLkRvbS5Tb2xpZENvbG9yQnJ1c2gsIE5MUkUuQ29tbW9uIiwiQ29sb3IiOnsiJGlkIjoiODgyIiwiQSI6MjU1LCJSIjowLCJHIjowLCJCIjowfX0sIkxpbmVXZWlnaHQiOjAuMCwiTGluZVR5cGUiOjAsIlBhcmVudFN0eWxlIjpudWxsfSwiVmVydGljYWxDb25uZWN0b3JTdHlsZSI6eyIkaWQiOiI4ODMiLCJMaW5lQ29sb3IiOnsiJGlkIjoiODg0IiwiJHR5cGUiOiJOTFJFLkNvbW1vbi5Eb20uU29saWRDb2xvckJydXNoLCBOTFJFLkNvbW1vbiIsIkNvbG9yIjp7IiRpZCI6Ijg4NSIsIkEiOjI1NSwiUiI6MCwiRyI6MCwiQiI6MH19LCJMaW5lV2VpZ2h0IjowLjAsIkxpbmVUeXBlIjowLCJQYXJlbnRTdHlsZSI6bnVsbH0sIk1hcmdpbiI6bnVsbCwiU3RhcnREYXRlUG9zaXRpb24iOjYsIkVuZERhdGVQb3NpdGlvbiI6NiwiRGF0ZUlzVmlzaWJsZSI6ZmFsc2UsIlRpdGxlUG9zaXRpb24iOjIsIkR1cmF0aW9uUG9zaXRpb24iOjYsIlBlcmNlbnRhZ2VDb21wbGV0ZWRQb3NpdGlvbiI6MiwiU3BhY2luZyI6MywiSXNCZWxvd1RpbWViYW5kIjp0cnVlLCJQZXJjZW50YWdlQ29tcGxldGVTaGFwZU9wYWNpdHkiOjM1LCJCYXNlbGluZVN0eWxlIjp7IiRpZCI6Ijg4NiIsIlNoYXBlU3R5bGUiOnsiJGlkIjoiODg3IiwiTWFyZ2luIjp7IiRpZCI6Ijg4OCIsIlRvcCI6MC4wLCJMZWZ0IjowLjAsIlJpZ2h0IjowLjAsIkJvdHRvbSI6MC4wfSwiUGFkZGluZyI6eyIkaWQiOiI4ODkiLCJUb3AiOjAuMCwiTGVmdCI6MC4wLCJSaWdodCI6MC4wLCJCb3R0b20iOjAuMH0sIkJhY2tncm91bmQiOnsiJGlkIjoiODkwIiwiQ29sb3IiOnsiJGlkIjoiODkxIiwiQSI6MTUzLCJSIjowLCJHIjowLCJCIjowfX0sIklzVmlzaWJsZSI6dHJ1ZSwiV2lkdGgiOjAuMCwiSGVpZ2h0IjowLjAsIkJvcmRlclN0eWxlIjpudWxsLCJQYXJlbnRTdHlsZSI6bnVsbH0sIk1hcmdpbiI6eyIkaWQiOiI4OTIiLCJUb3AiOjAuMCwiTGVmdCI6MC4wLCJSaWdodCI6MC4wLCJCb3R0b20iOjAuMH0sIlBhZGRpbmciOnsiJGlkIjoiODkzIiwiVG9wIjowLjAsIkxlZnQiOjAuMCwiUmlnaHQiOjAuMCwiQm90dG9tIjowLjB9LCJCYWNrZ3JvdW5kIjpudWxsLCJJc1Zpc2libGUiOnRydWUsIldpZHRoIjowLjAsIkhlaWdodCI6MC4wLCJCb3JkZXJTdHlsZSI6bnVsbCwiUGFyZW50U3R5bGUiOm51bGx9LCJTaGFwZVN0eWxlIjp7IiRpZCI6Ijg5NCIsIk1hcmdpbiI6eyIkaWQiOiI4OTUiLCJUb3AiOjAuMCwiTGVmdCI6NC4wLCJSaWdodCI6NC4wLCJCb3R0b20iOjAuMH0sIlBhZGRpbmciOnsiJGlkIjoiODk2IiwiVG9wIjowLjAsIkxlZnQiOjAuMCwiUmlnaHQiOjAuMCwiQm90dG9tIjowLjB9LCJCYWNrZ3JvdW5kIjp7IiRpZCI6Ijg5NyIsIkNvbG9yIjp7IiRpZCI6Ijg5OCIsIkEiOjI1NSwiUiI6MCwiRyI6MTE0LCJCIjoxODh9fSwiSXNWaXNpYmxlIjp0cnVlLCJXaWR0aCI6MC4wLCJIZWlnaHQiOjE2LjAsIkJvcmRlclN0eWxlIjp7IiRpZCI6Ijg5OSIsIkxpbmVDb2xvciI6eyIkaWQiOiI5MDAiLCIkdHlwZSI6Ik5MUkUuQ29tbW9uLkRvbS5Tb2xpZENvbG9yQnJ1c2gsIE5MUkUuQ29tbW9uIiwiQ29sb3IiOnsiJGlkIjoiOTAxIiwiQSI6MjU1LCJSIjoyMzQsIkciOjIyLCJCIjozMH19LCJMaW5lV2VpZ2h0IjowLjAsIkxpbmVUeXBlIjowLCJQYXJlbnRTdHlsZSI6bnVsbH0sIlBhcmVudFN0eWxlIjpudWxsfSwiVGl0bGVTdHlsZSI6eyIkaWQiOiI5MDIiLCJGb250U2V0dGluZ3MiOnsiJGlkIjoiOTAzIiwiRm9udFNpemUiOjEyLCJGb250TmFtZSI6IkNhbGlicmkiLCJJc0JvbGQiOnRydWUsIklzSXRhbGljIjpmYWxzZSwiSXNVbmRlcmxpbmVkIjpmYWxzZSwiUGFyZW50U3R5bGUiOm51bGx9LCJBdXRvU2l6ZSI6MCwiRm9yZWdyb3VuZCI6eyIkaWQiOiI5MDQiLCJDb2xvciI6eyIkaWQiOiI5MDUiLCJBIjoyNTUsIlIiOjI1NSwiRyI6MjU1LCJCIjoyNTV9fSwiTWF4V2lkdGgiOjIwMC4wLCJNYXhIZWlnaHQiOiJJbmZpbml0eSIsIlNtYXJ0Rm9yZWdyb3VuZElzQWN0aXZlIjpmYWxzZSwiSG9yaXpvbnRhbEFsaWdubWVudCI6MSwiVmVydGljYWxBbGlnbm1lbnQiOjEsIlNtYXJ0Rm9yZWdyb3VuZCI6bnVsbCwiQmFja2dyb3VuZEZpbGxUeXBlIjowLCJNYXJnaW4iOnsiJGlkIjoiOTA2IiwiVG9wIjowLjAsIkxlZnQiOjAuMCwiUmlnaHQiOjAuMCwiQm90dG9tIjowLjB9LCJQYWRkaW5nIjp7IiRpZCI6IjkwNyIsIlRvcCI6MC4wLCJMZWZ0IjowLjAsIlJpZ2h0IjowLjAsIkJvdHRvbSI6MC4wfSwiQmFja2dyb3VuZCI6eyIkaWQiOiI5MDgiLCJDb2xvciI6eyIkaWQiOiI5MDkiLCJBIjowLCJSIjoyNTUsIkciOjI1NSwiQiI6MjU1fX0sIklzVmlzaWJsZSI6dHJ1ZSwiV2lkdGgiOjAuMCwiSGVpZ2h0IjowLjAsIkJvcmRlclN0eWxlIjp7IiRpZCI6IjkxMCIsIkxpbmVDb2xvciI6bnVsbCwiTGluZVdlaWdodCI6MC4wLCJMaW5lVHlwZSI6MCwiUGFyZW50U3R5bGUiOm51bGx9LCJQYXJlbnRTdHlsZSI6bnVsbH0sIkRhdGVTdHlsZSI6eyIkaWQiOiI5MTEiLCJGb250U2V0dGluZ3MiOnsiJGlkIjoiOTEyIiwiRm9udFNpemUiOjEwLCJGb250TmFtZSI6IkNhbGlicmkiLCJJc0JvbGQiOmZhbHNlLCJJc0l0YWxpYyI6ZmFsc2UsIklzVW5kZXJsaW5lZCI6ZmFsc2UsIlBhcmVudFN0eWxlIjpudWxsfSwiQXV0b1NpemUiOjAsIkZvcmVncm91bmQiOnsiJGlkIjoiOTEzIiwiQ29sb3IiOnsiJGlkIjoiOTE0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kxNSIsIlRvcCI6MC4wLCJMZWZ0IjowLjAsIlJpZ2h0IjowLjAsIkJvdHRvbSI6MC4wfSwiUGFkZGluZyI6eyIkaWQiOiI5MTYiLCJUb3AiOjAuMCwiTGVmdCI6MC4wLCJSaWdodCI6MC4wLCJCb3R0b20iOjAuMH0sIkJhY2tncm91bmQiOnsiJGlkIjoiOTE3IiwiQ29sb3IiOnsiJGlkIjoiOTE4IiwiQSI6MCwiUiI6MjU1LCJHIjoyNTUsIkIiOjI1NX19LCJJc1Zpc2libGUiOnRydWUsIldpZHRoIjowLjAsIkhlaWdodCI6MC4wLCJCb3JkZXJTdHlsZSI6eyIkaWQiOiI5MTkiLCJMaW5lQ29sb3IiOm51bGwsIkxpbmVXZWlnaHQiOjAuMCwiTGluZVR5cGUiOjAsIlBhcmVudFN0eWxlIjpudWxsfSwiUGFyZW50U3R5bGUiOm51bGx9LCJEYXRlRm9ybWF0Ijp7IiRpZCI6IjkyM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5MjEiLCJGb3JtYXQiOjAsIklzVmlzaWJsZSI6ZmFsc2UsIkxhc3RLbm93blZpc2liaWxpdHlTdGF0ZSI6ZmFsc2V9LCJJc1Zpc2libGUiOnRydWUsIlBhcmVudFN0eWxlIjpudWxsfSwiSW5kZXgiOjgsIlNtYXJ0RHVyYXRpb25BY3RpdmF0ZWQiOmZhbHNlLCJEYXRlRm9ybWF0Ijp7IiRyZWYiOiI5MjAifSwiV2Vla051bWJlcmluZyI6eyIkaWQiOiI5MjIiLCJGb3JtYXQiOjAsIklzVmlzaWJsZSI6ZmFsc2UsIkxhc3RLbm93blZpc2liaWxpdHlTdGF0ZSI6ZmFsc2V9LCJCYXNlbGluZURhdGEiOnsiJGlkIjoiOTIzIiwiU3RhcnREYXRlIjoiMjAyNi0wOS0wMVQwMDowMDowMCIsIkVuZERhdGUiOiIyMDI2LTEyLTMxVDIzOjU5OjAwIn0sIklkIjoiMzg1MjdkODQtMTczYS00OTg3LTliNWQtYzkzZDRmM2ZiYjJkIiwiSW1wb3J0SWQiOiIyMSIsIlRpdGxlIjoiSW5zdGFsbCIsIk5vdGUiOm51bGwsIkh5cGVybGluayI6eyIkaWQiOiI5MjQiLCJBZGRyZXNzIjoiIiwiU3ViQWRkcmVzcyI6IiJ9LCJJc0NoYW5nZWQiOmZhbHNlLCJJc05ldyI6ZmFsc2V9fV0sIl9taWxlc3RvbmVzIjpbXSwiSWQiOiJmZjM5YTk0ZS00MjkzLTRiNjMtYTllYi01N2RkNDA4ODJlZDYiLCJJc1NpbmdsZUl0ZW1Sb3ciOmZhbHNlfV0sIkluZGV4Ijo0LCJJZCI6ImIxNWQ3MWZjLTFjNTEtNGQ2OS05YzU3LWI1YjIzZDZiNDA5NCIsIkhlYWRlclRleHQiOiJQcm90b24gU3RhdGlvbiBNb2R1bGVzIiwiSXNEZWZhdWx0IjpmYWxzZSwiU3R5bGUiOnsiJGlkIjoiOTI1IiwiSGVhZGVyU3R5bGUiOnsiJGlkIjoiOTI2IiwiVGV4dFN0eWxlIjp7IiRpZCI6IjkyNyIsIkZvbnRTZXR0aW5ncyI6eyIkaWQiOiI5MjgiLCJGb250U2l6ZSI6MTAsIkZvbnROYW1lIjoiQ2FsaWJyaSIsIklzQm9sZCI6dHJ1ZSwiSXNJdGFsaWMiOmZhbHNlLCJJc1VuZGVybGluZWQiOmZhbHNlLCJQYXJlbnRTdHlsZSI6bnVsbH0sIkF1dG9TaXplIjoyLCJGb3JlZ3JvdW5kIjp7IiRpZCI6IjkyOSIsIkNvbG9yIjp7IiRpZCI6IjkzMCIsIkEiOjI1NSwiUiI6MCwiRyI6MCwiQiI6MH19LCJNYXhXaWR0aCI6NjYuMCwiTWF4SGVpZ2h0IjoiSW5maW5pdHkiLCJTbWFydEZvcmVncm91bmRJc0FjdGl2ZSI6ZmFsc2UsIkhvcml6b250YWxBbGlnbm1lbnQiOjAsIlZlcnRpY2FsQWxpZ25tZW50IjowLCJTbWFydEZvcmVncm91bmQiOm51bGwsIkJhY2tncm91bmRGaWxsVHlwZSI6MCwiTWFyZ2luIjp7IiRpZCI6IjkzMSIsIlRvcCI6MC4wLCJMZWZ0IjowLjAsIlJpZ2h0IjowLjAsIkJvdHRvbSI6MC4wfSwiUGFkZGluZyI6eyIkaWQiOiI5MzIiLCJUb3AiOjAuMCwiTGVmdCI6MC4wLCJSaWdodCI6MC4wLCJCb3R0b20iOjAuMH0sIkJhY2tncm91bmQiOnsiJGlkIjoiOTMzIiwiQ29sb3IiOnsiJGlkIjoiOTM0IiwiQSI6MjU1LCJSIjowLCJHIjowLCJCIjowfX0sIklzVmlzaWJsZSI6dHJ1ZSwiV2lkdGgiOjAuMCwiSGVpZ2h0IjowLjAsIkJvcmRlclN0eWxlIjpudWxsLCJQYXJlbnRTdHlsZSI6bnVsbH0sIlJlY3RhbmdsZVN0eWxlIjp7IiRpZCI6IjkzNSIsIk1hcmdpbiI6eyIkaWQiOiI5MzYiLCJUb3AiOjAuMCwiTGVmdCI6MC4wLCJSaWdodCI6MC4wLCJCb3R0b20iOjAuMH0sIlBhZGRpbmciOnsiJGlkIjoiOTM3IiwiVG9wIjowLjAsIkxlZnQiOjAuMCwiUmlnaHQiOjAuMCwiQm90dG9tIjowLjB9LCJCYWNrZ3JvdW5kIjp7IiRpZCI6IjkzOCIsIkNvbG9yIjp7IiRpZCI6IjkzOSIsIkEiOjYzLCJSIjoyLCJHIjoxNzgsIkIiOjIzOH19LCJJc1Zpc2libGUiOnRydWUsIldpZHRoIjowLjAsIkhlaWdodCI6MC4wLCJCb3JkZXJTdHlsZSI6eyIkaWQiOiI5NDAiLCJMaW5lQ29sb3IiOnsiJGlkIjoiOTQxIiwiJHR5cGUiOiJOTFJFLkNvbW1vbi5Eb20uU29saWRDb2xvckJydXNoLCBOTFJFLkNvbW1vbiIsIkNvbG9yIjp7IiRpZCI6Ijk0MiIsIkEiOjI1NSwiUiI6MjU1LCJHIjowLCJCIjowfX0sIkxpbmVXZWlnaHQiOjAuMCwiTGluZVR5cGUiOjAsIlBhcmVudFN0eWxlIjpudWxsfSwiUGFyZW50U3R5bGUiOm51bGx9LCJNYXJnaW4iOnsiJGlkIjoiOTQzIiwiVG9wIjowLjAsIkxlZnQiOjAuMCwiUmlnaHQiOjAuMCwiQm90dG9tIjowLjB9LCJQYWRkaW5nIjp7IiRpZCI6Ijk0NCIsIlRvcCI6MC4wLCJMZWZ0IjowLjAsIlJpZ2h0IjowLjAsIkJvdHRvbSI6MC4wfSwiQmFja2dyb3VuZCI6bnVsbCwiSXNWaXNpYmxlIjp0cnVlLCJXaWR0aCI6MC4wLCJIZWlnaHQiOjAuMCwiQm9yZGVyU3R5bGUiOm51bGwsIlBhcmVudFN0eWxlIjpudWxsfSwiQmFja2dyb3VuZFN0eWxlIjp7IiRpZCI6Ijk0NSIsIk1hcmdpbiI6eyIkaWQiOiI5NDYiLCJUb3AiOjAuMCwiTGVmdCI6MC4wLCJSaWdodCI6MC4wLCJCb3R0b20iOjAuMH0sIlBhZGRpbmciOnsiJGlkIjoiOTQ3IiwiVG9wIjowLjAsIkxlZnQiOjAuMCwiUmlnaHQiOjAuMCwiQm90dG9tIjowLjB9LCJCYWNrZ3JvdW5kIjp7IiRpZCI6Ijk0OCIsIkNvbG9yIjp7IiRpZCI6Ijk0OSIsIkEiOjUxLCJSIjoyMDAsIkciOjIwMCwiQiI6MjAwfX0sIklzVmlzaWJsZSI6dHJ1ZSwiV2lkdGgiOjAuMCwiSGVpZ2h0IjowLjAsIkJvcmRlclN0eWxlIjp7IiRpZCI6Ijk1MCIsIkxpbmVDb2xvciI6eyIkaWQiOiI5NTEiLCIkdHlwZSI6Ik5MUkUuQ29tbW9uLkRvbS5Tb2xpZENvbG9yQnJ1c2gsIE5MUkUuQ29tbW9uIiwiQ29sb3IiOnsiJGlkIjoiOTUyIiwiQSI6MjU1LCJSIjoxMTUsIkciOjExNSwiQiI6MTE1fX0sIkxpbmVXZWlnaHQiOjIuMCwiTGluZVR5cGUiOjAsIlBhcmVudFN0eWxlIjpudWxsfSwiUGFyZW50U3R5bGUiOm51bGx9LCJNYXJnaW4iOnsiJGlkIjoiOTUzIiwiVG9wIjowLjAsIkxlZnQiOjAuMCwiUmlnaHQiOjAuMCwiQm90dG9tIjowLjB9LCJQYWRkaW5nIjp7IiRpZCI6Ijk1NCIsIlRvcCI6MC4wLCJMZWZ0IjowLjAsIlJpZ2h0IjowLjAsIkJvdHRvbSI6MC4wfSwiSXNWaXNpYmxlIjp0cnVlLCJXaWR0aCI6MC4wLCJIZWlnaHQiOjAuMCwiQm9yZGVyU3R5bGUiOnsiJGlkIjoiOTU1IiwiTGluZUNvbG9yIjpudWxsLCJMaW5lV2VpZ2h0IjowLjAsIkxpbmVUeXBlIjowLCJQYXJlbnRTdHlsZSI6bnVsbH0sIlBhcmVudFN0eWxlIjpudWxsfX0seyIkaWQiOiI5NTYiLCJfcm93cyI6W3siJGlkIjoiOTU3IiwiX3Rhc2tzIjpbeyIkaWQiOiI5NTgiLCJfYXR0YWNoZWRNaWxlc3RvbmVzIjpbeyIkaWQiOiI5NTkiLCJEYXRlIjoiMjAyNi0wMy0wMVQyMzo1OTowMCIsIlN0eWxlIjp7IiRpZCI6Ijk2MCIsIlNoYXBlIjoxLCJDb25uZWN0b3JNYXJnaW4iOnsiJGlkIjoiOTYxIiwiVG9wIjowLjAsIkxlZnQiOjIuMCwiUmlnaHQiOjIuMCwiQm90dG9tIjowLjB9LCJDb25uZWN0b3JTdHlsZSI6eyIkaWQiOiI5NjIiLCJMaW5lQ29sb3IiOnsiJGlkIjoiOTYzIiwiJHR5cGUiOiJOTFJFLkNvbW1vbi5Eb20uU29saWRDb2xvckJydXNoLCBOTFJFLkNvbW1vbiIsIkNvbG9yIjp7IiRpZCI6Ijk2NCIsIkEiOjEyNywiUiI6MjMzLCJHIjoxMTMsIkIiOjUwfX0sIkxpbmVXZWlnaHQiOjEuMCwiTGluZVR5cGUiOjAsIlBhcmVudFN0eWxlIjpudWxsfSwiSXNCZWxvd1RpbWViYW5kIjp0cnVlLCJQb3NpdGlvbk9uVGFzayI6MywiSGlkZURhdGUiOmZhbHNlLCJTaGFwZVNpemUiOjAsIlNwYWNpbmciOjAuMCwiUGFkZGluZyI6eyIkaWQiOiI5NjUiLCJUb3AiOjUuMCwiTGVmdCI6My4wLCJSaWdodCI6MC4wLCJCb3R0b20iOjIuMH0sIlNoYXBlU3R5bGUiOnsiJGlkIjoiOTY2IiwiTWFyZ2luIjp7IiRpZCI6Ijk2NyIsIlRvcCI6MC4wLCJMZWZ0IjowLjAsIlJpZ2h0IjowLjAsIkJvdHRvbSI6MC4wfSwiUGFkZGluZyI6eyIkaWQiOiI5NjgiLCJUb3AiOjAuMCwiTGVmdCI6MC4wLCJSaWdodCI6MC4wLCJCb3R0b20iOjAuMH0sIkJhY2tncm91bmQiOnsiJGlkIjoiOTY5IiwiQ29sb3IiOnsiJGlkIjoiOTcwIiwiQSI6MjU1LCJSIjoyMzMsIkciOjExMywiQiI6NTB9fSwiSXNWaXNpYmxlIjp0cnVlLCJXaWR0aCI6MTIuMCwiSGVpZ2h0IjoxNC4wLCJCb3JkZXJTdHlsZSI6eyIkaWQiOiI5NzEiLCJMaW5lQ29sb3IiOnsiJGlkIjoiOTcyIiwiJHR5cGUiOiJOTFJFLkNvbW1vbi5Eb20uU29saWRDb2xvckJydXNoLCBOTFJFLkNvbW1vbiIsIkNvbG9yIjp7IiRpZCI6Ijk3MyIsIkEiOjI1NSwiUiI6MjM0LCJHIjoyMiwiQiI6MzB9fSwiTGluZVdlaWdodCI6MC4wLCJMaW5lVHlwZSI6MCwiUGFyZW50U3R5bGUiOm51bGx9LCJQYXJlbnRTdHlsZSI6bnVsbH0sIlRpdGxlU3R5bGUiOnsiJGlkIjoiOTc0IiwiRm9udFNldHRpbmdzIjp7IiRpZCI6Ijk3NSIsIkZvbnRTaXplIjoxMSwiRm9udE5hbWUiOiJDYWxpYnJpIiwiSXNCb2xkIjp0cnVlLCJJc0l0YWxpYyI6ZmFsc2UsIklzVW5kZXJsaW5lZCI6ZmFsc2UsIlBhcmVudFN0eWxlIjpudWxsfSwiQXV0b1NpemUiOjAsIkZvcmVncm91bmQiOnsiJGlkIjoiOTc2IiwiQ29sb3IiOnsiJGlkIjoiOTc3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k3OCIsIlRvcCI6MC4wLCJMZWZ0IjowLjAsIlJpZ2h0IjowLjAsIkJvdHRvbSI6MC4wfSwiUGFkZGluZyI6eyIkaWQiOiI5NzkiLCJUb3AiOjAuMCwiTGVmdCI6MC4wLCJSaWdodCI6MC4wLCJCb3R0b20iOjAuMH0sIkJhY2tncm91bmQiOnsiJGlkIjoiOTgwIiwiQ29sb3IiOnsiJGlkIjoiOTgxIiwiQSI6MCwiUiI6MjU1LCJHIjoyNTUsIkIiOjI1NX19LCJJc1Zpc2libGUiOnRydWUsIldpZHRoIjowLjAsIkhlaWdodCI6MC4wLCJCb3JkZXJTdHlsZSI6eyIkaWQiOiI5ODIiLCJMaW5lQ29sb3IiOm51bGwsIkxpbmVXZWlnaHQiOjAuMCwiTGluZVR5cGUiOjAsIlBhcmVudFN0eWxlIjpudWxsfSwiUGFyZW50U3R5bGUiOm51bGx9LCJEYXRlU3R5bGUiOnsiJGlkIjoiOTgzIiwiRm9udFNldHRpbmdzIjp7IiRpZCI6Ijk4NCIsIkZvbnRTaXplIjoxMCwiRm9udE5hbWUiOiJDYWxpYnJpIiwiSXNCb2xkIjpmYWxzZSwiSXNJdGFsaWMiOmZhbHNlLCJJc1VuZGVybGluZWQiOmZhbHNlLCJQYXJlbnRTdHlsZSI6bnVsbH0sIkF1dG9TaXplIjowLCJGb3JlZ3JvdW5kIjp7IiRpZCI6Ijk4NSIsIkNvbG9yIjp7IiRpZCI6Ijk4Ni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5ODciLCJUb3AiOjAuMCwiTGVmdCI6MC4wLCJSaWdodCI6MC4wLCJCb3R0b20iOjAuMH0sIlBhZGRpbmciOnsiJGlkIjoiOTg4IiwiVG9wIjowLjAsIkxlZnQiOjAuMCwiUmlnaHQiOjAuMCwiQm90dG9tIjowLjB9LCJCYWNrZ3JvdW5kIjp7IiRpZCI6Ijk4OSIsIkNvbG9yIjp7IiRpZCI6Ijk5MCIsIkEiOjAsIlIiOjI1NSwiRyI6MjU1LCJCIjoyNTV9fSwiSXNWaXNpYmxlIjp0cnVlLCJXaWR0aCI6MC4wLCJIZWlnaHQiOjAuMCwiQm9yZGVyU3R5bGUiOnsiJGlkIjoiOTkxIiwiTGluZUNvbG9yIjpudWxsLCJMaW5lV2VpZ2h0IjowLjAsIkxpbmVUeXBlIjowLCJQYXJlbnRTdHlsZSI6bnVsbH0sIlBhcmVudFN0eWxlIjpudWxsfSwiRGF0ZUZvcm1hdCI6eyIkaWQiOiI5OTIiLCJGb3JtYXRTdHJpbmciOiJNTU0gZCIsIlNlcGFyYXRvciI6Ii8iLCJVc2VJbnRlcm5hdGlvbmFsRGF0ZUZvcm1hdCI6ZmFsc2UsIkRhdGVJc1Zpc2libGUiOnRydWUsIlRpbWVJc1Zpc2libGUiOmZhbHNlLCJIb3VyRGlnaXRzIjoxLCJBbVBtRGVzaWduYXRvciI6MiwiVHJpbTAwTWludXRlcyI6ZmFsc2UsIkxhc3RLbm93blZpc2liaWxpdHlTdGF0ZSI6eyIkaWQiOiI5OTMiLCJEYXRlUGFydElzVmlzaWJsZSI6dHJ1ZSwiVGltZVBhcnRJc1Zpc2libGUiOmZhbHNlfX0sIldlZWtOdW1iZXJpbmciOnsiJGlkIjoiOTk0IiwiRm9ybWF0IjowLCJJc1Zpc2libGUiOmZhbHNlLCJMYXN0S25vd25WaXNpYmlsaXR5U3RhdGUiOmZhbHNlfSwiSXNWaXNpYmxlIjp0cnVlLCJQYXJlbnRTdHlsZSI6bnVsbH0sIkluZGV4IjoxNSwiUGVyY2VudGFnZUNvbXBsZXRlIjpudWxsLCJQb3NpdGlvbiI6eyJSYXRpbyI6MC4wLCJJc0N1c3RvbSI6ZmFsc2V9LCJEYXRlRm9ybWF0Ijp7IiRyZWYiOiI5OTIifSwiV2Vla051bWJlcmluZyI6eyIkaWQiOiI5OTUiLCJGb3JtYXQiOjAsIklzVmlzaWJsZSI6ZmFsc2UsIkxhc3RLbm93blZpc2liaWxpdHlTdGF0ZSI6ZmFsc2V9LCJCYXNlbGluZURhdGEiOnsiJGlkIjoiOTk2IiwiRGF0ZSI6IjIwMjYtMDMtMDFUMjM6NTk6MDAifSwiUmVsYXRlZFRhc2tJZCI6IjgxMDE2NzkyLTZlOWItNDg0YS04M2Q1LWMwYWIxODJhNzkxOSIsIklkIjoiNGFlY2MxYTItNGEzNy00OGEzLThhZTMtMDc5ZTA5MzFmZWJhIiwiSW1wb3J0SWQiOiIzIiwiVGl0bGUiOiJSZWFkeSB0byBzdGFydCBtb2R1bGUgYXNzZW1ibHkiLCJOb3RlIjpudWxsLCJIeXBlcmxpbmsiOnsiJGlkIjoiOTk3IiwiQWRkcmVzcyI6IiIsIlN1YkFkZHJlc3MiOiIifSwiSXNDaGFuZ2VkIjpmYWxzZSwiSXNOZXciOmZhbHNlfV0sIlRhc2tEZWZpbml0aW9uIjp7IiRpZCI6Ijk5OCIsIkdyb3VwTmFtZSI6bnVsbCwiU3RhcnREYXRlIjoiMjAyNS0wMS0wMVQwMDowMDowMCIsIkVuZERhdGUiOiIyMDI2LTAzLTAxVDIzOjU5OjAwIiwiUGVyY2VudGFnZUNvbXBsZXRlIjpudWxsLCJTdHlsZSI6eyIkaWQiOiI5OTkiLCJTaGFwZSI6NCwiU2hhcGVUaGlja25lc3MiOjEsIkR1cmF0aW9uRm9ybWF0IjowLCJJbmNsdWRlTm9uV29ya2luZ0RheXNJbkR1cmF0aW9uIjpmYWxzZSwiUGVyY2VudGFnZUNvbXBsZXRlU3R5bGUiOnsiJGlkIjoiMTAwMCIsIkZvbnRTZXR0aW5ncyI6eyIkaWQiOiIxMDAxIiwiRm9udFNpemUiOjEwLCJGb250TmFtZSI6IkNhbGlicmkiLCJJc0JvbGQiOmZhbHNlLCJJc0l0YWxpYyI6ZmFsc2UsIklzVW5kZXJsaW5lZCI6ZmFsc2UsIlBhcmVudFN0eWxlIjpudWxsfSwiQXV0b1NpemUiOjAsIkZvcmVncm91bmQiOnsiJGlkIjoiMTAwMiIsIkNvbG9yIjp7IiRpZCI6IjEwMDM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TAwNCIsIlRvcCI6MC4wLCJMZWZ0IjowLjAsIlJpZ2h0IjowLjAsIkJvdHRvbSI6MC4wfSwiUGFkZGluZyI6eyIkaWQiOiIxMDA1IiwiVG9wIjowLjAsIkxlZnQiOjAuMCwiUmlnaHQiOjAuMCwiQm90dG9tIjowLjB9LCJCYWNrZ3JvdW5kIjp7IiRpZCI6IjEwMDYiLCJDb2xvciI6eyIkaWQiOiIxMDA3IiwiQSI6ODksIlIiOjAsIkciOjAsIkIiOjB9fSwiSXNWaXNpYmxlIjp0cnVlLCJXaWR0aCI6MC4wLCJIZWlnaHQiOjAuMCwiQm9yZGVyU3R5bGUiOnsiJGlkIjoiMTAwOCIsIkxpbmVDb2xvciI6bnVsbCwiTGluZVdlaWdodCI6MC4wLCJMaW5lVHlwZSI6MCwiUGFyZW50U3R5bGUiOm51bGx9LCJQYXJlbnRTdHlsZSI6bnVsbH0sIkR1cmF0aW9uU3R5bGUiOnsiJGlkIjoiMTAwOSIsIkZvbnRTZXR0aW5ncyI6eyIkaWQiOiIxMDEwIiwiRm9udFNpemUiOjEwLCJGb250TmFtZSI6IkNhbGlicmkiLCJJc0JvbGQiOmZhbHNlLCJJc0l0YWxpYyI6ZmFsc2UsIklzVW5kZXJsaW5lZCI6ZmFsc2UsIlBhcmVudFN0eWxlIjpudWxsfSwiQXV0b1NpemUiOjAsIkZvcmVncm91bmQiOnsiJGlkIjoiMTAxMSIsIkNvbG9yIjp7IiRpZCI6IjEwMTI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xMDEzIiwiVG9wIjowLjAsIkxlZnQiOjAuMCwiUmlnaHQiOjAuMCwiQm90dG9tIjowLjB9LCJQYWRkaW5nIjp7IiRpZCI6IjEwMTQiLCJUb3AiOjAuMCwiTGVmdCI6MC4wLCJSaWdodCI6MC4wLCJCb3R0b20iOjAuMH0sIkJhY2tncm91bmQiOnsiJGlkIjoiMTAxNSIsIkNvbG9yIjp7IiRpZCI6IjEwMTYiLCJBIjoyNTUsIlIiOjIzNywiRyI6MTI1LCJCIjo0OX19LCJJc1Zpc2libGUiOnRydWUsIldpZHRoIjowLjAsIkhlaWdodCI6MC4wLCJCb3JkZXJTdHlsZSI6eyIkaWQiOiIxMDE3IiwiTGluZUNvbG9yIjpudWxsLCJMaW5lV2VpZ2h0IjowLjAsIkxpbmVUeXBlIjowLCJQYXJlbnRTdHlsZSI6bnVsbH0sIlBhcmVudFN0eWxlIjpudWxsfSwiSG9yaXpvbnRhbENvbm5lY3RvclN0eWxlIjp7IiRpZCI6IjEwMTgiLCJMaW5lQ29sb3IiOnsiJGlkIjoiMTAxOSIsIiR0eXBlIjoiTkxSRS5Db21tb24uRG9tLlNvbGlkQ29sb3JCcnVzaCwgTkxSRS5Db21tb24iLCJDb2xvciI6eyIkaWQiOiIxMDIwIiwiQSI6MjU1LCJSIjowLCJHIjowLCJCIjowfX0sIkxpbmVXZWlnaHQiOjAuMCwiTGluZVR5cGUiOjAsIlBhcmVudFN0eWxlIjpudWxsfSwiVmVydGljYWxDb25uZWN0b3JTdHlsZSI6eyIkaWQiOiIxMDIxIiwiTGluZUNvbG9yIjp7IiRpZCI6IjEwMjIiLCIkdHlwZSI6Ik5MUkUuQ29tbW9uLkRvbS5Tb2xpZENvbG9yQnJ1c2gsIE5MUkUuQ29tbW9uIiwiQ29sb3IiOnsiJGlkIjoiMTAyMyIsIkEiOjI1NSwiUiI6MCwiRyI6MCwiQiI6MH19LCJMaW5lV2VpZ2h0IjowLjAsIkxpbmVUeXBlIjowLCJQYXJlbnRTdHlsZSI6bnVsbH0sIk1hcmdpbiI6bnVsbCwiU3RhcnREYXRlUG9zaXRpb24iOjYsIkVuZERhdGVQb3NpdGlvbiI6NiwiRGF0ZUlzVmlzaWJsZSI6ZmFsc2UsIlRpdGxlUG9zaXRpb24iOjIsIkR1cmF0aW9uUG9zaXRpb24iOjYsIlBlcmNlbnRhZ2VDb21wbGV0ZWRQb3NpdGlvbiI6MiwiU3BhY2luZyI6MywiSXNCZWxvd1RpbWViYW5kIjp0cnVlLCJQZXJjZW50YWdlQ29tcGxldGVTaGFwZU9wYWNpdHkiOjM1LCJCYXNlbGluZVN0eWxlIjp7IiRpZCI6IjEwMjQiLCJTaGFwZVN0eWxlIjp7IiRpZCI6IjEwMjUiLCJNYXJnaW4iOnsiJGlkIjoiMTAyNiIsIlRvcCI6MC4wLCJMZWZ0IjowLjAsIlJpZ2h0IjowLjAsIkJvdHRvbSI6MC4wfSwiUGFkZGluZyI6eyIkaWQiOiIxMDI3IiwiVG9wIjowLjAsIkxlZnQiOjAuMCwiUmlnaHQiOjAuMCwiQm90dG9tIjowLjB9LCJCYWNrZ3JvdW5kIjp7IiRpZCI6IjEwMjgiLCJDb2xvciI6eyIkaWQiOiIxMDI5IiwiQSI6MTUzLCJSIjowLCJHIjowLCJCIjowfX0sIklzVmlzaWJsZSI6dHJ1ZSwiV2lkdGgiOjAuMCwiSGVpZ2h0IjowLjAsIkJvcmRlclN0eWxlIjpudWxsLCJQYXJlbnRTdHlsZSI6bnVsbH0sIk1hcmdpbiI6eyIkaWQiOiIxMDMwIiwiVG9wIjowLjAsIkxlZnQiOjAuMCwiUmlnaHQiOjAuMCwiQm90dG9tIjowLjB9LCJQYWRkaW5nIjp7IiRpZCI6IjEwMzEiLCJUb3AiOjAuMCwiTGVmdCI6MC4wLCJSaWdodCI6MC4wLCJCb3R0b20iOjAuMH0sIkJhY2tncm91bmQiOm51bGwsIklzVmlzaWJsZSI6dHJ1ZSwiV2lkdGgiOjAuMCwiSGVpZ2h0IjowLjAsIkJvcmRlclN0eWxlIjpudWxsLCJQYXJlbnRTdHlsZSI6bnVsbH0sIlNoYXBlU3R5bGUiOnsiJGlkIjoiMTAzMiIsIk1hcmdpbiI6eyIkaWQiOiIxMDMzIiwiVG9wIjowLjAsIkxlZnQiOjQuMCwiUmlnaHQiOjQuMCwiQm90dG9tIjowLjB9LCJQYWRkaW5nIjp7IiRpZCI6IjEwMzQiLCJUb3AiOjAuMCwiTGVmdCI6MC4wLCJSaWdodCI6MC4wLCJCb3R0b20iOjAuMH0sIkJhY2tncm91bmQiOnsiJGlkIjoiMTAzNSIsIkNvbG9yIjp7IiRpZCI6IjEwMzYiLCJBIjoyNTUsIlIiOjAsIkciOjExNCwiQiI6MTg4fX0sIklzVmlzaWJsZSI6dHJ1ZSwiV2lkdGgiOjAuMCwiSGVpZ2h0IjoxNi4wLCJCb3JkZXJTdHlsZSI6eyIkaWQiOiIxMDM3IiwiTGluZUNvbG9yIjp7IiRpZCI6IjEwMzgiLCIkdHlwZSI6Ik5MUkUuQ29tbW9uLkRvbS5Tb2xpZENvbG9yQnJ1c2gsIE5MUkUuQ29tbW9uIiwiQ29sb3IiOnsiJGlkIjoiMTAzOSIsIkEiOjI1NSwiUiI6MjM0LCJHIjoyMiwiQiI6MzB9fSwiTGluZVdlaWdodCI6MC4wLCJMaW5lVHlwZSI6MCwiUGFyZW50U3R5bGUiOm51bGx9LCJQYXJlbnRTdHlsZSI6bnVsbH0sIlRpdGxlU3R5bGUiOnsiJGlkIjoiMTA0MCIsIkZvbnRTZXR0aW5ncyI6eyIkaWQiOiIxMDQxIiwiRm9udFNpemUiOjEyLCJGb250TmFtZSI6IkNhbGlicmkiLCJJc0JvbGQiOnRydWUsIklzSXRhbGljIjpmYWxzZSwiSXNVbmRlcmxpbmVkIjpmYWxzZSwiUGFyZW50U3R5bGUiOm51bGx9LCJBdXRvU2l6ZSI6MCwiRm9yZWdyb3VuZCI6eyIkaWQiOiIxMDQyIiwiQ29sb3IiOnsiJGlkIjoiMTA0MyIsIkEiOjI1NSwiUiI6MjU1LCJHIjoyNTUsIkIiOjI1NX19LCJNYXhXaWR0aCI6MjAwLjAsIk1heEhlaWdodCI6IkluZmluaXR5IiwiU21hcnRGb3JlZ3JvdW5kSXNBY3RpdmUiOmZhbHNlLCJIb3Jpem9udGFsQWxpZ25tZW50IjoxLCJWZXJ0aWNhbEFsaWdubWVudCI6MSwiU21hcnRGb3JlZ3JvdW5kIjpudWxsLCJCYWNrZ3JvdW5kRmlsbFR5cGUiOjAsIk1hcmdpbiI6eyIkaWQiOiIxMDQ0IiwiVG9wIjowLjAsIkxlZnQiOjAuMCwiUmlnaHQiOjAuMCwiQm90dG9tIjowLjB9LCJQYWRkaW5nIjp7IiRpZCI6IjEwNDUiLCJUb3AiOjAuMCwiTGVmdCI6MC4wLCJSaWdodCI6MC4wLCJCb3R0b20iOjAuMH0sIkJhY2tncm91bmQiOnsiJGlkIjoiMTA0NiIsIkNvbG9yIjp7IiRpZCI6IjEwNDciLCJBIjowLCJSIjoyNTUsIkciOjI1NSwiQiI6MjU1fX0sIklzVmlzaWJsZSI6dHJ1ZSwiV2lkdGgiOjAuMCwiSGVpZ2h0IjowLjAsIkJvcmRlclN0eWxlIjp7IiRpZCI6IjEwNDgiLCJMaW5lQ29sb3IiOm51bGwsIkxpbmVXZWlnaHQiOjAuMCwiTGluZVR5cGUiOjAsIlBhcmVudFN0eWxlIjpudWxsfSwiUGFyZW50U3R5bGUiOm51bGx9LCJEYXRlU3R5bGUiOnsiJGlkIjoiMTA0OSIsIkZvbnRTZXR0aW5ncyI6eyIkaWQiOiIxMDUwIiwiRm9udFNpemUiOjEwLCJGb250TmFtZSI6IkNhbGlicmkiLCJJc0JvbGQiOmZhbHNlLCJJc0l0YWxpYyI6ZmFsc2UsIklzVW5kZXJsaW5lZCI6ZmFsc2UsIlBhcmVudFN0eWxlIjpudWxsfSwiQXV0b1NpemUiOjAsIkZvcmVncm91bmQiOnsiJGlkIjoiMTA1MSIsIkNvbG9yIjp7IiRpZCI6IjEwNTI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MTA1MyIsIlRvcCI6MC4wLCJMZWZ0IjowLjAsIlJpZ2h0IjowLjAsIkJvdHRvbSI6MC4wfSwiUGFkZGluZyI6eyIkaWQiOiIxMDU0IiwiVG9wIjowLjAsIkxlZnQiOjAuMCwiUmlnaHQiOjAuMCwiQm90dG9tIjowLjB9LCJCYWNrZ3JvdW5kIjp7IiRpZCI6IjEwNTUiLCJDb2xvciI6eyIkaWQiOiIxMDU2IiwiQSI6MCwiUiI6MjU1LCJHIjoyNTUsIkIiOjI1NX19LCJJc1Zpc2libGUiOnRydWUsIldpZHRoIjowLjAsIkhlaWdodCI6MC4wLCJCb3JkZXJTdHlsZSI6eyIkaWQiOiIxMDU3IiwiTGluZUNvbG9yIjpudWxsLCJMaW5lV2VpZ2h0IjowLjAsIkxpbmVUeXBlIjowLCJQYXJlbnRTdHlsZSI6bnVsbH0sIlBhcmVudFN0eWxlIjpudWxsfSwiRGF0ZUZvcm1hdCI6eyIkaWQiOiIxMDU4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wNTkiLCJGb3JtYXQiOjAsIklzVmlzaWJsZSI6ZmFsc2UsIkxhc3RLbm93blZpc2liaWxpdHlTdGF0ZSI6ZmFsc2V9LCJJc1Zpc2libGUiOnRydWUsIlBhcmVudFN0eWxlIjpudWxsfSwiSW5kZXgiOjksIlNtYXJ0RHVyYXRpb25BY3RpdmF0ZWQiOmZhbHNlLCJEYXRlRm9ybWF0Ijp7IiRyZWYiOiIxMDU4In0sIldlZWtOdW1iZXJpbmciOnsiJGlkIjoiMTA2MCIsIkZvcm1hdCI6MCwiSXNWaXNpYmxlIjpmYWxzZSwiTGFzdEtub3duVmlzaWJpbGl0eVN0YXRlIjpmYWxzZX0sIkJhc2VsaW5lRGF0YSI6eyIkaWQiOiIxMDYxIiwiU3RhcnREYXRlIjoiMjAyNS0wMS0wMVQwMDowMDowMCIsIkVuZERhdGUiOiIyMDI2LTAzLTAxVDIzOjU5OjAwIn0sIklkIjoiODEwMTY3OTItNmU5Yi00ODRhLTgzZDUtYzBhYjE4MmE3OTE5IiwiSW1wb3J0SWQiOiIyMiIsIlRpdGxlIjoiRGVzaWduL1Byb2N1cmUiLCJOb3RlIjpudWxsLCJIeXBlcmxpbmsiOnsiJGlkIjoiMTA2MiIsIkFkZHJlc3MiOiIiLCJTdWJBZGRyZXNzIjoiIn0sIklzQ2hhbmdlZCI6ZmFsc2UsIklzTmV3IjpmYWxzZX19LHsiJGlkIjoiMTA2MyIsIl9hdHRhY2hlZE1pbGVzdG9uZXMiOlt7IiRpZCI6IjEwNjQiLCJEYXRlIjoiMjAyNi0xMi0wMVQyMzo1OTowMCIsIlN0eWxlIjp7IiRpZCI6IjEwNjUiLCJTaGFwZSI6MSwiQ29ubmVjdG9yTWFyZ2luIjp7IiRpZCI6IjEwNjYiLCJUb3AiOjAuMCwiTGVmdCI6Mi4wLCJSaWdodCI6Mi4wLCJCb3R0b20iOjAuMH0sIkNvbm5lY3RvclN0eWxlIjp7IiRpZCI6IjEwNjciLCJMaW5lQ29sb3IiOnsiJGlkIjoiMTA2OCIsIiR0eXBlIjoiTkxSRS5Db21tb24uRG9tLlNvbGlkQ29sb3JCcnVzaCwgTkxSRS5Db21tb24iLCJDb2xvciI6eyIkaWQiOiIxMDY5IiwiQSI6MTI3LCJSIjoyMzMsIkciOjExMywiQiI6NTB9fSwiTGluZVdlaWdodCI6MS4wLCJMaW5lVHlwZSI6MCwiUGFyZW50U3R5bGUiOm51bGx9LCJJc0JlbG93VGltZWJhbmQiOnRydWUsIlBvc2l0aW9uT25UYXNrIjozLCJIaWRlRGF0ZSI6ZmFsc2UsIlNoYXBlU2l6ZSI6MCwiU3BhY2luZyI6MC4wLCJQYWRkaW5nIjp7IiRpZCI6IjEwNzAiLCJUb3AiOjUuMCwiTGVmdCI6My4wLCJSaWdodCI6MC4wLCJCb3R0b20iOjIuMH0sIlNoYXBlU3R5bGUiOnsiJGlkIjoiMTA3MSIsIk1hcmdpbiI6eyIkaWQiOiIxMDcyIiwiVG9wIjowLjAsIkxlZnQiOjAuMCwiUmlnaHQiOjAuMCwiQm90dG9tIjowLjB9LCJQYWRkaW5nIjp7IiRpZCI6IjEwNzMiLCJUb3AiOjAuMCwiTGVmdCI6MC4wLCJSaWdodCI6MC4wLCJCb3R0b20iOjAuMH0sIkJhY2tncm91bmQiOnsiJGlkIjoiMTA3NCIsIkNvbG9yIjp7IiRpZCI6IjEwNzUiLCJBIjoyNTUsIlIiOjIzMywiRyI6MTEzLCJCIjo1MH19LCJJc1Zpc2libGUiOnRydWUsIldpZHRoIjoxMi4wLCJIZWlnaHQiOjE0LjAsIkJvcmRlclN0eWxlIjp7IiRpZCI6IjEwNzYiLCJMaW5lQ29sb3IiOnsiJGlkIjoiMTA3NyIsIiR0eXBlIjoiTkxSRS5Db21tb24uRG9tLlNvbGlkQ29sb3JCcnVzaCwgTkxSRS5Db21tb24iLCJDb2xvciI6eyIkaWQiOiIxMDc4IiwiQSI6MjU1LCJSIjoyMzQsIkciOjIyLCJCIjozMH19LCJMaW5lV2VpZ2h0IjowLjAsIkxpbmVUeXBlIjowLCJQYXJlbnRTdHlsZSI6bnVsbH0sIlBhcmVudFN0eWxlIjpudWxsfSwiVGl0bGVTdHlsZSI6eyIkaWQiOiIxMDc5IiwiRm9udFNldHRpbmdzIjp7IiRpZCI6IjEwODAiLCJGb250U2l6ZSI6MTEsIkZvbnROYW1lIjoiQ2FsaWJyaSIsIklzQm9sZCI6dHJ1ZSwiSXNJdGFsaWMiOmZhbHNlLCJJc1VuZGVybGluZWQiOmZhbHNlLCJQYXJlbnRTdHlsZSI6bnVsbH0sIkF1dG9TaXplIjowLCJGb3JlZ3JvdW5kIjp7IiRpZCI6IjEwODEiLCJDb2xvciI6eyIkaWQiOiIxMDgy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EwODMiLCJUb3AiOjAuMCwiTGVmdCI6MC4wLCJSaWdodCI6MC4wLCJCb3R0b20iOjAuMH0sIlBhZGRpbmciOnsiJGlkIjoiMTA4NCIsIlRvcCI6MC4wLCJMZWZ0IjowLjAsIlJpZ2h0IjowLjAsIkJvdHRvbSI6MC4wfSwiQmFja2dyb3VuZCI6eyIkaWQiOiIxMDg1IiwiQ29sb3IiOnsiJGlkIjoiMTA4NiIsIkEiOjAsIlIiOjI1NSwiRyI6MjU1LCJCIjoyNTV9fSwiSXNWaXNpYmxlIjp0cnVlLCJXaWR0aCI6MC4wLCJIZWlnaHQiOjAuMCwiQm9yZGVyU3R5bGUiOnsiJGlkIjoiMTA4NyIsIkxpbmVDb2xvciI6bnVsbCwiTGluZVdlaWdodCI6MC4wLCJMaW5lVHlwZSI6MCwiUGFyZW50U3R5bGUiOm51bGx9LCJQYXJlbnRTdHlsZSI6bnVsbH0sIkRhdGVTdHlsZSI6eyIkaWQiOiIxMDg4IiwiRm9udFNldHRpbmdzIjp7IiRpZCI6IjEwODkiLCJGb250U2l6ZSI6MTAsIkZvbnROYW1lIjoiQ2FsaWJyaSIsIklzQm9sZCI6ZmFsc2UsIklzSXRhbGljIjpmYWxzZSwiSXNVbmRlcmxpbmVkIjpmYWxzZSwiUGFyZW50U3R5bGUiOm51bGx9LCJBdXRvU2l6ZSI6MCwiRm9yZWdyb3VuZCI6eyIkaWQiOiIxMDkwIiwiQ29sb3IiOnsiJGlkIjoiMTA5MS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xMDkyIiwiVG9wIjowLjAsIkxlZnQiOjAuMCwiUmlnaHQiOjAuMCwiQm90dG9tIjowLjB9LCJQYWRkaW5nIjp7IiRpZCI6IjEwOTMiLCJUb3AiOjAuMCwiTGVmdCI6MC4wLCJSaWdodCI6MC4wLCJCb3R0b20iOjAuMH0sIkJhY2tncm91bmQiOnsiJGlkIjoiMTA5NCIsIkNvbG9yIjp7IiRpZCI6IjEwOTUiLCJBIjowLCJSIjoyNTUsIkciOjI1NSwiQiI6MjU1fX0sIklzVmlzaWJsZSI6dHJ1ZSwiV2lkdGgiOjAuMCwiSGVpZ2h0IjowLjAsIkJvcmRlclN0eWxlIjp7IiRpZCI6IjEwOTYiLCJMaW5lQ29sb3IiOm51bGwsIkxpbmVXZWlnaHQiOjAuMCwiTGluZVR5cGUiOjAsIlBhcmVudFN0eWxlIjpudWxsfSwiUGFyZW50U3R5bGUiOm51bGx9LCJEYXRlRm9ybWF0Ijp7IiRpZCI6IjEwOTciLCJGb3JtYXRTdHJpbmciOiJNTU0gZCIsIlNlcGFyYXRvciI6Ii8iLCJVc2VJbnRlcm5hdGlvbmFsRGF0ZUZvcm1hdCI6ZmFsc2UsIkRhdGVJc1Zpc2libGUiOnRydWUsIlRpbWVJc1Zpc2libGUiOmZhbHNlLCJIb3VyRGlnaXRzIjoxLCJBbVBtRGVzaWduYXRvciI6MiwiVHJpbTAwTWludXRlcyI6ZmFsc2UsIkxhc3RLbm93blZpc2liaWxpdHlTdGF0ZSI6eyIkaWQiOiIxMDk4IiwiRGF0ZVBhcnRJc1Zpc2libGUiOnRydWUsIlRpbWVQYXJ0SXNWaXNpYmxlIjpmYWxzZX19LCJXZWVrTnVtYmVyaW5nIjp7IiRpZCI6IjEwOTkiLCJGb3JtYXQiOjAsIklzVmlzaWJsZSI6ZmFsc2UsIkxhc3RLbm93blZpc2liaWxpdHlTdGF0ZSI6ZmFsc2V9LCJJc1Zpc2libGUiOnRydWUsIlBhcmVudFN0eWxlIjpudWxsfSwiSW5kZXgiOjE2LCJQZXJjZW50YWdlQ29tcGxldGUiOm51bGwsIlBvc2l0aW9uIjp7IlJhdGlvIjowLjAsIklzQ3VzdG9tIjpmYWxzZX0sIkRhdGVGb3JtYXQiOnsiJHJlZiI6IjEwOTcifSwiV2Vla051bWJlcmluZyI6eyIkaWQiOiIxMTAwIiwiRm9ybWF0IjowLCJJc1Zpc2libGUiOmZhbHNlLCJMYXN0S25vd25WaXNpYmlsaXR5U3RhdGUiOmZhbHNlfSwiQmFzZWxpbmVEYXRhIjp7IiRpZCI6IjExMDEiLCJEYXRlIjoiMjAyNi0xMi0wMVQyMzo1OTowMCJ9LCJSZWxhdGVkVGFza0lkIjoiNjIyYjkxYWMtMDUxMi00NDE1LTgzZGEtYTFlNjBmMjU2YzllIiwiSWQiOiI5NGEwYzA0ZC02MWQzLTRjNTQtOTBlZC00ZjI3MWRkMjBkYWMiLCJJbXBvcnRJZCI6IjciLCJUaXRsZSI6Ik1vZHVsZXMgcmVhZHkgdG8gaW5zdGFsbCIsIk5vdGUiOm51bGwsIkh5cGVybGluayI6eyIkaWQiOiIxMTAyIiwiQWRkcmVzcyI6IiIsIlN1YkFkZHJlc3MiOiIifSwiSXNDaGFuZ2VkIjpmYWxzZSwiSXNOZXciOmZhbHNlfV0sIlRhc2tEZWZpbml0aW9uIjp7IiRpZCI6IjExMDMiLCJHcm91cE5hbWUiOm51bGwsIlN0YXJ0RGF0ZSI6IjIwMjYtMDMtMDFUMDA6MDA6MDAiLCJFbmREYXRlIjoiMjAyNi0xMi0wMVQyMzo1OTowMCIsIlBlcmNlbnRhZ2VDb21wbGV0ZSI6bnVsbCwiU3R5bGUiOnsiJGlkIjoiMTEwNCIsIlNoYXBlIjo0LCJTaGFwZVRoaWNrbmVzcyI6MSwiRHVyYXRpb25Gb3JtYXQiOjAsIkluY2x1ZGVOb25Xb3JraW5nRGF5c0luRHVyYXRpb24iOmZhbHNlLCJQZXJjZW50YWdlQ29tcGxldGVTdHlsZSI6eyIkaWQiOiIxMTA1IiwiRm9udFNldHRpbmdzIjp7IiRpZCI6IjExMDYiLCJGb250U2l6ZSI6MTAsIkZvbnROYW1lIjoiQ2FsaWJyaSIsIklzQm9sZCI6ZmFsc2UsIklzSXRhbGljIjpmYWxzZSwiSXNVbmRlcmxpbmVkIjpmYWxzZSwiUGFyZW50U3R5bGUiOm51bGx9LCJBdXRvU2l6ZSI6MCwiRm9yZWdyb3VuZCI6eyIkaWQiOiIxMTA3IiwiQ29sb3IiOnsiJGlkIjoiMTEwOC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xMTA5IiwiVG9wIjowLjAsIkxlZnQiOjAuMCwiUmlnaHQiOjAuMCwiQm90dG9tIjowLjB9LCJQYWRkaW5nIjp7IiRpZCI6IjExMTAiLCJUb3AiOjAuMCwiTGVmdCI6MC4wLCJSaWdodCI6MC4wLCJCb3R0b20iOjAuMH0sIkJhY2tncm91bmQiOnsiJGlkIjoiMTExMSIsIkNvbG9yIjp7IiRpZCI6IjExMTIiLCJBIjo4OSwiUiI6MCwiRyI6MCwiQiI6MH19LCJJc1Zpc2libGUiOnRydWUsIldpZHRoIjowLjAsIkhlaWdodCI6MC4wLCJCb3JkZXJTdHlsZSI6eyIkaWQiOiIxMTEzIiwiTGluZUNvbG9yIjpudWxsLCJMaW5lV2VpZ2h0IjowLjAsIkxpbmVUeXBlIjowLCJQYXJlbnRTdHlsZSI6bnVsbH0sIlBhcmVudFN0eWxlIjpudWxsfSwiRHVyYXRpb25TdHlsZSI6eyIkaWQiOiIxMTE0IiwiRm9udFNldHRpbmdzIjp7IiRpZCI6IjExMTUiLCJGb250U2l6ZSI6MTAsIkZvbnROYW1lIjoiQ2FsaWJyaSIsIklzQm9sZCI6ZmFsc2UsIklzSXRhbGljIjpmYWxzZSwiSXNVbmRlcmxpbmVkIjpmYWxzZSwiUGFyZW50U3R5bGUiOm51bGx9LCJBdXRvU2l6ZSI6MCwiRm9yZWdyb3VuZCI6eyIkaWQiOiIxMTE2IiwiQ29sb3IiOnsiJGlkIjoiMTExNy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ExMTgiLCJUb3AiOjAuMCwiTGVmdCI6MC4wLCJSaWdodCI6MC4wLCJCb3R0b20iOjAuMH0sIlBhZGRpbmciOnsiJGlkIjoiMTExOSIsIlRvcCI6MC4wLCJMZWZ0IjowLjAsIlJpZ2h0IjowLjAsIkJvdHRvbSI6MC4wfSwiQmFja2dyb3VuZCI6eyIkaWQiOiIxMTIwIiwiQ29sb3IiOnsiJGlkIjoiMTEyMSIsIkEiOjI1NSwiUiI6MjM3LCJHIjoxMjUsIkIiOjQ5fX0sIklzVmlzaWJsZSI6dHJ1ZSwiV2lkdGgiOjAuMCwiSGVpZ2h0IjowLjAsIkJvcmRlclN0eWxlIjp7IiRpZCI6IjExMjIiLCJMaW5lQ29sb3IiOm51bGwsIkxpbmVXZWlnaHQiOjAuMCwiTGluZVR5cGUiOjAsIlBhcmVudFN0eWxlIjpudWxsfSwiUGFyZW50U3R5bGUiOm51bGx9LCJIb3Jpem9udGFsQ29ubmVjdG9yU3R5bGUiOnsiJGlkIjoiMTEyMyIsIkxpbmVDb2xvciI6eyIkaWQiOiIxMTI0IiwiJHR5cGUiOiJOTFJFLkNvbW1vbi5Eb20uU29saWRDb2xvckJydXNoLCBOTFJFLkNvbW1vbiIsIkNvbG9yIjp7IiRpZCI6IjExMjUiLCJBIjoyNTUsIlIiOjAsIkciOjAsIkIiOjB9fSwiTGluZVdlaWdodCI6MC4wLCJMaW5lVHlwZSI6MCwiUGFyZW50U3R5bGUiOm51bGx9LCJWZXJ0aWNhbENvbm5lY3RvclN0eWxlIjp7IiRpZCI6IjExMjYiLCJMaW5lQ29sb3IiOnsiJGlkIjoiMTEyNyIsIiR0eXBlIjoiTkxSRS5Db21tb24uRG9tLlNvbGlkQ29sb3JCcnVzaCwgTkxSRS5Db21tb24iLCJDb2xvciI6eyIkaWQiOiIxMTI4IiwiQSI6MjU1LCJSIjowLCJHIjowLCJCIjowfX0sIkxpbmVXZWlnaHQiOjAuMCwiTGluZVR5cGUiOjAsIlBhcmVudFN0eWxlIjpudWxsfSwiTWFyZ2luIjpudWxsLCJTdGFydERhdGVQb3NpdGlvbiI6NiwiRW5kRGF0ZVBvc2l0aW9uIjo2LCJEYXRlSXNWaXNpYmxlIjpmYWxzZSwiVGl0bGVQb3NpdGlvbiI6MiwiRHVyYXRpb25Qb3NpdGlvbiI6NiwiUGVyY2VudGFnZUNvbXBsZXRlZFBvc2l0aW9uIjoyLCJTcGFjaW5nIjozLCJJc0JlbG93VGltZWJhbmQiOnRydWUsIlBlcmNlbnRhZ2VDb21wbGV0ZVNoYXBlT3BhY2l0eSI6MzUsIkJhc2VsaW5lU3R5bGUiOnsiJGlkIjoiMTEyOSIsIlNoYXBlU3R5bGUiOnsiJGlkIjoiMTEzMCIsIk1hcmdpbiI6eyIkaWQiOiIxMTMxIiwiVG9wIjowLjAsIkxlZnQiOjAuMCwiUmlnaHQiOjAuMCwiQm90dG9tIjowLjB9LCJQYWRkaW5nIjp7IiRpZCI6IjExMzIiLCJUb3AiOjAuMCwiTGVmdCI6MC4wLCJSaWdodCI6MC4wLCJCb3R0b20iOjAuMH0sIkJhY2tncm91bmQiOnsiJGlkIjoiMTEzMyIsIkNvbG9yIjp7IiRpZCI6IjExMzQiLCJBIjoxNTMsIlIiOjAsIkciOjAsIkIiOjB9fSwiSXNWaXNpYmxlIjp0cnVlLCJXaWR0aCI6MC4wLCJIZWlnaHQiOjAuMCwiQm9yZGVyU3R5bGUiOm51bGwsIlBhcmVudFN0eWxlIjpudWxsfSwiTWFyZ2luIjp7IiRpZCI6IjExMzUiLCJUb3AiOjAuMCwiTGVmdCI6MC4wLCJSaWdodCI6MC4wLCJCb3R0b20iOjAuMH0sIlBhZGRpbmciOnsiJGlkIjoiMTEzNiIsIlRvcCI6MC4wLCJMZWZ0IjowLjAsIlJpZ2h0IjowLjAsIkJvdHRvbSI6MC4wfSwiQmFja2dyb3VuZCI6bnVsbCwiSXNWaXNpYmxlIjp0cnVlLCJXaWR0aCI6MC4wLCJIZWlnaHQiOjAuMCwiQm9yZGVyU3R5bGUiOm51bGwsIlBhcmVudFN0eWxlIjpudWxsfSwiU2hhcGVTdHlsZSI6eyIkaWQiOiIxMTM3IiwiTWFyZ2luIjp7IiRpZCI6IjExMzgiLCJUb3AiOjAuMCwiTGVmdCI6NC4wLCJSaWdodCI6NC4wLCJCb3R0b20iOjAuMH0sIlBhZGRpbmciOnsiJGlkIjoiMTEzOSIsIlRvcCI6MC4wLCJMZWZ0IjowLjAsIlJpZ2h0IjowLjAsIkJvdHRvbSI6MC4wfSwiQmFja2dyb3VuZCI6eyIkaWQiOiIxMTQwIiwiQ29sb3IiOnsiJGlkIjoiMTE0MSIsIkEiOjI1NSwiUiI6MCwiRyI6MTE0LCJCIjoxODh9fSwiSXNWaXNpYmxlIjp0cnVlLCJXaWR0aCI6MC4wLCJIZWlnaHQiOjE2LjAsIkJvcmRlclN0eWxlIjp7IiRpZCI6IjExNDIiLCJMaW5lQ29sb3IiOnsiJGlkIjoiMTE0MyIsIiR0eXBlIjoiTkxSRS5Db21tb24uRG9tLlNvbGlkQ29sb3JCcnVzaCwgTkxSRS5Db21tb24iLCJDb2xvciI6eyIkaWQiOiIxMTQ0IiwiQSI6MjU1LCJSIjoyMzQsIkciOjIyLCJCIjozMH19LCJMaW5lV2VpZ2h0IjowLjAsIkxpbmVUeXBlIjowLCJQYXJlbnRTdHlsZSI6bnVsbH0sIlBhcmVudFN0eWxlIjpudWxsfSwiVGl0bGVTdHlsZSI6eyIkaWQiOiIxMTQ1IiwiRm9udFNldHRpbmdzIjp7IiRpZCI6IjExNDYiLCJGb250U2l6ZSI6MTIsIkZvbnROYW1lIjoiQ2FsaWJyaSIsIklzQm9sZCI6dHJ1ZSwiSXNJdGFsaWMiOmZhbHNlLCJJc1VuZGVybGluZWQiOmZhbHNlLCJQYXJlbnRTdHlsZSI6bnVsbH0sIkF1dG9TaXplIjowLCJGb3JlZ3JvdW5kIjp7IiRpZCI6IjExNDciLCJDb2xvciI6eyIkaWQiOiIxMTQ4IiwiQSI6MjU1LCJSIjoyNTUsIkciOjI1NSwiQiI6MjU1fX0sIk1heFdpZHRoIjo3MjAuMCwiTWF4SGVpZ2h0IjoiSW5maW5pdHkiLCJTbWFydEZvcmVncm91bmRJc0FjdGl2ZSI6ZmFsc2UsIkhvcml6b250YWxBbGlnbm1lbnQiOjEsIlZlcnRpY2FsQWxpZ25tZW50IjoxLCJTbWFydEZvcmVncm91bmQiOm51bGwsIkJhY2tncm91bmRGaWxsVHlwZSI6MCwiTWFyZ2luIjp7IiRpZCI6IjExNDkiLCJUb3AiOjAuMCwiTGVmdCI6MC4wLCJSaWdodCI6MC4wLCJCb3R0b20iOjAuMH0sIlBhZGRpbmciOnsiJGlkIjoiMTE1MCIsIlRvcCI6MC4wLCJMZWZ0IjowLjAsIlJpZ2h0IjowLjAsIkJvdHRvbSI6MC4wfSwiQmFja2dyb3VuZCI6eyIkaWQiOiIxMTUxIiwiQ29sb3IiOnsiJGlkIjoiMTE1MiIsIkEiOjAsIlIiOjI1NSwiRyI6MjU1LCJCIjoyNTV9fSwiSXNWaXNpYmxlIjp0cnVlLCJXaWR0aCI6MC4wLCJIZWlnaHQiOjAuMCwiQm9yZGVyU3R5bGUiOnsiJGlkIjoiMTE1MyIsIkxpbmVDb2xvciI6bnVsbCwiTGluZVdlaWdodCI6MC4wLCJMaW5lVHlwZSI6MCwiUGFyZW50U3R5bGUiOm51bGx9LCJQYXJlbnRTdHlsZSI6bnVsbH0sIkRhdGVTdHlsZSI6eyIkaWQiOiIxMTU0IiwiRm9udFNldHRpbmdzIjp7IiRpZCI6IjExNTUiLCJGb250U2l6ZSI6MTAsIkZvbnROYW1lIjoiQ2FsaWJyaSIsIklzQm9sZCI6ZmFsc2UsIklzSXRhbGljIjpmYWxzZSwiSXNVbmRlcmxpbmVkIjpmYWxzZSwiUGFyZW50U3R5bGUiOm51bGx9LCJBdXRvU2l6ZSI6MCwiRm9yZWdyb3VuZCI6eyIkaWQiOiIxMTU2IiwiQ29sb3IiOnsiJGlkIjoiMTE1Ny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xMTU4IiwiVG9wIjowLjAsIkxlZnQiOjAuMCwiUmlnaHQiOjAuMCwiQm90dG9tIjowLjB9LCJQYWRkaW5nIjp7IiRpZCI6IjExNTkiLCJUb3AiOjAuMCwiTGVmdCI6MC4wLCJSaWdodCI6MC4wLCJCb3R0b20iOjAuMH0sIkJhY2tncm91bmQiOnsiJGlkIjoiMTE2MCIsIkNvbG9yIjp7IiRpZCI6IjExNjEiLCJBIjowLCJSIjoyNTUsIkciOjI1NSwiQiI6MjU1fX0sIklzVmlzaWJsZSI6dHJ1ZSwiV2lkdGgiOjAuMCwiSGVpZ2h0IjowLjAsIkJvcmRlclN0eWxlIjp7IiRpZCI6IjExNjIiLCJMaW5lQ29sb3IiOm51bGwsIkxpbmVXZWlnaHQiOjAuMCwiTGluZVR5cGUiOjAsIlBhcmVudFN0eWxlIjpudWxsfSwiUGFyZW50U3R5bGUiOm51bGx9LCJEYXRlRm9ybWF0Ijp7IiRpZCI6IjExNjM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E2NCIsIkZvcm1hdCI6MCwiSXNWaXNpYmxlIjpmYWxzZSwiTGFzdEtub3duVmlzaWJpbGl0eVN0YXRlIjpmYWxzZX0sIklzVmlzaWJsZSI6dHJ1ZSwiUGFyZW50U3R5bGUiOm51bGx9LCJJbmRleCI6MTAsIlNtYXJ0RHVyYXRpb25BY3RpdmF0ZWQiOmZhbHNlLCJEYXRlRm9ybWF0Ijp7IiRyZWYiOiIxMTYzIn0sIldlZWtOdW1iZXJpbmciOnsiJGlkIjoiMTE2NSIsIkZvcm1hdCI6MCwiSXNWaXNpYmxlIjpmYWxzZSwiTGFzdEtub3duVmlzaWJpbGl0eVN0YXRlIjpmYWxzZX0sIkJhc2VsaW5lRGF0YSI6eyIkaWQiOiIxMTY2IiwiU3RhcnREYXRlIjoiMjAyNi0wMy0wMVQwMDowMDowMCIsIkVuZERhdGUiOiIyMDI2LTEyLTAxVDIzOjU5OjAwIn0sIklkIjoiNjIyYjkxYWMtMDUxMi00NDE1LTgzZGEtYTFlNjBmMjU2YzllIiwiSW1wb3J0SWQiOiIyMyIsIlRpdGxlIjoiQXNzZW1ibHkgJiBUZXN0IiwiTm90ZSI6bnVsbCwiSHlwZXJsaW5rIjp7IiRpZCI6IjExNjciLCJBZGRyZXNzIjoiIiwiU3ViQWRkcmVzcyI6IiJ9LCJJc0NoYW5nZWQiOmZhbHNlLCJJc05ldyI6ZmFsc2V9fSx7IiRpZCI6IjExNjgiLCJfYXR0YWNoZWRNaWxlc3RvbmVzIjpbXSwiVGFza0RlZmluaXRpb24iOnsiJGlkIjoiMTE2OSIsIkdyb3VwTmFtZSI6bnVsbCwiU3RhcnREYXRlIjoiMjAyNi0xMi0wMVQwMDowMDowMCIsIkVuZERhdGUiOiIyMDI3LTAyLTI4VDIzOjU5OjAwWiIsIlBlcmNlbnRhZ2VDb21wbGV0ZSI6bnVsbCwiU3R5bGUiOnsiJGlkIjoiMTE3MCIsIlNoYXBlIjo0LCJTaGFwZVRoaWNrbmVzcyI6MSwiRHVyYXRpb25Gb3JtYXQiOjAsIkluY2x1ZGVOb25Xb3JraW5nRGF5c0luRHVyYXRpb24iOmZhbHNlLCJQZXJjZW50YWdlQ29tcGxldGVTdHlsZSI6eyIkaWQiOiIxMTcxIiwiRm9udFNldHRpbmdzIjp7IiRpZCI6IjExNzIiLCJGb250U2l6ZSI6MTAsIkZvbnROYW1lIjoiQ2FsaWJyaSIsIklzQm9sZCI6ZmFsc2UsIklzSXRhbGljIjpmYWxzZSwiSXNVbmRlcmxpbmVkIjpmYWxzZSwiUGFyZW50U3R5bGUiOm51bGx9LCJBdXRvU2l6ZSI6MCwiRm9yZWdyb3VuZCI6eyIkaWQiOiIxMTczIiwiQ29sb3IiOnsiJGlkIjoiMTE3NC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xMTc1IiwiVG9wIjowLjAsIkxlZnQiOjAuMCwiUmlnaHQiOjAuMCwiQm90dG9tIjowLjB9LCJQYWRkaW5nIjp7IiRpZCI6IjExNzYiLCJUb3AiOjAuMCwiTGVmdCI6MC4wLCJSaWdodCI6MC4wLCJCb3R0b20iOjAuMH0sIkJhY2tncm91bmQiOnsiJGlkIjoiMTE3NyIsIkNvbG9yIjp7IiRpZCI6IjExNzgiLCJBIjo4OSwiUiI6MCwiRyI6MCwiQiI6MH19LCJJc1Zpc2libGUiOnRydWUsIldpZHRoIjowLjAsIkhlaWdodCI6MC4wLCJCb3JkZXJTdHlsZSI6eyIkaWQiOiIxMTc5IiwiTGluZUNvbG9yIjpudWxsLCJMaW5lV2VpZ2h0IjowLjAsIkxpbmVUeXBlIjowLCJQYXJlbnRTdHlsZSI6bnVsbH0sIlBhcmVudFN0eWxlIjpudWxsfSwiRHVyYXRpb25TdHlsZSI6eyIkaWQiOiIxMTgwIiwiRm9udFNldHRpbmdzIjp7IiRpZCI6IjExODEiLCJGb250U2l6ZSI6MTAsIkZvbnROYW1lIjoiQ2FsaWJyaSIsIklzQm9sZCI6ZmFsc2UsIklzSXRhbGljIjpmYWxzZSwiSXNVbmRlcmxpbmVkIjpmYWxzZSwiUGFyZW50U3R5bGUiOm51bGx9LCJBdXRvU2l6ZSI6MCwiRm9yZWdyb3VuZCI6eyIkaWQiOiIxMTgyIiwiQ29sb3IiOnsiJGlkIjoiMTE4My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ExODQiLCJUb3AiOjAuMCwiTGVmdCI6MC4wLCJSaWdodCI6MC4wLCJCb3R0b20iOjAuMH0sIlBhZGRpbmciOnsiJGlkIjoiMTE4NSIsIlRvcCI6MC4wLCJMZWZ0IjowLjAsIlJpZ2h0IjowLjAsIkJvdHRvbSI6MC4wfSwiQmFja2dyb3VuZCI6eyIkaWQiOiIxMTg2IiwiQ29sb3IiOnsiJGlkIjoiMTE4NyIsIkEiOjI1NSwiUiI6MjM3LCJHIjoxMjUsIkIiOjQ5fX0sIklzVmlzaWJsZSI6dHJ1ZSwiV2lkdGgiOjAuMCwiSGVpZ2h0IjowLjAsIkJvcmRlclN0eWxlIjp7IiRpZCI6IjExODgiLCJMaW5lQ29sb3IiOm51bGwsIkxpbmVXZWlnaHQiOjAuMCwiTGluZVR5cGUiOjAsIlBhcmVudFN0eWxlIjpudWxsfSwiUGFyZW50U3R5bGUiOm51bGx9LCJIb3Jpem9udGFsQ29ubmVjdG9yU3R5bGUiOnsiJGlkIjoiMTE4OSIsIkxpbmVDb2xvciI6eyIkaWQiOiIxMTkwIiwiJHR5cGUiOiJOTFJFLkNvbW1vbi5Eb20uU29saWRDb2xvckJydXNoLCBOTFJFLkNvbW1vbiIsIkNvbG9yIjp7IiRpZCI6IjExOTEiLCJBIjoyNTUsIlIiOjAsIkciOjAsIkIiOjB9fSwiTGluZVdlaWdodCI6MC4wLCJMaW5lVHlwZSI6MCwiUGFyZW50U3R5bGUiOm51bGx9LCJWZXJ0aWNhbENvbm5lY3RvclN0eWxlIjp7IiRpZCI6IjExOTIiLCJMaW5lQ29sb3IiOnsiJGlkIjoiMTE5MyIsIiR0eXBlIjoiTkxSRS5Db21tb24uRG9tLlNvbGlkQ29sb3JCcnVzaCwgTkxSRS5Db21tb24iLCJDb2xvciI6eyIkaWQiOiIxMTk0IiwiQSI6MjU1LCJSIjowLCJHIjowLCJCIjowfX0sIkxpbmVXZWlnaHQiOjAuMCwiTGluZVR5cGUiOjAsIlBhcmVudFN0eWxlIjpudWxsfSwiTWFyZ2luIjpudWxsLCJTdGFydERhdGVQb3NpdGlvbiI6NiwiRW5kRGF0ZVBvc2l0aW9uIjo2LCJEYXRlSXNWaXNpYmxlIjpmYWxzZSwiVGl0bGVQb3NpdGlvbiI6NCwiRHVyYXRpb25Qb3NpdGlvbiI6NiwiUGVyY2VudGFnZUNvbXBsZXRlZFBvc2l0aW9uIjoyLCJTcGFjaW5nIjozLCJJc0JlbG93VGltZWJhbmQiOnRydWUsIlBlcmNlbnRhZ2VDb21wbGV0ZVNoYXBlT3BhY2l0eSI6MzUsIkJhc2VsaW5lU3R5bGUiOnsiJGlkIjoiMTE5NSIsIlNoYXBlU3R5bGUiOnsiJGlkIjoiMTE5NiIsIk1hcmdpbiI6eyIkaWQiOiIxMTk3IiwiVG9wIjowLjAsIkxlZnQiOjAuMCwiUmlnaHQiOjAuMCwiQm90dG9tIjowLjB9LCJQYWRkaW5nIjp7IiRpZCI6IjExOTgiLCJUb3AiOjAuMCwiTGVmdCI6MC4wLCJSaWdodCI6MC4wLCJCb3R0b20iOjAuMH0sIkJhY2tncm91bmQiOnsiJGlkIjoiMTE5OSIsIkNvbG9yIjp7IiRpZCI6IjEyMDAiLCJBIjoxNTMsIlIiOjAsIkciOjAsIkIiOjB9fSwiSXNWaXNpYmxlIjp0cnVlLCJXaWR0aCI6MC4wLCJIZWlnaHQiOjAuMCwiQm9yZGVyU3R5bGUiOm51bGwsIlBhcmVudFN0eWxlIjpudWxsfSwiTWFyZ2luIjp7IiRpZCI6IjEyMDEiLCJUb3AiOjAuMCwiTGVmdCI6MC4wLCJSaWdodCI6MC4wLCJCb3R0b20iOjAuMH0sIlBhZGRpbmciOnsiJGlkIjoiMTIwMiIsIlRvcCI6MC4wLCJMZWZ0IjowLjAsIlJpZ2h0IjowLjAsIkJvdHRvbSI6MC4wfSwiQmFja2dyb3VuZCI6bnVsbCwiSXNWaXNpYmxlIjp0cnVlLCJXaWR0aCI6MC4wLCJIZWlnaHQiOjAuMCwiQm9yZGVyU3R5bGUiOm51bGwsIlBhcmVudFN0eWxlIjpudWxsfSwiU2hhcGVTdHlsZSI6eyIkaWQiOiIxMjAzIiwiTWFyZ2luIjp7IiRpZCI6IjEyMDQiLCJUb3AiOjAuMCwiTGVmdCI6NC4wLCJSaWdodCI6NC4wLCJCb3R0b20iOjAuMH0sIlBhZGRpbmciOnsiJGlkIjoiMTIwNSIsIlRvcCI6MC4wLCJMZWZ0IjowLjAsIlJpZ2h0IjowLjAsIkJvdHRvbSI6MC4wfSwiQmFja2dyb3VuZCI6eyIkaWQiOiIxMjA2IiwiQ29sb3IiOnsiJGlkIjoiMTIwNyIsIkEiOjI1NSwiUiI6MCwiRyI6MTE0LCJCIjoxODh9fSwiSXNWaXNpYmxlIjp0cnVlLCJXaWR0aCI6MC4wLCJIZWlnaHQiOjE2LjAsIkJvcmRlclN0eWxlIjp7IiRpZCI6IjEyMDgiLCJMaW5lQ29sb3IiOnsiJGlkIjoiMTIwOSIsIiR0eXBlIjoiTkxSRS5Db21tb24uRG9tLlNvbGlkQ29sb3JCcnVzaCwgTkxSRS5Db21tb24iLCJDb2xvciI6eyIkaWQiOiIxMjEwIiwiQSI6MjU1LCJSIjoyMzQsIkciOjIyLCJCIjozMH19LCJMaW5lV2VpZ2h0IjowLjAsIkxpbmVUeXBlIjowLCJQYXJlbnRTdHlsZSI6bnVsbH0sIlBhcmVudFN0eWxlIjpudWxsfSwiVGl0bGVTdHlsZSI6eyIkaWQiOiIxMjExIiwiRm9udFNldHRpbmdzIjp7IiRpZCI6IjEyMTIiLCJGb250U2l6ZSI6MTIsIkZvbnROYW1lIjoiQ2FsaWJyaSIsIklzQm9sZCI6dHJ1ZSwiSXNJdGFsaWMiOmZhbHNlLCJJc1VuZGVybGluZWQiOmZhbHNlLCJQYXJlbnRTdHlsZSI6bnVsbH0sIkF1dG9TaXplIjowLCJGb3JlZ3JvdW5kIjp7IiRpZCI6IjEyMTMiLCJDb2xvciI6eyIkaWQiOiIxMjE0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yMTUiLCJUb3AiOjAuMCwiTGVmdCI6MC4wLCJSaWdodCI6MC4wLCJCb3R0b20iOjAuMH0sIlBhZGRpbmciOnsiJGlkIjoiMTIxNiIsIlRvcCI6MC4wLCJMZWZ0IjowLjAsIlJpZ2h0IjowLjAsIkJvdHRvbSI6MC4wfSwiQmFja2dyb3VuZCI6eyIkaWQiOiIxMjE3IiwiQ29sb3IiOnsiJGlkIjoiMTIxOCIsIkEiOjAsIlIiOjI1NSwiRyI6MjU1LCJCIjoyNTV9fSwiSXNWaXNpYmxlIjp0cnVlLCJXaWR0aCI6MC4wLCJIZWlnaHQiOjAuMCwiQm9yZGVyU3R5bGUiOnsiJGlkIjoiMTIxOSIsIkxpbmVDb2xvciI6bnVsbCwiTGluZVdlaWdodCI6MC4wLCJMaW5lVHlwZSI6MCwiUGFyZW50U3R5bGUiOm51bGx9LCJQYXJlbnRTdHlsZSI6bnVsbH0sIkRhdGVTdHlsZSI6eyIkaWQiOiIxMjIwIiwiRm9udFNldHRpbmdzIjp7IiRpZCI6IjEyMjEiLCJGb250U2l6ZSI6MTAsIkZvbnROYW1lIjoiQ2FsaWJyaSIsIklzQm9sZCI6ZmFsc2UsIklzSXRhbGljIjpmYWxzZSwiSXNVbmRlcmxpbmVkIjpmYWxzZSwiUGFyZW50U3R5bGUiOm51bGx9LCJBdXRvU2l6ZSI6MCwiRm9yZWdyb3VuZCI6eyIkaWQiOiIxMjIyIiwiQ29sb3IiOnsiJGlkIjoiMTIyMy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xMjI0IiwiVG9wIjowLjAsIkxlZnQiOjAuMCwiUmlnaHQiOjAuMCwiQm90dG9tIjowLjB9LCJQYWRkaW5nIjp7IiRpZCI6IjEyMjUiLCJUb3AiOjAuMCwiTGVmdCI6MC4wLCJSaWdodCI6MC4wLCJCb3R0b20iOjAuMH0sIkJhY2tncm91bmQiOnsiJGlkIjoiMTIyNiIsIkNvbG9yIjp7IiRpZCI6IjEyMjciLCJBIjowLCJSIjoyNTUsIkciOjI1NSwiQiI6MjU1fX0sIklzVmlzaWJsZSI6dHJ1ZSwiV2lkdGgiOjAuMCwiSGVpZ2h0IjowLjAsIkJvcmRlclN0eWxlIjp7IiRpZCI6IjEyMjgiLCJMaW5lQ29sb3IiOm51bGwsIkxpbmVXZWlnaHQiOjAuMCwiTGluZVR5cGUiOjAsIlBhcmVudFN0eWxlIjpudWxsfSwiUGFyZW50U3R5bGUiOm51bGx9LCJEYXRlRm9ybWF0Ijp7IiRpZCI6IjEyMjk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IzMCIsIkZvcm1hdCI6MCwiSXNWaXNpYmxlIjpmYWxzZSwiTGFzdEtub3duVmlzaWJpbGl0eVN0YXRlIjpmYWxzZX0sIklzVmlzaWJsZSI6dHJ1ZSwiUGFyZW50U3R5bGUiOm51bGx9LCJJbmRleCI6MTEsIlNtYXJ0RHVyYXRpb25BY3RpdmF0ZWQiOmZhbHNlLCJEYXRlRm9ybWF0Ijp7IiRyZWYiOiIxMjI5In0sIldlZWtOdW1iZXJpbmciOnsiJGlkIjoiMTIzMSIsIkZvcm1hdCI6MCwiSXNWaXNpYmxlIjpmYWxzZSwiTGFzdEtub3duVmlzaWJpbGl0eVN0YXRlIjpmYWxzZX0sIkJhc2VsaW5lRGF0YSI6eyIkaWQiOiIxMjMyIiwiU3RhcnREYXRlIjoiMjAyNi0xMi0wMVQwMDowMDowMCIsIkVuZERhdGUiOiIyMDI3LTAyLTI4VDIzOjU5OjAwWiJ9LCJJZCI6IjIyYWY3ZGQ2LWRiNjItNDcwYS1hOGU2LTA0ZmJjYmZhZTlhZSIsIkltcG9ydElkIjoiMjQiLCJUaXRsZSI6Ikluc3RhbGwiLCJOb3RlIjpudWxsLCJIeXBlcmxpbmsiOnsiJGlkIjoiMTIzMyIsIkFkZHJlc3MiOiIiLCJTdWJBZGRyZXNzIjoiIn0sIklzQ2hhbmdlZCI6ZmFsc2UsIklzTmV3IjpmYWxzZX19XSwiX21pbGVzdG9uZXMiOltdLCJJZCI6ImY2MzNhMGZkLTVhMTQtNDIzZS1iY2I4LWZjOTk4YmNhZmFkOSIsIklzU2luZ2xlSXRlbVJvdyI6ZmFsc2V9XSwiSW5kZXgiOjUsIklkIjoiM2Y3NDM1OGEtMDE1Mi00NDMwLTgwYTYtMjBlMjE0Nzg2MzgxIiwiSGVhZGVyVGV4dCI6IkVsZWN0cm9uIFN0YXRpb24gTW9kdWxlcyIsIklzRGVmYXVsdCI6ZmFsc2UsIlN0eWxlIjp7IiRpZCI6IjEyMzQiLCJIZWFkZXJTdHlsZSI6eyIkaWQiOiIxMjM1IiwiVGV4dFN0eWxlIjp7IiRpZCI6IjEyMzYiLCJGb250U2V0dGluZ3MiOnsiJGlkIjoiMTIzNyIsIkZvbnRTaXplIjoxMCwiRm9udE5hbWUiOiJDYWxpYnJpIiwiSXNCb2xkIjp0cnVlLCJJc0l0YWxpYyI6ZmFsc2UsIklzVW5kZXJsaW5lZCI6ZmFsc2UsIlBhcmVudFN0eWxlIjpudWxsfSwiQXV0b1NpemUiOjIsIkZvcmVncm91bmQiOnsiJGlkIjoiMTIzOCIsIkNvbG9yIjp7IiRpZCI6IjEyMzkiLCJBIjoyNTUsIlIiOjAsIkciOjAsIkIiOjB9fSwiTWF4V2lkdGgiOjY2LjAsIk1heEhlaWdodCI6IkluZmluaXR5IiwiU21hcnRGb3JlZ3JvdW5kSXNBY3RpdmUiOmZhbHNlLCJIb3Jpem9udGFsQWxpZ25tZW50IjowLCJWZXJ0aWNhbEFsaWdubWVudCI6MCwiU21hcnRGb3JlZ3JvdW5kIjpudWxsLCJCYWNrZ3JvdW5kRmlsbFR5cGUiOjAsIk1hcmdpbiI6eyIkaWQiOiIxMjQwIiwiVG9wIjowLjAsIkxlZnQiOjAuMCwiUmlnaHQiOjAuMCwiQm90dG9tIjowLjB9LCJQYWRkaW5nIjp7IiRpZCI6IjEyNDEiLCJUb3AiOjAuMCwiTGVmdCI6MC4wLCJSaWdodCI6MC4wLCJCb3R0b20iOjAuMH0sIkJhY2tncm91bmQiOnsiJGlkIjoiMTI0MiIsIkNvbG9yIjp7IiRpZCI6IjEyNDMiLCJBIjoyNTUsIlIiOjAsIkciOjAsIkIiOjB9fSwiSXNWaXNpYmxlIjp0cnVlLCJXaWR0aCI6MC4wLCJIZWlnaHQiOjAuMCwiQm9yZGVyU3R5bGUiOm51bGwsIlBhcmVudFN0eWxlIjpudWxsfSwiUmVjdGFuZ2xlU3R5bGUiOnsiJGlkIjoiMTI0NCIsIk1hcmdpbiI6eyIkaWQiOiIxMjQ1IiwiVG9wIjowLjAsIkxlZnQiOjAuMCwiUmlnaHQiOjAuMCwiQm90dG9tIjowLjB9LCJQYWRkaW5nIjp7IiRpZCI6IjEyNDYiLCJUb3AiOjAuMCwiTGVmdCI6MC4wLCJSaWdodCI6MC4wLCJCb3R0b20iOjAuMH0sIkJhY2tncm91bmQiOnsiJGlkIjoiMTI0NyIsIkNvbG9yIjp7IiRpZCI6IjEyNDgiLCJBIjo2MywiUiI6MiwiRyI6MTc4LCJCIjoyMzh9fSwiSXNWaXNpYmxlIjp0cnVlLCJXaWR0aCI6MC4wLCJIZWlnaHQiOjAuMCwiQm9yZGVyU3R5bGUiOnsiJGlkIjoiMTI0OSIsIkxpbmVDb2xvciI6eyIkaWQiOiIxMjUwIiwiJHR5cGUiOiJOTFJFLkNvbW1vbi5Eb20uU29saWRDb2xvckJydXNoLCBOTFJFLkNvbW1vbiIsIkNvbG9yIjp7IiRpZCI6IjEyNTEiLCJBIjoyNTUsIlIiOjI1NSwiRyI6MCwiQiI6MH19LCJMaW5lV2VpZ2h0IjowLjAsIkxpbmVUeXBlIjowLCJQYXJlbnRTdHlsZSI6bnVsbH0sIlBhcmVudFN0eWxlIjpudWxsfSwiTWFyZ2luIjp7IiRpZCI6IjEyNTIiLCJUb3AiOjAuMCwiTGVmdCI6MC4wLCJSaWdodCI6MC4wLCJCb3R0b20iOjAuMH0sIlBhZGRpbmciOnsiJGlkIjoiMTI1MyIsIlRvcCI6MC4wLCJMZWZ0IjowLjAsIlJpZ2h0IjowLjAsIkJvdHRvbSI6MC4wfSwiQmFja2dyb3VuZCI6bnVsbCwiSXNWaXNpYmxlIjp0cnVlLCJXaWR0aCI6MC4wLCJIZWlnaHQiOjAuMCwiQm9yZGVyU3R5bGUiOm51bGwsIlBhcmVudFN0eWxlIjpudWxsfSwiQmFja2dyb3VuZFN0eWxlIjp7IiRpZCI6IjEyNTQiLCJNYXJnaW4iOnsiJGlkIjoiMTI1NSIsIlRvcCI6MC4wLCJMZWZ0IjowLjAsIlJpZ2h0IjowLjAsIkJvdHRvbSI6MC4wfSwiUGFkZGluZyI6eyIkaWQiOiIxMjU2IiwiVG9wIjowLjAsIkxlZnQiOjAuMCwiUmlnaHQiOjAuMCwiQm90dG9tIjowLjB9LCJCYWNrZ3JvdW5kIjp7IiRpZCI6IjEyNTciLCJDb2xvciI6eyIkaWQiOiIxMjU4IiwiQSI6NTEsIlIiOjIwMCwiRyI6MjAwLCJCIjoyMDB9fSwiSXNWaXNpYmxlIjp0cnVlLCJXaWR0aCI6MC4wLCJIZWlnaHQiOjAuMCwiQm9yZGVyU3R5bGUiOnsiJGlkIjoiMTI1OSIsIkxpbmVDb2xvciI6eyIkaWQiOiIxMjYwIiwiJHR5cGUiOiJOTFJFLkNvbW1vbi5Eb20uU29saWRDb2xvckJydXNoLCBOTFJFLkNvbW1vbiIsIkNvbG9yIjp7IiRpZCI6IjEyNjEiLCJBIjoyNTUsIlIiOjExNSwiRyI6MTE1LCJCIjoxMTV9fSwiTGluZVdlaWdodCI6Mi4wLCJMaW5lVHlwZSI6MCwiUGFyZW50U3R5bGUiOm51bGx9LCJQYXJlbnRTdHlsZSI6bnVsbH0sIk1hcmdpbiI6eyIkaWQiOiIxMjYyIiwiVG9wIjowLjAsIkxlZnQiOjAuMCwiUmlnaHQiOjAuMCwiQm90dG9tIjowLjB9LCJQYWRkaW5nIjp7IiRpZCI6IjEyNjMiLCJUb3AiOjAuMCwiTGVmdCI6MC4wLCJSaWdodCI6MC4wLCJCb3R0b20iOjAuMH0sIklzVmlzaWJsZSI6dHJ1ZSwiV2lkdGgiOjAuMCwiSGVpZ2h0IjowLjAsIkJvcmRlclN0eWxlIjp7IiRpZCI6IjEyNjQiLCJMaW5lQ29sb3IiOm51bGwsIkxpbmVXZWlnaHQiOjAuMCwiTGluZVR5cGUiOjAsIlBhcmVudFN0eWxlIjpudWxsfSwiUGFyZW50U3R5bGUiOm51bGx9fSx7IiRpZCI6IjEyNjUiLCJfcm93cyI6W3siJGlkIjoiMTI2NiIsIl90YXNrcyI6W3siJGlkIjoiMTI2NyIsIl9hdHRhY2hlZE1pbGVzdG9uZXMiOlt7IiRpZCI6IjEyNjgiLCJEYXRlIjoiMjAyNi0xMi0zMVQyMzo1OTowMCIsIlN0eWxlIjp7IiRpZCI6IjEyNjkiLCJTaGFwZSI6MSwiQ29ubmVjdG9yTWFyZ2luIjp7IiRpZCI6IjEyNzAiLCJUb3AiOjAuMCwiTGVmdCI6Mi4wLCJSaWdodCI6Mi4wLCJCb3R0b20iOjAuMH0sIkNvbm5lY3RvclN0eWxlIjp7IiRpZCI6IjEyNzEiLCJMaW5lQ29sb3IiOnsiJGlkIjoiMTI3MiIsIiR0eXBlIjoiTkxSRS5Db21tb24uRG9tLlNvbGlkQ29sb3JCcnVzaCwgTkxSRS5Db21tb24iLCJDb2xvciI6eyIkaWQiOiIxMjczIiwiQSI6MTI3LCJSIjoyMzMsIkciOjExMywiQiI6NTB9fSwiTGluZVdlaWdodCI6MS4wLCJMaW5lVHlwZSI6MCwiUGFyZW50U3R5bGUiOm51bGx9LCJJc0JlbG93VGltZWJhbmQiOnRydWUsIlBvc2l0aW9uT25UYXNrIjozLCJIaWRlRGF0ZSI6ZmFsc2UsIlNoYXBlU2l6ZSI6MCwiU3BhY2luZyI6MC4wLCJQYWRkaW5nIjp7IiRpZCI6IjEyNzQiLCJUb3AiOjUuMCwiTGVmdCI6My4wLCJSaWdodCI6MC4wLCJCb3R0b20iOjIuMH0sIlNoYXBlU3R5bGUiOnsiJGlkIjoiMTI3NSIsIk1hcmdpbiI6eyIkaWQiOiIxMjc2IiwiVG9wIjowLjAsIkxlZnQiOjAuMCwiUmlnaHQiOjAuMCwiQm90dG9tIjowLjB9LCJQYWRkaW5nIjp7IiRpZCI6IjEyNzciLCJUb3AiOjAuMCwiTGVmdCI6MC4wLCJSaWdodCI6MC4wLCJCb3R0b20iOjAuMH0sIkJhY2tncm91bmQiOnsiJGlkIjoiMTI3OCIsIkNvbG9yIjp7IiRpZCI6IjEyNzkiLCJBIjoyNTUsIlIiOjIzMywiRyI6MTEzLCJCIjo1MH19LCJJc1Zpc2libGUiOnRydWUsIldpZHRoIjoxMi4wLCJIZWlnaHQiOjE0LjAsIkJvcmRlclN0eWxlIjp7IiRpZCI6IjEyODAiLCJMaW5lQ29sb3IiOnsiJGlkIjoiMTI4MSIsIiR0eXBlIjoiTkxSRS5Db21tb24uRG9tLlNvbGlkQ29sb3JCcnVzaCwgTkxSRS5Db21tb24iLCJDb2xvciI6eyIkaWQiOiIxMjgyIiwiQSI6MjU1LCJSIjoyMzQsIkciOjIyLCJCIjozMH19LCJMaW5lV2VpZ2h0IjowLjAsIkxpbmVUeXBlIjowLCJQYXJlbnRTdHlsZSI6bnVsbH0sIlBhcmVudFN0eWxlIjpudWxsfSwiVGl0bGVTdHlsZSI6eyIkaWQiOiIxMjgzIiwiRm9udFNldHRpbmdzIjp7IiRpZCI6IjEyODQiLCJGb250U2l6ZSI6MTEsIkZvbnROYW1lIjoiQ2FsaWJyaSIsIklzQm9sZCI6dHJ1ZSwiSXNJdGFsaWMiOmZhbHNlLCJJc1VuZGVybGluZWQiOmZhbHNlLCJQYXJlbnRTdHlsZSI6bnVsbH0sIkF1dG9TaXplIjowLCJGb3JlZ3JvdW5kIjp7IiRpZCI6IjEyODUiLCJDb2xvciI6eyIkaWQiOiIxMjg2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EyODciLCJUb3AiOjAuMCwiTGVmdCI6MC4wLCJSaWdodCI6MC4wLCJCb3R0b20iOjAuMH0sIlBhZGRpbmciOnsiJGlkIjoiMTI4OCIsIlRvcCI6MC4wLCJMZWZ0IjowLjAsIlJpZ2h0IjowLjAsIkJvdHRvbSI6MC4wfSwiQmFja2dyb3VuZCI6eyIkaWQiOiIxMjg5IiwiQ29sb3IiOnsiJGlkIjoiMTI5MCIsIkEiOjAsIlIiOjI1NSwiRyI6MjU1LCJCIjoyNTV9fSwiSXNWaXNpYmxlIjp0cnVlLCJXaWR0aCI6MC4wLCJIZWlnaHQiOjAuMCwiQm9yZGVyU3R5bGUiOnsiJGlkIjoiMTI5MSIsIkxpbmVDb2xvciI6bnVsbCwiTGluZVdlaWdodCI6MC4wLCJMaW5lVHlwZSI6MCwiUGFyZW50U3R5bGUiOm51bGx9LCJQYXJlbnRTdHlsZSI6bnVsbH0sIkRhdGVTdHlsZSI6eyIkaWQiOiIxMjkyIiwiRm9udFNldHRpbmdzIjp7IiRpZCI6IjEyOTMiLCJGb250U2l6ZSI6MTEsIkZvbnROYW1lIjoiQ2FsaWJyaSIsIklzQm9sZCI6ZmFsc2UsIklzSXRhbGljIjpmYWxzZSwiSXNVbmRlcmxpbmVkIjpmYWxzZSwiUGFyZW50U3R5bGUiOm51bGx9LCJBdXRvU2l6ZSI6MCwiRm9yZWdyb3VuZCI6eyIkaWQiOiIxMjk0IiwiQ29sb3IiOnsiJGlkIjoiMTI5NS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xMjk2IiwiVG9wIjowLjAsIkxlZnQiOjAuMCwiUmlnaHQiOjAuMCwiQm90dG9tIjowLjB9LCJQYWRkaW5nIjp7IiRpZCI6IjEyOTciLCJUb3AiOjAuMCwiTGVmdCI6MC4wLCJSaWdodCI6MC4wLCJCb3R0b20iOjAuMH0sIkJhY2tncm91bmQiOnsiJGlkIjoiMTI5OCIsIkNvbG9yIjp7IiRpZCI6IjEyOTkiLCJBIjowLCJSIjoyNTUsIkciOjI1NSwiQiI6MjU1fX0sIklzVmlzaWJsZSI6dHJ1ZSwiV2lkdGgiOjAuMCwiSGVpZ2h0IjowLjAsIkJvcmRlclN0eWxlIjp7IiRpZCI6IjEzMDAiLCJMaW5lQ29sb3IiOm51bGwsIkxpbmVXZWlnaHQiOjAuMCwiTGluZVR5cGUiOjAsIlBhcmVudFN0eWxlIjpudWxsfSwiUGFyZW50U3R5bGUiOm51bGx9LCJEYXRlRm9ybWF0Ijp7IiRpZCI6IjEzMDEiLCJGb3JtYXRTdHJpbmciOiJNTU0gZCIsIlNlcGFyYXRvciI6Ii8iLCJVc2VJbnRlcm5hdGlvbmFsRGF0ZUZvcm1hdCI6ZmFsc2UsIkRhdGVJc1Zpc2libGUiOnRydWUsIlRpbWVJc1Zpc2libGUiOmZhbHNlLCJIb3VyRGlnaXRzIjoxLCJBbVBtRGVzaWduYXRvciI6MiwiVHJpbTAwTWludXRlcyI6ZmFsc2UsIkxhc3RLbm93blZpc2liaWxpdHlTdGF0ZSI6eyIkaWQiOiIxMzAyIiwiRGF0ZVBhcnRJc1Zpc2libGUiOnRydWUsIlRpbWVQYXJ0SXNWaXNpYmxlIjpmYWxzZX19LCJXZWVrTnVtYmVyaW5nIjp7IiRpZCI6IjEzMDMiLCJGb3JtYXQiOjAsIklzVmlzaWJsZSI6ZmFsc2UsIkxhc3RLbm93blZpc2liaWxpdHlTdGF0ZSI6ZmFsc2V9LCJJc1Zpc2libGUiOnRydWUsIlBhcmVudFN0eWxlIjpudWxsfSwiSW5kZXgiOjIwLCJQZXJjZW50YWdlQ29tcGxldGUiOm51bGwsIlBvc2l0aW9uIjp7IlJhdGlvIjowLjAsIklzQ3VzdG9tIjpmYWxzZX0sIkRhdGVGb3JtYXQiOnsiJHJlZiI6IjEzMDEifSwiV2Vla051bWJlcmluZyI6eyIkaWQiOiIxMzA0IiwiRm9ybWF0IjowLCJJc1Zpc2libGUiOmZhbHNlLCJMYXN0S25vd25WaXNpYmlsaXR5U3RhdGUiOmZhbHNlfSwiQmFzZWxpbmVEYXRhIjp7IiRpZCI6IjEzMDUiLCJEYXRlIjoiMjAyNi0xMi0zMVQyMzo1OTowMCJ9LCJSZWxhdGVkVGFza0lkIjoiNWFkNTExZDYtOTM2NC00ZmFmLWJhZGYtZTgyOGQwMjgzM2NiIiwiSWQiOiIxNjUyYjZkYi1iMTNjLTRkZDktYTEyNS04YTkzYmE0NTU0OTQiLCJJbXBvcnRJZCI6IjgiLCJUaXRsZSI6IkJMNE4gYW5kIGVsZWN0cm9uIGxpbmUgaW5zdGFsbGVkIiwiTm90ZSI6bnVsbCwiSHlwZXJsaW5rIjp7IiRpZCI6IjEzMDYiLCJBZGRyZXNzIjoiIiwiU3ViQWRkcmVzcyI6IiJ9LCJJc0NoYW5nZWQiOmZhbHNlLCJJc05ldyI6ZmFsc2V9XSwiVGFza0RlZmluaXRpb24iOnsiJGlkIjoiMTMwNyIsIkdyb3VwTmFtZSI6bnVsbCwiU3RhcnREYXRlIjoiMjAyNS0wMS0wMVQwMDowMDowMCIsIkVuZERhdGUiOiIyMDI2LTEyLTMxVDIzOjU5OjAwIiwiUGVyY2VudGFnZUNvbXBsZXRlIjpudWxsLCJTdHlsZSI6eyIkaWQiOiIxMzA4IiwiU2hhcGUiOjQsIlNoYXBlVGhpY2tuZXNzIjoxLCJEdXJhdGlvbkZvcm1hdCI6MCwiSW5jbHVkZU5vbldvcmtpbmdEYXlzSW5EdXJhdGlvbiI6ZmFsc2UsIlBlcmNlbnRhZ2VDb21wbGV0ZVN0eWxlIjp7IiRpZCI6IjEzMDkiLCJGb250U2V0dGluZ3MiOnsiJGlkIjoiMTMxMCIsIkZvbnRTaXplIjoxMCwiRm9udE5hbWUiOiJDYWxpYnJpIiwiSXNCb2xkIjpmYWxzZSwiSXNJdGFsaWMiOmZhbHNlLCJJc1VuZGVybGluZWQiOmZhbHNlLCJQYXJlbnRTdHlsZSI6bnVsbH0sIkF1dG9TaXplIjowLCJGb3JlZ3JvdW5kIjp7IiRpZCI6IjEzMTEiLCJDb2xvciI6eyIkaWQiOiIxMzEy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EzMTMiLCJUb3AiOjAuMCwiTGVmdCI6MC4wLCJSaWdodCI6MC4wLCJCb3R0b20iOjAuMH0sIlBhZGRpbmciOnsiJGlkIjoiMTMxNCIsIlRvcCI6MC4wLCJMZWZ0IjowLjAsIlJpZ2h0IjowLjAsIkJvdHRvbSI6MC4wfSwiQmFja2dyb3VuZCI6eyIkaWQiOiIxMzE1IiwiQ29sb3IiOnsiJGlkIjoiMTMxNiIsIkEiOjg5LCJSIjowLCJHIjowLCJCIjowfX0sIklzVmlzaWJsZSI6dHJ1ZSwiV2lkdGgiOjAuMCwiSGVpZ2h0IjowLjAsIkJvcmRlclN0eWxlIjp7IiRpZCI6IjEzMTciLCJMaW5lQ29sb3IiOm51bGwsIkxpbmVXZWlnaHQiOjAuMCwiTGluZVR5cGUiOjAsIlBhcmVudFN0eWxlIjpudWxsfSwiUGFyZW50U3R5bGUiOm51bGx9LCJEdXJhdGlvblN0eWxlIjp7IiRpZCI6IjEzMTgiLCJGb250U2V0dGluZ3MiOnsiJGlkIjoiMTMxOSIsIkZvbnRTaXplIjoxMCwiRm9udE5hbWUiOiJDYWxpYnJpIiwiSXNCb2xkIjpmYWxzZSwiSXNJdGFsaWMiOmZhbHNlLCJJc1VuZGVybGluZWQiOmZhbHNlLCJQYXJlbnRTdHlsZSI6bnVsbH0sIkF1dG9TaXplIjowLCJGb3JlZ3JvdW5kIjp7IiRpZCI6IjEzMjAiLCJDb2xvciI6eyIkaWQiOiIxMzIx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TMyMiIsIlRvcCI6MC4wLCJMZWZ0IjowLjAsIlJpZ2h0IjowLjAsIkJvdHRvbSI6MC4wfSwiUGFkZGluZyI6eyIkaWQiOiIxMzIzIiwiVG9wIjowLjAsIkxlZnQiOjAuMCwiUmlnaHQiOjAuMCwiQm90dG9tIjowLjB9LCJCYWNrZ3JvdW5kIjp7IiRpZCI6IjEzMjQiLCJDb2xvciI6eyIkaWQiOiIxMzI1IiwiQSI6MjU1LCJSIjoyMzcsIkciOjEyNSwiQiI6NDl9fSwiSXNWaXNpYmxlIjp0cnVlLCJXaWR0aCI6MC4wLCJIZWlnaHQiOjAuMCwiQm9yZGVyU3R5bGUiOnsiJGlkIjoiMTMyNiIsIkxpbmVDb2xvciI6bnVsbCwiTGluZVdlaWdodCI6MC4wLCJMaW5lVHlwZSI6MCwiUGFyZW50U3R5bGUiOm51bGx9LCJQYXJlbnRTdHlsZSI6bnVsbH0sIkhvcml6b250YWxDb25uZWN0b3JTdHlsZSI6eyIkaWQiOiIxMzI3IiwiTGluZUNvbG9yIjp7IiRpZCI6IjEzMjgiLCIkdHlwZSI6Ik5MUkUuQ29tbW9uLkRvbS5Tb2xpZENvbG9yQnJ1c2gsIE5MUkUuQ29tbW9uIiwiQ29sb3IiOnsiJGlkIjoiMTMyOSIsIkEiOjI1NSwiUiI6MCwiRyI6MCwiQiI6MH19LCJMaW5lV2VpZ2h0IjowLjAsIkxpbmVUeXBlIjowLCJQYXJlbnRTdHlsZSI6bnVsbH0sIlZlcnRpY2FsQ29ubmVjdG9yU3R5bGUiOnsiJGlkIjoiMTMzMCIsIkxpbmVDb2xvciI6eyIkaWQiOiIxMzMxIiwiJHR5cGUiOiJOTFJFLkNvbW1vbi5Eb20uU29saWRDb2xvckJydXNoLCBOTFJFLkNvbW1vbiIsIkNvbG9yIjp7IiRpZCI6IjEzMzIiLCJBIjoyNTUsIlIiOjAsIkciOjAsIkIiOjB9fSwiTGluZVdlaWdodCI6MC4wLCJMaW5lVHlwZSI6MCwiUGFyZW50U3R5bGUiOm51bGx9LCJNYXJnaW4iOm51bGwsIlN0YXJ0RGF0ZVBvc2l0aW9uIjo2LCJFbmREYXRlUG9zaXRpb24iOjYsIkRhdGVJc1Zpc2libGUiOmZhbHNlLCJUaXRsZVBvc2l0aW9uIjoyLCJEdXJhdGlvblBvc2l0aW9uIjo2LCJQZXJjZW50YWdlQ29tcGxldGVkUG9zaXRpb24iOjIsIlNwYWNpbmciOjMsIklzQmVsb3dUaW1lYmFuZCI6dHJ1ZSwiUGVyY2VudGFnZUNvbXBsZXRlU2hhcGVPcGFjaXR5IjozNSwiQmFzZWxpbmVTdHlsZSI6eyIkaWQiOiIxMzMzIiwiU2hhcGVTdHlsZSI6eyIkaWQiOiIxMzM0IiwiTWFyZ2luIjp7IiRpZCI6IjEzMzUiLCJUb3AiOjAuMCwiTGVmdCI6MC4wLCJSaWdodCI6MC4wLCJCb3R0b20iOjAuMH0sIlBhZGRpbmciOnsiJGlkIjoiMTMzNiIsIlRvcCI6MC4wLCJMZWZ0IjowLjAsIlJpZ2h0IjowLjAsIkJvdHRvbSI6MC4wfSwiQmFja2dyb3VuZCI6eyIkaWQiOiIxMzM3IiwiQ29sb3IiOnsiJGlkIjoiMTMzOCIsIkEiOjE1MywiUiI6MCwiRyI6MCwiQiI6MH19LCJJc1Zpc2libGUiOnRydWUsIldpZHRoIjowLjAsIkhlaWdodCI6MC4wLCJCb3JkZXJTdHlsZSI6bnVsbCwiUGFyZW50U3R5bGUiOm51bGx9LCJNYXJnaW4iOnsiJGlkIjoiMTMzOSIsIlRvcCI6MC4wLCJMZWZ0IjowLjAsIlJpZ2h0IjowLjAsIkJvdHRvbSI6MC4wfSwiUGFkZGluZyI6eyIkaWQiOiIxMzQwIiwiVG9wIjowLjAsIkxlZnQiOjAuMCwiUmlnaHQiOjAuMCwiQm90dG9tIjowLjB9LCJCYWNrZ3JvdW5kIjpudWxsLCJJc1Zpc2libGUiOnRydWUsIldpZHRoIjowLjAsIkhlaWdodCI6MC4wLCJCb3JkZXJTdHlsZSI6bnVsbCwiUGFyZW50U3R5bGUiOm51bGx9LCJTaGFwZVN0eWxlIjp7IiRpZCI6IjEzNDEiLCJNYXJnaW4iOnsiJGlkIjoiMTM0MiIsIlRvcCI6MC4wLCJMZWZ0Ijo0LjAsIlJpZ2h0Ijo0LjAsIkJvdHRvbSI6MC4wfSwiUGFkZGluZyI6eyIkaWQiOiIxMzQzIiwiVG9wIjowLjAsIkxlZnQiOjAuMCwiUmlnaHQiOjAuMCwiQm90dG9tIjowLjB9LCJCYWNrZ3JvdW5kIjp7IiRpZCI6IjEzNDQiLCJDb2xvciI6eyIkaWQiOiIxMzQ1IiwiQSI6MjU1LCJSIjowLCJHIjoxMTQsIkIiOjE4OH19LCJJc1Zpc2libGUiOnRydWUsIldpZHRoIjowLjAsIkhlaWdodCI6MTYuMCwiQm9yZGVyU3R5bGUiOnsiJGlkIjoiMTM0NiIsIkxpbmVDb2xvciI6eyIkaWQiOiIxMzQ3IiwiJHR5cGUiOiJOTFJFLkNvbW1vbi5Eb20uU29saWRDb2xvckJydXNoLCBOTFJFLkNvbW1vbiIsIkNvbG9yIjp7IiRpZCI6IjEzNDgiLCJBIjoyNTUsIlIiOjIzNCwiRyI6MjIsIkIiOjMwfX0sIkxpbmVXZWlnaHQiOjAuMCwiTGluZVR5cGUiOjAsIlBhcmVudFN0eWxlIjpudWxsfSwiUGFyZW50U3R5bGUiOm51bGx9LCJUaXRsZVN0eWxlIjp7IiRpZCI6IjEzNDkiLCJGb250U2V0dGluZ3MiOnsiJGlkIjoiMTM1MCIsIkZvbnRTaXplIjoxMiwiRm9udE5hbWUiOiJDYWxpYnJpIiwiSXNCb2xkIjp0cnVlLCJJc0l0YWxpYyI6ZmFsc2UsIklzVW5kZXJsaW5lZCI6ZmFsc2UsIlBhcmVudFN0eWxlIjpudWxsfSwiQXV0b1NpemUiOjAsIkZvcmVncm91bmQiOnsiJGlkIjoiMTM1MSIsIkNvbG9yIjp7IiRpZCI6IjEzNTIiLCJBIjoyNTUsIlIiOjI1NSwiRyI6MjU1LCJCIjoyNTV9fSwiTWF4V2lkdGgiOjcyMC4wLCJNYXhIZWlnaHQiOiJJbmZpbml0eSIsIlNtYXJ0Rm9yZWdyb3VuZElzQWN0aXZlIjpmYWxzZSwiSG9yaXpvbnRhbEFsaWdubWVudCI6MSwiVmVydGljYWxBbGlnbm1lbnQiOjEsIlNtYXJ0Rm9yZWdyb3VuZCI6bnVsbCwiQmFja2dyb3VuZEZpbGxUeXBlIjowLCJNYXJnaW4iOnsiJGlkIjoiMTM1MyIsIlRvcCI6MC4wLCJMZWZ0IjowLjAsIlJpZ2h0IjowLjAsIkJvdHRvbSI6MC4wfSwiUGFkZGluZyI6eyIkaWQiOiIxMzU0IiwiVG9wIjowLjAsIkxlZnQiOjAuMCwiUmlnaHQiOjAuMCwiQm90dG9tIjowLjB9LCJCYWNrZ3JvdW5kIjp7IiRpZCI6IjEzNTUiLCJDb2xvciI6eyIkaWQiOiIxMzU2IiwiQSI6MCwiUiI6MjU1LCJHIjoyNTUsIkIiOjI1NX19LCJJc1Zpc2libGUiOnRydWUsIldpZHRoIjowLjAsIkhlaWdodCI6MC4wLCJCb3JkZXJTdHlsZSI6eyIkaWQiOiIxMzU3IiwiTGluZUNvbG9yIjpudWxsLCJMaW5lV2VpZ2h0IjowLjAsIkxpbmVUeXBlIjowLCJQYXJlbnRTdHlsZSI6bnVsbH0sIlBhcmVudFN0eWxlIjpudWxsfSwiRGF0ZVN0eWxlIjp7IiRpZCI6IjEzNTgiLCJGb250U2V0dGluZ3MiOnsiJGlkIjoiMTM1OSIsIkZvbnRTaXplIjoxMCwiRm9udE5hbWUiOiJDYWxpYnJpIiwiSXNCb2xkIjpmYWxzZSwiSXNJdGFsaWMiOmZhbHNlLCJJc1VuZGVybGluZWQiOmZhbHNlLCJQYXJlbnRTdHlsZSI6bnVsbH0sIkF1dG9TaXplIjowLCJGb3JlZ3JvdW5kIjp7IiRpZCI6IjEzNjAiLCJDb2xvciI6eyIkaWQiOiIxMzYx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EzNjIiLCJUb3AiOjAuMCwiTGVmdCI6MC4wLCJSaWdodCI6MC4wLCJCb3R0b20iOjAuMH0sIlBhZGRpbmciOnsiJGlkIjoiMTM2MyIsIlRvcCI6MC4wLCJMZWZ0IjowLjAsIlJpZ2h0IjowLjAsIkJvdHRvbSI6MC4wfSwiQmFja2dyb3VuZCI6eyIkaWQiOiIxMzY0IiwiQ29sb3IiOnsiJGlkIjoiMTM2NSIsIkEiOjAsIlIiOjI1NSwiRyI6MjU1LCJCIjoyNTV9fSwiSXNWaXNpYmxlIjp0cnVlLCJXaWR0aCI6MC4wLCJIZWlnaHQiOjAuMCwiQm9yZGVyU3R5bGUiOnsiJGlkIjoiMTM2NiIsIkxpbmVDb2xvciI6bnVsbCwiTGluZVdlaWdodCI6MC4wLCJMaW5lVHlwZSI6MCwiUGFyZW50U3R5bGUiOm51bGx9LCJQYXJlbnRTdHlsZSI6bnVsbH0sIkRhdGVGb3JtYXQiOnsiJGlkIjoiMTM2N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zY4IiwiRm9ybWF0IjowLCJJc1Zpc2libGUiOmZhbHNlLCJMYXN0S25vd25WaXNpYmlsaXR5U3RhdGUiOmZhbHNlfSwiSXNWaXNpYmxlIjp0cnVlLCJQYXJlbnRTdHlsZSI6bnVsbH0sIkluZGV4IjoxMiwiU21hcnREdXJhdGlvbkFjdGl2YXRlZCI6ZmFsc2UsIkRhdGVGb3JtYXQiOnsiJHJlZiI6IjEzNjcifSwiV2Vla051bWJlcmluZyI6eyIkaWQiOiIxMzY5IiwiRm9ybWF0IjowLCJJc1Zpc2libGUiOmZhbHNlLCJMYXN0S25vd25WaXNpYmlsaXR5U3RhdGUiOmZhbHNlfSwiQmFzZWxpbmVEYXRhIjp7IiRpZCI6IjEzNzAiLCJTdGFydERhdGUiOiIyMDI1LTAxLTAxVDAwOjAwOjAwIiwiRW5kRGF0ZSI6IjIwMjYtMTItMzFUMjM6NTk6MDAifSwiSWQiOiI1YWQ1MTFkNi05MzY0LTRmYWYtYmFkZi1lODI4ZDAyODMzY2IiLCJJbXBvcnRJZCI6IjI1IiwiVGl0bGUiOiJEZXNpZ24vTWFudWZhY3R1cmUvQXNzZW1ibHkvSW5zdGFsbCIsIk5vdGUiOm51bGwsIkh5cGVybGluayI6eyIkaWQiOiIxMzcxIiwiQWRkcmVzcyI6IiIsIlN1YkFkZHJlc3MiOiIifSwiSXNDaGFuZ2VkIjpmYWxzZSwiSXNOZXciOmZhbHNlfX1dLCJfbWlsZXN0b25lcyI6W10sIklkIjoiMDAwMDAwMDAtMDAwMC0wMDAwLTAwMDAtMDAwMDAwMDAwMDAwIiwiSXNTaW5nbGVJdGVtUm93Ijp0cnVlfV0sIkluZGV4Ijo2LCJJZCI6ImZjOWNjYzc4LWE3OTktNDZlNi1hNmQ4LTZkZTFjMmExM2RkZSIsIkhlYWRlclRleHQiOiJEcml2ZXIgQmVhbSBMaW5lcyIsIklzRGVmYXVsdCI6ZmFsc2UsIlN0eWxlIjp7IiRpZCI6IjEzNzIiLCJIZWFkZXJTdHlsZSI6eyIkaWQiOiIxMzczIiwiVGV4dFN0eWxlIjp7IiRpZCI6IjEzNzQiLCJGb250U2V0dGluZ3MiOnsiJGlkIjoiMTM3NSIsIkZvbnRTaXplIjoxMCwiRm9udE5hbWUiOiJDYWxpYnJpIiwiSXNCb2xkIjp0cnVlLCJJc0l0YWxpYyI6ZmFsc2UsIklzVW5kZXJsaW5lZCI6ZmFsc2UsIlBhcmVudFN0eWxlIjpudWxsfSwiQXV0b1NpemUiOjIsIkZvcmVncm91bmQiOnsiJGlkIjoiMTM3NiIsIkNvbG9yIjp7IiRpZCI6IjEzNzciLCJBIjoyNTUsIlIiOjAsIkciOjAsIkIiOjB9fSwiTWF4V2lkdGgiOjY2LjAsIk1heEhlaWdodCI6IkluZmluaXR5IiwiU21hcnRGb3JlZ3JvdW5kSXNBY3RpdmUiOmZhbHNlLCJIb3Jpem9udGFsQWxpZ25tZW50IjowLCJWZXJ0aWNhbEFsaWdubWVudCI6MCwiU21hcnRGb3JlZ3JvdW5kIjpudWxsLCJCYWNrZ3JvdW5kRmlsbFR5cGUiOjAsIk1hcmdpbiI6eyIkaWQiOiIxMzc4IiwiVG9wIjowLjAsIkxlZnQiOjAuMCwiUmlnaHQiOjAuMCwiQm90dG9tIjowLjB9LCJQYWRkaW5nIjp7IiRpZCI6IjEzNzkiLCJUb3AiOjAuMCwiTGVmdCI6MC4wLCJSaWdodCI6MC4wLCJCb3R0b20iOjAuMH0sIkJhY2tncm91bmQiOnsiJGlkIjoiMTM4MCIsIkNvbG9yIjp7IiRpZCI6IjEzODEiLCJBIjoyNTUsIlIiOjAsIkciOjAsIkIiOjB9fSwiSXNWaXNpYmxlIjp0cnVlLCJXaWR0aCI6MC4wLCJIZWlnaHQiOjAuMCwiQm9yZGVyU3R5bGUiOm51bGwsIlBhcmVudFN0eWxlIjpudWxsfSwiUmVjdGFuZ2xlU3R5bGUiOnsiJGlkIjoiMTM4MiIsIk1hcmdpbiI6eyIkaWQiOiIxMzgzIiwiVG9wIjowLjAsIkxlZnQiOjAuMCwiUmlnaHQiOjAuMCwiQm90dG9tIjowLjB9LCJQYWRkaW5nIjp7IiRpZCI6IjEzODQiLCJUb3AiOjAuMCwiTGVmdCI6MC4wLCJSaWdodCI6MC4wLCJCb3R0b20iOjAuMH0sIkJhY2tncm91bmQiOnsiJGlkIjoiMTM4NSIsIkNvbG9yIjp7IiRpZCI6IjEzODYiLCJBIjo2MywiUiI6MiwiRyI6MTc4LCJCIjoyMzh9fSwiSXNWaXNpYmxlIjp0cnVlLCJXaWR0aCI6MC4wLCJIZWlnaHQiOjAuMCwiQm9yZGVyU3R5bGUiOnsiJGlkIjoiMTM4NyIsIkxpbmVDb2xvciI6eyIkaWQiOiIxMzg4IiwiJHR5cGUiOiJOTFJFLkNvbW1vbi5Eb20uU29saWRDb2xvckJydXNoLCBOTFJFLkNvbW1vbiIsIkNvbG9yIjp7IiRpZCI6IjEzODkiLCJBIjoyNTUsIlIiOjI1NSwiRyI6MCwiQiI6MH19LCJMaW5lV2VpZ2h0IjowLjAsIkxpbmVUeXBlIjowLCJQYXJlbnRTdHlsZSI6bnVsbH0sIlBhcmVudFN0eWxlIjpudWxsfSwiTWFyZ2luIjp7IiRpZCI6IjEzOTAiLCJUb3AiOjAuMCwiTGVmdCI6MC4wLCJSaWdodCI6MC4wLCJCb3R0b20iOjAuMH0sIlBhZGRpbmciOnsiJGlkIjoiMTM5MSIsIlRvcCI6MC4wLCJMZWZ0IjowLjAsIlJpZ2h0IjowLjAsIkJvdHRvbSI6MC4wfSwiQmFja2dyb3VuZCI6bnVsbCwiSXNWaXNpYmxlIjp0cnVlLCJXaWR0aCI6MC4wLCJIZWlnaHQiOjAuMCwiQm9yZGVyU3R5bGUiOm51bGwsIlBhcmVudFN0eWxlIjpudWxsfSwiQmFja2dyb3VuZFN0eWxlIjp7IiRpZCI6IjEzOTIiLCJNYXJnaW4iOnsiJGlkIjoiMTM5MyIsIlRvcCI6MC4wLCJMZWZ0IjowLjAsIlJpZ2h0IjowLjAsIkJvdHRvbSI6MC4wfSwiUGFkZGluZyI6eyIkaWQiOiIxMzk0IiwiVG9wIjowLjAsIkxlZnQiOjAuMCwiUmlnaHQiOjAuMCwiQm90dG9tIjowLjB9LCJCYWNrZ3JvdW5kIjp7IiRpZCI6IjEzOTUiLCJDb2xvciI6eyIkaWQiOiIxMzk2IiwiQSI6NTEsIlIiOjIwMCwiRyI6MjAwLCJCIjoyMDB9fSwiSXNWaXNpYmxlIjp0cnVlLCJXaWR0aCI6MC4wLCJIZWlnaHQiOjAuMCwiQm9yZGVyU3R5bGUiOnsiJGlkIjoiMTM5NyIsIkxpbmVDb2xvciI6eyIkaWQiOiIxMzk4IiwiJHR5cGUiOiJOTFJFLkNvbW1vbi5Eb20uU29saWRDb2xvckJydXNoLCBOTFJFLkNvbW1vbiIsIkNvbG9yIjp7IiRpZCI6IjEzOTkiLCJBIjoyNTUsIlIiOjExNSwiRyI6MTE1LCJCIjoxMTV9fSwiTGluZVdlaWdodCI6Mi4wLCJMaW5lVHlwZSI6MCwiUGFyZW50U3R5bGUiOm51bGx9LCJQYXJlbnRTdHlsZSI6bnVsbH0sIk1hcmdpbiI6eyIkaWQiOiIxNDAwIiwiVG9wIjowLjAsIkxlZnQiOjAuMCwiUmlnaHQiOjAuMCwiQm90dG9tIjowLjB9LCJQYWRkaW5nIjp7IiRpZCI6IjE0MDEiLCJUb3AiOjAuMCwiTGVmdCI6MC4wLCJSaWdodCI6MC4wLCJCb3R0b20iOjAuMH0sIklzVmlzaWJsZSI6dHJ1ZSwiV2lkdGgiOjAuMCwiSGVpZ2h0IjowLjAsIkJvcmRlclN0eWxlIjp7IiRpZCI6IjE0MDIiLCJMaW5lQ29sb3IiOm51bGwsIkxpbmVXZWlnaHQiOjAuMCwiTGluZVR5cGUiOjAsIlBhcmVudFN0eWxlIjpudWxsfSwiUGFyZW50U3R5bGUiOm51bGx9fSx7IiRpZCI6IjE0MDMiLCJfcm93cyI6W3siJGlkIjoiMTQwNCIsIl90YXNrcyI6W10sIl9taWxlc3RvbmVzIjpbeyIkaWQiOiIxNDA1IiwiSWQiOiI4YWUwZWY2MS1jOTkwLTQ0MzYtODBjNi1jMWU2MDU4OGJiZWIiLCJJbmRleCI6MTMsIkdyb3VwSWQiOm51bGwsIlRpdGxlIjoiQ29udHJvbHMsIE1QUyBhbmQgU2FmZXR5IFN5c3RlbXMgaW5zdGFsbGVkIiwiRGF0ZVRpbWUiOiIyMDI3LTA0LTAxVDIzOjU5OjAwIiwiUGVyY2VudGFnZUNvbXBsZXRlIjpudWxsLCJOb3RlIjpudWxsLCJTdHlsZSI6eyIkaWQiOiIxNDA2IiwiVGl0bGVQb3NpdGlvbiI6IkxlZnQiLCJEYXRlUG9zaXRpb24iOiJMZWZ0IiwiU2hhcGVUeXBlIjoxLCJTaGFwZVNpemUiOjAsIlNwYWNpbmciOjAsIlNoYXBlU3R5bGUiOnsiJGlkIjoiMTQwNyIsIk1hcmdpbiI6eyIkaWQiOiIxNDA4IiwiVG9wIjowLjAsIkxlZnQiOjAuMCwiUmlnaHQiOjAuMCwiQm90dG9tIjowLjB9LCJQYWRkaW5nIjp7IiRpZCI6IjE0MDkiLCJUb3AiOjAuMCwiTGVmdCI6MC4wLCJSaWdodCI6MC4wLCJCb3R0b20iOjAuMH0sIkJhY2tncm91bmQiOnsiJGlkIjoiMTQxMCIsIkNvbG9yIjp7IiRpZCI6IjE0MTEiLCJBIjoyNTUsIlIiOjIzMywiRyI6MTEzLCJCIjo1MH19LCJJc1Zpc2libGUiOnRydWUsIldpZHRoIjoxMi4wLCJIZWlnaHQiOjE0LjAsIkJvcmRlclN0eWxlIjp7IiRpZCI6IjE0MTIiLCJMaW5lQ29sb3IiOnsiJGlkIjoiMTQxMyIsIiR0eXBlIjoiTkxSRS5Db21tb24uRG9tLlNvbGlkQ29sb3JCcnVzaCwgTkxSRS5Db21tb24iLCJDb2xvciI6eyIkaWQiOiIxNDE0IiwiQSI6MjU1LCJSIjoyMzQsIkciOjIyLCJCIjozMH19LCJMaW5lV2VpZ2h0IjowLjAsIkxpbmVUeXBlIjowLCJQYXJlbnRTdHlsZSI6bnVsbH0sIlBhcmVudFN0eWxlIjpudWxsfSwiVGl0bGVTdHlsZSI6eyIkaWQiOiIxNDE1IiwiRm9udFNldHRpbmdzIjp7IiRpZCI6IjE0MTYiLCJGb250U2l6ZSI6MTEsIkZvbnROYW1lIjoiQ2FsaWJyaSIsIklzQm9sZCI6dHJ1ZSwiSXNJdGFsaWMiOmZhbHNlLCJJc1VuZGVybGluZWQiOmZhbHNlLCJQYXJlbnRTdHlsZSI6bnVsbH0sIkF1dG9TaXplIjowLCJGb3JlZ3JvdW5kIjp7IiRpZCI6IjE0MTciLCJDb2xvciI6eyIkaWQiOiIxNDE4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E0MTkiLCJUb3AiOjAuMCwiTGVmdCI6MC4wLCJSaWdodCI6MC4wLCJCb3R0b20iOjAuMH0sIlBhZGRpbmciOnsiJGlkIjoiMTQyMCIsIlRvcCI6MC4wLCJMZWZ0IjowLjAsIlJpZ2h0IjowLjAsIkJvdHRvbSI6MC4wfSwiQmFja2dyb3VuZCI6eyIkaWQiOiIxNDIxIiwiQ29sb3IiOnsiJGlkIjoiMTQyMiIsIkEiOjAsIlIiOjI1NSwiRyI6MjU1LCJCIjoyNTV9fSwiSXNWaXNpYmxlIjp0cnVlLCJXaWR0aCI6MC4wLCJIZWlnaHQiOjAuMCwiQm9yZGVyU3R5bGUiOnsiJGlkIjoiMTQyMyIsIkxpbmVDb2xvciI6bnVsbCwiTGluZVdlaWdodCI6MC4wLCJMaW5lVHlwZSI6MCwiUGFyZW50U3R5bGUiOm51bGx9LCJQYXJlbnRTdHlsZSI6bnVsbH0sIkRhdGVTdHlsZSI6eyIkaWQiOiIxNDI0IiwiRm9udFNldHRpbmdzIjp7IiRpZCI6IjE0MjUiLCJGb250U2l6ZSI6MTAsIkZvbnROYW1lIjoiQ2FsaWJyaSIsIklzQm9sZCI6ZmFsc2UsIklzSXRhbGljIjpmYWxzZSwiSXNVbmRlcmxpbmVkIjpmYWxzZSwiUGFyZW50U3R5bGUiOm51bGx9LCJBdXRvU2l6ZSI6MCwiRm9yZWdyb3VuZCI6eyIkaWQiOiIxNDI2IiwiQ29sb3IiOnsiJGlkIjoiMTQyNy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xNDI4IiwiVG9wIjowLjAsIkxlZnQiOjAuMCwiUmlnaHQiOjAuMCwiQm90dG9tIjowLjB9LCJQYWRkaW5nIjp7IiRpZCI6IjE0MjkiLCJUb3AiOjAuMCwiTGVmdCI6MC4wLCJSaWdodCI6MC4wLCJCb3R0b20iOjAuMH0sIkJhY2tncm91bmQiOnsiJGlkIjoiMTQzMCIsIkNvbG9yIjp7IiRpZCI6IjE0MzEiLCJBIjowLCJSIjoyNTUsIkciOjI1NSwiQiI6MjU1fX0sIklzVmlzaWJsZSI6dHJ1ZSwiV2lkdGgiOjAuMCwiSGVpZ2h0IjowLjAsIkJvcmRlclN0eWxlIjp7IiRpZCI6IjE0MzIiLCJMaW5lQ29sb3IiOm51bGwsIkxpbmVXZWlnaHQiOjAuMCwiTGluZVR5cGUiOjAsIlBhcmVudFN0eWxlIjpudWxsfSwiUGFyZW50U3R5bGUiOm51bGx9LCJEYXRlRm9ybWF0Ijp7IiRpZCI6IjE0MzMiLCJGb3JtYXRTdHJpbmciOiJNTU0gZCIsIlNlcGFyYXRvciI6Ii8iLCJVc2VJbnRlcm5hdGlvbmFsRGF0ZUZvcm1hdCI6ZmFsc2UsIkRhdGVJc1Zpc2libGUiOnRydWUsIlRpbWVJc1Zpc2libGUiOmZhbHNlLCJIb3VyRGlnaXRzIjoxLCJBbVBtRGVzaWduYXRvciI6MiwiVHJpbTAwTWludXRlcyI6ZmFsc2UsIkxhc3RLbm93blZpc2liaWxpdHlTdGF0ZSI6eyIkaWQiOiIxNDM0IiwiRGF0ZVBhcnRJc1Zpc2libGUiOnRydWUsIlRpbWVQYXJ0SXNWaXNpYmxlIjpmYWxzZX19LCJXZWVrTnVtYmVyaW5nIjp7IiRpZCI6IjE0MzUiLCJGb3JtYXQiOjAsIklzVmlzaWJsZSI6ZmFsc2UsIkxhc3RLbm93blZpc2liaWxpdHlTdGF0ZSI6ZmFsc2V9LCJJc1Zpc2libGUiOnRydWUsIlBhcmVudFN0eWxlIjpudWxsfSwiSHlwZXJsaW5rIjpudWxsLCJCYXNlbGluZURhdGEiOnsiJGlkIjoiMTQzNiIsIkRhdGUiOiIyMDI3LTA0LTAxVDIzOjU5OjAwIn0sIkltcG9ydElkIjoiOSJ9XSwiSWQiOiIwMDAwMDAwMC0wMDAwLTAwMDAtMDAwMC0wMDAwMDAwMDAwMDAiLCJJc1NpbmdsZUl0ZW1Sb3ciOnRydWV9XSwiSW5kZXgiOjcsIklkIjoiYjhhMmFhMDAtN2M0Ni00YWNmLTgyMTEtODI4MjhlMGEyMjJiIiwiSGVhZGVyVGV4dCI6IkNvbnRyb2xzIiwiSXNEZWZhdWx0IjpmYWxzZSwiU3R5bGUiOnsiJGlkIjoiMTQzNyIsIkhlYWRlclN0eWxlIjp7IiRpZCI6IjE0MzgiLCJUZXh0U3R5bGUiOnsiJGlkIjoiMTQzOSIsIkZvbnRTZXR0aW5ncyI6eyIkaWQiOiIxNDQwIiwiRm9udFNpemUiOjEwLCJGb250TmFtZSI6IkNhbGlicmkiLCJJc0JvbGQiOnRydWUsIklzSXRhbGljIjpmYWxzZSwiSXNVbmRlcmxpbmVkIjpmYWxzZSwiUGFyZW50U3R5bGUiOm51bGx9LCJBdXRvU2l6ZSI6MiwiRm9yZWdyb3VuZCI6eyIkaWQiOiIxNDQxIiwiQ29sb3IiOnsiJGlkIjoiMTQ0MiIsIkEiOjI1NSwiUiI6MCwiRyI6MCwiQiI6MH19LCJNYXhXaWR0aCI6NjYuMCwiTWF4SGVpZ2h0IjoiSW5maW5pdHkiLCJTbWFydEZvcmVncm91bmRJc0FjdGl2ZSI6ZmFsc2UsIkhvcml6b250YWxBbGlnbm1lbnQiOjAsIlZlcnRpY2FsQWxpZ25tZW50IjowLCJTbWFydEZvcmVncm91bmQiOm51bGwsIkJhY2tncm91bmRGaWxsVHlwZSI6MCwiTWFyZ2luIjp7IiRpZCI6IjE0NDMiLCJUb3AiOjAuMCwiTGVmdCI6MC4wLCJSaWdodCI6MC4wLCJCb3R0b20iOjAuMH0sIlBhZGRpbmciOnsiJGlkIjoiMTQ0NCIsIlRvcCI6MC4wLCJMZWZ0IjowLjAsIlJpZ2h0IjowLjAsIkJvdHRvbSI6MC4wfSwiQmFja2dyb3VuZCI6eyIkaWQiOiIxNDQ1IiwiQ29sb3IiOnsiJGlkIjoiMTQ0NiIsIkEiOjI1NSwiUiI6MCwiRyI6MCwiQiI6MH19LCJJc1Zpc2libGUiOnRydWUsIldpZHRoIjowLjAsIkhlaWdodCI6MC4wLCJCb3JkZXJTdHlsZSI6bnVsbCwiUGFyZW50U3R5bGUiOm51bGx9LCJSZWN0YW5nbGVTdHlsZSI6eyIkaWQiOiIxNDQ3IiwiTWFyZ2luIjp7IiRpZCI6IjE0NDgiLCJUb3AiOjAuMCwiTGVmdCI6MC4wLCJSaWdodCI6MC4wLCJCb3R0b20iOjAuMH0sIlBhZGRpbmciOnsiJGlkIjoiMTQ0OSIsIlRvcCI6MC4wLCJMZWZ0IjowLjAsIlJpZ2h0IjowLjAsIkJvdHRvbSI6MC4wfSwiQmFja2dyb3VuZCI6eyIkaWQiOiIxNDUwIiwiQ29sb3IiOnsiJGlkIjoiMTQ1MSIsIkEiOjYzLCJSIjoyLCJHIjoxNzgsIkIiOjIzOH19LCJJc1Zpc2libGUiOnRydWUsIldpZHRoIjowLjAsIkhlaWdodCI6MC4wLCJCb3JkZXJTdHlsZSI6eyIkaWQiOiIxNDUyIiwiTGluZUNvbG9yIjp7IiRpZCI6IjE0NTMiLCIkdHlwZSI6Ik5MUkUuQ29tbW9uLkRvbS5Tb2xpZENvbG9yQnJ1c2gsIE5MUkUuQ29tbW9uIiwiQ29sb3IiOnsiJGlkIjoiMTQ1NCIsIkEiOjI1NSwiUiI6MjU1LCJHIjowLCJCIjowfX0sIkxpbmVXZWlnaHQiOjAuMCwiTGluZVR5cGUiOjAsIlBhcmVudFN0eWxlIjpudWxsfSwiUGFyZW50U3R5bGUiOm51bGx9LCJNYXJnaW4iOnsiJGlkIjoiMTQ1NSIsIlRvcCI6MC4wLCJMZWZ0IjowLjAsIlJpZ2h0IjowLjAsIkJvdHRvbSI6MC4wfSwiUGFkZGluZyI6eyIkaWQiOiIxNDU2IiwiVG9wIjowLjAsIkxlZnQiOjAuMCwiUmlnaHQiOjAuMCwiQm90dG9tIjowLjB9LCJCYWNrZ3JvdW5kIjpudWxsLCJJc1Zpc2libGUiOnRydWUsIldpZHRoIjowLjAsIkhlaWdodCI6MC4wLCJCb3JkZXJTdHlsZSI6bnVsbCwiUGFyZW50U3R5bGUiOm51bGx9LCJCYWNrZ3JvdW5kU3R5bGUiOnsiJGlkIjoiMTQ1NyIsIk1hcmdpbiI6eyIkaWQiOiIxNDU4IiwiVG9wIjowLjAsIkxlZnQiOjAuMCwiUmlnaHQiOjAuMCwiQm90dG9tIjowLjB9LCJQYWRkaW5nIjp7IiRpZCI6IjE0NTkiLCJUb3AiOjAuMCwiTGVmdCI6MC4wLCJSaWdodCI6MC4wLCJCb3R0b20iOjAuMH0sIkJhY2tncm91bmQiOnsiJGlkIjoiMTQ2MCIsIkNvbG9yIjp7IiRpZCI6IjE0NjEiLCJBIjo1MSwiUiI6MjAwLCJHIjoyMDAsIkIiOjIwMH19LCJJc1Zpc2libGUiOnRydWUsIldpZHRoIjowLjAsIkhlaWdodCI6MC4wLCJCb3JkZXJTdHlsZSI6eyIkaWQiOiIxNDYyIiwiTGluZUNvbG9yIjp7IiRpZCI6IjE0NjMiLCIkdHlwZSI6Ik5MUkUuQ29tbW9uLkRvbS5Tb2xpZENvbG9yQnJ1c2gsIE5MUkUuQ29tbW9uIiwiQ29sb3IiOnsiJGlkIjoiMTQ2NCIsIkEiOjI1NSwiUiI6MjM0LCJHIjoyMiwiQiI6MzB9fSwiTGluZVdlaWdodCI6MC4wLCJMaW5lVHlwZSI6MCwiUGFyZW50U3R5bGUiOm51bGx9LCJQYXJlbnRTdHlsZSI6bnVsbH0sIk1hcmdpbiI6eyIkaWQiOiIxNDY1IiwiVG9wIjowLjAsIkxlZnQiOjAuMCwiUmlnaHQiOjAuMCwiQm90dG9tIjowLjB9LCJQYWRkaW5nIjp7IiRpZCI6IjE0NjYiLCJUb3AiOjAuMCwiTGVmdCI6MC4wLCJSaWdodCI6MC4wLCJCb3R0b20iOjAuMH0sIklzVmlzaWJsZSI6dHJ1ZSwiV2lkdGgiOjAuMCwiSGVpZ2h0IjowLjAsIkJvcmRlclN0eWxlIjp7IiRpZCI6IjE0NjciLCJMaW5lQ29sb3IiOm51bGwsIkxpbmVXZWlnaHQiOjAuMCwiTGluZVR5cGUiOjAsIlBhcmVudFN0eWxlIjpudWxsfSwiUGFyZW50U3R5bGUiOm51bGx9fV0sIklkIjoiNWY0Zjg4ZjAtNjE0ZC00NGEyLTlkZmMtMGJjOThhYTNmMTU0IiwiSW5kZXgiOjAsIkhlYWRlclRleHQiOiJBUklFTC1JSTogUHJvdG9uICYgRWxlY3Ryb24gU3RhdGlvbnMiLCJTdHlsZSI6eyIkaWQiOiIxNDY4IiwiU3R5bGVJZCI6IjMzMmNmYjEzLWI0MDEtNGVjMy1iNjU1LTczOTY4ZDA0ZDc0OSIsIkhlYWRlclN0eWxlIjp7IiRpZCI6IjE0NjkiLCJUZXh0SXNWZXJ0aWNhbCI6ZmFsc2UsIlRleHRTdHlsZSI6eyIkaWQiOiIxNDcwIiwiRm9udFNldHRpbmdzIjp7IiRpZCI6IjE0NzEiLCJGb250U2l6ZSI6MTIsIkZvbnROYW1lIjoiQ2FsaWJyaSIsIklzQm9sZCI6dHJ1ZSwiSXNJdGFsaWMiOmZhbHNlLCJJc1VuZGVybGluZWQiOmZhbHNlLCJQYXJlbnRTdHlsZSI6bnVsbH0sIkF1dG9TaXplIjoyLCJGb3JlZ3JvdW5kIjp7IiRpZCI6IjE0NzIiLCJDb2xvciI6eyIkaWQiOiIxNDczIiwiQSI6MjU1LCJSIjoyNTUsIkciOjI1NSwiQiI6MjU1fX0sIk1heFdpZHRoIjo1MS40OTMzMzMzMzMzMzMzMzksIk1heEhlaWdodCI6IkluZmluaXR5IiwiU21hcnRGb3JlZ3JvdW5kSXNBY3RpdmUiOmZhbHNlLCJIb3Jpem9udGFsQWxpZ25tZW50IjowLCJWZXJ0aWNhbEFsaWdubWVudCI6MCwiU21hcnRGb3JlZ3JvdW5kIjpudWxsLCJCYWNrZ3JvdW5kRmlsbFR5cGUiOjAsIk1hcmdpbiI6eyIkaWQiOiIxNDc0IiwiVG9wIjowLjAsIkxlZnQiOjAuMCwiUmlnaHQiOjAuMCwiQm90dG9tIjowLjB9LCJQYWRkaW5nIjp7IiRpZCI6IjE0NzUiLCJUb3AiOjAuMCwiTGVmdCI6MC4wLCJSaWdodCI6MC4wLCJCb3R0b20iOjAuMH0sIkJhY2tncm91bmQiOnsiJGlkIjoiMTQ3NiIsIkNvbG9yIjp7IiRpZCI6IjE0NzciLCJBIjoyNTUsIlIiOjI1NSwiRyI6MjU1LCJCIjoyNTV9fSwiSXNWaXNpYmxlIjp0cnVlLCJXaWR0aCI6MC4wLCJIZWlnaHQiOjAuMCwiQm9yZGVyU3R5bGUiOm51bGwsIlBhcmVudFN0eWxlIjpudWxsfSwiUmVjdGFuZ2xlU3R5bGUiOnsiJGlkIjoiMTQ3OCIsIk1hcmdpbiI6eyIkaWQiOiIxNDc5IiwiVG9wIjowLjAsIkxlZnQiOjAuMCwiUmlnaHQiOjAuMCwiQm90dG9tIjowLjB9LCJQYWRkaW5nIjp7IiRpZCI6IjE0ODAiLCJUb3AiOjAuMCwiTGVmdCI6MC4wLCJSaWdodCI6MC4wLCJCb3R0b20iOjAuMH0sIkJhY2tncm91bmQiOnsiJGlkIjoiMTQ4MSIsIkNvbG9yIjp7IiRpZCI6IjE0ODIiLCJBIjoyNTUsIlIiOjIxLCJHIjo5NiwiQiI6MTMwfX0sIklzVmlzaWJsZSI6dHJ1ZSwiV2lkdGgiOjAuMCwiSGVpZ2h0IjowLjAsIkJvcmRlclN0eWxlIjp7IiRpZCI6IjE0ODMiLCJMaW5lQ29sb3IiOnsiJGlkIjoiMTQ4NCIsIiR0eXBlIjoiTkxSRS5Db21tb24uRG9tLlNvbGlkQ29sb3JCcnVzaCwgTkxSRS5Db21tb24iLCJDb2xvciI6eyIkaWQiOiIxNDg1IiwiQSI6MjU1LCJSIjoyNTUsIkciOjI1NSwiQiI6MjU1fX0sIkxpbmVXZWlnaHQiOjAuMCwiTGluZVR5cGUiOjAsIlBhcmVudFN0eWxlIjpudWxsfSwiUGFyZW50U3R5bGUiOm51bGx9LCJNYXJnaW4iOnsiJGlkIjoiMTQ4NiIsIlRvcCI6MC4wLCJMZWZ0IjowLjAsIlJpZ2h0IjowLjAsIkJvdHRvbSI6MC4wfSwiUGFkZGluZyI6eyIkaWQiOiIxNDg3IiwiVG9wIjowLjAsIkxlZnQiOjAuMCwiUmlnaHQiOjAuMCwiQm90dG9tIjowLjB9LCJCYWNrZ3JvdW5kIjpudWxsLCJJc1Zpc2libGUiOnRydWUsIldpZHRoIjowLjAsIkhlaWdodCI6MC4wLCJCb3JkZXJTdHlsZSI6bnVsbCwiUGFyZW50U3R5bGUiOm51bGx9LCJCYWNrZ3JvdW5kU3R5bGUiOnsiJGlkIjoiMTQ4OCIsIk1hcmdpbiI6eyIkaWQiOiIxNDg5IiwiVG9wIjowLjAsIkxlZnQiOjAuMCwiUmlnaHQiOjAuMCwiQm90dG9tIjowLjB9LCJQYWRkaW5nIjp7IiRpZCI6IjE0OTAiLCJUb3AiOjAuMCwiTGVmdCI6MC4wLCJSaWdodCI6MC4wLCJCb3R0b20iOjAuMH0sIkJhY2tncm91bmQiOnsiJGlkIjoiMTQ5MSIsIkNvbG9yIjp7IiRpZCI6IjE0OTIiLCJBIjo1MSwiUiI6MjAwLCJHIjoyMDAsIkIiOjIwMH19LCJJc1Zpc2libGUiOnRydWUsIldpZHRoIjowLjAsIkhlaWdodCI6MC4wLCJCb3JkZXJTdHlsZSI6eyIkaWQiOiIxNDkzIiwiTGluZUNvbG9yIjp7IiRpZCI6IjE0OTQiLCIkdHlwZSI6Ik5MUkUuQ29tbW9uLkRvbS5Tb2xpZENvbG9yQnJ1c2gsIE5MUkUuQ29tbW9uIiwiQ29sb3IiOnsiJGlkIjoiMTQ5NSIsIkEiOjI1NSwiUiI6MjM0LCJHIjoyMiwiQiI6MzB9fSwiTGluZVdlaWdodCI6MC4wLCJMaW5lVHlwZSI6MCwiUGFyZW50U3R5bGUiOm51bGx9LCJQYXJlbnRTdHlsZSI6bnVsbH0sIklzQWJvdmVUaW1lYmFuZCI6ZmFsc2UsIlNwYWNpbmciOjMsIkRlZmF1bHRTd2ltbGFuZVRhc2tTdHlsZSI6eyIkaWQiOiIxNDk2IiwiJHR5cGUiOiJOTFJFLkNvbW1vbi5Eb20uU3R5bGVzLkV4cGxpY2l0U2V0YWJsZVRhc2tTdHlsZSwgTkxSRS5Db21tb24iLCJTaGFwZSI6MSwiU2hhcGVUaGlja25lc3MiOjAsIkR1cmF0aW9uRm9ybWF0IjowLCJJbmNsdWRlTm9uV29ya2luZ0RheXNJbkR1cmF0aW9uIjpmYWxzZSwiUGVyY2VudGFnZUNvbXBsZXRlU3R5bGUiOnsiJGlkIjoiMTQ5NyIsIkZvbnRTZXR0aW5ncyI6eyIkaWQiOiIxNDk4IiwiRm9udFNpemUiOjEwLCJGb250TmFtZSI6IkNhbGlicmkiLCJJc0JvbGQiOmZhbHNlLCJJc0l0YWxpYyI6ZmFsc2UsIklzVW5kZXJsaW5lZCI6ZmFsc2UsIlBhcmVudFN0eWxlIjpudWxsfSwiQXV0b1NpemUiOjAsIkZvcmVncm91bmQiOnsiJGlkIjoiMTQ5OSIsIkNvbG9yIjp7IiRpZCI6IjE1MDA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TUwMSIsIlRvcCI6MC4wLCJMZWZ0IjowLjAsIlJpZ2h0IjowLjAsIkJvdHRvbSI6MC4wfSwiUGFkZGluZyI6eyIkaWQiOiIxNTAyIiwiVG9wIjowLjAsIkxlZnQiOjAuMCwiUmlnaHQiOjAuMCwiQm90dG9tIjowLjB9LCJCYWNrZ3JvdW5kIjp7IiRpZCI6IjE1MDMiLCJDb2xvciI6eyIkaWQiOiIxNTA0IiwiQSI6ODksIlIiOjAsIkciOjAsIkIiOjB9fSwiSXNWaXNpYmxlIjp0cnVlLCJXaWR0aCI6MC4wLCJIZWlnaHQiOjAuMCwiQm9yZGVyU3R5bGUiOnsiJGlkIjoiMTUwNSIsIkxpbmVDb2xvciI6bnVsbCwiTGluZVdlaWdodCI6MC4wLCJMaW5lVHlwZSI6MCwiUGFyZW50U3R5bGUiOm51bGx9LCJQYXJlbnRTdHlsZSI6bnVsbH0sIkR1cmF0aW9uU3R5bGUiOnsiJGlkIjoiMTUwNiIsIkZvbnRTZXR0aW5ncyI6eyIkaWQiOiIxNTA3IiwiRm9udFNpemUiOjEwLCJGb250TmFtZSI6IkNhbGlicmkiLCJJc0JvbGQiOmZhbHNlLCJJc0l0YWxpYyI6ZmFsc2UsIklzVW5kZXJsaW5lZCI6ZmFsc2UsIlBhcmVudFN0eWxlIjpudWxsfSwiQXV0b1NpemUiOjAsIkZvcmVncm91bmQiOnsiJGlkIjoiMTUwOCIsIkNvbG9yIjp7IiRpZCI6IjE1MDk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xNTEwIiwiVG9wIjowLjAsIkxlZnQiOjAuMCwiUmlnaHQiOjAuMCwiQm90dG9tIjowLjB9LCJQYWRkaW5nIjp7IiRpZCI6IjE1MTEiLCJUb3AiOjAuMCwiTGVmdCI6MC4wLCJSaWdodCI6MC4wLCJCb3R0b20iOjAuMH0sIkJhY2tncm91bmQiOnsiJGlkIjoiMTUxMiIsIkNvbG9yIjp7IiRpZCI6IjE1MTMiLCJBIjoyNTUsIlIiOjIzNywiRyI6MTI1LCJCIjo0OX19LCJJc1Zpc2libGUiOnRydWUsIldpZHRoIjowLjAsIkhlaWdodCI6MC4wLCJCb3JkZXJTdHlsZSI6eyIkaWQiOiIxNTE0IiwiTGluZUNvbG9yIjpudWxsLCJMaW5lV2VpZ2h0IjowLjAsIkxpbmVUeXBlIjowLCJQYXJlbnRTdHlsZSI6bnVsbH0sIlBhcmVudFN0eWxlIjpudWxsfSwiSG9yaXpvbnRhbENvbm5lY3RvclN0eWxlIjp7IiRpZCI6IjE1MTUiLCJMaW5lQ29sb3IiOnsiJGlkIjoiMTUxNiIsIiR0eXBlIjoiTkxSRS5Db21tb24uRG9tLlNvbGlkQ29sb3JCcnVzaCwgTkxSRS5Db21tb24iLCJDb2xvciI6eyIkaWQiOiIxNTE3IiwiQSI6MjU1LCJSIjowLCJHIjowLCJCIjowfX0sIkxpbmVXZWlnaHQiOjAuMCwiTGluZVR5cGUiOjAsIlBhcmVudFN0eWxlIjpudWxsfSwiVmVydGljYWxDb25uZWN0b3JTdHlsZSI6eyIkaWQiOiIxNTE4IiwiTGluZUNvbG9yIjp7IiRpZCI6IjE1MTkiLCIkdHlwZSI6Ik5MUkUuQ29tbW9uLkRvbS5Tb2xpZENvbG9yQnJ1c2gsIE5MUkUuQ29tbW9uIiwiQ29sb3IiOnsiJGlkIjoiMTUyMC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TcGFjaW5nIjozLCJJc0JlbG93VGltZWJhbmQiOmZhbHNlLCJQZXJjZW50YWdlQ29tcGxldGVTaGFwZU9wYWNpdHkiOjM1LCJCYXNlbGluZVN0eWxlIjp7IiRpZCI6IjE1MjEiLCJTaGFwZVN0eWxlIjp7IiRpZCI6IjE1MjIiLCJNYXJnaW4iOnsiJGlkIjoiMTUyMyIsIlRvcCI6MC4wLCJMZWZ0IjowLjAsIlJpZ2h0IjowLjAsIkJvdHRvbSI6MC4wfSwiUGFkZGluZyI6eyIkaWQiOiIxNTI0IiwiVG9wIjowLjAsIkxlZnQiOjAuMCwiUmlnaHQiOjAuMCwiQm90dG9tIjowLjB9LCJCYWNrZ3JvdW5kIjp7IiRpZCI6IjE1MjUiLCJDb2xvciI6eyIkaWQiOiIxNTI2IiwiQSI6MTUzLCJSIjowLCJHIjowLCJCIjowfX0sIklzVmlzaWJsZSI6dHJ1ZSwiV2lkdGgiOjAuMCwiSGVpZ2h0IjowLjAsIkJvcmRlclN0eWxlIjp7IiRpZCI6IjE1MjciLCJMaW5lQ29sb3IiOm51bGwsIkxpbmVXZWlnaHQiOjAuMCwiTGluZVR5cGUiOjAsIlBhcmVudFN0eWxlIjpudWxsfSwiUGFyZW50U3R5bGUiOm51bGx9LCJNYXJnaW4iOnsiJGlkIjoiMTUyOCIsIlRvcCI6MC4wLCJMZWZ0IjowLjAsIlJpZ2h0IjowLjAsIkJvdHRvbSI6MC4wfSwiUGFkZGluZyI6eyIkaWQiOiIxNTI5IiwiVG9wIjowLjAsIkxlZnQiOjAuMCwiUmlnaHQiOjAuMCwiQm90dG9tIjowLjB9LCJCYWNrZ3JvdW5kIjpudWxsLCJJc1Zpc2libGUiOnRydWUsIldpZHRoIjowLjAsIkhlaWdodCI6MC4wLCJCb3JkZXJTdHlsZSI6bnVsbCwiUGFyZW50U3R5bGUiOm51bGx9LCJTaGFwZVN0eWxlIjp7IiRpZCI6IjE1MzAiLCJNYXJnaW4iOnsiJGlkIjoiMTUzMSIsIlRvcCI6MC4wLCJMZWZ0Ijo0LjAsIlJpZ2h0Ijo0LjAsIkJvdHRvbSI6MC4wfSwiUGFkZGluZyI6eyIkaWQiOiIxNTMyIiwiVG9wIjowLjAsIkxlZnQiOjAuMCwiUmlnaHQiOjAuMCwiQm90dG9tIjowLjB9LCJCYWNrZ3JvdW5kIjp7IiRpZCI6IjE1MzMiLCJDb2xvciI6eyIkaWQiOiIxNTM0IiwiQSI6MjU1LCJSIjoyMSwiRyI6OTYsIkIiOjEzMH19LCJJc1Zpc2libGUiOnRydWUsIldpZHRoIjowLjAsIkhlaWdodCI6MTAuMCwiQm9yZGVyU3R5bGUiOnsiJGlkIjoiMTUzNSIsIkxpbmVDb2xvciI6eyIkaWQiOiIxNTM2IiwiJHR5cGUiOiJOTFJFLkNvbW1vbi5Eb20uU29saWRDb2xvckJydXNoLCBOTFJFLkNvbW1vbiIsIkNvbG9yIjp7IiRpZCI6IjE1MzciLCJBIjoyNTUsIlIiOjIzNCwiRyI6MjIsIkIiOjMwfX0sIkxpbmVXZWlnaHQiOjAuMCwiTGluZVR5cGUiOjAsIlBhcmVudFN0eWxlIjpudWxsfSwiUGFyZW50U3R5bGUiOm51bGx9LCJUaXRsZVN0eWxlIjp7IiRpZCI6IjE1MzgiLCJGb250U2V0dGluZ3MiOnsiJGlkIjoiMTUzOSIsIkZvbnRTaXplIjoxMSwiRm9udE5hbWUiOiJDYWxpYnJpIiwiSXNCb2xkIjpmYWxzZSwiSXNJdGFsaWMiOmZhbHNlLCJJc1VuZGVybGluZWQiOmZhbHNlLCJQYXJlbnRTdHlsZSI6bnVsbH0sIkF1dG9TaXplIjowLCJGb3JlZ3JvdW5kIjp7IiRpZCI6IjE1NDAiLCJDb2xvciI6eyIkaWQiOiIxNTQx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E1NDIiLCJUb3AiOjAuMCwiTGVmdCI6MC4wLCJSaWdodCI6MC4wLCJCb3R0b20iOjAuMH0sIlBhZGRpbmciOnsiJGlkIjoiMTU0MyIsIlRvcCI6MC4wLCJMZWZ0IjowLjAsIlJpZ2h0IjowLjAsIkJvdHRvbSI6MC4wfSwiQmFja2dyb3VuZCI6eyIkaWQiOiIxNTQ0IiwiQ29sb3IiOnsiJGlkIjoiMTU0NSIsIkEiOjI1NSwiUiI6MCwiRyI6MCwiQiI6MH19LCJJc1Zpc2libGUiOnRydWUsIldpZHRoIjowLjAsIkhlaWdodCI6MC4wLCJCb3JkZXJTdHlsZSI6eyIkaWQiOiIxNTQ2IiwiTGluZUNvbG9yIjpudWxsLCJMaW5lV2VpZ2h0IjowLjAsIkxpbmVUeXBlIjowLCJQYXJlbnRTdHlsZSI6bnVsbH0sIlBhcmVudFN0eWxlIjpudWxsfSwiRGF0ZVN0eWxlIjp7IiRpZCI6IjE1NDciLCJGb250U2V0dGluZ3MiOnsiJGlkIjoiMTU0OCIsIkZvbnRTaXplIjoxMCwiRm9udE5hbWUiOiJDYWxpYnJpIiwiSXNCb2xkIjpmYWxzZSwiSXNJdGFsaWMiOmZhbHNlLCJJc1VuZGVybGluZWQiOmZhbHNlLCJQYXJlbnRTdHlsZSI6bnVsbH0sIkF1dG9TaXplIjowLCJGb3JlZ3JvdW5kIjp7IiRpZCI6IjE1NDkiLCJDb2xvciI6eyIkaWQiOiIxNTUwIiwiQSI6MjU1LCJSIjoxNCwiRyI6NDAsIkIiOjY1fX0sIk1heFdpZHRoIjoyMDAuMCwiTWF4SGVpZ2h0IjoiSW5maW5pdHkiLCJTbWFydEZvcmVncm91bmRJc0FjdGl2ZSI6ZmFsc2UsIkhvcml6b250YWxBbGlnbm1lbnQiOjIsIlZlcnRpY2FsQWxpZ25tZW50IjoxLCJTbWFydEZvcmVncm91bmQiOm51bGwsIkJhY2tncm91bmRGaWxsVHlwZSI6MCwiTWFyZ2luIjp7IiRpZCI6IjE1NTEiLCJUb3AiOjAuMCwiTGVmdCI6MC4wLCJSaWdodCI6MC4wLCJCb3R0b20iOjAuMH0sIlBhZGRpbmciOnsiJGlkIjoiMTU1MiIsIlRvcCI6MC4wLCJMZWZ0IjowLjAsIlJpZ2h0IjowLjAsIkJvdHRvbSI6MC4wfSwiQmFja2dyb3VuZCI6eyIkaWQiOiIxNTUzIiwiQ29sb3IiOnsiJGlkIjoiMTU1NCIsIkEiOjI1NSwiUiI6MTQsIkciOjQwLCJCIjo2NX19LCJJc1Zpc2libGUiOnRydWUsIldpZHRoIjowLjAsIkhlaWdodCI6MC4wLCJCb3JkZXJTdHlsZSI6eyIkaWQiOiIxNTU1IiwiTGluZUNvbG9yIjpudWxsLCJMaW5lV2VpZ2h0IjowLjAsIkxpbmVUeXBlIjowLCJQYXJlbnRTdHlsZSI6bnVsbH0sIlBhcmVudFN0eWxlIjpudWxsfSwiRGF0ZUZvcm1hdCI6eyIkaWQiOiIxNTU2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1NTciLCJGb3JtYXQiOjAsIklzVmlzaWJsZSI6ZmFsc2UsIkxhc3RLbm93blZpc2liaWxpdHlTdGF0ZSI6ZmFsc2V9LCJJc1Zpc2libGUiOnRydWUsIlBhcmVudFN0eWxlIjpudWxsLCJfZXhwbGljaXRseVNldCI6eyIkaWQiOiIxNTU4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ldlZWtOdW1iZXJpbmciOmZhbHNlLCJJc1Zpc2libGUiOmZhbHNlfX0sIkRlZmF1bHRTd2ltbGFuZU1vdFN0eWxlIjp7IiRpZCI6IjE1NTkiLCJTaGFwZSI6MSwiQ29ubmVjdG9yTWFyZ2luIjp7IiRpZCI6IjE1NjAiLCJUb3AiOjAuMCwiTGVmdCI6Mi4wLCJSaWdodCI6Mi4wLCJCb3R0b20iOjAuMH0sIkNvbm5lY3RvclN0eWxlIjp7IiRpZCI6IjE1NjEiLCJMaW5lQ29sb3IiOnsiJGlkIjoiMTU2MiIsIiR0eXBlIjoiTkxSRS5Db21tb24uRG9tLlNvbGlkQ29sb3JCcnVzaCwgTkxSRS5Db21tb24iLCJDb2xvciI6eyIkaWQiOiIxNTYzIiwiQSI6MTI3LCJSIjoxMSwiRyI6NDgsIkIiOjY1fX0sIkxpbmVXZWlnaHQiOjEuMCwiTGluZVR5cGUiOjAsIlBhcmVudFN0eWxlIjpudWxsfSwiSXNCZWxvd1RpbWViYW5kIjpmYWxzZSwiUG9zaXRpb25PblRhc2siOjEsIkhpZGVEYXRlIjpmYWxzZSwiU2hhcGVTaXplIjowLCJTcGFjaW5nIjowLjAsIlBhZGRpbmciOnsiJGlkIjoiMTU2NCIsIlRvcCI6NS4wLCJMZWZ0IjozLjAsIlJpZ2h0IjowLjAsIkJvdHRvbSI6Mi4wfSwiU2hhcGVTdHlsZSI6eyIkaWQiOiIxNTY1IiwiTWFyZ2luIjp7IiRpZCI6IjE1NjYiLCJUb3AiOjAuMCwiTGVmdCI6MC4wLCJSaWdodCI6MC4wLCJCb3R0b20iOjAuMH0sIlBhZGRpbmciOnsiJGlkIjoiMTU2NyIsIlRvcCI6MC4wLCJMZWZ0IjowLjAsIlJpZ2h0IjowLjAsIkJvdHRvbSI6MC4wfSwiQmFja2dyb3VuZCI6eyIkaWQiOiIxNTY4IiwiQ29sb3IiOnsiJGlkIjoiMTU2OSIsIkEiOjI1NSwiUiI6MTEsIkciOjQ4LCJCIjo2NX19LCJJc1Zpc2libGUiOnRydWUsIldpZHRoIjoxMi4wLCJIZWlnaHQiOjE0LjAsIkJvcmRlclN0eWxlIjp7IiRpZCI6IjE1NzAiLCJMaW5lQ29sb3IiOnsiJGlkIjoiMTU3MSIsIiR0eXBlIjoiTkxSRS5Db21tb24uRG9tLlNvbGlkQ29sb3JCcnVzaCwgTkxSRS5Db21tb24iLCJDb2xvciI6eyIkaWQiOiIxNTcyIiwiQSI6MjU1LCJSIjoyNTUsIkciOjAsIkIiOjB9fSwiTGluZVdlaWdodCI6MC4wLCJMaW5lVHlwZSI6MCwiUGFyZW50U3R5bGUiOm51bGx9LCJQYXJlbnRTdHlsZSI6bnVsbH0sIlRpdGxlU3R5bGUiOnsiJGlkIjoiMTU3MyIsIkZvbnRTZXR0aW5ncyI6eyIkaWQiOiIxNTc0IiwiRm9udFNpemUiOjExLCJGb250TmFtZSI6IkNhbGlicmkiLCJJc0JvbGQiOmZhbHNlLCJJc0l0YWxpYyI6ZmFsc2UsIklzVW5kZXJsaW5lZCI6ZmFsc2UsIlBhcmVudFN0eWxlIjpudWxsfSwiQXV0b1NpemUiOjAsIkZvcmVncm91bmQiOnsiJGlkIjoiMTU3NSIsIkNvbG9yIjp7IiRpZCI6IjE1NzY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MTU3NyIsIlRvcCI6MC4wLCJMZWZ0IjowLjAsIlJpZ2h0IjowLjAsIkJvdHRvbSI6MC4wfSwiUGFkZGluZyI6eyIkaWQiOiIxNTc4IiwiVG9wIjowLjAsIkxlZnQiOjAuMCwiUmlnaHQiOjAuMCwiQm90dG9tIjowLjB9LCJCYWNrZ3JvdW5kIjp7IiRpZCI6IjE1NzkiLCJDb2xvciI6eyIkaWQiOiIxNTgwIiwiQSI6MjU1LCJSIjowLCJHIjowLCJCIjowfX0sIklzVmlzaWJsZSI6dHJ1ZSwiV2lkdGgiOjAuMCwiSGVpZ2h0IjowLjAsIkJvcmRlclN0eWxlIjp7IiRpZCI6IjE1ODEiLCJMaW5lQ29sb3IiOm51bGwsIkxpbmVXZWlnaHQiOjAuMCwiTGluZVR5cGUiOjAsIlBhcmVudFN0eWxlIjpudWxsfSwiUGFyZW50U3R5bGUiOm51bGx9LCJEYXRlU3R5bGUiOnsiJGlkIjoiMTU4MiIsIkZvbnRTZXR0aW5ncyI6eyIkaWQiOiIxNTgzIiwiRm9udFNpemUiOjEwLCJGb250TmFtZSI6IkNhbGlicmkiLCJJc0JvbGQiOmZhbHNlLCJJc0l0YWxpYyI6ZmFsc2UsIklzVW5kZXJsaW5lZCI6ZmFsc2UsIlBhcmVudFN0eWxlIjpudWxsfSwiQXV0b1NpemUiOjAsIkZvcmVncm91bmQiOnsiJGlkIjoiMTU4NCIsIkNvbG9yIjp7IiRpZCI6IjE1ODU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MTU4NiIsIlRvcCI6MC4wLCJMZWZ0IjowLjAsIlJpZ2h0IjowLjAsIkJvdHRvbSI6MC4wfSwiUGFkZGluZyI6eyIkaWQiOiIxNTg3IiwiVG9wIjowLjAsIkxlZnQiOjAuMCwiUmlnaHQiOjAuMCwiQm90dG9tIjowLjB9LCJCYWNrZ3JvdW5kIjp7IiRpZCI6IjE1ODgiLCJDb2xvciI6eyIkaWQiOiIxNTg5IiwiQSI6MjU1LCJSIjoxNCwiRyI6NDAsIkIiOjY1fX0sIklzVmlzaWJsZSI6dHJ1ZSwiV2lkdGgiOjAuMCwiSGVpZ2h0IjowLjAsIkJvcmRlclN0eWxlIjp7IiRpZCI6IjE1OTAiLCJMaW5lQ29sb3IiOm51bGwsIkxpbmVXZWlnaHQiOjAuMCwiTGluZVR5cGUiOjAsIlBhcmVudFN0eWxlIjpudWxsfSwiUGFyZW50U3R5bGUiOm51bGx9LCJEYXRlRm9ybWF0Ijp7IiRpZCI6IjE1OTE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U5MiIsIkZvcm1hdCI6MCwiSXNWaXNpYmxlIjpmYWxzZSwiTGFzdEtub3duVmlzaWJpbGl0eVN0YXRlIjpmYWxzZX0sIklzVmlzaWJsZSI6dHJ1ZSwiUGFyZW50U3R5bGUiOm51bGx9LCJEZWZhdWx0U3dpbWxhbmVNaWxlc3RvbmVTdHlsZSI6eyIkaWQiOiIxNTkzIiwiVGl0bGVQb3NpdGlvbiI6IkxlZnQiLCJEYXRlUG9zaXRpb24iOiJSaWdodCIsIlNoYXBlVHlwZSI6MSwiU2hhcGVTaXplIjowLCJTcGFjaW5nIjo1LCJTaGFwZVN0eWxlIjp7IiRpZCI6IjE1OTQiLCJNYXJnaW4iOnsiJGlkIjoiMTU5NSIsIlRvcCI6MC4wLCJMZWZ0IjowLjAsIlJpZ2h0IjowLjAsIkJvdHRvbSI6MC4wfSwiUGFkZGluZyI6eyIkaWQiOiIxNTk2IiwiVG9wIjowLjAsIkxlZnQiOjAuMCwiUmlnaHQiOjAuMCwiQm90dG9tIjowLjB9LCJCYWNrZ3JvdW5kIjp7IiRpZCI6IjE1OTciLCJDb2xvciI6eyIkaWQiOiIxNTk4IiwiQSI6MjU1LCJSIjoyMSwiRyI6OTYsIkIiOjEzMH19LCJJc1Zpc2libGUiOnRydWUsIldpZHRoIjoxMi4wLCJIZWlnaHQiOjE0LjAsIkJvcmRlclN0eWxlIjp7IiRpZCI6IjE1OTkiLCJMaW5lQ29sb3IiOnsiJGlkIjoiMTYwMCIsIiR0eXBlIjoiTkxSRS5Db21tb24uRG9tLlNvbGlkQ29sb3JCcnVzaCwgTkxSRS5Db21tb24iLCJDb2xvciI6eyIkaWQiOiIxNjAxIiwiQSI6MjU1LCJSIjoyMzQsIkciOjIyLCJCIjozMH19LCJMaW5lV2VpZ2h0IjowLjAsIkxpbmVUeXBlIjowLCJQYXJlbnRTdHlsZSI6bnVsbH0sIlBhcmVudFN0eWxlIjpudWxsfSwiVGl0bGVTdHlsZSI6eyIkaWQiOiIxNjAyIiwiRm9udFNldHRpbmdzIjp7IiRpZCI6IjE2MDMiLCJGb250U2l6ZSI6MTEsIkZvbnROYW1lIjoiQ2FsaWJyaSIsIklzQm9sZCI6ZmFsc2UsIklzSXRhbGljIjpmYWxzZSwiSXNVbmRlcmxpbmVkIjpmYWxzZSwiUGFyZW50U3R5bGUiOm51bGx9LCJBdXRvU2l6ZSI6MCwiRm9yZWdyb3VuZCI6eyIkaWQiOiIxNjA0IiwiQ29sb3IiOnsiJGlkIjoiMTYwNS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xNjA2IiwiVG9wIjowLjAsIkxlZnQiOjAuMCwiUmlnaHQiOjAuMCwiQm90dG9tIjowLjB9LCJQYWRkaW5nIjp7IiRpZCI6IjE2MDciLCJUb3AiOjAuMCwiTGVmdCI6MC4wLCJSaWdodCI6MC4wLCJCb3R0b20iOjAuMH0sIkJhY2tncm91bmQiOnsiJGlkIjoiMTYwOCIsIkNvbG9yIjp7IiRpZCI6IjE2MDkiLCJBIjoyNTUsIlIiOjAsIkciOjAsIkIiOjB9fSwiSXNWaXNpYmxlIjp0cnVlLCJXaWR0aCI6MC4wLCJIZWlnaHQiOjAuMCwiQm9yZGVyU3R5bGUiOnsiJGlkIjoiMTYxMCIsIkxpbmVDb2xvciI6bnVsbCwiTGluZVdlaWdodCI6MC4wLCJMaW5lVHlwZSI6MCwiUGFyZW50U3R5bGUiOm51bGx9LCJQYXJlbnRTdHlsZSI6bnVsbH0sIkRhdGVTdHlsZSI6eyIkaWQiOiIxNjExIiwiRm9udFNldHRpbmdzIjp7IiRpZCI6IjE2MTIiLCJGb250U2l6ZSI6MTAsIkZvbnROYW1lIjoiQ2FsaWJyaSIsIklzQm9sZCI6ZmFsc2UsIklzSXRhbGljIjpmYWxzZSwiSXNVbmRlcmxpbmVkIjpmYWxzZSwiUGFyZW50U3R5bGUiOm51bGx9LCJBdXRvU2l6ZSI6MCwiRm9yZWdyb3VuZCI6eyIkaWQiOiIxNjEzIiwiQ29sb3IiOnsiJGlkIjoiMTYxNC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xNjE1IiwiVG9wIjowLjAsIkxlZnQiOjAuMCwiUmlnaHQiOjAuMCwiQm90dG9tIjowLjB9LCJQYWRkaW5nIjp7IiRpZCI6IjE2MTYiLCJUb3AiOjAuMCwiTGVmdCI6MC4wLCJSaWdodCI6MC4wLCJCb3R0b20iOjAuMH0sIkJhY2tncm91bmQiOnsiJGlkIjoiMTYxNyIsIkNvbG9yIjp7IiRpZCI6IjE2MTgiLCJBIjoyNTUsIlIiOjE0LCJHIjo0MCwiQiI6NjV9fSwiSXNWaXNpYmxlIjp0cnVlLCJXaWR0aCI6MC4wLCJIZWlnaHQiOjAuMCwiQm9yZGVyU3R5bGUiOnsiJGlkIjoiMTYxOSIsIkxpbmVDb2xvciI6bnVsbCwiTGluZVdlaWdodCI6MC4wLCJMaW5lVHlwZSI6MCwiUGFyZW50U3R5bGUiOm51bGx9LCJQYXJlbnRTdHlsZSI6bnVsbH0sIkRhdGVGb3JtYXQiOnsiJGlkIjoiMTYyM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NjIxIiwiRm9ybWF0IjowLCJJc1Zpc2libGUiOmZhbHNlLCJMYXN0S25vd25WaXNpYmlsaXR5U3RhdGUiOmZhbHNlfSwiSXNWaXNpYmxlIjp0cnVlLCJQYXJlbnRTdHlsZSI6bnVsbH0sIkRlZmF1bHRTd2ltbGFuZUFjdGl2aXR5U3R5bGUiOnsiJGlkIjoiMTYyMiIsIkhlYWRlclN0eWxlIjp7IiRpZCI6IjE2MjMiLCJUZXh0U3R5bGUiOnsiJGlkIjoiMTYyNCIsIkZvbnRTZXR0aW5ncyI6eyIkaWQiOiIxNjI1IiwiRm9udFNpemUiOjExLCJGb250TmFtZSI6IkNhbGlicmkiLCJJc0JvbGQiOmZhbHNlLCJJc0l0YWxpYyI6ZmFsc2UsIklzVW5kZXJsaW5lZCI6ZmFsc2UsIlBhcmVudFN0eWxlIjpudWxsfSwiQXV0b1NpemUiOjIsIkZvcmVncm91bmQiOnsiJGlkIjoiMTYyNiIsIkNvbG9yIjp7IiRpZCI6IjE2Mjc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xNjI4IiwiVG9wIjowLjAsIkxlZnQiOjAuMCwiUmlnaHQiOjAuMCwiQm90dG9tIjowLjB9LCJQYWRkaW5nIjp7IiRpZCI6IjE2MjkiLCJUb3AiOjAuMCwiTGVmdCI6MC4wLCJSaWdodCI6MC4wLCJCb3R0b20iOjAuMH0sIkJhY2tncm91bmQiOnsiJGlkIjoiMTYzMCIsIkNvbG9yIjp7IiRpZCI6IjE2MzEiLCJBIjoyNTUsIlIiOjAsIkciOjAsIkIiOjB9fSwiSXNWaXNpYmxlIjp0cnVlLCJXaWR0aCI6MC4wLCJIZWlnaHQiOjAuMCwiQm9yZGVyU3R5bGUiOm51bGwsIlBhcmVudFN0eWxlIjpudWxsfSwiUmVjdGFuZ2xlU3R5bGUiOnsiJGlkIjoiMTYzMiIsIk1hcmdpbiI6eyIkaWQiOiIxNjMzIiwiVG9wIjowLjAsIkxlZnQiOjAuMCwiUmlnaHQiOjAuMCwiQm90dG9tIjowLjB9LCJQYWRkaW5nIjp7IiRpZCI6IjE2MzQiLCJUb3AiOjAuMCwiTGVmdCI6MC4wLCJSaWdodCI6MC4wLCJCb3R0b20iOjAuMH0sIkJhY2tncm91bmQiOnsiJGlkIjoiMTYzNSIsIkNvbG9yIjp7IiRpZCI6IjE2MzYiLCJBIjo2MywiUiI6MjEsIkciOjk2LCJCIjoxMzB9fSwiSXNWaXNpYmxlIjp0cnVlLCJXaWR0aCI6MC4wLCJIZWlnaHQiOjAuMCwiQm9yZGVyU3R5bGUiOnsiJGlkIjoiMTYzNyIsIkxpbmVDb2xvciI6eyIkaWQiOiIxNjM4IiwiJHR5cGUiOiJOTFJFLkNvbW1vbi5Eb20uU29saWRDb2xvckJydXNoLCBOTFJFLkNvbW1vbiIsIkNvbG9yIjp7IiRpZCI6IjE2MzkiLCJBIjoyNTUsIlIiOjI1NSwiRyI6MCwiQiI6MH19LCJMaW5lV2VpZ2h0IjowLjAsIkxpbmVUeXBlIjowLCJQYXJlbnRTdHlsZSI6bnVsbH0sIlBhcmVudFN0eWxlIjpudWxsfSwiTWFyZ2luIjp7IiRpZCI6IjE2NDAiLCJUb3AiOjAuMCwiTGVmdCI6MC4wLCJSaWdodCI6MC4wLCJCb3R0b20iOjAuMH0sIlBhZGRpbmciOnsiJGlkIjoiMTY0MSIsIlRvcCI6MC4wLCJMZWZ0IjowLjAsIlJpZ2h0IjowLjAsIkJvdHRvbSI6MC4wfSwiQmFja2dyb3VuZCI6bnVsbCwiSXNWaXNpYmxlIjp0cnVlLCJXaWR0aCI6MC4wLCJIZWlnaHQiOjAuMCwiQm9yZGVyU3R5bGUiOm51bGwsIlBhcmVudFN0eWxlIjpudWxsfSwiQmFja2dyb3VuZFN0eWxlIjp7IiRpZCI6IjE2NDIiLCJNYXJnaW4iOnsiJGlkIjoiMTY0MyIsIlRvcCI6MC4wLCJMZWZ0IjowLjAsIlJpZ2h0IjowLjAsIkJvdHRvbSI6MC4wfSwiUGFkZGluZyI6eyIkaWQiOiIxNjQ0IiwiVG9wIjowLjAsIkxlZnQiOjAuMCwiUmlnaHQiOjAuMCwiQm90dG9tIjowLjB9LCJCYWNrZ3JvdW5kIjp7IiRpZCI6IjE2NDUiLCJDb2xvciI6eyIkaWQiOiIxNjQ2IiwiQSI6NTEsIlIiOjIwMCwiRyI6MjAwLCJCIjoyMDB9fSwiSXNWaXNpYmxlIjp0cnVlLCJXaWR0aCI6MC4wLCJIZWlnaHQiOjAuMCwiQm9yZGVyU3R5bGUiOnsiJGlkIjoiMTY0NyIsIkxpbmVDb2xvciI6eyIkaWQiOiIxNjQ4IiwiJHR5cGUiOiJOTFJFLkNvbW1vbi5Eb20uU29saWRDb2xvckJydXNoLCBOTFJFLkNvbW1vbiIsIkNvbG9yIjp7IiRpZCI6IjE2NDkiLCJBIjoyNTUsIlIiOjIzNCwiRyI6MjIsIkIiOjMwfX0sIkxpbmVXZWlnaHQiOjAuMCwiTGluZVR5cGUiOjAsIlBhcmVudFN0eWxlIjpudWxsfSwiUGFyZW50U3R5bGUiOm51bGx9LCJNYXJnaW4iOnsiJGlkIjoiMTY1MCIsIlRvcCI6MC4wLCJMZWZ0IjowLjAsIlJpZ2h0IjowLjAsIkJvdHRvbSI6MC4wfSwiUGFkZGluZyI6eyIkaWQiOiIxNjUxIiwiVG9wIjowLjAsIkxlZnQiOjAuMCwiUmlnaHQiOjAuMCwiQm90dG9tIjowLjB9LCJJc1Zpc2libGUiOnRydWUsIldpZHRoIjowLjAsIkhlaWdodCI6MC4wLCJCb3JkZXJTdHlsZSI6eyIkaWQiOiIxNjUyIiwiTGluZUNvbG9yIjpudWxsLCJMaW5lV2VpZ2h0IjowLjAsIkxpbmVUeXBlIjowLCJQYXJlbnRTdHlsZSI6bnVsbH0sIlBhcmVudFN0eWxlIjpudWxsfSwiTWFyZ2luIjp7IiRpZCI6IjE2NTMiLCJUb3AiOjAuMCwiTGVmdCI6MC4wLCJSaWdodCI6MC4wLCJCb3R0b20iOjAuMH0sIlBhZGRpbmciOnsiJGlkIjoiMTY1NCIsIlRvcCI6MC4wLCJMZWZ0IjowLjAsIlJpZ2h0IjowLjAsIkJvdHRvbSI6MC4wfSwiSXNWaXNpYmxlIjp0cnVlLCJXaWR0aCI6MC4wLCJIZWlnaHQiOjAuMCwiQm9yZGVyU3R5bGUiOnsiJGlkIjoiMTY1NSIsIkxpbmVDb2xvciI6bnVsbCwiTGluZVdlaWdodCI6MC4wLCJMaW5lVHlwZSI6MCwiUGFyZW50U3R5bGUiOm51bGx9LCJQYXJlbnRTdHlsZSI6bnVsbH19LHsiJGlkIjoiMTY1NiIsIl9hY3Rpdml0aWVzIjpbeyIkaWQiOiIxNjU3IiwiX3Jvd3MiOlt7IiRpZCI6IjE2NTgiLCJfdGFza3MiOlt7IiRpZCI6IjE2NTkiLCJfYXR0YWNoZWRNaWxlc3RvbmVzIjpbXSwiVGFza0RlZmluaXRpb24iOnsiJGlkIjoiMTY2MCIsIkdyb3VwTmFtZSI6bnVsbCwiU3RhcnREYXRlIjoiMjAyNS0wNi0zMFQyMzo1OTowMFoiLCJFbmREYXRlIjoiMjAyNi0wNi0xNVQyMzo1OTowMFoiLCJQZXJjZW50YWdlQ29tcGxldGUiOm51bGwsIlN0eWxlIjp7IiRpZCI6IjE2NjEiLCJTaGFwZSI6NCwiU2hhcGVUaGlja25lc3MiOjAsIkR1cmF0aW9uRm9ybWF0IjowLCJJbmNsdWRlTm9uV29ya2luZ0RheXNJbkR1cmF0aW9uIjpmYWxzZSwiUGVyY2VudGFnZUNvbXBsZXRlU3R5bGUiOnsiJGlkIjoiMTY2MiIsIkZvbnRTZXR0aW5ncyI6eyIkaWQiOiIxNjYzIiwiRm9udFNpemUiOjEwLCJGb250TmFtZSI6IkNhbGlicmkiLCJJc0JvbGQiOmZhbHNlLCJJc0l0YWxpYyI6ZmFsc2UsIklzVW5kZXJsaW5lZCI6ZmFsc2UsIlBhcmVudFN0eWxlIjpudWxsfSwiQXV0b1NpemUiOjAsIkZvcmVncm91bmQiOnsiJGlkIjoiMTY2NCIsIkNvbG9yIjp7IiRpZCI6IjE2NjU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TY2NiIsIlRvcCI6MC4wLCJMZWZ0IjowLjAsIlJpZ2h0IjowLjAsIkJvdHRvbSI6MC4wfSwiUGFkZGluZyI6eyIkaWQiOiIxNjY3IiwiVG9wIjowLjAsIkxlZnQiOjAuMCwiUmlnaHQiOjAuMCwiQm90dG9tIjowLjB9LCJCYWNrZ3JvdW5kIjp7IiRpZCI6IjE2NjgiLCJDb2xvciI6eyIkaWQiOiIxNjY5IiwiQSI6ODksIlIiOjAsIkciOjAsIkIiOjB9fSwiSXNWaXNpYmxlIjp0cnVlLCJXaWR0aCI6MC4wLCJIZWlnaHQiOjAuMCwiQm9yZGVyU3R5bGUiOnsiJGlkIjoiMTY3MCIsIkxpbmVDb2xvciI6bnVsbCwiTGluZVdlaWdodCI6MC4wLCJMaW5lVHlwZSI6MCwiUGFyZW50U3R5bGUiOm51bGx9LCJQYXJlbnRTdHlsZSI6bnVsbH0sIkR1cmF0aW9uU3R5bGUiOnsiJGlkIjoiMTY3MSIsIkZvbnRTZXR0aW5ncyI6eyIkaWQiOiIxNjcyIiwiRm9udFNpemUiOjEwLCJGb250TmFtZSI6IkNhbGlicmkiLCJJc0JvbGQiOmZhbHNlLCJJc0l0YWxpYyI6ZmFsc2UsIklzVW5kZXJsaW5lZCI6ZmFsc2UsIlBhcmVudFN0eWxlIjpudWxsfSwiQXV0b1NpemUiOjAsIkZvcmVncm91bmQiOnsiJGlkIjoiMTY3MyIsIkNvbG9yIjp7IiRpZCI6IjE2NzQ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xNjc1IiwiVG9wIjowLjAsIkxlZnQiOjAuMCwiUmlnaHQiOjAuMCwiQm90dG9tIjowLjB9LCJQYWRkaW5nIjp7IiRpZCI6IjE2NzYiLCJUb3AiOjAuMCwiTGVmdCI6MC4wLCJSaWdodCI6MC4wLCJCb3R0b20iOjAuMH0sIkJhY2tncm91bmQiOnsiJGlkIjoiMTY3NyIsIkNvbG9yIjp7IiRpZCI6IjE2NzgiLCJBIjoyNTUsIlIiOjIzNywiRyI6MTI1LCJCIjo0OX19LCJJc1Zpc2libGUiOnRydWUsIldpZHRoIjowLjAsIkhlaWdodCI6MC4wLCJCb3JkZXJTdHlsZSI6eyIkaWQiOiIxNjc5IiwiTGluZUNvbG9yIjpudWxsLCJMaW5lV2VpZ2h0IjowLjAsIkxpbmVUeXBlIjowLCJQYXJlbnRTdHlsZSI6bnVsbH0sIlBhcmVudFN0eWxlIjpudWxsfSwiSG9yaXpvbnRhbENvbm5lY3RvclN0eWxlIjp7IiRpZCI6IjE2ODAiLCJMaW5lQ29sb3IiOnsiJGlkIjoiMTY4MSIsIiR0eXBlIjoiTkxSRS5Db21tb24uRG9tLlNvbGlkQ29sb3JCcnVzaCwgTkxSRS5Db21tb24iLCJDb2xvciI6eyIkaWQiOiIxNjgyIiwiQSI6MjU1LCJSIjowLCJHIjowLCJCIjowfX0sIkxpbmVXZWlnaHQiOjAuMCwiTGluZVR5cGUiOjAsIlBhcmVudFN0eWxlIjpudWxsfSwiVmVydGljYWxDb25uZWN0b3JTdHlsZSI6eyIkaWQiOiIxNjgzIiwiTGluZUNvbG9yIjp7IiRpZCI6IjE2ODQiLCIkdHlwZSI6Ik5MUkUuQ29tbW9uLkRvbS5Tb2xpZENvbG9yQnJ1c2gsIE5MUkUuQ29tbW9uIiwiQ29sb3IiOnsiJGlkIjoiMTY4NSIsIkEiOjI1NSwiUiI6MCwiRyI6MCwiQiI6MH19LCJMaW5lV2VpZ2h0IjowLjAsIkxpbmVUeXBlIjowLCJQYXJlbnRTdHlsZSI6bnVsbH0sIk1hcmdpbiI6bnVsbCwiU3RhcnREYXRlUG9zaXRpb24iOjYsIkVuZERhdGVQb3NpdGlvbiI6NiwiRGF0ZUlzVmlzaWJsZSI6ZmFsc2UsIlRpdGxlUG9zaXRpb24iOjIsIkR1cmF0aW9uUG9zaXRpb24iOjYsIlBlcmNlbnRhZ2VDb21wbGV0ZWRQb3NpdGlvbiI6MiwiU3BhY2luZyI6MywiSXNCZWxvd1RpbWViYW5kIjp0cnVlLCJQZXJjZW50YWdlQ29tcGxldGVTaGFwZU9wYWNpdHkiOjM1LCJCYXNlbGluZVN0eWxlIjp7IiRpZCI6IjE2ODYiLCJTaGFwZVN0eWxlIjp7IiRpZCI6IjE2ODciLCJNYXJnaW4iOnsiJGlkIjoiMTY4OCIsIlRvcCI6MC4wLCJMZWZ0IjowLjAsIlJpZ2h0IjowLjAsIkJvdHRvbSI6MC4wfSwiUGFkZGluZyI6eyIkaWQiOiIxNjg5IiwiVG9wIjowLjAsIkxlZnQiOjAuMCwiUmlnaHQiOjAuMCwiQm90dG9tIjowLjB9LCJCYWNrZ3JvdW5kIjp7IiRpZCI6IjE2OTAiLCJDb2xvciI6eyIkaWQiOiIxNjkxIiwiQSI6MTUzLCJSIjowLCJHIjowLCJCIjowfX0sIklzVmlzaWJsZSI6dHJ1ZSwiV2lkdGgiOjAuMCwiSGVpZ2h0IjowLjAsIkJvcmRlclN0eWxlIjpudWxsLCJQYXJlbnRTdHlsZSI6bnVsbH0sIk1hcmdpbiI6eyIkaWQiOiIxNjkyIiwiVG9wIjowLjAsIkxlZnQiOjAuMCwiUmlnaHQiOjAuMCwiQm90dG9tIjowLjB9LCJQYWRkaW5nIjp7IiRpZCI6IjE2OTMiLCJUb3AiOjAuMCwiTGVmdCI6MC4wLCJSaWdodCI6MC4wLCJCb3R0b20iOjAuMH0sIkJhY2tncm91bmQiOm51bGwsIklzVmlzaWJsZSI6dHJ1ZSwiV2lkdGgiOjAuMCwiSGVpZ2h0IjowLjAsIkJvcmRlclN0eWxlIjpudWxsLCJQYXJlbnRTdHlsZSI6bnVsbH0sIlNoYXBlU3R5bGUiOnsiJGlkIjoiMTY5NCIsIk1hcmdpbiI6eyIkaWQiOiIxNjk1IiwiVG9wIjowLjAsIkxlZnQiOjQuMCwiUmlnaHQiOjQuMCwiQm90dG9tIjowLjB9LCJQYWRkaW5nIjp7IiRpZCI6IjE2OTYiLCJUb3AiOjAuMCwiTGVmdCI6MC4wLCJSaWdodCI6MC4wLCJCb3R0b20iOjAuMH0sIkJhY2tncm91bmQiOnsiJGlkIjoiMTY5NyIsIkNvbG9yIjp7IiRpZCI6IjE2OTgiLCJBIjoyNTUsIlIiOjAsIkciOjExNCwiQiI6MTg4fX0sIklzVmlzaWJsZSI6dHJ1ZSwiV2lkdGgiOjAuMCwiSGVpZ2h0IjoxMC4wLCJCb3JkZXJTdHlsZSI6eyIkaWQiOiIxNjk5IiwiTGluZUNvbG9yIjp7IiRpZCI6IjE3MDAiLCIkdHlwZSI6Ik5MUkUuQ29tbW9uLkRvbS5Tb2xpZENvbG9yQnJ1c2gsIE5MUkUuQ29tbW9uIiwiQ29sb3IiOnsiJGlkIjoiMTcwMSIsIkEiOjI1NSwiUiI6MjM0LCJHIjoyMiwiQiI6MzB9fSwiTGluZVdlaWdodCI6MC4wLCJMaW5lVHlwZSI6MCwiUGFyZW50U3R5bGUiOm51bGx9LCJQYXJlbnRTdHlsZSI6bnVsbH0sIlRpdGxlU3R5bGUiOnsiJGlkIjoiMTcwMiIsIkZvbnRTZXR0aW5ncyI6eyIkaWQiOiIxNzAzIiwiRm9udFNpemUiOjEyLCJGb250TmFtZSI6IkNhbGlicmkiLCJJc0JvbGQiOnRydWUsIklzSXRhbGljIjpmYWxzZSwiSXNVbmRlcmxpbmVkIjpmYWxzZSwiUGFyZW50U3R5bGUiOm51bGx9LCJBdXRvU2l6ZSI6MiwiRm9yZWdyb3VuZCI6eyIkaWQiOiIxNzA0IiwiQ29sb3IiOnsiJGlkIjoiMTcwNSIsIkEiOjI1NSwiUiI6MjU1LCJHIjoyNTUsIkIiOjI1NX19LCJNYXhXaWR0aCI6MTQwLjQxNjA2MTQwMTM2NzE5LCJNYXhIZWlnaHQiOiJJbmZpbml0eSIsIlNtYXJ0Rm9yZWdyb3VuZElzQWN0aXZlIjpmYWxzZSwiSG9yaXpvbnRhbEFsaWdubWVudCI6MSwiVmVydGljYWxBbGlnbm1lbnQiOjEsIlNtYXJ0Rm9yZWdyb3VuZCI6bnVsbCwiQmFja2dyb3VuZEZpbGxUeXBlIjowLCJNYXJnaW4iOnsiJGlkIjoiMTcwNiIsIlRvcCI6MC4wLCJMZWZ0IjowLjAsIlJpZ2h0IjowLjAsIkJvdHRvbSI6MC4wfSwiUGFkZGluZyI6eyIkaWQiOiIxNzA3IiwiVG9wIjowLjAsIkxlZnQiOjAuMCwiUmlnaHQiOjAuMCwiQm90dG9tIjowLjB9LCJCYWNrZ3JvdW5kIjp7IiRpZCI6IjE3MDgiLCJDb2xvciI6eyIkaWQiOiIxNzA5IiwiQSI6MCwiUiI6MjU1LCJHIjoyNTUsIkIiOjI1NX19LCJJc1Zpc2libGUiOnRydWUsIldpZHRoIjowLjAsIkhlaWdodCI6MC4wLCJCb3JkZXJTdHlsZSI6eyIkaWQiOiIxNzEwIiwiTGluZUNvbG9yIjpudWxsLCJMaW5lV2VpZ2h0IjowLjAsIkxpbmVUeXBlIjowLCJQYXJlbnRTdHlsZSI6bnVsbH0sIlBhcmVudFN0eWxlIjpudWxsfSwiRGF0ZVN0eWxlIjp7IiRpZCI6IjE3MTEiLCJGb250U2V0dGluZ3MiOnsiJGlkIjoiMTcxMiIsIkZvbnRTaXplIjoxMCwiRm9udE5hbWUiOiJDYWxpYnJpIiwiSXNCb2xkIjpmYWxzZSwiSXNJdGFsaWMiOmZhbHNlLCJJc1VuZGVybGluZWQiOmZhbHNlLCJQYXJlbnRTdHlsZSI6bnVsbH0sIkF1dG9TaXplIjowLCJGb3JlZ3JvdW5kIjp7IiRpZCI6IjE3MTMiLCJDb2xvciI6eyIkaWQiOiIxNzE0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E3MTUiLCJUb3AiOjAuMCwiTGVmdCI6MC4wLCJSaWdodCI6MC4wLCJCb3R0b20iOjAuMH0sIlBhZGRpbmciOnsiJGlkIjoiMTcxNiIsIlRvcCI6MC4wLCJMZWZ0IjowLjAsIlJpZ2h0IjowLjAsIkJvdHRvbSI6MC4wfSwiQmFja2dyb3VuZCI6eyIkaWQiOiIxNzE3IiwiQ29sb3IiOnsiJGlkIjoiMTcxOCIsIkEiOjAsIlIiOjI1NSwiRyI6MjU1LCJCIjoyNTV9fSwiSXNWaXNpYmxlIjp0cnVlLCJXaWR0aCI6MC4wLCJIZWlnaHQiOjAuMCwiQm9yZGVyU3R5bGUiOnsiJGlkIjoiMTcxOSIsIkxpbmVDb2xvciI6bnVsbCwiTGluZVdlaWdodCI6MC4wLCJMaW5lVHlwZSI6MCwiUGFyZW50U3R5bGUiOm51bGx9LCJQYXJlbnRTdHlsZSI6bnVsbH0sIkRhdGVGb3JtYXQiOnsiJGlkIjoiMTcyM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NzIxIiwiRm9ybWF0IjowLCJJc1Zpc2libGUiOmZhbHNlLCJMYXN0S25vd25WaXNpYmlsaXR5U3RhdGUiOmZhbHNlfSwiSXNWaXNpYmxlIjp0cnVlLCJQYXJlbnRTdHlsZSI6bnVsbH0sIkluZGV4IjowLCJTbWFydER1cmF0aW9uQWN0aXZhdGVkIjpmYWxzZSwiRGF0ZUZvcm1hdCI6eyIkcmVmIjoiMTcyMCJ9LCJXZWVrTnVtYmVyaW5nIjp7IiRpZCI6IjE3MjIiLCJGb3JtYXQiOjAsIklzVmlzaWJsZSI6ZmFsc2UsIkxhc3RLbm93blZpc2liaWxpdHlTdGF0ZSI6ZmFsc2V9LCJCYXNlbGluZURhdGEiOnsiJGlkIjoiMTcyMyIsIlN0YXJ0RGF0ZSI6IjIwMjUtMDYtMzBUMjM6NTk6MDBaIiwiRW5kRGF0ZSI6IjIwMjYtMDYtMTVUMjM6NTk6MDBaIn0sIklkIjoiMDM2MTJjMzctZmJkMy00MDI5LWE0ZTMtNWEzZmVmYmFiNTc4IiwiSW1wb3J0SWQiOiIyOSIsIlRpdGxlIjoiRGVzaWduLCBNYW51ZmFjdHVyZSIsIk5vdGUiOm51bGwsIkh5cGVybGluayI6eyIkaWQiOiIxNzI0IiwiQWRkcmVzcyI6IiIsIlN1YkFkZHJlc3MiOiIifSwiSXNDaGFuZ2VkIjpmYWxzZSwiSXNOZXciOmZhbHNlfX1dLCJfbWlsZXN0b25lcyI6W10sIklkIjoiMDAwMDAwMDAtMDAwMC0wMDAwLTAwMDAtMDAwMDAwMDAwMDAwIiwiSXNTaW5nbGVJdGVtUm93Ijp0cnVlfSx7IiRpZCI6IjE3MjUiLCJfdGFza3MiOlt7IiRpZCI6IjE3MjYiLCJfYXR0YWNoZWRNaWxlc3RvbmVzIjpbXSwiVGFza0RlZmluaXRpb24iOnsiJGlkIjoiMTcyNyIsIkdyb3VwTmFtZSI6bnVsbCwiU3RhcnREYXRlIjoiMjAyNi0wNy0wMVQwMDowMDowMFoiLCJFbmREYXRlIjoiMjAyNi0xMC0wMVQyMzo1OTowMFoiLCJQZXJjZW50YWdlQ29tcGxldGUiOm51bGwsIlN0eWxlIjp7IiRpZCI6IjE3MjgiLCJTaGFwZSI6NCwiU2hhcGVUaGlja25lc3MiOjEsIkR1cmF0aW9uRm9ybWF0IjowLCJJbmNsdWRlTm9uV29ya2luZ0RheXNJbkR1cmF0aW9uIjpmYWxzZSwiUGVyY2VudGFnZUNvbXBsZXRlU3R5bGUiOnsiJGlkIjoiMTcyOSIsIkZvbnRTZXR0aW5ncyI6eyIkaWQiOiIxNzMwIiwiRm9udFNpemUiOjEwLCJGb250TmFtZSI6IkNhbGlicmkiLCJJc0JvbGQiOmZhbHNlLCJJc0l0YWxpYyI6ZmFsc2UsIklzVW5kZXJsaW5lZCI6ZmFsc2UsIlBhcmVudFN0eWxlIjpudWxsfSwiQXV0b1NpemUiOjAsIkZvcmVncm91bmQiOnsiJGlkIjoiMTczMSIsIkNvbG9yIjp7IiRpZCI6IjE3MzI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TczMyIsIlRvcCI6MC4wLCJMZWZ0IjowLjAsIlJpZ2h0IjowLjAsIkJvdHRvbSI6MC4wfSwiUGFkZGluZyI6eyIkaWQiOiIxNzM0IiwiVG9wIjowLjAsIkxlZnQiOjAuMCwiUmlnaHQiOjAuMCwiQm90dG9tIjowLjB9LCJCYWNrZ3JvdW5kIjp7IiRpZCI6IjE3MzUiLCJDb2xvciI6eyIkaWQiOiIxNzM2IiwiQSI6ODksIlIiOjAsIkciOjAsIkIiOjB9fSwiSXNWaXNpYmxlIjp0cnVlLCJXaWR0aCI6MC4wLCJIZWlnaHQiOjAuMCwiQm9yZGVyU3R5bGUiOnsiJGlkIjoiMTczNyIsIkxpbmVDb2xvciI6bnVsbCwiTGluZVdlaWdodCI6MC4wLCJMaW5lVHlwZSI6MCwiUGFyZW50U3R5bGUiOm51bGx9LCJQYXJlbnRTdHlsZSI6bnVsbH0sIkR1cmF0aW9uU3R5bGUiOnsiJGlkIjoiMTczOCIsIkZvbnRTZXR0aW5ncyI6eyIkaWQiOiIxNzM5IiwiRm9udFNpemUiOjEwLCJGb250TmFtZSI6IkNhbGlicmkiLCJJc0JvbGQiOmZhbHNlLCJJc0l0YWxpYyI6ZmFsc2UsIklzVW5kZXJsaW5lZCI6ZmFsc2UsIlBhcmVudFN0eWxlIjpudWxsfSwiQXV0b1NpemUiOjAsIkZvcmVncm91bmQiOnsiJGlkIjoiMTc0MCIsIkNvbG9yIjp7IiRpZCI6IjE3NDE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xNzQyIiwiVG9wIjowLjAsIkxlZnQiOjAuMCwiUmlnaHQiOjAuMCwiQm90dG9tIjowLjB9LCJQYWRkaW5nIjp7IiRpZCI6IjE3NDMiLCJUb3AiOjAuMCwiTGVmdCI6MC4wLCJSaWdodCI6MC4wLCJCb3R0b20iOjAuMH0sIkJhY2tncm91bmQiOnsiJGlkIjoiMTc0NCIsIkNvbG9yIjp7IiRpZCI6IjE3NDUiLCJBIjoyNTUsIlIiOjIzNywiRyI6MTI1LCJCIjo0OX19LCJJc1Zpc2libGUiOnRydWUsIldpZHRoIjowLjAsIkhlaWdodCI6MC4wLCJCb3JkZXJTdHlsZSI6eyIkaWQiOiIxNzQ2IiwiTGluZUNvbG9yIjpudWxsLCJMaW5lV2VpZ2h0IjowLjAsIkxpbmVUeXBlIjowLCJQYXJlbnRTdHlsZSI6bnVsbH0sIlBhcmVudFN0eWxlIjpudWxsfSwiSG9yaXpvbnRhbENvbm5lY3RvclN0eWxlIjp7IiRpZCI6IjE3NDciLCJMaW5lQ29sb3IiOnsiJGlkIjoiMTc0OCIsIiR0eXBlIjoiTkxSRS5Db21tb24uRG9tLlNvbGlkQ29sb3JCcnVzaCwgTkxSRS5Db21tb24iLCJDb2xvciI6eyIkaWQiOiIxNzQ5IiwiQSI6MjU1LCJSIjowLCJHIjowLCJCIjowfX0sIkxpbmVXZWlnaHQiOjAuMCwiTGluZVR5cGUiOjAsIlBhcmVudFN0eWxlIjpudWxsfSwiVmVydGljYWxDb25uZWN0b3JTdHlsZSI6eyIkaWQiOiIxNzUwIiwiTGluZUNvbG9yIjp7IiRpZCI6IjE3NTEiLCIkdHlwZSI6Ik5MUkUuQ29tbW9uLkRvbS5Tb2xpZENvbG9yQnJ1c2gsIE5MUkUuQ29tbW9uIiwiQ29sb3IiOnsiJGlkIjoiMTc1MiIsIkEiOjI1NSwiUiI6MCwiRyI6MCwiQiI6MH19LCJMaW5lV2VpZ2h0IjowLjAsIkxpbmVUeXBlIjowLCJQYXJlbnRTdHlsZSI6bnVsbH0sIk1hcmdpbiI6bnVsbCwiU3RhcnREYXRlUG9zaXRpb24iOjYsIkVuZERhdGVQb3NpdGlvbiI6NiwiRGF0ZUlzVmlzaWJsZSI6ZmFsc2UsIlRpdGxlUG9zaXRpb24iOjIsIkR1cmF0aW9uUG9zaXRpb24iOjYsIlBlcmNlbnRhZ2VDb21wbGV0ZWRQb3NpdGlvbiI6MiwiU3BhY2luZyI6MywiSXNCZWxvd1RpbWViYW5kIjp0cnVlLCJQZXJjZW50YWdlQ29tcGxldGVTaGFwZU9wYWNpdHkiOjM1LCJCYXNlbGluZVN0eWxlIjp7IiRpZCI6IjE3NTMiLCJTaGFwZVN0eWxlIjp7IiRpZCI6IjE3NTQiLCJNYXJnaW4iOnsiJGlkIjoiMTc1NSIsIlRvcCI6MC4wLCJMZWZ0IjowLjAsIlJpZ2h0IjowLjAsIkJvdHRvbSI6MC4wfSwiUGFkZGluZyI6eyIkaWQiOiIxNzU2IiwiVG9wIjowLjAsIkxlZnQiOjAuMCwiUmlnaHQiOjAuMCwiQm90dG9tIjowLjB9LCJCYWNrZ3JvdW5kIjp7IiRpZCI6IjE3NTciLCJDb2xvciI6eyIkaWQiOiIxNzU4IiwiQSI6MTUzLCJSIjowLCJHIjowLCJCIjowfX0sIklzVmlzaWJsZSI6dHJ1ZSwiV2lkdGgiOjAuMCwiSGVpZ2h0IjowLjAsIkJvcmRlclN0eWxlIjpudWxsLCJQYXJlbnRTdHlsZSI6bnVsbH0sIk1hcmdpbiI6eyIkaWQiOiIxNzU5IiwiVG9wIjowLjAsIkxlZnQiOjAuMCwiUmlnaHQiOjAuMCwiQm90dG9tIjowLjB9LCJQYWRkaW5nIjp7IiRpZCI6IjE3NjAiLCJUb3AiOjAuMCwiTGVmdCI6MC4wLCJSaWdodCI6MC4wLCJCb3R0b20iOjAuMH0sIkJhY2tncm91bmQiOm51bGwsIklzVmlzaWJsZSI6dHJ1ZSwiV2lkdGgiOjAuMCwiSGVpZ2h0IjowLjAsIkJvcmRlclN0eWxlIjpudWxsLCJQYXJlbnRTdHlsZSI6bnVsbH0sIlNoYXBlU3R5bGUiOnsiJGlkIjoiMTc2MSIsIk1hcmdpbiI6eyIkaWQiOiIxNzYyIiwiVG9wIjowLjAsIkxlZnQiOjQuMCwiUmlnaHQiOjQuMCwiQm90dG9tIjowLjB9LCJQYWRkaW5nIjp7IiRpZCI6IjE3NjMiLCJUb3AiOjAuMCwiTGVmdCI6MC4wLCJSaWdodCI6MC4wLCJCb3R0b20iOjAuMH0sIkJhY2tncm91bmQiOnsiJGlkIjoiMTc2NCIsIkNvbG9yIjp7IiRpZCI6IjE3NjUiLCJBIjoyNTUsIlIiOjAsIkciOjExNCwiQiI6MTg4fX0sIklzVmlzaWJsZSI6dHJ1ZSwiV2lkdGgiOjc5LjM0Mjk5NDY4OTk0MTQsIkhlaWdodCI6MTYuMCwiQm9yZGVyU3R5bGUiOnsiJGlkIjoiMTc2NiIsIkxpbmVDb2xvciI6eyIkaWQiOiIxNzY3IiwiJHR5cGUiOiJOTFJFLkNvbW1vbi5Eb20uU29saWRDb2xvckJydXNoLCBOTFJFLkNvbW1vbiIsIkNvbG9yIjp7IiRpZCI6IjE3NjgiLCJBIjoyNTUsIlIiOjIzNCwiRyI6MjIsIkIiOjMwfX0sIkxpbmVXZWlnaHQiOjAuMCwiTGluZVR5cGUiOjAsIlBhcmVudFN0eWxlIjpudWxsfSwiUGFyZW50U3R5bGUiOm51bGx9LCJUaXRsZVN0eWxlIjp7IiRpZCI6IjE3NjkiLCJGb250U2V0dGluZ3MiOnsiJGlkIjoiMTc3MCIsIkZvbnRTaXplIjoxMiwiRm9udE5hbWUiOiJDYWxpYnJpIiwiSXNCb2xkIjp0cnVlLCJJc0l0YWxpYyI6ZmFsc2UsIklzVW5kZXJsaW5lZCI6ZmFsc2UsIlBhcmVudFN0eWxlIjpudWxsfSwiQXV0b1NpemUiOjIsIkZvcmVncm91bmQiOnsiJGlkIjoiMTc3MSIsIkNvbG9yIjp7IiRpZCI6IjE3NzIiLCJBIjoyNTUsIlIiOjI1NSwiRyI6MjU1LCJCIjoyNTV9fSwiTWF4V2lkdGgiOjk0LjExMzE1MTU1MDI5Mjk2OSwiTWF4SGVpZ2h0IjoiSW5maW5pdHkiLCJTbWFydEZvcmVncm91bmRJc0FjdGl2ZSI6ZmFsc2UsIkhvcml6b250YWxBbGlnbm1lbnQiOjEsIlZlcnRpY2FsQWxpZ25tZW50IjoxLCJTbWFydEZvcmVncm91bmQiOm51bGwsIkJhY2tncm91bmRGaWxsVHlwZSI6MCwiTWFyZ2luIjp7IiRpZCI6IjE3NzMiLCJUb3AiOjAuMCwiTGVmdCI6MC4wLCJSaWdodCI6MC4wLCJCb3R0b20iOjAuMH0sIlBhZGRpbmciOnsiJGlkIjoiMTc3NCIsIlRvcCI6MC4wLCJMZWZ0IjowLjAsIlJpZ2h0IjowLjAsIkJvdHRvbSI6MC4wfSwiQmFja2dyb3VuZCI6eyIkaWQiOiIxNzc1IiwiQ29sb3IiOnsiJGlkIjoiMTc3NiIsIkEiOjAsIlIiOjI1NSwiRyI6MjU1LCJCIjoyNTV9fSwiSXNWaXNpYmxlIjp0cnVlLCJXaWR0aCI6MC4wLCJIZWlnaHQiOjAuMCwiQm9yZGVyU3R5bGUiOnsiJGlkIjoiMTc3NyIsIkxpbmVDb2xvciI6bnVsbCwiTGluZVdlaWdodCI6MC4wLCJMaW5lVHlwZSI6MCwiUGFyZW50U3R5bGUiOm51bGx9LCJQYXJlbnRTdHlsZSI6bnVsbH0sIkRhdGVTdHlsZSI6eyIkaWQiOiIxNzc4IiwiRm9udFNldHRpbmdzIjp7IiRpZCI6IjE3NzkiLCJGb250U2l6ZSI6MTAsIkZvbnROYW1lIjoiQ2FsaWJyaSIsIklzQm9sZCI6ZmFsc2UsIklzSXRhbGljIjpmYWxzZSwiSXNVbmRlcmxpbmVkIjpmYWxzZSwiUGFyZW50U3R5bGUiOm51bGx9LCJBdXRvU2l6ZSI6MCwiRm9yZWdyb3VuZCI6eyIkaWQiOiIxNzgwIiwiQ29sb3IiOnsiJGlkIjoiMTc4MS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xNzgyIiwiVG9wIjowLjAsIkxlZnQiOjAuMCwiUmlnaHQiOjAuMCwiQm90dG9tIjowLjB9LCJQYWRkaW5nIjp7IiRpZCI6IjE3ODMiLCJUb3AiOjAuMCwiTGVmdCI6MC4wLCJSaWdodCI6MC4wLCJCb3R0b20iOjAuMH0sIkJhY2tncm91bmQiOnsiJGlkIjoiMTc4NCIsIkNvbG9yIjp7IiRpZCI6IjE3ODUiLCJBIjowLCJSIjoyNTUsIkciOjI1NSwiQiI6MjU1fX0sIklzVmlzaWJsZSI6dHJ1ZSwiV2lkdGgiOjAuMCwiSGVpZ2h0IjowLjAsIkJvcmRlclN0eWxlIjp7IiRpZCI6IjE3ODYiLCJMaW5lQ29sb3IiOm51bGwsIkxpbmVXZWlnaHQiOjAuMCwiTGluZVR5cGUiOjAsIlBhcmVudFN0eWxlIjpudWxsfSwiUGFyZW50U3R5bGUiOm51bGx9LCJEYXRlRm9ybWF0Ijp7IiRpZCI6IjE3ODc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c4OCIsIkZvcm1hdCI6MCwiSXNWaXNpYmxlIjpmYWxzZSwiTGFzdEtub3duVmlzaWJpbGl0eVN0YXRlIjpmYWxzZX0sIklzVmlzaWJsZSI6dHJ1ZSwiUGFyZW50U3R5bGUiOm51bGx9LCJJbmRleCI6MSwiU21hcnREdXJhdGlvbkFjdGl2YXRlZCI6ZmFsc2UsIkRhdGVGb3JtYXQiOnsiJHJlZiI6IjE3ODcifSwiV2Vla051bWJlcmluZyI6eyIkaWQiOiIxNzg5IiwiRm9ybWF0IjowLCJJc1Zpc2libGUiOmZhbHNlLCJMYXN0S25vd25WaXNpYmlsaXR5U3RhdGUiOmZhbHNlfSwiQmFzZWxpbmVEYXRhIjp7IiRpZCI6IjE3OTAiLCJTdGFydERhdGUiOiIyMDI2LTA3LTAxVDAwOjAwOjAwWiIsIkVuZERhdGUiOiIyMDI2LTEwLTAxVDIzOjU5OjAwWiJ9LCJJZCI6ImIwNzljNGY4LTcwZGQtNDg0ZS1iNWM1LTYxYTBmZmI5MTJlYyIsIkltcG9ydElkIjoiMzAiLCJUaXRsZSI6IkFzc3kgJiB0ZXN0IiwiTm90ZSI6bnVsbCwiSHlwZXJsaW5rIjp7IiRpZCI6IjE3OTEiLCJBZGRyZXNzIjoiIiwiU3ViQWRkcmVzcyI6IiJ9LCJJc0NoYW5nZWQiOmZhbHNlLCJJc05ldyI6ZmFsc2V9fSx7IiRpZCI6IjE3OTIiLCJfYXR0YWNoZWRNaWxlc3RvbmVzIjpbXSwiVGFza0RlZmluaXRpb24iOnsiJGlkIjoiMTc5MyIsIkdyb3VwTmFtZSI6bnVsbCwiU3RhcnREYXRlIjoiMjAyNi0xMi0wMVQwMDowMDowMCIsIkVuZERhdGUiOiIyMDI2LTEyLTMxVDIzOjU5OjAwIiwiUGVyY2VudGFnZUNvbXBsZXRlIjpudWxsLCJTdHlsZSI6eyIkaWQiOiIxNzk0IiwiU2hhcGUiOjQsIlNoYXBlVGhpY2tuZXNzIjoxLCJEdXJhdGlvbkZvcm1hdCI6MCwiSW5jbHVkZU5vbldvcmtpbmdEYXlzSW5EdXJhdGlvbiI6ZmFsc2UsIlBlcmNlbnRhZ2VDb21wbGV0ZVN0eWxlIjp7IiRpZCI6IjE3OTUiLCJGb250U2V0dGluZ3MiOnsiJGlkIjoiMTc5NiIsIkZvbnRTaXplIjoxMCwiRm9udE5hbWUiOiJDYWxpYnJpIiwiSXNCb2xkIjpmYWxzZSwiSXNJdGFsaWMiOmZhbHNlLCJJc1VuZGVybGluZWQiOmZhbHNlLCJQYXJlbnRTdHlsZSI6bnVsbH0sIkF1dG9TaXplIjowLCJGb3JlZ3JvdW5kIjp7IiRpZCI6IjE3OTciLCJDb2xvciI6eyIkaWQiOiIxNzk4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E3OTkiLCJUb3AiOjAuMCwiTGVmdCI6MC4wLCJSaWdodCI6MC4wLCJCb3R0b20iOjAuMH0sIlBhZGRpbmciOnsiJGlkIjoiMTgwMCIsIlRvcCI6MC4wLCJMZWZ0IjowLjAsIlJpZ2h0IjowLjAsIkJvdHRvbSI6MC4wfSwiQmFja2dyb3VuZCI6eyIkaWQiOiIxODAxIiwiQ29sb3IiOnsiJGlkIjoiMTgwMiIsIkEiOjg5LCJSIjowLCJHIjowLCJCIjowfX0sIklzVmlzaWJsZSI6dHJ1ZSwiV2lkdGgiOjAuMCwiSGVpZ2h0IjowLjAsIkJvcmRlclN0eWxlIjp7IiRpZCI6IjE4MDMiLCJMaW5lQ29sb3IiOm51bGwsIkxpbmVXZWlnaHQiOjAuMCwiTGluZVR5cGUiOjAsIlBhcmVudFN0eWxlIjpudWxsfSwiUGFyZW50U3R5bGUiOm51bGx9LCJEdXJhdGlvblN0eWxlIjp7IiRpZCI6IjE4MDQiLCJGb250U2V0dGluZ3MiOnsiJGlkIjoiMTgwNSIsIkZvbnRTaXplIjoxMCwiRm9udE5hbWUiOiJDYWxpYnJpIiwiSXNCb2xkIjpmYWxzZSwiSXNJdGFsaWMiOmZhbHNlLCJJc1VuZGVybGluZWQiOmZhbHNlLCJQYXJlbnRTdHlsZSI6bnVsbH0sIkF1dG9TaXplIjowLCJGb3JlZ3JvdW5kIjp7IiRpZCI6IjE4MDYiLCJDb2xvciI6eyIkaWQiOiIxODA3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TgwOCIsIlRvcCI6MC4wLCJMZWZ0IjowLjAsIlJpZ2h0IjowLjAsIkJvdHRvbSI6MC4wfSwiUGFkZGluZyI6eyIkaWQiOiIxODA5IiwiVG9wIjowLjAsIkxlZnQiOjAuMCwiUmlnaHQiOjAuMCwiQm90dG9tIjowLjB9LCJCYWNrZ3JvdW5kIjp7IiRpZCI6IjE4MTAiLCJDb2xvciI6eyIkaWQiOiIxODExIiwiQSI6MjU1LCJSIjoyMzcsIkciOjEyNSwiQiI6NDl9fSwiSXNWaXNpYmxlIjp0cnVlLCJXaWR0aCI6MC4wLCJIZWlnaHQiOjAuMCwiQm9yZGVyU3R5bGUiOnsiJGlkIjoiMTgxMiIsIkxpbmVDb2xvciI6bnVsbCwiTGluZVdlaWdodCI6MC4wLCJMaW5lVHlwZSI6MCwiUGFyZW50U3R5bGUiOm51bGx9LCJQYXJlbnRTdHlsZSI6bnVsbH0sIkhvcml6b250YWxDb25uZWN0b3JTdHlsZSI6eyIkaWQiOiIxODEzIiwiTGluZUNvbG9yIjp7IiRpZCI6IjE4MTQiLCIkdHlwZSI6Ik5MUkUuQ29tbW9uLkRvbS5Tb2xpZENvbG9yQnJ1c2gsIE5MUkUuQ29tbW9uIiwiQ29sb3IiOnsiJGlkIjoiMTgxNSIsIkEiOjI1NSwiUiI6MCwiRyI6MCwiQiI6MH19LCJMaW5lV2VpZ2h0IjowLjAsIkxpbmVUeXBlIjowLCJQYXJlbnRTdHlsZSI6bnVsbH0sIlZlcnRpY2FsQ29ubmVjdG9yU3R5bGUiOnsiJGlkIjoiMTgxNiIsIkxpbmVDb2xvciI6eyIkaWQiOiIxODE3IiwiJHR5cGUiOiJOTFJFLkNvbW1vbi5Eb20uU29saWRDb2xvckJydXNoLCBOTFJFLkNvbW1vbiIsIkNvbG9yIjp7IiRpZCI6IjE4MTgiLCJBIjoyNTUsIlIiOjAsIkciOjAsIkIiOjB9fSwiTGluZVdlaWdodCI6MC4wLCJMaW5lVHlwZSI6MCwiUGFyZW50U3R5bGUiOm51bGx9LCJNYXJnaW4iOm51bGwsIlN0YXJ0RGF0ZVBvc2l0aW9uIjo2LCJFbmREYXRlUG9zaXRpb24iOjYsIkRhdGVJc1Zpc2libGUiOmZhbHNlLCJUaXRsZVBvc2l0aW9uIjo0LCJEdXJhdGlvblBvc2l0aW9uIjo2LCJQZXJjZW50YWdlQ29tcGxldGVkUG9zaXRpb24iOjIsIlNwYWNpbmciOjMsIklzQmVsb3dUaW1lYmFuZCI6dHJ1ZSwiUGVyY2VudGFnZUNvbXBsZXRlU2hhcGVPcGFjaXR5IjozNSwiQmFzZWxpbmVTdHlsZSI6eyIkaWQiOiIxODE5IiwiU2hhcGVTdHlsZSI6eyIkaWQiOiIxODIwIiwiTWFyZ2luIjp7IiRpZCI6IjE4MjEiLCJUb3AiOjAuMCwiTGVmdCI6MC4wLCJSaWdodCI6MC4wLCJCb3R0b20iOjAuMH0sIlBhZGRpbmciOnsiJGlkIjoiMTgyMiIsIlRvcCI6MC4wLCJMZWZ0IjowLjAsIlJpZ2h0IjowLjAsIkJvdHRvbSI6MC4wfSwiQmFja2dyb3VuZCI6eyIkaWQiOiIxODIzIiwiQ29sb3IiOnsiJGlkIjoiMTgyNCIsIkEiOjE1MywiUiI6MCwiRyI6MCwiQiI6MH19LCJJc1Zpc2libGUiOnRydWUsIldpZHRoIjowLjAsIkhlaWdodCI6MC4wLCJCb3JkZXJTdHlsZSI6bnVsbCwiUGFyZW50U3R5bGUiOm51bGx9LCJNYXJnaW4iOnsiJGlkIjoiMTgyNSIsIlRvcCI6MC4wLCJMZWZ0IjowLjAsIlJpZ2h0IjowLjAsIkJvdHRvbSI6MC4wfSwiUGFkZGluZyI6eyIkaWQiOiIxODI2IiwiVG9wIjowLjAsIkxlZnQiOjAuMCwiUmlnaHQiOjAuMCwiQm90dG9tIjowLjB9LCJCYWNrZ3JvdW5kIjpudWxsLCJJc1Zpc2libGUiOnRydWUsIldpZHRoIjowLjAsIkhlaWdodCI6MC4wLCJCb3JkZXJTdHlsZSI6bnVsbCwiUGFyZW50U3R5bGUiOm51bGx9LCJTaGFwZVN0eWxlIjp7IiRpZCI6IjE4MjciLCJNYXJnaW4iOnsiJGlkIjoiMTgyOCIsIlRvcCI6MC4wLCJMZWZ0Ijo0LjAsIlJpZ2h0Ijo0LjAsIkJvdHRvbSI6MC4wfSwiUGFkZGluZyI6eyIkaWQiOiIxODI5IiwiVG9wIjowLjAsIkxlZnQiOjAuMCwiUmlnaHQiOjAuMCwiQm90dG9tIjowLjB9LCJCYWNrZ3JvdW5kIjp7IiRpZCI6IjE4MzAiLCJDb2xvciI6eyIkaWQiOiIxODMxIiwiQSI6MjU1LCJSIjowLCJHIjoxMTQsIkIiOjE4OH19LCJJc1Zpc2libGUiOnRydWUsIldpZHRoIjowLjAsIkhlaWdodCI6MTYuMCwiQm9yZGVyU3R5bGUiOnsiJGlkIjoiMTgzMiIsIkxpbmVDb2xvciI6eyIkaWQiOiIxODMzIiwiJHR5cGUiOiJOTFJFLkNvbW1vbi5Eb20uU29saWRDb2xvckJydXNoLCBOTFJFLkNvbW1vbiIsIkNvbG9yIjp7IiRpZCI6IjE4MzQiLCJBIjoyNTUsIlIiOjIzNCwiRyI6MjIsIkIiOjMwfX0sIkxpbmVXZWlnaHQiOjAuMCwiTGluZVR5cGUiOjAsIlBhcmVudFN0eWxlIjpudWxsfSwiUGFyZW50U3R5bGUiOm51bGx9LCJUaXRsZVN0eWxlIjp7IiRpZCI6IjE4MzUiLCJGb250U2V0dGluZ3MiOnsiJGlkIjoiMTgzNiIsIkZvbnRTaXplIjoxMiwiRm9udE5hbWUiOiJDYWxpYnJpIiwiSXNCb2xkIjp0cnVlLCJJc0l0YWxpYyI6ZmFsc2UsIklzVW5kZXJsaW5lZCI6ZmFsc2UsIlBhcmVudFN0eWxlIjpudWxsfSwiQXV0b1NpemUiOjAsIkZvcmVncm91bmQiOnsiJGlkIjoiMTgzNyIsIkNvbG9yIjp7IiRpZCI6IjE4Mzg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TgzOSIsIlRvcCI6MC4wLCJMZWZ0IjowLjAsIlJpZ2h0IjowLjAsIkJvdHRvbSI6MC4wfSwiUGFkZGluZyI6eyIkaWQiOiIxODQwIiwiVG9wIjowLjAsIkxlZnQiOjAuMCwiUmlnaHQiOjAuMCwiQm90dG9tIjowLjB9LCJCYWNrZ3JvdW5kIjp7IiRpZCI6IjE4NDEiLCJDb2xvciI6eyIkaWQiOiIxODQyIiwiQSI6MCwiUiI6MjU1LCJHIjoyNTUsIkIiOjI1NX19LCJJc1Zpc2libGUiOnRydWUsIldpZHRoIjowLjAsIkhlaWdodCI6MC4wLCJCb3JkZXJTdHlsZSI6eyIkaWQiOiIxODQzIiwiTGluZUNvbG9yIjpudWxsLCJMaW5lV2VpZ2h0IjowLjAsIkxpbmVUeXBlIjowLCJQYXJlbnRTdHlsZSI6bnVsbH0sIlBhcmVudFN0eWxlIjpudWxsfSwiRGF0ZVN0eWxlIjp7IiRpZCI6IjE4NDQiLCJGb250U2V0dGluZ3MiOnsiJGlkIjoiMTg0NSIsIkZvbnRTaXplIjoxMCwiRm9udE5hbWUiOiJDYWxpYnJpIiwiSXNCb2xkIjpmYWxzZSwiSXNJdGFsaWMiOmZhbHNlLCJJc1VuZGVybGluZWQiOmZhbHNlLCJQYXJlbnRTdHlsZSI6bnVsbH0sIkF1dG9TaXplIjowLCJGb3JlZ3JvdW5kIjp7IiRpZCI6IjE4NDYiLCJDb2xvciI6eyIkaWQiOiIxODQ3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E4NDgiLCJUb3AiOjAuMCwiTGVmdCI6MC4wLCJSaWdodCI6MC4wLCJCb3R0b20iOjAuMH0sIlBhZGRpbmciOnsiJGlkIjoiMTg0OSIsIlRvcCI6MC4wLCJMZWZ0IjowLjAsIlJpZ2h0IjowLjAsIkJvdHRvbSI6MC4wfSwiQmFja2dyb3VuZCI6eyIkaWQiOiIxODUwIiwiQ29sb3IiOnsiJGlkIjoiMTg1MSIsIkEiOjAsIlIiOjI1NSwiRyI6MjU1LCJCIjoyNTV9fSwiSXNWaXNpYmxlIjp0cnVlLCJXaWR0aCI6MC4wLCJIZWlnaHQiOjAuMCwiQm9yZGVyU3R5bGUiOnsiJGlkIjoiMTg1MiIsIkxpbmVDb2xvciI6bnVsbCwiTGluZVdlaWdodCI6MC4wLCJMaW5lVHlwZSI6MCwiUGFyZW50U3R5bGUiOm51bGx9LCJQYXJlbnRTdHlsZSI6bnVsbH0sIkRhdGVGb3JtYXQiOnsiJGlkIjoiMTg1M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ODU0IiwiRm9ybWF0IjowLCJJc1Zpc2libGUiOmZhbHNlLCJMYXN0S25vd25WaXNpYmlsaXR5U3RhdGUiOmZhbHNlfSwiSXNWaXNpYmxlIjp0cnVlLCJQYXJlbnRTdHlsZSI6bnVsbH0sIkluZGV4IjoyLCJTbWFydER1cmF0aW9uQWN0aXZhdGVkIjpmYWxzZSwiRGF0ZUZvcm1hdCI6eyIkcmVmIjoiMTg1MyJ9LCJXZWVrTnVtYmVyaW5nIjp7IiRpZCI6IjE4NTUiLCJGb3JtYXQiOjAsIklzVmlzaWJsZSI6ZmFsc2UsIkxhc3RLbm93blZpc2liaWxpdHlTdGF0ZSI6ZmFsc2V9LCJCYXNlbGluZURhdGEiOnsiJGlkIjoiMTg1NiIsIlN0YXJ0RGF0ZSI6IjIwMjYtMTItMDFUMDA6MDA6MDAiLCJFbmREYXRlIjoiMjAyNi0xMi0zMVQyMzo1OTowMCJ9LCJJZCI6Ijg3ZjhkY2M3LTVkMWEtNGY5OS1iZWYzLTk0MjU4YWRjN2U2OSIsIkltcG9ydElkIjoiMzEiLCJUaXRsZSI6Ikluc3RhbGwiLCJOb3RlIjpudWxsLCJIeXBlcmxpbmsiOnsiJGlkIjoiMTg1NyIsIkFkZHJlc3MiOiIiLCJTdWJBZGRyZXNzIjoiIn0sIklzQ2hhbmdlZCI6ZmFsc2UsIklzTmV3IjpmYWxzZX19XSwiX21pbGVzdG9uZXMiOltdLCJJZCI6IjUzYWVhMThjLTI3YzItNGMyMC1iNWUzLTRhNzBmMTQwNzM3ZSIsIklzU2luZ2xlSXRlbVJvdyI6ZmFsc2V9XSwiSW5kZXgiOjEsIklkIjoiNTU4YTFlMTEtOTkyMi00NWI1LWEzYWEtZjcxMDU4YWU5N2VjIiwiSGVhZGVyVGV4dCI6Ik1lZGljYWwgTW9kdWxlICYgVGFyZ2V0IiwiSXNEZWZhdWx0IjpmYWxzZSwiU3R5bGUiOnsiJGlkIjoiMTg1OCIsIkhlYWRlclN0eWxlIjp7IiRpZCI6IjE4NTkiLCJUZXh0U3R5bGUiOnsiJGlkIjoiMTg2MCIsIkZvbnRTZXR0aW5ncyI6eyIkaWQiOiIxODYxIiwiRm9udFNpemUiOjEwLCJGb250TmFtZSI6IkNhbGlicmkiLCJJc0JvbGQiOnRydWUsIklzSXRhbGljIjpmYWxzZSwiSXNVbmRlcmxpbmVkIjpmYWxzZSwiUGFyZW50U3R5bGUiOm51bGx9LCJBdXRvU2l6ZSI6MiwiRm9yZWdyb3VuZCI6eyIkaWQiOiIxODYyIiwiQ29sb3IiOnsiJGlkIjoiMTg2MyIsIkEiOjI1NSwiUiI6MCwiRyI6MCwiQiI6MH19LCJNYXhXaWR0aCI6NjYuMCwiTWF4SGVpZ2h0IjoiSW5maW5pdHkiLCJTbWFydEZvcmVncm91bmRJc0FjdGl2ZSI6ZmFsc2UsIkhvcml6b250YWxBbGlnbm1lbnQiOjAsIlZlcnRpY2FsQWxpZ25tZW50IjowLCJTbWFydEZvcmVncm91bmQiOm51bGwsIkJhY2tncm91bmRGaWxsVHlwZSI6MCwiTWFyZ2luIjp7IiRpZCI6IjE4NjQiLCJUb3AiOjAuMCwiTGVmdCI6MC4wLCJSaWdodCI6MC4wLCJCb3R0b20iOjAuMH0sIlBhZGRpbmciOnsiJGlkIjoiMTg2NSIsIlRvcCI6MC4wLCJMZWZ0IjowLjAsIlJpZ2h0IjowLjAsIkJvdHRvbSI6MC4wfSwiQmFja2dyb3VuZCI6eyIkaWQiOiIxODY2IiwiQ29sb3IiOnsiJGlkIjoiMTg2NyIsIkEiOjI1NSwiUiI6MCwiRyI6MCwiQiI6MH19LCJJc1Zpc2libGUiOnRydWUsIldpZHRoIjowLjAsIkhlaWdodCI6MC4wLCJCb3JkZXJTdHlsZSI6bnVsbCwiUGFyZW50U3R5bGUiOm51bGx9LCJSZWN0YW5nbGVTdHlsZSI6eyIkaWQiOiIxODY4IiwiTWFyZ2luIjp7IiRpZCI6IjE4NjkiLCJUb3AiOjAuMCwiTGVmdCI6MC4wLCJSaWdodCI6MC4wLCJCb3R0b20iOjAuMH0sIlBhZGRpbmciOnsiJGlkIjoiMTg3MCIsIlRvcCI6MC4wLCJMZWZ0IjowLjAsIlJpZ2h0IjowLjAsIkJvdHRvbSI6MC4wfSwiQmFja2dyb3VuZCI6eyIkaWQiOiIxODcxIiwiQ29sb3IiOnsiJGlkIjoiMTg3MiIsIkEiOjYzLCJSIjoyLCJHIjoxNzgsIkIiOjIzOH19LCJJc1Zpc2libGUiOnRydWUsIldpZHRoIjowLjAsIkhlaWdodCI6MC4wLCJCb3JkZXJTdHlsZSI6eyIkaWQiOiIxODczIiwiTGluZUNvbG9yIjp7IiRpZCI6IjE4NzQiLCIkdHlwZSI6Ik5MUkUuQ29tbW9uLkRvbS5Tb2xpZENvbG9yQnJ1c2gsIE5MUkUuQ29tbW9uIiwiQ29sb3IiOnsiJGlkIjoiMTg3NSIsIkEiOjI1NSwiUiI6MjU1LCJHIjoyNTUsIkIiOjI1NX19LCJMaW5lV2VpZ2h0IjowLjAsIkxpbmVUeXBlIjowLCJQYXJlbnRTdHlsZSI6bnVsbH0sIlBhcmVudFN0eWxlIjpudWxsfSwiTWFyZ2luIjp7IiRpZCI6IjE4NzYiLCJUb3AiOjAuMCwiTGVmdCI6MC4wLCJSaWdodCI6MC4wLCJCb3R0b20iOjAuMH0sIlBhZGRpbmciOnsiJGlkIjoiMTg3NyIsIlRvcCI6MC4wLCJMZWZ0IjowLjAsIlJpZ2h0IjowLjAsIkJvdHRvbSI6MC4wfSwiQmFja2dyb3VuZCI6bnVsbCwiSXNWaXNpYmxlIjp0cnVlLCJXaWR0aCI6MC4wLCJIZWlnaHQiOjAuMCwiQm9yZGVyU3R5bGUiOm51bGwsIlBhcmVudFN0eWxlIjpudWxsfSwiQmFja2dyb3VuZFN0eWxlIjp7IiRpZCI6IjE4NzgiLCJNYXJnaW4iOnsiJGlkIjoiMTg3OSIsIlRvcCI6MC4wLCJMZWZ0IjowLjAsIlJpZ2h0IjowLjAsIkJvdHRvbSI6MC4wfSwiUGFkZGluZyI6eyIkaWQiOiIxODgwIiwiVG9wIjowLjAsIkxlZnQiOjAuMCwiUmlnaHQiOjAuMCwiQm90dG9tIjowLjB9LCJCYWNrZ3JvdW5kIjp7IiRpZCI6IjE4ODEiLCJDb2xvciI6eyIkaWQiOiIxODgyIiwiQSI6NTEsIlIiOjExNSwiRyI6MTE1LCJCIjoxMTV9fSwiSXNWaXNpYmxlIjp0cnVlLCJXaWR0aCI6MC4wLCJIZWlnaHQiOjAuMCwiQm9yZGVyU3R5bGUiOnsiJGlkIjoiMTg4MyIsIkxpbmVDb2xvciI6eyIkaWQiOiIxODg0IiwiJHR5cGUiOiJOTFJFLkNvbW1vbi5Eb20uU29saWRDb2xvckJydXNoLCBOTFJFLkNvbW1vbiIsIkNvbG9yIjp7IiRpZCI6IjE4ODUiLCJBIjoyNTUsIlIiOjExNSwiRyI6MTE1LCJCIjoxMTV9fSwiTGluZVdlaWdodCI6Mi4wLCJMaW5lVHlwZSI6MCwiUGFyZW50U3R5bGUiOm51bGx9LCJQYXJlbnRTdHlsZSI6bnVsbH0sIk1hcmdpbiI6eyIkaWQiOiIxODg2IiwiVG9wIjowLjAsIkxlZnQiOjAuMCwiUmlnaHQiOjAuMCwiQm90dG9tIjowLjB9LCJQYWRkaW5nIjp7IiRpZCI6IjE4ODciLCJUb3AiOjAuMCwiTGVmdCI6MC4wLCJSaWdodCI6MC4wLCJCb3R0b20iOjAuMH0sIklzVmlzaWJsZSI6dHJ1ZSwiV2lkdGgiOjAuMCwiSGVpZ2h0IjowLjAsIkJvcmRlclN0eWxlIjp7IiRpZCI6IjE4ODgiLCJMaW5lQ29sb3IiOm51bGwsIkxpbmVXZWlnaHQiOjAuMCwiTGluZVR5cGUiOjAsIlBhcmVudFN0eWxlIjpudWxsfSwiUGFyZW50U3R5bGUiOm51bGx9fSx7IiRpZCI6IjE4ODkiLCJfcm93cyI6W10sIkluZGV4IjozMCwiSWQiOiI4N2Y5YzZlYi1mOTNiLTRjNzYtYWExOS01MDNjMDFkYzlkNjAiLCJIZWFkZXJUZXh0IjpudWxsLCJJc0RlZmF1bHQiOnRydWUsIlN0eWxlIjp7IiRpZCI6IjE4OTAiLCJIZWFkZXJTdHlsZSI6eyIkaWQiOiIxODkxIiwiVGV4dFN0eWxlIjp7IiRpZCI6IjE4OTIiLCJGb250U2V0dGluZ3MiOnsiJGlkIjoiMTg5MyIsIkZvbnRTaXplIjoxMSwiRm9udE5hbWUiOiJDYWxpYnJpIiwiSXNCb2xkIjpmYWxzZSwiSXNJdGFsaWMiOmZhbHNlLCJJc1VuZGVybGluZWQiOmZhbHNlLCJQYXJlbnRTdHlsZSI6bnVsbH0sIkF1dG9TaXplIjoyLCJGb3JlZ3JvdW5kIjp7IiRpZCI6IjE4OTQiLCJDb2xvciI6eyIkaWQiOiIxODk1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MTg5NiIsIlRvcCI6MC4wLCJMZWZ0IjowLjAsIlJpZ2h0IjowLjAsIkJvdHRvbSI6MC4wfSwiUGFkZGluZyI6eyIkaWQiOiIxODk3IiwiVG9wIjowLjAsIkxlZnQiOjAuMCwiUmlnaHQiOjAuMCwiQm90dG9tIjowLjB9LCJCYWNrZ3JvdW5kIjp7IiRpZCI6IjE4OTgiLCJDb2xvciI6eyIkaWQiOiIxODk5IiwiQSI6MjU1LCJSIjowLCJHIjowLCJCIjowfX0sIklzVmlzaWJsZSI6dHJ1ZSwiV2lkdGgiOjAuMCwiSGVpZ2h0IjowLjAsIkJvcmRlclN0eWxlIjpudWxsLCJQYXJlbnRTdHlsZSI6bnVsbH0sIlJlY3RhbmdsZVN0eWxlIjp7IiRpZCI6IjE5MDAiLCJNYXJnaW4iOnsiJGlkIjoiMTkwMSIsIlRvcCI6MC4wLCJMZWZ0IjowLjAsIlJpZ2h0IjowLjAsIkJvdHRvbSI6MC4wfSwiUGFkZGluZyI6eyIkaWQiOiIxOTAyIiwiVG9wIjowLjAsIkxlZnQiOjAuMCwiUmlnaHQiOjAuMCwiQm90dG9tIjowLjB9LCJCYWNrZ3JvdW5kIjp7IiRpZCI6IjE5MDMiLCJDb2xvciI6eyIkaWQiOiIxOTA0IiwiQSI6NjMsIlIiOjIzMywiRyI6MTEzLCJCIjo1MH19LCJJc1Zpc2libGUiOnRydWUsIldpZHRoIjowLjAsIkhlaWdodCI6MC4wLCJCb3JkZXJTdHlsZSI6eyIkaWQiOiIxOTA1IiwiTGluZUNvbG9yIjp7IiRpZCI6IjE5MDYiLCIkdHlwZSI6Ik5MUkUuQ29tbW9uLkRvbS5Tb2xpZENvbG9yQnJ1c2gsIE5MUkUuQ29tbW9uIiwiQ29sb3IiOnsiJGlkIjoiMTkwNyIsIkEiOjI1NSwiUiI6MjU1LCJHIjoyNTUsIkIiOjI1NX19LCJMaW5lV2VpZ2h0IjowLjAsIkxpbmVUeXBlIjowLCJQYXJlbnRTdHlsZSI6bnVsbH0sIlBhcmVudFN0eWxlIjpudWxsfSwiTWFyZ2luIjp7IiRpZCI6IjE5MDgiLCJUb3AiOjAuMCwiTGVmdCI6MC4wLCJSaWdodCI6MC4wLCJCb3R0b20iOjAuMH0sIlBhZGRpbmciOnsiJGlkIjoiMTkwOSIsIlRvcCI6MC4wLCJMZWZ0IjowLjAsIlJpZ2h0IjowLjAsIkJvdHRvbSI6MC4wfSwiQmFja2dyb3VuZCI6bnVsbCwiSXNWaXNpYmxlIjp0cnVlLCJXaWR0aCI6MC4wLCJIZWlnaHQiOjAuMCwiQm9yZGVyU3R5bGUiOm51bGwsIlBhcmVudFN0eWxlIjpudWxsfSwiQmFja2dyb3VuZFN0eWxlIjp7IiRpZCI6IjE5MTAiLCJNYXJnaW4iOnsiJGlkIjoiMTkxMSIsIlRvcCI6MC4wLCJMZWZ0IjowLjAsIlJpZ2h0IjowLjAsIkJvdHRvbSI6MC4wfSwiUGFkZGluZyI6eyIkaWQiOiIxOTEyIiwiVG9wIjowLjAsIkxlZnQiOjAuMCwiUmlnaHQiOjAuMCwiQm90dG9tIjowLjB9LCJCYWNrZ3JvdW5kIjp7IiRpZCI6IjE5MTMiLCJDb2xvciI6eyIkaWQiOiIxOTE0IiwiQSI6NTEsIlIiOjIwMCwiRyI6MjAwLCJCIjoyMDB9fSwiSXNWaXNpYmxlIjp0cnVlLCJXaWR0aCI6MC4wLCJIZWlnaHQiOjAuMCwiQm9yZGVyU3R5bGUiOnsiJGlkIjoiMTkxNSIsIkxpbmVDb2xvciI6eyIkaWQiOiIxOTE2IiwiJHR5cGUiOiJOTFJFLkNvbW1vbi5Eb20uU29saWRDb2xvckJydXNoLCBOTFJFLkNvbW1vbiIsIkNvbG9yIjp7IiRpZCI6IjE5MTciLCJBIjoyNTUsIlIiOjIzNCwiRyI6MjIsIkIiOjMwfX0sIkxpbmVXZWlnaHQiOjAuMCwiTGluZVR5cGUiOjAsIlBhcmVudFN0eWxlIjpudWxsfSwiUGFyZW50U3R5bGUiOm51bGx9LCJNYXJnaW4iOnsiJGlkIjoiMTkxOCIsIlRvcCI6MC4wLCJMZWZ0IjowLjAsIlJpZ2h0IjowLjAsIkJvdHRvbSI6MC4wfSwiUGFkZGluZyI6eyIkaWQiOiIxOTE5IiwiVG9wIjowLjAsIkxlZnQiOjAuMCwiUmlnaHQiOjAuMCwiQm90dG9tIjowLjB9LCJJc1Zpc2libGUiOnRydWUsIldpZHRoIjowLjAsIkhlaWdodCI6MC4wLCJCb3JkZXJTdHlsZSI6eyIkaWQiOiIxOTIwIiwiTGluZUNvbG9yIjpudWxsLCJMaW5lV2VpZ2h0IjowLjAsIkxpbmVUeXBlIjowLCJQYXJlbnRTdHlsZSI6bnVsbH0sIlBhcmVudFN0eWxlIjpudWxsfX1dLCJJZCI6IjQ4OGFhMTcxLTAwM2MtNGZhZC1hZWQ1LWMwNGE3ZTM2ZjU1MSIsIkluZGV4IjoxLCJIZWFkZXJUZXh0IjoiVGhlcmFwZXV0aWMgSXNvdG9wZXMiLCJTdHlsZSI6eyIkaWQiOiIxOTIxIiwiU3R5bGVJZCI6Ijk4NTEzZTEwLTU1MWMtNGYzMC1hYzExLWEwNjkwZTkwMzEzNCIsIkhlYWRlclN0eWxlIjp7IiRpZCI6IjE5MjIiLCJUZXh0SXNWZXJ0aWNhbCI6ZmFsc2UsIlRleHRTdHlsZSI6eyIkaWQiOiIxOTIzIiwiRm9udFNldHRpbmdzIjp7IiRpZCI6IjE5MjQiLCJGb250U2l6ZSI6MTAsIkZvbnROYW1lIjoiQ2FsaWJyaSIsIklzQm9sZCI6dHJ1ZSwiSXNJdGFsaWMiOmZhbHNlLCJJc1VuZGVybGluZWQiOmZhbHNlLCJQYXJlbnRTdHlsZSI6bnVsbH0sIkF1dG9TaXplIjoyLCJGb3JlZ3JvdW5kIjp7IiRpZCI6IjE5MjUiLCJDb2xvciI6eyIkaWQiOiIxOTI2IiwiQSI6MjU1LCJSIjoyNTUsIkciOjI1NSwiQiI6MjU1fX0sIk1heFdpZHRoIjo1MS40OTMzMzMzMzMzMzMzMzksIk1heEhlaWdodCI6IkluZmluaXR5IiwiU21hcnRGb3JlZ3JvdW5kSXNBY3RpdmUiOmZhbHNlLCJIb3Jpem9udGFsQWxpZ25tZW50IjowLCJWZXJ0aWNhbEFsaWdubWVudCI6MCwiU21hcnRGb3JlZ3JvdW5kIjpudWxsLCJCYWNrZ3JvdW5kRmlsbFR5cGUiOjAsIk1hcmdpbiI6eyIkaWQiOiIxOTI3IiwiVG9wIjowLjAsIkxlZnQiOjAuMCwiUmlnaHQiOjAuMCwiQm90dG9tIjowLjB9LCJQYWRkaW5nIjp7IiRpZCI6IjE5MjgiLCJUb3AiOjAuMCwiTGVmdCI6MC4wLCJSaWdodCI6MC4wLCJCb3R0b20iOjAuMH0sIkJhY2tncm91bmQiOnsiJGlkIjoiMTkyOSIsIkNvbG9yIjp7IiRpZCI6IjE5MzAiLCJBIjoyNTUsIlIiOjI1NSwiRyI6MjU1LCJCIjoyNTV9fSwiSXNWaXNpYmxlIjp0cnVlLCJXaWR0aCI6MC4wLCJIZWlnaHQiOjAuMCwiQm9yZGVyU3R5bGUiOm51bGwsIlBhcmVudFN0eWxlIjpudWxsfSwiUmVjdGFuZ2xlU3R5bGUiOnsiJGlkIjoiMTkzMSIsIk1hcmdpbiI6eyIkaWQiOiIxOTMyIiwiVG9wIjowLjAsIkxlZnQiOjAuMCwiUmlnaHQiOjAuMCwiQm90dG9tIjowLjB9LCJQYWRkaW5nIjp7IiRpZCI6IjE5MzMiLCJUb3AiOjAuMCwiTGVmdCI6MC4wLCJSaWdodCI6MC4wLCJCb3R0b20iOjAuMH0sIkJhY2tncm91bmQiOnsiJGlkIjoiMTkzNCIsIkNvbG9yIjp7IiRpZCI6IjE5MzUiLCJBIjoyNTUsIlIiOjIxLCJHIjo5NiwiQiI6MTMwfX0sIklzVmlzaWJsZSI6dHJ1ZSwiV2lkdGgiOjAuMCwiSGVpZ2h0IjowLjAsIkJvcmRlclN0eWxlIjp7IiRpZCI6IjE5MzYiLCJMaW5lQ29sb3IiOnsiJGlkIjoiMTkzNyIsIiR0eXBlIjoiTkxSRS5Db21tb24uRG9tLlNvbGlkQ29sb3JCcnVzaCwgTkxSRS5Db21tb24iLCJDb2xvciI6eyIkaWQiOiIxOTM4IiwiQSI6MjU1LCJSIjoyNTUsIkciOjI1NSwiQiI6MjU1fX0sIkxpbmVXZWlnaHQiOjAuMCwiTGluZVR5cGUiOjAsIlBhcmVudFN0eWxlIjpudWxsfSwiUGFyZW50U3R5bGUiOm51bGx9LCJNYXJnaW4iOnsiJGlkIjoiMTkzOSIsIlRvcCI6MC4wLCJMZWZ0IjowLjAsIlJpZ2h0IjowLjAsIkJvdHRvbSI6MC4wfSwiUGFkZGluZyI6eyIkaWQiOiIxOTQwIiwiVG9wIjowLjAsIkxlZnQiOjAuMCwiUmlnaHQiOjAuMCwiQm90dG9tIjowLjB9LCJCYWNrZ3JvdW5kIjpudWxsLCJJc1Zpc2libGUiOnRydWUsIldpZHRoIjowLjAsIkhlaWdodCI6MC4wLCJCb3JkZXJTdHlsZSI6bnVsbCwiUGFyZW50U3R5bGUiOm51bGx9LCJCYWNrZ3JvdW5kU3R5bGUiOnsiJGlkIjoiMTk0MSIsIk1hcmdpbiI6eyIkaWQiOiIxOTQyIiwiVG9wIjowLjAsIkxlZnQiOjAuMCwiUmlnaHQiOjAuMCwiQm90dG9tIjowLjB9LCJQYWRkaW5nIjp7IiRpZCI6IjE5NDMiLCJUb3AiOjAuMCwiTGVmdCI6MC4wLCJSaWdodCI6MC4wLCJCb3R0b20iOjAuMH0sIkJhY2tncm91bmQiOnsiJGlkIjoiMTk0NCIsIkNvbG9yIjp7IiRpZCI6IjE5NDUiLCJBIjo1MSwiUiI6MjAwLCJHIjoyMDAsIkIiOjIwMH19LCJJc1Zpc2libGUiOnRydWUsIldpZHRoIjowLjAsIkhlaWdodCI6MC4wLCJCb3JkZXJTdHlsZSI6eyIkaWQiOiIxOTQ2IiwiTGluZUNvbG9yIjp7IiRpZCI6IjE5NDciLCIkdHlwZSI6Ik5MUkUuQ29tbW9uLkRvbS5Tb2xpZENvbG9yQnJ1c2gsIE5MUkUuQ29tbW9uIiwiQ29sb3IiOnsiJGlkIjoiMTk0OCIsIkEiOjI1NSwiUiI6MjM0LCJHIjoyMiwiQiI6MzB9fSwiTGluZVdlaWdodCI6MC4wLCJMaW5lVHlwZSI6MCwiUGFyZW50U3R5bGUiOm51bGx9LCJQYXJlbnRTdHlsZSI6bnVsbH0sIklzQWJvdmVUaW1lYmFuZCI6ZmFsc2UsIlNwYWNpbmciOjMsIkRlZmF1bHRTd2ltbGFuZVRhc2tTdHlsZSI6eyIkaWQiOiIxOTQ5IiwiJHR5cGUiOiJOTFJFLkNvbW1vbi5Eb20uU3R5bGVzLkV4cGxpY2l0U2V0YWJsZVRhc2tTdHlsZSwgTkxSRS5Db21tb24iLCJTaGFwZSI6MSwiU2hhcGVUaGlja25lc3MiOjAsIkR1cmF0aW9uRm9ybWF0IjowLCJJbmNsdWRlTm9uV29ya2luZ0RheXNJbkR1cmF0aW9uIjpmYWxzZSwiUGVyY2VudGFnZUNvbXBsZXRlU3R5bGUiOnsiJGlkIjoiMTk1MCIsIkZvbnRTZXR0aW5ncyI6eyIkaWQiOiIxOTUxIiwiRm9udFNpemUiOjEwLCJGb250TmFtZSI6IkNhbGlicmkiLCJJc0JvbGQiOmZhbHNlLCJJc0l0YWxpYyI6ZmFsc2UsIklzVW5kZXJsaW5lZCI6ZmFsc2UsIlBhcmVudFN0eWxlIjpudWxsfSwiQXV0b1NpemUiOjAsIkZvcmVncm91bmQiOnsiJGlkIjoiMTk1MiIsIkNvbG9yIjp7IiRpZCI6IjE5NTM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Tk1NCIsIlRvcCI6MC4wLCJMZWZ0IjowLjAsIlJpZ2h0IjowLjAsIkJvdHRvbSI6MC4wfSwiUGFkZGluZyI6eyIkaWQiOiIxOTU1IiwiVG9wIjowLjAsIkxlZnQiOjAuMCwiUmlnaHQiOjAuMCwiQm90dG9tIjowLjB9LCJCYWNrZ3JvdW5kIjp7IiRpZCI6IjE5NTYiLCJDb2xvciI6eyIkaWQiOiIxOTU3IiwiQSI6ODksIlIiOjAsIkciOjAsIkIiOjB9fSwiSXNWaXNpYmxlIjp0cnVlLCJXaWR0aCI6MC4wLCJIZWlnaHQiOjAuMCwiQm9yZGVyU3R5bGUiOnsiJGlkIjoiMTk1OCIsIkxpbmVDb2xvciI6bnVsbCwiTGluZVdlaWdodCI6MC4wLCJMaW5lVHlwZSI6MCwiUGFyZW50U3R5bGUiOm51bGx9LCJQYXJlbnRTdHlsZSI6bnVsbH0sIkR1cmF0aW9uU3R5bGUiOnsiJGlkIjoiMTk1OSIsIkZvbnRTZXR0aW5ncyI6eyIkaWQiOiIxOTYwIiwiRm9udFNpemUiOjEwLCJGb250TmFtZSI6IkNhbGlicmkiLCJJc0JvbGQiOmZhbHNlLCJJc0l0YWxpYyI6ZmFsc2UsIklzVW5kZXJsaW5lZCI6ZmFsc2UsIlBhcmVudFN0eWxlIjpudWxsfSwiQXV0b1NpemUiOjAsIkZvcmVncm91bmQiOnsiJGlkIjoiMTk2MSIsIkNvbG9yIjp7IiRpZCI6IjE5NjI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xOTYzIiwiVG9wIjowLjAsIkxlZnQiOjAuMCwiUmlnaHQiOjAuMCwiQm90dG9tIjowLjB9LCJQYWRkaW5nIjp7IiRpZCI6IjE5NjQiLCJUb3AiOjAuMCwiTGVmdCI6MC4wLCJSaWdodCI6MC4wLCJCb3R0b20iOjAuMH0sIkJhY2tncm91bmQiOnsiJGlkIjoiMTk2NSIsIkNvbG9yIjp7IiRpZCI6IjE5NjYiLCJBIjoyNTUsIlIiOjIzNywiRyI6MTI1LCJCIjo0OX19LCJJc1Zpc2libGUiOnRydWUsIldpZHRoIjowLjAsIkhlaWdodCI6MC4wLCJCb3JkZXJTdHlsZSI6eyIkaWQiOiIxOTY3IiwiTGluZUNvbG9yIjpudWxsLCJMaW5lV2VpZ2h0IjowLjAsIkxpbmVUeXBlIjowLCJQYXJlbnRTdHlsZSI6bnVsbH0sIlBhcmVudFN0eWxlIjpudWxsfSwiSG9yaXpvbnRhbENvbm5lY3RvclN0eWxlIjp7IiRpZCI6IjE5NjgiLCJMaW5lQ29sb3IiOnsiJGlkIjoiMTk2OSIsIiR0eXBlIjoiTkxSRS5Db21tb24uRG9tLlNvbGlkQ29sb3JCcnVzaCwgTkxSRS5Db21tb24iLCJDb2xvciI6eyIkaWQiOiIxOTcwIiwiQSI6MjU1LCJSIjowLCJHIjowLCJCIjowfX0sIkxpbmVXZWlnaHQiOjAuMCwiTGluZVR5cGUiOjAsIlBhcmVudFN0eWxlIjpudWxsfSwiVmVydGljYWxDb25uZWN0b3JTdHlsZSI6eyIkaWQiOiIxOTcxIiwiTGluZUNvbG9yIjp7IiRpZCI6IjE5NzIiLCIkdHlwZSI6Ik5MUkUuQ29tbW9uLkRvbS5Tb2xpZENvbG9yQnJ1c2gsIE5MUkUuQ29tbW9uIiwiQ29sb3IiOnsiJGlkIjoiMTk3My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TcGFjaW5nIjozLCJJc0JlbG93VGltZWJhbmQiOmZhbHNlLCJQZXJjZW50YWdlQ29tcGxldGVTaGFwZU9wYWNpdHkiOjM1LCJCYXNlbGluZVN0eWxlIjp7IiRpZCI6IjE5NzQiLCJTaGFwZVN0eWxlIjp7IiRpZCI6IjE5NzUiLCJNYXJnaW4iOnsiJGlkIjoiMTk3NiIsIlRvcCI6MC4wLCJMZWZ0IjowLjAsIlJpZ2h0IjowLjAsIkJvdHRvbSI6MC4wfSwiUGFkZGluZyI6eyIkaWQiOiIxOTc3IiwiVG9wIjowLjAsIkxlZnQiOjAuMCwiUmlnaHQiOjAuMCwiQm90dG9tIjowLjB9LCJCYWNrZ3JvdW5kIjp7IiRpZCI6IjE5NzgiLCJDb2xvciI6eyIkaWQiOiIxOTc5IiwiQSI6MTUzLCJSIjowLCJHIjowLCJCIjowfX0sIklzVmlzaWJsZSI6dHJ1ZSwiV2lkdGgiOjAuMCwiSGVpZ2h0IjowLjAsIkJvcmRlclN0eWxlIjp7IiRpZCI6IjE5ODAiLCJMaW5lQ29sb3IiOm51bGwsIkxpbmVXZWlnaHQiOjAuMCwiTGluZVR5cGUiOjAsIlBhcmVudFN0eWxlIjpudWxsfSwiUGFyZW50U3R5bGUiOm51bGx9LCJNYXJnaW4iOnsiJGlkIjoiMTk4MSIsIlRvcCI6MC4wLCJMZWZ0IjowLjAsIlJpZ2h0IjowLjAsIkJvdHRvbSI6MC4wfSwiUGFkZGluZyI6eyIkaWQiOiIxOTgyIiwiVG9wIjowLjAsIkxlZnQiOjAuMCwiUmlnaHQiOjAuMCwiQm90dG9tIjowLjB9LCJCYWNrZ3JvdW5kIjpudWxsLCJJc1Zpc2libGUiOnRydWUsIldpZHRoIjowLjAsIkhlaWdodCI6MC4wLCJCb3JkZXJTdHlsZSI6bnVsbCwiUGFyZW50U3R5bGUiOm51bGx9LCJTaGFwZVN0eWxlIjp7IiRpZCI6IjE5ODMiLCJNYXJnaW4iOnsiJGlkIjoiMTk4NCIsIlRvcCI6MC4wLCJMZWZ0Ijo0LjAsIlJpZ2h0Ijo0LjAsIkJvdHRvbSI6MC4wfSwiUGFkZGluZyI6eyIkaWQiOiIxOTg1IiwiVG9wIjowLjAsIkxlZnQiOjAuMCwiUmlnaHQiOjAuMCwiQm90dG9tIjowLjB9LCJCYWNrZ3JvdW5kIjp7IiRpZCI6IjE5ODYiLCJDb2xvciI6eyIkaWQiOiIxOTg3IiwiQSI6MjU1LCJSIjoyMzMsIkciOjExMywiQiI6NTB9fSwiSXNWaXNpYmxlIjp0cnVlLCJXaWR0aCI6MC4wLCJIZWlnaHQiOjEwLjAsIkJvcmRlclN0eWxlIjp7IiRpZCI6IjE5ODgiLCJMaW5lQ29sb3IiOnsiJGlkIjoiMTk4OSIsIiR0eXBlIjoiTkxSRS5Db21tb24uRG9tLlNvbGlkQ29sb3JCcnVzaCwgTkxSRS5Db21tb24iLCJDb2xvciI6eyIkaWQiOiIxOTkwIiwiQSI6MjU1LCJSIjoyMzQsIkciOjIyLCJCIjozMH19LCJMaW5lV2VpZ2h0IjowLjAsIkxpbmVUeXBlIjowLCJQYXJlbnRTdHlsZSI6bnVsbH0sIlBhcmVudFN0eWxlIjpudWxsfSwiVGl0bGVTdHlsZSI6eyIkaWQiOiIxOTkxIiwiRm9udFNldHRpbmdzIjp7IiRpZCI6IjE5OTIiLCJGb250U2l6ZSI6MTEsIkZvbnROYW1lIjoiQ2FsaWJyaSIsIklzQm9sZCI6ZmFsc2UsIklzSXRhbGljIjpmYWxzZSwiSXNVbmRlcmxpbmVkIjpmYWxzZSwiUGFyZW50U3R5bGUiOm51bGx9LCJBdXRvU2l6ZSI6MCwiRm9yZWdyb3VuZCI6eyIkaWQiOiIxOTkzIiwiQ29sb3IiOnsiJGlkIjoiMTk5N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xOTk1IiwiVG9wIjowLjAsIkxlZnQiOjAuMCwiUmlnaHQiOjAuMCwiQm90dG9tIjowLjB9LCJQYWRkaW5nIjp7IiRpZCI6IjE5OTYiLCJUb3AiOjAuMCwiTGVmdCI6MC4wLCJSaWdodCI6MC4wLCJCb3R0b20iOjAuMH0sIkJhY2tncm91bmQiOnsiJGlkIjoiMTk5NyIsIkNvbG9yIjp7IiRpZCI6IjE5OTgiLCJBIjoyNTUsIlIiOjAsIkciOjAsIkIiOjB9fSwiSXNWaXNpYmxlIjp0cnVlLCJXaWR0aCI6MC4wLCJIZWlnaHQiOjAuMCwiQm9yZGVyU3R5bGUiOnsiJGlkIjoiMTk5OSIsIkxpbmVDb2xvciI6bnVsbCwiTGluZVdlaWdodCI6MC4wLCJMaW5lVHlwZSI6MCwiUGFyZW50U3R5bGUiOm51bGx9LCJQYXJlbnRTdHlsZSI6bnVsbH0sIkRhdGVTdHlsZSI6eyIkaWQiOiIyMDAwIiwiRm9udFNldHRpbmdzIjp7IiRpZCI6IjIwMDEiLCJGb250U2l6ZSI6MTAsIkZvbnROYW1lIjoiQ2FsaWJyaSIsIklzQm9sZCI6ZmFsc2UsIklzSXRhbGljIjpmYWxzZSwiSXNVbmRlcmxpbmVkIjpmYWxzZSwiUGFyZW50U3R5bGUiOm51bGx9LCJBdXRvU2l6ZSI6MCwiRm9yZWdyb3VuZCI6eyIkaWQiOiIyMDAyIiwiQ29sb3IiOnsiJGlkIjoiMjAwMy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yMDA0IiwiVG9wIjowLjAsIkxlZnQiOjAuMCwiUmlnaHQiOjAuMCwiQm90dG9tIjowLjB9LCJQYWRkaW5nIjp7IiRpZCI6IjIwMDUiLCJUb3AiOjAuMCwiTGVmdCI6MC4wLCJSaWdodCI6MC4wLCJCb3R0b20iOjAuMH0sIkJhY2tncm91bmQiOnsiJGlkIjoiMjAwNiIsIkNvbG9yIjp7IiRpZCI6IjIwMDciLCJBIjoyNTUsIlIiOjE0LCJHIjo0MCwiQiI6NjV9fSwiSXNWaXNpYmxlIjp0cnVlLCJXaWR0aCI6MC4wLCJIZWlnaHQiOjAuMCwiQm9yZGVyU3R5bGUiOnsiJGlkIjoiMjAwOCIsIkxpbmVDb2xvciI6bnVsbCwiTGluZVdlaWdodCI6MC4wLCJMaW5lVHlwZSI6MCwiUGFyZW50U3R5bGUiOm51bGx9LCJQYXJlbnRTdHlsZSI6bnVsbH0sIkRhdGVGb3JtYXQiOnsiJGlkIjoiMjAwO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MDEwIiwiRm9ybWF0IjowLCJJc1Zpc2libGUiOmZhbHNlLCJMYXN0S25vd25WaXNpYmlsaXR5U3RhdGUiOmZhbHNlfSwiSXNWaXNpYmxlIjp0cnVlLCJQYXJlbnRTdHlsZSI6bnVsbCwiX2V4cGxpY2l0bHlTZXQiOnsiJGlkIjoiMjAxMS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XZWVrTnVtYmVyaW5nIjpmYWxzZSwiSXNWaXNpYmxlIjpmYWxzZX19LCJEZWZhdWx0U3dpbWxhbmVNb3RTdHlsZSI6eyIkaWQiOiIyMDEyIiwiU2hhcGUiOjEsIkNvbm5lY3Rvck1hcmdpbiI6eyIkaWQiOiIyMDEzIiwiVG9wIjowLjAsIkxlZnQiOjIuMCwiUmlnaHQiOjIuMCwiQm90dG9tIjowLjB9LCJDb25uZWN0b3JTdHlsZSI6eyIkaWQiOiIyMDE0IiwiTGluZUNvbG9yIjp7IiRpZCI6IjIwMTUiLCIkdHlwZSI6Ik5MUkUuQ29tbW9uLkRvbS5Tb2xpZENvbG9yQnJ1c2gsIE5MUkUuQ29tbW9uIiwiQ29sb3IiOnsiJGlkIjoiMjAxNiIsIkEiOjEyNywiUiI6MTI4LCJHIjo1MywiQiI6MTR9fSwiTGluZVdlaWdodCI6MS4wLCJMaW5lVHlwZSI6MCwiUGFyZW50U3R5bGUiOm51bGx9LCJJc0JlbG93VGltZWJhbmQiOmZhbHNlLCJQb3NpdGlvbk9uVGFzayI6MSwiSGlkZURhdGUiOmZhbHNlLCJTaGFwZVNpemUiOjAsIlNwYWNpbmciOjAuMCwiUGFkZGluZyI6eyIkaWQiOiIyMDE3IiwiVG9wIjo1LjAsIkxlZnQiOjMuMCwiUmlnaHQiOjAuMCwiQm90dG9tIjoyLjB9LCJTaGFwZVN0eWxlIjp7IiRpZCI6IjIwMTgiLCJNYXJnaW4iOnsiJGlkIjoiMjAxOSIsIlRvcCI6MC4wLCJMZWZ0IjowLjAsIlJpZ2h0IjowLjAsIkJvdHRvbSI6MC4wfSwiUGFkZGluZyI6eyIkaWQiOiIyMDIwIiwiVG9wIjowLjAsIkxlZnQiOjAuMCwiUmlnaHQiOjAuMCwiQm90dG9tIjowLjB9LCJCYWNrZ3JvdW5kIjp7IiRpZCI6IjIwMjEiLCJDb2xvciI6eyIkaWQiOiIyMDIyIiwiQSI6MjU1LCJSIjoxMjgsIkciOjUzLCJCIjoxNH19LCJJc1Zpc2libGUiOnRydWUsIldpZHRoIjoxMi4wLCJIZWlnaHQiOjE0LjAsIkJvcmRlclN0eWxlIjp7IiRpZCI6IjIwMjMiLCJMaW5lQ29sb3IiOnsiJGlkIjoiMjAyNCIsIiR0eXBlIjoiTkxSRS5Db21tb24uRG9tLlNvbGlkQ29sb3JCcnVzaCwgTkxSRS5Db21tb24iLCJDb2xvciI6eyIkaWQiOiIyMDI1IiwiQSI6MjU1LCJSIjoyNTUsIkciOjI1NSwiQiI6MjU1fX0sIkxpbmVXZWlnaHQiOjAuMCwiTGluZVR5cGUiOjAsIlBhcmVudFN0eWxlIjpudWxsfSwiUGFyZW50U3R5bGUiOm51bGx9LCJUaXRsZVN0eWxlIjp7IiRpZCI6IjIwMjYiLCJGb250U2V0dGluZ3MiOnsiJGlkIjoiMjAyNyIsIkZvbnRTaXplIjoxMSwiRm9udE5hbWUiOiJDYWxpYnJpIiwiSXNCb2xkIjpmYWxzZSwiSXNJdGFsaWMiOmZhbHNlLCJJc1VuZGVybGluZWQiOmZhbHNlLCJQYXJlbnRTdHlsZSI6bnVsbH0sIkF1dG9TaXplIjowLCJGb3JlZ3JvdW5kIjp7IiRpZCI6IjIwMjgiLCJDb2xvciI6eyIkaWQiOiIyMDI5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IwMzAiLCJUb3AiOjAuMCwiTGVmdCI6MC4wLCJSaWdodCI6MC4wLCJCb3R0b20iOjAuMH0sIlBhZGRpbmciOnsiJGlkIjoiMjAzMSIsIlRvcCI6MC4wLCJMZWZ0IjowLjAsIlJpZ2h0IjowLjAsIkJvdHRvbSI6MC4wfSwiQmFja2dyb3VuZCI6eyIkaWQiOiIyMDMyIiwiQ29sb3IiOnsiJGlkIjoiMjAzMyIsIkEiOjI1NSwiUiI6MCwiRyI6MCwiQiI6MH19LCJJc1Zpc2libGUiOnRydWUsIldpZHRoIjowLjAsIkhlaWdodCI6MC4wLCJCb3JkZXJTdHlsZSI6eyIkaWQiOiIyMDM0IiwiTGluZUNvbG9yIjpudWxsLCJMaW5lV2VpZ2h0IjowLjAsIkxpbmVUeXBlIjowLCJQYXJlbnRTdHlsZSI6bnVsbH0sIlBhcmVudFN0eWxlIjpudWxsfSwiRGF0ZVN0eWxlIjp7IiRpZCI6IjIwMzUiLCJGb250U2V0dGluZ3MiOnsiJGlkIjoiMjAzNiIsIkZvbnRTaXplIjoxMCwiRm9udE5hbWUiOiJDYWxpYnJpIiwiSXNCb2xkIjpmYWxzZSwiSXNJdGFsaWMiOmZhbHNlLCJJc1VuZGVybGluZWQiOmZhbHNlLCJQYXJlbnRTdHlsZSI6bnVsbH0sIkF1dG9TaXplIjowLCJGb3JlZ3JvdW5kIjp7IiRpZCI6IjIwMzciLCJDb2xvciI6eyIkaWQiOiIyMDM4IiwiQSI6MjU1LCJSIjoxNCwiRyI6NDAsIkIiOjY1fX0sIk1heFdpZHRoIjoyMDAuMCwiTWF4SGVpZ2h0IjoiSW5maW5pdHkiLCJTbWFydEZvcmVncm91bmRJc0FjdGl2ZSI6ZmFsc2UsIkhvcml6b250YWxBbGlnbm1lbnQiOjEsIlZlcnRpY2FsQWxpZ25tZW50IjoxLCJTbWFydEZvcmVncm91bmQiOm51bGwsIkJhY2tncm91bmRGaWxsVHlwZSI6MCwiTWFyZ2luIjp7IiRpZCI6IjIwMzkiLCJUb3AiOjAuMCwiTGVmdCI6MC4wLCJSaWdodCI6MC4wLCJCb3R0b20iOjAuMH0sIlBhZGRpbmciOnsiJGlkIjoiMjA0MCIsIlRvcCI6MC4wLCJMZWZ0IjowLjAsIlJpZ2h0IjowLjAsIkJvdHRvbSI6MC4wfSwiQmFja2dyb3VuZCI6eyIkaWQiOiIyMDQxIiwiQ29sb3IiOnsiJGlkIjoiMjA0MiIsIkEiOjI1NSwiUiI6MTQsIkciOjQwLCJCIjo2NX19LCJJc1Zpc2libGUiOnRydWUsIldpZHRoIjowLjAsIkhlaWdodCI6MC4wLCJCb3JkZXJTdHlsZSI6eyIkaWQiOiIyMDQzIiwiTGluZUNvbG9yIjpudWxsLCJMaW5lV2VpZ2h0IjowLjAsIkxpbmVUeXBlIjowLCJQYXJlbnRTdHlsZSI6bnVsbH0sIlBhcmVudFN0eWxlIjpudWxsfSwiRGF0ZUZvcm1hdCI6eyIkaWQiOiIyMDQ0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wNDUiLCJGb3JtYXQiOjAsIklzVmlzaWJsZSI6ZmFsc2UsIkxhc3RLbm93blZpc2liaWxpdHlTdGF0ZSI6ZmFsc2V9LCJJc1Zpc2libGUiOmZhbHNlLCJQYXJlbnRTdHlsZSI6bnVsbH0sIkRlZmF1bHRTd2ltbGFuZU1pbGVzdG9uZVN0eWxlIjp7IiRpZCI6IjIwNDYiLCJUaXRsZVBvc2l0aW9uIjoiTGVmdCIsIkRhdGVQb3NpdGlvbiI6IlJpZ2h0IiwiU2hhcGVUeXBlIjoxLCJTaGFwZVNpemUiOjAsIlNwYWNpbmciOjUsIlNoYXBlU3R5bGUiOnsiJGlkIjoiMjA0NyIsIk1hcmdpbiI6eyIkaWQiOiIyMDQ4IiwiVG9wIjowLjAsIkxlZnQiOjAuMCwiUmlnaHQiOjAuMCwiQm90dG9tIjowLjB9LCJQYWRkaW5nIjp7IiRpZCI6IjIwNDkiLCJUb3AiOjAuMCwiTGVmdCI6MC4wLCJSaWdodCI6MC4wLCJCb3R0b20iOjAuMH0sIkJhY2tncm91bmQiOnsiJGlkIjoiMjA1MCIsIkNvbG9yIjp7IiRpZCI6IjIwNTEiLCJBIjoyNTUsIlIiOjIzMywiRyI6MTEzLCJCIjo1MH19LCJJc1Zpc2libGUiOnRydWUsIldpZHRoIjoxMi4wLCJIZWlnaHQiOjE0LjAsIkJvcmRlclN0eWxlIjp7IiRpZCI6IjIwNTIiLCJMaW5lQ29sb3IiOnsiJGlkIjoiMjA1MyIsIiR0eXBlIjoiTkxSRS5Db21tb24uRG9tLlNvbGlkQ29sb3JCcnVzaCwgTkxSRS5Db21tb24iLCJDb2xvciI6eyIkaWQiOiIyMDU0IiwiQSI6MjU1LCJSIjoyMzQsIkciOjIyLCJCIjozMH19LCJMaW5lV2VpZ2h0IjowLjAsIkxpbmVUeXBlIjowLCJQYXJlbnRTdHlsZSI6bnVsbH0sIlBhcmVudFN0eWxlIjpudWxsfSwiVGl0bGVTdHlsZSI6eyIkaWQiOiIyMDU1IiwiRm9udFNldHRpbmdzIjp7IiRpZCI6IjIwNTYiLCJGb250U2l6ZSI6MTEsIkZvbnROYW1lIjoiQ2FsaWJyaSIsIklzQm9sZCI6ZmFsc2UsIklzSXRhbGljIjpmYWxzZSwiSXNVbmRlcmxpbmVkIjpmYWxzZSwiUGFyZW50U3R5bGUiOm51bGx9LCJBdXRvU2l6ZSI6MCwiRm9yZWdyb3VuZCI6eyIkaWQiOiIyMDU3IiwiQ29sb3IiOnsiJGlkIjoiMjA1OC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yMDU5IiwiVG9wIjowLjAsIkxlZnQiOjAuMCwiUmlnaHQiOjAuMCwiQm90dG9tIjowLjB9LCJQYWRkaW5nIjp7IiRpZCI6IjIwNjAiLCJUb3AiOjAuMCwiTGVmdCI6MC4wLCJSaWdodCI6MC4wLCJCb3R0b20iOjAuMH0sIkJhY2tncm91bmQiOnsiJGlkIjoiMjA2MSIsIkNvbG9yIjp7IiRpZCI6IjIwNjIiLCJBIjoyNTUsIlIiOjAsIkciOjAsIkIiOjB9fSwiSXNWaXNpYmxlIjp0cnVlLCJXaWR0aCI6MC4wLCJIZWlnaHQiOjAuMCwiQm9yZGVyU3R5bGUiOnsiJGlkIjoiMjA2MyIsIkxpbmVDb2xvciI6bnVsbCwiTGluZVdlaWdodCI6MC4wLCJMaW5lVHlwZSI6MCwiUGFyZW50U3R5bGUiOm51bGx9LCJQYXJlbnRTdHlsZSI6bnVsbH0sIkRhdGVTdHlsZSI6eyIkaWQiOiIyMDY0IiwiRm9udFNldHRpbmdzIjp7IiRpZCI6IjIwNjUiLCJGb250U2l6ZSI6MTAsIkZvbnROYW1lIjoiQ2FsaWJyaSIsIklzQm9sZCI6ZmFsc2UsIklzSXRhbGljIjpmYWxzZSwiSXNVbmRlcmxpbmVkIjpmYWxzZSwiUGFyZW50U3R5bGUiOm51bGx9LCJBdXRvU2l6ZSI6MCwiRm9yZWdyb3VuZCI6eyIkaWQiOiIyMDY2IiwiQ29sb3IiOnsiJGlkIjoiMjA2Ny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yMDY4IiwiVG9wIjowLjAsIkxlZnQiOjAuMCwiUmlnaHQiOjAuMCwiQm90dG9tIjowLjB9LCJQYWRkaW5nIjp7IiRpZCI6IjIwNjkiLCJUb3AiOjAuMCwiTGVmdCI6MC4wLCJSaWdodCI6MC4wLCJCb3R0b20iOjAuMH0sIkJhY2tncm91bmQiOnsiJGlkIjoiMjA3MCIsIkNvbG9yIjp7IiRpZCI6IjIwNzEiLCJBIjoyNTUsIlIiOjE0LCJHIjo0MCwiQiI6NjV9fSwiSXNWaXNpYmxlIjp0cnVlLCJXaWR0aCI6MC4wLCJIZWlnaHQiOjAuMCwiQm9yZGVyU3R5bGUiOnsiJGlkIjoiMjA3MiIsIkxpbmVDb2xvciI6bnVsbCwiTGluZVdlaWdodCI6MC4wLCJMaW5lVHlwZSI6MCwiUGFyZW50U3R5bGUiOm51bGx9LCJQYXJlbnRTdHlsZSI6bnVsbH0sIkRhdGVGb3JtYXQiOnsiJGlkIjoiMjA3M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MDc0IiwiRm9ybWF0IjowLCJJc1Zpc2libGUiOmZhbHNlLCJMYXN0S25vd25WaXNpYmlsaXR5U3RhdGUiOmZhbHNlfSwiSXNWaXNpYmxlIjp0cnVlLCJQYXJlbnRTdHlsZSI6bnVsbH0sIkRlZmF1bHRTd2ltbGFuZUFjdGl2aXR5U3R5bGUiOnsiJGlkIjoiMjA3NSIsIkhlYWRlclN0eWxlIjp7IiRpZCI6IjIwNzYiLCJUZXh0U3R5bGUiOnsiJGlkIjoiMjA3NyIsIkZvbnRTZXR0aW5ncyI6eyIkaWQiOiIyMDc4IiwiRm9udFNpemUiOjExLCJGb250TmFtZSI6IkNhbGlicmkiLCJJc0JvbGQiOmZhbHNlLCJJc0l0YWxpYyI6ZmFsc2UsIklzVW5kZXJsaW5lZCI6ZmFsc2UsIlBhcmVudFN0eWxlIjpudWxsfSwiQXV0b1NpemUiOjIsIkZvcmVncm91bmQiOnsiJGlkIjoiMjA3OSIsIkNvbG9yIjp7IiRpZCI6IjIwODA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yMDgxIiwiVG9wIjowLjAsIkxlZnQiOjAuMCwiUmlnaHQiOjAuMCwiQm90dG9tIjowLjB9LCJQYWRkaW5nIjp7IiRpZCI6IjIwODIiLCJUb3AiOjAuMCwiTGVmdCI6MC4wLCJSaWdodCI6MC4wLCJCb3R0b20iOjAuMH0sIkJhY2tncm91bmQiOnsiJGlkIjoiMjA4MyIsIkNvbG9yIjp7IiRpZCI6IjIwODQiLCJBIjoyNTUsIlIiOjAsIkciOjAsIkIiOjB9fSwiSXNWaXNpYmxlIjp0cnVlLCJXaWR0aCI6MC4wLCJIZWlnaHQiOjAuMCwiQm9yZGVyU3R5bGUiOm51bGwsIlBhcmVudFN0eWxlIjpudWxsfSwiUmVjdGFuZ2xlU3R5bGUiOnsiJGlkIjoiMjA4NSIsIk1hcmdpbiI6eyIkaWQiOiIyMDg2IiwiVG9wIjowLjAsIkxlZnQiOjAuMCwiUmlnaHQiOjAuMCwiQm90dG9tIjowLjB9LCJQYWRkaW5nIjp7IiRpZCI6IjIwODciLCJUb3AiOjAuMCwiTGVmdCI6MC4wLCJSaWdodCI6MC4wLCJCb3R0b20iOjAuMH0sIkJhY2tncm91bmQiOnsiJGlkIjoiMjA4OCIsIkNvbG9yIjp7IiRpZCI6IjIwODkiLCJBIjo2MywiUiI6MjMzLCJHIjoxMTMsIkIiOjUwfX0sIklzVmlzaWJsZSI6dHJ1ZSwiV2lkdGgiOjAuMCwiSGVpZ2h0IjowLjAsIkJvcmRlclN0eWxlIjp7IiRpZCI6IjIwOTAiLCJMaW5lQ29sb3IiOnsiJGlkIjoiMjA5MSIsIiR0eXBlIjoiTkxSRS5Db21tb24uRG9tLlNvbGlkQ29sb3JCcnVzaCwgTkxSRS5Db21tb24iLCJDb2xvciI6eyIkaWQiOiIyMDkyIiwiQSI6MjU1LCJSIjoyNTUsIkciOjI1NSwiQiI6MjU1fX0sIkxpbmVXZWlnaHQiOjAuMCwiTGluZVR5cGUiOjAsIlBhcmVudFN0eWxlIjpudWxsfSwiUGFyZW50U3R5bGUiOm51bGx9LCJNYXJnaW4iOnsiJGlkIjoiMjA5MyIsIlRvcCI6MC4wLCJMZWZ0IjowLjAsIlJpZ2h0IjowLjAsIkJvdHRvbSI6MC4wfSwiUGFkZGluZyI6eyIkaWQiOiIyMDk0IiwiVG9wIjowLjAsIkxlZnQiOjAuMCwiUmlnaHQiOjAuMCwiQm90dG9tIjowLjB9LCJCYWNrZ3JvdW5kIjpudWxsLCJJc1Zpc2libGUiOnRydWUsIldpZHRoIjowLjAsIkhlaWdodCI6MC4wLCJCb3JkZXJTdHlsZSI6bnVsbCwiUGFyZW50U3R5bGUiOm51bGx9LCJCYWNrZ3JvdW5kU3R5bGUiOnsiJGlkIjoiMjA5NSIsIk1hcmdpbiI6eyIkaWQiOiIyMDk2IiwiVG9wIjowLjAsIkxlZnQiOjAuMCwiUmlnaHQiOjAuMCwiQm90dG9tIjowLjB9LCJQYWRkaW5nIjp7IiRpZCI6IjIwOTciLCJUb3AiOjAuMCwiTGVmdCI6MC4wLCJSaWdodCI6MC4wLCJCb3R0b20iOjAuMH0sIkJhY2tncm91bmQiOnsiJGlkIjoiMjA5OCIsIkNvbG9yIjp7IiRpZCI6IjIwOTkiLCJBIjo1MSwiUiI6MjAwLCJHIjoyMDAsIkIiOjIwMH19LCJJc1Zpc2libGUiOnRydWUsIldpZHRoIjowLjAsIkhlaWdodCI6MC4wLCJCb3JkZXJTdHlsZSI6eyIkaWQiOiIyMTAwIiwiTGluZUNvbG9yIjp7IiRpZCI6IjIxMDEiLCIkdHlwZSI6Ik5MUkUuQ29tbW9uLkRvbS5Tb2xpZENvbG9yQnJ1c2gsIE5MUkUuQ29tbW9uIiwiQ29sb3IiOnsiJGlkIjoiMjEwMiIsIkEiOjI1NSwiUiI6MjM0LCJHIjoyMiwiQiI6MzB9fSwiTGluZVdlaWdodCI6MC4wLCJMaW5lVHlwZSI6MCwiUGFyZW50U3R5bGUiOm51bGx9LCJQYXJlbnRTdHlsZSI6bnVsbH0sIk1hcmdpbiI6eyIkaWQiOiIyMTAzIiwiVG9wIjowLjAsIkxlZnQiOjAuMCwiUmlnaHQiOjAuMCwiQm90dG9tIjowLjB9LCJQYWRkaW5nIjp7IiRpZCI6IjIxMDQiLCJUb3AiOjAuMCwiTGVmdCI6MC4wLCJSaWdodCI6MC4wLCJCb3R0b20iOjAuMH0sIklzVmlzaWJsZSI6dHJ1ZSwiV2lkdGgiOjAuMCwiSGVpZ2h0IjowLjAsIkJvcmRlclN0eWxlIjp7IiRpZCI6IjIxMDUiLCJMaW5lQ29sb3IiOm51bGwsIkxpbmVXZWlnaHQiOjAuMCwiTGluZVR5cGUiOjAsIlBhcmVudFN0eWxlIjpudWxsfSwiUGFyZW50U3R5bGUiOm51bGx9LCJNYXJnaW4iOnsiJGlkIjoiMjEwNiIsIlRvcCI6MC4wLCJMZWZ0IjowLjAsIlJpZ2h0IjowLjAsIkJvdHRvbSI6MC4wfSwiUGFkZGluZyI6eyIkaWQiOiIyMTA3IiwiVG9wIjowLjAsIkxlZnQiOjAuMCwiUmlnaHQiOjAuMCwiQm90dG9tIjowLjB9LCJJc1Zpc2libGUiOnRydWUsIldpZHRoIjowLjAsIkhlaWdodCI6MC4wLCJCb3JkZXJTdHlsZSI6eyIkaWQiOiIyMTA4IiwiTGluZUNvbG9yIjpudWxsLCJMaW5lV2VpZ2h0IjowLjAsIkxpbmVUeXBlIjowLCJQYXJlbnRTdHlsZSI6bnVsbH0sIlBhcmVudFN0eWxlIjpudWxsfX0seyIkaWQiOiIyMTA5IiwiX2FjdGl2aXRpZXMiOlt7IiRpZCI6IjIxMTAiLCJfcm93cyI6W3siJGlkIjoiMjExMSIsIl90YXNrcyI6W3siJGlkIjoiMjExMiIsIl9hdHRhY2hlZE1pbGVzdG9uZXMiOltdLCJUYXNrRGVmaW5pdGlvbiI6eyIkaWQiOiIyMTEzIiwiR3JvdXBOYW1lIjpudWxsLCJTdGFydERhdGUiOiIyMDI3LTAxLTAxVDAwOjAwOjAwWiIsIkVuZERhdGUiOiIyMDI3LTEyLTE2VDIzOjU5OjAwWiIsIlBlcmNlbnRhZ2VDb21wbGV0ZSI6bnVsbCwiU3R5bGUiOnsiJGlkIjoiMjExNCIsIlNoYXBlIjo0LCJTaGFwZVRoaWNrbmVzcyI6MCwiRHVyYXRpb25Gb3JtYXQiOjAsIkluY2x1ZGVOb25Xb3JraW5nRGF5c0luRHVyYXRpb24iOmZhbHNlLCJQZXJjZW50YWdlQ29tcGxldGVTdHlsZSI6eyIkaWQiOiIyMTE1IiwiRm9udFNldHRpbmdzIjp7IiRpZCI6IjIxMTYiLCJGb250U2l6ZSI6MTAsIkZvbnROYW1lIjoiQ2FsaWJyaSIsIklzQm9sZCI6ZmFsc2UsIklzSXRhbGljIjpmYWxzZSwiSXNVbmRlcmxpbmVkIjpmYWxzZSwiUGFyZW50U3R5bGUiOm51bGx9LCJBdXRvU2l6ZSI6MCwiRm9yZWdyb3VuZCI6eyIkaWQiOiIyMTE3IiwiQ29sb3IiOnsiJGlkIjoiMjExOC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yMTE5IiwiVG9wIjowLjAsIkxlZnQiOjAuMCwiUmlnaHQiOjAuMCwiQm90dG9tIjowLjB9LCJQYWRkaW5nIjp7IiRpZCI6IjIxMjAiLCJUb3AiOjAuMCwiTGVmdCI6MC4wLCJSaWdodCI6MC4wLCJCb3R0b20iOjAuMH0sIkJhY2tncm91bmQiOnsiJGlkIjoiMjEyMSIsIkNvbG9yIjp7IiRpZCI6IjIxMjIiLCJBIjo4OSwiUiI6MCwiRyI6MCwiQiI6MH19LCJJc1Zpc2libGUiOnRydWUsIldpZHRoIjowLjAsIkhlaWdodCI6MC4wLCJCb3JkZXJTdHlsZSI6eyIkaWQiOiIyMTIzIiwiTGluZUNvbG9yIjpudWxsLCJMaW5lV2VpZ2h0IjowLjAsIkxpbmVUeXBlIjowLCJQYXJlbnRTdHlsZSI6bnVsbH0sIlBhcmVudFN0eWxlIjpudWxsfSwiRHVyYXRpb25TdHlsZSI6eyIkaWQiOiIyMTI0IiwiRm9udFNldHRpbmdzIjp7IiRpZCI6IjIxMjUiLCJGb250U2l6ZSI6MTAsIkZvbnROYW1lIjoiQ2FsaWJyaSIsIklzQm9sZCI6ZmFsc2UsIklzSXRhbGljIjpmYWxzZSwiSXNVbmRlcmxpbmVkIjpmYWxzZSwiUGFyZW50U3R5bGUiOm51bGx9LCJBdXRvU2l6ZSI6MCwiRm9yZWdyb3VuZCI6eyIkaWQiOiIyMTI2IiwiQ29sb3IiOnsiJGlkIjoiMjEyNy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IxMjgiLCJUb3AiOjAuMCwiTGVmdCI6MC4wLCJSaWdodCI6MC4wLCJCb3R0b20iOjAuMH0sIlBhZGRpbmciOnsiJGlkIjoiMjEyOSIsIlRvcCI6MC4wLCJMZWZ0IjowLjAsIlJpZ2h0IjowLjAsIkJvdHRvbSI6MC4wfSwiQmFja2dyb3VuZCI6eyIkaWQiOiIyMTMwIiwiQ29sb3IiOnsiJGlkIjoiMjEzMSIsIkEiOjI1NSwiUiI6MjM3LCJHIjoxMjUsIkIiOjQ5fX0sIklzVmlzaWJsZSI6dHJ1ZSwiV2lkdGgiOjAuMCwiSGVpZ2h0IjowLjAsIkJvcmRlclN0eWxlIjp7IiRpZCI6IjIxMzIiLCJMaW5lQ29sb3IiOm51bGwsIkxpbmVXZWlnaHQiOjAuMCwiTGluZVR5cGUiOjAsIlBhcmVudFN0eWxlIjpudWxsfSwiUGFyZW50U3R5bGUiOm51bGx9LCJIb3Jpem9udGFsQ29ubmVjdG9yU3R5bGUiOnsiJGlkIjoiMjEzMyIsIkxpbmVDb2xvciI6eyIkaWQiOiIyMTM0IiwiJHR5cGUiOiJOTFJFLkNvbW1vbi5Eb20uU29saWRDb2xvckJydXNoLCBOTFJFLkNvbW1vbiIsIkNvbG9yIjp7IiRpZCI6IjIxMzUiLCJBIjoyNTUsIlIiOjAsIkciOjAsIkIiOjB9fSwiTGluZVdlaWdodCI6MC4wLCJMaW5lVHlwZSI6MCwiUGFyZW50U3R5bGUiOm51bGx9LCJWZXJ0aWNhbENvbm5lY3RvclN0eWxlIjp7IiRpZCI6IjIxMzYiLCJMaW5lQ29sb3IiOnsiJGlkIjoiMjEzNyIsIiR0eXBlIjoiTkxSRS5Db21tb24uRG9tLlNvbGlkQ29sb3JCcnVzaCwgTkxSRS5Db21tb24iLCJDb2xvciI6eyIkaWQiOiIyMTM4IiwiQSI6MjU1LCJSIjowLCJHIjowLCJCIjowfX0sIkxpbmVXZWlnaHQiOjAuMCwiTGluZVR5cGUiOjAsIlBhcmVudFN0eWxlIjpudWxsfSwiTWFyZ2luIjpudWxsLCJTdGFydERhdGVQb3NpdGlvbiI6NiwiRW5kRGF0ZVBvc2l0aW9uIjo2LCJEYXRlSXNWaXNpYmxlIjpmYWxzZSwiVGl0bGVQb3NpdGlvbiI6MiwiRHVyYXRpb25Qb3NpdGlvbiI6NiwiUGVyY2VudGFnZUNvbXBsZXRlZFBvc2l0aW9uIjoyLCJTcGFjaW5nIjozLCJJc0JlbG93VGltZWJhbmQiOnRydWUsIlBlcmNlbnRhZ2VDb21wbGV0ZVNoYXBlT3BhY2l0eSI6MzUsIkJhc2VsaW5lU3R5bGUiOnsiJGlkIjoiMjEzOSIsIlNoYXBlU3R5bGUiOnsiJGlkIjoiMjE0MCIsIk1hcmdpbiI6eyIkaWQiOiIyMTQxIiwiVG9wIjowLjAsIkxlZnQiOjAuMCwiUmlnaHQiOjAuMCwiQm90dG9tIjowLjB9LCJQYWRkaW5nIjp7IiRpZCI6IjIxNDIiLCJUb3AiOjAuMCwiTGVmdCI6MC4wLCJSaWdodCI6MC4wLCJCb3R0b20iOjAuMH0sIkJhY2tncm91bmQiOnsiJGlkIjoiMjE0MyIsIkNvbG9yIjp7IiRpZCI6IjIxNDQiLCJBIjoxNTMsIlIiOjAsIkciOjAsIkIiOjB9fSwiSXNWaXNpYmxlIjp0cnVlLCJXaWR0aCI6MC4wLCJIZWlnaHQiOjAuMCwiQm9yZGVyU3R5bGUiOm51bGwsIlBhcmVudFN0eWxlIjpudWxsfSwiTWFyZ2luIjp7IiRpZCI6IjIxNDUiLCJUb3AiOjAuMCwiTGVmdCI6MC4wLCJSaWdodCI6MC4wLCJCb3R0b20iOjAuMH0sIlBhZGRpbmciOnsiJGlkIjoiMjE0NiIsIlRvcCI6MC4wLCJMZWZ0IjowLjAsIlJpZ2h0IjowLjAsIkJvdHRvbSI6MC4wfSwiQmFja2dyb3VuZCI6bnVsbCwiSXNWaXNpYmxlIjp0cnVlLCJXaWR0aCI6MC4wLCJIZWlnaHQiOjAuMCwiQm9yZGVyU3R5bGUiOm51bGwsIlBhcmVudFN0eWxlIjpudWxsfSwiU2hhcGVTdHlsZSI6eyIkaWQiOiIyMTQ3IiwiTWFyZ2luIjp7IiRpZCI6IjIxNDgiLCJUb3AiOjAuMCwiTGVmdCI6NC4wLCJSaWdodCI6NC4wLCJCb3R0b20iOjAuMH0sIlBhZGRpbmciOnsiJGlkIjoiMjE0OSIsIlRvcCI6MC4wLCJMZWZ0IjowLjAsIlJpZ2h0IjowLjAsIkJvdHRvbSI6MC4wfSwiQmFja2dyb3VuZCI6eyIkaWQiOiIyMTUwIiwiQ29sb3IiOnsiJGlkIjoiMjE1MSIsIkEiOjI1NSwiUiI6MCwiRyI6MTE0LCJCIjoxODh9fSwiSXNWaXNpYmxlIjp0cnVlLCJXaWR0aCI6MC4wLCJIZWlnaHQiOjEwLjAsIkJvcmRlclN0eWxlIjp7IiRpZCI6IjIxNTIiLCJMaW5lQ29sb3IiOnsiJGlkIjoiMjE1MyIsIiR0eXBlIjoiTkxSRS5Db21tb24uRG9tLlNvbGlkQ29sb3JCcnVzaCwgTkxSRS5Db21tb24iLCJDb2xvciI6eyIkaWQiOiIyMTU0IiwiQSI6MjU1LCJSIjoyMzQsIkciOjIyLCJCIjozMH19LCJMaW5lV2VpZ2h0IjowLjAsIkxpbmVUeXBlIjowLCJQYXJlbnRTdHlsZSI6bnVsbH0sIlBhcmVudFN0eWxlIjpudWxsfSwiVGl0bGVTdHlsZSI6eyIkaWQiOiIyMTU1IiwiRm9udFNldHRpbmdzIjp7IiRpZCI6IjIxNTYiLCJGb250U2l6ZSI6MTIsIkZvbnROYW1lIjoiQ2FsaWJyaSIsIklzQm9sZCI6dHJ1ZSwiSXNJdGFsaWMiOmZhbHNlLCJJc1VuZGVybGluZWQiOmZhbHNlLCJQYXJlbnRTdHlsZSI6bnVsbH0sIkF1dG9TaXplIjowLCJGb3JlZ3JvdW5kIjp7IiRpZCI6IjIxNTciLCJDb2xvciI6eyIkaWQiOiIyMTU4IiwiQSI6MjU1LCJSIjoyNTUsIkciOjI1NSwiQiI6MjU1fX0sIk1heFdpZHRoIjo3MjAuMCwiTWF4SGVpZ2h0IjoiSW5maW5pdHkiLCJTbWFydEZvcmVncm91bmRJc0FjdGl2ZSI6ZmFsc2UsIkhvcml6b250YWxBbGlnbm1lbnQiOjEsIlZlcnRpY2FsQWxpZ25tZW50IjoxLCJTbWFydEZvcmVncm91bmQiOm51bGwsIkJhY2tncm91bmRGaWxsVHlwZSI6MCwiTWFyZ2luIjp7IiRpZCI6IjIxNTkiLCJUb3AiOjAuMCwiTGVmdCI6MC4wLCJSaWdodCI6MC4wLCJCb3R0b20iOjAuMH0sIlBhZGRpbmciOnsiJGlkIjoiMjE2MCIsIlRvcCI6MC4wLCJMZWZ0IjowLjAsIlJpZ2h0IjowLjAsIkJvdHRvbSI6MC4wfSwiQmFja2dyb3VuZCI6eyIkaWQiOiIyMTYxIiwiQ29sb3IiOnsiJGlkIjoiMjE2MiIsIkEiOjAsIlIiOjI1NSwiRyI6MjU1LCJCIjoyNTV9fSwiSXNWaXNpYmxlIjp0cnVlLCJXaWR0aCI6MC4wLCJIZWlnaHQiOjAuMCwiQm9yZGVyU3R5bGUiOnsiJGlkIjoiMjE2MyIsIkxpbmVDb2xvciI6bnVsbCwiTGluZVdlaWdodCI6MC4wLCJMaW5lVHlwZSI6MCwiUGFyZW50U3R5bGUiOm51bGx9LCJQYXJlbnRTdHlsZSI6bnVsbH0sIkRhdGVTdHlsZSI6eyIkaWQiOiIyMTY0IiwiRm9udFNldHRpbmdzIjp7IiRpZCI6IjIxNjUiLCJGb250U2l6ZSI6MTAsIkZvbnROYW1lIjoiQ2FsaWJyaSIsIklzQm9sZCI6ZmFsc2UsIklzSXRhbGljIjpmYWxzZSwiSXNVbmRlcmxpbmVkIjpmYWxzZSwiUGFyZW50U3R5bGUiOm51bGx9LCJBdXRvU2l6ZSI6MCwiRm9yZWdyb3VuZCI6eyIkaWQiOiIyMTY2IiwiQ29sb3IiOnsiJGlkIjoiMjE2Ny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yMTY4IiwiVG9wIjowLjAsIkxlZnQiOjAuMCwiUmlnaHQiOjAuMCwiQm90dG9tIjowLjB9LCJQYWRkaW5nIjp7IiRpZCI6IjIxNjkiLCJUb3AiOjAuMCwiTGVmdCI6MC4wLCJSaWdodCI6MC4wLCJCb3R0b20iOjAuMH0sIkJhY2tncm91bmQiOnsiJGlkIjoiMjE3MCIsIkNvbG9yIjp7IiRpZCI6IjIxNzEiLCJBIjoyNTUsIlIiOjE0LCJHIjo0MCwiQiI6NjV9fSwiSXNWaXNpYmxlIjp0cnVlLCJXaWR0aCI6MC4wLCJIZWlnaHQiOjAuMCwiQm9yZGVyU3R5bGUiOnsiJGlkIjoiMjE3MiIsIkxpbmVDb2xvciI6bnVsbCwiTGluZVdlaWdodCI6MC4wLCJMaW5lVHlwZSI6MCwiUGFyZW50U3R5bGUiOm51bGx9LCJQYXJlbnRTdHlsZSI6bnVsbH0sIkRhdGVGb3JtYXQiOnsiJGlkIjoiMjE3M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MTc0IiwiRm9ybWF0IjowLCJJc1Zpc2libGUiOmZhbHNlLCJMYXN0S25vd25WaXNpYmlsaXR5U3RhdGUiOmZhbHNlfSwiSXNWaXNpYmxlIjp0cnVlLCJQYXJlbnRTdHlsZSI6bnVsbH0sIkluZGV4IjowLCJTbWFydER1cmF0aW9uQWN0aXZhdGVkIjpmYWxzZSwiRGF0ZUZvcm1hdCI6eyIkcmVmIjoiMjE3MyJ9LCJXZWVrTnVtYmVyaW5nIjp7IiRpZCI6IjIxNzUiLCJGb3JtYXQiOjAsIklzVmlzaWJsZSI6ZmFsc2UsIkxhc3RLbm93blZpc2liaWxpdHlTdGF0ZSI6ZmFsc2V9LCJCYXNlbGluZURhdGEiOnsiJGlkIjoiMjE3NiIsIlN0YXJ0RGF0ZSI6IjIwMjctMDEtMDFUMDA6MDA6MDBaIiwiRW5kRGF0ZSI6IjIwMjctMTItMTZUMjM6NTk6MDBaIn0sIklkIjoiN2Y2MjI3YWMtNzJmOC00ZWI3LWI2ZTktNmMxMDViZTUxNDJlIiwiSW1wb3J0SWQiOiIiLCJUaXRsZSI6IlRlc3RpbmcgJiBDb21taXNzaW9uaW5nIiwiTm90ZSI6bnVsbCwiSHlwZXJsaW5rIjp7IiRpZCI6IjIxNzciLCJBZGRyZXNzIjoiIiwiU3ViQWRkcmVzcyI6IiJ9LCJJc0NoYW5nZWQiOmZhbHNlLCJJc05ldyI6ZmFsc2V9fV0sIl9taWxlc3RvbmVzIjpbXSwiSWQiOiIwMDAwMDAwMC0wMDAwLTAwMDAtMDAwMC0wMDAwMDAwMDAwMDAiLCJJc1NpbmdsZUl0ZW1Sb3ciOnRydWV9LHsiJGlkIjoiMjE3OCIsIl90YXNrcyI6W10sIl9taWxlc3RvbmVzIjpbeyIkaWQiOiIyMTc5IiwiSWQiOiIxYWNhZTJmNy0xMmQ5LTRhOWEtYmRlYS01YTdmODMwOGUzOGQiLCJJbmRleCI6MSwiR3JvdXBJZCI6bnVsbCwiVGl0bGUiOiJSZWFkeSBmb3IgR2F0ZSA0QSIsIkRhdGVUaW1lIjoiMjAyNy0xMi0wMVQyMzo1OTowMCIsIlBlcmNlbnRhZ2VDb21wbGV0ZSI6bnVsbCwiTm90ZSI6bnVsbCwiU3R5bGUiOnsiJGlkIjoiMjE4MCIsIlRpdGxlUG9zaXRpb24iOiJMZWZ0IiwiRGF0ZVBvc2l0aW9uIjoiTGVmdCIsIlNoYXBlVHlwZSI6MSwiU2hhcGVTaXplIjowLCJTcGFjaW5nIjowLCJTaGFwZVN0eWxlIjp7IiRpZCI6IjIxODEiLCJNYXJnaW4iOnsiJGlkIjoiMjE4MiIsIlRvcCI6MC4wLCJMZWZ0IjowLjAsIlJpZ2h0IjowLjAsIkJvdHRvbSI6MC4wfSwiUGFkZGluZyI6eyIkaWQiOiIyMTgzIiwiVG9wIjowLjAsIkxlZnQiOjAuMCwiUmlnaHQiOjAuMCwiQm90dG9tIjowLjB9LCJCYWNrZ3JvdW5kIjp7IiRpZCI6IjIxODQiLCJDb2xvciI6eyIkaWQiOiIyMTg1IiwiQSI6MjU1LCJSIjoyMzMsIkciOjExMywiQiI6NTB9fSwiSXNWaXNpYmxlIjp0cnVlLCJXaWR0aCI6MTIuMCwiSGVpZ2h0IjoxNC4wLCJCb3JkZXJTdHlsZSI6eyIkaWQiOiIyMTg2IiwiTGluZUNvbG9yIjp7IiRpZCI6IjIxODciLCIkdHlwZSI6Ik5MUkUuQ29tbW9uLkRvbS5Tb2xpZENvbG9yQnJ1c2gsIE5MUkUuQ29tbW9uIiwiQ29sb3IiOnsiJGlkIjoiMjE4OCIsIkEiOjI1NSwiUiI6MjM0LCJHIjoyMiwiQiI6MzB9fSwiTGluZVdlaWdodCI6MC4wLCJMaW5lVHlwZSI6MCwiUGFyZW50U3R5bGUiOm51bGx9LCJQYXJlbnRTdHlsZSI6bnVsbH0sIlRpdGxlU3R5bGUiOnsiJGlkIjoiMjE4OSIsIkZvbnRTZXR0aW5ncyI6eyIkaWQiOiIyMTkwIiwiRm9udFNpemUiOjExLCJGb250TmFtZSI6IkNhbGlicmkiLCJJc0JvbGQiOnRydWUsIklzSXRhbGljIjpmYWxzZSwiSXNVbmRlcmxpbmVkIjpmYWxzZSwiUGFyZW50U3R5bGUiOm51bGx9LCJBdXRvU2l6ZSI6MCwiRm9yZWdyb3VuZCI6eyIkaWQiOiIyMTkxIiwiQ29sb3IiOnsiJGlkIjoiMjE5Mi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yMTkzIiwiVG9wIjowLjAsIkxlZnQiOjAuMCwiUmlnaHQiOjAuMCwiQm90dG9tIjowLjB9LCJQYWRkaW5nIjp7IiRpZCI6IjIxOTQiLCJUb3AiOjAuMCwiTGVmdCI6MC4wLCJSaWdodCI6MC4wLCJCb3R0b20iOjAuMH0sIkJhY2tncm91bmQiOnsiJGlkIjoiMjE5NSIsIkNvbG9yIjp7IiRpZCI6IjIxOTYiLCJBIjowLCJSIjoyNTUsIkciOjI1NSwiQiI6MjU1fX0sIklzVmlzaWJsZSI6dHJ1ZSwiV2lkdGgiOjAuMCwiSGVpZ2h0IjowLjAsIkJvcmRlclN0eWxlIjp7IiRpZCI6IjIxOTciLCJMaW5lQ29sb3IiOm51bGwsIkxpbmVXZWlnaHQiOjAuMCwiTGluZVR5cGUiOjAsIlBhcmVudFN0eWxlIjpudWxsfSwiUGFyZW50U3R5bGUiOm51bGx9LCJEYXRlU3R5bGUiOnsiJGlkIjoiMjE5OCIsIkZvbnRTZXR0aW5ncyI6eyIkaWQiOiIyMTk5IiwiRm9udFNpemUiOjEwLCJGb250TmFtZSI6IkNhbGlicmkiLCJJc0JvbGQiOmZhbHNlLCJJc0l0YWxpYyI6ZmFsc2UsIklzVW5kZXJsaW5lZCI6ZmFsc2UsIlBhcmVudFN0eWxlIjpudWxsfSwiQXV0b1NpemUiOjAsIkZvcmVncm91bmQiOnsiJGlkIjoiMjIwMCIsIkNvbG9yIjp7IiRpZCI6IjIyMDE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jIwMiIsIlRvcCI6MC4wLCJMZWZ0IjowLjAsIlJpZ2h0IjowLjAsIkJvdHRvbSI6MC4wfSwiUGFkZGluZyI6eyIkaWQiOiIyMjAzIiwiVG9wIjowLjAsIkxlZnQiOjAuMCwiUmlnaHQiOjAuMCwiQm90dG9tIjowLjB9LCJCYWNrZ3JvdW5kIjp7IiRpZCI6IjIyMDQiLCJDb2xvciI6eyIkaWQiOiIyMjA1IiwiQSI6MCwiUiI6MjU1LCJHIjoyNTUsIkIiOjI1NX19LCJJc1Zpc2libGUiOnRydWUsIldpZHRoIjowLjAsIkhlaWdodCI6MC4wLCJCb3JkZXJTdHlsZSI6eyIkaWQiOiIyMjA2IiwiTGluZUNvbG9yIjpudWxsLCJMaW5lV2VpZ2h0IjowLjAsIkxpbmVUeXBlIjowLCJQYXJlbnRTdHlsZSI6bnVsbH0sIlBhcmVudFN0eWxlIjpudWxsfSwiRGF0ZUZvcm1hdCI6eyIkaWQiOiIyMjA3IiwiRm9ybWF0U3RyaW5nIjoiTU1NIGQs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yMDgiLCJGb3JtYXQiOjAsIklzVmlzaWJsZSI6ZmFsc2UsIkxhc3RLbm93blZpc2liaWxpdHlTdGF0ZSI6ZmFsc2V9LCJJc1Zpc2libGUiOnRydWUsIlBhcmVudFN0eWxlIjpudWxsfSwiSHlwZXJsaW5rIjpudWxsLCJCYXNlbGluZURhdGEiOnsiJGlkIjoiMjIwOSIsIkRhdGUiOiIyMDI3LTEyLTAxVDIzOjU5OjAwIn0sIkltcG9ydElkIjoiMTAifV0sIklkIjoiMDAwMDAwMDAtMDAwMC0wMDAwLTAwMDAtMDAwMDAwMDAwMDAwIiwiSXNTaW5nbGVJdGVtUm93Ijp0cnVlfV0sIkluZGV4IjowLCJJZCI6IjE3ZmY0MzEyLTNjNWItNDA4Mi1hODgzLTYxNDU0MDI1NDY0NiIsIkhlYWRlclRleHQiOm51bGwsIklzRGVmYXVsdCI6dHJ1ZSwiU3R5bGUiOnsiJGlkIjoiMjIxMCIsIkhlYWRlclN0eWxlIjp7IiRpZCI6IjIyMTEiLCJUZXh0U3R5bGUiOnsiJGlkIjoiMjIxMiIsIkZvbnRTZXR0aW5ncyI6eyIkaWQiOiIyMjEzIiwiRm9udFNpemUiOjExLCJGb250TmFtZSI6IkNhbGlicmkiLCJJc0JvbGQiOmZhbHNlLCJJc0l0YWxpYyI6ZmFsc2UsIklzVW5kZXJsaW5lZCI6ZmFsc2UsIlBhcmVudFN0eWxlIjpudWxsfSwiQXV0b1NpemUiOjIsIkZvcmVncm91bmQiOnsiJGlkIjoiMjIxNCIsIkNvbG9yIjp7IiRpZCI6IjIyMTUiLCJBIjoyNTUsIlIiOjAsIkciOjAsIkIiOjB9fSwiTWF4V2lkdGgiOjAuMCwiTWF4SGVpZ2h0IjoiSW5maW5pdHkiLCJTbWFydEZvcmVncm91bmRJc0FjdGl2ZSI6ZmFsc2UsIkhvcml6b250YWxBbGlnbm1lbnQiOjAsIlZlcnRpY2FsQWxpZ25tZW50IjowLCJTbWFydEZvcmVncm91bmQiOm51bGwsIkJhY2tncm91bmRGaWxsVHlwZSI6MCwiTWFyZ2luIjp7IiRpZCI6IjIyMTYiLCJUb3AiOjAuMCwiTGVmdCI6MC4wLCJSaWdodCI6MC4wLCJCb3R0b20iOjAuMH0sIlBhZGRpbmciOnsiJGlkIjoiMjIxNyIsIlRvcCI6MC4wLCJMZWZ0IjowLjAsIlJpZ2h0IjowLjAsIkJvdHRvbSI6MC4wfSwiQmFja2dyb3VuZCI6eyIkaWQiOiIyMjE4IiwiQ29sb3IiOnsiJGlkIjoiMjIxOSIsIkEiOjI1NSwiUiI6MCwiRyI6MCwiQiI6MH19LCJJc1Zpc2libGUiOnRydWUsIldpZHRoIjowLjAsIkhlaWdodCI6MC4wLCJCb3JkZXJTdHlsZSI6bnVsbCwiUGFyZW50U3R5bGUiOm51bGx9LCJSZWN0YW5nbGVTdHlsZSI6eyIkaWQiOiIyMjIwIiwiTWFyZ2luIjp7IiRpZCI6IjIyMjEiLCJUb3AiOjAuMCwiTGVmdCI6MC4wLCJSaWdodCI6MC4wLCJCb3R0b20iOjAuMH0sIlBhZGRpbmciOnsiJGlkIjoiMjIyMiIsIlRvcCI6MC4wLCJMZWZ0IjowLjAsIlJpZ2h0IjowLjAsIkJvdHRvbSI6MC4wfSwiQmFja2dyb3VuZCI6eyIkaWQiOiIyMjIzIiwiQ29sb3IiOnsiJGlkIjoiMjIyNCIsIkEiOjYzLCJSIjoyNSwiRyI6MTA3LCJCIjozNn19LCJJc1Zpc2libGUiOnRydWUsIldpZHRoIjowLjAsIkhlaWdodCI6MC4wLCJCb3JkZXJTdHlsZSI6eyIkaWQiOiIyMjI1IiwiTGluZUNvbG9yIjp7IiRpZCI6IjIyMjYiLCIkdHlwZSI6Ik5MUkUuQ29tbW9uLkRvbS5Tb2xpZENvbG9yQnJ1c2gsIE5MUkUuQ29tbW9uIiwiQ29sb3IiOnsiJGlkIjoiMjIyNyIsIkEiOjI1NSwiUiI6MjU1LCJHIjoyNTUsIkIiOjI1NX19LCJMaW5lV2VpZ2h0IjowLjAsIkxpbmVUeXBlIjowLCJQYXJlbnRTdHlsZSI6bnVsbH0sIlBhcmVudFN0eWxlIjpudWxsfSwiTWFyZ2luIjp7IiRpZCI6IjIyMjgiLCJUb3AiOjAuMCwiTGVmdCI6MC4wLCJSaWdodCI6MC4wLCJCb3R0b20iOjAuMH0sIlBhZGRpbmciOnsiJGlkIjoiMjIyOSIsIlRvcCI6MC4wLCJMZWZ0IjowLjAsIlJpZ2h0IjowLjAsIkJvdHRvbSI6MC4wfSwiQmFja2dyb3VuZCI6bnVsbCwiSXNWaXNpYmxlIjp0cnVlLCJXaWR0aCI6MC4wLCJIZWlnaHQiOjAuMCwiQm9yZGVyU3R5bGUiOm51bGwsIlBhcmVudFN0eWxlIjpudWxsfSwiQmFja2dyb3VuZFN0eWxlIjp7IiRpZCI6IjIyMzAiLCJNYXJnaW4iOnsiJGlkIjoiMjIzMSIsIlRvcCI6MC4wLCJMZWZ0IjowLjAsIlJpZ2h0IjowLjAsIkJvdHRvbSI6MC4wfSwiUGFkZGluZyI6eyIkaWQiOiIyMjMyIiwiVG9wIjowLjAsIkxlZnQiOjAuMCwiUmlnaHQiOjAuMCwiQm90dG9tIjowLjB9LCJCYWNrZ3JvdW5kIjp7IiRpZCI6IjIyMzMiLCJDb2xvciI6eyIkaWQiOiIyMjM0IiwiQSI6NTEsIlIiOjIwMCwiRyI6MjAwLCJCIjoyMDB9fSwiSXNWaXNpYmxlIjp0cnVlLCJXaWR0aCI6MC4wLCJIZWlnaHQiOjAuMCwiQm9yZGVyU3R5bGUiOnsiJGlkIjoiMjIzNSIsIkxpbmVDb2xvciI6eyIkaWQiOiIyMjM2IiwiJHR5cGUiOiJOTFJFLkNvbW1vbi5Eb20uU29saWRDb2xvckJydXNoLCBOTFJFLkNvbW1vbiIsIkNvbG9yIjp7IiRpZCI6IjIyMzciLCJBIjoyNTUsIlIiOjIzNCwiRyI6MjIsIkIiOjMwfX0sIkxpbmVXZWlnaHQiOjAuMCwiTGluZVR5cGUiOjAsIlBhcmVudFN0eWxlIjpudWxsfSwiUGFyZW50U3R5bGUiOm51bGx9LCJNYXJnaW4iOnsiJGlkIjoiMjIzOCIsIlRvcCI6MC4wLCJMZWZ0IjowLjAsIlJpZ2h0IjowLjAsIkJvdHRvbSI6MC4wfSwiUGFkZGluZyI6eyIkaWQiOiIyMjM5IiwiVG9wIjowLjAsIkxlZnQiOjAuMCwiUmlnaHQiOjAuMCwiQm90dG9tIjowLjB9LCJJc1Zpc2libGUiOnRydWUsIldpZHRoIjowLjAsIkhlaWdodCI6MC4wLCJCb3JkZXJTdHlsZSI6eyIkaWQiOiIyMjQwIiwiTGluZUNvbG9yIjpudWxsLCJMaW5lV2VpZ2h0IjowLjAsIkxpbmVUeXBlIjowLCJQYXJlbnRTdHlsZSI6bnVsbH0sIlBhcmVudFN0eWxlIjpudWxsfX1dLCJJZCI6IjFiODFmY2M1LWMzNWItNDJlOC04ZTUzLTQxNmViNDhiM2MwNCIsIkluZGV4IjoyLCJIZWFkZXJUZXh0IjoiQVJJRUwgT3BlcmF0aW9ucyBcclJhbXAgdXAiLCJTdHlsZSI6eyIkaWQiOiIyMjQxIiwiU3R5bGVJZCI6ImIyNGY4MDQ1LWY2OWItNGE0My04MjlmLWE1NjUwM2ZkY2Q2OSIsIkhlYWRlclN0eWxlIjp7IiRpZCI6IjIyNDIiLCJUZXh0SXNWZXJ0aWNhbCI6ZmFsc2UsIlRleHRTdHlsZSI6eyIkaWQiOiIyMjQzIiwiRm9udFNldHRpbmdzIjp7IiRpZCI6IjIyNDQiLCJGb250U2l6ZSI6MTIsIkZvbnROYW1lIjoiQ2FsaWJyaSIsIklzQm9sZCI6dHJ1ZSwiSXNJdGFsaWMiOmZhbHNlLCJJc1VuZGVybGluZWQiOmZhbHNlLCJQYXJlbnRTdHlsZSI6bnVsbH0sIkF1dG9TaXplIjoyLCJGb3JlZ3JvdW5kIjp7IiRpZCI6IjIyNDUiLCJDb2xvciI6eyIkaWQiOiIyMjQ2IiwiQSI6MjU1LCJSIjoyNTUsIkciOjI1NSwiQiI6MjU1fX0sIk1heFdpZHRoIjoxMjcuNDkzMzMzMzMzMzMzMzQsIk1heEhlaWdodCI6IkluZmluaXR5IiwiU21hcnRGb3JlZ3JvdW5kSXNBY3RpdmUiOmZhbHNlLCJIb3Jpem9udGFsQWxpZ25tZW50IjowLCJWZXJ0aWNhbEFsaWdubWVudCI6MCwiU21hcnRGb3JlZ3JvdW5kIjpudWxsLCJCYWNrZ3JvdW5kRmlsbFR5cGUiOjAsIk1hcmdpbiI6eyIkaWQiOiIyMjQ3IiwiVG9wIjowLjAsIkxlZnQiOjAuMCwiUmlnaHQiOjAuMCwiQm90dG9tIjowLjB9LCJQYWRkaW5nIjp7IiRpZCI6IjIyNDgiLCJUb3AiOjAuMCwiTGVmdCI6MC4wLCJSaWdodCI6MC4wLCJCb3R0b20iOjAuMH0sIkJhY2tncm91bmQiOnsiJGlkIjoiMjI0OSIsIkNvbG9yIjp7IiRpZCI6IjIyNTAiLCJBIjowLCJSIjoyNTUsIkciOjI1NSwiQiI6MjU1fX0sIklzVmlzaWJsZSI6dHJ1ZSwiV2lkdGgiOjAuMCwiSGVpZ2h0IjowLjAsIkJvcmRlclN0eWxlIjpudWxsLCJQYXJlbnRTdHlsZSI6bnVsbH0sIlJlY3RhbmdsZVN0eWxlIjp7IiRpZCI6IjIyNTEiLCJNYXJnaW4iOnsiJGlkIjoiMjI1MiIsIlRvcCI6MC4wLCJMZWZ0IjowLjAsIlJpZ2h0IjowLjAsIkJvdHRvbSI6MC4wfSwiUGFkZGluZyI6eyIkaWQiOiIyMjUzIiwiVG9wIjowLjAsIkxlZnQiOjAuMCwiUmlnaHQiOjAuMCwiQm90dG9tIjowLjB9LCJCYWNrZ3JvdW5kIjp7IiRpZCI6IjIyNTQiLCJDb2xvciI6eyIkaWQiOiIyMjU1IiwiQSI6MjU1LCJSIjo0NywiRyI6NTQsIkIiOjE1M319LCJJc1Zpc2libGUiOnRydWUsIldpZHRoIjowLjAsIkhlaWdodCI6MC4wLCJCb3JkZXJTdHlsZSI6eyIkaWQiOiIyMjU2IiwiTGluZUNvbG9yIjp7IiRpZCI6IjIyNTciLCIkdHlwZSI6Ik5MUkUuQ29tbW9uLkRvbS5Tb2xpZENvbG9yQnJ1c2gsIE5MUkUuQ29tbW9uIiwiQ29sb3IiOnsiJGlkIjoiMjI1OCIsIkEiOjI1NSwiUiI6MjU1LCJHIjoyNTUsIkIiOjI1NX19LCJMaW5lV2VpZ2h0IjowLjAsIkxpbmVUeXBlIjowLCJQYXJlbnRTdHlsZSI6bnVsbH0sIlBhcmVudFN0eWxlIjpudWxsfSwiTWFyZ2luIjp7IiRpZCI6IjIyNTkiLCJUb3AiOjAuMCwiTGVmdCI6MC4wLCJSaWdodCI6MC4wLCJCb3R0b20iOjAuMH0sIlBhZGRpbmciOnsiJGlkIjoiMjI2MCIsIlRvcCI6MC4wLCJMZWZ0IjowLjAsIlJpZ2h0IjowLjAsIkJvdHRvbSI6MC4wfSwiQmFja2dyb3VuZCI6bnVsbCwiSXNWaXNpYmxlIjp0cnVlLCJXaWR0aCI6MC4wLCJIZWlnaHQiOjAuMCwiQm9yZGVyU3R5bGUiOm51bGwsIlBhcmVudFN0eWxlIjpudWxsfSwiQmFja2dyb3VuZFN0eWxlIjp7IiRpZCI6IjIyNjEiLCJNYXJnaW4iOnsiJGlkIjoiMjI2MiIsIlRvcCI6MC4wLCJMZWZ0IjowLjAsIlJpZ2h0IjowLjAsIkJvdHRvbSI6MC4wfSwiUGFkZGluZyI6eyIkaWQiOiIyMjYzIiwiVG9wIjowLjAsIkxlZnQiOjAuMCwiUmlnaHQiOjAuMCwiQm90dG9tIjowLjB9LCJCYWNrZ3JvdW5kIjp7IiRpZCI6IjIyNjQiLCJDb2xvciI6eyIkaWQiOiIyMjY1IiwiQSI6NTEsIlIiOjIwMCwiRyI6MjAwLCJCIjoyMDB9fSwiSXNWaXNpYmxlIjp0cnVlLCJXaWR0aCI6MC4wLCJIZWlnaHQiOjAuMCwiQm9yZGVyU3R5bGUiOnsiJGlkIjoiMjI2NiIsIkxpbmVDb2xvciI6eyIkaWQiOiIyMjY3IiwiJHR5cGUiOiJOTFJFLkNvbW1vbi5Eb20uU29saWRDb2xvckJydXNoLCBOTFJFLkNvbW1vbiIsIkNvbG9yIjp7IiRpZCI6IjIyNjgiLCJBIjoyNTUsIlIiOjIzNCwiRyI6MjIsIkIiOjMwfX0sIkxpbmVXZWlnaHQiOjAuMCwiTGluZVR5cGUiOjAsIlBhcmVudFN0eWxlIjpudWxsfSwiUGFyZW50U3R5bGUiOm51bGx9LCJJc0Fib3ZlVGltZWJhbmQiOmZhbHNlLCJTcGFjaW5nIjozLCJEZWZhdWx0U3dpbWxhbmVUYXNrU3R5bGUiOnsiJGlkIjoiMjI2OSIsIiR0eXBlIjoiTkxSRS5Db21tb24uRG9tLlN0eWxlcy5FeHBsaWNpdFNldGFibGVUYXNrU3R5bGUsIE5MUkUuQ29tbW9uIiwiU2hhcGUiOjEsIlNoYXBlVGhpY2tuZXNzIjowLCJEdXJhdGlvbkZvcm1hdCI6MCwiSW5jbHVkZU5vbldvcmtpbmdEYXlzSW5EdXJhdGlvbiI6ZmFsc2UsIlBlcmNlbnRhZ2VDb21wbGV0ZVN0eWxlIjp7IiRpZCI6IjIyNzAiLCJGb250U2V0dGluZ3MiOnsiJGlkIjoiMjI3MSIsIkZvbnRTaXplIjoxMCwiRm9udE5hbWUiOiJDYWxpYnJpIiwiSXNCb2xkIjpmYWxzZSwiSXNJdGFsaWMiOmZhbHNlLCJJc1VuZGVybGluZWQiOmZhbHNlLCJQYXJlbnRTdHlsZSI6bnVsbH0sIkF1dG9TaXplIjowLCJGb3JlZ3JvdW5kIjp7IiRpZCI6IjIyNzIiLCJDb2xvciI6eyIkaWQiOiIyMjcz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IyNzQiLCJUb3AiOjAuMCwiTGVmdCI6MC4wLCJSaWdodCI6MC4wLCJCb3R0b20iOjAuMH0sIlBhZGRpbmciOnsiJGlkIjoiMjI3NSIsIlRvcCI6MC4wLCJMZWZ0IjowLjAsIlJpZ2h0IjowLjAsIkJvdHRvbSI6MC4wfSwiQmFja2dyb3VuZCI6eyIkaWQiOiIyMjc2IiwiQ29sb3IiOnsiJGlkIjoiMjI3NyIsIkEiOjg5LCJSIjowLCJHIjowLCJCIjowfX0sIklzVmlzaWJsZSI6dHJ1ZSwiV2lkdGgiOjAuMCwiSGVpZ2h0IjowLjAsIkJvcmRlclN0eWxlIjp7IiRpZCI6IjIyNzgiLCJMaW5lQ29sb3IiOm51bGwsIkxpbmVXZWlnaHQiOjAuMCwiTGluZVR5cGUiOjAsIlBhcmVudFN0eWxlIjpudWxsfSwiUGFyZW50U3R5bGUiOm51bGx9LCJEdXJhdGlvblN0eWxlIjp7IiRpZCI6IjIyNzkiLCJGb250U2V0dGluZ3MiOnsiJGlkIjoiMjI4MCIsIkZvbnRTaXplIjoxMCwiRm9udE5hbWUiOiJDYWxpYnJpIiwiSXNCb2xkIjpmYWxzZSwiSXNJdGFsaWMiOmZhbHNlLCJJc1VuZGVybGluZWQiOmZhbHNlLCJQYXJlbnRTdHlsZSI6bnVsbH0sIkF1dG9TaXplIjowLCJGb3JlZ3JvdW5kIjp7IiRpZCI6IjIyODEiLCJDb2xvciI6eyIkaWQiOiIyMjgy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jI4MyIsIlRvcCI6MC4wLCJMZWZ0IjowLjAsIlJpZ2h0IjowLjAsIkJvdHRvbSI6MC4wfSwiUGFkZGluZyI6eyIkaWQiOiIyMjg0IiwiVG9wIjowLjAsIkxlZnQiOjAuMCwiUmlnaHQiOjAuMCwiQm90dG9tIjowLjB9LCJCYWNrZ3JvdW5kIjp7IiRpZCI6IjIyODUiLCJDb2xvciI6eyIkaWQiOiIyMjg2IiwiQSI6MjU1LCJSIjoyMzcsIkciOjEyNSwiQiI6NDl9fSwiSXNWaXNpYmxlIjp0cnVlLCJXaWR0aCI6MC4wLCJIZWlnaHQiOjAuMCwiQm9yZGVyU3R5bGUiOnsiJGlkIjoiMjI4NyIsIkxpbmVDb2xvciI6bnVsbCwiTGluZVdlaWdodCI6MC4wLCJMaW5lVHlwZSI6MCwiUGFyZW50U3R5bGUiOm51bGx9LCJQYXJlbnRTdHlsZSI6bnVsbH0sIkhvcml6b250YWxDb25uZWN0b3JTdHlsZSI6eyIkaWQiOiIyMjg4IiwiTGluZUNvbG9yIjp7IiRpZCI6IjIyODkiLCIkdHlwZSI6Ik5MUkUuQ29tbW9uLkRvbS5Tb2xpZENvbG9yQnJ1c2gsIE5MUkUuQ29tbW9uIiwiQ29sb3IiOnsiJGlkIjoiMjI5MCIsIkEiOjI1NSwiUiI6MCwiRyI6MCwiQiI6MH19LCJMaW5lV2VpZ2h0IjowLjAsIkxpbmVUeXBlIjowLCJQYXJlbnRTdHlsZSI6bnVsbH0sIlZlcnRpY2FsQ29ubmVjdG9yU3R5bGUiOnsiJGlkIjoiMjI5MSIsIkxpbmVDb2xvciI6eyIkaWQiOiIyMjkyIiwiJHR5cGUiOiJOTFJFLkNvbW1vbi5Eb20uU29saWRDb2xvckJydXNoLCBOTFJFLkNvbW1vbiIsIkNvbG9yIjp7IiRpZCI6IjIyOTM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U3BhY2luZyI6MywiSXNCZWxvd1RpbWViYW5kIjpmYWxzZSwiUGVyY2VudGFnZUNvbXBsZXRlU2hhcGVPcGFjaXR5IjozNSwiQmFzZWxpbmVTdHlsZSI6eyIkaWQiOiIyMjk0IiwiU2hhcGVTdHlsZSI6eyIkaWQiOiIyMjk1IiwiTWFyZ2luIjp7IiRpZCI6IjIyOTYiLCJUb3AiOjAuMCwiTGVmdCI6MC4wLCJSaWdodCI6MC4wLCJCb3R0b20iOjAuMH0sIlBhZGRpbmciOnsiJGlkIjoiMjI5NyIsIlRvcCI6MC4wLCJMZWZ0IjowLjAsIlJpZ2h0IjowLjAsIkJvdHRvbSI6MC4wfSwiQmFja2dyb3VuZCI6eyIkaWQiOiIyMjk4IiwiQ29sb3IiOnsiJGlkIjoiMjI5OSIsIkEiOjE1MywiUiI6MCwiRyI6MCwiQiI6MH19LCJJc1Zpc2libGUiOnRydWUsIldpZHRoIjowLjAsIkhlaWdodCI6MC4wLCJCb3JkZXJTdHlsZSI6eyIkaWQiOiIyMzAwIiwiTGluZUNvbG9yIjpudWxsLCJMaW5lV2VpZ2h0IjowLjAsIkxpbmVUeXBlIjowLCJQYXJlbnRTdHlsZSI6bnVsbH0sIlBhcmVudFN0eWxlIjpudWxsfSwiTWFyZ2luIjp7IiRpZCI6IjIzMDEiLCJUb3AiOjAuMCwiTGVmdCI6MC4wLCJSaWdodCI6MC4wLCJCb3R0b20iOjAuMH0sIlBhZGRpbmciOnsiJGlkIjoiMjMwMiIsIlRvcCI6MC4wLCJMZWZ0IjowLjAsIlJpZ2h0IjowLjAsIkJvdHRvbSI6MC4wfSwiQmFja2dyb3VuZCI6bnVsbCwiSXNWaXNpYmxlIjp0cnVlLCJXaWR0aCI6MC4wLCJIZWlnaHQiOjAuMCwiQm9yZGVyU3R5bGUiOm51bGwsIlBhcmVudFN0eWxlIjpudWxsfSwiU2hhcGVTdHlsZSI6eyIkaWQiOiIyMzAzIiwiTWFyZ2luIjp7IiRpZCI6IjIzMDQiLCJUb3AiOjAuMCwiTGVmdCI6NC4wLCJSaWdodCI6NC4wLCJCb3R0b20iOjAuMH0sIlBhZGRpbmciOnsiJGlkIjoiMjMwNSIsIlRvcCI6MC4wLCJMZWZ0IjowLjAsIlJpZ2h0IjowLjAsIkJvdHRvbSI6MC4wfSwiQmFja2dyb3VuZCI6eyIkaWQiOiIyMzA2IiwiQ29sb3IiOnsiJGlkIjoiMjMwNyIsIkEiOjI1NSwiUiI6MjUsIkciOjEwNywiQiI6MzZ9fSwiSXNWaXNpYmxlIjp0cnVlLCJXaWR0aCI6MC4wLCJIZWlnaHQiOjEwLjAsIkJvcmRlclN0eWxlIjp7IiRpZCI6IjIzMDgiLCJMaW5lQ29sb3IiOnsiJGlkIjoiMjMwOSIsIiR0eXBlIjoiTkxSRS5Db21tb24uRG9tLlNvbGlkQ29sb3JCcnVzaCwgTkxSRS5Db21tb24iLCJDb2xvciI6eyIkaWQiOiIyMzEwIiwiQSI6MjU1LCJSIjoyMzQsIkciOjIyLCJCIjozMH19LCJMaW5lV2VpZ2h0IjowLjAsIkxpbmVUeXBlIjowLCJQYXJlbnRTdHlsZSI6bnVsbH0sIlBhcmVudFN0eWxlIjpudWxsfSwiVGl0bGVTdHlsZSI6eyIkaWQiOiIyMzExIiwiRm9udFNldHRpbmdzIjp7IiRpZCI6IjIzMTIiLCJGb250U2l6ZSI6MTEsIkZvbnROYW1lIjoiQ2FsaWJyaSIsIklzQm9sZCI6ZmFsc2UsIklzSXRhbGljIjpmYWxzZSwiSXNVbmRlcmxpbmVkIjpmYWxzZSwiUGFyZW50U3R5bGUiOm51bGx9LCJBdXRvU2l6ZSI6MCwiRm9yZWdyb3VuZCI6eyIkaWQiOiIyMzEzIiwiQ29sb3IiOnsiJGlkIjoiMjMxN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MzE1IiwiVG9wIjowLjAsIkxlZnQiOjAuMCwiUmlnaHQiOjAuMCwiQm90dG9tIjowLjB9LCJQYWRkaW5nIjp7IiRpZCI6IjIzMTYiLCJUb3AiOjAuMCwiTGVmdCI6MC4wLCJSaWdodCI6MC4wLCJCb3R0b20iOjAuMH0sIkJhY2tncm91bmQiOnsiJGlkIjoiMjMxNyIsIkNvbG9yIjp7IiRpZCI6IjIzMTgiLCJBIjoyNTUsIlIiOjAsIkciOjAsIkIiOjB9fSwiSXNWaXNpYmxlIjp0cnVlLCJXaWR0aCI6MC4wLCJIZWlnaHQiOjAuMCwiQm9yZGVyU3R5bGUiOnsiJGlkIjoiMjMxOSIsIkxpbmVDb2xvciI6bnVsbCwiTGluZVdlaWdodCI6MC4wLCJMaW5lVHlwZSI6MCwiUGFyZW50U3R5bGUiOm51bGx9LCJQYXJlbnRTdHlsZSI6bnVsbH0sIkRhdGVTdHlsZSI6eyIkaWQiOiIyMzIwIiwiRm9udFNldHRpbmdzIjp7IiRpZCI6IjIzMjEiLCJGb250U2l6ZSI6MTAsIkZvbnROYW1lIjoiQ2FsaWJyaSIsIklzQm9sZCI6ZmFsc2UsIklzSXRhbGljIjpmYWxzZSwiSXNVbmRlcmxpbmVkIjpmYWxzZSwiUGFyZW50U3R5bGUiOm51bGx9LCJBdXRvU2l6ZSI6MCwiRm9yZWdyb3VuZCI6eyIkaWQiOiIyMzIyIiwiQ29sb3IiOnsiJGlkIjoiMjMyMy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yMzI0IiwiVG9wIjowLjAsIkxlZnQiOjAuMCwiUmlnaHQiOjAuMCwiQm90dG9tIjowLjB9LCJQYWRkaW5nIjp7IiRpZCI6IjIzMjUiLCJUb3AiOjAuMCwiTGVmdCI6MC4wLCJSaWdodCI6MC4wLCJCb3R0b20iOjAuMH0sIkJhY2tncm91bmQiOnsiJGlkIjoiMjMyNiIsIkNvbG9yIjp7IiRpZCI6IjIzMjciLCJBIjoyNTUsIlIiOjE0LCJHIjo0MCwiQiI6NjV9fSwiSXNWaXNpYmxlIjp0cnVlLCJXaWR0aCI6MC4wLCJIZWlnaHQiOjAuMCwiQm9yZGVyU3R5bGUiOnsiJGlkIjoiMjMyOCIsIkxpbmVDb2xvciI6bnVsbCwiTGluZVdlaWdodCI6MC4wLCJMaW5lVHlwZSI6MCwiUGFyZW50U3R5bGUiOm51bGx9LCJQYXJlbnRTdHlsZSI6bnVsbH0sIkRhdGVGb3JtYXQiOnsiJGlkIjoiMjMyO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MzMwIiwiRm9ybWF0IjowLCJJc1Zpc2libGUiOmZhbHNlLCJMYXN0S25vd25WaXNpYmlsaXR5U3RhdGUiOmZhbHNlfSwiSXNWaXNpYmxlIjp0cnVlLCJQYXJlbnRTdHlsZSI6bnVsbCwiX2V4cGxpY2l0bHlTZXQiOnsiJGlkIjoiMjMzMS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XZWVrTnVtYmVyaW5nIjpmYWxzZSwiSXNWaXNpYmxlIjpmYWxzZX19LCJEZWZhdWx0U3dpbWxhbmVNb3RTdHlsZSI6eyIkaWQiOiIyMzMyIiwiU2hhcGUiOjEsIkNvbm5lY3Rvck1hcmdpbiI6eyIkaWQiOiIyMzMzIiwiVG9wIjowLjAsIkxlZnQiOjIuMCwiUmlnaHQiOjIuMCwiQm90dG9tIjowLjB9LCJDb25uZWN0b3JTdHlsZSI6eyIkaWQiOiIyMzM0IiwiTGluZUNvbG9yIjp7IiRpZCI6IjIzMzUiLCIkdHlwZSI6Ik5MUkUuQ29tbW9uLkRvbS5Tb2xpZENvbG9yQnJ1c2gsIE5MUkUuQ29tbW9uIiwiQ29sb3IiOnsiJGlkIjoiMjMzNiIsIkEiOjEyNywiUiI6MTMsIkciOjUzLCJCIjoxOH19LCJMaW5lV2VpZ2h0IjoxLjAsIkxpbmVUeXBlIjowLCJQYXJlbnRTdHlsZSI6bnVsbH0sIklzQmVsb3dUaW1lYmFuZCI6ZmFsc2UsIlBvc2l0aW9uT25UYXNrIjoxLCJIaWRlRGF0ZSI6ZmFsc2UsIlNoYXBlU2l6ZSI6MCwiU3BhY2luZyI6MC4wLCJQYWRkaW5nIjp7IiRpZCI6IjIzMzciLCJUb3AiOjUuMCwiTGVmdCI6My4wLCJSaWdodCI6MC4wLCJCb3R0b20iOjIuMH0sIlNoYXBlU3R5bGUiOnsiJGlkIjoiMjMzOCIsIk1hcmdpbiI6eyIkaWQiOiIyMzM5IiwiVG9wIjowLjAsIkxlZnQiOjAuMCwiUmlnaHQiOjAuMCwiQm90dG9tIjowLjB9LCJQYWRkaW5nIjp7IiRpZCI6IjIzNDAiLCJUb3AiOjAuMCwiTGVmdCI6MC4wLCJSaWdodCI6MC4wLCJCb3R0b20iOjAuMH0sIkJhY2tncm91bmQiOnsiJGlkIjoiMjM0MSIsIkNvbG9yIjp7IiRpZCI6IjIzNDIiLCJBIjoyNTUsIlIiOjEzLCJHIjo1MywiQiI6MTh9fSwiSXNWaXNpYmxlIjp0cnVlLCJXaWR0aCI6MTIuMCwiSGVpZ2h0IjoxNC4wLCJCb3JkZXJTdHlsZSI6eyIkaWQiOiIyMzQzIiwiTGluZUNvbG9yIjp7IiRpZCI6IjIzNDQiLCIkdHlwZSI6Ik5MUkUuQ29tbW9uLkRvbS5Tb2xpZENvbG9yQnJ1c2gsIE5MUkUuQ29tbW9uIiwiQ29sb3IiOnsiJGlkIjoiMjM0NSIsIkEiOjI1NSwiUiI6MjU1LCJHIjoyNTUsIkIiOjI1NX19LCJMaW5lV2VpZ2h0IjowLjAsIkxpbmVUeXBlIjowLCJQYXJlbnRTdHlsZSI6bnVsbH0sIlBhcmVudFN0eWxlIjpudWxsfSwiVGl0bGVTdHlsZSI6eyIkaWQiOiIyMzQ2IiwiRm9udFNldHRpbmdzIjp7IiRpZCI6IjIzNDciLCJGb250U2l6ZSI6MTEsIkZvbnROYW1lIjoiQ2FsaWJyaSIsIklzQm9sZCI6ZmFsc2UsIklzSXRhbGljIjpmYWxzZSwiSXNVbmRlcmxpbmVkIjpmYWxzZSwiUGFyZW50U3R5bGUiOm51bGx9LCJBdXRvU2l6ZSI6MCwiRm9yZWdyb3VuZCI6eyIkaWQiOiIyMzQ4IiwiQ29sb3IiOnsiJGlkIjoiMjM0OS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yMzUwIiwiVG9wIjowLjAsIkxlZnQiOjAuMCwiUmlnaHQiOjAuMCwiQm90dG9tIjowLjB9LCJQYWRkaW5nIjp7IiRpZCI6IjIzNTEiLCJUb3AiOjAuMCwiTGVmdCI6MC4wLCJSaWdodCI6MC4wLCJCb3R0b20iOjAuMH0sIkJhY2tncm91bmQiOnsiJGlkIjoiMjM1MiIsIkNvbG9yIjp7IiRpZCI6IjIzNTMiLCJBIjoyNTUsIlIiOjAsIkciOjAsIkIiOjB9fSwiSXNWaXNpYmxlIjp0cnVlLCJXaWR0aCI6MC4wLCJIZWlnaHQiOjAuMCwiQm9yZGVyU3R5bGUiOnsiJGlkIjoiMjM1NCIsIkxpbmVDb2xvciI6bnVsbCwiTGluZVdlaWdodCI6MC4wLCJMaW5lVHlwZSI6MCwiUGFyZW50U3R5bGUiOm51bGx9LCJQYXJlbnRTdHlsZSI6bnVsbH0sIkRhdGVTdHlsZSI6eyIkaWQiOiIyMzU1IiwiRm9udFNldHRpbmdzIjp7IiRpZCI6IjIzNTYiLCJGb250U2l6ZSI6MTAsIkZvbnROYW1lIjoiQ2FsaWJyaSIsIklzQm9sZCI6ZmFsc2UsIklzSXRhbGljIjpmYWxzZSwiSXNVbmRlcmxpbmVkIjpmYWxzZSwiUGFyZW50U3R5bGUiOm51bGx9LCJBdXRvU2l6ZSI6MCwiRm9yZWdyb3VuZCI6eyIkaWQiOiIyMzU3IiwiQ29sb3IiOnsiJGlkIjoiMjM1OC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yMzU5IiwiVG9wIjowLjAsIkxlZnQiOjAuMCwiUmlnaHQiOjAuMCwiQm90dG9tIjowLjB9LCJQYWRkaW5nIjp7IiRpZCI6IjIzNjAiLCJUb3AiOjAuMCwiTGVmdCI6MC4wLCJSaWdodCI6MC4wLCJCb3R0b20iOjAuMH0sIkJhY2tncm91bmQiOnsiJGlkIjoiMjM2MSIsIkNvbG9yIjp7IiRpZCI6IjIzNjIiLCJBIjoyNTUsIlIiOjE0LCJHIjo0MCwiQiI6NjV9fSwiSXNWaXNpYmxlIjp0cnVlLCJXaWR0aCI6MC4wLCJIZWlnaHQiOjAuMCwiQm9yZGVyU3R5bGUiOnsiJGlkIjoiMjM2MyIsIkxpbmVDb2xvciI6bnVsbCwiTGluZVdlaWdodCI6MC4wLCJMaW5lVHlwZSI6MCwiUGFyZW50U3R5bGUiOm51bGx9LCJQYXJlbnRTdHlsZSI6bnVsbH0sIkRhdGVGb3JtYXQiOnsiJGlkIjoiMjM2N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MzY1IiwiRm9ybWF0IjowLCJJc1Zpc2libGUiOmZhbHNlLCJMYXN0S25vd25WaXNpYmlsaXR5U3RhdGUiOmZhbHNlfSwiSXNWaXNpYmxlIjpmYWxzZSwiUGFyZW50U3R5bGUiOm51bGx9LCJEZWZhdWx0U3dpbWxhbmVNaWxlc3RvbmVTdHlsZSI6eyIkaWQiOiIyMzY2IiwiVGl0bGVQb3NpdGlvbiI6IkxlZnQiLCJEYXRlUG9zaXRpb24iOiJSaWdodCIsIlNoYXBlVHlwZSI6MSwiU2hhcGVTaXplIjowLCJTcGFjaW5nIjo1LCJTaGFwZVN0eWxlIjp7IiRpZCI6IjIzNjciLCJNYXJnaW4iOnsiJGlkIjoiMjM2OCIsIlRvcCI6MC4wLCJMZWZ0IjowLjAsIlJpZ2h0IjowLjAsIkJvdHRvbSI6MC4wfSwiUGFkZGluZyI6eyIkaWQiOiIyMzY5IiwiVG9wIjowLjAsIkxlZnQiOjAuMCwiUmlnaHQiOjAuMCwiQm90dG9tIjowLjB9LCJCYWNrZ3JvdW5kIjp7IiRpZCI6IjIzNzAiLCJDb2xvciI6eyIkaWQiOiIyMzcxIiwiQSI6MjU1LCJSIjoyNSwiRyI6MTA3LCJCIjozNn19LCJJc1Zpc2libGUiOnRydWUsIldpZHRoIjoxMi4wLCJIZWlnaHQiOjE0LjAsIkJvcmRlclN0eWxlIjp7IiRpZCI6IjIzNzIiLCJMaW5lQ29sb3IiOnsiJGlkIjoiMjM3MyIsIiR0eXBlIjoiTkxSRS5Db21tb24uRG9tLlNvbGlkQ29sb3JCcnVzaCwgTkxSRS5Db21tb24iLCJDb2xvciI6eyIkaWQiOiIyMzc0IiwiQSI6MjU1LCJSIjoyMzQsIkciOjIyLCJCIjozMH19LCJMaW5lV2VpZ2h0IjowLjAsIkxpbmVUeXBlIjowLCJQYXJlbnRTdHlsZSI6bnVsbH0sIlBhcmVudFN0eWxlIjpudWxsfSwiVGl0bGVTdHlsZSI6eyIkaWQiOiIyMzc1IiwiRm9udFNldHRpbmdzIjp7IiRpZCI6IjIzNzYiLCJGb250U2l6ZSI6MTEsIkZvbnROYW1lIjoiQ2FsaWJyaSIsIklzQm9sZCI6ZmFsc2UsIklzSXRhbGljIjpmYWxzZSwiSXNVbmRlcmxpbmVkIjpmYWxzZSwiUGFyZW50U3R5bGUiOm51bGx9LCJBdXRvU2l6ZSI6MCwiRm9yZWdyb3VuZCI6eyIkaWQiOiIyMzc3IiwiQ29sb3IiOnsiJGlkIjoiMjM3OC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yMzc5IiwiVG9wIjowLjAsIkxlZnQiOjAuMCwiUmlnaHQiOjAuMCwiQm90dG9tIjowLjB9LCJQYWRkaW5nIjp7IiRpZCI6IjIzODAiLCJUb3AiOjAuMCwiTGVmdCI6MC4wLCJSaWdodCI6MC4wLCJCb3R0b20iOjAuMH0sIkJhY2tncm91bmQiOnsiJGlkIjoiMjM4MSIsIkNvbG9yIjp7IiRpZCI6IjIzODIiLCJBIjoyNTUsIlIiOjAsIkciOjAsIkIiOjB9fSwiSXNWaXNpYmxlIjp0cnVlLCJXaWR0aCI6MC4wLCJIZWlnaHQiOjAuMCwiQm9yZGVyU3R5bGUiOnsiJGlkIjoiMjM4MyIsIkxpbmVDb2xvciI6bnVsbCwiTGluZVdlaWdodCI6MC4wLCJMaW5lVHlwZSI6MCwiUGFyZW50U3R5bGUiOm51bGx9LCJQYXJlbnRTdHlsZSI6bnVsbH0sIkRhdGVTdHlsZSI6eyIkaWQiOiIyMzg0IiwiRm9udFNldHRpbmdzIjp7IiRpZCI6IjIzODUiLCJGb250U2l6ZSI6MTAsIkZvbnROYW1lIjoiQ2FsaWJyaSIsIklzQm9sZCI6ZmFsc2UsIklzSXRhbGljIjpmYWxzZSwiSXNVbmRlcmxpbmVkIjpmYWxzZSwiUGFyZW50U3R5bGUiOm51bGx9LCJBdXRvU2l6ZSI6MCwiRm9yZWdyb3VuZCI6eyIkaWQiOiIyMzg2IiwiQ29sb3IiOnsiJGlkIjoiMjM4Ny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yMzg4IiwiVG9wIjowLjAsIkxlZnQiOjAuMCwiUmlnaHQiOjAuMCwiQm90dG9tIjowLjB9LCJQYWRkaW5nIjp7IiRpZCI6IjIzODkiLCJUb3AiOjAuMCwiTGVmdCI6MC4wLCJSaWdodCI6MC4wLCJCb3R0b20iOjAuMH0sIkJhY2tncm91bmQiOnsiJGlkIjoiMjM5MCIsIkNvbG9yIjp7IiRpZCI6IjIzOTEiLCJBIjoyNTUsIlIiOjE0LCJHIjo0MCwiQiI6NjV9fSwiSXNWaXNpYmxlIjp0cnVlLCJXaWR0aCI6MC4wLCJIZWlnaHQiOjAuMCwiQm9yZGVyU3R5bGUiOnsiJGlkIjoiMjM5MiIsIkxpbmVDb2xvciI6bnVsbCwiTGluZVdlaWdodCI6MC4wLCJMaW5lVHlwZSI6MCwiUGFyZW50U3R5bGUiOm51bGx9LCJQYXJlbnRTdHlsZSI6bnVsbH0sIkRhdGVGb3JtYXQiOnsiJGlkIjoiMjM5M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Mzk0IiwiRm9ybWF0IjowLCJJc1Zpc2libGUiOmZhbHNlLCJMYXN0S25vd25WaXNpYmlsaXR5U3RhdGUiOmZhbHNlfSwiSXNWaXNpYmxlIjp0cnVlLCJQYXJlbnRTdHlsZSI6bnVsbH0sIkRlZmF1bHRTd2ltbGFuZUFjdGl2aXR5U3R5bGUiOnsiJGlkIjoiMjM5NSIsIkhlYWRlclN0eWxlIjp7IiRpZCI6IjIzOTYiLCJUZXh0U3R5bGUiOnsiJGlkIjoiMjM5NyIsIkZvbnRTZXR0aW5ncyI6eyIkaWQiOiIyMzk4IiwiRm9udFNpemUiOjExLCJGb250TmFtZSI6IkNhbGlicmkiLCJJc0JvbGQiOmZhbHNlLCJJc0l0YWxpYyI6ZmFsc2UsIklzVW5kZXJsaW5lZCI6ZmFsc2UsIlBhcmVudFN0eWxlIjpudWxsfSwiQXV0b1NpemUiOjIsIkZvcmVncm91bmQiOnsiJGlkIjoiMjM5OSIsIkNvbG9yIjp7IiRpZCI6IjI0MDA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yNDAxIiwiVG9wIjowLjAsIkxlZnQiOjAuMCwiUmlnaHQiOjAuMCwiQm90dG9tIjowLjB9LCJQYWRkaW5nIjp7IiRpZCI6IjI0MDIiLCJUb3AiOjAuMCwiTGVmdCI6MC4wLCJSaWdodCI6MC4wLCJCb3R0b20iOjAuMH0sIkJhY2tncm91bmQiOnsiJGlkIjoiMjQwMyIsIkNvbG9yIjp7IiRpZCI6IjI0MDQiLCJBIjoyNTUsIlIiOjAsIkciOjAsIkIiOjB9fSwiSXNWaXNpYmxlIjp0cnVlLCJXaWR0aCI6MC4wLCJIZWlnaHQiOjAuMCwiQm9yZGVyU3R5bGUiOm51bGwsIlBhcmVudFN0eWxlIjpudWxsfSwiUmVjdGFuZ2xlU3R5bGUiOnsiJGlkIjoiMjQwNSIsIk1hcmdpbiI6eyIkaWQiOiIyNDA2IiwiVG9wIjowLjAsIkxlZnQiOjAuMCwiUmlnaHQiOjAuMCwiQm90dG9tIjowLjB9LCJQYWRkaW5nIjp7IiRpZCI6IjI0MDciLCJUb3AiOjAuMCwiTGVmdCI6MC4wLCJSaWdodCI6MC4wLCJCb3R0b20iOjAuMH0sIkJhY2tncm91bmQiOnsiJGlkIjoiMjQwOCIsIkNvbG9yIjp7IiRpZCI6IjI0MDkiLCJBIjo2MywiUiI6MjUsIkciOjEwNywiQiI6MzZ9fSwiSXNWaXNpYmxlIjp0cnVlLCJXaWR0aCI6MC4wLCJIZWlnaHQiOjAuMCwiQm9yZGVyU3R5bGUiOnsiJGlkIjoiMjQxMCIsIkxpbmVDb2xvciI6eyIkaWQiOiIyNDExIiwiJHR5cGUiOiJOTFJFLkNvbW1vbi5Eb20uU29saWRDb2xvckJydXNoLCBOTFJFLkNvbW1vbiIsIkNvbG9yIjp7IiRpZCI6IjI0MTIiLCJBIjoyNTUsIlIiOjI1NSwiRyI6MjU1LCJCIjoyNTV9fSwiTGluZVdlaWdodCI6MC4wLCJMaW5lVHlwZSI6MCwiUGFyZW50U3R5bGUiOm51bGx9LCJQYXJlbnRTdHlsZSI6bnVsbH0sIk1hcmdpbiI6eyIkaWQiOiIyNDEzIiwiVG9wIjowLjAsIkxlZnQiOjAuMCwiUmlnaHQiOjAuMCwiQm90dG9tIjowLjB9LCJQYWRkaW5nIjp7IiRpZCI6IjI0MTQiLCJUb3AiOjAuMCwiTGVmdCI6MC4wLCJSaWdodCI6MC4wLCJCb3R0b20iOjAuMH0sIkJhY2tncm91bmQiOm51bGwsIklzVmlzaWJsZSI6dHJ1ZSwiV2lkdGgiOjAuMCwiSGVpZ2h0IjowLjAsIkJvcmRlclN0eWxlIjpudWxsLCJQYXJlbnRTdHlsZSI6bnVsbH0sIkJhY2tncm91bmRTdHlsZSI6eyIkaWQiOiIyNDE1IiwiTWFyZ2luIjp7IiRpZCI6IjI0MTYiLCJUb3AiOjAuMCwiTGVmdCI6MC4wLCJSaWdodCI6MC4wLCJCb3R0b20iOjAuMH0sIlBhZGRpbmciOnsiJGlkIjoiMjQxNyIsIlRvcCI6MC4wLCJMZWZ0IjowLjAsIlJpZ2h0IjowLjAsIkJvdHRvbSI6MC4wfSwiQmFja2dyb3VuZCI6eyIkaWQiOiIyNDE4IiwiQ29sb3IiOnsiJGlkIjoiMjQxOSIsIkEiOjUxLCJSIjoyMDAsIkciOjIwMCwiQiI6MjAwfX0sIklzVmlzaWJsZSI6dHJ1ZSwiV2lkdGgiOjAuMCwiSGVpZ2h0IjowLjAsIkJvcmRlclN0eWxlIjp7IiRpZCI6IjI0MjAiLCJMaW5lQ29sb3IiOnsiJGlkIjoiMjQyMSIsIiR0eXBlIjoiTkxSRS5Db21tb24uRG9tLlNvbGlkQ29sb3JCcnVzaCwgTkxSRS5Db21tb24iLCJDb2xvciI6eyIkaWQiOiIyNDIyIiwiQSI6MjU1LCJSIjoyMzQsIkciOjIyLCJCIjozMH19LCJMaW5lV2VpZ2h0IjowLjAsIkxpbmVUeXBlIjowLCJQYXJlbnRTdHlsZSI6bnVsbH0sIlBhcmVudFN0eWxlIjpudWxsfSwiTWFyZ2luIjp7IiRpZCI6IjI0MjMiLCJUb3AiOjAuMCwiTGVmdCI6MC4wLCJSaWdodCI6MC4wLCJCb3R0b20iOjAuMH0sIlBhZGRpbmciOnsiJGlkIjoiMjQyNCIsIlRvcCI6MC4wLCJMZWZ0IjowLjAsIlJpZ2h0IjowLjAsIkJvdHRvbSI6MC4wfSwiSXNWaXNpYmxlIjp0cnVlLCJXaWR0aCI6MC4wLCJIZWlnaHQiOjAuMCwiQm9yZGVyU3R5bGUiOnsiJGlkIjoiMjQyNSIsIkxpbmVDb2xvciI6bnVsbCwiTGluZVdlaWdodCI6MC4wLCJMaW5lVHlwZSI6MCwiUGFyZW50U3R5bGUiOm51bGx9LCJQYXJlbnRTdHlsZSI6bnVsbH0sIk1hcmdpbiI6eyIkaWQiOiIyNDI2IiwiVG9wIjowLjAsIkxlZnQiOjAuMCwiUmlnaHQiOjAuMCwiQm90dG9tIjowLjB9LCJQYWRkaW5nIjp7IiRpZCI6IjI0MjciLCJUb3AiOjAuMCwiTGVmdCI6MC4wLCJSaWdodCI6MC4wLCJCb3R0b20iOjAuMH0sIklzVmlzaWJsZSI6dHJ1ZSwiV2lkdGgiOjAuMCwiSGVpZ2h0IjowLjAsIkJvcmRlclN0eWxlIjp7IiRpZCI6IjI0MjgiLCJMaW5lQ29sb3IiOm51bGwsIkxpbmVXZWlnaHQiOjAuMCwiTGluZVR5cGUiOjAsIlBhcmVudFN0eWxlIjpudWxsfSwiUGFyZW50U3R5bGUiOm51bGx9fV0sIkhhc0Jhc2VsaW5lcyI6ZmFsc2UsIkN1bHR1cmVJbmZvTmFtZSI6ImVuLVVTIiwiU3R5bGVOYW1lIjpudWxsLCJWZXJzaW9uIjp7IiRpZCI6IjI0MjkiLCJWZXJzaW9uIjoiNS4zLjAiLCJPcmlnaW5hbEFzc2VtYmx5VmVyc2lvbiI6bnVsbCwiRWRpdGlvbiI6bnVsbCwiTGFzdFNhdmVkRWRpdGlvbiI6MywiSXNQbHVzRWRpdGlvbiI6ZmFsc2UsIklzUHJvRWRpdGlvbiI6ZmFsc2V9LCJFZmZlY3QiOjAsIlN0eWxlIjp7IiRpZCI6IjI0MzAiLCJEZWZhdWx0RGVwZW5kZW5jeVN0eWxlIjp7IiRpZCI6IjI0MzEiLCJMaW5lU3R5bGUiOnsiJGlkIjoiMjQzMiIsIkxpbmVDb2xvciI6eyIkaWQiOiIyNDMzIiwiJHR5cGUiOiJOTFJFLkNvbW1vbi5Eb20uU29saWRDb2xvckJydXNoLCBOTFJFLkNvbW1vbiIsIkNvbG9yIjp7IiRpZCI6IjI0MzQiLCJBIjoyNTUsIlIiOjAsIkciOjAsIkIiOjB9fSwiTGluZVdlaWdodCI6MS4wLCJMaW5lVHlwZSI6MCwiUGFyZW50U3R5bGUiOm51bGx9LCJFbmRBcnJvd2hlYWRMaW5lU3R5bGUiOnsiJGlkIjoiMjQzNSIsIktpbmQiOjEsIldpZHRoIjoxLCJMZW5ndGgiOjAsIlBhcmVudFN0eWxlIjpudWxsfSwiQnJpbmdUb0Zyb250IjpmYWxzZSwiRWxib3dSYWRpdXMiOjMuMCwiTWFyZ2luIjp7IiRpZCI6IjI0MzYiLCJUb3AiOjAuMCwiTGVmdCI6MC4wLCJSaWdodCI6MC4wLCJCb3R0b20iOjAuMH0sIlBhZGRpbmciOnsiJGlkIjoiMjQzNyIsIlRvcCI6MC4wLCJMZWZ0IjowLjAsIlJpZ2h0IjowLjAsIkJvdHRvbSI6MC4wfSwiQmFja2dyb3VuZCI6bnVsbCwiSXNWaXNpYmxlIjp0cnVlLCJXaWR0aCI6MC4wLCJIZWlnaHQiOjAuMCwiQm9yZGVyU3R5bGUiOm51bGwsIlBhcmVudFN0eWxlIjpudWxsfSwiQ3JpdGljYWxQYXRoU3R5bGUiOnsiJGlkIjoiMjQzOCIsIkNyaXRpY2FsUGF0aFN0eWxlT3B0aW9ucyI6MzAsIkxpbmVTdHlsZSI6eyIkaWQiOiIyNDM5IiwiTGluZUNvbG9yIjp7IiRpZCI6IjI0NDAiLCIkdHlwZSI6Ik5MUkUuQ29tbW9uLkRvbS5Tb2xpZENvbG9yQnJ1c2gsIE5MUkUuQ29tbW9uIiwiQ29sb3IiOnsiJGlkIjoiMjQ0MSIsIkEiOjI1NSwiUiI6MjIyLCJHIjo1MCwiQiI6NTB9fSwiTGluZVdlaWdodCI6MS4wLCJMaW5lVHlwZSI6MCwiUGFyZW50U3R5bGUiOm51bGx9LCJUaXRsZUZvcmVncm91bmQiOnsiJGlkIjoiMjQ0MiIsIkNvbG9yIjp7IiRpZCI6IjI0NDMiLCJBIjoyNTUsIlIiOjE3NiwiRyI6MTksIkIiOjI1fX0sIlNoYXBlc0JhY2tncm91bmQiOnsiJGlkIjoiMjQ0NCIsIkNvbG9yIjp7IiRpZCI6IjI0NDUiLCJBIjoyNTUsIlIiOjI1MywiRyI6MjAzLCJCIjoyMDh9fSwiU2hhcGVzQm9yZGVyU3R5bGUiOnsiJGlkIjoiMjQ0NiIsIkxpbmVDb2xvciI6eyIkaWQiOiIyNDQ3IiwiJHR5cGUiOiJOTFJFLkNvbW1vbi5Eb20uU29saWRDb2xvckJydXNoLCBOTFJFLkNvbW1vbiIsIkNvbG9yIjp7IiRpZCI6IjI0NDgiLCJBIjoyNTUsIlIiOjIzNCwiRyI6MjIsIkIiOjMwfX0sIkxpbmVXZWlnaHQiOjIuMCwiTGluZVR5cGUiOjAsIlBhcmVudFN0eWxlIjpudWxsfSwiTWFyZ2luIjp7IiRpZCI6IjI0NDkiLCJUb3AiOjAuMCwiTGVmdCI6MC4wLCJSaWdodCI6MC4wLCJCb3R0b20iOjAuMH0sIlBhZGRpbmciOnsiJGlkIjoiMjQ1MCIsIlRvcCI6MC4wLCJMZWZ0IjowLjAsIlJpZ2h0IjowLjAsIkJvdHRvbSI6MC4wfSwiQmFja2dyb3VuZCI6bnVsbCwiSXNWaXNpYmxlIjpmYWxzZSwiV2lkdGgiOjAuMCwiSGVpZ2h0IjowLjAsIkJvcmRlclN0eWxlIjp7IiRpZCI6IjI0NTEiLCJMaW5lQ29sb3IiOm51bGwsIkxpbmVXZWlnaHQiOjAuMCwiTGluZVR5cGUiOjAsIlBhcmVudFN0eWxlIjpudWxsfSwiUGFyZW50U3R5bGUiOm51bGx9LCJQYW5lbHNTcGFjaW5nRGVmaW5pdGlvbiI6eyIkaWQiOiIyNDUyIiwiU3BhY2luZ0Fib3ZlVGltZWJhbmQiOjMsIlNwYWNpbmdCZWxvd1RpbWViYW5kIjozLCJTcGFjaW5nQWJvdmVCZXR3ZWVuU3dpbWxhbmVzQW5kVGFza3MiOjUsIlNwYWNpbmdCZWxvd0JldHdlZW5Td2ltbGFuZXNBbmRUYXNrcyI6NX0sIlRpbWViYW5kU3R5bGUiOnsiJGlkIjoiMjQ1MyIsIlNjYWxlTWFya2luZyI6MCwiU2hhcGUiOjAsIlNoYXBlU3R5bGUiOnsiJGlkIjoiMjQ1NCIsIk1hcmdpbiI6eyIkaWQiOiIyNDU1IiwiVG9wIjowLjAsIkxlZnQiOjEwLjAsIlJpZ2h0IjoxMC4wLCJCb3R0b20iOjAuMH0sIlBhZGRpbmciOnsiJGlkIjoiMjQ1NiIsIlRvcCI6MC4wLCJMZWZ0IjowLjAsIlJpZ2h0IjowLjAsIkJvdHRvbSI6MC4wfSwiQmFja2dyb3VuZCI6eyIkaWQiOiIyNDU3IiwiQ29sb3IiOnsiJGlkIjoiMjQ1OCIsIkEiOjI1NSwiUiI6MTE1LCJHIjoxMTUsIkIiOjExNX19LCJJc1Zpc2libGUiOnRydWUsIldpZHRoIjowLjAsIkhlaWdodCI6MTQuMzk5OTk5NjE4NTMwMjczLCJCb3JkZXJTdHlsZSI6eyIkaWQiOiIyNDU5IiwiTGluZUNvbG9yIjp7IiRpZCI6IjI0NjAiLCIkdHlwZSI6Ik5MUkUuQ29tbW9uLkRvbS5Tb2xpZENvbG9yQnJ1c2gsIE5MUkUuQ29tbW9uIiwiQ29sb3IiOnsiJGlkIjoiMjQ2MSIsIkEiOjI1NSwiUiI6MjU1LCJHIjowLCJCIjowfX0sIkxpbmVXZWlnaHQiOjAuMCwiTGluZVR5cGUiOjAsIlBhcmVudFN0eWxlIjpudWxsfSwiUGFyZW50U3R5bGUiOm51bGx9LCJNaWRkbGVUaWVyU2hhcGVTdHlsZSI6eyIkaWQiOiIyNDYyIiwiTWFyZ2luIjp7IiRpZCI6IjI0NjMiLCJUb3AiOjAuMCwiTGVmdCI6MTAuMCwiUmlnaHQiOjEwLjAsIkJvdHRvbSI6MC4wfSwiUGFkZGluZyI6eyIkaWQiOiIyNDY0IiwiVG9wIjowLjAsIkxlZnQiOjAuMCwiUmlnaHQiOjAuMCwiQm90dG9tIjowLjB9LCJCYWNrZ3JvdW5kIjp7IiRpZCI6IjI0NjUiLCJDb2xvciI6eyIkaWQiOiIyNDY2IiwiQSI6MjU1LCJSIjoxMTUsIkciOjExNSwiQiI6MTE1fX0sIklzVmlzaWJsZSI6dHJ1ZSwiV2lkdGgiOjAuMCwiSGVpZ2h0IjoxNC4zOTk5OTk2MTg1MzAyNzMsIkJvcmRlclN0eWxlIjp7IiRpZCI6IjI0NjciLCJMaW5lQ29sb3IiOnsiJHJlZiI6IjI0NjAifSwiTGluZVdlaWdodCI6MC4wLCJMaW5lVHlwZSI6MCwiUGFyZW50U3R5bGUiOm51bGx9LCJQYXJlbnRTdHlsZSI6bnVsbH0sIkJvdHRvbVRpZXJTaGFwZVN0eWxlIjp7IiRpZCI6IjI0NjgiLCJNYXJnaW4iOnsiJGlkIjoiMjQ2OSIsIlRvcCI6MC4wLCJMZWZ0IjoxMC4wLCJSaWdodCI6MTAuMCwiQm90dG9tIjowLjB9LCJQYWRkaW5nIjp7IiRpZCI6IjI0NzAiLCJUb3AiOjAuMCwiTGVmdCI6MC4wLCJSaWdodCI6MC4wLCJCb3R0b20iOjAuMH0sIkJhY2tncm91bmQiOnsiJGlkIjoiMjQ3MSIsIkNvbG9yIjp7IiRpZCI6IjI0NzIiLCJBIjoyNTUsIlIiOjE0LCJHIjo0MCwiQiI6NjV9fSwiSXNWaXNpYmxlIjp0cnVlLCJXaWR0aCI6MC4wLCJIZWlnaHQiOjE0LjM5OTk5OTYxODUzMDI3MywiQm9yZGVyU3R5bGUiOnsiJGlkIjoiMjQ3MyIsIkxpbmVDb2xvciI6eyIkcmVmIjoiMjQ2MCJ9LCJMaW5lV2VpZ2h0IjowLjAsIkxpbmVUeXBlIjowLCJQYXJlbnRTdHlsZSI6bnVsbH0sIlBhcmVudFN0eWxlIjpudWxsfSwiUmlnaHRFbmRDYXBzU3R5bGUiOnsiJGlkIjoiMjQ3NCIsIkZvbnRTZXR0aW5ncyI6eyIkaWQiOiIyNDc1IiwiRm9udFNpemUiOjE4LCJGb250TmFtZSI6IkNhbGlicmkiLCJJc0JvbGQiOnRydWUsIklzSXRhbGljIjpmYWxzZSwiSXNVbmRlcmxpbmVkIjpmYWxzZSwiUGFyZW50U3R5bGUiOm51bGx9LCJBdXRvU2l6ZSI6MCwiRm9yZWdyb3VuZCI6eyIkaWQiOiIyNDc2IiwiQ29sb3IiOnsiJGlkIjoiMjQ3NyIsIkEiOjI1NSwiUiI6MjMzLCJHIjoxMTMsIkIiOjUwfX0sIk1heFdpZHRoIjoyMDAuMCwiTWF4SGVpZ2h0IjoiSW5maW5pdHkiLCJTbWFydEZvcmVncm91bmRJc0FjdGl2ZSI6ZmFsc2UsIkhvcml6b250YWxBbGlnbm1lbnQiOjAsIlZlcnRpY2FsQWxpZ25tZW50IjoxLCJTbWFydEZvcmVncm91bmQiOm51bGwsIkJhY2tncm91bmRGaWxsVHlwZSI6MCwiTWFyZ2luIjp7IiRpZCI6IjI0NzgiLCJUb3AiOjAuMCwiTGVmdCI6MC4wLCJSaWdodCI6MjAuMCwiQm90dG9tIjowLjB9LCJQYWRkaW5nIjp7IiRpZCI6IjI0NzkiLCJUb3AiOjAuMCwiTGVmdCI6MC4wLCJSaWdodCI6MC4wLCJCb3R0b20iOjAuMH0sIkJhY2tncm91bmQiOnsiJGlkIjoiMjQ4MCIsIkNvbG9yIjp7IiRpZCI6IjI0ODEiLCJBIjoyNTUsIlIiOjIzMywiRyI6MTEzLCJCIjo1MH19LCJJc1Zpc2libGUiOmZhbHNlLCJXaWR0aCI6MC4wLCJIZWlnaHQiOjAuMCwiQm9yZGVyU3R5bGUiOnsiJGlkIjoiMjQ4MiIsIkxpbmVDb2xvciI6bnVsbCwiTGluZVdlaWdodCI6MC4wLCJMaW5lVHlwZSI6MCwiUGFyZW50U3R5bGUiOm51bGx9LCJQYXJlbnRTdHlsZSI6bnVsbH0sIkxlZnRFbmRDYXBzU3R5bGUiOnsiJGlkIjoiMjQ4MyIsIkZvbnRTZXR0aW5ncyI6eyIkaWQiOiIyNDg0IiwiRm9udFNpemUiOjE4LCJGb250TmFtZSI6IkNhbGlicmkiLCJJc0JvbGQiOnRydWUsIklzSXRhbGljIjpmYWxzZSwiSXNVbmRlcmxpbmVkIjpmYWxzZSwiUGFyZW50U3R5bGUiOm51bGx9LCJBdXRvU2l6ZSI6MCwiRm9yZWdyb3VuZCI6eyIkaWQiOiIyNDg1IiwiQ29sb3IiOnsiJGlkIjoiMjQ4Ni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I0ODciLCJUb3AiOjAuMCwiTGVmdCI6OTYuMCwiUmlnaHQiOjAuMCwiQm90dG9tIjowLjB9LCJQYWRkaW5nIjp7IiRpZCI6IjI0ODgiLCJUb3AiOjAuMCwiTGVmdCI6MC4wLCJSaWdodCI6MC4wLCJCb3R0b20iOjAuMH0sIkJhY2tncm91bmQiOnsiJGlkIjoiMjQ4OSIsIkNvbG9yIjp7IiRpZCI6IjI0OTAiLCJBIjoyNTUsIlIiOjIzNywiRyI6MTI1LCJCIjo0OX19LCJJc1Zpc2libGUiOmZhbHNlLCJXaWR0aCI6MC4wLCJIZWlnaHQiOjAuMCwiQm9yZGVyU3R5bGUiOnsiJGlkIjoiMjQ5MSIsIkxpbmVDb2xvciI6bnVsbCwiTGluZVdlaWdodCI6MC4wLCJMaW5lVHlwZSI6MCwiUGFyZW50U3R5bGUiOm51bGx9LCJQYXJlbnRTdHlsZSI6bnVsbH0sIlRvZGF5VGV4dFN0eWxlIjp7IiRpZCI6IjI0OTIiLCJGb250U2V0dGluZ3MiOnsiJGlkIjoiMjQ5MyIsIkZvbnRTaXplIjoxMiwiRm9udE5hbWUiOiJDYWxpYnJpIiwiSXNCb2xkIjpmYWxzZSwiSXNJdGFsaWMiOmZhbHNlLCJJc1VuZGVybGluZWQiOmZhbHNlLCJQYXJlbnRTdHlsZSI6bnVsbH0sIkF1dG9TaXplIjowLCJGb3JlZ3JvdW5kIjp7IiRpZCI6IjI0OTQiLCJDb2xvciI6eyIkaWQiOiIyNDk1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I0OTYiLCJUb3AiOjAuMCwiTGVmdCI6MC4wLCJSaWdodCI6MC4wLCJCb3R0b20iOjAuMH0sIlBhZGRpbmciOnsiJGlkIjoiMjQ5NyIsIlRvcCI6MC4wLCJMZWZ0IjowLjAsIlJpZ2h0IjowLjAsIkJvdHRvbSI6MC4wfSwiQmFja2dyb3VuZCI6eyIkaWQiOiIyNDk4IiwiQ29sb3IiOnsiJGlkIjoiMjQ5OSIsIkEiOjI1NSwiUiI6MCwiRyI6MCwiQiI6MH19LCJJc1Zpc2libGUiOnRydWUsIldpZHRoIjowLjAsIkhlaWdodCI6MC4wLCJCb3JkZXJTdHlsZSI6eyIkaWQiOiIyNTAwIiwiTGluZUNvbG9yIjpudWxsLCJMaW5lV2VpZ2h0IjowLjAsIkxpbmVUeXBlIjowLCJQYXJlbnRTdHlsZSI6bnVsbH0sIlBhcmVudFN0eWxlIjpudWxsfSwiVG9kYXlNYXJrZXJTdHlsZSI6eyIkaWQiOiIyNTAxIiwiTWFyZ2luIjp7IiRpZCI6IjI1MDIiLCJUb3AiOjAuMCwiTGVmdCI6MC4wLCJSaWdodCI6MC4wLCJCb3R0b20iOjAuMH0sIlBhZGRpbmciOnsiJGlkIjoiMjUwMyIsIlRvcCI6MC4wLCJMZWZ0IjowLjAsIlJpZ2h0IjowLjAsIkJvdHRvbSI6MC4wfSwiQmFja2dyb3VuZCI6eyIkaWQiOiIyNTA0IiwiQ29sb3IiOnsiJGlkIjoiMjUwNSIsIkEiOjI1NSwiUiI6MjU1LCJHIjowLCJCIjowfX0sIklzVmlzaWJsZSI6dHJ1ZSwiV2lkdGgiOjAuMCwiSGVpZ2h0IjowLjAsIkJvcmRlclN0eWxlIjpudWxsLCJQYXJlbnRTdHlsZSI6bnVsbH0sIlNjYWxlU3R5bGUiOnsiJGlkIjoiMjUwNiIsIlNoYXBlIjowLCJTaG93U2VnbWVudFNlcGFyYXRvcnMiOnRydWUsIlNlZ21lbnRTZXBhcmF0b3JPcGFjaXR5IjozMCwiSGFzQmVlblZpc2libGVCZWZvcmUiOmZhbHNlLCJGb250U2V0dGluZ3MiOnsiJGlkIjoiMjUwNyIsIkZvbnRTaXplIjoxNCwiRm9udE5hbWUiOiJDYWxpYnJpIiwiSXNCb2xkIjp0cnVlLCJJc0l0YWxpYyI6ZmFsc2UsIklzVW5kZXJsaW5lZCI6ZmFsc2UsIlBhcmVudFN0eWxlIjpudWxsfSwiQXV0b1NpemUiOjAsIkZvcmVncm91bmQiOnsiJGlkIjoiMjUwOCIsIkNvbG9yIjp7IiRpZCI6IjI1MDkiLCJBIjoyNTUsIlIiOjIzMiwiRyI6MjMyLCJCIjoyMzJ9fSwiTWF4V2lkdGgiOjIwMC4wLCJNYXhIZWlnaHQiOiJJbmZpbml0eSIsIlNtYXJ0Rm9yZWdyb3VuZElzQWN0aXZlIjpmYWxzZSwiSG9yaXpvbnRhbEFsaWdubWVudCI6MCwiVmVydGljYWxBbGlnbm1lbnQiOjEsIlNtYXJ0Rm9yZWdyb3VuZCI6bnVsbCwiQmFja2dyb3VuZEZpbGxUeXBlIjowLCJNYXJnaW4iOnsiJGlkIjoiMjUxMCIsIlRvcCI6MC4wLCJMZWZ0Ijo0LjAsIlJpZ2h0Ijo0LjAsIkJvdHRvbSI6MC4wfSwiUGFkZGluZyI6eyIkaWQiOiIyNTExIiwiVG9wIjowLjAsIkxlZnQiOjAuMCwiUmlnaHQiOjAuMCwiQm90dG9tIjowLjB9LCJCYWNrZ3JvdW5kIjp7IiRpZCI6IjI1MTIiLCJDb2xvciI6eyIkaWQiOiIyNTEzIiwiQSI6MjU1LCJSIjoxNCwiRyI6NDAsIkIiOjY1fX0sIklzVmlzaWJsZSI6dHJ1ZSwiV2lkdGgiOjAuMCwiSGVpZ2h0IjowLjAsIkJvcmRlclN0eWxlIjp7IiRpZCI6IjI1MTQiLCJMaW5lQ29sb3IiOm51bGwsIkxpbmVXZWlnaHQiOjAuMCwiTGluZVR5cGUiOjAsIlBhcmVudFN0eWxlIjpudWxsfSwiUGFyZW50U3R5bGUiOm51bGx9LCJTaW5nbGVTY2FsZVNoYXBlU3R5bGUiOnsiJGlkIjoiMjUxNSIsIlNoYXBlIjozLCJIZWlnaHQiOjIwLjB9LCJNaWRkbGVUaWVyU2NhbGVTdHlsZSI6eyIkaWQiOiIyNTE2IiwiU2hhcGUiOjAsIlNob3dTZWdtZW50U2VwYXJhdG9ycyI6dHJ1ZSwiU2VnbWVudFNlcGFyYXRvck9wYWNpdHkiOjMwLCJIYXNCZWVuVmlzaWJsZUJlZm9yZSI6dHJ1ZSwiRm9udFNldHRpbmdzIjp7IiRpZCI6IjI1MTciLCJGb250U2l6ZSI6MTQsIkZvbnROYW1lIjoiQ2FsaWJyaSIsIklzQm9sZCI6ZmFsc2UsIklzSXRhbGljIjpmYWxzZSwiSXNVbmRlcmxpbmVkIjpmYWxzZSwiUGFyZW50U3R5bGUiOm51bGx9LCJBdXRvU2l6ZSI6MCwiRm9yZWdyb3VuZCI6eyIkcmVmIjoiMjUwOCJ9LCJNYXhXaWR0aCI6MjAwLjAsIk1heEhlaWdodCI6IkluZmluaXR5IiwiU21hcnRGb3JlZ3JvdW5kSXNBY3RpdmUiOmZhbHNlLCJIb3Jpem9udGFsQWxpZ25tZW50IjowLCJWZXJ0aWNhbEFsaWdubWVudCI6MSwiU21hcnRGb3JlZ3JvdW5kIjpudWxsLCJCYWNrZ3JvdW5kRmlsbFR5cGUiOjAsIk1hcmdpbiI6eyIkaWQiOiIyNTE4IiwiVG9wIjowLjAsIkxlZnQiOjQuMCwiUmlnaHQiOjQuMCwiQm90dG9tIjowLjB9LCJQYWRkaW5nIjp7IiRpZCI6IjI1MTkiLCJUb3AiOjAuMCwiTGVmdCI6MC4wLCJSaWdodCI6MC4wLCJCb3R0b20iOjAuMH0sIkJhY2tncm91bmQiOnsiJGlkIjoiMjUyMCIsIkNvbG9yIjp7IiRpZCI6IjI1MjEiLCJBIjoyNTUsIlIiOjE0LCJHIjo0MCwiQiI6NjV9fSwiSXNWaXNpYmxlIjp0cnVlLCJXaWR0aCI6MC4wLCJIZWlnaHQiOjAuMCwiQm9yZGVyU3R5bGUiOnsiJGlkIjoiMjUyMiIsIkxpbmVDb2xvciI6bnVsbCwiTGluZVdlaWdodCI6MC4wLCJMaW5lVHlwZSI6MCwiUGFyZW50U3R5bGUiOm51bGx9LCJQYXJlbnRTdHlsZSI6bnVsbH0sIkJvdHRvbVRpZXJTY2FsZVN0eWxlIjp7IiRpZCI6IjI1MjMiLCJTaGFwZSI6MCwiU2hvd1NlZ21lbnRTZXBhcmF0b3JzIjp0cnVlLCJTZWdtZW50U2VwYXJhdG9yT3BhY2l0eSI6MzAsIkhhc0JlZW5WaXNpYmxlQmVmb3JlIjpmYWxzZSwiRm9udFNldHRpbmdzIjp7IiRpZCI6IjI1MjQiLCJGb250U2l6ZSI6MTIsIkZvbnROYW1lIjoiQ2FsaWJyaSIsIklzQm9sZCI6ZmFsc2UsIklzSXRhbGljIjpmYWxzZSwiSXNVbmRlcmxpbmVkIjpmYWxzZSwiUGFyZW50U3R5bGUiOm51bGx9LCJBdXRvU2l6ZSI6MCwiRm9yZWdyb3VuZCI6eyIkaWQiOiIyNTI1IiwiQ29sb3IiOnsiJGlkIjoiMjUyNiIsIkEiOjI1NSwiUiI6MjMyLCJHIjoyMzIsIkIiOjIzMn19LCJNYXhXaWR0aCI6MjAwLjAsIk1heEhlaWdodCI6IkluZmluaXR5IiwiU21hcnRGb3JlZ3JvdW5kSXNBY3RpdmUiOmZhbHNlLCJIb3Jpem9udGFsQWxpZ25tZW50IjowLCJWZXJ0aWNhbEFsaWdubWVudCI6MSwiU21hcnRGb3JlZ3JvdW5kIjpudWxsLCJCYWNrZ3JvdW5kRmlsbFR5cGUiOjAsIk1hcmdpbiI6eyIkaWQiOiIyNTI3IiwiVG9wIjowLjAsIkxlZnQiOjQuMCwiUmlnaHQiOjQuMCwiQm90dG9tIjowLjB9LCJQYWRkaW5nIjp7IiRpZCI6IjI1MjgiLCJUb3AiOjAuMCwiTGVmdCI6MC4wLCJSaWdodCI6MC4wLCJCb3R0b20iOjAuMH0sIkJhY2tncm91bmQiOnsiJGlkIjoiMjUyOSIsIkNvbG9yIjp7IiRpZCI6IjI1MzAiLCJBIjoyNTUsIlIiOjE0LCJHIjo0MCwiQiI6NjV9fSwiSXNWaXNpYmxlIjpmYWxzZSwiV2lkdGgiOjAuMCwiSGVpZ2h0IjowLjAsIkJvcmRlclN0eWxlIjp7IiRpZCI6IjI1MzEiLCJMaW5lQ29sb3IiOm51bGwsIkxpbmVXZWlnaHQiOjAuMCwiTGluZVR5cGUiOjAsIlBhcmVudFN0eWxlIjpudWxsfSwiUGFyZW50U3R5bGUiOm51bGx9LCJFbGFwc2VkVGltZUJhY2tncm91bmQiOnsiJGlkIjoiMjUzMiIsIkNvbG9yIjp7IiRpZCI6IjI1MzMiLCJBIjo3NywiUiI6MTYwLCJHIjo0MywiQiI6MTQ3fX0sIkFwcGVuZFllYXJPblllYXJDaGFuZ2UiOmZhbHNlLCJFbGFwc2VkVGltZUZvcm1hdCI6MSwiVG9kYXlNYXJrZXJQb3NpdGlvbiI6MSwiUXVpY2tQb3NpdGlvbiI6MywiQWJzb2x1dGVQb3NpdGlvbiI6NTAuMDg1NzQ2OCwiTWFyZ2luIjp7IiRpZCI6IjI1MzQiLCJUb3AiOjAuMCwiTGVmdCI6MTAuMCwiUmlnaHQiOjEwLjAsIkJvdHRvbSI6MC4wfSwiUGFkZGluZyI6eyIkaWQiOiIyNTM1IiwiVG9wIjowLjAsIkxlZnQiOjAuMCwiUmlnaHQiOjAuMCwiQm90dG9tIjowLjB9LCJCYWNrZ3JvdW5kIjp7IiRpZCI6IjI1MzYiLCJDb2xvciI6eyIkaWQiOiIyNTM3IiwiQSI6MjU1LCJSIjo0NywiRyI6NTQsIkIiOjE1M319LCJJc1Zpc2libGUiOmZhbHNlLCJXaWR0aCI6MC4wLCJIZWlnaHQiOjAuMCwiQm9yZGVyU3R5bGUiOm51bGwsIlBhcmVudFN0eWxlIjpudWxsfSwiRGVmYXVsdE1pbGVzdG9uZVN0eWxlIjp7IiRpZCI6IjI1MzgiLCJTaGFwZSI6MiwiQ29ubmVjdG9yTWFyZ2luIjp7IiRpZCI6IjI1MzkiLCJUb3AiOjAuMCwiTGVmdCI6Mi4wLCJSaWdodCI6Mi4wLCJCb3R0b20iOjAuMH0sIkNvbm5lY3RvclN0eWxlIjp7IiRpZCI6IjI1NDAiLCJMaW5lQ29sb3IiOnsiJGlkIjoiMjU0MSIsIiR0eXBlIjoiTkxSRS5Db21tb24uRG9tLlNvbGlkQ29sb3JCcnVzaCwgTkxSRS5Db21tb24iLCJDb2xvciI6eyIkaWQiOiIyNTQyIiwiQSI6MTI3LCJSIjoyMzMsIkciOjExMywiQiI6NTB9fSwiTGluZVdlaWdodCI6MS4wLCJMaW5lVHlwZSI6MCwiUGFyZW50U3R5bGUiOm51bGx9LCJJc0JlbG93VGltZWJhbmQiOmZhbHNlLCJQb3NpdGlvbk9uVGFzayI6MCwiSGlkZURhdGUiOmZhbHNlLCJTaGFwZVNpemUiOjEsIlNwYWNpbmciOjAuMCwiUGFkZGluZyI6eyIkaWQiOiIyNTQzIiwiVG9wIjo1LjAsIkxlZnQiOjMuMCwiUmlnaHQiOjAuMCwiQm90dG9tIjoyLjB9LCJTaGFwZVN0eWxlIjp7IiRpZCI6IjI1NDQiLCJNYXJnaW4iOnsiJGlkIjoiMjU0NSIsIlRvcCI6MC4wLCJMZWZ0IjowLjAsIlJpZ2h0IjowLjAsIkJvdHRvbSI6MC4wfSwiUGFkZGluZyI6eyIkaWQiOiIyNTQ2IiwiVG9wIjowLjAsIkxlZnQiOjAuMCwiUmlnaHQiOjAuMCwiQm90dG9tIjowLjB9LCJCYWNrZ3JvdW5kIjp7IiRpZCI6IjI1NDciLCJDb2xvciI6eyIkaWQiOiIyNTQ4IiwiQSI6MjU1LCJSIjoyMzMsIkciOjExMywiQiI6NTB9fSwiSXNWaXNpYmxlIjp0cnVlLCJXaWR0aCI6MTguMCwiSGVpZ2h0IjoyMC4wLCJCb3JkZXJTdHlsZSI6eyIkaWQiOiIyNTQ5IiwiTGluZUNvbG9yIjp7IiRpZCI6IjI1NTAiLCIkdHlwZSI6Ik5MUkUuQ29tbW9uLkRvbS5Tb2xpZENvbG9yQnJ1c2gsIE5MUkUuQ29tbW9uIiwiQ29sb3IiOnsiJGlkIjoiMjU1MSIsIkEiOjI1NSwiUiI6MjM0LCJHIjoyMiwiQiI6MzB9fSwiTGluZVdlaWdodCI6MC4wLCJMaW5lVHlwZSI6MCwiUGFyZW50U3R5bGUiOm51bGx9LCJQYXJlbnRTdHlsZSI6bnVsbH0sIlRpdGxlU3R5bGUiOnsiJGlkIjoiMjU1MiIsIkZvbnRTZXR0aW5ncyI6eyIkaWQiOiIyNTUzIiwiRm9udFNpemUiOjExLCJGb250TmFtZSI6IkNhbGlicmkiLCJJc0JvbGQiOnRydWUsIklzSXRhbGljIjpmYWxzZSwiSXNVbmRlcmxpbmVkIjpmYWxzZSwiUGFyZW50U3R5bGUiOm51bGx9LCJBdXRvU2l6ZSI6MCwiRm9yZWdyb3VuZCI6eyIkaWQiOiIyNTU0IiwiQ29sb3IiOnsiJGlkIjoiMjU1N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NTU2IiwiVG9wIjowLjAsIkxlZnQiOjAuMCwiUmlnaHQiOjAuMCwiQm90dG9tIjowLjB9LCJQYWRkaW5nIjp7IiRpZCI6IjI1NTciLCJUb3AiOjAuMCwiTGVmdCI6MC4wLCJSaWdodCI6MC4wLCJCb3R0b20iOjAuMH0sIkJhY2tncm91bmQiOnsiJGlkIjoiMjU1OCIsIkNvbG9yIjp7IiRpZCI6IjI1NTkiLCJBIjoyNTUsIlIiOjAsIkciOjAsIkIiOjB9fSwiSXNWaXNpYmxlIjp0cnVlLCJXaWR0aCI6MC4wLCJIZWlnaHQiOjAuMCwiQm9yZGVyU3R5bGUiOnsiJGlkIjoiMjU2MCIsIkxpbmVDb2xvciI6bnVsbCwiTGluZVdlaWdodCI6MC4wLCJMaW5lVHlwZSI6MCwiUGFyZW50U3R5bGUiOm51bGx9LCJQYXJlbnRTdHlsZSI6bnVsbH0sIkRhdGVTdHlsZSI6eyIkaWQiOiIyNTYxIiwiRm9udFNldHRpbmdzIjp7IiRpZCI6IjI1NjIiLCJGb250U2l6ZSI6MTAsIkZvbnROYW1lIjoiQ2FsaWJyaSIsIklzQm9sZCI6ZmFsc2UsIklzSXRhbGljIjpmYWxzZSwiSXNVbmRlcmxpbmVkIjpmYWxzZSwiUGFyZW50U3R5bGUiOm51bGx9LCJBdXRvU2l6ZSI6MCwiRm9yZWdyb3VuZCI6eyIkaWQiOiIyNTYzIiwiQ29sb3IiOnsiJGlkIjoiMjU2NC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yNTY1IiwiVG9wIjowLjAsIkxlZnQiOjAuMCwiUmlnaHQiOjAuMCwiQm90dG9tIjowLjB9LCJQYWRkaW5nIjp7IiRpZCI6IjI1NjYiLCJUb3AiOjAuMCwiTGVmdCI6MC4wLCJSaWdodCI6MC4wLCJCb3R0b20iOjAuMH0sIkJhY2tncm91bmQiOnsiJGlkIjoiMjU2NyIsIkNvbG9yIjp7IiRpZCI6IjI1NjgiLCJBIjoyNTUsIlIiOjE0LCJHIjo0MCwiQiI6NjV9fSwiSXNWaXNpYmxlIjp0cnVlLCJXaWR0aCI6MC4wLCJIZWlnaHQiOjAuMCwiQm9yZGVyU3R5bGUiOnsiJGlkIjoiMjU2OSIsIkxpbmVDb2xvciI6bnVsbCwiTGluZVdlaWdodCI6MC4wLCJMaW5lVHlwZSI6MCwiUGFyZW50U3R5bGUiOm51bGx9LCJQYXJlbnRTdHlsZSI6bnVsbH0sIkRhdGVGb3JtYXQiOnsiJGlkIjoiMjU3MCIsIkZvcm1hdFN0cmluZyI6Ik1NTSBkLC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NTcxIiwiRm9ybWF0IjowLCJJc1Zpc2libGUiOmZhbHNlLCJMYXN0S25vd25WaXNpYmlsaXR5U3RhdGUiOmZhbHNlfSwiSXNWaXNpYmxlIjp0cnVlLCJQYXJlbnRTdHlsZSI6bnVsbH0sIkRlZmF1bHRNb3RTdHlsZSI6eyIkaWQiOiIyNTcyIiwiU2hhcGUiOjIsIkNvbm5lY3Rvck1hcmdpbiI6eyIkaWQiOiIyNTczIiwiVG9wIjowLjAsIkxlZnQiOjIuMCwiUmlnaHQiOjIuMCwiQm90dG9tIjowLjB9LCJDb25uZWN0b3JTdHlsZSI6eyIkaWQiOiIyNTc0IiwiTGluZUNvbG9yIjp7IiRpZCI6IjI1NzUiLCIkdHlwZSI6Ik5MUkUuQ29tbW9uLkRvbS5Tb2xpZENvbG9yQnJ1c2gsIE5MUkUuQ29tbW9uIiwiQ29sb3IiOnsiJGlkIjoiMjU3NiIsIkEiOjEyNywiUiI6MjMzLCJHIjoxMTMsIkIiOjUwfX0sIkxpbmVXZWlnaHQiOjEuMCwiTGluZVR5cGUiOjAsIlBhcmVudFN0eWxlIjpudWxsfSwiSXNCZWxvd1RpbWViYW5kIjpmYWxzZSwiUG9zaXRpb25PblRhc2siOjEsIkhpZGVEYXRlIjpmYWxzZSwiU2hhcGVTaXplIjoxLCJTcGFjaW5nIjowLjAsIlBhZGRpbmciOnsiJGlkIjoiMjU3NyIsIlRvcCI6NS4wLCJMZWZ0IjozLjAsIlJpZ2h0IjowLjAsIkJvdHRvbSI6Mi4wfSwiU2hhcGVTdHlsZSI6eyIkaWQiOiIyNTc4IiwiTWFyZ2luIjp7IiRpZCI6IjI1NzkiLCJUb3AiOjAuMCwiTGVmdCI6MC4wLCJSaWdodCI6MC4wLCJCb3R0b20iOjAuMH0sIlBhZGRpbmciOnsiJGlkIjoiMjU4MCIsIlRvcCI6MC4wLCJMZWZ0IjowLjAsIlJpZ2h0IjowLjAsIkJvdHRvbSI6MC4wfSwiQmFja2dyb3VuZCI6eyIkaWQiOiIyNTgxIiwiQ29sb3IiOnsiJGlkIjoiMjU4MiIsIkEiOjI1NSwiUiI6MjMzLCJHIjoxMTMsIkIiOjUwfX0sIklzVmlzaWJsZSI6dHJ1ZSwiV2lkdGgiOjEzLjAsIkhlaWdodCI6MTMuMCwiQm9yZGVyU3R5bGUiOnsiJGlkIjoiMjU4MyIsIkxpbmVDb2xvciI6eyIkaWQiOiIyNTg0IiwiJHR5cGUiOiJOTFJFLkNvbW1vbi5Eb20uU29saWRDb2xvckJydXNoLCBOTFJFLkNvbW1vbiIsIkNvbG9yIjp7IiRpZCI6IjI1ODUiLCJBIjoyNTUsIlIiOjIzNCwiRyI6MjIsIkIiOjMwfX0sIkxpbmVXZWlnaHQiOjAuMCwiTGluZVR5cGUiOjAsIlBhcmVudFN0eWxlIjpudWxsfSwiUGFyZW50U3R5bGUiOm51bGx9LCJUaXRsZVN0eWxlIjp7IiRpZCI6IjI1ODYiLCJGb250U2V0dGluZ3MiOnsiJGlkIjoiMjU4NyIsIkZvbnRTaXplIjoxMSwiRm9udE5hbWUiOiJDYWxpYnJpIiwiSXNCb2xkIjp0cnVlLCJJc0l0YWxpYyI6ZmFsc2UsIklzVW5kZXJsaW5lZCI6ZmFsc2UsIlBhcmVudFN0eWxlIjpudWxsfSwiQXV0b1NpemUiOjAsIkZvcmVncm91bmQiOnsiJGlkIjoiMjU4OCIsIkNvbG9yIjp7IiRpZCI6IjI1ODk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U5MCIsIlRvcCI6MC4wLCJMZWZ0IjowLjAsIlJpZ2h0IjowLjAsIkJvdHRvbSI6MC4wfSwiUGFkZGluZyI6eyIkaWQiOiIyNTkxIiwiVG9wIjowLjAsIkxlZnQiOjAuMCwiUmlnaHQiOjAuMCwiQm90dG9tIjowLjB9LCJCYWNrZ3JvdW5kIjp7IiRpZCI6IjI1OTIiLCJDb2xvciI6eyIkaWQiOiIyNTkzIiwiQSI6MjU1LCJSIjowLCJHIjowLCJCIjowfX0sIklzVmlzaWJsZSI6dHJ1ZSwiV2lkdGgiOjAuMCwiSGVpZ2h0IjowLjAsIkJvcmRlclN0eWxlIjp7IiRpZCI6IjI1OTQiLCJMaW5lQ29sb3IiOm51bGwsIkxpbmVXZWlnaHQiOjAuMCwiTGluZVR5cGUiOjAsIlBhcmVudFN0eWxlIjpudWxsfSwiUGFyZW50U3R5bGUiOm51bGx9LCJEYXRlU3R5bGUiOnsiJGlkIjoiMjU5NSIsIkZvbnRTZXR0aW5ncyI6eyIkaWQiOiIyNTk2IiwiRm9udFNpemUiOjEwLCJGb250TmFtZSI6IkNhbGlicmkiLCJJc0JvbGQiOmZhbHNlLCJJc0l0YWxpYyI6ZmFsc2UsIklzVW5kZXJsaW5lZCI6ZmFsc2UsIlBhcmVudFN0eWxlIjpudWxsfSwiQXV0b1NpemUiOjAsIkZvcmVncm91bmQiOnsiJGlkIjoiMjU5NyIsIkNvbG9yIjp7IiRpZCI6IjI1OTgiLCJBIjoyNTUsIlIiOjE0LCJHIjo0MCwiQiI6NjV9fSwiTWF4V2lkdGgiOjIwMC4wLCJNYXhIZWlnaHQiOiJJbmZpbml0eSIsIlNtYXJ0Rm9yZWdyb3VuZElzQWN0aXZlIjpmYWxzZSwiSG9yaXpvbnRhbEFsaWdubWVudCI6MCwiVmVydGljYWxBbGlnbm1lbnQiOjEsIlNtYXJ0Rm9yZWdyb3VuZCI6bnVsbCwiQmFja2dyb3VuZEZpbGxUeXBlIjowLCJNYXJnaW4iOnsiJGlkIjoiMjU5OSIsIlRvcCI6MC4wLCJMZWZ0IjowLjAsIlJpZ2h0IjowLjAsIkJvdHRvbSI6MC4wfSwiUGFkZGluZyI6eyIkaWQiOiIyNjAwIiwiVG9wIjowLjAsIkxlZnQiOjAuMCwiUmlnaHQiOjAuMCwiQm90dG9tIjowLjB9LCJCYWNrZ3JvdW5kIjp7IiRpZCI6IjI2MDEiLCJDb2xvciI6eyIkaWQiOiIyNjAyIiwiQSI6MjU1LCJSIjoxNCwiRyI6NDAsIkIiOjY1fX0sIklzVmlzaWJsZSI6dHJ1ZSwiV2lkdGgiOjAuMCwiSGVpZ2h0IjowLjAsIkJvcmRlclN0eWxlIjp7IiRpZCI6IjI2MDMiLCJMaW5lQ29sb3IiOm51bGwsIkxpbmVXZWlnaHQiOjAuMCwiTGluZVR5cGUiOjAsIlBhcmVudFN0eWxlIjpudWxsfSwiUGFyZW50U3R5bGUiOm51bGx9LCJEYXRlRm9ybWF0Ijp7IiRpZCI6IjI2MDQiLCJGb3JtYXRTdHJpbmciOiJNTU0gZCwg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YwNSIsIkZvcm1hdCI6MCwiSXNWaXNpYmxlIjpmYWxzZSwiTGFzdEtub3duVmlzaWJpbGl0eVN0YXRlIjpmYWxzZX0sIklzVmlzaWJsZSI6dHJ1ZSwiUGFyZW50U3R5bGUiOm51bGx9LCJEZWZhdWx0VGFza1N0eWxlIjp7IiRpZCI6IjI2MDYiLCJTaGFwZSI6MywiU2hhcGVUaGlja25lc3MiOjAsIkR1cmF0aW9uRm9ybWF0IjowLCJJbmNsdWRlTm9uV29ya2luZ0RheXNJbkR1cmF0aW9uIjpmYWxzZSwiUGVyY2VudGFnZUNvbXBsZXRlU3R5bGUiOnsiJGlkIjoiMjYwNyIsIkZvbnRTZXR0aW5ncyI6eyIkaWQiOiIyNjA4IiwiRm9udFNpemUiOjEwLCJGb250TmFtZSI6IkNhbGlicmkiLCJJc0JvbGQiOmZhbHNlLCJJc0l0YWxpYyI6ZmFsc2UsIklzVW5kZXJsaW5lZCI6ZmFsc2UsIlBhcmVudFN0eWxlIjpudWxsfSwiQXV0b1NpemUiOjAsIkZvcmVncm91bmQiOnsiJGlkIjoiMjYwOSIsIkNvbG9yIjp7IiRpZCI6IjI2MTA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jYxMSIsIlRvcCI6MC4wLCJMZWZ0IjowLjAsIlJpZ2h0IjowLjAsIkJvdHRvbSI6MC4wfSwiUGFkZGluZyI6eyIkaWQiOiIyNjEyIiwiVG9wIjowLjAsIkxlZnQiOjAuMCwiUmlnaHQiOjAuMCwiQm90dG9tIjowLjB9LCJCYWNrZ3JvdW5kIjp7IiRpZCI6IjI2MTMiLCJDb2xvciI6eyIkaWQiOiIyNjE0IiwiQSI6ODksIlIiOjAsIkciOjAsIkIiOjB9fSwiSXNWaXNpYmxlIjp0cnVlLCJXaWR0aCI6MC4wLCJIZWlnaHQiOjAuMCwiQm9yZGVyU3R5bGUiOnsiJGlkIjoiMjYxNSIsIkxpbmVDb2xvciI6bnVsbCwiTGluZVdlaWdodCI6MC4wLCJMaW5lVHlwZSI6MCwiUGFyZW50U3R5bGUiOm51bGx9LCJQYXJlbnRTdHlsZSI6bnVsbH0sIkR1cmF0aW9uU3R5bGUiOnsiJGlkIjoiMjYxNiIsIkZvbnRTZXR0aW5ncyI6eyIkaWQiOiIyNjE3IiwiRm9udFNpemUiOjEwLCJGb250TmFtZSI6IkNhbGlicmkiLCJJc0JvbGQiOmZhbHNlLCJJc0l0YWxpYyI6ZmFsc2UsIklzVW5kZXJsaW5lZCI6ZmFsc2UsIlBhcmVudFN0eWxlIjpudWxsfSwiQXV0b1NpemUiOjAsIkZvcmVncm91bmQiOnsiJGlkIjoiMjYxOCIsIkNvbG9yIjp7IiRpZCI6IjI2MTk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yNjIwIiwiVG9wIjowLjAsIkxlZnQiOjAuMCwiUmlnaHQiOjAuMCwiQm90dG9tIjowLjB9LCJQYWRkaW5nIjp7IiRpZCI6IjI2MjEiLCJUb3AiOjAuMCwiTGVmdCI6MC4wLCJSaWdodCI6MC4wLCJCb3R0b20iOjAuMH0sIkJhY2tncm91bmQiOnsiJGlkIjoiMjYyMiIsIkNvbG9yIjp7IiRpZCI6IjI2MjMiLCJBIjoyNTUsIlIiOjIzNywiRyI6MTI1LCJCIjo0OX19LCJJc1Zpc2libGUiOnRydWUsIldpZHRoIjowLjAsIkhlaWdodCI6MC4wLCJCb3JkZXJTdHlsZSI6eyIkaWQiOiIyNjI0IiwiTGluZUNvbG9yIjpudWxsLCJMaW5lV2VpZ2h0IjowLjAsIkxpbmVUeXBlIjowLCJQYXJlbnRTdHlsZSI6bnVsbH0sIlBhcmVudFN0eWxlIjpudWxsfSwiSG9yaXpvbnRhbENvbm5lY3RvclN0eWxlIjp7IiRpZCI6IjI2MjUiLCJMaW5lQ29sb3IiOnsiJGlkIjoiMjYyNiIsIiR0eXBlIjoiTkxSRS5Db21tb24uRG9tLlNvbGlkQ29sb3JCcnVzaCwgTkxSRS5Db21tb24iLCJDb2xvciI6eyIkaWQiOiIyNjI3IiwiQSI6NTEsIlIiOjIxLCJHIjo5NiwiQiI6MTMwfX0sIkxpbmVXZWlnaHQiOjEuMCwiTGluZVR5cGUiOjAsIlBhcmVudFN0eWxlIjpudWxsfSwiVmVydGljYWxDb25uZWN0b3JTdHlsZSI6eyIkaWQiOiIyNjI4IiwiTGluZUNvbG9yIjp7IiRpZCI6IjI2MjkiLCIkdHlwZSI6Ik5MUkUuQ29tbW9uLkRvbS5Tb2xpZENvbG9yQnJ1c2gsIE5MUkUuQ29tbW9uIiwiQ29sb3IiOnsiJGlkIjoiMjYzMCIsIkEiOjUxLCJSIjoyMSwiRyI6OTYsIkIiOjEzMH19LCJMaW5lV2VpZ2h0IjowLjAsIkxpbmVUeXBlIjowLCJQYXJlbnRTdHlsZSI6bnVsbH0sIk1hcmdpbiI6bnVsbCwiU3RhcnREYXRlUG9zaXRpb24iOjQsIkVuZERhdGVQb3NpdGlvbiI6NCwiRGF0ZUlzVmlzaWJsZSI6dHJ1ZSwiVGl0bGVQb3NpdGlvbiI6MywiRHVyYXRpb25Qb3NpdGlvbiI6NiwiUGVyY2VudGFnZUNvbXBsZXRlZFBvc2l0aW9uIjoyLCJTcGFjaW5nIjozLCJJc0JlbG93VGltZWJhbmQiOmZhbHNlLCJQZXJjZW50YWdlQ29tcGxldGVTaGFwZU9wYWNpdHkiOjM1LCJCYXNlbGluZVN0eWxlIjp7IiRpZCI6IjI2MzEiLCJTaGFwZVN0eWxlIjp7IiRpZCI6IjI2MzIiLCJNYXJnaW4iOnsiJGlkIjoiMjYzMyIsIlRvcCI6MC4wLCJMZWZ0IjowLjAsIlJpZ2h0IjowLjAsIkJvdHRvbSI6MC4wfSwiUGFkZGluZyI6eyIkaWQiOiIyNjM0IiwiVG9wIjowLjAsIkxlZnQiOjAuMCwiUmlnaHQiOjAuMCwiQm90dG9tIjowLjB9LCJCYWNrZ3JvdW5kIjp7IiRpZCI6IjI2MzUiLCJDb2xvciI6eyIkaWQiOiIyNjM2IiwiQSI6MTUzLCJSIjowLCJHIjowLCJCIjowfX0sIklzVmlzaWJsZSI6dHJ1ZSwiV2lkdGgiOjAuMCwiSGVpZ2h0IjowLjAsIkJvcmRlclN0eWxlIjp7IiRpZCI6IjI2MzciLCJMaW5lQ29sb3IiOm51bGwsIkxpbmVXZWlnaHQiOjAuMCwiTGluZVR5cGUiOjAsIlBhcmVudFN0eWxlIjpudWxsfSwiUGFyZW50U3R5bGUiOm51bGx9LCJNYXJnaW4iOnsiJGlkIjoiMjYzOCIsIlRvcCI6MC4wLCJMZWZ0IjowLjAsIlJpZ2h0IjowLjAsIkJvdHRvbSI6MC4wfSwiUGFkZGluZyI6eyIkaWQiOiIyNjM5IiwiVG9wIjowLjAsIkxlZnQiOjAuMCwiUmlnaHQiOjAuMCwiQm90dG9tIjowLjB9LCJCYWNrZ3JvdW5kIjpudWxsLCJJc1Zpc2libGUiOnRydWUsIldpZHRoIjowLjAsIkhlaWdodCI6MC4wLCJCb3JkZXJTdHlsZSI6bnVsbCwiUGFyZW50U3R5bGUiOm51bGx9LCJTaGFwZVN0eWxlIjp7IiRpZCI6IjI2NDAiLCJNYXJnaW4iOnsiJGlkIjoiMjY0MSIsIlRvcCI6MC4wLCJMZWZ0Ijo0LjAsIlJpZ2h0Ijo0LjAsIkJvdHRvbSI6MC4wfSwiUGFkZGluZyI6eyIkaWQiOiIyNjQyIiwiVG9wIjowLjAsIkxlZnQiOjAuMCwiUmlnaHQiOjAuMCwiQm90dG9tIjowLjB9LCJCYWNrZ3JvdW5kIjp7IiRpZCI6IjI2NDMiLCJDb2xvciI6eyIkaWQiOiIyNjQ0IiwiQSI6MjU1LCJSIjoyMSwiRyI6OTYsIkIiOjEzMH19LCJJc1Zpc2libGUiOnRydWUsIldpZHRoIjowLjAsIkhlaWdodCI6MTAuMCwiQm9yZGVyU3R5bGUiOnsiJGlkIjoiMjY0NSIsIkxpbmVDb2xvciI6eyIkaWQiOiIyNjQ2IiwiJHR5cGUiOiJOTFJFLkNvbW1vbi5Eb20uU29saWRDb2xvckJydXNoLCBOTFJFLkNvbW1vbiIsIkNvbG9yIjp7IiRpZCI6IjI2NDciLCJBIjoyNTUsIlIiOjIzNCwiRyI6MjIsIkIiOjMwfX0sIkxpbmVXZWlnaHQiOjAuMCwiTGluZVR5cGUiOjAsIlBhcmVudFN0eWxlIjpudWxsfSwiUGFyZW50U3R5bGUiOm51bGx9LCJUaXRsZVN0eWxlIjp7IiRpZCI6IjI2NDgiLCJGb250U2V0dGluZ3MiOnsiJGlkIjoiMjY0OSIsIkZvbnRTaXplIjoxMSwiRm9udE5hbWUiOiJDYWxpYnJpIiwiSXNCb2xkIjpmYWxzZSwiSXNJdGFsaWMiOmZhbHNlLCJJc1VuZGVybGluZWQiOmZhbHNlLCJQYXJlbnRTdHlsZSI6bnVsbH0sIkF1dG9TaXplIjowLCJGb3JlZ3JvdW5kIjp7IiRpZCI6IjI2NTAiLCJDb2xvciI6eyIkaWQiOiIyNjUx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I2NTIiLCJUb3AiOjAuMCwiTGVmdCI6MC4wLCJSaWdodCI6MC4wLCJCb3R0b20iOjAuMH0sIlBhZGRpbmciOnsiJGlkIjoiMjY1MyIsIlRvcCI6MC4wLCJMZWZ0IjowLjAsIlJpZ2h0IjowLjAsIkJvdHRvbSI6MC4wfSwiQmFja2dyb3VuZCI6eyIkaWQiOiIyNjU0IiwiQ29sb3IiOnsiJGlkIjoiMjY1NSIsIkEiOjI1NSwiUiI6MCwiRyI6MCwiQiI6MH19LCJJc1Zpc2libGUiOnRydWUsIldpZHRoIjowLjAsIkhlaWdodCI6MC4wLCJCb3JkZXJTdHlsZSI6eyIkaWQiOiIyNjU2IiwiTGluZUNvbG9yIjpudWxsLCJMaW5lV2VpZ2h0IjowLjAsIkxpbmVUeXBlIjowLCJQYXJlbnRTdHlsZSI6bnVsbH0sIlBhcmVudFN0eWxlIjpudWxsfSwiRGF0ZVN0eWxlIjp7IiRpZCI6IjI2NTciLCJGb250U2V0dGluZ3MiOnsiJGlkIjoiMjY1OCIsIkZvbnRTaXplIjoxMCwiRm9udE5hbWUiOiJDYWxpYnJpIiwiSXNCb2xkIjpmYWxzZSwiSXNJdGFsaWMiOmZhbHNlLCJJc1VuZGVybGluZWQiOmZhbHNlLCJQYXJlbnRTdHlsZSI6bnVsbH0sIkF1dG9TaXplIjowLCJGb3JlZ3JvdW5kIjp7IiRpZCI6IjI2NTkiLCJDb2xvciI6eyIkaWQiOiIyNjYw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I2NjEiLCJUb3AiOjAuMCwiTGVmdCI6MC4wLCJSaWdodCI6MC4wLCJCb3R0b20iOjAuMH0sIlBhZGRpbmciOnsiJGlkIjoiMjY2MiIsIlRvcCI6MC4wLCJMZWZ0IjowLjAsIlJpZ2h0IjowLjAsIkJvdHRvbSI6MC4wfSwiQmFja2dyb3VuZCI6eyIkaWQiOiIyNjYzIiwiQ29sb3IiOnsiJGlkIjoiMjY2NCIsIkEiOjI1NSwiUiI6MTQsIkciOjQwLCJCIjo2NX19LCJJc1Zpc2libGUiOnRydWUsIldpZHRoIjowLjAsIkhlaWdodCI6MC4wLCJCb3JkZXJTdHlsZSI6eyIkaWQiOiIyNjY1IiwiTGluZUNvbG9yIjpudWxsLCJMaW5lV2VpZ2h0IjowLjAsIkxpbmVUeXBlIjowLCJQYXJlbnRTdHlsZSI6bnVsbH0sIlBhcmVudFN0eWxlIjpudWxsfSwiRGF0ZUZvcm1hdCI6eyIkaWQiOiIyNjY2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2NjciLCJGb3JtYXQiOjAsIklzVmlzaWJsZSI6ZmFsc2UsIkxhc3RLbm93blZpc2liaWxpdHlTdGF0ZSI6ZmFsc2V9LCJJc1Zpc2libGUiOnRydWUsIlBhcmVudFN0eWxlIjpudWxsLCJfZXhwbGljaXRseVNldCI6eyIkaWQiOiIyNjY4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ldlZWtOdW1iZXJpbmciOmZhbHNlLCJJc1Zpc2libGUiOmZhbHNlfX0sIkRlZmF1bHRTd2ltbGFuZU1pbGVzdG9uZVN0eWxlIjpudWxsLCJHcmlkbGluZVBhbmVsU3R5bGUiOnsiJGlkIjoiMjY2OSIsIkdyaWRsaW5lU3R5bGUiOnsiJGlkIjoiMjY3MCIsIkxpbmVDb2xvciI6eyIkaWQiOiIyNjcxIiwiJHR5cGUiOiJOTFJFLkNvbW1vbi5Eb20uU29saWRDb2xvckJydXNoLCBOTFJFLkNvbW1vbiIsIkNvbG9yIjp7IiRpZCI6IjI2NzIiLCJBIjozOCwiUiI6OTEsIkciOjE1NSwiQiI6MjEzfX0sIkxpbmVXZWlnaHQiOjEuMCwiTGluZVR5cGUiOjAsIlBhcmVudFN0eWxlIjpudWxsfSwiTWFyZ2luIjp7IiRpZCI6IjI2NzMiLCJUb3AiOjAuMCwiTGVmdCI6MC4wLCJSaWdodCI6MC4wLCJCb3R0b20iOjAuMH0sIlBhZGRpbmciOnsiJGlkIjoiMjY3NCIsIlRvcCI6MC4wLCJMZWZ0IjowLjAsIlJpZ2h0IjowLjAsIkJvdHRvbSI6MC4wfSwiQmFja2dyb3VuZCI6bnVsbCwiSXNWaXNpYmxlIjp0cnVlLCJXaWR0aCI6MC4wLCJIZWlnaHQiOjAuMCwiQm9yZGVyU3R5bGUiOnsiJGlkIjoiMjY3NSIsIkxpbmVDb2xvciI6bnVsbCwiTGluZVdlaWdodCI6MC4wLCJMaW5lVHlwZSI6MCwiUGFyZW50U3R5bGUiOm51bGx9LCJQYXJlbnRTdHlsZSI6bnVsbH0sIkFjdGl2aXR5TGluZVBhbmVsU3R5bGUiOnsiJGlkIjoiMjY3NiIsIkFjdGl2aXR5TGluZVN0eWxlIjp7IiRpZCI6IjI2NzciLCJMaW5lQ29sb3IiOnsiJGlkIjoiMjY3OCIsIiR0eXBlIjoiTkxSRS5Db21tb24uRG9tLlNvbGlkQ29sb3JCcnVzaCwgTkxSRS5Db21tb24iLCJDb2xvciI6eyIkaWQiOiIyNjc5IiwiQSI6MzgsIlIiOjY4LCJHIjoxMTQsIkIiOjE5Nn19LCJMaW5lV2VpZ2h0IjoxLjAsIkxpbmVUeXBlIjowLCJQYXJlbnRTdHlsZSI6bnVsbH0sIk1hcmdpbiI6eyIkaWQiOiIyNjgwIiwiVG9wIjowLjAsIkxlZnQiOjAuMCwiUmlnaHQiOjAuMCwiQm90dG9tIjowLjB9LCJQYWRkaW5nIjp7IiRpZCI6IjI2ODEiLCJUb3AiOjAuMCwiTGVmdCI6MC4wLCJSaWdodCI6MC4wLCJCb3R0b20iOjAuMH0sIkJhY2tncm91bmQiOm51bGwsIklzVmlzaWJsZSI6dHJ1ZSwiV2lkdGgiOjAuMCwiSGVpZ2h0IjowLjAsIkJvcmRlclN0eWxlIjp7IiRpZCI6IjI2ODIiLCJMaW5lQ29sb3IiOm51bGwsIkxpbmVXZWlnaHQiOjAuMCwiTGluZVR5cGUiOjAsIlBhcmVudFN0eWxlIjpudWxsfSwiUGFyZW50U3R5bGUiOm51bGx9LCJfc2VsZWN0ZWRUaGVtZVByZXNldENvbG9ycyI6eyIkaWQiOiIyNjgzIiwiVGV4dExpZ2h0Ijp7IiRpZCI6IjI2ODQiLCJBIjoyNTUsIlIiOjI1NSwiRyI6MjU1LCJCIjoyNTV9LCJUZXh0RGFyayI6eyIkaWQiOiIyNjg1IiwiQSI6MjU1LCJSIjowLCJHIjowLCJCIjowfSwiQWNjZW50MSI6eyIkaWQiOiIyNjg2IiwiQSI6MjU1LCJSIjoyMzIsIkciOjIzMiwiQiI6MjMyfSwiQWNjZW50MiI6eyIkaWQiOiIyNjg3IiwiQSI6MjU1LCJSIjoxNCwiRyI6NDAsIkIiOjY1fSwiQWNjZW50MyI6eyIkaWQiOiIyNjg4IiwiQSI6MjU1LCJSIjoyMSwiRyI6OTYsIkIiOjEzMH0sIkFjY2VudDQiOnsiJGlkIjoiMjY4OSIsIkEiOjI1NSwiUiI6MjMzLCJHIjoxMTMsIkIiOjUwfSwiQWNjZW50NSI6eyIkaWQiOiIyNjkwIiwiQSI6MjU1LCJSIjoyNSwiRyI6MTA3LCJCIjozNn0sIkFjY2VudDYiOnsiJGlkIjoiMjY5MSIsIkEiOjI1NSwiUiI6MTUsIkciOjE1OCwiQiI6MjEzfSwiQWNjZW50NyI6eyIkaWQiOiIyNjkyIiwiQSI6MjU1LCJSIjoxNjAsIkciOjQzLCJCIjoxNDd9LCJBY2NlbnQ4Ijp7IiRpZCI6IjI2OTMiLCJBIjoyNTUsIlIiOjc4LCJHIjoxNjcsIkIiOjQ2fX0sIlNob3dFbGFwc2VkVGltZUdyYWRpZW50U3R5bGUiOmZhbHNlLCJUaW1lYmFuZFJlc2VydmVkTGVmdEFyZWFTdHlsZSI6eyIkaWQiOiIyNjk0IiwiQWN0aXZpdHlIZWFkZXJXaWR0aCI6NzYuMCwiSXNTZXQiOnRydWV9LCJEZWZhdWx0U3dpbWxhbmVTdHlsZSI6bnVsbCwiRGVmYXVsdFN3aW1sYW5lVjJTdHlsZSI6eyIkaWQiOiIyNjk1IiwiU3R5bGVJZCI6IjMzMmNmYjEzLWI0MDEtNGVjMy1iNjU1LTczOTY4ZDA0ZDc0OSIsIkhlYWRlclN0eWxlIjp7IiRpZCI6IjI2OTYiLCJUZXh0SXNWZXJ0aWNhbCI6ZmFsc2UsIlRleHRTdHlsZSI6eyIkaWQiOiIyNjk3IiwiRm9udFNldHRpbmdzIjp7IiRpZCI6IjI2OTgiLCJGb250U2l6ZSI6MTEsIkZvbnROYW1lIjoiQ2FsaWJyaSIsIklzQm9sZCI6ZmFsc2UsIklzSXRhbGljIjpmYWxzZSwiSXNVbmRlcmxpbmVkIjpmYWxzZSwiUGFyZW50U3R5bGUiOm51bGx9LCJBdXRvU2l6ZSI6MiwiRm9yZWdyb3VuZCI6eyIkaWQiOiIyNjk5IiwiQ29sb3IiOnsiJGlkIjoiMjcwMCIsIkEiOjI1NSwiUiI6MjU1LCJHIjoyNTUsIkIiOjI1NX19LCJNYXhXaWR0aCI6IkluZmluaXR5IiwiTWF4SGVpZ2h0IjoiSW5maW5pdHkiLCJTbWFydEZvcmVncm91bmRJc0FjdGl2ZSI6ZmFsc2UsIkhvcml6b250YWxBbGlnbm1lbnQiOjAsIlZlcnRpY2FsQWxpZ25tZW50IjowLCJTbWFydEZvcmVncm91bmQiOm51bGwsIkJhY2tncm91bmRGaWxsVHlwZSI6MCwiTWFyZ2luIjp7IiRpZCI6IjI3MDEiLCJUb3AiOjAuMCwiTGVmdCI6MC4wLCJSaWdodCI6MC4wLCJCb3R0b20iOjAuMH0sIlBhZGRpbmciOnsiJGlkIjoiMjcwMiIsIlRvcCI6MC4wLCJMZWZ0IjowLjAsIlJpZ2h0IjowLjAsIkJvdHRvbSI6MC4wfSwiQmFja2dyb3VuZCI6eyIkaWQiOiIyNzAzIiwiQ29sb3IiOnsiJGlkIjoiMjcwNCIsIkEiOjI1NSwiUiI6MjU1LCJHIjoyNTUsIkIiOjI1NX19LCJJc1Zpc2libGUiOnRydWUsIldpZHRoIjowLjAsIkhlaWdodCI6MC4wLCJCb3JkZXJTdHlsZSI6bnVsbCwiUGFyZW50U3R5bGUiOm51bGx9LCJSZWN0YW5nbGVTdHlsZSI6eyIkaWQiOiIyNzA1IiwiTWFyZ2luIjp7IiRpZCI6IjI3MDYiLCJUb3AiOjAuMCwiTGVmdCI6MC4wLCJSaWdodCI6MC4wLCJCb3R0b20iOjAuMH0sIlBhZGRpbmciOnsiJGlkIjoiMjcwNyIsIlRvcCI6MC4wLCJMZWZ0IjowLjAsIlJpZ2h0IjowLjAsIkJvdHRvbSI6MC4wfSwiQmFja2dyb3VuZCI6eyIkaWQiOiIyNzA4IiwiQ29sb3IiOnsiJGlkIjoiMjcwOSIsIkEiOjI1NSwiUiI6MjEsIkciOjk2LCJCIjoxMzB9fSwiSXNWaXNpYmxlIjp0cnVlLCJXaWR0aCI6MC4wLCJIZWlnaHQiOjAuMCwiQm9yZGVyU3R5bGUiOnsiJGlkIjoiMjcxMCIsIkxpbmVDb2xvciI6eyIkaWQiOiIyNzExIiwiJHR5cGUiOiJOTFJFLkNvbW1vbi5Eb20uU29saWRDb2xvckJydXNoLCBOTFJFLkNvbW1vbiIsIkNvbG9yIjp7IiRpZCI6IjI3MTIiLCJBIjoyNTUsIlIiOjI1NSwiRyI6MjU1LCJCIjoyNTV9fSwiTGluZVdlaWdodCI6MC4wLCJMaW5lVHlwZSI6MCwiUGFyZW50U3R5bGUiOm51bGx9LCJQYXJlbnRTdHlsZSI6bnVsbH0sIk1hcmdpbiI6eyIkaWQiOiIyNzEzIiwiVG9wIjowLjAsIkxlZnQiOjAuMCwiUmlnaHQiOjAuMCwiQm90dG9tIjowLjB9LCJQYWRkaW5nIjp7IiRpZCI6IjI3MTQiLCJUb3AiOjAuMCwiTGVmdCI6MC4wLCJSaWdodCI6MC4wLCJCb3R0b20iOjAuMH0sIkJhY2tncm91bmQiOm51bGwsIklzVmlzaWJsZSI6dHJ1ZSwiV2lkdGgiOjAuMCwiSGVpZ2h0IjowLjAsIkJvcmRlclN0eWxlIjpudWxsLCJQYXJlbnRTdHlsZSI6bnVsbH0sIkJhY2tncm91bmRTdHlsZSI6eyIkaWQiOiIyNzE1IiwiTWFyZ2luIjp7IiRpZCI6IjI3MTYiLCJUb3AiOjAuMCwiTGVmdCI6MC4wLCJSaWdodCI6MC4wLCJCb3R0b20iOjAuMH0sIlBhZGRpbmciOnsiJGlkIjoiMjcxNyIsIlRvcCI6MC4wLCJMZWZ0IjowLjAsIlJpZ2h0IjowLjAsIkJvdHRvbSI6MC4wfSwiQmFja2dyb3VuZCI6eyIkaWQiOiIyNzE4IiwiQ29sb3IiOnsiJGlkIjoiMjcxOSIsIkEiOjUxLCJSIjoyMDAsIkciOjIwMCwiQiI6MjAwfX0sIklzVmlzaWJsZSI6dHJ1ZSwiV2lkdGgiOjAuMCwiSGVpZ2h0IjowLjAsIkJvcmRlclN0eWxlIjp7IiRpZCI6IjI3MjAiLCJMaW5lQ29sb3IiOnsiJGlkIjoiMjcyMSIsIiR0eXBlIjoiTkxSRS5Db21tb24uRG9tLlNvbGlkQ29sb3JCcnVzaCwgTkxSRS5Db21tb24iLCJDb2xvciI6eyIkaWQiOiIyNzIyIiwiQSI6MjU1LCJSIjoyMzQsIkciOjIyLCJCIjozMH19LCJMaW5lV2VpZ2h0IjowLjAsIkxpbmVUeXBlIjowLCJQYXJlbnRTdHlsZSI6bnVsbH0sIlBhcmVudFN0eWxlIjpudWxsfSwiSXNBYm92ZVRpbWViYW5kIjpmYWxzZSwiU3BhY2luZyI6MywiRGVmYXVsdFN3aW1sYW5lVGFza1N0eWxlIjp7IiRpZCI6IjI3MjMiLCIkdHlwZSI6Ik5MUkUuQ29tbW9uLkRvbS5TdHlsZXMuRXhwbGljaXRTZXRhYmxlVGFza1N0eWxlLCBOTFJFLkNvbW1vbiIsIlNoYXBlIjoxLCJTaGFwZVRoaWNrbmVzcyI6MCwiRHVyYXRpb25Gb3JtYXQiOjAsIkluY2x1ZGVOb25Xb3JraW5nRGF5c0luRHVyYXRpb24iOmZhbHNlLCJQZXJjZW50YWdlQ29tcGxldGVTdHlsZSI6eyIkaWQiOiIyNzI0IiwiRm9udFNldHRpbmdzIjp7IiRpZCI6IjI3MjUiLCJGb250U2l6ZSI6MTAsIkZvbnROYW1lIjoiQ2FsaWJyaSIsIklzQm9sZCI6ZmFsc2UsIklzSXRhbGljIjpmYWxzZSwiSXNVbmRlcmxpbmVkIjpmYWxzZSwiUGFyZW50U3R5bGUiOm51bGx9LCJBdXRvU2l6ZSI6MCwiRm9yZWdyb3VuZCI6eyIkaWQiOiIyNzI2IiwiQ29sb3IiOnsiJGlkIjoiMjcyNy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yNzI4IiwiVG9wIjowLjAsIkxlZnQiOjAuMCwiUmlnaHQiOjAuMCwiQm90dG9tIjowLjB9LCJQYWRkaW5nIjp7IiRpZCI6IjI3MjkiLCJUb3AiOjAuMCwiTGVmdCI6MC4wLCJSaWdodCI6MC4wLCJCb3R0b20iOjAuMH0sIkJhY2tncm91bmQiOnsiJGlkIjoiMjczMCIsIkNvbG9yIjp7IiRpZCI6IjI3MzEiLCJBIjo4OSwiUiI6MCwiRyI6MCwiQiI6MH19LCJJc1Zpc2libGUiOnRydWUsIldpZHRoIjowLjAsIkhlaWdodCI6MC4wLCJCb3JkZXJTdHlsZSI6eyIkaWQiOiIyNzMyIiwiTGluZUNvbG9yIjpudWxsLCJMaW5lV2VpZ2h0IjowLjAsIkxpbmVUeXBlIjowLCJQYXJlbnRTdHlsZSI6bnVsbH0sIlBhcmVudFN0eWxlIjpudWxsfSwiRHVyYXRpb25TdHlsZSI6eyIkaWQiOiIyNzMzIiwiRm9udFNldHRpbmdzIjp7IiRpZCI6IjI3MzQiLCJGb250U2l6ZSI6MTAsIkZvbnROYW1lIjoiQ2FsaWJyaSIsIklzQm9sZCI6ZmFsc2UsIklzSXRhbGljIjpmYWxzZSwiSXNVbmRlcmxpbmVkIjpmYWxzZSwiUGFyZW50U3R5bGUiOm51bGx9LCJBdXRvU2l6ZSI6MCwiRm9yZWdyb3VuZCI6eyIkaWQiOiIyNzM1IiwiQ29sb3IiOnsiJGlkIjoiMjczNiIsIkEiOjI1NSwiUiI6MjM3LCJHIjoxMjUsIkIiOjQ5fX0sIk1heFdpZHRoIjoyMDAuMCwiTWF4SGVpZ2h0IjoiSW5maW5pdHkiLCJTbWFydEZvcmVncm91bmRJc0FjdGl2ZSI6ZmFsc2UsIkhvcml6b250YWxBbGlnbm1lbnQiOjAsIlZlcnRpY2FsQWxpZ25tZW50IjoxLCJTbWFydEZvcmVncm91bmQiOm51bGwsIkJhY2tncm91bmRGaWxsVHlwZSI6MCwiTWFyZ2luIjp7IiRpZCI6IjI3MzciLCJUb3AiOjAuMCwiTGVmdCI6MC4wLCJSaWdodCI6MC4wLCJCb3R0b20iOjAuMH0sIlBhZGRpbmciOnsiJGlkIjoiMjczOCIsIlRvcCI6MC4wLCJMZWZ0IjowLjAsIlJpZ2h0IjowLjAsIkJvdHRvbSI6MC4wfSwiQmFja2dyb3VuZCI6eyIkaWQiOiIyNzM5IiwiQ29sb3IiOnsiJGlkIjoiMjc0MCIsIkEiOjI1NSwiUiI6MjM3LCJHIjoxMjUsIkIiOjQ5fX0sIklzVmlzaWJsZSI6dHJ1ZSwiV2lkdGgiOjAuMCwiSGVpZ2h0IjowLjAsIkJvcmRlclN0eWxlIjp7IiRpZCI6IjI3NDEiLCJMaW5lQ29sb3IiOm51bGwsIkxpbmVXZWlnaHQiOjAuMCwiTGluZVR5cGUiOjAsIlBhcmVudFN0eWxlIjpudWxsfSwiUGFyZW50U3R5bGUiOm51bGx9LCJIb3Jpem9udGFsQ29ubmVjdG9yU3R5bGUiOnsiJGlkIjoiMjc0MiIsIkxpbmVDb2xvciI6eyIkaWQiOiIyNzQzIiwiJHR5cGUiOiJOTFJFLkNvbW1vbi5Eb20uU29saWRDb2xvckJydXNoLCBOTFJFLkNvbW1vbiIsIkNvbG9yIjp7IiRpZCI6IjI3NDQiLCJBIjoyNTUsIlIiOjAsIkciOjAsIkIiOjB9fSwiTGluZVdlaWdodCI6MC4wLCJMaW5lVHlwZSI6MCwiUGFyZW50U3R5bGUiOm51bGx9LCJWZXJ0aWNhbENvbm5lY3RvclN0eWxlIjp7IiRpZCI6IjI3NDUiLCJMaW5lQ29sb3IiOnsiJGlkIjoiMjc0NiIsIiR0eXBlIjoiTkxSRS5Db21tb24uRG9tLlNvbGlkQ29sb3JCcnVzaCwgTkxSRS5Db21tb24iLCJDb2xvciI6eyIkaWQiOiIyNzQ3IiwiQSI6MjU1LCJSIjowLCJHIjowLCJCIjowfX0sIkxpbmVXZWlnaHQiOjAuMCwiTGluZVR5cGUiOjAsIlBhcmVudFN0eWxlIjpudWxsfSwiTWFyZ2luIjpudWxsLCJTdGFydERhdGVQb3NpdGlvbiI6MywiRW5kRGF0ZVBvc2l0aW9uIjozLCJEYXRlSXNWaXNpYmxlIjp0cnVlLCJUaXRsZVBvc2l0aW9uIjo0LCJEdXJhdGlvblBvc2l0aW9uIjo2LCJQZXJjZW50YWdlQ29tcGxldGVkUG9zaXRpb24iOjIsIlNwYWNpbmciOjMsIklzQmVsb3dUaW1lYmFuZCI6ZmFsc2UsIlBlcmNlbnRhZ2VDb21wbGV0ZVNoYXBlT3BhY2l0eSI6MzUsIkJhc2VsaW5lU3R5bGUiOnsiJGlkIjoiMjc0OCIsIlNoYXBlU3R5bGUiOnsiJGlkIjoiMjc0OSIsIk1hcmdpbiI6eyIkaWQiOiIyNzUwIiwiVG9wIjowLjAsIkxlZnQiOjAuMCwiUmlnaHQiOjAuMCwiQm90dG9tIjowLjB9LCJQYWRkaW5nIjp7IiRpZCI6IjI3NTEiLCJUb3AiOjAuMCwiTGVmdCI6MC4wLCJSaWdodCI6MC4wLCJCb3R0b20iOjAuMH0sIkJhY2tncm91bmQiOnsiJGlkIjoiMjc1MiIsIkNvbG9yIjp7IiRpZCI6IjI3NTMiLCJBIjoxNTMsIlIiOjAsIkciOjAsIkIiOjB9fSwiSXNWaXNpYmxlIjp0cnVlLCJXaWR0aCI6MC4wLCJIZWlnaHQiOjAuMCwiQm9yZGVyU3R5bGUiOnsiJGlkIjoiMjc1NCIsIkxpbmVDb2xvciI6bnVsbCwiTGluZVdlaWdodCI6MC4wLCJMaW5lVHlwZSI6MCwiUGFyZW50U3R5bGUiOm51bGx9LCJQYXJlbnRTdHlsZSI6bnVsbH0sIk1hcmdpbiI6eyIkaWQiOiIyNzU1IiwiVG9wIjowLjAsIkxlZnQiOjAuMCwiUmlnaHQiOjAuMCwiQm90dG9tIjowLjB9LCJQYWRkaW5nIjp7IiRpZCI6IjI3NTYiLCJUb3AiOjAuMCwiTGVmdCI6MC4wLCJSaWdodCI6MC4wLCJCb3R0b20iOjAuMH0sIkJhY2tncm91bmQiOm51bGwsIklzVmlzaWJsZSI6dHJ1ZSwiV2lkdGgiOjAuMCwiSGVpZ2h0IjowLjAsIkJvcmRlclN0eWxlIjpudWxsLCJQYXJlbnRTdHlsZSI6bnVsbH0sIlNoYXBlU3R5bGUiOnsiJGlkIjoiMjc1NyIsIk1hcmdpbiI6eyIkaWQiOiIyNzU4IiwiVG9wIjowLjAsIkxlZnQiOjQuMCwiUmlnaHQiOjQuMCwiQm90dG9tIjowLjB9LCJQYWRkaW5nIjp7IiRpZCI6IjI3NTkiLCJUb3AiOjAuMCwiTGVmdCI6MC4wLCJSaWdodCI6MC4wLCJCb3R0b20iOjAuMH0sIkJhY2tncm91bmQiOnsiJGlkIjoiMjc2MCIsIkNvbG9yIjp7IiRpZCI6IjI3NjEiLCJBIjoyNTUsIlIiOjIxLCJHIjo5NiwiQiI6MTMwfX0sIklzVmlzaWJsZSI6dHJ1ZSwiV2lkdGgiOjAuMCwiSGVpZ2h0IjoxMC4wLCJCb3JkZXJTdHlsZSI6eyIkaWQiOiIyNzYyIiwiTGluZUNvbG9yIjp7IiRpZCI6IjI3NjMiLCIkdHlwZSI6Ik5MUkUuQ29tbW9uLkRvbS5Tb2xpZENvbG9yQnJ1c2gsIE5MUkUuQ29tbW9uIiwiQ29sb3IiOnsiJGlkIjoiMjc2NCIsIkEiOjI1NSwiUiI6MjM0LCJHIjoyMiwiQiI6MzB9fSwiTGluZVdlaWdodCI6MC4wLCJMaW5lVHlwZSI6MCwiUGFyZW50U3R5bGUiOm51bGx9LCJQYXJlbnRTdHlsZSI6bnVsbH0sIlRpdGxlU3R5bGUiOnsiJGlkIjoiMjc2NSIsIkZvbnRTZXR0aW5ncyI6eyIkaWQiOiIyNzY2IiwiRm9udFNpemUiOjExLCJGb250TmFtZSI6IkNhbGlicmkiLCJJc0JvbGQiOmZhbHNlLCJJc0l0YWxpYyI6ZmFsc2UsIklzVW5kZXJsaW5lZCI6ZmFsc2UsIlBhcmVudFN0eWxlIjpudWxsfSwiQXV0b1NpemUiOjAsIkZvcmVncm91bmQiOnsiJGlkIjoiMjc2NyIsIkNvbG9yIjp7IiRpZCI6IjI3Njg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jc2OSIsIlRvcCI6MC4wLCJMZWZ0IjowLjAsIlJpZ2h0IjowLjAsIkJvdHRvbSI6MC4wfSwiUGFkZGluZyI6eyIkaWQiOiIyNzcwIiwiVG9wIjowLjAsIkxlZnQiOjAuMCwiUmlnaHQiOjAuMCwiQm90dG9tIjowLjB9LCJCYWNrZ3JvdW5kIjp7IiRpZCI6IjI3NzEiLCJDb2xvciI6eyIkaWQiOiIyNzcyIiwiQSI6MjU1LCJSIjowLCJHIjowLCJCIjowfX0sIklzVmlzaWJsZSI6dHJ1ZSwiV2lkdGgiOjAuMCwiSGVpZ2h0IjowLjAsIkJvcmRlclN0eWxlIjp7IiRpZCI6IjI3NzMiLCJMaW5lQ29sb3IiOm51bGwsIkxpbmVXZWlnaHQiOjAuMCwiTGluZVR5cGUiOjAsIlBhcmVudFN0eWxlIjpudWxsfSwiUGFyZW50U3R5bGUiOm51bGx9LCJEYXRlU3R5bGUiOnsiJGlkIjoiMjc3NCIsIkZvbnRTZXR0aW5ncyI6eyIkaWQiOiIyNzc1IiwiRm9udFNpemUiOjEwLCJGb250TmFtZSI6IkNhbGlicmkiLCJJc0JvbGQiOmZhbHNlLCJJc0l0YWxpYyI6ZmFsc2UsIklzVW5kZXJsaW5lZCI6ZmFsc2UsIlBhcmVudFN0eWxlIjpudWxsfSwiQXV0b1NpemUiOjAsIkZvcmVncm91bmQiOnsiJGlkIjoiMjc3NiIsIkNvbG9yIjp7IiRpZCI6IjI3Nzc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jc3OCIsIlRvcCI6MC4wLCJMZWZ0IjowLjAsIlJpZ2h0IjowLjAsIkJvdHRvbSI6MC4wfSwiUGFkZGluZyI6eyIkaWQiOiIyNzc5IiwiVG9wIjowLjAsIkxlZnQiOjAuMCwiUmlnaHQiOjAuMCwiQm90dG9tIjowLjB9LCJCYWNrZ3JvdW5kIjp7IiRpZCI6IjI3ODAiLCJDb2xvciI6eyIkaWQiOiIyNzgxIiwiQSI6MjU1LCJSIjoxNCwiRyI6NDAsIkIiOjY1fX0sIklzVmlzaWJsZSI6dHJ1ZSwiV2lkdGgiOjAuMCwiSGVpZ2h0IjowLjAsIkJvcmRlclN0eWxlIjp7IiRpZCI6IjI3ODIiLCJMaW5lQ29sb3IiOm51bGwsIkxpbmVXZWlnaHQiOjAuMCwiTGluZVR5cGUiOjAsIlBhcmVudFN0eWxlIjpudWxsfSwiUGFyZW50U3R5bGUiOm51bGx9LCJEYXRlRm9ybWF0Ijp7IiRpZCI6IjI3ODM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c4NCIsIkZvcm1hdCI6MCwiSXNWaXNpYmxlIjpmYWxzZSwiTGFzdEtub3duVmlzaWJpbGl0eVN0YXRlIjpmYWxzZX0sIklzVmlzaWJsZSI6dHJ1ZSwiUGFyZW50U3R5bGUiOm51bGwsIl9leHBsaWNpdGx5U2V0Ijp7IiRpZCI6IjI3ODU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V9fSwiRGVmYXVsdFN3aW1sYW5lTW90U3R5bGUiOnsiJGlkIjoiMjc4NiIsIlNoYXBlIjoxLCJDb25uZWN0b3JNYXJnaW4iOnsiJGlkIjoiMjc4NyIsIlRvcCI6MC4wLCJMZWZ0IjoyLjAsIlJpZ2h0IjoyLjAsIkJvdHRvbSI6MC4wfSwiQ29ubmVjdG9yU3R5bGUiOnsiJGlkIjoiMjc4OCIsIkxpbmVDb2xvciI6eyIkaWQiOiIyNzg5IiwiJHR5cGUiOiJOTFJFLkNvbW1vbi5Eb20uU29saWRDb2xvckJydXNoLCBOTFJFLkNvbW1vbiIsIkNvbG9yIjp7IiRpZCI6IjI3OTAiLCJBIjoxMjcsIlIiOjExLCJHIjo0OCwiQiI6NjV9fSwiTGluZVdlaWdodCI6MS4wLCJMaW5lVHlwZSI6MCwiUGFyZW50U3R5bGUiOm51bGx9LCJJc0JlbG93VGltZWJhbmQiOmZhbHNlLCJQb3NpdGlvbk9uVGFzayI6MSwiSGlkZURhdGUiOmZhbHNlLCJTaGFwZVNpemUiOjAsIlNwYWNpbmciOjAuMCwiUGFkZGluZyI6eyIkaWQiOiIyNzkxIiwiVG9wIjo1LjAsIkxlZnQiOjMuMCwiUmlnaHQiOjAuMCwiQm90dG9tIjoyLjB9LCJTaGFwZVN0eWxlIjp7IiRpZCI6IjI3OTIiLCJNYXJnaW4iOnsiJGlkIjoiMjc5MyIsIlRvcCI6MC4wLCJMZWZ0IjowLjAsIlJpZ2h0IjowLjAsIkJvdHRvbSI6MC4wfSwiUGFkZGluZyI6eyIkaWQiOiIyNzk0IiwiVG9wIjowLjAsIkxlZnQiOjAuMCwiUmlnaHQiOjAuMCwiQm90dG9tIjowLjB9LCJCYWNrZ3JvdW5kIjp7IiRpZCI6IjI3OTUiLCJDb2xvciI6eyIkaWQiOiIyNzk2IiwiQSI6MjU1LCJSIjoxMSwiRyI6NDgsIkIiOjY1fX0sIklzVmlzaWJsZSI6dHJ1ZSwiV2lkdGgiOjEyLjAsIkhlaWdodCI6MTQuMCwiQm9yZGVyU3R5bGUiOnsiJGlkIjoiMjc5NyIsIkxpbmVDb2xvciI6eyIkaWQiOiIyNzk4IiwiJHR5cGUiOiJOTFJFLkNvbW1vbi5Eb20uU29saWRDb2xvckJydXNoLCBOTFJFLkNvbW1vbiIsIkNvbG9yIjp7IiRpZCI6IjI3OTkiLCJBIjoyNTUsIlIiOjI1NSwiRyI6MCwiQiI6MH19LCJMaW5lV2VpZ2h0IjowLjAsIkxpbmVUeXBlIjowLCJQYXJlbnRTdHlsZSI6bnVsbH0sIlBhcmVudFN0eWxlIjpudWxsfSwiVGl0bGVTdHlsZSI6eyIkaWQiOiIyODAwIiwiRm9udFNldHRpbmdzIjp7IiRpZCI6IjI4MDEiLCJGb250U2l6ZSI6MTEsIkZvbnROYW1lIjoiQ2FsaWJyaSIsIklzQm9sZCI6ZmFsc2UsIklzSXRhbGljIjpmYWxzZSwiSXNVbmRlcmxpbmVkIjpmYWxzZSwiUGFyZW50U3R5bGUiOm51bGx9LCJBdXRvU2l6ZSI6MCwiRm9yZWdyb3VuZCI6eyIkaWQiOiIyODAyIiwiQ29sb3IiOnsiJGlkIjoiMjgwMy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yODA0IiwiVG9wIjowLjAsIkxlZnQiOjAuMCwiUmlnaHQiOjAuMCwiQm90dG9tIjowLjB9LCJQYWRkaW5nIjp7IiRpZCI6IjI4MDUiLCJUb3AiOjAuMCwiTGVmdCI6MC4wLCJSaWdodCI6MC4wLCJCb3R0b20iOjAuMH0sIkJhY2tncm91bmQiOnsiJGlkIjoiMjgwNiIsIkNvbG9yIjp7IiRpZCI6IjI4MDciLCJBIjoyNTUsIlIiOjAsIkciOjAsIkIiOjB9fSwiSXNWaXNpYmxlIjp0cnVlLCJXaWR0aCI6MC4wLCJIZWlnaHQiOjAuMCwiQm9yZGVyU3R5bGUiOnsiJGlkIjoiMjgwOCIsIkxpbmVDb2xvciI6bnVsbCwiTGluZVdlaWdodCI6MC4wLCJMaW5lVHlwZSI6MCwiUGFyZW50U3R5bGUiOm51bGx9LCJQYXJlbnRTdHlsZSI6bnVsbH0sIkRhdGVTdHlsZSI6eyIkaWQiOiIyODA5IiwiRm9udFNldHRpbmdzIjp7IiRpZCI6IjI4MTAiLCJGb250U2l6ZSI6MTAsIkZvbnROYW1lIjoiQ2FsaWJyaSIsIklzQm9sZCI6ZmFsc2UsIklzSXRhbGljIjpmYWxzZSwiSXNVbmRlcmxpbmVkIjpmYWxzZSwiUGFyZW50U3R5bGUiOm51bGx9LCJBdXRvU2l6ZSI6MCwiRm9yZWdyb3VuZCI6eyIkaWQiOiIyODExIiwiQ29sb3IiOnsiJGlkIjoiMjgxMi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yODEzIiwiVG9wIjowLjAsIkxlZnQiOjAuMCwiUmlnaHQiOjAuMCwiQm90dG9tIjowLjB9LCJQYWRkaW5nIjp7IiRpZCI6IjI4MTQiLCJUb3AiOjAuMCwiTGVmdCI6MC4wLCJSaWdodCI6MC4wLCJCb3R0b20iOjAuMH0sIkJhY2tncm91bmQiOnsiJGlkIjoiMjgxNSIsIkNvbG9yIjp7IiRpZCI6IjI4MTYiLCJBIjoyNTUsIlIiOjE0LCJHIjo0MCwiQiI6NjV9fSwiSXNWaXNpYmxlIjp0cnVlLCJXaWR0aCI6MC4wLCJIZWlnaHQiOjAuMCwiQm9yZGVyU3R5bGUiOnsiJGlkIjoiMjgxNyIsIkxpbmVDb2xvciI6bnVsbCwiTGluZVdlaWdodCI6MC4wLCJMaW5lVHlwZSI6MCwiUGFyZW50U3R5bGUiOm51bGx9LCJQYXJlbnRTdHlsZSI6bnVsbH0sIkRhdGVGb3JtYXQiOnsiJGlkIjoiMjgxO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ODE5IiwiRm9ybWF0IjowLCJJc1Zpc2libGUiOmZhbHNlLCJMYXN0S25vd25WaXNpYmlsaXR5U3RhdGUiOmZhbHNlfSwiSXNWaXNpYmxlIjp0cnVlLCJQYXJlbnRTdHlsZSI6bnVsbH0sIkRlZmF1bHRTd2ltbGFuZU1pbGVzdG9uZVN0eWxlIjp7IiRpZCI6IjI4MjAiLCJUaXRsZVBvc2l0aW9uIjoiTGVmdCIsIkRhdGVQb3NpdGlvbiI6IlJpZ2h0IiwiU2hhcGVUeXBlIjoxLCJTaGFwZVNpemUiOjAsIlNwYWNpbmciOjUsIlNoYXBlU3R5bGUiOnsiJGlkIjoiMjgyMSIsIk1hcmdpbiI6eyIkaWQiOiIyODIyIiwiVG9wIjowLjAsIkxlZnQiOjAuMCwiUmlnaHQiOjAuMCwiQm90dG9tIjowLjB9LCJQYWRkaW5nIjp7IiRpZCI6IjI4MjMiLCJUb3AiOjAuMCwiTGVmdCI6MC4wLCJSaWdodCI6MC4wLCJCb3R0b20iOjAuMH0sIkJhY2tncm91bmQiOnsiJGlkIjoiMjgyNCIsIkNvbG9yIjp7IiRpZCI6IjI4MjUiLCJBIjoyNTUsIlIiOjIxLCJHIjo5NiwiQiI6MTMwfX0sIklzVmlzaWJsZSI6dHJ1ZSwiV2lkdGgiOjEyLjAsIkhlaWdodCI6MTQuMCwiQm9yZGVyU3R5bGUiOnsiJGlkIjoiMjgyNiIsIkxpbmVDb2xvciI6eyIkaWQiOiIyODI3IiwiJHR5cGUiOiJOTFJFLkNvbW1vbi5Eb20uU29saWRDb2xvckJydXNoLCBOTFJFLkNvbW1vbiIsIkNvbG9yIjp7IiRpZCI6IjI4MjgiLCJBIjoyNTUsIlIiOjIzNCwiRyI6MjIsIkIiOjMwfX0sIkxpbmVXZWlnaHQiOjAuMCwiTGluZVR5cGUiOjAsIlBhcmVudFN0eWxlIjpudWxsfSwiUGFyZW50U3R5bGUiOm51bGx9LCJUaXRsZVN0eWxlIjp7IiRpZCI6IjI4MjkiLCJGb250U2V0dGluZ3MiOnsiJGlkIjoiMjgzMCIsIkZvbnRTaXplIjoxMSwiRm9udE5hbWUiOiJDYWxpYnJpIiwiSXNCb2xkIjpmYWxzZSwiSXNJdGFsaWMiOmZhbHNlLCJJc1VuZGVybGluZWQiOmZhbHNlLCJQYXJlbnRTdHlsZSI6bnVsbH0sIkF1dG9TaXplIjowLCJGb3JlZ3JvdW5kIjp7IiRpZCI6IjI4MzEiLCJDb2xvciI6eyIkaWQiOiIyODMy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I4MzMiLCJUb3AiOjAuMCwiTGVmdCI6MC4wLCJSaWdodCI6MC4wLCJCb3R0b20iOjAuMH0sIlBhZGRpbmciOnsiJGlkIjoiMjgzNCIsIlRvcCI6MC4wLCJMZWZ0IjowLjAsIlJpZ2h0IjowLjAsIkJvdHRvbSI6MC4wfSwiQmFja2dyb3VuZCI6eyIkaWQiOiIyODM1IiwiQ29sb3IiOnsiJGlkIjoiMjgzNiIsIkEiOjI1NSwiUiI6MCwiRyI6MCwiQiI6MH19LCJJc1Zpc2libGUiOnRydWUsIldpZHRoIjowLjAsIkhlaWdodCI6MC4wLCJCb3JkZXJTdHlsZSI6eyIkaWQiOiIyODM3IiwiTGluZUNvbG9yIjpudWxsLCJMaW5lV2VpZ2h0IjowLjAsIkxpbmVUeXBlIjowLCJQYXJlbnRTdHlsZSI6bnVsbH0sIlBhcmVudFN0eWxlIjpudWxsfSwiRGF0ZVN0eWxlIjp7IiRpZCI6IjI4MzgiLCJGb250U2V0dGluZ3MiOnsiJGlkIjoiMjgzOSIsIkZvbnRTaXplIjoxMCwiRm9udE5hbWUiOiJDYWxpYnJpIiwiSXNCb2xkIjpmYWxzZSwiSXNJdGFsaWMiOmZhbHNlLCJJc1VuZGVybGluZWQiOmZhbHNlLCJQYXJlbnRTdHlsZSI6bnVsbH0sIkF1dG9TaXplIjowLCJGb3JlZ3JvdW5kIjp7IiRpZCI6IjI4NDAiLCJDb2xvciI6eyIkaWQiOiIyODQx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I4NDIiLCJUb3AiOjAuMCwiTGVmdCI6MC4wLCJSaWdodCI6MC4wLCJCb3R0b20iOjAuMH0sIlBhZGRpbmciOnsiJGlkIjoiMjg0MyIsIlRvcCI6MC4wLCJMZWZ0IjowLjAsIlJpZ2h0IjowLjAsIkJvdHRvbSI6MC4wfSwiQmFja2dyb3VuZCI6eyIkaWQiOiIyODQ0IiwiQ29sb3IiOnsiJGlkIjoiMjg0NSIsIkEiOjI1NSwiUiI6MTQsIkciOjQwLCJCIjo2NX19LCJJc1Zpc2libGUiOnRydWUsIldpZHRoIjowLjAsIkhlaWdodCI6MC4wLCJCb3JkZXJTdHlsZSI6eyIkaWQiOiIyODQ2IiwiTGluZUNvbG9yIjpudWxsLCJMaW5lV2VpZ2h0IjowLjAsIkxpbmVUeXBlIjowLCJQYXJlbnRTdHlsZSI6bnVsbH0sIlBhcmVudFN0eWxlIjpudWxsfSwiRGF0ZUZvcm1hdCI6eyIkaWQiOiIyODQ3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I4NDgiLCJGb3JtYXQiOjAsIklzVmlzaWJsZSI6ZmFsc2UsIkxhc3RLbm93blZpc2liaWxpdHlTdGF0ZSI6ZmFsc2V9LCJJc1Zpc2libGUiOnRydWUsIlBhcmVudFN0eWxlIjpudWxsfSwiRGVmYXVsdFN3aW1sYW5lQWN0aXZpdHlTdHlsZSI6eyIkaWQiOiIyODQ5IiwiSGVhZGVyU3R5bGUiOnsiJGlkIjoiMjg1MCIsIlRleHRTdHlsZSI6eyIkaWQiOiIyODUxIiwiRm9udFNldHRpbmdzIjp7IiRpZCI6IjI4NTIiLCJGb250U2l6ZSI6MTEsIkZvbnROYW1lIjoiQ2FsaWJyaSIsIklzQm9sZCI6ZmFsc2UsIklzSXRhbGljIjpmYWxzZSwiSXNVbmRlcmxpbmVkIjpmYWxzZSwiUGFyZW50U3R5bGUiOm51bGx9LCJBdXRvU2l6ZSI6MiwiRm9yZWdyb3VuZCI6eyIkaWQiOiIyODUzIiwiQ29sb3IiOnsiJGlkIjoiMjg1NC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I4NTUiLCJUb3AiOjAuMCwiTGVmdCI6MC4wLCJSaWdodCI6MC4wLCJCb3R0b20iOjAuMH0sIlBhZGRpbmciOnsiJGlkIjoiMjg1NiIsIlRvcCI6MC4wLCJMZWZ0IjowLjAsIlJpZ2h0IjowLjAsIkJvdHRvbSI6MC4wfSwiQmFja2dyb3VuZCI6eyIkaWQiOiIyODU3IiwiQ29sb3IiOnsiJGlkIjoiMjg1OCIsIkEiOjI1NSwiUiI6MCwiRyI6MCwiQiI6MH19LCJJc1Zpc2libGUiOnRydWUsIldpZHRoIjowLjAsIkhlaWdodCI6MC4wLCJCb3JkZXJTdHlsZSI6bnVsbCwiUGFyZW50U3R5bGUiOm51bGx9LCJSZWN0YW5nbGVTdHlsZSI6eyIkaWQiOiIyODU5IiwiTWFyZ2luIjp7IiRpZCI6IjI4NjAiLCJUb3AiOjAuMCwiTGVmdCI6MC4wLCJSaWdodCI6MC4wLCJCb3R0b20iOjAuMH0sIlBhZGRpbmciOnsiJGlkIjoiMjg2MSIsIlRvcCI6MC4wLCJMZWZ0IjowLjAsIlJpZ2h0IjowLjAsIkJvdHRvbSI6MC4wfSwiQmFja2dyb3VuZCI6eyIkaWQiOiIyODYyIiwiQ29sb3IiOnsiJGlkIjoiMjg2MyIsIkEiOjYzLCJSIjoyMSwiRyI6OTYsIkIiOjEzMH19LCJJc1Zpc2libGUiOnRydWUsIldpZHRoIjowLjAsIkhlaWdodCI6MC4wLCJCb3JkZXJTdHlsZSI6eyIkaWQiOiIyODY0IiwiTGluZUNvbG9yIjp7IiRpZCI6IjI4NjUiLCIkdHlwZSI6Ik5MUkUuQ29tbW9uLkRvbS5Tb2xpZENvbG9yQnJ1c2gsIE5MUkUuQ29tbW9uIiwiQ29sb3IiOnsiJGlkIjoiMjg2NiIsIkEiOjI1NSwiUiI6MjU1LCJHIjowLCJCIjowfX0sIkxpbmVXZWlnaHQiOjAuMCwiTGluZVR5cGUiOjAsIlBhcmVudFN0eWxlIjpudWxsfSwiUGFyZW50U3R5bGUiOm51bGx9LCJNYXJnaW4iOnsiJGlkIjoiMjg2NyIsIlRvcCI6MC4wLCJMZWZ0IjowLjAsIlJpZ2h0IjowLjAsIkJvdHRvbSI6MC4wfSwiUGFkZGluZyI6eyIkaWQiOiIyODY4IiwiVG9wIjowLjAsIkxlZnQiOjAuMCwiUmlnaHQiOjAuMCwiQm90dG9tIjowLjB9LCJCYWNrZ3JvdW5kIjpudWxsLCJJc1Zpc2libGUiOnRydWUsIldpZHRoIjowLjAsIkhlaWdodCI6MC4wLCJCb3JkZXJTdHlsZSI6bnVsbCwiUGFyZW50U3R5bGUiOm51bGx9LCJCYWNrZ3JvdW5kU3R5bGUiOnsiJGlkIjoiMjg2OSIsIk1hcmdpbiI6eyIkaWQiOiIyODcwIiwiVG9wIjowLjAsIkxlZnQiOjAuMCwiUmlnaHQiOjAuMCwiQm90dG9tIjowLjB9LCJQYWRkaW5nIjp7IiRpZCI6IjI4NzEiLCJUb3AiOjAuMCwiTGVmdCI6MC4wLCJSaWdodCI6MC4wLCJCb3R0b20iOjAuMH0sIkJhY2tncm91bmQiOnsiJGlkIjoiMjg3MiIsIkNvbG9yIjp7IiRpZCI6IjI4NzMiLCJBIjo1MSwiUiI6MjAwLCJHIjoyMDAsIkIiOjIwMH19LCJJc1Zpc2libGUiOnRydWUsIldpZHRoIjowLjAsIkhlaWdodCI6MC4wLCJCb3JkZXJTdHlsZSI6eyIkaWQiOiIyODc0IiwiTGluZUNvbG9yIjp7IiRpZCI6IjI4NzUiLCIkdHlwZSI6Ik5MUkUuQ29tbW9uLkRvbS5Tb2xpZENvbG9yQnJ1c2gsIE5MUkUuQ29tbW9uIiwiQ29sb3IiOnsiJGlkIjoiMjg3NiIsIkEiOjI1NSwiUiI6MjM0LCJHIjoyMiwiQiI6MzB9fSwiTGluZVdlaWdodCI6MC4wLCJMaW5lVHlwZSI6MCwiUGFyZW50U3R5bGUiOm51bGx9LCJQYXJlbnRTdHlsZSI6bnVsbH0sIk1hcmdpbiI6eyIkaWQiOiIyODc3IiwiVG9wIjowLjAsIkxlZnQiOjAuMCwiUmlnaHQiOjAuMCwiQm90dG9tIjowLjB9LCJQYWRkaW5nIjp7IiRpZCI6IjI4NzgiLCJUb3AiOjAuMCwiTGVmdCI6MC4wLCJSaWdodCI6MC4wLCJCb3R0b20iOjAuMH0sIklzVmlzaWJsZSI6dHJ1ZSwiV2lkdGgiOjAuMCwiSGVpZ2h0IjowLjAsIkJvcmRlclN0eWxlIjp7IiRpZCI6IjI4NzkiLCJMaW5lQ29sb3IiOm51bGwsIkxpbmVXZWlnaHQiOjAuMCwiTGluZVR5cGUiOjAsIlBhcmVudFN0eWxlIjpudWxsfSwiUGFyZW50U3R5bGUiOm51bGx9LCJNYXJnaW4iOnsiJGlkIjoiMjg4MCIsIlRvcCI6MC4wLCJMZWZ0IjowLjAsIlJpZ2h0IjowLjAsIkJvdHRvbSI6MC4wfSwiUGFkZGluZyI6eyIkaWQiOiIyODgxIiwiVG9wIjowLjAsIkxlZnQiOjAuMCwiUmlnaHQiOjAuMCwiQm90dG9tIjowLjB9LCJJc1Zpc2libGUiOnRydWUsIldpZHRoIjowLjAsIkhlaWdodCI6MC4wLCJCb3JkZXJTdHlsZSI6eyIkaWQiOiIyODgyIiwiTGluZUNvbG9yIjpudWxsLCJMaW5lV2VpZ2h0IjowLjAsIkxpbmVUeXBlIjowLCJQYXJlbnRTdHlsZSI6bnVsbH0sIlBhcmVudFN0eWxlIjpudWxsfSwiX2FkZGl0aW9uYWxTd2ltbGFuZVYyU3R5bGVzIjpbeyIkaWQiOiIyODgzIiwiU3R5bGVJZCI6Ijk4NTEzZTEwLTU1MWMtNGYzMC1hYzExLWEwNjkwZTkwMzEzNCIsIkhlYWRlclN0eWxlIjp7IiRpZCI6IjI4ODQiLCJUZXh0SXNWZXJ0aWNhbCI6ZmFsc2UsIlRleHRTdHlsZSI6eyIkaWQiOiIyODg1IiwiRm9udFNldHRpbmdzIjp7IiRpZCI6IjI4ODYiLCJGb250U2l6ZSI6MTEsIkZvbnROYW1lIjoiQ2FsaWJyaSIsIklzQm9sZCI6ZmFsc2UsIklzSXRhbGljIjpmYWxzZSwiSXNVbmRlcmxpbmVkIjpmYWxzZSwiUGFyZW50U3R5bGUiOm51bGx9LCJBdXRvU2l6ZSI6MiwiRm9yZWdyb3VuZCI6eyIkaWQiOiIyODg3IiwiQ29sb3IiOnsiJGlkIjoiMjg4OCIsIkEiOjI1NSwiUiI6MjU1LCJHIjoyNTUsIkIiOjI1NX19LCJNYXhXaWR0aCI6IkluZmluaXR5IiwiTWF4SGVpZ2h0IjoiSW5maW5pdHkiLCJTbWFydEZvcmVncm91bmRJc0FjdGl2ZSI6ZmFsc2UsIkhvcml6b250YWxBbGlnbm1lbnQiOjEsIlZlcnRpY2FsQWxpZ25tZW50IjowLCJTbWFydEZvcmVncm91bmQiOm51bGwsIkJhY2tncm91bmRGaWxsVHlwZSI6MCwiTWFyZ2luIjp7IiRpZCI6IjI4ODkiLCJUb3AiOjAuMCwiTGVmdCI6MC4wLCJSaWdodCI6MC4wLCJCb3R0b20iOjAuMH0sIlBhZGRpbmciOnsiJGlkIjoiMjg5MCIsIlRvcCI6MC4wLCJMZWZ0IjowLjAsIlJpZ2h0IjowLjAsIkJvdHRvbSI6MC4wfSwiQmFja2dyb3VuZCI6eyIkaWQiOiIyODkxIiwiQ29sb3IiOnsiJGlkIjoiMjg5MiIsIkEiOjI1NSwiUiI6MjU1LCJHIjoyNTUsIkIiOjI1NX19LCJJc1Zpc2libGUiOnRydWUsIldpZHRoIjowLjAsIkhlaWdodCI6MC4wLCJCb3JkZXJTdHlsZSI6bnVsbCwiUGFyZW50U3R5bGUiOm51bGx9LCJSZWN0YW5nbGVTdHlsZSI6eyIkaWQiOiIyODkzIiwiTWFyZ2luIjp7IiRpZCI6IjI4OTQiLCJUb3AiOjAuMCwiTGVmdCI6MC4wLCJSaWdodCI6MC4wLCJCb3R0b20iOjAuMH0sIlBhZGRpbmciOnsiJGlkIjoiMjg5NSIsIlRvcCI6MC4wLCJMZWZ0IjowLjAsIlJpZ2h0IjowLjAsIkJvdHRvbSI6MC4wfSwiQmFja2dyb3VuZCI6eyIkaWQiOiIyODk2IiwiQ29sb3IiOnsiJGlkIjoiMjg5NyIsIkEiOjI1NSwiUiI6MjMzLCJHIjoxMTMsIkIiOjUwfX0sIklzVmlzaWJsZSI6dHJ1ZSwiV2lkdGgiOjAuMCwiSGVpZ2h0IjowLjAsIkJvcmRlclN0eWxlIjp7IiRpZCI6IjI4OTgiLCJMaW5lQ29sb3IiOnsiJGlkIjoiMjg5OSIsIiR0eXBlIjoiTkxSRS5Db21tb24uRG9tLlNvbGlkQ29sb3JCcnVzaCwgTkxSRS5Db21tb24iLCJDb2xvciI6eyIkaWQiOiIyOTAwIiwiQSI6MjU1LCJSIjoyNTUsIkciOjI1NSwiQiI6MjU1fX0sIkxpbmVXZWlnaHQiOjAuMCwiTGluZVR5cGUiOjAsIlBhcmVudFN0eWxlIjpudWxsfSwiUGFyZW50U3R5bGUiOm51bGx9LCJNYXJnaW4iOnsiJGlkIjoiMjkwMSIsIlRvcCI6MC4wLCJMZWZ0IjowLjAsIlJpZ2h0IjowLjAsIkJvdHRvbSI6MC4wfSwiUGFkZGluZyI6eyIkaWQiOiIyOTAyIiwiVG9wIjowLjAsIkxlZnQiOjAuMCwiUmlnaHQiOjAuMCwiQm90dG9tIjowLjB9LCJCYWNrZ3JvdW5kIjpudWxsLCJJc1Zpc2libGUiOnRydWUsIldpZHRoIjowLjAsIkhlaWdodCI6MC4wLCJCb3JkZXJTdHlsZSI6bnVsbCwiUGFyZW50U3R5bGUiOm51bGx9LCJCYWNrZ3JvdW5kU3R5bGUiOnsiJGlkIjoiMjkwMyIsIk1hcmdpbiI6eyIkaWQiOiIyOTA0IiwiVG9wIjowLjAsIkxlZnQiOjAuMCwiUmlnaHQiOjAuMCwiQm90dG9tIjowLjB9LCJQYWRkaW5nIjp7IiRpZCI6IjI5MDUiLCJUb3AiOjAuMCwiTGVmdCI6MC4wLCJSaWdodCI6MC4wLCJCb3R0b20iOjAuMH0sIkJhY2tncm91bmQiOnsiJGlkIjoiMjkwNiIsIkNvbG9yIjp7IiRpZCI6IjI5MDciLCJBIjo1MSwiUiI6MjAwLCJHIjoyMDAsIkIiOjIwMH19LCJJc1Zpc2libGUiOnRydWUsIldpZHRoIjowLjAsIkhlaWdodCI6MC4wLCJCb3JkZXJTdHlsZSI6eyIkaWQiOiIyOTA4IiwiTGluZUNvbG9yIjp7IiRpZCI6IjI5MDkiLCIkdHlwZSI6Ik5MUkUuQ29tbW9uLkRvbS5Tb2xpZENvbG9yQnJ1c2gsIE5MUkUuQ29tbW9uIiwiQ29sb3IiOnsiJGlkIjoiMjkxMCIsIkEiOjI1NSwiUiI6MjM0LCJHIjoyMiwiQiI6MzB9fSwiTGluZVdlaWdodCI6MC4wLCJMaW5lVHlwZSI6MCwiUGFyZW50U3R5bGUiOm51bGx9LCJQYXJlbnRTdHlsZSI6bnVsbH0sIklzQWJvdmVUaW1lYmFuZCI6ZmFsc2UsIlNwYWNpbmciOjMsIkRlZmF1bHRTd2ltbGFuZVRhc2tTdHlsZSI6eyIkaWQiOiIyOTExIiwiJHR5cGUiOiJOTFJFLkNvbW1vbi5Eb20uU3R5bGVzLkV4cGxpY2l0U2V0YWJsZVRhc2tTdHlsZSwgTkxSRS5Db21tb24iLCJTaGFwZSI6MSwiU2hhcGVUaGlja25lc3MiOjAsIkR1cmF0aW9uRm9ybWF0IjowLCJJbmNsdWRlTm9uV29ya2luZ0RheXNJbkR1cmF0aW9uIjpmYWxzZSwiUGVyY2VudGFnZUNvbXBsZXRlU3R5bGUiOnsiJGlkIjoiMjkxMiIsIkZvbnRTZXR0aW5ncyI6eyIkaWQiOiIyOTEzIiwiRm9udFNpemUiOjEwLCJGb250TmFtZSI6IkNhbGlicmkiLCJJc0JvbGQiOmZhbHNlLCJJc0l0YWxpYyI6ZmFsc2UsIklzVW5kZXJsaW5lZCI6ZmFsc2UsIlBhcmVudFN0eWxlIjpudWxsfSwiQXV0b1NpemUiOjAsIkZvcmVncm91bmQiOnsiJGlkIjoiMjkxNCIsIkNvbG9yIjp7IiRpZCI6IjI5MTU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jkxNiIsIlRvcCI6MC4wLCJMZWZ0IjowLjAsIlJpZ2h0IjowLjAsIkJvdHRvbSI6MC4wfSwiUGFkZGluZyI6eyIkaWQiOiIyOTE3IiwiVG9wIjowLjAsIkxlZnQiOjAuMCwiUmlnaHQiOjAuMCwiQm90dG9tIjowLjB9LCJCYWNrZ3JvdW5kIjp7IiRpZCI6IjI5MTgiLCJDb2xvciI6eyIkaWQiOiIyOTE5IiwiQSI6ODksIlIiOjAsIkciOjAsIkIiOjB9fSwiSXNWaXNpYmxlIjp0cnVlLCJXaWR0aCI6MC4wLCJIZWlnaHQiOjAuMCwiQm9yZGVyU3R5bGUiOnsiJGlkIjoiMjkyMCIsIkxpbmVDb2xvciI6bnVsbCwiTGluZVdlaWdodCI6MC4wLCJMaW5lVHlwZSI6MCwiUGFyZW50U3R5bGUiOm51bGx9LCJQYXJlbnRTdHlsZSI6bnVsbH0sIkR1cmF0aW9uU3R5bGUiOnsiJGlkIjoiMjkyMSIsIkZvbnRTZXR0aW5ncyI6eyIkaWQiOiIyOTIyIiwiRm9udFNpemUiOjEwLCJGb250TmFtZSI6IkNhbGlicmkiLCJJc0JvbGQiOmZhbHNlLCJJc0l0YWxpYyI6ZmFsc2UsIklzVW5kZXJsaW5lZCI6ZmFsc2UsIlBhcmVudFN0eWxlIjpudWxsfSwiQXV0b1NpemUiOjAsIkZvcmVncm91bmQiOnsiJGlkIjoiMjkyMyIsIkNvbG9yIjp7IiRpZCI6IjI5MjQiLCJBIjoyNTUsIlIiOjIzNywiRyI6MTI1LCJCIjo0OX19LCJNYXhXaWR0aCI6MjAwLjAsIk1heEhlaWdodCI6IkluZmluaXR5IiwiU21hcnRGb3JlZ3JvdW5kSXNBY3RpdmUiOmZhbHNlLCJIb3Jpem9udGFsQWxpZ25tZW50IjowLCJWZXJ0aWNhbEFsaWdubWVudCI6MSwiU21hcnRGb3JlZ3JvdW5kIjpudWxsLCJCYWNrZ3JvdW5kRmlsbFR5cGUiOjAsIk1hcmdpbiI6eyIkaWQiOiIyOTI1IiwiVG9wIjowLjAsIkxlZnQiOjAuMCwiUmlnaHQiOjAuMCwiQm90dG9tIjowLjB9LCJQYWRkaW5nIjp7IiRpZCI6IjI5MjYiLCJUb3AiOjAuMCwiTGVmdCI6MC4wLCJSaWdodCI6MC4wLCJCb3R0b20iOjAuMH0sIkJhY2tncm91bmQiOnsiJGlkIjoiMjkyNyIsIkNvbG9yIjp7IiRpZCI6IjI5MjgiLCJBIjoyNTUsIlIiOjIzNywiRyI6MTI1LCJCIjo0OX19LCJJc1Zpc2libGUiOnRydWUsIldpZHRoIjowLjAsIkhlaWdodCI6MC4wLCJCb3JkZXJTdHlsZSI6eyIkaWQiOiIyOTI5IiwiTGluZUNvbG9yIjpudWxsLCJMaW5lV2VpZ2h0IjowLjAsIkxpbmVUeXBlIjowLCJQYXJlbnRTdHlsZSI6bnVsbH0sIlBhcmVudFN0eWxlIjpudWxsfSwiSG9yaXpvbnRhbENvbm5lY3RvclN0eWxlIjp7IiRpZCI6IjI5MzAiLCJMaW5lQ29sb3IiOnsiJGlkIjoiMjkzMSIsIiR0eXBlIjoiTkxSRS5Db21tb24uRG9tLlNvbGlkQ29sb3JCcnVzaCwgTkxSRS5Db21tb24iLCJDb2xvciI6eyIkaWQiOiIyOTMyIiwiQSI6MjU1LCJSIjowLCJHIjowLCJCIjowfX0sIkxpbmVXZWlnaHQiOjAuMCwiTGluZVR5cGUiOjAsIlBhcmVudFN0eWxlIjpudWxsfSwiVmVydGljYWxDb25uZWN0b3JTdHlsZSI6eyIkaWQiOiIyOTMzIiwiTGluZUNvbG9yIjp7IiRpZCI6IjI5MzQiLCIkdHlwZSI6Ik5MUkUuQ29tbW9uLkRvbS5Tb2xpZENvbG9yQnJ1c2gsIE5MUkUuQ29tbW9uIiwiQ29sb3IiOnsiJGlkIjoiMjkzN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TcGFjaW5nIjozLCJJc0JlbG93VGltZWJhbmQiOmZhbHNlLCJQZXJjZW50YWdlQ29tcGxldGVTaGFwZU9wYWNpdHkiOjM1LCJCYXNlbGluZVN0eWxlIjp7IiRpZCI6IjI5MzYiLCJTaGFwZVN0eWxlIjp7IiRpZCI6IjI5MzciLCJNYXJnaW4iOnsiJGlkIjoiMjkzOCIsIlRvcCI6MC4wLCJMZWZ0IjowLjAsIlJpZ2h0IjowLjAsIkJvdHRvbSI6MC4wfSwiUGFkZGluZyI6eyIkaWQiOiIyOTM5IiwiVG9wIjowLjAsIkxlZnQiOjAuMCwiUmlnaHQiOjAuMCwiQm90dG9tIjowLjB9LCJCYWNrZ3JvdW5kIjp7IiRpZCI6IjI5NDAiLCJDb2xvciI6eyIkaWQiOiIyOTQxIiwiQSI6MTUzLCJSIjowLCJHIjowLCJCIjowfX0sIklzVmlzaWJsZSI6dHJ1ZSwiV2lkdGgiOjAuMCwiSGVpZ2h0IjowLjAsIkJvcmRlclN0eWxlIjp7IiRpZCI6IjI5NDIiLCJMaW5lQ29sb3IiOm51bGwsIkxpbmVXZWlnaHQiOjAuMCwiTGluZVR5cGUiOjAsIlBhcmVudFN0eWxlIjpudWxsfSwiUGFyZW50U3R5bGUiOm51bGx9LCJNYXJnaW4iOnsiJGlkIjoiMjk0MyIsIlRvcCI6MC4wLCJMZWZ0IjowLjAsIlJpZ2h0IjowLjAsIkJvdHRvbSI6MC4wfSwiUGFkZGluZyI6eyIkaWQiOiIyOTQ0IiwiVG9wIjowLjAsIkxlZnQiOjAuMCwiUmlnaHQiOjAuMCwiQm90dG9tIjowLjB9LCJCYWNrZ3JvdW5kIjpudWxsLCJJc1Zpc2libGUiOnRydWUsIldpZHRoIjowLjAsIkhlaWdodCI6MC4wLCJCb3JkZXJTdHlsZSI6bnVsbCwiUGFyZW50U3R5bGUiOm51bGx9LCJTaGFwZVN0eWxlIjp7IiRpZCI6IjI5NDUiLCJNYXJnaW4iOnsiJGlkIjoiMjk0NiIsIlRvcCI6MC4wLCJMZWZ0Ijo0LjAsIlJpZ2h0Ijo0LjAsIkJvdHRvbSI6MC4wfSwiUGFkZGluZyI6eyIkaWQiOiIyOTQ3IiwiVG9wIjowLjAsIkxlZnQiOjAuMCwiUmlnaHQiOjAuMCwiQm90dG9tIjowLjB9LCJCYWNrZ3JvdW5kIjp7IiRpZCI6IjI5NDgiLCJDb2xvciI6eyIkaWQiOiIyOTQ5IiwiQSI6MjU1LCJSIjoyMzMsIkciOjExMywiQiI6NTB9fSwiSXNWaXNpYmxlIjp0cnVlLCJXaWR0aCI6MC4wLCJIZWlnaHQiOjEwLjAsIkJvcmRlclN0eWxlIjp7IiRpZCI6IjI5NTAiLCJMaW5lQ29sb3IiOnsiJGlkIjoiMjk1MSIsIiR0eXBlIjoiTkxSRS5Db21tb24uRG9tLlNvbGlkQ29sb3JCcnVzaCwgTkxSRS5Db21tb24iLCJDb2xvciI6eyIkaWQiOiIyOTUyIiwiQSI6MjU1LCJSIjoyMzQsIkciOjIyLCJCIjozMH19LCJMaW5lV2VpZ2h0IjowLjAsIkxpbmVUeXBlIjowLCJQYXJlbnRTdHlsZSI6bnVsbH0sIlBhcmVudFN0eWxlIjpudWxsfSwiVGl0bGVTdHlsZSI6eyIkaWQiOiIyOTUzIiwiRm9udFNldHRpbmdzIjp7IiRpZCI6IjI5NTQiLCJGb250U2l6ZSI6MTEsIkZvbnROYW1lIjoiQ2FsaWJyaSIsIklzQm9sZCI6ZmFsc2UsIklzSXRhbGljIjpmYWxzZSwiSXNVbmRlcmxpbmVkIjpmYWxzZSwiUGFyZW50U3R5bGUiOm51bGx9LCJBdXRvU2l6ZSI6MCwiRm9yZWdyb3VuZCI6eyIkaWQiOiIyOTU1IiwiQ29sb3IiOnsiJGlkIjoiMjk1N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yOTU3IiwiVG9wIjowLjAsIkxlZnQiOjAuMCwiUmlnaHQiOjAuMCwiQm90dG9tIjowLjB9LCJQYWRkaW5nIjp7IiRpZCI6IjI5NTgiLCJUb3AiOjAuMCwiTGVmdCI6MC4wLCJSaWdodCI6MC4wLCJCb3R0b20iOjAuMH0sIkJhY2tncm91bmQiOnsiJGlkIjoiMjk1OSIsIkNvbG9yIjp7IiRpZCI6IjI5NjAiLCJBIjoyNTUsIlIiOjAsIkciOjAsIkIiOjB9fSwiSXNWaXNpYmxlIjp0cnVlLCJXaWR0aCI6MC4wLCJIZWlnaHQiOjAuMCwiQm9yZGVyU3R5bGUiOnsiJGlkIjoiMjk2MSIsIkxpbmVDb2xvciI6bnVsbCwiTGluZVdlaWdodCI6MC4wLCJMaW5lVHlwZSI6MCwiUGFyZW50U3R5bGUiOm51bGx9LCJQYXJlbnRTdHlsZSI6bnVsbH0sIkRhdGVTdHlsZSI6eyIkaWQiOiIyOTYyIiwiRm9udFNldHRpbmdzIjp7IiRpZCI6IjI5NjMiLCJGb250U2l6ZSI6MTAsIkZvbnROYW1lIjoiQ2FsaWJyaSIsIklzQm9sZCI6ZmFsc2UsIklzSXRhbGljIjpmYWxzZSwiSXNVbmRlcmxpbmVkIjpmYWxzZSwiUGFyZW50U3R5bGUiOm51bGx9LCJBdXRvU2l6ZSI6MCwiRm9yZWdyb3VuZCI6eyIkaWQiOiIyOTY0IiwiQ29sb3IiOnsiJGlkIjoiMjk2NS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yOTY2IiwiVG9wIjowLjAsIkxlZnQiOjAuMCwiUmlnaHQiOjAuMCwiQm90dG9tIjowLjB9LCJQYWRkaW5nIjp7IiRpZCI6IjI5NjciLCJUb3AiOjAuMCwiTGVmdCI6MC4wLCJSaWdodCI6MC4wLCJCb3R0b20iOjAuMH0sIkJhY2tncm91bmQiOnsiJGlkIjoiMjk2OCIsIkNvbG9yIjp7IiRpZCI6IjI5NjkiLCJBIjoyNTUsIlIiOjE0LCJHIjo0MCwiQiI6NjV9fSwiSXNWaXNpYmxlIjp0cnVlLCJXaWR0aCI6MC4wLCJIZWlnaHQiOjAuMCwiQm9yZGVyU3R5bGUiOnsiJGlkIjoiMjk3MCIsIkxpbmVDb2xvciI6bnVsbCwiTGluZVdlaWdodCI6MC4wLCJMaW5lVHlwZSI6MCwiUGFyZW50U3R5bGUiOm51bGx9LCJQYXJlbnRTdHlsZSI6bnVsbH0sIkRhdGVGb3JtYXQiOnsiJGlkIjoiMjk3M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OTcyIiwiRm9ybWF0IjowLCJJc1Zpc2libGUiOmZhbHNlLCJMYXN0S25vd25WaXNpYmlsaXR5U3RhdGUiOmZhbHNlfSwiSXNWaXNpYmxlIjp0cnVlLCJQYXJlbnRTdHlsZSI6bnVsbCwiX2V4cGxpY2l0bHlTZXQiOnsiJGlkIjoiMjk3My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XZWVrTnVtYmVyaW5nIjpmYWxzZSwiSXNWaXNpYmxlIjpmYWxzZX19LCJEZWZhdWx0U3dpbWxhbmVNb3RTdHlsZSI6eyIkaWQiOiIyOTc0IiwiU2hhcGUiOjEsIkNvbm5lY3Rvck1hcmdpbiI6eyIkaWQiOiIyOTc1IiwiVG9wIjowLjAsIkxlZnQiOjIuMCwiUmlnaHQiOjIuMCwiQm90dG9tIjowLjB9LCJDb25uZWN0b3JTdHlsZSI6eyIkaWQiOiIyOTc2IiwiTGluZUNvbG9yIjp7IiRpZCI6IjI5NzciLCIkdHlwZSI6Ik5MUkUuQ29tbW9uLkRvbS5Tb2xpZENvbG9yQnJ1c2gsIE5MUkUuQ29tbW9uIiwiQ29sb3IiOnsiJGlkIjoiMjk3OCIsIkEiOjEyNywiUiI6MTI4LCJHIjo1MywiQiI6MTR9fSwiTGluZVdlaWdodCI6MS4wLCJMaW5lVHlwZSI6MCwiUGFyZW50U3R5bGUiOm51bGx9LCJJc0JlbG93VGltZWJhbmQiOmZhbHNlLCJQb3NpdGlvbk9uVGFzayI6MSwiSGlkZURhdGUiOmZhbHNlLCJTaGFwZVNpemUiOjAsIlNwYWNpbmciOjAuMCwiUGFkZGluZyI6eyIkaWQiOiIyOTc5IiwiVG9wIjo1LjAsIkxlZnQiOjMuMCwiUmlnaHQiOjAuMCwiQm90dG9tIjoyLjB9LCJTaGFwZVN0eWxlIjp7IiRpZCI6IjI5ODAiLCJNYXJnaW4iOnsiJGlkIjoiMjk4MSIsIlRvcCI6MC4wLCJMZWZ0IjowLjAsIlJpZ2h0IjowLjAsIkJvdHRvbSI6MC4wfSwiUGFkZGluZyI6eyIkaWQiOiIyOTgyIiwiVG9wIjowLjAsIkxlZnQiOjAuMCwiUmlnaHQiOjAuMCwiQm90dG9tIjowLjB9LCJCYWNrZ3JvdW5kIjp7IiRpZCI6IjI5ODMiLCJDb2xvciI6eyIkaWQiOiIyOTg0IiwiQSI6MjU1LCJSIjoxMjgsIkciOjUzLCJCIjoxNH19LCJJc1Zpc2libGUiOnRydWUsIldpZHRoIjoxMi4wLCJIZWlnaHQiOjE0LjAsIkJvcmRlclN0eWxlIjp7IiRpZCI6IjI5ODUiLCJMaW5lQ29sb3IiOnsiJGlkIjoiMjk4NiIsIiR0eXBlIjoiTkxSRS5Db21tb24uRG9tLlNvbGlkQ29sb3JCcnVzaCwgTkxSRS5Db21tb24iLCJDb2xvciI6eyIkaWQiOiIyOTg3IiwiQSI6MjU1LCJSIjoyNTUsIkciOjI1NSwiQiI6MjU1fX0sIkxpbmVXZWlnaHQiOjAuMCwiTGluZVR5cGUiOjAsIlBhcmVudFN0eWxlIjpudWxsfSwiUGFyZW50U3R5bGUiOm51bGx9LCJUaXRsZVN0eWxlIjp7IiRpZCI6IjI5ODgiLCJGb250U2V0dGluZ3MiOnsiJGlkIjoiMjk4OSIsIkZvbnRTaXplIjoxMSwiRm9udE5hbWUiOiJDYWxpYnJpIiwiSXNCb2xkIjpmYWxzZSwiSXNJdGFsaWMiOmZhbHNlLCJJc1VuZGVybGluZWQiOmZhbHNlLCJQYXJlbnRTdHlsZSI6bnVsbH0sIkF1dG9TaXplIjowLCJGb3JlZ3JvdW5kIjp7IiRpZCI6IjI5OTAiLCJDb2xvciI6eyIkaWQiOiIyOTkx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I5OTIiLCJUb3AiOjAuMCwiTGVmdCI6MC4wLCJSaWdodCI6MC4wLCJCb3R0b20iOjAuMH0sIlBhZGRpbmciOnsiJGlkIjoiMjk5MyIsIlRvcCI6MC4wLCJMZWZ0IjowLjAsIlJpZ2h0IjowLjAsIkJvdHRvbSI6MC4wfSwiQmFja2dyb3VuZCI6eyIkaWQiOiIyOTk0IiwiQ29sb3IiOnsiJGlkIjoiMjk5NSIsIkEiOjI1NSwiUiI6MCwiRyI6MCwiQiI6MH19LCJJc1Zpc2libGUiOnRydWUsIldpZHRoIjowLjAsIkhlaWdodCI6MC4wLCJCb3JkZXJTdHlsZSI6eyIkaWQiOiIyOTk2IiwiTGluZUNvbG9yIjpudWxsLCJMaW5lV2VpZ2h0IjowLjAsIkxpbmVUeXBlIjowLCJQYXJlbnRTdHlsZSI6bnVsbH0sIlBhcmVudFN0eWxlIjpudWxsfSwiRGF0ZVN0eWxlIjp7IiRpZCI6IjI5OTciLCJGb250U2V0dGluZ3MiOnsiJGlkIjoiMjk5OCIsIkZvbnRTaXplIjoxMCwiRm9udE5hbWUiOiJDYWxpYnJpIiwiSXNCb2xkIjpmYWxzZSwiSXNJdGFsaWMiOmZhbHNlLCJJc1VuZGVybGluZWQiOmZhbHNlLCJQYXJlbnRTdHlsZSI6bnVsbH0sIkF1dG9TaXplIjowLCJGb3JlZ3JvdW5kIjp7IiRpZCI6IjI5OTkiLCJDb2xvciI6eyIkaWQiOiIzMDAwIiwiQSI6MjU1LCJSIjoxNCwiRyI6NDAsIkIiOjY1fX0sIk1heFdpZHRoIjoyMDAuMCwiTWF4SGVpZ2h0IjoiSW5maW5pdHkiLCJTbWFydEZvcmVncm91bmRJc0FjdGl2ZSI6ZmFsc2UsIkhvcml6b250YWxBbGlnbm1lbnQiOjEsIlZlcnRpY2FsQWxpZ25tZW50IjoxLCJTbWFydEZvcmVncm91bmQiOm51bGwsIkJhY2tncm91bmRGaWxsVHlwZSI6MCwiTWFyZ2luIjp7IiRpZCI6IjMwMDEiLCJUb3AiOjAuMCwiTGVmdCI6MC4wLCJSaWdodCI6MC4wLCJCb3R0b20iOjAuMH0sIlBhZGRpbmciOnsiJGlkIjoiMzAwMiIsIlRvcCI6MC4wLCJMZWZ0IjowLjAsIlJpZ2h0IjowLjAsIkJvdHRvbSI6MC4wfSwiQmFja2dyb3VuZCI6eyIkaWQiOiIzMDAzIiwiQ29sb3IiOnsiJGlkIjoiMzAwNCIsIkEiOjI1NSwiUiI6MTQsIkciOjQwLCJCIjo2NX19LCJJc1Zpc2libGUiOnRydWUsIldpZHRoIjowLjAsIkhlaWdodCI6MC4wLCJCb3JkZXJTdHlsZSI6eyIkaWQiOiIzMDA1IiwiTGluZUNvbG9yIjpudWxsLCJMaW5lV2VpZ2h0IjowLjAsIkxpbmVUeXBlIjowLCJQYXJlbnRTdHlsZSI6bnVsbH0sIlBhcmVudFN0eWxlIjpudWxsfSwiRGF0ZUZvcm1hdCI6eyIkaWQiOiIzMDA2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wMDciLCJGb3JtYXQiOjAsIklzVmlzaWJsZSI6ZmFsc2UsIkxhc3RLbm93blZpc2liaWxpdHlTdGF0ZSI6ZmFsc2V9LCJJc1Zpc2libGUiOmZhbHNlLCJQYXJlbnRTdHlsZSI6bnVsbH0sIkRlZmF1bHRTd2ltbGFuZU1pbGVzdG9uZVN0eWxlIjp7IiRpZCI6IjMwMDgiLCJUaXRsZVBvc2l0aW9uIjoiTGVmdCIsIkRhdGVQb3NpdGlvbiI6IlJpZ2h0IiwiU2hhcGVUeXBlIjoxLCJTaGFwZVNpemUiOjAsIlNwYWNpbmciOjUsIlNoYXBlU3R5bGUiOnsiJGlkIjoiMzAwOSIsIk1hcmdpbiI6eyIkaWQiOiIzMDEwIiwiVG9wIjowLjAsIkxlZnQiOjAuMCwiUmlnaHQiOjAuMCwiQm90dG9tIjowLjB9LCJQYWRkaW5nIjp7IiRpZCI6IjMwMTEiLCJUb3AiOjAuMCwiTGVmdCI6MC4wLCJSaWdodCI6MC4wLCJCb3R0b20iOjAuMH0sIkJhY2tncm91bmQiOnsiJGlkIjoiMzAxMiIsIkNvbG9yIjp7IiRpZCI6IjMwMTMiLCJBIjoyNTUsIlIiOjIzMywiRyI6MTEzLCJCIjo1MH19LCJJc1Zpc2libGUiOnRydWUsIldpZHRoIjoxMi4wLCJIZWlnaHQiOjE0LjAsIkJvcmRlclN0eWxlIjp7IiRpZCI6IjMwMTQiLCJMaW5lQ29sb3IiOnsiJGlkIjoiMzAxNSIsIiR0eXBlIjoiTkxSRS5Db21tb24uRG9tLlNvbGlkQ29sb3JCcnVzaCwgTkxSRS5Db21tb24iLCJDb2xvciI6eyIkaWQiOiIzMDE2IiwiQSI6MjU1LCJSIjoyMzQsIkciOjIyLCJCIjozMH19LCJMaW5lV2VpZ2h0IjowLjAsIkxpbmVUeXBlIjowLCJQYXJlbnRTdHlsZSI6bnVsbH0sIlBhcmVudFN0eWxlIjpudWxsfSwiVGl0bGVTdHlsZSI6eyIkaWQiOiIzMDE3IiwiRm9udFNldHRpbmdzIjp7IiRpZCI6IjMwMTgiLCJGb250U2l6ZSI6MTEsIkZvbnROYW1lIjoiQ2FsaWJyaSIsIklzQm9sZCI6ZmFsc2UsIklzSXRhbGljIjpmYWxzZSwiSXNVbmRlcmxpbmVkIjpmYWxzZSwiUGFyZW50U3R5bGUiOm51bGx9LCJBdXRvU2l6ZSI6MCwiRm9yZWdyb3VuZCI6eyIkaWQiOiIzMDE5IiwiQ29sb3IiOnsiJGlkIjoiMzAyMC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zMDIxIiwiVG9wIjowLjAsIkxlZnQiOjAuMCwiUmlnaHQiOjAuMCwiQm90dG9tIjowLjB9LCJQYWRkaW5nIjp7IiRpZCI6IjMwMjIiLCJUb3AiOjAuMCwiTGVmdCI6MC4wLCJSaWdodCI6MC4wLCJCb3R0b20iOjAuMH0sIkJhY2tncm91bmQiOnsiJGlkIjoiMzAyMyIsIkNvbG9yIjp7IiRpZCI6IjMwMjQiLCJBIjoyNTUsIlIiOjAsIkciOjAsIkIiOjB9fSwiSXNWaXNpYmxlIjp0cnVlLCJXaWR0aCI6MC4wLCJIZWlnaHQiOjAuMCwiQm9yZGVyU3R5bGUiOnsiJGlkIjoiMzAyNSIsIkxpbmVDb2xvciI6bnVsbCwiTGluZVdlaWdodCI6MC4wLCJMaW5lVHlwZSI6MCwiUGFyZW50U3R5bGUiOm51bGx9LCJQYXJlbnRTdHlsZSI6bnVsbH0sIkRhdGVTdHlsZSI6eyIkaWQiOiIzMDI2IiwiRm9udFNldHRpbmdzIjp7IiRpZCI6IjMwMjciLCJGb250U2l6ZSI6MTAsIkZvbnROYW1lIjoiQ2FsaWJyaSIsIklzQm9sZCI6ZmFsc2UsIklzSXRhbGljIjpmYWxzZSwiSXNVbmRlcmxpbmVkIjpmYWxzZSwiUGFyZW50U3R5bGUiOm51bGx9LCJBdXRvU2l6ZSI6MCwiRm9yZWdyb3VuZCI6eyIkaWQiOiIzMDI4IiwiQ29sb3IiOnsiJGlkIjoiMzAyOS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zMDMwIiwiVG9wIjowLjAsIkxlZnQiOjAuMCwiUmlnaHQiOjAuMCwiQm90dG9tIjowLjB9LCJQYWRkaW5nIjp7IiRpZCI6IjMwMzEiLCJUb3AiOjAuMCwiTGVmdCI6MC4wLCJSaWdodCI6MC4wLCJCb3R0b20iOjAuMH0sIkJhY2tncm91bmQiOnsiJGlkIjoiMzAzMiIsIkNvbG9yIjp7IiRpZCI6IjMwMzMiLCJBIjoyNTUsIlIiOjE0LCJHIjo0MCwiQiI6NjV9fSwiSXNWaXNpYmxlIjp0cnVlLCJXaWR0aCI6MC4wLCJIZWlnaHQiOjAuMCwiQm9yZGVyU3R5bGUiOnsiJGlkIjoiMzAzNCIsIkxpbmVDb2xvciI6bnVsbCwiTGluZVdlaWdodCI6MC4wLCJMaW5lVHlwZSI6MCwiUGFyZW50U3R5bGUiOm51bGx9LCJQYXJlbnRTdHlsZSI6bnVsbH0sIkRhdGVGb3JtYXQiOnsiJGlkIjoiMzAzN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MDM2IiwiRm9ybWF0IjowLCJJc1Zpc2libGUiOmZhbHNlLCJMYXN0S25vd25WaXNpYmlsaXR5U3RhdGUiOmZhbHNlfSwiSXNWaXNpYmxlIjp0cnVlLCJQYXJlbnRTdHlsZSI6bnVsbH0sIkRlZmF1bHRTd2ltbGFuZUFjdGl2aXR5U3R5bGUiOnsiJGlkIjoiMzAzNyIsIkhlYWRlclN0eWxlIjp7IiRpZCI6IjMwMzgiLCJUZXh0U3R5bGUiOnsiJGlkIjoiMzAzOSIsIkZvbnRTZXR0aW5ncyI6eyIkaWQiOiIzMDQwIiwiRm9udFNpemUiOjExLCJGb250TmFtZSI6IkNhbGlicmkiLCJJc0JvbGQiOmZhbHNlLCJJc0l0YWxpYyI6ZmFsc2UsIklzVW5kZXJsaW5lZCI6ZmFsc2UsIlBhcmVudFN0eWxlIjpudWxsfSwiQXV0b1NpemUiOjIsIkZvcmVncm91bmQiOnsiJGlkIjoiMzA0MSIsIkNvbG9yIjp7IiRpZCI6IjMwNDI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zMDQzIiwiVG9wIjowLjAsIkxlZnQiOjAuMCwiUmlnaHQiOjAuMCwiQm90dG9tIjowLjB9LCJQYWRkaW5nIjp7IiRpZCI6IjMwNDQiLCJUb3AiOjAuMCwiTGVmdCI6MC4wLCJSaWdodCI6MC4wLCJCb3R0b20iOjAuMH0sIkJhY2tncm91bmQiOnsiJGlkIjoiMzA0NSIsIkNvbG9yIjp7IiRpZCI6IjMwNDYiLCJBIjoyNTUsIlIiOjAsIkciOjAsIkIiOjB9fSwiSXNWaXNpYmxlIjp0cnVlLCJXaWR0aCI6MC4wLCJIZWlnaHQiOjAuMCwiQm9yZGVyU3R5bGUiOm51bGwsIlBhcmVudFN0eWxlIjpudWxsfSwiUmVjdGFuZ2xlU3R5bGUiOnsiJGlkIjoiMzA0NyIsIk1hcmdpbiI6eyIkaWQiOiIzMDQ4IiwiVG9wIjowLjAsIkxlZnQiOjAuMCwiUmlnaHQiOjAuMCwiQm90dG9tIjowLjB9LCJQYWRkaW5nIjp7IiRpZCI6IjMwNDkiLCJUb3AiOjAuMCwiTGVmdCI6MC4wLCJSaWdodCI6MC4wLCJCb3R0b20iOjAuMH0sIkJhY2tncm91bmQiOnsiJGlkIjoiMzA1MCIsIkNvbG9yIjp7IiRpZCI6IjMwNTEiLCJBIjo2MywiUiI6MjMzLCJHIjoxMTMsIkIiOjUwfX0sIklzVmlzaWJsZSI6dHJ1ZSwiV2lkdGgiOjAuMCwiSGVpZ2h0IjowLjAsIkJvcmRlclN0eWxlIjp7IiRpZCI6IjMwNTIiLCJMaW5lQ29sb3IiOnsiJGlkIjoiMzA1MyIsIiR0eXBlIjoiTkxSRS5Db21tb24uRG9tLlNvbGlkQ29sb3JCcnVzaCwgTkxSRS5Db21tb24iLCJDb2xvciI6eyIkaWQiOiIzMDU0IiwiQSI6MjU1LCJSIjoyNTUsIkciOjI1NSwiQiI6MjU1fX0sIkxpbmVXZWlnaHQiOjAuMCwiTGluZVR5cGUiOjAsIlBhcmVudFN0eWxlIjpudWxsfSwiUGFyZW50U3R5bGUiOm51bGx9LCJNYXJnaW4iOnsiJGlkIjoiMzA1NSIsIlRvcCI6MC4wLCJMZWZ0IjowLjAsIlJpZ2h0IjowLjAsIkJvdHRvbSI6MC4wfSwiUGFkZGluZyI6eyIkaWQiOiIzMDU2IiwiVG9wIjowLjAsIkxlZnQiOjAuMCwiUmlnaHQiOjAuMCwiQm90dG9tIjowLjB9LCJCYWNrZ3JvdW5kIjpudWxsLCJJc1Zpc2libGUiOnRydWUsIldpZHRoIjowLjAsIkhlaWdodCI6MC4wLCJCb3JkZXJTdHlsZSI6bnVsbCwiUGFyZW50U3R5bGUiOm51bGx9LCJCYWNrZ3JvdW5kU3R5bGUiOnsiJGlkIjoiMzA1NyIsIk1hcmdpbiI6eyIkaWQiOiIzMDU4IiwiVG9wIjowLjAsIkxlZnQiOjAuMCwiUmlnaHQiOjAuMCwiQm90dG9tIjowLjB9LCJQYWRkaW5nIjp7IiRpZCI6IjMwNTkiLCJUb3AiOjAuMCwiTGVmdCI6MC4wLCJSaWdodCI6MC4wLCJCb3R0b20iOjAuMH0sIkJhY2tncm91bmQiOnsiJGlkIjoiMzA2MCIsIkNvbG9yIjp7IiRpZCI6IjMwNjEiLCJBIjo1MSwiUiI6MjAwLCJHIjoyMDAsIkIiOjIwMH19LCJJc1Zpc2libGUiOnRydWUsIldpZHRoIjowLjAsIkhlaWdodCI6MC4wLCJCb3JkZXJTdHlsZSI6eyIkaWQiOiIzMDYyIiwiTGluZUNvbG9yIjp7IiRpZCI6IjMwNjMiLCIkdHlwZSI6Ik5MUkUuQ29tbW9uLkRvbS5Tb2xpZENvbG9yQnJ1c2gsIE5MUkUuQ29tbW9uIiwiQ29sb3IiOnsiJGlkIjoiMzA2NCIsIkEiOjI1NSwiUiI6MjM0LCJHIjoyMiwiQiI6MzB9fSwiTGluZVdlaWdodCI6MC4wLCJMaW5lVHlwZSI6MCwiUGFyZW50U3R5bGUiOm51bGx9LCJQYXJlbnRTdHlsZSI6bnVsbH0sIk1hcmdpbiI6eyIkaWQiOiIzMDY1IiwiVG9wIjowLjAsIkxlZnQiOjAuMCwiUmlnaHQiOjAuMCwiQm90dG9tIjowLjB9LCJQYWRkaW5nIjp7IiRpZCI6IjMwNjYiLCJUb3AiOjAuMCwiTGVmdCI6MC4wLCJSaWdodCI6MC4wLCJCb3R0b20iOjAuMH0sIklzVmlzaWJsZSI6dHJ1ZSwiV2lkdGgiOjAuMCwiSGVpZ2h0IjowLjAsIkJvcmRlclN0eWxlIjp7IiRpZCI6IjMwNjciLCJMaW5lQ29sb3IiOm51bGwsIkxpbmVXZWlnaHQiOjAuMCwiTGluZVR5cGUiOjAsIlBhcmVudFN0eWxlIjpudWxsfSwiUGFyZW50U3R5bGUiOm51bGx9LCJNYXJnaW4iOnsiJGlkIjoiMzA2OCIsIlRvcCI6MC4wLCJMZWZ0IjowLjAsIlJpZ2h0IjowLjAsIkJvdHRvbSI6MC4wfSwiUGFkZGluZyI6eyIkaWQiOiIzMDY5IiwiVG9wIjowLjAsIkxlZnQiOjAuMCwiUmlnaHQiOjAuMCwiQm90dG9tIjowLjB9LCJJc1Zpc2libGUiOnRydWUsIldpZHRoIjowLjAsIkhlaWdodCI6MC4wLCJCb3JkZXJTdHlsZSI6eyIkaWQiOiIzMDcwIiwiTGluZUNvbG9yIjpudWxsLCJMaW5lV2VpZ2h0IjowLjAsIkxpbmVUeXBlIjowLCJQYXJlbnRTdHlsZSI6bnVsbH0sIlBhcmVudFN0eWxlIjpudWxsfSx7IiRpZCI6IjMwNzEiLCJTdHlsZUlkIjoiYjI0ZjgwNDUtZjY5Yi00YTQzLTgyOWYtYTU2NTAzZmRjZDY5IiwiSGVhZGVyU3R5bGUiOnsiJGlkIjoiMzA3MiIsIlRleHRJc1ZlcnRpY2FsIjpmYWxzZSwiVGV4dFN0eWxlIjp7IiRpZCI6IjMwNzMiLCJGb250U2V0dGluZ3MiOnsiJGlkIjoiMzA3NCIsIkZvbnRTaXplIjoxMSwiRm9udE5hbWUiOiJDYWxpYnJpIiwiSXNCb2xkIjpmYWxzZSwiSXNJdGFsaWMiOmZhbHNlLCJJc1VuZGVybGluZWQiOmZhbHNlLCJQYXJlbnRTdHlsZSI6bnVsbH0sIkF1dG9TaXplIjoyLCJGb3JlZ3JvdW5kIjp7IiRpZCI6IjMwNzUiLCJDb2xvciI6eyIkaWQiOiIzMDc2IiwiQSI6MjU1LCJSIjoyNTUsIkciOjI1NSwiQiI6MjU1fX0sIk1heFdpZHRoIjoiSW5maW5pdHkiLCJNYXhIZWlnaHQiOiJJbmZpbml0eSIsIlNtYXJ0Rm9yZWdyb3VuZElzQWN0aXZlIjpmYWxzZSwiSG9yaXpvbnRhbEFsaWdubWVudCI6MSwiVmVydGljYWxBbGlnbm1lbnQiOjAsIlNtYXJ0Rm9yZWdyb3VuZCI6bnVsbCwiQmFja2dyb3VuZEZpbGxUeXBlIjowLCJNYXJnaW4iOnsiJGlkIjoiMzA3NyIsIlRvcCI6MC4wLCJMZWZ0IjowLjAsIlJpZ2h0IjowLjAsIkJvdHRvbSI6MC4wfSwiUGFkZGluZyI6eyIkaWQiOiIzMDc4IiwiVG9wIjowLjAsIkxlZnQiOjAuMCwiUmlnaHQiOjAuMCwiQm90dG9tIjowLjB9LCJCYWNrZ3JvdW5kIjp7IiRpZCI6IjMwNzkiLCJDb2xvciI6eyIkaWQiOiIzMDgwIiwiQSI6MjU1LCJSIjoyNTUsIkciOjI1NSwiQiI6MjU1fX0sIklzVmlzaWJsZSI6dHJ1ZSwiV2lkdGgiOjAuMCwiSGVpZ2h0IjowLjAsIkJvcmRlclN0eWxlIjpudWxsLCJQYXJlbnRTdHlsZSI6bnVsbH0sIlJlY3RhbmdsZVN0eWxlIjp7IiRpZCI6IjMwODEiLCJNYXJnaW4iOnsiJGlkIjoiMzA4MiIsIlRvcCI6MC4wLCJMZWZ0IjowLjAsIlJpZ2h0IjowLjAsIkJvdHRvbSI6MC4wfSwiUGFkZGluZyI6eyIkaWQiOiIzMDgzIiwiVG9wIjowLjAsIkxlZnQiOjAuMCwiUmlnaHQiOjAuMCwiQm90dG9tIjowLjB9LCJCYWNrZ3JvdW5kIjp7IiRpZCI6IjMwODQiLCJDb2xvciI6eyIkaWQiOiIzMDg1IiwiQSI6MjU1LCJSIjoyNSwiRyI6MTA3LCJCIjozNn19LCJJc1Zpc2libGUiOnRydWUsIldpZHRoIjowLjAsIkhlaWdodCI6MC4wLCJCb3JkZXJTdHlsZSI6eyIkaWQiOiIzMDg2IiwiTGluZUNvbG9yIjp7IiRpZCI6IjMwODciLCIkdHlwZSI6Ik5MUkUuQ29tbW9uLkRvbS5Tb2xpZENvbG9yQnJ1c2gsIE5MUkUuQ29tbW9uIiwiQ29sb3IiOnsiJGlkIjoiMzA4OCIsIkEiOjI1NSwiUiI6MjU1LCJHIjoyNTUsIkIiOjI1NX19LCJMaW5lV2VpZ2h0IjowLjAsIkxpbmVUeXBlIjowLCJQYXJlbnRTdHlsZSI6bnVsbH0sIlBhcmVudFN0eWxlIjpudWxsfSwiTWFyZ2luIjp7IiRpZCI6IjMwODkiLCJUb3AiOjAuMCwiTGVmdCI6MC4wLCJSaWdodCI6MC4wLCJCb3R0b20iOjAuMH0sIlBhZGRpbmciOnsiJGlkIjoiMzA5MCIsIlRvcCI6MC4wLCJMZWZ0IjowLjAsIlJpZ2h0IjowLjAsIkJvdHRvbSI6MC4wfSwiQmFja2dyb3VuZCI6bnVsbCwiSXNWaXNpYmxlIjp0cnVlLCJXaWR0aCI6MC4wLCJIZWlnaHQiOjAuMCwiQm9yZGVyU3R5bGUiOm51bGwsIlBhcmVudFN0eWxlIjpudWxsfSwiQmFja2dyb3VuZFN0eWxlIjp7IiRpZCI6IjMwOTEiLCJNYXJnaW4iOnsiJGlkIjoiMzA5MiIsIlRvcCI6MC4wLCJMZWZ0IjowLjAsIlJpZ2h0IjowLjAsIkJvdHRvbSI6MC4wfSwiUGFkZGluZyI6eyIkaWQiOiIzMDkzIiwiVG9wIjowLjAsIkxlZnQiOjAuMCwiUmlnaHQiOjAuMCwiQm90dG9tIjowLjB9LCJCYWNrZ3JvdW5kIjp7IiRpZCI6IjMwOTQiLCJDb2xvciI6eyIkaWQiOiIzMDk1IiwiQSI6NTEsIlIiOjIwMCwiRyI6MjAwLCJCIjoyMDB9fSwiSXNWaXNpYmxlIjp0cnVlLCJXaWR0aCI6MC4wLCJIZWlnaHQiOjAuMCwiQm9yZGVyU3R5bGUiOnsiJGlkIjoiMzA5NiIsIkxpbmVDb2xvciI6eyIkaWQiOiIzMDk3IiwiJHR5cGUiOiJOTFJFLkNvbW1vbi5Eb20uU29saWRDb2xvckJydXNoLCBOTFJFLkNvbW1vbiIsIkNvbG9yIjp7IiRpZCI6IjMwOTgiLCJBIjoyNTUsIlIiOjIzNCwiRyI6MjIsIkIiOjMwfX0sIkxpbmVXZWlnaHQiOjAuMCwiTGluZVR5cGUiOjAsIlBhcmVudFN0eWxlIjpudWxsfSwiUGFyZW50U3R5bGUiOm51bGx9LCJJc0Fib3ZlVGltZWJhbmQiOmZhbHNlLCJTcGFjaW5nIjozLCJEZWZhdWx0U3dpbWxhbmVUYXNrU3R5bGUiOnsiJGlkIjoiMzA5OSIsIiR0eXBlIjoiTkxSRS5Db21tb24uRG9tLlN0eWxlcy5FeHBsaWNpdFNldGFibGVUYXNrU3R5bGUsIE5MUkUuQ29tbW9uIiwiU2hhcGUiOjEsIlNoYXBlVGhpY2tuZXNzIjowLCJEdXJhdGlvbkZvcm1hdCI6MCwiSW5jbHVkZU5vbldvcmtpbmdEYXlzSW5EdXJhdGlvbiI6ZmFsc2UsIlBlcmNlbnRhZ2VDb21wbGV0ZVN0eWxlIjp7IiRpZCI6IjMxMDAiLCJGb250U2V0dGluZ3MiOnsiJGlkIjoiMzEwMSIsIkZvbnRTaXplIjoxMCwiRm9udE5hbWUiOiJDYWxpYnJpIiwiSXNCb2xkIjpmYWxzZSwiSXNJdGFsaWMiOmZhbHNlLCJJc1VuZGVybGluZWQiOmZhbHNlLCJQYXJlbnRTdHlsZSI6bnVsbH0sIkF1dG9TaXplIjowLCJGb3JlZ3JvdW5kIjp7IiRpZCI6IjMxMDIiLCJDb2xvciI6eyIkaWQiOiIzMTAz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MxMDQiLCJUb3AiOjAuMCwiTGVmdCI6MC4wLCJSaWdodCI6MC4wLCJCb3R0b20iOjAuMH0sIlBhZGRpbmciOnsiJGlkIjoiMzEwNSIsIlRvcCI6MC4wLCJMZWZ0IjowLjAsIlJpZ2h0IjowLjAsIkJvdHRvbSI6MC4wfSwiQmFja2dyb3VuZCI6eyIkaWQiOiIzMTA2IiwiQ29sb3IiOnsiJGlkIjoiMzEwNyIsIkEiOjg5LCJSIjowLCJHIjowLCJCIjowfX0sIklzVmlzaWJsZSI6dHJ1ZSwiV2lkdGgiOjAuMCwiSGVpZ2h0IjowLjAsIkJvcmRlclN0eWxlIjp7IiRpZCI6IjMxMDgiLCJMaW5lQ29sb3IiOm51bGwsIkxpbmVXZWlnaHQiOjAuMCwiTGluZVR5cGUiOjAsIlBhcmVudFN0eWxlIjpudWxsfSwiUGFyZW50U3R5bGUiOm51bGx9LCJEdXJhdGlvblN0eWxlIjp7IiRpZCI6IjMxMDkiLCJGb250U2V0dGluZ3MiOnsiJGlkIjoiMzExMCIsIkZvbnRTaXplIjoxMCwiRm9udE5hbWUiOiJDYWxpYnJpIiwiSXNCb2xkIjpmYWxzZSwiSXNJdGFsaWMiOmZhbHNlLCJJc1VuZGVybGluZWQiOmZhbHNlLCJQYXJlbnRTdHlsZSI6bnVsbH0sIkF1dG9TaXplIjowLCJGb3JlZ3JvdW5kIjp7IiRpZCI6IjMxMTEiLCJDb2xvciI6eyIkaWQiOiIzMTEy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zExMyIsIlRvcCI6MC4wLCJMZWZ0IjowLjAsIlJpZ2h0IjowLjAsIkJvdHRvbSI6MC4wfSwiUGFkZGluZyI6eyIkaWQiOiIzMTE0IiwiVG9wIjowLjAsIkxlZnQiOjAuMCwiUmlnaHQiOjAuMCwiQm90dG9tIjowLjB9LCJCYWNrZ3JvdW5kIjp7IiRpZCI6IjMxMTUiLCJDb2xvciI6eyIkaWQiOiIzMTE2IiwiQSI6MjU1LCJSIjoyMzcsIkciOjEyNSwiQiI6NDl9fSwiSXNWaXNpYmxlIjp0cnVlLCJXaWR0aCI6MC4wLCJIZWlnaHQiOjAuMCwiQm9yZGVyU3R5bGUiOnsiJGlkIjoiMzExNyIsIkxpbmVDb2xvciI6bnVsbCwiTGluZVdlaWdodCI6MC4wLCJMaW5lVHlwZSI6MCwiUGFyZW50U3R5bGUiOm51bGx9LCJQYXJlbnRTdHlsZSI6bnVsbH0sIkhvcml6b250YWxDb25uZWN0b3JTdHlsZSI6eyIkaWQiOiIzMTE4IiwiTGluZUNvbG9yIjp7IiRpZCI6IjMxMTkiLCIkdHlwZSI6Ik5MUkUuQ29tbW9uLkRvbS5Tb2xpZENvbG9yQnJ1c2gsIE5MUkUuQ29tbW9uIiwiQ29sb3IiOnsiJGlkIjoiMzEyMCIsIkEiOjI1NSwiUiI6MCwiRyI6MCwiQiI6MH19LCJMaW5lV2VpZ2h0IjowLjAsIkxpbmVUeXBlIjowLCJQYXJlbnRTdHlsZSI6bnVsbH0sIlZlcnRpY2FsQ29ubmVjdG9yU3R5bGUiOnsiJGlkIjoiMzEyMSIsIkxpbmVDb2xvciI6eyIkaWQiOiIzMTIyIiwiJHR5cGUiOiJOTFJFLkNvbW1vbi5Eb20uU29saWRDb2xvckJydXNoLCBOTFJFLkNvbW1vbiIsIkNvbG9yIjp7IiRpZCI6IjMxMjM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U3BhY2luZyI6MywiSXNCZWxvd1RpbWViYW5kIjpmYWxzZSwiUGVyY2VudGFnZUNvbXBsZXRlU2hhcGVPcGFjaXR5IjozNSwiQmFzZWxpbmVTdHlsZSI6eyIkaWQiOiIzMTI0IiwiU2hhcGVTdHlsZSI6eyIkaWQiOiIzMTI1IiwiTWFyZ2luIjp7IiRpZCI6IjMxMjYiLCJUb3AiOjAuMCwiTGVmdCI6MC4wLCJSaWdodCI6MC4wLCJCb3R0b20iOjAuMH0sIlBhZGRpbmciOnsiJGlkIjoiMzEyNyIsIlRvcCI6MC4wLCJMZWZ0IjowLjAsIlJpZ2h0IjowLjAsIkJvdHRvbSI6MC4wfSwiQmFja2dyb3VuZCI6eyIkaWQiOiIzMTI4IiwiQ29sb3IiOnsiJGlkIjoiMzEyOSIsIkEiOjE1MywiUiI6MCwiRyI6MCwiQiI6MH19LCJJc1Zpc2libGUiOnRydWUsIldpZHRoIjowLjAsIkhlaWdodCI6MC4wLCJCb3JkZXJTdHlsZSI6eyIkaWQiOiIzMTMwIiwiTGluZUNvbG9yIjpudWxsLCJMaW5lV2VpZ2h0IjowLjAsIkxpbmVUeXBlIjowLCJQYXJlbnRTdHlsZSI6bnVsbH0sIlBhcmVudFN0eWxlIjpudWxsfSwiTWFyZ2luIjp7IiRpZCI6IjMxMzEiLCJUb3AiOjAuMCwiTGVmdCI6MC4wLCJSaWdodCI6MC4wLCJCb3R0b20iOjAuMH0sIlBhZGRpbmciOnsiJGlkIjoiMzEzMiIsIlRvcCI6MC4wLCJMZWZ0IjowLjAsIlJpZ2h0IjowLjAsIkJvdHRvbSI6MC4wfSwiQmFja2dyb3VuZCI6bnVsbCwiSXNWaXNpYmxlIjp0cnVlLCJXaWR0aCI6MC4wLCJIZWlnaHQiOjAuMCwiQm9yZGVyU3R5bGUiOm51bGwsIlBhcmVudFN0eWxlIjpudWxsfSwiU2hhcGVTdHlsZSI6eyIkaWQiOiIzMTMzIiwiTWFyZ2luIjp7IiRpZCI6IjMxMzQiLCJUb3AiOjAuMCwiTGVmdCI6NC4wLCJSaWdodCI6NC4wLCJCb3R0b20iOjAuMH0sIlBhZGRpbmciOnsiJGlkIjoiMzEzNSIsIlRvcCI6MC4wLCJMZWZ0IjowLjAsIlJpZ2h0IjowLjAsIkJvdHRvbSI6MC4wfSwiQmFja2dyb3VuZCI6eyIkaWQiOiIzMTM2IiwiQ29sb3IiOnsiJGlkIjoiMzEzNyIsIkEiOjI1NSwiUiI6MjUsIkciOjEwNywiQiI6MzZ9fSwiSXNWaXNpYmxlIjp0cnVlLCJXaWR0aCI6MC4wLCJIZWlnaHQiOjEwLjAsIkJvcmRlclN0eWxlIjp7IiRpZCI6IjMxMzgiLCJMaW5lQ29sb3IiOnsiJGlkIjoiMzEzOSIsIiR0eXBlIjoiTkxSRS5Db21tb24uRG9tLlNvbGlkQ29sb3JCcnVzaCwgTkxSRS5Db21tb24iLCJDb2xvciI6eyIkaWQiOiIzMTQwIiwiQSI6MjU1LCJSIjoyMzQsIkciOjIyLCJCIjozMH19LCJMaW5lV2VpZ2h0IjowLjAsIkxpbmVUeXBlIjowLCJQYXJlbnRTdHlsZSI6bnVsbH0sIlBhcmVudFN0eWxlIjpudWxsfSwiVGl0bGVTdHlsZSI6eyIkaWQiOiIzMTQxIiwiRm9udFNldHRpbmdzIjp7IiRpZCI6IjMxNDIiLCJGb250U2l6ZSI6MTEsIkZvbnROYW1lIjoiQ2FsaWJyaSIsIklzQm9sZCI6ZmFsc2UsIklzSXRhbGljIjpmYWxzZSwiSXNVbmRlcmxpbmVkIjpmYWxzZSwiUGFyZW50U3R5bGUiOm51bGx9LCJBdXRvU2l6ZSI6MCwiRm9yZWdyb3VuZCI6eyIkaWQiOiIzMTQzIiwiQ29sb3IiOnsiJGlkIjoiMzE0NC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MTQ1IiwiVG9wIjowLjAsIkxlZnQiOjAuMCwiUmlnaHQiOjAuMCwiQm90dG9tIjowLjB9LCJQYWRkaW5nIjp7IiRpZCI6IjMxNDYiLCJUb3AiOjAuMCwiTGVmdCI6MC4wLCJSaWdodCI6MC4wLCJCb3R0b20iOjAuMH0sIkJhY2tncm91bmQiOnsiJGlkIjoiMzE0NyIsIkNvbG9yIjp7IiRpZCI6IjMxNDgiLCJBIjoyNTUsIlIiOjAsIkciOjAsIkIiOjB9fSwiSXNWaXNpYmxlIjp0cnVlLCJXaWR0aCI6MC4wLCJIZWlnaHQiOjAuMCwiQm9yZGVyU3R5bGUiOnsiJGlkIjoiMzE0OSIsIkxpbmVDb2xvciI6bnVsbCwiTGluZVdlaWdodCI6MC4wLCJMaW5lVHlwZSI6MCwiUGFyZW50U3R5bGUiOm51bGx9LCJQYXJlbnRTdHlsZSI6bnVsbH0sIkRhdGVTdHlsZSI6eyIkaWQiOiIzMTUwIiwiRm9udFNldHRpbmdzIjp7IiRpZCI6IjMxNTEiLCJGb250U2l6ZSI6MTAsIkZvbnROYW1lIjoiQ2FsaWJyaSIsIklzQm9sZCI6ZmFsc2UsIklzSXRhbGljIjpmYWxzZSwiSXNVbmRlcmxpbmVkIjpmYWxzZSwiUGFyZW50U3R5bGUiOm51bGx9LCJBdXRvU2l6ZSI6MCwiRm9yZWdyb3VuZCI6eyIkaWQiOiIzMTUyIiwiQ29sb3IiOnsiJGlkIjoiMzE1MyIsIkEiOjI1NSwiUiI6MTQsIkciOjQwLCJCIjo2NX19LCJNYXhXaWR0aCI6MjAwLjAsIk1heEhlaWdodCI6IkluZmluaXR5IiwiU21hcnRGb3JlZ3JvdW5kSXNBY3RpdmUiOmZhbHNlLCJIb3Jpem9udGFsQWxpZ25tZW50IjoyLCJWZXJ0aWNhbEFsaWdubWVudCI6MSwiU21hcnRGb3JlZ3JvdW5kIjpudWxsLCJCYWNrZ3JvdW5kRmlsbFR5cGUiOjAsIk1hcmdpbiI6eyIkaWQiOiIzMTU0IiwiVG9wIjowLjAsIkxlZnQiOjAuMCwiUmlnaHQiOjAuMCwiQm90dG9tIjowLjB9LCJQYWRkaW5nIjp7IiRpZCI6IjMxNTUiLCJUb3AiOjAuMCwiTGVmdCI6MC4wLCJSaWdodCI6MC4wLCJCb3R0b20iOjAuMH0sIkJhY2tncm91bmQiOnsiJGlkIjoiMzE1NiIsIkNvbG9yIjp7IiRpZCI6IjMxNTciLCJBIjoyNTUsIlIiOjE0LCJHIjo0MCwiQiI6NjV9fSwiSXNWaXNpYmxlIjp0cnVlLCJXaWR0aCI6MC4wLCJIZWlnaHQiOjAuMCwiQm9yZGVyU3R5bGUiOnsiJGlkIjoiMzE1OCIsIkxpbmVDb2xvciI6bnVsbCwiTGluZVdlaWdodCI6MC4wLCJMaW5lVHlwZSI6MCwiUGFyZW50U3R5bGUiOm51bGx9LCJQYXJlbnRTdHlsZSI6bnVsbH0sIkRhdGVGb3JtYXQiOnsiJGlkIjoiMzE1O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MTYwIiwiRm9ybWF0IjowLCJJc1Zpc2libGUiOmZhbHNlLCJMYXN0S25vd25WaXNpYmlsaXR5U3RhdGUiOmZhbHNlfSwiSXNWaXNpYmxlIjp0cnVlLCJQYXJlbnRTdHlsZSI6bnVsbCwiX2V4cGxpY2l0bHlTZXQiOnsiJGlkIjoiMzE2MS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XZWVrTnVtYmVyaW5nIjpmYWxzZSwiSXNWaXNpYmxlIjpmYWxzZX19LCJEZWZhdWx0U3dpbWxhbmVNb3RTdHlsZSI6eyIkaWQiOiIzMTYyIiwiU2hhcGUiOjEsIkNvbm5lY3Rvck1hcmdpbiI6eyIkaWQiOiIzMTYzIiwiVG9wIjowLjAsIkxlZnQiOjIuMCwiUmlnaHQiOjIuMCwiQm90dG9tIjowLjB9LCJDb25uZWN0b3JTdHlsZSI6eyIkaWQiOiIzMTY0IiwiTGluZUNvbG9yIjp7IiRpZCI6IjMxNjUiLCIkdHlwZSI6Ik5MUkUuQ29tbW9uLkRvbS5Tb2xpZENvbG9yQnJ1c2gsIE5MUkUuQ29tbW9uIiwiQ29sb3IiOnsiJGlkIjoiMzE2NiIsIkEiOjEyNywiUiI6MTMsIkciOjUzLCJCIjoxOH19LCJMaW5lV2VpZ2h0IjoxLjAsIkxpbmVUeXBlIjowLCJQYXJlbnRTdHlsZSI6bnVsbH0sIklzQmVsb3dUaW1lYmFuZCI6ZmFsc2UsIlBvc2l0aW9uT25UYXNrIjoxLCJIaWRlRGF0ZSI6ZmFsc2UsIlNoYXBlU2l6ZSI6MCwiU3BhY2luZyI6MC4wLCJQYWRkaW5nIjp7IiRpZCI6IjMxNjciLCJUb3AiOjUuMCwiTGVmdCI6My4wLCJSaWdodCI6MC4wLCJCb3R0b20iOjIuMH0sIlNoYXBlU3R5bGUiOnsiJGlkIjoiMzE2OCIsIk1hcmdpbiI6eyIkaWQiOiIzMTY5IiwiVG9wIjowLjAsIkxlZnQiOjAuMCwiUmlnaHQiOjAuMCwiQm90dG9tIjowLjB9LCJQYWRkaW5nIjp7IiRpZCI6IjMxNzAiLCJUb3AiOjAuMCwiTGVmdCI6MC4wLCJSaWdodCI6MC4wLCJCb3R0b20iOjAuMH0sIkJhY2tncm91bmQiOnsiJGlkIjoiMzE3MSIsIkNvbG9yIjp7IiRpZCI6IjMxNzIiLCJBIjoyNTUsIlIiOjEzLCJHIjo1MywiQiI6MTh9fSwiSXNWaXNpYmxlIjp0cnVlLCJXaWR0aCI6MTIuMCwiSGVpZ2h0IjoxNC4wLCJCb3JkZXJTdHlsZSI6eyIkaWQiOiIzMTczIiwiTGluZUNvbG9yIjp7IiRpZCI6IjMxNzQiLCIkdHlwZSI6Ik5MUkUuQ29tbW9uLkRvbS5Tb2xpZENvbG9yQnJ1c2gsIE5MUkUuQ29tbW9uIiwiQ29sb3IiOnsiJGlkIjoiMzE3NSIsIkEiOjI1NSwiUiI6MjU1LCJHIjoyNTUsIkIiOjI1NX19LCJMaW5lV2VpZ2h0IjowLjAsIkxpbmVUeXBlIjowLCJQYXJlbnRTdHlsZSI6bnVsbH0sIlBhcmVudFN0eWxlIjpudWxsfSwiVGl0bGVTdHlsZSI6eyIkaWQiOiIzMTc2IiwiRm9udFNldHRpbmdzIjp7IiRpZCI6IjMxNzciLCJGb250U2l6ZSI6MTEsIkZvbnROYW1lIjoiQ2FsaWJyaSIsIklzQm9sZCI6ZmFsc2UsIklzSXRhbGljIjpmYWxzZSwiSXNVbmRlcmxpbmVkIjpmYWxzZSwiUGFyZW50U3R5bGUiOm51bGx9LCJBdXRvU2l6ZSI6MCwiRm9yZWdyb3VuZCI6eyIkaWQiOiIzMTc4IiwiQ29sb3IiOnsiJGlkIjoiMzE3OS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zMTgwIiwiVG9wIjowLjAsIkxlZnQiOjAuMCwiUmlnaHQiOjAuMCwiQm90dG9tIjowLjB9LCJQYWRkaW5nIjp7IiRpZCI6IjMxODEiLCJUb3AiOjAuMCwiTGVmdCI6MC4wLCJSaWdodCI6MC4wLCJCb3R0b20iOjAuMH0sIkJhY2tncm91bmQiOnsiJGlkIjoiMzE4MiIsIkNvbG9yIjp7IiRpZCI6IjMxODMiLCJBIjoyNTUsIlIiOjAsIkciOjAsIkIiOjB9fSwiSXNWaXNpYmxlIjp0cnVlLCJXaWR0aCI6MC4wLCJIZWlnaHQiOjAuMCwiQm9yZGVyU3R5bGUiOnsiJGlkIjoiMzE4NCIsIkxpbmVDb2xvciI6bnVsbCwiTGluZVdlaWdodCI6MC4wLCJMaW5lVHlwZSI6MCwiUGFyZW50U3R5bGUiOm51bGx9LCJQYXJlbnRTdHlsZSI6bnVsbH0sIkRhdGVTdHlsZSI6eyIkaWQiOiIzMTg1IiwiRm9udFNldHRpbmdzIjp7IiRpZCI6IjMxODYiLCJGb250U2l6ZSI6MTAsIkZvbnROYW1lIjoiQ2FsaWJyaSIsIklzQm9sZCI6ZmFsc2UsIklzSXRhbGljIjpmYWxzZSwiSXNVbmRlcmxpbmVkIjpmYWxzZSwiUGFyZW50U3R5bGUiOm51bGx9LCJBdXRvU2l6ZSI6MCwiRm9yZWdyb3VuZCI6eyIkaWQiOiIzMTg3IiwiQ29sb3IiOnsiJGlkIjoiMzE4OCIsIkEiOjI1NSwiUiI6MTQsIkciOjQwLCJCIjo2NX19LCJNYXhXaWR0aCI6MjAwLjAsIk1heEhlaWdodCI6IkluZmluaXR5IiwiU21hcnRGb3JlZ3JvdW5kSXNBY3RpdmUiOmZhbHNlLCJIb3Jpem9udGFsQWxpZ25tZW50IjoxLCJWZXJ0aWNhbEFsaWdubWVudCI6MSwiU21hcnRGb3JlZ3JvdW5kIjpudWxsLCJCYWNrZ3JvdW5kRmlsbFR5cGUiOjAsIk1hcmdpbiI6eyIkaWQiOiIzMTg5IiwiVG9wIjowLjAsIkxlZnQiOjAuMCwiUmlnaHQiOjAuMCwiQm90dG9tIjowLjB9LCJQYWRkaW5nIjp7IiRpZCI6IjMxOTAiLCJUb3AiOjAuMCwiTGVmdCI6MC4wLCJSaWdodCI6MC4wLCJCb3R0b20iOjAuMH0sIkJhY2tncm91bmQiOnsiJGlkIjoiMzE5MSIsIkNvbG9yIjp7IiRpZCI6IjMxOTIiLCJBIjoyNTUsIlIiOjE0LCJHIjo0MCwiQiI6NjV9fSwiSXNWaXNpYmxlIjp0cnVlLCJXaWR0aCI6MC4wLCJIZWlnaHQiOjAuMCwiQm9yZGVyU3R5bGUiOnsiJGlkIjoiMzE5MyIsIkxpbmVDb2xvciI6bnVsbCwiTGluZVdlaWdodCI6MC4wLCJMaW5lVHlwZSI6MCwiUGFyZW50U3R5bGUiOm51bGx9LCJQYXJlbnRTdHlsZSI6bnVsbH0sIkRhdGVGb3JtYXQiOnsiJGlkIjoiMzE5N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MTk1IiwiRm9ybWF0IjowLCJJc1Zpc2libGUiOmZhbHNlLCJMYXN0S25vd25WaXNpYmlsaXR5U3RhdGUiOmZhbHNlfSwiSXNWaXNpYmxlIjpmYWxzZSwiUGFyZW50U3R5bGUiOm51bGx9LCJEZWZhdWx0U3dpbWxhbmVNaWxlc3RvbmVTdHlsZSI6eyIkaWQiOiIzMTk2IiwiVGl0bGVQb3NpdGlvbiI6IkxlZnQiLCJEYXRlUG9zaXRpb24iOiJSaWdodCIsIlNoYXBlVHlwZSI6MSwiU2hhcGVTaXplIjowLCJTcGFjaW5nIjo1LCJTaGFwZVN0eWxlIjp7IiRpZCI6IjMxOTciLCJNYXJnaW4iOnsiJGlkIjoiMzE5OCIsIlRvcCI6MC4wLCJMZWZ0IjowLjAsIlJpZ2h0IjowLjAsIkJvdHRvbSI6MC4wfSwiUGFkZGluZyI6eyIkaWQiOiIzMTk5IiwiVG9wIjowLjAsIkxlZnQiOjAuMCwiUmlnaHQiOjAuMCwiQm90dG9tIjowLjB9LCJCYWNrZ3JvdW5kIjp7IiRpZCI6IjMyMDAiLCJDb2xvciI6eyIkaWQiOiIzMjAxIiwiQSI6MjU1LCJSIjoyNSwiRyI6MTA3LCJCIjozNn19LCJJc1Zpc2libGUiOnRydWUsIldpZHRoIjoxMi4wLCJIZWlnaHQiOjE0LjAsIkJvcmRlclN0eWxlIjp7IiRpZCI6IjMyMDIiLCJMaW5lQ29sb3IiOnsiJGlkIjoiMzIwMyIsIiR0eXBlIjoiTkxSRS5Db21tb24uRG9tLlNvbGlkQ29sb3JCcnVzaCwgTkxSRS5Db21tb24iLCJDb2xvciI6eyIkaWQiOiIzMjA0IiwiQSI6MjU1LCJSIjoyMzQsIkciOjIyLCJCIjozMH19LCJMaW5lV2VpZ2h0IjowLjAsIkxpbmVUeXBlIjowLCJQYXJlbnRTdHlsZSI6bnVsbH0sIlBhcmVudFN0eWxlIjpudWxsfSwiVGl0bGVTdHlsZSI6eyIkaWQiOiIzMjA1IiwiRm9udFNldHRpbmdzIjp7IiRpZCI6IjMyMDYiLCJGb250U2l6ZSI6MTEsIkZvbnROYW1lIjoiQ2FsaWJyaSIsIklzQm9sZCI6ZmFsc2UsIklzSXRhbGljIjpmYWxzZSwiSXNVbmRlcmxpbmVkIjpmYWxzZSwiUGFyZW50U3R5bGUiOm51bGx9LCJBdXRvU2l6ZSI6MCwiRm9yZWdyb3VuZCI6eyIkaWQiOiIzMjA3IiwiQ29sb3IiOnsiJGlkIjoiMzIwOC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zMjA5IiwiVG9wIjowLjAsIkxlZnQiOjAuMCwiUmlnaHQiOjAuMCwiQm90dG9tIjowLjB9LCJQYWRkaW5nIjp7IiRpZCI6IjMyMTAiLCJUb3AiOjAuMCwiTGVmdCI6MC4wLCJSaWdodCI6MC4wLCJCb3R0b20iOjAuMH0sIkJhY2tncm91bmQiOnsiJGlkIjoiMzIxMSIsIkNvbG9yIjp7IiRpZCI6IjMyMTIiLCJBIjoyNTUsIlIiOjAsIkciOjAsIkIiOjB9fSwiSXNWaXNpYmxlIjp0cnVlLCJXaWR0aCI6MC4wLCJIZWlnaHQiOjAuMCwiQm9yZGVyU3R5bGUiOnsiJGlkIjoiMzIxMyIsIkxpbmVDb2xvciI6bnVsbCwiTGluZVdlaWdodCI6MC4wLCJMaW5lVHlwZSI6MCwiUGFyZW50U3R5bGUiOm51bGx9LCJQYXJlbnRTdHlsZSI6bnVsbH0sIkRhdGVTdHlsZSI6eyIkaWQiOiIzMjE0IiwiRm9udFNldHRpbmdzIjp7IiRpZCI6IjMyMTUiLCJGb250U2l6ZSI6MTAsIkZvbnROYW1lIjoiQ2FsaWJyaSIsIklzQm9sZCI6ZmFsc2UsIklzSXRhbGljIjpmYWxzZSwiSXNVbmRlcmxpbmVkIjpmYWxzZSwiUGFyZW50U3R5bGUiOm51bGx9LCJBdXRvU2l6ZSI6MCwiRm9yZWdyb3VuZCI6eyIkaWQiOiIzMjE2IiwiQ29sb3IiOnsiJGlkIjoiMzIxNyIsIkEiOjI1NSwiUiI6MTQsIkciOjQwLCJCIjo2NX19LCJNYXhXaWR0aCI6MjAwLjAsIk1heEhlaWdodCI6IkluZmluaXR5IiwiU21hcnRGb3JlZ3JvdW5kSXNBY3RpdmUiOmZhbHNlLCJIb3Jpem9udGFsQWxpZ25tZW50IjowLCJWZXJ0aWNhbEFsaWdubWVudCI6MSwiU21hcnRGb3JlZ3JvdW5kIjpudWxsLCJCYWNrZ3JvdW5kRmlsbFR5cGUiOjAsIk1hcmdpbiI6eyIkaWQiOiIzMjE4IiwiVG9wIjowLjAsIkxlZnQiOjAuMCwiUmlnaHQiOjAuMCwiQm90dG9tIjowLjB9LCJQYWRkaW5nIjp7IiRpZCI6IjMyMTkiLCJUb3AiOjAuMCwiTGVmdCI6MC4wLCJSaWdodCI6MC4wLCJCb3R0b20iOjAuMH0sIkJhY2tncm91bmQiOnsiJGlkIjoiMzIyMCIsIkNvbG9yIjp7IiRpZCI6IjMyMjEiLCJBIjoyNTUsIlIiOjE0LCJHIjo0MCwiQiI6NjV9fSwiSXNWaXNpYmxlIjp0cnVlLCJXaWR0aCI6MC4wLCJIZWlnaHQiOjAuMCwiQm9yZGVyU3R5bGUiOnsiJGlkIjoiMzIyMiIsIkxpbmVDb2xvciI6bnVsbCwiTGluZVdlaWdodCI6MC4wLCJMaW5lVHlwZSI6MCwiUGFyZW50U3R5bGUiOm51bGx9LCJQYXJlbnRTdHlsZSI6bnVsbH0sIkRhdGVGb3JtYXQiOnsiJGlkIjoiMzIyM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MjI0IiwiRm9ybWF0IjowLCJJc1Zpc2libGUiOmZhbHNlLCJMYXN0S25vd25WaXNpYmlsaXR5U3RhdGUiOmZhbHNlfSwiSXNWaXNpYmxlIjp0cnVlLCJQYXJlbnRTdHlsZSI6bnVsbH0sIkRlZmF1bHRTd2ltbGFuZUFjdGl2aXR5U3R5bGUiOnsiJGlkIjoiMzIyNSIsIkhlYWRlclN0eWxlIjp7IiRpZCI6IjMyMjYiLCJUZXh0U3R5bGUiOnsiJGlkIjoiMzIyNyIsIkZvbnRTZXR0aW5ncyI6eyIkaWQiOiIzMjI4IiwiRm9udFNpemUiOjExLCJGb250TmFtZSI6IkNhbGlicmkiLCJJc0JvbGQiOmZhbHNlLCJJc0l0YWxpYyI6ZmFsc2UsIklzVW5kZXJsaW5lZCI6ZmFsc2UsIlBhcmVudFN0eWxlIjpudWxsfSwiQXV0b1NpemUiOjIsIkZvcmVncm91bmQiOnsiJGlkIjoiMzIyOSIsIkNvbG9yIjp7IiRpZCI6IjMyMzA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zMjMxIiwiVG9wIjowLjAsIkxlZnQiOjAuMCwiUmlnaHQiOjAuMCwiQm90dG9tIjowLjB9LCJQYWRkaW5nIjp7IiRpZCI6IjMyMzIiLCJUb3AiOjAuMCwiTGVmdCI6MC4wLCJSaWdodCI6MC4wLCJCb3R0b20iOjAuMH0sIkJhY2tncm91bmQiOnsiJGlkIjoiMzIzMyIsIkNvbG9yIjp7IiRpZCI6IjMyMzQiLCJBIjoyNTUsIlIiOjAsIkciOjAsIkIiOjB9fSwiSXNWaXNpYmxlIjp0cnVlLCJXaWR0aCI6MC4wLCJIZWlnaHQiOjAuMCwiQm9yZGVyU3R5bGUiOm51bGwsIlBhcmVudFN0eWxlIjpudWxsfSwiUmVjdGFuZ2xlU3R5bGUiOnsiJGlkIjoiMzIzNSIsIk1hcmdpbiI6eyIkaWQiOiIzMjM2IiwiVG9wIjowLjAsIkxlZnQiOjAuMCwiUmlnaHQiOjAuMCwiQm90dG9tIjowLjB9LCJQYWRkaW5nIjp7IiRpZCI6IjMyMzciLCJUb3AiOjAuMCwiTGVmdCI6MC4wLCJSaWdodCI6MC4wLCJCb3R0b20iOjAuMH0sIkJhY2tncm91bmQiOnsiJGlkIjoiMzIzOCIsIkNvbG9yIjp7IiRpZCI6IjMyMzkiLCJBIjo2MywiUiI6MjUsIkciOjEwNywiQiI6MzZ9fSwiSXNWaXNpYmxlIjp0cnVlLCJXaWR0aCI6MC4wLCJIZWlnaHQiOjAuMCwiQm9yZGVyU3R5bGUiOnsiJGlkIjoiMzI0MCIsIkxpbmVDb2xvciI6eyIkaWQiOiIzMjQxIiwiJHR5cGUiOiJOTFJFLkNvbW1vbi5Eb20uU29saWRDb2xvckJydXNoLCBOTFJFLkNvbW1vbiIsIkNvbG9yIjp7IiRpZCI6IjMyNDIiLCJBIjoyNTUsIlIiOjI1NSwiRyI6MjU1LCJCIjoyNTV9fSwiTGluZVdlaWdodCI6MC4wLCJMaW5lVHlwZSI6MCwiUGFyZW50U3R5bGUiOm51bGx9LCJQYXJlbnRTdHlsZSI6bnVsbH0sIk1hcmdpbiI6eyIkaWQiOiIzMjQzIiwiVG9wIjowLjAsIkxlZnQiOjAuMCwiUmlnaHQiOjAuMCwiQm90dG9tIjowLjB9LCJQYWRkaW5nIjp7IiRpZCI6IjMyNDQiLCJUb3AiOjAuMCwiTGVmdCI6MC4wLCJSaWdodCI6MC4wLCJCb3R0b20iOjAuMH0sIkJhY2tncm91bmQiOm51bGwsIklzVmlzaWJsZSI6dHJ1ZSwiV2lkdGgiOjAuMCwiSGVpZ2h0IjowLjAsIkJvcmRlclN0eWxlIjpudWxsLCJQYXJlbnRTdHlsZSI6bnVsbH0sIkJhY2tncm91bmRTdHlsZSI6eyIkaWQiOiIzMjQ1IiwiTWFyZ2luIjp7IiRpZCI6IjMyNDYiLCJUb3AiOjAuMCwiTGVmdCI6MC4wLCJSaWdodCI6MC4wLCJCb3R0b20iOjAuMH0sIlBhZGRpbmciOnsiJGlkIjoiMzI0NyIsIlRvcCI6MC4wLCJMZWZ0IjowLjAsIlJpZ2h0IjowLjAsIkJvdHRvbSI6MC4wfSwiQmFja2dyb3VuZCI6eyIkaWQiOiIzMjQ4IiwiQ29sb3IiOnsiJGlkIjoiMzI0OSIsIkEiOjUxLCJSIjoyMDAsIkciOjIwMCwiQiI6MjAwfX0sIklzVmlzaWJsZSI6dHJ1ZSwiV2lkdGgiOjAuMCwiSGVpZ2h0IjowLjAsIkJvcmRlclN0eWxlIjp7IiRpZCI6IjMyNTAiLCJMaW5lQ29sb3IiOnsiJGlkIjoiMzI1MSIsIiR0eXBlIjoiTkxSRS5Db21tb24uRG9tLlNvbGlkQ29sb3JCcnVzaCwgTkxSRS5Db21tb24iLCJDb2xvciI6eyIkaWQiOiIzMjUyIiwiQSI6MjU1LCJSIjoyMzQsIkciOjIyLCJCIjozMH19LCJMaW5lV2VpZ2h0IjowLjAsIkxpbmVUeXBlIjowLCJQYXJlbnRTdHlsZSI6bnVsbH0sIlBhcmVudFN0eWxlIjpudWxsfSwiTWFyZ2luIjp7IiRpZCI6IjMyNTMiLCJUb3AiOjAuMCwiTGVmdCI6MC4wLCJSaWdodCI6MC4wLCJCb3R0b20iOjAuMH0sIlBhZGRpbmciOnsiJGlkIjoiMzI1NCIsIlRvcCI6MC4wLCJMZWZ0IjowLjAsIlJpZ2h0IjowLjAsIkJvdHRvbSI6MC4wfSwiSXNWaXNpYmxlIjp0cnVlLCJXaWR0aCI6MC4wLCJIZWlnaHQiOjAuMCwiQm9yZGVyU3R5bGUiOnsiJGlkIjoiMzI1NSIsIkxpbmVDb2xvciI6bnVsbCwiTGluZVdlaWdodCI6MC4wLCJMaW5lVHlwZSI6MCwiUGFyZW50U3R5bGUiOm51bGx9LCJQYXJlbnRTdHlsZSI6bnVsbH0sIk1hcmdpbiI6eyIkaWQiOiIzMjU2IiwiVG9wIjowLjAsIkxlZnQiOjAuMCwiUmlnaHQiOjAuMCwiQm90dG9tIjowLjB9LCJQYWRkaW5nIjp7IiRpZCI6IjMyNTciLCJUb3AiOjAuMCwiTGVmdCI6MC4wLCJSaWdodCI6MC4wLCJCb3R0b20iOjAuMH0sIklzVmlzaWJsZSI6dHJ1ZSwiV2lkdGgiOjAuMCwiSGVpZ2h0IjowLjAsIkJvcmRlclN0eWxlIjp7IiRpZCI6IjMyNTgiLCJMaW5lQ29sb3IiOm51bGwsIkxpbmVXZWlnaHQiOjAuMCwiTGluZVR5cGUiOjAsIlBhcmVudFN0eWxlIjpudWxsfSwiUGFyZW50U3R5bGUiOm51bGx9LHsiJGlkIjoiMzI1OSIsIlN0eWxlSWQiOiIwNzAyZGVhOC1jMTE0LTRkNzEtYmU0MC1jZDMwNjJjNDY5NzAiLCJIZWFkZXJTdHlsZSI6eyIkaWQiOiIzMjYwIiwiVGV4dElzVmVydGljYWwiOmZhbHNlLCJUZXh0U3R5bGUiOnsiJGlkIjoiMzI2MSIsIkZvbnRTZXR0aW5ncyI6eyIkaWQiOiIzMjYyIiwiRm9udFNpemUiOjExLCJGb250TmFtZSI6IkNhbGlicmkiLCJJc0JvbGQiOmZhbHNlLCJJc0l0YWxpYyI6ZmFsc2UsIklzVW5kZXJsaW5lZCI6ZmFsc2UsIlBhcmVudFN0eWxlIjpudWxsfSwiQXV0b1NpemUiOjIsIkZvcmVncm91bmQiOnsiJGlkIjoiMzI2MyIsIkNvbG9yIjp7IiRpZCI6IjMyNjQiLCJBIjoyNTUsIlIiOjI1NSwiRyI6MjU1LCJCIjoyNTV9fSwiTWF4V2lkdGgiOiJJbmZpbml0eSIsIk1heEhlaWdodCI6IkluZmluaXR5IiwiU21hcnRGb3JlZ3JvdW5kSXNBY3RpdmUiOmZhbHNlLCJIb3Jpem9udGFsQWxpZ25tZW50IjowLCJWZXJ0aWNhbEFsaWdubWVudCI6MCwiU21hcnRGb3JlZ3JvdW5kIjpudWxsLCJCYWNrZ3JvdW5kRmlsbFR5cGUiOjAsIk1hcmdpbiI6eyIkaWQiOiIzMjY1IiwiVG9wIjowLjAsIkxlZnQiOjAuMCwiUmlnaHQiOjAuMCwiQm90dG9tIjowLjB9LCJQYWRkaW5nIjp7IiRpZCI6IjMyNjYiLCJUb3AiOjAuMCwiTGVmdCI6MC4wLCJSaWdodCI6MC4wLCJCb3R0b20iOjAuMH0sIkJhY2tncm91bmQiOnsiJGlkIjoiMzI2NyIsIkNvbG9yIjp7IiRpZCI6IjMyNjgiLCJBIjoyNTUsIlIiOjI1NSwiRyI6MjU1LCJCIjoyNTV9fSwiSXNWaXNpYmxlIjp0cnVlLCJXaWR0aCI6MC4wLCJIZWlnaHQiOjAuMCwiQm9yZGVyU3R5bGUiOm51bGwsIlBhcmVudFN0eWxlIjpudWxsfSwiUmVjdGFuZ2xlU3R5bGUiOnsiJGlkIjoiMzI2OSIsIk1hcmdpbiI6eyIkaWQiOiIzMjcwIiwiVG9wIjowLjAsIkxlZnQiOjAuMCwiUmlnaHQiOjAuMCwiQm90dG9tIjowLjB9LCJQYWRkaW5nIjp7IiRpZCI6IjMyNzEiLCJUb3AiOjAuMCwiTGVmdCI6MC4wLCJSaWdodCI6MC4wLCJCb3R0b20iOjAuMH0sIkJhY2tncm91bmQiOnsiJGlkIjoiMzI3MiIsIkNvbG9yIjp7IiRpZCI6IjMyNzMiLCJBIjoyNTUsIlIiOjE1LCJHIjoxNTgsIkIiOjIxM319LCJJc1Zpc2libGUiOnRydWUsIldpZHRoIjowLjAsIkhlaWdodCI6MC4wLCJCb3JkZXJTdHlsZSI6eyIkaWQiOiIzMjc0IiwiTGluZUNvbG9yIjp7IiRpZCI6IjMyNzUiLCIkdHlwZSI6Ik5MUkUuQ29tbW9uLkRvbS5Tb2xpZENvbG9yQnJ1c2gsIE5MUkUuQ29tbW9uIiwiQ29sb3IiOnsiJGlkIjoiMzI3NiIsIkEiOjI1NSwiUiI6MjU1LCJHIjoyNTUsIkIiOjI1NX19LCJMaW5lV2VpZ2h0IjowLjAsIkxpbmVUeXBlIjowLCJQYXJlbnRTdHlsZSI6bnVsbH0sIlBhcmVudFN0eWxlIjpudWxsfSwiTWFyZ2luIjp7IiRpZCI6IjMyNzciLCJUb3AiOjAuMCwiTGVmdCI6MC4wLCJSaWdodCI6MC4wLCJCb3R0b20iOjAuMH0sIlBhZGRpbmciOnsiJGlkIjoiMzI3OCIsIlRvcCI6MC4wLCJMZWZ0IjowLjAsIlJpZ2h0IjowLjAsIkJvdHRvbSI6MC4wfSwiQmFja2dyb3VuZCI6bnVsbCwiSXNWaXNpYmxlIjp0cnVlLCJXaWR0aCI6MC4wLCJIZWlnaHQiOjAuMCwiQm9yZGVyU3R5bGUiOm51bGwsIlBhcmVudFN0eWxlIjpudWxsfSwiQmFja2dyb3VuZFN0eWxlIjp7IiRpZCI6IjMyNzkiLCJNYXJnaW4iOnsiJGlkIjoiMzI4MCIsIlRvcCI6MC4wLCJMZWZ0IjowLjAsIlJpZ2h0IjowLjAsIkJvdHRvbSI6MC4wfSwiUGFkZGluZyI6eyIkaWQiOiIzMjgxIiwiVG9wIjowLjAsIkxlZnQiOjAuMCwiUmlnaHQiOjAuMCwiQm90dG9tIjowLjB9LCJCYWNrZ3JvdW5kIjp7IiRpZCI6IjMyODIiLCJDb2xvciI6eyIkaWQiOiIzMjgzIiwiQSI6NTEsIlIiOjIwMCwiRyI6MjAwLCJCIjoyMDB9fSwiSXNWaXNpYmxlIjp0cnVlLCJXaWR0aCI6MC4wLCJIZWlnaHQiOjAuMCwiQm9yZGVyU3R5bGUiOnsiJGlkIjoiMzI4NCIsIkxpbmVDb2xvciI6eyIkaWQiOiIzMjg1IiwiJHR5cGUiOiJOTFJFLkNvbW1vbi5Eb20uU29saWRDb2xvckJydXNoLCBOTFJFLkNvbW1vbiIsIkNvbG9yIjp7IiRpZCI6IjMyODYiLCJBIjoyNTUsIlIiOjIzNCwiRyI6MjIsIkIiOjMwfX0sIkxpbmVXZWlnaHQiOjAuMCwiTGluZVR5cGUiOjAsIlBhcmVudFN0eWxlIjpudWxsfSwiUGFyZW50U3R5bGUiOm51bGx9LCJJc0Fib3ZlVGltZWJhbmQiOmZhbHNlLCJTcGFjaW5nIjozLCJEZWZhdWx0U3dpbWxhbmVUYXNrU3R5bGUiOnsiJGlkIjoiMzI4NyIsIiR0eXBlIjoiTkxSRS5Db21tb24uRG9tLlN0eWxlcy5FeHBsaWNpdFNldGFibGVUYXNrU3R5bGUsIE5MUkUuQ29tbW9uIiwiU2hhcGUiOjEsIlNoYXBlVGhpY2tuZXNzIjowLCJEdXJhdGlvbkZvcm1hdCI6MCwiSW5jbHVkZU5vbldvcmtpbmdEYXlzSW5EdXJhdGlvbiI6ZmFsc2UsIlBlcmNlbnRhZ2VDb21wbGV0ZVN0eWxlIjp7IiRpZCI6IjMyODgiLCJGb250U2V0dGluZ3MiOnsiJGlkIjoiMzI4OSIsIkZvbnRTaXplIjoxMCwiRm9udE5hbWUiOiJDYWxpYnJpIiwiSXNCb2xkIjpmYWxzZSwiSXNJdGFsaWMiOmZhbHNlLCJJc1VuZGVybGluZWQiOmZhbHNlLCJQYXJlbnRTdHlsZSI6bnVsbH0sIkF1dG9TaXplIjowLCJGb3JlZ3JvdW5kIjp7IiRpZCI6IjMyOTAiLCJDb2xvciI6eyIkaWQiOiIzMjkx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MyOTIiLCJUb3AiOjAuMCwiTGVmdCI6MC4wLCJSaWdodCI6MC4wLCJCb3R0b20iOjAuMH0sIlBhZGRpbmciOnsiJGlkIjoiMzI5MyIsIlRvcCI6MC4wLCJMZWZ0IjowLjAsIlJpZ2h0IjowLjAsIkJvdHRvbSI6MC4wfSwiQmFja2dyb3VuZCI6eyIkaWQiOiIzMjk0IiwiQ29sb3IiOnsiJGlkIjoiMzI5NSIsIkEiOjg5LCJSIjowLCJHIjowLCJCIjowfX0sIklzVmlzaWJsZSI6dHJ1ZSwiV2lkdGgiOjAuMCwiSGVpZ2h0IjowLjAsIkJvcmRlclN0eWxlIjp7IiRpZCI6IjMyOTYiLCJMaW5lQ29sb3IiOm51bGwsIkxpbmVXZWlnaHQiOjAuMCwiTGluZVR5cGUiOjAsIlBhcmVudFN0eWxlIjpudWxsfSwiUGFyZW50U3R5bGUiOm51bGx9LCJEdXJhdGlvblN0eWxlIjp7IiRpZCI6IjMyOTciLCJGb250U2V0dGluZ3MiOnsiJGlkIjoiMzI5OCIsIkZvbnRTaXplIjoxMCwiRm9udE5hbWUiOiJDYWxpYnJpIiwiSXNCb2xkIjpmYWxzZSwiSXNJdGFsaWMiOmZhbHNlLCJJc1VuZGVybGluZWQiOmZhbHNlLCJQYXJlbnRTdHlsZSI6bnVsbH0sIkF1dG9TaXplIjowLCJGb3JlZ3JvdW5kIjp7IiRpZCI6IjMyOTkiLCJDb2xvciI6eyIkaWQiOiIzMzAwIiwiQSI6MjU1LCJSIjoyMzcsIkciOjEyNSwiQiI6NDl9fSwiTWF4V2lkdGgiOjIwMC4wLCJNYXhIZWlnaHQiOiJJbmZpbml0eSIsIlNtYXJ0Rm9yZWdyb3VuZElzQWN0aXZlIjpmYWxzZSwiSG9yaXpvbnRhbEFsaWdubWVudCI6MCwiVmVydGljYWxBbGlnbm1lbnQiOjEsIlNtYXJ0Rm9yZWdyb3VuZCI6bnVsbCwiQmFja2dyb3VuZEZpbGxUeXBlIjowLCJNYXJnaW4iOnsiJGlkIjoiMzMwMSIsIlRvcCI6MC4wLCJMZWZ0IjowLjAsIlJpZ2h0IjowLjAsIkJvdHRvbSI6MC4wfSwiUGFkZGluZyI6eyIkaWQiOiIzMzAyIiwiVG9wIjowLjAsIkxlZnQiOjAuMCwiUmlnaHQiOjAuMCwiQm90dG9tIjowLjB9LCJCYWNrZ3JvdW5kIjp7IiRpZCI6IjMzMDMiLCJDb2xvciI6eyIkaWQiOiIzMzA0IiwiQSI6MjU1LCJSIjoyMzcsIkciOjEyNSwiQiI6NDl9fSwiSXNWaXNpYmxlIjp0cnVlLCJXaWR0aCI6MC4wLCJIZWlnaHQiOjAuMCwiQm9yZGVyU3R5bGUiOnsiJGlkIjoiMzMwNSIsIkxpbmVDb2xvciI6bnVsbCwiTGluZVdlaWdodCI6MC4wLCJMaW5lVHlwZSI6MCwiUGFyZW50U3R5bGUiOm51bGx9LCJQYXJlbnRTdHlsZSI6bnVsbH0sIkhvcml6b250YWxDb25uZWN0b3JTdHlsZSI6eyIkaWQiOiIzMzA2IiwiTGluZUNvbG9yIjp7IiRpZCI6IjMzMDciLCIkdHlwZSI6Ik5MUkUuQ29tbW9uLkRvbS5Tb2xpZENvbG9yQnJ1c2gsIE5MUkUuQ29tbW9uIiwiQ29sb3IiOnsiJGlkIjoiMzMwOCIsIkEiOjI1NSwiUiI6MCwiRyI6MCwiQiI6MH19LCJMaW5lV2VpZ2h0IjowLjAsIkxpbmVUeXBlIjowLCJQYXJlbnRTdHlsZSI6bnVsbH0sIlZlcnRpY2FsQ29ubmVjdG9yU3R5bGUiOnsiJGlkIjoiMzMwOSIsIkxpbmVDb2xvciI6eyIkaWQiOiIzMzEwIiwiJHR5cGUiOiJOTFJFLkNvbW1vbi5Eb20uU29saWRDb2xvckJydXNoLCBOTFJFLkNvbW1vbiIsIkNvbG9yIjp7IiRpZCI6IjMzMTE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U3BhY2luZyI6MywiSXNCZWxvd1RpbWViYW5kIjpmYWxzZSwiUGVyY2VudGFnZUNvbXBsZXRlU2hhcGVPcGFjaXR5IjozNSwiQmFzZWxpbmVTdHlsZSI6eyIkaWQiOiIzMzEyIiwiU2hhcGVTdHlsZSI6eyIkaWQiOiIzMzEzIiwiTWFyZ2luIjp7IiRpZCI6IjMzMTQiLCJUb3AiOjAuMCwiTGVmdCI6MC4wLCJSaWdodCI6MC4wLCJCb3R0b20iOjAuMH0sIlBhZGRpbmciOnsiJGlkIjoiMzMxNSIsIlRvcCI6MC4wLCJMZWZ0IjowLjAsIlJpZ2h0IjowLjAsIkJvdHRvbSI6MC4wfSwiQmFja2dyb3VuZCI6eyIkaWQiOiIzMzE2IiwiQ29sb3IiOnsiJGlkIjoiMzMxNyIsIkEiOjE1MywiUiI6MCwiRyI6MCwiQiI6MH19LCJJc1Zpc2libGUiOnRydWUsIldpZHRoIjowLjAsIkhlaWdodCI6MC4wLCJCb3JkZXJTdHlsZSI6eyIkaWQiOiIzMzE4IiwiTGluZUNvbG9yIjpudWxsLCJMaW5lV2VpZ2h0IjowLjAsIkxpbmVUeXBlIjowLCJQYXJlbnRTdHlsZSI6bnVsbH0sIlBhcmVudFN0eWxlIjpudWxsfSwiTWFyZ2luIjp7IiRpZCI6IjMzMTkiLCJUb3AiOjAuMCwiTGVmdCI6MC4wLCJSaWdodCI6MC4wLCJCb3R0b20iOjAuMH0sIlBhZGRpbmciOnsiJGlkIjoiMzMyMCIsIlRvcCI6MC4wLCJMZWZ0IjowLjAsIlJpZ2h0IjowLjAsIkJvdHRvbSI6MC4wfSwiQmFja2dyb3VuZCI6bnVsbCwiSXNWaXNpYmxlIjp0cnVlLCJXaWR0aCI6MC4wLCJIZWlnaHQiOjAuMCwiQm9yZGVyU3R5bGUiOm51bGwsIlBhcmVudFN0eWxlIjpudWxsfSwiU2hhcGVTdHlsZSI6eyIkaWQiOiIzMzIxIiwiTWFyZ2luIjp7IiRpZCI6IjMzMjIiLCJUb3AiOjAuMCwiTGVmdCI6NC4wLCJSaWdodCI6NC4wLCJCb3R0b20iOjAuMH0sIlBhZGRpbmciOnsiJGlkIjoiMzMyMyIsIlRvcCI6MC4wLCJMZWZ0IjowLjAsIlJpZ2h0IjowLjAsIkJvdHRvbSI6MC4wfSwiQmFja2dyb3VuZCI6eyIkaWQiOiIzMzI0IiwiQ29sb3IiOnsiJGlkIjoiMzMyNSIsIkEiOjI1NSwiUiI6MTUsIkciOjE1OCwiQiI6MjEzfX0sIklzVmlzaWJsZSI6dHJ1ZSwiV2lkdGgiOjAuMCwiSGVpZ2h0IjoxMC4wLCJCb3JkZXJTdHlsZSI6eyIkaWQiOiIzMzI2IiwiTGluZUNvbG9yIjp7IiRpZCI6IjMzMjciLCIkdHlwZSI6Ik5MUkUuQ29tbW9uLkRvbS5Tb2xpZENvbG9yQnJ1c2gsIE5MUkUuQ29tbW9uIiwiQ29sb3IiOnsiJGlkIjoiMzMyOCIsIkEiOjI1NSwiUiI6MjM0LCJHIjoyMiwiQiI6MzB9fSwiTGluZVdlaWdodCI6MC4wLCJMaW5lVHlwZSI6MCwiUGFyZW50U3R5bGUiOm51bGx9LCJQYXJlbnRTdHlsZSI6bnVsbH0sIlRpdGxlU3R5bGUiOnsiJGlkIjoiMzMyOSIsIkZvbnRTZXR0aW5ncyI6eyIkaWQiOiIzMzMwIiwiRm9udFNpemUiOjExLCJGb250TmFtZSI6IkNhbGlicmkiLCJJc0JvbGQiOmZhbHNlLCJJc0l0YWxpYyI6ZmFsc2UsIklzVW5kZXJsaW5lZCI6ZmFsc2UsIlBhcmVudFN0eWxlIjpudWxsfSwiQXV0b1NpemUiOjAsIkZvcmVncm91bmQiOnsiJGlkIjoiMzMzMSIsIkNvbG9yIjp7IiRpZCI6IjMzMzI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zMzMyIsIlRvcCI6MC4wLCJMZWZ0IjowLjAsIlJpZ2h0IjowLjAsIkJvdHRvbSI6MC4wfSwiUGFkZGluZyI6eyIkaWQiOiIzMzM0IiwiVG9wIjowLjAsIkxlZnQiOjAuMCwiUmlnaHQiOjAuMCwiQm90dG9tIjowLjB9LCJCYWNrZ3JvdW5kIjp7IiRpZCI6IjMzMzUiLCJDb2xvciI6eyIkaWQiOiIzMzM2IiwiQSI6MjU1LCJSIjowLCJHIjowLCJCIjowfX0sIklzVmlzaWJsZSI6dHJ1ZSwiV2lkdGgiOjAuMCwiSGVpZ2h0IjowLjAsIkJvcmRlclN0eWxlIjp7IiRpZCI6IjMzMzciLCJMaW5lQ29sb3IiOm51bGwsIkxpbmVXZWlnaHQiOjAuMCwiTGluZVR5cGUiOjAsIlBhcmVudFN0eWxlIjpudWxsfSwiUGFyZW50U3R5bGUiOm51bGx9LCJEYXRlU3R5bGUiOnsiJGlkIjoiMzMzOCIsIkZvbnRTZXR0aW5ncyI6eyIkaWQiOiIzMzM5IiwiRm9udFNpemUiOjEwLCJGb250TmFtZSI6IkNhbGlicmkiLCJJc0JvbGQiOmZhbHNlLCJJc0l0YWxpYyI6ZmFsc2UsIklzVW5kZXJsaW5lZCI6ZmFsc2UsIlBhcmVudFN0eWxlIjpudWxsfSwiQXV0b1NpemUiOjAsIkZvcmVncm91bmQiOnsiJGlkIjoiMzM0MCIsIkNvbG9yIjp7IiRpZCI6IjMzNDEiLCJBIjoyNTUsIlIiOjE0LCJHIjo0MCwiQiI6NjV9fSwiTWF4V2lkdGgiOjIwMC4wLCJNYXhIZWlnaHQiOiJJbmZpbml0eSIsIlNtYXJ0Rm9yZWdyb3VuZElzQWN0aXZlIjpmYWxzZSwiSG9yaXpvbnRhbEFsaWdubWVudCI6MiwiVmVydGljYWxBbGlnbm1lbnQiOjEsIlNtYXJ0Rm9yZWdyb3VuZCI6bnVsbCwiQmFja2dyb3VuZEZpbGxUeXBlIjowLCJNYXJnaW4iOnsiJGlkIjoiMzM0MiIsIlRvcCI6MC4wLCJMZWZ0IjowLjAsIlJpZ2h0IjowLjAsIkJvdHRvbSI6MC4wfSwiUGFkZGluZyI6eyIkaWQiOiIzMzQzIiwiVG9wIjowLjAsIkxlZnQiOjAuMCwiUmlnaHQiOjAuMCwiQm90dG9tIjowLjB9LCJCYWNrZ3JvdW5kIjp7IiRpZCI6IjMzNDQiLCJDb2xvciI6eyIkaWQiOiIzMzQ1IiwiQSI6MjU1LCJSIjoxNCwiRyI6NDAsIkIiOjY1fX0sIklzVmlzaWJsZSI6dHJ1ZSwiV2lkdGgiOjAuMCwiSGVpZ2h0IjowLjAsIkJvcmRlclN0eWxlIjp7IiRpZCI6IjMzNDYiLCJMaW5lQ29sb3IiOm51bGwsIkxpbmVXZWlnaHQiOjAuMCwiTGluZVR5cGUiOjAsIlBhcmVudFN0eWxlIjpudWxsfSwiUGFyZW50U3R5bGUiOm51bGx9LCJEYXRlRm9ybWF0Ijp7IiRpZCI6IjMzNDc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M0OCIsIkZvcm1hdCI6MCwiSXNWaXNpYmxlIjpmYWxzZSwiTGFzdEtub3duVmlzaWJpbGl0eVN0YXRlIjpmYWxzZX0sIklzVmlzaWJsZSI6dHJ1ZSwiUGFyZW50U3R5bGUiOm51bGwsIl9leHBsaWNpdGx5U2V0Ijp7IiRpZCI6IjMzNDk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V9fSwiRGVmYXVsdFN3aW1sYW5lTW90U3R5bGUiOnsiJGlkIjoiMzM1MCIsIlNoYXBlIjoxLCJDb25uZWN0b3JNYXJnaW4iOnsiJGlkIjoiMzM1MSIsIlRvcCI6MC4wLCJMZWZ0IjoyLjAsIlJpZ2h0IjoyLjAsIkJvdHRvbSI6MC4wfSwiQ29ubmVjdG9yU3R5bGUiOnsiJGlkIjoiMzM1MiIsIkxpbmVDb2xvciI6eyIkaWQiOiIzMzUzIiwiJHR5cGUiOiJOTFJFLkNvbW1vbi5Eb20uU29saWRDb2xvckJydXNoLCBOTFJFLkNvbW1vbiIsIkNvbG9yIjp7IiRpZCI6IjMzNTQiLCJBIjoxMjcsIlIiOjExLCJHIjoxMTgsIkIiOjE1OX19LCJMaW5lV2VpZ2h0IjoxLjAsIkxpbmVUeXBlIjowLCJQYXJlbnRTdHlsZSI6bnVsbH0sIklzQmVsb3dUaW1lYmFuZCI6ZmFsc2UsIlBvc2l0aW9uT25UYXNrIjoxLCJIaWRlRGF0ZSI6ZmFsc2UsIlNoYXBlU2l6ZSI6MCwiU3BhY2luZyI6MC4wLCJQYWRkaW5nIjp7IiRpZCI6IjMzNTUiLCJUb3AiOjUuMCwiTGVmdCI6My4wLCJSaWdodCI6MC4wLCJCb3R0b20iOjIuMH0sIlNoYXBlU3R5bGUiOnsiJGlkIjoiMzM1NiIsIk1hcmdpbiI6eyIkaWQiOiIzMzU3IiwiVG9wIjowLjAsIkxlZnQiOjAuMCwiUmlnaHQiOjAuMCwiQm90dG9tIjowLjB9LCJQYWRkaW5nIjp7IiRpZCI6IjMzNTgiLCJUb3AiOjAuMCwiTGVmdCI6MC4wLCJSaWdodCI6MC4wLCJCb3R0b20iOjAuMH0sIkJhY2tncm91bmQiOnsiJGlkIjoiMzM1OSIsIkNvbG9yIjp7IiRpZCI6IjMzNjAiLCJBIjoyNTUsIlIiOjExLCJHIjoxMTgsIkIiOjE1OX19LCJJc1Zpc2libGUiOnRydWUsIldpZHRoIjoxMi4wLCJIZWlnaHQiOjE0LjAsIkJvcmRlclN0eWxlIjp7IiRpZCI6IjMzNjEiLCJMaW5lQ29sb3IiOnsiJGlkIjoiMzM2MiIsIiR0eXBlIjoiTkxSRS5Db21tb24uRG9tLlNvbGlkQ29sb3JCcnVzaCwgTkxSRS5Db21tb24iLCJDb2xvciI6eyIkaWQiOiIzMzYzIiwiQSI6MjU1LCJSIjoyNTUsIkciOjAsIkIiOjB9fSwiTGluZVdlaWdodCI6MC4wLCJMaW5lVHlwZSI6MCwiUGFyZW50U3R5bGUiOm51bGx9LCJQYXJlbnRTdHlsZSI6bnVsbH0sIlRpdGxlU3R5bGUiOnsiJGlkIjoiMzM2NCIsIkZvbnRTZXR0aW5ncyI6eyIkaWQiOiIzMzY1IiwiRm9udFNpemUiOjExLCJGb250TmFtZSI6IkNhbGlicmkiLCJJc0JvbGQiOmZhbHNlLCJJc0l0YWxpYyI6ZmFsc2UsIklzVW5kZXJsaW5lZCI6ZmFsc2UsIlBhcmVudFN0eWxlIjpudWxsfSwiQXV0b1NpemUiOjAsIkZvcmVncm91bmQiOnsiJGlkIjoiMzM2NiIsIkNvbG9yIjp7IiRpZCI6IjMzNjc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MzM2OCIsIlRvcCI6MC4wLCJMZWZ0IjowLjAsIlJpZ2h0IjowLjAsIkJvdHRvbSI6MC4wfSwiUGFkZGluZyI6eyIkaWQiOiIzMzY5IiwiVG9wIjowLjAsIkxlZnQiOjAuMCwiUmlnaHQiOjAuMCwiQm90dG9tIjowLjB9LCJCYWNrZ3JvdW5kIjp7IiRpZCI6IjMzNzAiLCJDb2xvciI6eyIkaWQiOiIzMzcxIiwiQSI6MjU1LCJSIjowLCJHIjowLCJCIjowfX0sIklzVmlzaWJsZSI6dHJ1ZSwiV2lkdGgiOjAuMCwiSGVpZ2h0IjowLjAsIkJvcmRlclN0eWxlIjp7IiRpZCI6IjMzNzIiLCJMaW5lQ29sb3IiOm51bGwsIkxpbmVXZWlnaHQiOjAuMCwiTGluZVR5cGUiOjAsIlBhcmVudFN0eWxlIjpudWxsfSwiUGFyZW50U3R5bGUiOm51bGx9LCJEYXRlU3R5bGUiOnsiJGlkIjoiMzM3MyIsIkZvbnRTZXR0aW5ncyI6eyIkaWQiOiIzMzc0IiwiRm9udFNpemUiOjEwLCJGb250TmFtZSI6IkNhbGlicmkiLCJJc0JvbGQiOmZhbHNlLCJJc0l0YWxpYyI6ZmFsc2UsIklzVW5kZXJsaW5lZCI6ZmFsc2UsIlBhcmVudFN0eWxlIjpudWxsfSwiQXV0b1NpemUiOjAsIkZvcmVncm91bmQiOnsiJGlkIjoiMzM3NSIsIkNvbG9yIjp7IiRpZCI6IjMzNzYiLCJBIjoyNTUsIlIiOjE0LCJHIjo0MCwiQiI6NjV9fSwiTWF4V2lkdGgiOjIwMC4wLCJNYXhIZWlnaHQiOiJJbmZpbml0eSIsIlNtYXJ0Rm9yZWdyb3VuZElzQWN0aXZlIjpmYWxzZSwiSG9yaXpvbnRhbEFsaWdubWVudCI6MSwiVmVydGljYWxBbGlnbm1lbnQiOjEsIlNtYXJ0Rm9yZWdyb3VuZCI6bnVsbCwiQmFja2dyb3VuZEZpbGxUeXBlIjowLCJNYXJnaW4iOnsiJGlkIjoiMzM3NyIsIlRvcCI6MC4wLCJMZWZ0IjowLjAsIlJpZ2h0IjowLjAsIkJvdHRvbSI6MC4wfSwiUGFkZGluZyI6eyIkaWQiOiIzMzc4IiwiVG9wIjowLjAsIkxlZnQiOjAuMCwiUmlnaHQiOjAuMCwiQm90dG9tIjowLjB9LCJCYWNrZ3JvdW5kIjp7IiRpZCI6IjMzNzkiLCJDb2xvciI6eyIkaWQiOiIzMzgwIiwiQSI6MjU1LCJSIjoxNCwiRyI6NDAsIkIiOjY1fX0sIklzVmlzaWJsZSI6dHJ1ZSwiV2lkdGgiOjAuMCwiSGVpZ2h0IjowLjAsIkJvcmRlclN0eWxlIjp7IiRpZCI6IjMzODEiLCJMaW5lQ29sb3IiOm51bGwsIkxpbmVXZWlnaHQiOjAuMCwiTGluZVR5cGUiOjAsIlBhcmVudFN0eWxlIjpudWxsfSwiUGFyZW50U3R5bGUiOm51bGx9LCJEYXRlRm9ybWF0Ijp7IiRpZCI6IjMzODI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M4MyIsIkZvcm1hdCI6MCwiSXNWaXNpYmxlIjpmYWxzZSwiTGFzdEtub3duVmlzaWJpbGl0eVN0YXRlIjpmYWxzZX0sIklzVmlzaWJsZSI6ZmFsc2UsIlBhcmVudFN0eWxlIjpudWxsfSwiRGVmYXVsdFN3aW1sYW5lTWlsZXN0b25lU3R5bGUiOnsiJGlkIjoiMzM4NCIsIlRpdGxlUG9zaXRpb24iOiJMZWZ0IiwiRGF0ZVBvc2l0aW9uIjoiUmlnaHQiLCJTaGFwZVR5cGUiOjEsIlNoYXBlU2l6ZSI6MCwiU3BhY2luZyI6NSwiU2hhcGVTdHlsZSI6eyIkaWQiOiIzMzg1IiwiTWFyZ2luIjp7IiRpZCI6IjMzODYiLCJUb3AiOjAuMCwiTGVmdCI6MC4wLCJSaWdodCI6MC4wLCJCb3R0b20iOjAuMH0sIlBhZGRpbmciOnsiJGlkIjoiMzM4NyIsIlRvcCI6MC4wLCJMZWZ0IjowLjAsIlJpZ2h0IjowLjAsIkJvdHRvbSI6MC4wfSwiQmFja2dyb3VuZCI6eyIkaWQiOiIzMzg4IiwiQ29sb3IiOnsiJGlkIjoiMzM4OSIsIkEiOjI1NSwiUiI6MTUsIkciOjE1OCwiQiI6MjEzfX0sIklzVmlzaWJsZSI6dHJ1ZSwiV2lkdGgiOjEyLjAsIkhlaWdodCI6MTQuMCwiQm9yZGVyU3R5bGUiOnsiJGlkIjoiMzM5MCIsIkxpbmVDb2xvciI6eyIkaWQiOiIzMzkxIiwiJHR5cGUiOiJOTFJFLkNvbW1vbi5Eb20uU29saWRDb2xvckJydXNoLCBOTFJFLkNvbW1vbiIsIkNvbG9yIjp7IiRpZCI6IjMzOTIiLCJBIjoyNTUsIlIiOjIzNCwiRyI6MjIsIkIiOjMwfX0sIkxpbmVXZWlnaHQiOjAuMCwiTGluZVR5cGUiOjAsIlBhcmVudFN0eWxlIjpudWxsfSwiUGFyZW50U3R5bGUiOm51bGx9LCJUaXRsZVN0eWxlIjp7IiRpZCI6IjMzOTMiLCJGb250U2V0dGluZ3MiOnsiJGlkIjoiMzM5NCIsIkZvbnRTaXplIjoxMSwiRm9udE5hbWUiOiJDYWxpYnJpIiwiSXNCb2xkIjpmYWxzZSwiSXNJdGFsaWMiOmZhbHNlLCJJc1VuZGVybGluZWQiOmZhbHNlLCJQYXJlbnRTdHlsZSI6bnVsbH0sIkF1dG9TaXplIjowLCJGb3JlZ3JvdW5kIjp7IiRpZCI6IjMzOTUiLCJDb2xvciI6eyIkaWQiOiIzMzk2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MzOTciLCJUb3AiOjAuMCwiTGVmdCI6MC4wLCJSaWdodCI6MC4wLCJCb3R0b20iOjAuMH0sIlBhZGRpbmciOnsiJGlkIjoiMzM5OCIsIlRvcCI6MC4wLCJMZWZ0IjowLjAsIlJpZ2h0IjowLjAsIkJvdHRvbSI6MC4wfSwiQmFja2dyb3VuZCI6eyIkaWQiOiIzMzk5IiwiQ29sb3IiOnsiJGlkIjoiMzQwMCIsIkEiOjI1NSwiUiI6MCwiRyI6MCwiQiI6MH19LCJJc1Zpc2libGUiOnRydWUsIldpZHRoIjowLjAsIkhlaWdodCI6MC4wLCJCb3JkZXJTdHlsZSI6eyIkaWQiOiIzNDAxIiwiTGluZUNvbG9yIjpudWxsLCJMaW5lV2VpZ2h0IjowLjAsIkxpbmVUeXBlIjowLCJQYXJlbnRTdHlsZSI6bnVsbH0sIlBhcmVudFN0eWxlIjpudWxsfSwiRGF0ZVN0eWxlIjp7IiRpZCI6IjM0MDIiLCJGb250U2V0dGluZ3MiOnsiJGlkIjoiMzQwMyIsIkZvbnRTaXplIjoxMCwiRm9udE5hbWUiOiJDYWxpYnJpIiwiSXNCb2xkIjpmYWxzZSwiSXNJdGFsaWMiOmZhbHNlLCJJc1VuZGVybGluZWQiOmZhbHNlLCJQYXJlbnRTdHlsZSI6bnVsbH0sIkF1dG9TaXplIjowLCJGb3JlZ3JvdW5kIjp7IiRpZCI6IjM0MDQiLCJDb2xvciI6eyIkaWQiOiIzNDA1IiwiQSI6MjU1LCJSIjoxNCwiRyI6NDAsIkIiOjY1fX0sIk1heFdpZHRoIjoyMDAuMCwiTWF4SGVpZ2h0IjoiSW5maW5pdHkiLCJTbWFydEZvcmVncm91bmRJc0FjdGl2ZSI6ZmFsc2UsIkhvcml6b250YWxBbGlnbm1lbnQiOjAsIlZlcnRpY2FsQWxpZ25tZW50IjoxLCJTbWFydEZvcmVncm91bmQiOm51bGwsIkJhY2tncm91bmRGaWxsVHlwZSI6MCwiTWFyZ2luIjp7IiRpZCI6IjM0MDYiLCJUb3AiOjAuMCwiTGVmdCI6MC4wLCJSaWdodCI6MC4wLCJCb3R0b20iOjAuMH0sIlBhZGRpbmciOnsiJGlkIjoiMzQwNyIsIlRvcCI6MC4wLCJMZWZ0IjowLjAsIlJpZ2h0IjowLjAsIkJvdHRvbSI6MC4wfSwiQmFja2dyb3VuZCI6eyIkaWQiOiIzNDA4IiwiQ29sb3IiOnsiJGlkIjoiMzQwOSIsIkEiOjI1NSwiUiI6MTQsIkciOjQwLCJCIjo2NX19LCJJc1Zpc2libGUiOnRydWUsIldpZHRoIjowLjAsIkhlaWdodCI6MC4wLCJCb3JkZXJTdHlsZSI6eyIkaWQiOiIzNDEwIiwiTGluZUNvbG9yIjpudWxsLCJMaW5lV2VpZ2h0IjowLjAsIkxpbmVUeXBlIjowLCJQYXJlbnRTdHlsZSI6bnVsbH0sIlBhcmVudFN0eWxlIjpudWxsfSwiRGF0ZUZvcm1hdCI6eyIkaWQiOiIzNDEx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0MTIiLCJGb3JtYXQiOjAsIklzVmlzaWJsZSI6ZmFsc2UsIkxhc3RLbm93blZpc2liaWxpdHlTdGF0ZSI6ZmFsc2V9LCJJc1Zpc2libGUiOnRydWUsIlBhcmVudFN0eWxlIjpudWxsfSwiRGVmYXVsdFN3aW1sYW5lQWN0aXZpdHlTdHlsZSI6eyIkaWQiOiIzNDEzIiwiSGVhZGVyU3R5bGUiOnsiJGlkIjoiMzQxNCIsIlRleHRTdHlsZSI6eyIkaWQiOiIzNDE1IiwiRm9udFNldHRpbmdzIjp7IiRpZCI6IjM0MTYiLCJGb250U2l6ZSI6MTEsIkZvbnROYW1lIjoiQ2FsaWJyaSIsIklzQm9sZCI6ZmFsc2UsIklzSXRhbGljIjpmYWxzZSwiSXNVbmRlcmxpbmVkIjpmYWxzZSwiUGFyZW50U3R5bGUiOm51bGx9LCJBdXRvU2l6ZSI6MiwiRm9yZWdyb3VuZCI6eyIkaWQiOiIzNDE3IiwiQ29sb3IiOnsiJGlkIjoiMzQxOCIsIkEiOjI1NSwiUiI6MCwiRyI6MCwiQiI6MH19LCJNYXhXaWR0aCI6IkluZmluaXR5IiwiTWF4SGVpZ2h0IjoiSW5maW5pdHkiLCJTbWFydEZvcmVncm91bmRJc0FjdGl2ZSI6ZmFsc2UsIkhvcml6b250YWxBbGlnbm1lbnQiOjAsIlZlcnRpY2FsQWxpZ25tZW50IjowLCJTbWFydEZvcmVncm91bmQiOm51bGwsIkJhY2tncm91bmRGaWxsVHlwZSI6MCwiTWFyZ2luIjp7IiRpZCI6IjM0MTkiLCJUb3AiOjAuMCwiTGVmdCI6MC4wLCJSaWdodCI6MC4wLCJCb3R0b20iOjAuMH0sIlBhZGRpbmciOnsiJGlkIjoiMzQyMCIsIlRvcCI6MC4wLCJMZWZ0IjowLjAsIlJpZ2h0IjowLjAsIkJvdHRvbSI6MC4wfSwiQmFja2dyb3VuZCI6eyIkaWQiOiIzNDIxIiwiQ29sb3IiOnsiJGlkIjoiMzQyMiIsIkEiOjI1NSwiUiI6MCwiRyI6MCwiQiI6MH19LCJJc1Zpc2libGUiOnRydWUsIldpZHRoIjowLjAsIkhlaWdodCI6MC4wLCJCb3JkZXJTdHlsZSI6bnVsbCwiUGFyZW50U3R5bGUiOm51bGx9LCJSZWN0YW5nbGVTdHlsZSI6eyIkaWQiOiIzNDIzIiwiTWFyZ2luIjp7IiRpZCI6IjM0MjQiLCJUb3AiOjAuMCwiTGVmdCI6MC4wLCJSaWdodCI6MC4wLCJCb3R0b20iOjAuMH0sIlBhZGRpbmciOnsiJGlkIjoiMzQyNSIsIlRvcCI6MC4wLCJMZWZ0IjowLjAsIlJpZ2h0IjowLjAsIkJvdHRvbSI6MC4wfSwiQmFja2dyb3VuZCI6eyIkaWQiOiIzNDI2IiwiQ29sb3IiOnsiJGlkIjoiMzQyNyIsIkEiOjEyNywiUiI6MTUsIkciOjE1OCwiQiI6MjEzfX0sIklzVmlzaWJsZSI6dHJ1ZSwiV2lkdGgiOjAuMCwiSGVpZ2h0IjowLjAsIkJvcmRlclN0eWxlIjp7IiRpZCI6IjM0MjgiLCJMaW5lQ29sb3IiOnsiJGlkIjoiMzQyOSIsIiR0eXBlIjoiTkxSRS5Db21tb24uRG9tLlNvbGlkQ29sb3JCcnVzaCwgTkxSRS5Db21tb24iLCJDb2xvciI6eyIkaWQiOiIzNDMwIiwiQSI6MjU1LCJSIjoyNTUsIkciOjAsIkIiOjB9fSwiTGluZVdlaWdodCI6MC4wLCJMaW5lVHlwZSI6MCwiUGFyZW50U3R5bGUiOm51bGx9LCJQYXJlbnRTdHlsZSI6bnVsbH0sIk1hcmdpbiI6eyIkaWQiOiIzNDMxIiwiVG9wIjowLjAsIkxlZnQiOjAuMCwiUmlnaHQiOjAuMCwiQm90dG9tIjowLjB9LCJQYWRkaW5nIjp7IiRpZCI6IjM0MzIiLCJUb3AiOjAuMCwiTGVmdCI6MC4wLCJSaWdodCI6MC4wLCJCb3R0b20iOjAuMH0sIkJhY2tncm91bmQiOm51bGwsIklzVmlzaWJsZSI6dHJ1ZSwiV2lkdGgiOjAuMCwiSGVpZ2h0IjowLjAsIkJvcmRlclN0eWxlIjpudWxsLCJQYXJlbnRTdHlsZSI6bnVsbH0sIkJhY2tncm91bmRTdHlsZSI6eyIkaWQiOiIzNDMzIiwiTWFyZ2luIjp7IiRpZCI6IjM0MzQiLCJUb3AiOjAuMCwiTGVmdCI6MC4wLCJSaWdodCI6MC4wLCJCb3R0b20iOjAuMH0sIlBhZGRpbmciOnsiJGlkIjoiMzQzNSIsIlRvcCI6MC4wLCJMZWZ0IjowLjAsIlJpZ2h0IjowLjAsIkJvdHRvbSI6MC4wfSwiQmFja2dyb3VuZCI6eyIkaWQiOiIzNDM2IiwiQ29sb3IiOnsiJGlkIjoiMzQzNyIsIkEiOjUxLCJSIjoyMDAsIkciOjIwMCwiQiI6MjAwfX0sIklzVmlzaWJsZSI6dHJ1ZSwiV2lkdGgiOjAuMCwiSGVpZ2h0IjowLjAsIkJvcmRlclN0eWxlIjp7IiRpZCI6IjM0MzgiLCJMaW5lQ29sb3IiOnsiJGlkIjoiMzQzOSIsIiR0eXBlIjoiTkxSRS5Db21tb24uRG9tLlNvbGlkQ29sb3JCcnVzaCwgTkxSRS5Db21tb24iLCJDb2xvciI6eyIkaWQiOiIzNDQwIiwiQSI6MjU1LCJSIjoyMzQsIkciOjIyLCJCIjozMH19LCJMaW5lV2VpZ2h0IjowLjAsIkxpbmVUeXBlIjowLCJQYXJlbnRTdHlsZSI6bnVsbH0sIlBhcmVudFN0eWxlIjpudWxsfSwiTWFyZ2luIjp7IiRpZCI6IjM0NDEiLCJUb3AiOjAuMCwiTGVmdCI6MC4wLCJSaWdodCI6MC4wLCJCb3R0b20iOjAuMH0sIlBhZGRpbmciOnsiJGlkIjoiMzQ0MiIsIlRvcCI6MC4wLCJMZWZ0IjowLjAsIlJpZ2h0IjowLjAsIkJvdHRvbSI6MC4wfSwiSXNWaXNpYmxlIjp0cnVlLCJXaWR0aCI6MC4wLCJIZWlnaHQiOjAuMCwiQm9yZGVyU3R5bGUiOnsiJGlkIjoiMzQ0MyIsIkxpbmVDb2xvciI6bnVsbCwiTGluZVdlaWdodCI6MC4wLCJMaW5lVHlwZSI6MCwiUGFyZW50U3R5bGUiOm51bGx9LCJQYXJlbnRTdHlsZSI6bnVsbH0sIk1hcmdpbiI6eyIkaWQiOiIzNDQ0IiwiVG9wIjowLjAsIkxlZnQiOjAuMCwiUmlnaHQiOjAuMCwiQm90dG9tIjowLjB9LCJQYWRkaW5nIjp7IiRpZCI6IjM0NDUiLCJUb3AiOjAuMCwiTGVmdCI6MC4wLCJSaWdodCI6MC4wLCJCb3R0b20iOjAuMH0sIklzVmlzaWJsZSI6dHJ1ZSwiV2lkdGgiOjAuMCwiSGVpZ2h0IjowLjAsIkJvcmRlclN0eWxlIjp7IiRpZCI6IjM0NDYiLCJMaW5lQ29sb3IiOm51bGwsIkxpbmVXZWlnaHQiOjAuMCwiTGluZVR5cGUiOjAsIlBhcmVudFN0eWxlIjpudWxsfSwiUGFyZW50U3R5bGUiOm51bGx9XSwiQ29uZGl0aW9uYWxGb3JtYXR0aW5nIjp7IiRpZCI6IjM0NDciLCJQdkFGb3JtYXR0aW5nIjp7IiRpZCI6IjM0NDgiLCJEZWxheVRhc2tTdHlsZSI6eyIkaWQiOiIzNDQ5IiwiU3R5bGVPcHRpb25zIjo4LCJUaXRsZUZvcmVncm91bmQiOnsiJGlkIjoiMzQ1MCIsIkNvbG9yIjp7IiRpZCI6IjM0NTEiLCJBIjoyNTUsIlIiOjE3NSwiRyI6MCwiQiI6MH19LCJBY3R1YWxTaGFwZXNCYWNrZ3JvdW5kIjp7IiRpZCI6IjM0NTIiLCJDb2xvciI6eyIkaWQiOiIzNDUzIiwiQSI6NjIsIlIiOjI1NSwiRyI6MCwiQiI6MH19LCJBY3R1YWxTaGFwZXNCb3JkZXJTdHlsZSI6eyIkaWQiOiIzNDU0IiwiTGluZUNvbG9yIjp7IiRpZCI6IjM0NTUiLCIkdHlwZSI6Ik5MUkUuQ29tbW9uLkRvbS5Tb2xpZENvbG9yQnJ1c2gsIE5MUkUuQ29tbW9uIiwiQ29sb3IiOnsiJGlkIjoiMzQ1NiIsIkEiOjE2MywiUiI6MjU1LCJHIjowLCJCIjowfX0sIkxpbmVXZWlnaHQiOjMuMCwiTGluZVR5cGUiOjAsIlBhcmVudFN0eWxlIjpudWxsfSwiQmFzZWxpbmVTaGFwZXNCYWNrZ3JvdW5kIjp7IiRpZCI6IjM0NTciLCJDb2xvciI6eyIkaWQiOiIzNDU4IiwiQSI6MTg0LCJSIjoyNTUsIkciOjAsIkIiOjB9fSwiSXNWaXNpYmxlIjp0cnVlfSwiRGVsYXlNaWxlc3RvbmVTdHlsZSI6eyIkaWQiOiIzNDU5IiwiU3R5bGVPcHRpb25zIjoyLCJUaXRsZUZvcmVncm91bmQiOnsiJGlkIjoiMzQ2MCIsIkNvbG9yIjp7IiRpZCI6IjM0NjEiLCJBIjoyNTUsIlIiOjE3NSwiRyI6MCwiQiI6MH19LCJBY3R1YWxTaGFwZXNCYWNrZ3JvdW5kIjp7IiRpZCI6IjM0NjIiLCJDb2xvciI6eyIkaWQiOiIzNDYzIiwiQSI6MjU1LCJSIjoyMjIsIkciOjgwLCJCIjo1MH19LCJBY3R1YWxTaGFwZXNCb3JkZXJTdHlsZSI6eyIkaWQiOiIzNDY0IiwiTGluZUNvbG9yIjp7IiRpZCI6IjM0NjUiLCIkdHlwZSI6Ik5MUkUuQ29tbW9uLkRvbS5Tb2xpZENvbG9yQnJ1c2gsIE5MUkUuQ29tbW9uIiwiQ29sb3IiOnsiJGlkIjoiMzQ2NiIsIkEiOjE2MywiUiI6MjU1LCJHIjowLCJCIjowfX0sIkxpbmVXZWlnaHQiOjMuMCwiTGluZVR5cGUiOjAsIlBhcmVudFN0eWxlIjpudWxsfSwiQmFzZWxpbmVTaGFwZXNCYWNrZ3JvdW5kIjp7IiRpZCI6IjM0NjciLCJDb2xvciI6eyIkaWQiOiIzNDY4IiwiQSI6MTg0LCJSIjoyNTUsIkciOjAsIkIiOjB9fSwiSXNWaXNpYmxlIjp0cnVlfSwiQWR2YW5jZVRhc2tTdHlsZSI6eyIkaWQiOiIzNDY5IiwiU3R5bGVPcHRpb25zIjo4LCJUaXRsZUZvcmVncm91bmQiOnsiJGlkIjoiMzQ3MCIsIkNvbG9yIjp7IiRpZCI6IjM0NzEiLCJBIjoyNTUsIlIiOjAsIkciOjExMCwiQiI6MH19LCJBY3R1YWxTaGFwZXNCYWNrZ3JvdW5kIjp7IiRpZCI6IjM0NzIiLCJDb2xvciI6eyIkaWQiOiIzNDczIiwiQSI6NjEsIlIiOjAsIkciOjEyOCwiQiI6MH19LCJBY3R1YWxTaGFwZXNCb3JkZXJTdHlsZSI6eyIkaWQiOiIzNDc0IiwiTGluZUNvbG9yIjp7IiRpZCI6IjM0NzUiLCIkdHlwZSI6Ik5MUkUuQ29tbW9uLkRvbS5Tb2xpZENvbG9yQnJ1c2gsIE5MUkUuQ29tbW9uIiwiQ29sb3IiOnsiJGlkIjoiMzQ3NiIsIkEiOjE2MywiUiI6MCwiRyI6MTI4LCJCIjowfX0sIkxpbmVXZWlnaHQiOjMuMCwiTGluZVR5cGUiOjAsIlBhcmVudFN0eWxlIjpudWxsfSwiQmFzZWxpbmVTaGFwZXNCYWNrZ3JvdW5kIjp7IiRpZCI6IjM0NzciLCJDb2xvciI6eyIkaWQiOiIzNDc4IiwiQSI6MTg0LCJSIjowLCJHIjoxMjgsIkIiOjB9fSwiSXNWaXNpYmxlIjp0cnVlfSwiQWR2YW5jZU1pbGVzdG9uZVN0eWxlIjp7IiRpZCI6IjM0NzkiLCJTdHlsZU9wdGlvbnMiOjIsIlRpdGxlRm9yZWdyb3VuZCI6eyIkaWQiOiIzNDgwIiwiQ29sb3IiOnsiJGlkIjoiMzQ4MSIsIkEiOjI1NSwiUiI6MCwiRyI6MTEwLCJCIjowfX0sIkFjdHVhbFNoYXBlc0JhY2tncm91bmQiOnsiJGlkIjoiMzQ4MiIsIkNvbG9yIjp7IiRpZCI6IjM0ODMiLCJBIjoyNTUsIlIiOjIwLCJHIjoxMDAsIkIiOjB9fSwiQWN0dWFsU2hhcGVzQm9yZGVyU3R5bGUiOnsiJGlkIjoiMzQ4NCIsIkxpbmVDb2xvciI6eyIkaWQiOiIzNDg1IiwiJHR5cGUiOiJOTFJFLkNvbW1vbi5Eb20uU29saWRDb2xvckJydXNoLCBOTFJFLkNvbW1vbiIsIkNvbG9yIjp7IiRpZCI6IjM0ODYiLCJBIjoxNjMsIlIiOjAsIkciOjEyOCwiQiI6MH19LCJMaW5lV2VpZ2h0IjozLjAsIkxpbmVUeXBlIjowLCJQYXJlbnRTdHlsZSI6bnVsbH0sIkJhc2VsaW5lU2hhcGVzQmFja2dyb3VuZCI6eyIkaWQiOiIzNDg3IiwiQ29sb3IiOnsiJGlkIjoiMzQ4OCIsIkEiOjE4NCwiUiI6MCwiRyI6MTI4LCJCIjowfX0sIklzVmlzaWJsZSI6dHJ1ZX19fX0sIlNjYWxlIjpudWxsLCJTY2FsZVYyIjp7IiRpZCI6IjM0ODkiLCJTdGFydERhdGUiOiIwMDAxLTAxLTAxVDAwOjAwOjAwIiwiRW5kRGF0ZSI6IjIwMjctMTItMTZUMjM6NTk6MDAiLCJBdXRvRGF0ZVJhbmdlIjp0cnVlLCJXb3JraW5nRGF5cyI6MzEsIkZpc2NhbFllYXIiOnsiJGlkIjoiMzQ5MCIsIlN0YXJ0TW9udGgiOjEsIlVzZVN0YXJ0aW5nWWVhckZvck51bWJlcmluZyI6dHJ1ZSwiU2hvd0Zpc2NhbFllYXJMYWJlbCI6dHJ1ZX0sIlRvZGF5TWFya2VyVGV4dCI6IlRvZGF5IiwiQXV0b1NjYWxlVHlwZSI6ZmFsc2UsIlRpbWViYW5kU2NhbGVzIjp7IiRpZCI6IjM0OTEiLCJUb3BTY2FsZUxheWVyIjp7IiRpZCI6IjM0OTIiLCJGb3JtYXQiOiJNTU0iLCJUeXBlIjo0LCJHcm91cGluZ0ludGVydmFscyI6eyIkaWQiOiIzNDkzIiwiSXNTZXQiOmZhbHNlLCJHcm91cGluZ1N0ZXBDb3VudCI6MX19LCJNaWRkbGVTY2FsZUxheWVyIjp7IiRpZCI6IjM0OTQiLCJGb3JtYXQiOiJNTU0iLCJUeXBlIjozLCJHcm91cGluZ0ludGVydmFscyI6eyIkaWQiOiIzNDk1IiwiSXNTZXQiOmZhbHNlLCJHcm91cGluZ1N0ZXBDb3VudCI6MX19LCJCb3R0b21TY2FsZUxheWVyIjp7IiRpZCI6IjM0OTYiLCJGb3JtYXQiOm51bGwsIlR5cGUiOjAsIkdyb3VwaW5nSW50ZXJ2YWxzIjp7IiRpZCI6IjM0OTciLCJJc1NldCI6ZmFsc2UsIkdyb3VwaW5nU3RlcENvdW50IjoxfX19fSwiTWlsZXN0b25lcyI6W10sIlRhc2tzIjpbXSwiU3dpbWxhbmVzIjpbXSwiTXNQcm9qZWN0SXRlbXNUcmVlIjp7IiRpZCI6IjM0OTgiLCJSb290Ijp7IkltcG9ydElkIjpudWxsLCJJc0ltcG9ydGVkIjpmYWxzZSwiQ2hpbGRyZW4iOltdfX0sIk1ldGFkYXRhIjp7IiRpZCI6IjM0OTkiLCJTb3VyY2VUaGVtZSI6IntcIiRpZFwiOlwiMVwiLFwiSWRcIjpcImRmMDI2OTJhLTQ3NjktNGYyOC04ODQ4LTA5MGZmODkxYWY0MVwiLFwiQ2F0ZWdvcnlcIjoxLFwiQ3VsdHVyZUluZm9OYW1lXCI6XCJlbi1VU1wiLFwiVmVyc2lvblwiOntcIiRpZFwiOlwiMlwiLFwiVGhlbWVEb21WZXJzaW9uXCI6XCIyLjAuMFwifSxcIlN0eWxlXCI6e1wiJGlkXCI6XCIzXCIsXCJUaW1lYmFuZFN0eWxlXCI6e1wiJGlkXCI6XCI0XCIsXCJSaWdodEVuZENhcHNTdHlsZVwiOntcIiRpZFwiOlwiNVwiLFwiRm9udFNldHRpbmdzXCI6e1wiJGlkXCI6XCI2XCIsXCJGb250U2l6ZVwiOjE4LFwiRm9udE5hbWVcIjpcIkNhbGlicmlcIixcIklzQm9sZFwiOnRydWUsXCJJc0l0YWxpY1wiOmZhbHNlLFwiSXNVbmRlcmxpbmVkXCI6ZmFsc2V9LFwiRm9yZWdyb3VuZFwiOntcIiRpZFwiOlwiN1wiLFwiQ29sb3JcIjp7XCIkaWRcIjpcIjhcIixcIkFcIjoyNTUsXCJSXCI6MjMzLFwiR1wiOjExMyxcIkJcIjo1MH19LFwiSG9yaXpvbnRhbEFsaWdubWVudFwiOjAsXCJJc1Zpc2libGVcIjp0cnVlfSxcIkxlZnRFbmRDYXBzU3R5bGVcIjp7XCIkaWRcIjpcIjlcIixcIkZvbnRTZXR0aW5nc1wiOntcIiRpZFwiOlwiMTBcIixcIkZvbnRTaXplXCI6MTgsXCJGb250TmFtZVwiOlwiQ2FsaWJyaVwiLFwiSXNCb2xkXCI6dHJ1ZSxcIklzSXRhbGljXCI6ZmFsc2UsXCJJc1VuZGVybGluZWRcIjpmYWxzZX0sXCJGb3JlZ3JvdW5kXCI6e1wiJGlkXCI6XCIxMVwiLFwiQ29sb3JcIjp7XCIkaWRcIjpcIjEyXCIsXCJBXCI6MjU1LFwiUlwiOjIzNyxcIkdcIjoxMjUsXCJCXCI6NDl9fSxcIkhvcml6b250YWxBbGlnbm1lbnRcIjowLFwiSXNWaXNpYmxlXCI6ZmFsc2V9LFwiVG9kYXlNYXJrZXJTdHlsZVwiOntcIiRpZFwiOlwiMTNcIixcIlRvZGF5VGV4dFN0eWxlXCI6e1wiJGlkXCI6XCIxNFwiLFwiRm9udFNldHRpbmdzXCI6e1wiJGlkXCI6XCIxNVwiLFwiRm9udFNpemVcIjoxMixcIkZvbnROYW1lXCI6XCJDYWxpYnJpXCIsXCJJc0JvbGRcIjpmYWxzZSxcIklzSXRhbGljXCI6ZmFsc2UsXCJJc1VuZGVybGluZWRcIjpmYWxzZX0sXCJGb3JlZ3JvdW5kXCI6e1wiJGlkXCI6XCIxNlwiLFwiQ29sb3JcIjp7XCIkaWRcIjpcIjE3XCIsXCJBXCI6MjU1LFwiUlwiOjAsXCJHXCI6MCxcIkJcIjowfX0sXCJIb3Jpem9udGFsQWxpZ25tZW50XCI6MCxcIklzVmlzaWJsZVwiOnRydWV9LFwiVG9kYXlNYXJrZXJTaGFwZVN0eWxlXCI6e1wiJGlkXCI6XCIxOFwiLFwiTWFyZ2luXCI6e1wiJGlkXCI6XCIxOVwiLFwiVG9wXCI6MC4wLFwiTGVmdFwiOjAuMCxcIlJpZ2h0XCI6MC4wLFwiQm90dG9tXCI6MC4wfSxcIlBhZGRpbmdcIjp7XCIkaWRcIjpcIjIwXCIsXCJUb3BcIjowLjAsXCJMZWZ0XCI6MC4wLFwiUmlnaHRcIjowLjAsXCJCb3R0b21cIjowLjB9LFwiQmFja2dyb3VuZFwiOntcIiRpZFwiOlwiMjFcIixcIkNvbG9yXCI6e1wiJGlkXCI6XCIyMlwiLFwiQVwiOjI1NSxcIlJcIjoyNTUsXCJHXCI6MCxcIkJcIjowfX0sXCJJc1Zpc2libGVcIjp0cnVlLFwiV2lkdGhcIjowLjAsXCJIZWlnaHRcIjowLjAsXCJCb3JkZXJTdHlsZVwiOm51bGx9LFwiVG9kYXlNYXJrZXJQb3NpdGlvblwiOjMsXCJJc1Zpc2libGVcIjp0cnVlfSxcIlNjYWxlU3R5bGVcIjp7XCIkaWRcIjpcIjIzXCIsXCJTaG93U2VnbWVudFNlcGFyYXRvcnNcIjp0cnVlLFwiU2VnbWVudFNlcGFyYXRvck9wYWNpdHlcIjozMCxcIlNoYXBlXCI6MyxcIlNlZ21lbnRUZXh0U3R5bGVcIjp7XCIkaWRcIjpcIjI0XCIsXCJGb250U2V0dGluZ3NcIjp7XCIkaWRcIjpcIjI1XCIsXCJGb250U2l6ZVwiOjEyLFwiRm9udE5hbWVcIjpcIkNhbGlicmlcIixcIklzQm9sZFwiOmZhbHNlLFwiSXNJdGFsaWNcIjpmYWxzZSxcIklzVW5kZXJsaW5lZFwiOmZhbHNlfSxcIkZvcmVncm91bmRcIjp7XCIkaWRcIjpcIjI2XCIsXCJDb2xvclwiOntcIiRpZFwiOlwiMjdcIixcIkFcIjoyNTUsXCJSXCI6MjMyLFwiR1wiOjIzMixcIkJcIjoyMzJ9fSxcIkhvcml6b250YWxBbGlnbm1lbnRcIjowLFwiSXNWaXNpYmxlXCI6dHJ1ZX0sXCJTaGFwZVN0eWxlXCI6e1wiJGlkXCI6XCIyOFwiLFwiTWFyZ2luXCI6e1wiJGlkXCI6XCIyOVwiLFwiVG9wXCI6MC4wLFwiTGVmdFwiOjEwLjAsXCJSaWdodFwiOjEwLjAsXCJCb3R0b21cIjowLjB9LFwiUGFkZGluZ1wiOntcIiRpZFwiOlwiMzBcIixcIlRvcFwiOjAuMCxcIkxlZnRcIjowLjAsXCJSaWdodFwiOjAuMCxcIkJvdHRvbVwiOjAuMH0sXCJCYWNrZ3JvdW5kXCI6e1wiJGlkXCI6XCIzMVwiLFwiQ29sb3JcIjp7XCIkaWRcIjpcIjMyXCIsXCJBXCI6MjU1LFwiUlwiOjE0LFwiR1wiOjQwLFwiQlwiOjY1fX0sXCJJc1Zpc2libGVcIjp0cnVlLFwiV2lkdGhcIjo4NTguMCxcIkhlaWdodFwiOjIwLjAsXCJCb3JkZXJTdHlsZVwiOntcIiRpZFwiOlwiMzNcIixcIkxpbmVTdHlsZVwiOntcIiRpZFwiOlwiMzRcIixcIkxpbmVDb2xvclwiOntcIiRpZFwiOlwiMzVcIixcIkNvbG9yXCI6e1wiJGlkXCI6XCIzNlwiLFwiQVwiOjI1NSxcIlJcIjoyNTUsXCJHXCI6MCxcIkJcIjowfX0sXCJMaW5lV2VpZ2h0XCI6MC4wLFwiTGluZVR5cGVcIjowfSxcIklzVmlzaWJsZVwiOmZhbHNlfX19LFwiRWxhcHNlZFRpbWVTdHlsZVwiOntcIiRpZFwiOlwiMzdcIixcIkVsYXBzZWRUaW1lQmFja2dyb3VuZFwiOntcIiRpZFwiOlwiMzhcIixcIkNvbG9yXCI6e1wiJGlkXCI6XCIzOVwiLFwiQVwiOjE5MSxcIlJcIjoyNTUsXCJHXCI6MCxcIkJcIjowfX0sXCJFbGFwc2VkVGltZUZvcm1hdFwiOjEsXCJJc1Zpc2libGVcIjp0cnVlfSxcIk1hcmdpblwiOntcIiRpZFwiOlwiNDBcIixcIlRvcFwiOjAuMCxcIkxlZnRcIjoxMC4wLFwiUmlnaHRcIjoxMC4wLFwiQm90dG9tXCI6MC4wfSxcIlBhZGRpbmdcIjp7XCIkaWRcIjpcIjQxXCIsXCJUb3BcIjowLjAsXCJMZWZ0XCI6MC4wLFwiUmlnaHRcIjowLjAsXCJCb3R0b21cIjowLjB9LFwiQmFja2dyb3VuZFwiOntcIiRpZFwiOlwiNDJcIixcIkNvbG9yXCI6e1wiJGlkXCI6XCI0M1wiLFwiQVwiOjI1NSxcIlJcIjo0NyxcIkdcIjo1NCxcIkJcIjoxNTN9fSxcIklzVmlzaWJsZVwiOmZhbHNlLFwiV2lkdGhcIjowLjAsXCJIZWlnaHRcIjowLjAsXCJCb3JkZXJTdHlsZVwiOm51bGx9LFwiVGFza1N0eWxlXCI6e1wiJGlkXCI6XCI0NFwiLFwiU2hhcGVcIjozLFwiU2hhcGVUaGlja25lc3NcIjowLFwiRHVyYXRpb25Gb3JtYXRcIjowLFwiUGVyY2VudGFnZUNvbXBsZXRlVGV4dFN0eWxlXCI6e1wiJGlkXCI6XCI0NVwiLFwiRm9udFNldHRpbmdzXCI6e1wiJGlkXCI6XCI0NlwiLFwiRm9udFNpemVcIjoxMCxcIkZvbnROYW1lXCI6XCJDYWxpYnJpXCIsXCJJc0JvbGRcIjpmYWxzZSxcIklzSXRhbGljXCI6ZmFsc2UsXCJJc1VuZGVybGluZWRcIjpmYWxzZX0sXCJGb3JlZ3JvdW5kXCI6e1wiJGlkXCI6XCI0N1wiLFwiQ29sb3JcIjp7XCIkaWRcIjpcIjQ4XCIsXCJBXCI6MjU1LFwiUlwiOjIzMixcIkdcIjoyMzIsXCJCXCI6MjMyfX0sXCJIb3Jpem9udGFsQWxpZ25tZW50XCI6MSxcIklzVmlzaWJsZVwiOnRydWV9LFwiUGVyY2VudGFnZUNvbXBsZXRlSGlnaGxpZ2h0U3R5bGVcIjp7XCIkaWRcIjpcIjQ5XCIsXCJCYWNrZ3JvdW5kXCI6e1wiJGlkXCI6XCI1MFwiLFwiQ29sb3JcIjp7XCIkaWRcIjpcIjUxXCIsXCJBXCI6ODksXCJSXCI6MCxcIkdcIjowLFwiQlwiOjB9fX0sXCJEdXJhdGlvblN0eWxlXCI6e1wiJGlkXCI6XCI1MlwiLFwiRm9udFNldHRpbmdzXCI6e1wiJGlkXCI6XCI1M1wiLFwiRm9udFNpemVcIjoxMCxcIkZvbnROYW1lXCI6XCJDYWxpYnJpXCIsXCJJc0JvbGRcIjpmYWxzZSxcIklzSXRhbGljXCI6ZmFsc2UsXCJJc1VuZGVybGluZWRcIjpmYWxzZX0sXCJGb3JlZ3JvdW5kXCI6e1wiJGlkXCI6XCI1NFwiLFwiQ29sb3JcIjp7XCIkaWRcIjpcIjU1XCIsXCJBXCI6MjU1LFwiUlwiOjIzNyxcIkdcIjoxMjUsXCJCXCI6NDl9fSxcIkhvcml6b250YWxBbGlnbm1lbnRcIjowLFwiSXNWaXNpYmxlXCI6ZmFsc2V9LFwiSG9yaXpvbnRhbENvbm5lY3RvclN0eWxlXCI6e1wiJGlkXCI6XCI1NlwiLFwiTGluZVN0eWxlXCI6e1wiJGlkXCI6XCI1N1wiLFwiTGluZUNvbG9yXCI6e1wiJGlkXCI6XCI1OFwiLFwiQ29sb3JcIjp7XCIkaWRcIjpcIjU5XCIsXCJBXCI6NTEsXCJSXCI6MjEsXCJHXCI6OTYsXCJCXCI6MTMwfX0sXCJMaW5lV2VpZ2h0XCI6MS4wLFwiTGluZVR5cGVcIjowfSxcIklzVmlzaWJsZVwiOnRydWV9LFwiVmVydGljYWxDb25uZWN0b3JTdHlsZVwiOntcIiRpZFwiOlwiNjBcIixcIkxpbmVTdHlsZVwiOntcIiRpZFwiOlwiNjFcIixcIkxpbmVDb2xvclwiOntcIiRpZFwiOlwiNjJcIixcIkNvbG9yXCI6e1wiJGlkXCI6XCI2M1wiLFwiQVwiOjUxLFwiUlwiOjIxLFwiR1wiOjk2LFwiQlwiOjEzMH19LFwiTGluZVdlaWdodFwiOjEuMCxcIkxpbmVUeXBlXCI6MH0sXCJJc1Zpc2libGVcIjpmYWxzZX0sXCJNYXJnaW5cIjp7XCIkaWRcIjpcIjY0XCIsXCJUb3BcIjowLjAsXCJMZWZ0XCI6MC4wLFwiUmlnaHRcIjowLjAsXCJCb3R0b21cIjowLjB9LFwiU3RhcnREYXRlUG9zaXRpb25cIjo0LFwiRW5kRGF0ZVBvc2l0aW9uXCI6NCxcIlRpdGxlUG9zaXRpb25cIjozLFwiRHVyYXRpb25Qb3NpdGlvblwiOjAsXCJQZXJjZW50YWdlQ29tcGxldGVkUG9zaXRpb25cIjoyLFwiU3BhY2luZ1wiOjMsXCJJc0JlbG93VGltZWJhbmRcIjpmYWxzZSxcIkJhc2VsaW5lU3R5bGVcIjp7XCIkaWRcIjpcIjY1XCIsXCJCYXNlbGluZVNoYXBlU3R5bGVcIjp7XCIkaWRcIjpcIjY2XCIsXCJNYXJnaW5cIjp7XCIkaWRcIjpcIjY3XCIsXCJUb3BcIjowLjAsXCJMZWZ0XCI6MC4wLFwiUmlnaHRcIjowLjAsXCJCb3R0b21cIjowLjB9LFwiUGFkZGluZ1wiOntcIiRpZFwiOlwiNjhcIixcIlRvcFwiOjAuMCxcIkxlZnRcIjowLjAsXCJSaWdodFwiOjAuMCxcIkJvdHRvbVwiOjAuMH0sXCJCYWNrZ3JvdW5kXCI6e1wiJGlkXCI6XCI2OVwiLFwiQ29sb3JcIjp7XCIkaWRcIjpcIjcwXCIsXCJBXCI6MTUzLFwiUlwiOjAsXCJHXCI6MCxcIkJcIjowfX0sXCJJc1Zpc2libGVcIjpmYWxzZSxcIldpZHRoXCI6MC4wLFwiSGVpZ2h0XCI6MC4wLFwiQm9yZGVyU3R5bGVcIjp7XCIkaWRcIjpcIjcxXCIsXCJMaW5lU3R5bGVcIjp7XCIkaWRcIjpcIjcyXCIsXCJMaW5lQ29sb3JcIjp7XCIkaWRcIjpcIjczXCIsXCJDb2xvclwiOntcIiRpZFwiOlwiNzRcIixcIkFcIjoyNTUsXCJSXCI6MjU1LFwiR1wiOjAsXCJCXCI6MH19LFwiTGluZVdlaWdodFwiOjIuMCxcIkxpbmVUeXBlXCI6MH0sXCJJc1Zpc2libGVcIjpmYWxzZX19fSxcIlNoYXBlU3R5bGVcIjp7XCIkaWRcIjpcIjc1XCIsXCJNYXJnaW5cIjp7XCIkaWRcIjpcIjc2XCIsXCJUb3BcIjowLjAsXCJMZWZ0XCI6NC4wLFwiUmlnaHRcIjo0LjAsXCJCb3R0b21cIjowLjB9LFwiUGFkZGluZ1wiOntcIiRpZFwiOlwiNzdcIixcIlRvcFwiOjAuMCxcIkxlZnRcIjowLjAsXCJSaWdodFwiOjAuMCxcIkJvdHRvbVwiOjAuMH0sXCJCYWNrZ3JvdW5kXCI6e1wiJGlkXCI6XCI3OFwiLFwiQ29sb3JcIjp7XCIkaWRcIjpcIjc5XCIsXCJBXCI6MjU1LFwiUlwiOjIxLFwiR1wiOjk2LFwiQlwiOjEzMH19LFwiSXNWaXNpYmxlXCI6dHJ1ZSxcIldpZHRoXCI6MC4wLFwiSGVpZ2h0XCI6MTAuMCxcIkJvcmRlclN0eWxlXCI6e1wiJGlkXCI6XCI4MFwiLFwiTGluZVN0eWxlXCI6e1wiJGlkXCI6XCI4MVwiLFwiTGluZUNvbG9yXCI6e1wiJGlkXCI6XCI4MlwiLFwiQ29sb3JcIjp7XCIkaWRcIjpcIjgzXCIsXCJBXCI6MjU1LFwiUlwiOjIzNCxcIkdcIjoyMixcIkJcIjozMH19LFwiTGluZVdlaWdodFwiOjIuMCxcIkxpbmVUeXBlXCI6MH0sXCJJc1Zpc2libGVcIjpmYWxzZX19LFwiVGl0bGVTdHlsZVwiOntcIiRpZFwiOlwiODRcIixcIkZvbnRTZXR0aW5nc1wiOntcIiRpZFwiOlwiODVcIixcIkZvbnRTaXplXCI6MTEsXCJGb250TmFtZVwiOlwiQ2FsaWJyaVwiLFwiSXNCb2xkXCI6ZmFsc2UsXCJJc0l0YWxpY1wiOmZhbHNlLFwiSXNVbmRlcmxpbmVkXCI6ZmFsc2V9LFwiRm9yZWdyb3VuZFwiOntcIiRpZFwiOlwiODZcIixcIkNvbG9yXCI6e1wiJGlkXCI6XCI4N1wiLFwiQVwiOjI1NSxcIlJcIjowLFwiR1wiOjAsXCJCXCI6MH19LFwiSG9yaXpvbnRhbEFsaWdubWVudFwiOjIsXCJJc1Zpc2libGVcIjp0cnVlfSxcIkRhdGVTdHlsZVwiOntcIiRpZFwiOlwiODhcIixcIkZvbnRTZXR0aW5nc1wiOntcIiRpZFwiOlwiODlcIixcIkZvbnRTaXplXCI6MTAsXCJGb250TmFtZVwiOlwiQ2FsaWJyaVwiLFwiSXNCb2xkXCI6ZmFsc2UsXCJJc0l0YWxpY1wiOmZhbHNlLFwiSXNVbmRlcmxpbmVkXCI6ZmFsc2V9LFwiRm9yZWdyb3VuZFwiOntcIiRpZFwiOlwiOTBcIixcIkNvbG9yXCI6e1wiJGlkXCI6XCI5MVwiLFwiQVwiOjI1NSxcIlJcIjoxNCxcIkdcIjo0MCxcIkJcIjo2NX19LFwiSG9yaXpvbnRhbEFsaWdubWVudFwiOjAsXCJJc1Zpc2libGVcIjp0cnVlfSxcIkRhdGVGb3JtYXRcIjp7XCIkaWRcIjpcIjky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kzXCIsXCJGb3JtYXRcIjowLFwiSXNWaXNpYmxlXCI6ZmFsc2UsXCJMYXN0S25vd25WaXNpYmlsaXR5U3RhdGVcIjpmYWxzZX19LFwiTWlsZXN0b25lU3R5bGVcIjp7XCIkaWRcIjpcIjk0XCIsXCJTaGFwZVwiOjIsXCJJc0JlbG93VGltZWJhbmRcIjpmYWxzZSxcIlNoYXBlU2l6ZVwiOjEsXCJQYWRkaW5nXCI6e1wiJGlkXCI6XCI5NVwiLFwiVG9wXCI6NS4wLFwiTGVmdFwiOjMuMCxcIlJpZ2h0XCI6MC4wLFwiQm90dG9tXCI6Mi4wfSxcIlNoYXBlU3R5bGVcIjp7XCIkaWRcIjpcIjk2XCIsXCJNYXJnaW5cIjp7XCIkaWRcIjpcIjk3XCIsXCJUb3BcIjowLjAsXCJMZWZ0XCI6MC4wLFwiUmlnaHRcIjowLjAsXCJCb3R0b21cIjowLjB9LFwiUGFkZGluZ1wiOntcIiRpZFwiOlwiOThcIixcIlRvcFwiOjAuMCxcIkxlZnRcIjowLjAsXCJSaWdodFwiOjAuMCxcIkJvdHRvbVwiOjAuMH0sXCJCYWNrZ3JvdW5kXCI6e1wiJGlkXCI6XCI5OVwiLFwiQ29sb3JcIjp7XCIkaWRcIjpcIjEwMFwiLFwiQVwiOjI1NSxcIlJcIjoyMzMsXCJHXCI6MTEzLFwiQlwiOjUwfX0sXCJJc1Zpc2libGVcIjp0cnVlLFwiV2lkdGhcIjoxOC4wLFwiSGVpZ2h0XCI6MjAuMCxcIkJvcmRlclN0eWxlXCI6e1wiJGlkXCI6XCIxMDFcIixcIkxpbmVTdHlsZVwiOntcIiRpZFwiOlwiMTAyXCIsXCJMaW5lQ29sb3JcIjp7XCIkaWRcIjpcIjEwM1wiLFwiQ29sb3JcIjp7XCIkaWRcIjpcIjEwNFwiLFwiQVwiOjI1NSxcIlJcIjoyMzQsXCJHXCI6MjIsXCJCXCI6MzB9fSxcIkxpbmVXZWlnaHRcIjoyLjAsXCJMaW5lVHlwZVwiOjB9LFwiSXNWaXNpYmxlXCI6ZmFsc2V9fSxcIlRpdGxlU3R5bGVcIjp7XCIkaWRcIjpcIjEwNVwiLFwiRm9udFNldHRpbmdzXCI6e1wiJGlkXCI6XCIxMDZcIixcIkZvbnRTaXplXCI6MTEsXCJGb250TmFtZVwiOlwiQ2FsaWJyaVwiLFwiSXNCb2xkXCI6dHJ1ZSxcIklzSXRhbGljXCI6ZmFsc2UsXCJJc1VuZGVybGluZWRcIjpmYWxzZX0sXCJGb3JlZ3JvdW5kXCI6e1wiJGlkXCI6XCIxMDdcIixcIkNvbG9yXCI6e1wiJGlkXCI6XCIxMDhcIixcIkFcIjoyNTUsXCJSXCI6MCxcIkdcIjowLFwiQlwiOjB9fSxcIkhvcml6b250YWxBbGlnbm1lbnRcIjowLFwiSXNWaXNpYmxlXCI6dHJ1ZX0sXCJEYXRlU3R5bGVcIjp7XCIkaWRcIjpcIjEwOVwiLFwiRm9udFNldHRpbmdzXCI6e1wiJGlkXCI6XCIxMTBcIixcIkZvbnRTaXplXCI6MTAsXCJGb250TmFtZVwiOlwiQ2FsaWJyaVwiLFwiSXNCb2xkXCI6ZmFsc2UsXCJJc0l0YWxpY1wiOmZhbHNlLFwiSXNVbmRlcmxpbmVkXCI6ZmFsc2V9LFwiRm9yZWdyb3VuZFwiOntcIiRpZFwiOlwiMTExXCIsXCJDb2xvclwiOntcIiRpZFwiOlwiMTEyXCIsXCJBXCI6MjU1LFwiUlwiOjE0LFwiR1wiOjQwLFwiQlwiOjY1fX0sXCJIb3Jpem9udGFsQWxpZ25tZW50XCI6MCxcIklzVmlzaWJsZVwiOnRydWV9LFwiRGF0ZUZvcm1hdFwiOntcIiRpZFwiOlwiMTEzXCIsXCJGb3JtYXRTdHJpbmdcIjpcIk1NTSBkLCB5eXl5XCIsXCJTZXBhcmF0b3JcIjpcIi9cIixcIlVzZUludGVybmF0aW9uYWxEYXRlRm9ybWF0XCI6ZmFsc2UsXCJEYXRlSXNWaXNpYmxlXCI6dHJ1ZSxcIlRpbWVJc1Zpc2libGVcIjpmYWxzZSxcIkhvdXJEaWdpdHNcIjoxLFwiQW1QbURlc2lnbmF0b3JcIjoyLFwiVHJpbTAwTWludXRlc1wiOmZhbHNlfSxcIldlZWtOdW1iZXJpbmdcIjp7XCIkaWRcIjpcIjExNFwiLFwiRm9ybWF0XCI6MCxcIklzVmlzaWJsZVwiOmZhbHNlLFwiTGFzdEtub3duVmlzaWJpbGl0eVN0YXRlXCI6ZmFsc2V9fSxcIk1vdFN0eWxlXCI6e1wiJGlkXCI6XCIxMTVcIixcIlNoYXBlXCI6MixcIlNoYXBlU2l6ZVwiOjEsXCJEZXRhaWxzU3BhY2luZ1wiOjAuMCxcIlBhZGRpbmdcIjp7XCIkaWRcIjpcIjExNlwiLFwiVG9wXCI6NS4wLFwiTGVmdFwiOjMuMCxcIlJpZ2h0XCI6MC4wLFwiQm90dG9tXCI6Mi4wfSxcIlBvc2l0aW9uT25UYXNrXCI6MSxcIlNoYXBlU3R5bGVcIjp7XCIkaWRcIjpcIjExN1wiLFwiTWFyZ2luXCI6e1wiJGlkXCI6XCIxMThcIixcIlRvcFwiOjAuMCxcIkxlZnRcIjowLjAsXCJSaWdodFwiOjAuMCxcIkJvdHRvbVwiOjAuMH0sXCJQYWRkaW5nXCI6e1wiJGlkXCI6XCIxMTlcIixcIlRvcFwiOjAuMCxcIkxlZnRcIjowLjAsXCJSaWdodFwiOjAuMCxcIkJvdHRvbVwiOjAuMH0sXCJCYWNrZ3JvdW5kXCI6e1wiJGlkXCI6XCIxMjBcIixcIkNvbG9yXCI6e1wiJGlkXCI6XCIxMjFcIixcIkFcIjoyNTUsXCJSXCI6MjMzLFwiR1wiOjExMyxcIkJcIjo1MH19LFwiSXNWaXNpYmxlXCI6dHJ1ZSxcIldpZHRoXCI6MTMuMCxcIkhlaWdodFwiOjEzLjAsXCJCb3JkZXJTdHlsZVwiOntcIiRpZFwiOlwiMTIyXCIsXCJMaW5lU3R5bGVcIjp7XCIkaWRcIjpcIjEyM1wiLFwiTGluZUNvbG9yXCI6e1wiJGlkXCI6XCIxMjRcIixcIkNvbG9yXCI6e1wiJGlkXCI6XCIxMjVcIixcIkFcIjoyNTUsXCJSXCI6MjM0LFwiR1wiOjIyLFwiQlwiOjMwfX0sXCJMaW5lV2VpZ2h0XCI6Mi4wLFwiTGluZVR5cGVcIjowfSxcIklzVmlzaWJsZVwiOmZhbHNlfX0sXCJUaXRsZVN0eWxlXCI6e1wiJGlkXCI6XCIxMjZcIixcIkZvbnRTZXR0aW5nc1wiOntcIiRpZFwiOlwiMTI3XCIsXCJGb250U2l6ZVwiOjExLFwiRm9udE5hbWVcIjpcIkNhbGlicmlcIixcIklzQm9sZFwiOnRydWUsXCJJc0l0YWxpY1wiOmZhbHNlLFwiSXNVbmRlcmxpbmVkXCI6ZmFsc2V9LFwiRm9yZWdyb3VuZFwiOntcIiRpZFwiOlwiMTI4XCIsXCJDb2xvclwiOntcIiRpZFwiOlwiMTI5XCIsXCJBXCI6MjU1LFwiUlwiOjAsXCJHXCI6MCxcIkJcIjowfX0sXCJIb3Jpem9udGFsQWxpZ25tZW50XCI6MCxcIklzVmlzaWJsZVwiOnRydWV9LFwiRGF0ZVN0eWxlXCI6e1wiJGlkXCI6XCIxMzBcIixcIkZvbnRTZXR0aW5nc1wiOntcIiRpZFwiOlwiMTMxXCIsXCJGb250U2l6ZVwiOjEwLFwiRm9udE5hbWVcIjpcIkNhbGlicmlcIixcIklzQm9sZFwiOmZhbHNlLFwiSXNJdGFsaWNcIjpmYWxzZSxcIklzVW5kZXJsaW5lZFwiOmZhbHNlfSxcIkZvcmVncm91bmRcIjp7XCIkaWRcIjpcIjEzMlwiLFwiQ29sb3JcIjp7XCIkaWRcIjpcIjEzM1wiLFwiQVwiOjI1NSxcIlJcIjoxNCxcIkdcIjo0MCxcIkJcIjo2NX19LFwiSG9yaXpvbnRhbEFsaWdubWVudFwiOjAsXCJJc1Zpc2libGVcIjp0cnVlfSxcIkRhdGVGb3JtYXRcIjp7XCIkaWRcIjpcIjEzNFwiLFwiRm9ybWF0U3RyaW5nXCI6XCJNTU0gZCwgeXl5eVwiLFwiU2VwYXJhdG9yXCI6XCIvXCIsXCJVc2VJbnRlcm5hdGlvbmFsRGF0ZUZvcm1hdFwiOmZhbHNlLFwiRGF0ZUlzVmlzaWJsZVwiOnRydWUsXCJUaW1lSXNWaXNpYmxlXCI6ZmFsc2UsXCJIb3VyRGlnaXRzXCI6MSxcIkFtUG1EZXNpZ25hdG9yXCI6MixcIlRyaW0wME1pbnV0ZXNcIjpmYWxzZX0sXCJXZWVrTnVtYmVyaW5nXCI6e1wiJGlkXCI6XCIxMzVcIixcIkZvcm1hdFwiOjAsXCJJc1Zpc2libGVcIjpmYWxzZSxcIkxhc3RLbm93blZpc2liaWxpdHlTdGF0ZVwiOmZhbHNlfX0sXCJTd2ltbGFuZVYyU3R5bGVcIjp7XCIkaWRcIjpcIjEzNlwiLFwiU3R5bGVJZFwiOlwiMzMyY2ZiMTMtYjQwMS00ZWMzLWI2NTUtNzM5NjhkMDRkNzQ5XCIsXCJOYW1lXCI6XCJTd2ltbGFuZSBTdHlsZSAxXCIsXCJIZWFkZXJTdHlsZVwiOntcIiRpZFwiOlwiMTM3XCIsXCJUZXh0U3R5bGVcIjp7XCIkaWRcIjpcIjEzOFwiLFwiRm9udFNldHRpbmdzXCI6e1wiJGlkXCI6XCIxMzlcIixcIkZvbnRTaXplXCI6MTEsXCJGb250TmFtZVwiOlwiQ2FsaWJyaVwiLFwiSXNCb2xkXCI6ZmFsc2UsXCJJc0l0YWxpY1wiOmZhbHNlLFwiSXNVbmRlcmxpbmVkXCI6ZmFsc2V9LFwiRm9yZWdyb3VuZFwiOntcIiRpZFwiOlwiMTQwXCIsXCJDb2xvclwiOntcIiRpZFwiOlwiMTQxXCIsXCJBXCI6MjU1LFwiUlwiOjI1NSxcIkdcIjoyNTUsXCJCXCI6MjU1fX0sXCJIb3Jpem9udGFsQWxpZ25tZW50XCI6MCxcIklzVmlzaWJsZVwiOnRydWV9LFwiUmVjdGFuZ2xlU3R5bGVcIjp7XCIkaWRcIjpcIjE0MlwiLFwiTWFyZ2luXCI6e1wiJGlkXCI6XCIxNDNcIixcIlRvcFwiOjAuMCxcIkxlZnRcIjowLjAsXCJSaWdodFwiOjAuMCxcIkJvdHRvbVwiOjAuMH0sXCJQYWRkaW5nXCI6e1wiJGlkXCI6XCIxNDRcIixcIlRvcFwiOjAuMCxcIkxlZnRcIjowLjAsXCJSaWdodFwiOjAuMCxcIkJvdHRvbVwiOjAuMH0sXCJCYWNrZ3JvdW5kXCI6e1wiJGlkXCI6XCIxNDVcIixcIkNvbG9yXCI6e1wiJGlkXCI6XCIxNDZcIixcIkFcIjoyNTUsXCJSXCI6MjEsXCJHXCI6OTYsXCJCXCI6MTMwfX0sXCJJc1Zpc2libGVcIjp0cnVlLFwiV2lkdGhcIjowLjAsXCJIZWlnaHRcIjowLjAsXCJCb3JkZXJTdHlsZVwiOntcIiRpZFwiOlwiMTQ3XCIsXCJMaW5lU3R5bGVcIjp7XCIkaWRcIjpcIjE0OFwiLFwiTGluZUNvbG9yXCI6e1wiJGlkXCI6XCIxNDlcIixcIkNvbG9yXCI6e1wiJGlkXCI6XCIxNTBcIixcIkFcIjoyNTUsXCJSXCI6MjU1LFwiR1wiOjI1NSxcIkJcIjoyNTV9fSxcIkxpbmVXZWlnaHRcIjowLjAsXCJMaW5lVHlwZVwiOjB9LFwiSXNWaXNpYmxlXCI6ZmFsc2V9fX0sXCJCYWNrZ3JvdW5kU3R5bGVcIjp7XCIkaWRcIjpcIjE1MVwiLFwiTWFyZ2luXCI6e1wiJGlkXCI6XCIxNTJcIixcIlRvcFwiOjAuMCxcIkxlZnRcIjowLjAsXCJSaWdodFwiOjAuMCxcIkJvdHRvbVwiOjAuMH0sXCJQYWRkaW5nXCI6e1wiJGlkXCI6XCIxNTNcIixcIlRvcFwiOjAuMCxcIkxlZnRcIjowLjAsXCJSaWdodFwiOjAuMCxcIkJvdHRvbVwiOjAuMH0sXCJCYWNrZ3JvdW5kXCI6e1wiJGlkXCI6XCIxNTRcIixcIkNvbG9yXCI6e1wiJGlkXCI6XCIxNTVcIixcIkFcIjo1MSxcIlJcIjoyMDAsXCJHXCI6MjAwLFwiQlwiOjIwMH19LFwiSXNWaXNpYmxlXCI6dHJ1ZSxcIldpZHRoXCI6MC4wLFwiSGVpZ2h0XCI6MC4wLFwiQm9yZGVyU3R5bGVcIjp7XCIkaWRcIjpcIjE1NlwiLFwiTGluZVN0eWxlXCI6e1wiJGlkXCI6XCIxNTdcIixcIkxpbmVDb2xvclwiOntcIiRpZFwiOlwiMTU4XCIsXCJDb2xvclwiOntcIiRpZFwiOlwiMTU5XCIsXCJBXCI6MjU1LFwiUlwiOjIzNCxcIkdcIjoyMixcIkJcIjozMH19LFwiTGluZVdlaWdodFwiOjIuMCxcIkxpbmVUeXBlXCI6MH0sXCJJc1Zpc2libGVcIjpmYWxzZX19LFwiSXNBYm92ZVRpbWViYW5kXCI6ZmFsc2UsXCJTcGFjaW5nXCI6MyxcIkRlZmF1bHRTd2ltbGFuZUFjdGl2aXR5U3R5bGVcIjp7XCIkaWRcIjpcIjE2MFwiLFwiSGVhZGVyU3R5bGVcIjp7XCIkaWRcIjpcIjE2MVwiLFwiVGV4dFN0eWxlXCI6e1wiJGlkXCI6XCIxNjJcIixcIkZvbnRTZXR0aW5nc1wiOntcIiRpZFwiOlwiMTYzXCIsXCJGb250U2l6ZVwiOjExLFwiRm9udE5hbWVcIjpcIkNhbGlicmlcIixcIklzQm9sZFwiOmZhbHNlLFwiSXNJdGFsaWNcIjpmYWxzZSxcIklzVW5kZXJsaW5lZFwiOmZhbHNlfSxcIkZvcmVncm91bmRcIjp7XCIkaWRcIjpcIjE2NFwiLFwiQ29sb3JcIjp7XCIkaWRcIjpcIjE2NVwiLFwiQVwiOjI1NSxcIlJcIjowLFwiR1wiOjAsXCJCXCI6MH19LFwiSG9yaXpvbnRhbEFsaWdubWVudFwiOjAsXCJJc1Zpc2libGVcIjp0cnVlfSxcIlJlY3RhbmdsZVN0eWxlXCI6e1wiJGlkXCI6XCIxNjZcIixcIk1hcmdpblwiOntcIiRpZFwiOlwiMTY3XCIsXCJUb3BcIjowLjAsXCJMZWZ0XCI6MC4wLFwiUmlnaHRcIjowLjAsXCJCb3R0b21cIjowLjB9LFwiUGFkZGluZ1wiOntcIiRpZFwiOlwiMTY4XCIsXCJUb3BcIjowLjAsXCJMZWZ0XCI6MC4wLFwiUmlnaHRcIjowLjAsXCJCb3R0b21cIjowLjB9LFwiQmFja2dyb3VuZFwiOntcIiRpZFwiOlwiMTY5XCIsXCJDb2xvclwiOntcIiRpZFwiOlwiMTcwXCIsXCJBXCI6NjMsXCJSXCI6MjEsXCJHXCI6OTYsXCJCXCI6MTMwfX0sXCJJc1Zpc2libGVcIjp0cnVlLFwiV2lkdGhcIjowLjAsXCJIZWlnaHRcIjowLjAsXCJCb3JkZXJTdHlsZVwiOntcIiRpZFwiOlwiMTcxXCIsXCJMaW5lU3R5bGVcIjp7XCIkaWRcIjpcIjE3MlwiLFwiTGluZUNvbG9yXCI6e1wiJGlkXCI6XCIxNzNcIixcIkNvbG9yXCI6e1wiJGlkXCI6XCIxNzRcIixcIkFcIjoyNTUsXCJSXCI6MjU1LFwiR1wiOjAsXCJCXCI6MH19LFwiTGluZVdlaWdodFwiOjAuMCxcIkxpbmVUeXBlXCI6MH0sXCJJc1Zpc2libGVcIjpmYWxzZX19fSxcIkJhY2tncm91bmRTdHlsZVwiOntcIiRpZFwiOlwiMTc1XCIsXCJNYXJnaW5cIjp7XCIkaWRcIjpcIjE3NlwiLFwiVG9wXCI6MC4wLFwiTGVmdFwiOjAuMCxcIlJpZ2h0XCI6MC4wLFwiQm90dG9tXCI6MC4wfSxcIlBhZGRpbmdcIjp7XCIkaWRcIjpcIjE3N1wiLFwiVG9wXCI6MC4wLFwiTGVmdFwiOjAuMCxcIlJpZ2h0XCI6MC4wLFwiQm90dG9tXCI6MC4wfSxcIkJhY2tncm91bmRcIjp7XCIkaWRcIjpcIjE3OFwiLFwiQ29sb3JcIjp7XCIkaWRcIjpcIjE3OVwiLFwiQVwiOjUxLFwiUlwiOjIwMCxcIkdcIjoyMDAsXCJCXCI6MjAwfX0sXCJJc1Zpc2libGVcIjp0cnVlLFwiV2lkdGhcIjowLjAsXCJIZWlnaHRcIjowLjAsXCJCb3JkZXJTdHlsZVwiOntcIiRpZFwiOlwiMTgwXCIsXCJMaW5lU3R5bGVcIjp7XCIkaWRcIjpcIjE4MVwiLFwiTGluZUNvbG9yXCI6e1wiJGlkXCI6XCIxODJcIixcIkNvbG9yXCI6e1wiJGlkXCI6XCIxODNcIixcIkFcIjoyNTUsXCJSXCI6MjM0LFwiR1wiOjIyLFwiQlwiOjMwfX0sXCJMaW5lV2VpZ2h0XCI6Mi4wLFwiTGluZVR5cGVcIjowfSxcIklzVmlzaWJsZVwiOmZhbHNlfX19LFwiRGVmYXVsdFN3aW1sYW5lTWlsZXN0b25lU3R5bGVcIjp7XCIkaWRcIjpcIjE4NFwiLFwiVGl0bGVQb3NpdGlvblwiOjAsXCJEYXRlUG9zaXRpb25cIjoyLFwiU2hhcGVUeXBlXCI6MSxcIlNoYXBlU2l6ZVwiOjAsXCJTcGFjaW5nXCI6NSxcIlNoYXBlU3R5bGVcIjp7XCIkaWRcIjpcIjE4NVwiLFwiTWFyZ2luXCI6e1wiJGlkXCI6XCIxODZcIixcIlRvcFwiOjAuMCxcIkxlZnRcIjowLjAsXCJSaWdodFwiOjAuMCxcIkJvdHRvbVwiOjAuMH0sXCJQYWRkaW5nXCI6e1wiJGlkXCI6XCIxODdcIixcIlRvcFwiOjAuMCxcIkxlZnRcIjowLjAsXCJSaWdodFwiOjAuMCxcIkJvdHRvbVwiOjAuMH0sXCJCYWNrZ3JvdW5kXCI6e1wiJGlkXCI6XCIxODhcIixcIkNvbG9yXCI6e1wiJGlkXCI6XCIxODlcIixcIkFcIjoyNTUsXCJSXCI6MjEsXCJHXCI6OTYsXCJCXCI6MTMwfX0sXCJJc1Zpc2libGVcIjp0cnVlLFwiV2lkdGhcIjoxMi4wLFwiSGVpZ2h0XCI6MTQuMCxcIkJvcmRlclN0eWxlXCI6e1wiJGlkXCI6XCIxOTBcIixcIkxpbmVTdHlsZVwiOntcIiRpZFwiOlwiMTkxXCIsXCJMaW5lQ29sb3JcIjp7XCIkaWRcIjpcIjE5MlwiLFwiQ29sb3JcIjp7XCIkaWRcIjpcIjE5M1wiLFwiQVwiOjI1NSxcIlJcIjoyMzQsXCJHXCI6MjIsXCJCXCI6MzB9fSxcIkxpbmVXZWlnaHRcIjoyLjAsXCJMaW5lVHlwZVwiOjB9LFwiSXNWaXNpYmxlXCI6ZmFsc2V9fSxcIlRpdGxlU3R5bGVcIjp7XCIkaWRcIjpcIjE5NFwiLFwiRm9udFNldHRpbmdzXCI6e1wiJGlkXCI6XCIxOTVcIixcIkZvbnRTaXplXCI6MTEsXCJGb250TmFtZVwiOlwiQ2FsaWJyaVwiLFwiSXNCb2xkXCI6ZmFsc2UsXCJJc0l0YWxpY1wiOmZhbHNlLFwiSXNVbmRlcmxpbmVkXCI6ZmFsc2V9LFwiRm9yZWdyb3VuZFwiOntcIiRpZFwiOlwiMTk2XCIsXCJDb2xvclwiOntcIiRpZFwiOlwiMTk3XCIsXCJBXCI6MjU1LFwiUlwiOjAsXCJHXCI6MCxcIkJcIjowfX0sXCJIb3Jpem9udGFsQWxpZ25tZW50XCI6MixcIklzVmlzaWJsZVwiOnRydWV9LFwiRGF0ZVN0eWxlXCI6e1wiJGlkXCI6XCIxOThcIixcIkZvbnRTZXR0aW5nc1wiOntcIiRpZFwiOlwiMTk5XCIsXCJGb250U2l6ZVwiOjEwLFwiRm9udE5hbWVcIjpcIkNhbGlicmlcIixcIklzQm9sZFwiOmZhbHNlLFwiSXNJdGFsaWNcIjpmYWxzZSxcIklzVW5kZXJsaW5lZFwiOmZhbHNlfSxcIkZvcmVncm91bmRcIjp7XCIkaWRcIjpcIjIwMFwiLFwiQ29sb3JcIjp7XCIkaWRcIjpcIjIwMVwiLFwiQVwiOjI1NSxcIlJcIjoxNCxcIkdcIjo0MCxcIkJcIjo2NX19LFwiSG9yaXpvbnRhbEFsaWdubWVudFwiOjAsXCJJc1Zpc2libGVcIjp0cnVlfSxcIkRhdGVGb3JtYXRcIjp7XCIkaWRcIjpcIjIwMl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yMDNcIixcIkZvcm1hdFwiOjAsXCJJc1Zpc2libGVcIjpmYWxzZSxcIkxhc3RLbm93blZpc2liaWxpdHlTdGF0ZVwiOmZhbHNlfX0sXCJEZWZhdWx0U3dpbWxhbmVUYXNrU3R5bGVcIjp7XCIkaWRcIjpcIjIwNFwiLFwiU2hhcGVcIjoxLFwiU2hhcGVUaGlja25lc3NcIjowLFwiRHVyYXRpb25Gb3JtYXRcIjowLFwiUGVyY2VudGFnZUNvbXBsZXRlVGV4dFN0eWxlXCI6e1wiJGlkXCI6XCIyMDVcIixcIkZvbnRTZXR0aW5nc1wiOntcIiRpZFwiOlwiMjA2XCIsXCJGb250U2l6ZVwiOjEwLFwiRm9udE5hbWVcIjpcIkNhbGlicmlcIixcIklzQm9sZFwiOmZhbHNlLFwiSXNJdGFsaWNcIjpmYWxzZSxcIklzVW5kZXJsaW5lZFwiOmZhbHNlfSxcIkZvcmVncm91bmRcIjp7XCIkaWRcIjpcIjIwN1wiLFwiQ29sb3JcIjp7XCIkaWRcIjpcIjIwOFwiLFwiQVwiOjI1NSxcIlJcIjoyMzIsXCJHXCI6MjMyLFwiQlwiOjIzMn19LFwiSG9yaXpvbnRhbEFsaWdubWVudFwiOjEsXCJJc1Zpc2libGVcIjp0cnVlfSxcIlBlcmNlbnRhZ2VDb21wbGV0ZUhpZ2hsaWdodFN0eWxlXCI6e1wiJGlkXCI6XCIyMDlcIixcIkJhY2tncm91bmRcIjp7XCIkaWRcIjpcIjIxMFwiLFwiQ29sb3JcIjp7XCIkaWRcIjpcIjIxMVwiLFwiQVwiOjg5LFwiUlwiOjAsXCJHXCI6MCxcIkJcIjowfX19LFwiRHVyYXRpb25TdHlsZVwiOntcIiRpZFwiOlwiMjEyXCIsXCJGb250U2V0dGluZ3NcIjp7XCIkaWRcIjpcIjIxM1wiLFwiRm9udFNpemVcIjoxMCxcIkZvbnROYW1lXCI6XCJDYWxpYnJpXCIsXCJJc0JvbGRcIjpmYWxzZSxcIklzSXRhbGljXCI6ZmFsc2UsXCJJc1VuZGVybGluZWRcIjpmYWxzZX0sXCJGb3JlZ3JvdW5kXCI6e1wiJGlkXCI6XCIyMTRcIixcIkNvbG9yXCI6e1wiJGlkXCI6XCIyMTVcIixcIkFcIjoyNTUsXCJSXCI6MjM3LFwiR1wiOjEyNSxcIkJcIjo0OX19LFwiSG9yaXpvbnRhbEFsaWdubWVudFwiOjAsXCJJc1Zpc2libGVcIjpmYWxzZX0sXCJNYXJnaW5cIjp7XCIkaWRcIjpcIjIxNlwiLFwiVG9wXCI6MC4wLFwiTGVmdFwiOjAuMCxcIlJpZ2h0XCI6MC4wLFwiQm90dG9tXCI6MC4wfSxcIlN0YXJ0RGF0ZVBvc2l0aW9uXCI6MyxcIkVuZERhdGVQb3NpdGlvblwiOjMsXCJUaXRsZVBvc2l0aW9uXCI6NCxcIkR1cmF0aW9uUG9zaXRpb25cIjowLFwiUGVyY2VudGFnZUNvbXBsZXRlZFBvc2l0aW9uXCI6MixcIlNwYWNpbmdcIjozLFwiQmFzZWxpbmVTdHlsZVwiOntcIiRpZFwiOlwiMjE3XCIsXCJCYXNlbGluZVNoYXBlU3R5bGVcIjp7XCIkaWRcIjpcIjIxOFwiLFwiTWFyZ2luXCI6e1wiJGlkXCI6XCIyMTlcIixcIlRvcFwiOjAuMCxcIkxlZnRcIjowLjAsXCJSaWdodFwiOjAuMCxcIkJvdHRvbVwiOjAuMH0sXCJQYWRkaW5nXCI6e1wiJGlkXCI6XCIyMjBcIixcIlRvcFwiOjAuMCxcIkxlZnRcIjowLjAsXCJSaWdodFwiOjAuMCxcIkJvdHRvbVwiOjAuMH0sXCJCYWNrZ3JvdW5kXCI6e1wiJGlkXCI6XCIyMjFcIixcIkNvbG9yXCI6e1wiJGlkXCI6XCIyMjJcIixcIkFcIjoxNTMsXCJSXCI6MCxcIkdcIjowLFwiQlwiOjB9fSxcIklzVmlzaWJsZVwiOmZhbHNlLFwiV2lkdGhcIjowLjAsXCJIZWlnaHRcIjowLjAsXCJCb3JkZXJTdHlsZVwiOntcIiRpZFwiOlwiMjIzXCIsXCJMaW5lU3R5bGVcIjp7XCIkaWRcIjpcIjIyNFwiLFwiTGluZUNvbG9yXCI6e1wiJGlkXCI6XCIyMjVcIixcIkNvbG9yXCI6e1wiJGlkXCI6XCIyMjZcIixcIkFcIjoyNTUsXCJSXCI6MjU1LFwiR1wiOjAsXCJCXCI6MH19LFwiTGluZVdlaWdodFwiOjIuMCxcIkxpbmVUeXBlXCI6MH0sXCJJc1Zpc2libGVcIjpmYWxzZX19fSxcIlNoYXBlU3R5bGVcIjp7XCIkaWRcIjpcIjIyN1wiLFwiTWFyZ2luXCI6e1wiJGlkXCI6XCIyMjhcIixcIlRvcFwiOjAuMCxcIkxlZnRcIjo0LjAsXCJSaWdodFwiOjQuMCxcIkJvdHRvbVwiOjAuMH0sXCJQYWRkaW5nXCI6e1wiJGlkXCI6XCIyMjlcIixcIlRvcFwiOjAuMCxcIkxlZnRcIjowLjAsXCJSaWdodFwiOjAuMCxcIkJvdHRvbVwiOjAuMH0sXCJCYWNrZ3JvdW5kXCI6e1wiJGlkXCI6XCIyMzBcIixcIkNvbG9yXCI6e1wiJGlkXCI6XCIyMzFcIixcIkFcIjoyNTUsXCJSXCI6MjEsXCJHXCI6OTYsXCJCXCI6MTMwfX0sXCJJc1Zpc2libGVcIjp0cnVlLFwiV2lkdGhcIjowLjAsXCJIZWlnaHRcIjoxMC4wLFwiQm9yZGVyU3R5bGVcIjp7XCIkaWRcIjpcIjIzMlwiLFwiTGluZVN0eWxlXCI6e1wiJGlkXCI6XCIyMzNcIixcIkxpbmVDb2xvclwiOntcIiRpZFwiOlwiMjM0XCIsXCJDb2xvclwiOntcIiRpZFwiOlwiMjM1XCIsXCJBXCI6MjU1LFwiUlwiOjIzNCxcIkdcIjoyMixcIkJcIjozMH19LFwiTGluZVdlaWdodFwiOjIuMCxcIkxpbmVUeXBlXCI6MH0sXCJJc1Zpc2libGVcIjpmYWxzZX19LFwiVGl0bGVTdHlsZVwiOntcIiRpZFwiOlwiMjM2XCIsXCJGb250U2V0dGluZ3NcIjp7XCIkaWRcIjpcIjIzN1wiLFwiRm9udFNpemVcIjoxMSxcIkZvbnROYW1lXCI6XCJDYWxpYnJpXCIsXCJJc0JvbGRcIjpmYWxzZSxcIklzSXRhbGljXCI6ZmFsc2UsXCJJc1VuZGVybGluZWRcIjpmYWxzZX0sXCJGb3JlZ3JvdW5kXCI6e1wiJGlkXCI6XCIyMzhcIixcIkNvbG9yXCI6e1wiJGlkXCI6XCIyMzlcIixcIkFcIjoyNTUsXCJSXCI6MCxcIkdcIjowLFwiQlwiOjB9fSxcIkhvcml6b250YWxBbGlnbm1lbnRcIjowLFwiSXNWaXNpYmxlXCI6dHJ1ZX0sXCJEYXRlU3R5bGVcIjp7XCIkaWRcIjpcIjI0MFwiLFwiRm9udFNldHRpbmdzXCI6e1wiJGlkXCI6XCIyNDFcIixcIkZvbnRTaXplXCI6MTAsXCJGb250TmFtZVwiOlwiQ2FsaWJyaVwiLFwiSXNCb2xkXCI6ZmFsc2UsXCJJc0l0YWxpY1wiOmZhbHNlLFwiSXNVbmRlcmxpbmVkXCI6ZmFsc2V9LFwiRm9yZWdyb3VuZFwiOntcIiRpZFwiOlwiMjQyXCIsXCJDb2xvclwiOntcIiRpZFwiOlwiMjQzXCIsXCJBXCI6MjU1LFwiUlwiOjE0LFwiR1wiOjQwLFwiQlwiOjY1fX0sXCJIb3Jpem9udGFsQWxpZ25tZW50XCI6MixcIklzVmlzaWJsZVwiOnRydWV9LFwiRGF0ZUZvcm1hdFwiOntcIiRpZFwiOlwiMjQ0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I0NVwiLFwiRm9ybWF0XCI6MCxcIklzVmlzaWJsZVwiOmZhbHNlLFwiTGFzdEtub3duVmlzaWJpbGl0eVN0YXRlXCI6ZmFsc2V9fSxcIkRlZmF1bHRTd2ltbGFuZU1vdFN0eWxlXCI6e1wiJGlkXCI6XCIyNDZcIixcIlNoYXBlXCI6MSxcIlNoYXBlU2l6ZVwiOjAsXCJEZXRhaWxzU3BhY2luZ1wiOjAuMCxcIlBhZGRpbmdcIjp7XCIkaWRcIjpcIjI0N1wiLFwiVG9wXCI6NS4wLFwiTGVmdFwiOjMuMCxcIlJpZ2h0XCI6MC4wLFwiQm90dG9tXCI6Mi4wfSxcIlBvc2l0aW9uT25UYXNrXCI6MSxcIlNoYXBlU3R5bGVcIjp7XCIkaWRcIjpcIjI0OFwiLFwiTWFyZ2luXCI6e1wiJGlkXCI6XCIyNDlcIixcIlRvcFwiOjAuMCxcIkxlZnRcIjowLjAsXCJSaWdodFwiOjAuMCxcIkJvdHRvbVwiOjAuMH0sXCJQYWRkaW5nXCI6e1wiJGlkXCI6XCIyNTBcIixcIlRvcFwiOjAuMCxcIkxlZnRcIjowLjAsXCJSaWdodFwiOjAuMCxcIkJvdHRvbVwiOjAuMH0sXCJCYWNrZ3JvdW5kXCI6e1wiJGlkXCI6XCIyNTFcIixcIkNvbG9yXCI6e1wiJGlkXCI6XCIyNTJcIixcIkFcIjoyNTUsXCJSXCI6MTEsXCJHXCI6NDgsXCJCXCI6NjV9fSxcIklzVmlzaWJsZVwiOnRydWUsXCJXaWR0aFwiOjEyLjAsXCJIZWlnaHRcIjoxNC4wLFwiQm9yZGVyU3R5bGVcIjp7XCIkaWRcIjpcIjI1M1wiLFwiTGluZVN0eWxlXCI6e1wiJGlkXCI6XCIyNTRcIixcIkxpbmVDb2xvclwiOntcIiRpZFwiOlwiMjU1XCIsXCJDb2xvclwiOntcIiRpZFwiOlwiMjU2XCIsXCJBXCI6MjU1LFwiUlwiOjI1NSxcIkdcIjowLFwiQlwiOjB9fSxcIkxpbmVXZWlnaHRcIjowLjAsXCJMaW5lVHlwZVwiOjB9LFwiSXNWaXNpYmxlXCI6ZmFsc2V9fSxcIlRpdGxlU3R5bGVcIjp7XCIkaWRcIjpcIjI1N1wiLFwiRm9udFNldHRpbmdzXCI6e1wiJGlkXCI6XCIyNThcIixcIkZvbnRTaXplXCI6MTEsXCJGb250TmFtZVwiOlwiQ2FsaWJyaVwiLFwiSXNCb2xkXCI6ZmFsc2UsXCJJc0l0YWxpY1wiOmZhbHNlLFwiSXNVbmRlcmxpbmVkXCI6ZmFsc2V9LFwiRm9yZWdyb3VuZFwiOntcIiRpZFwiOlwiMjU5XCIsXCJDb2xvclwiOntcIiRpZFwiOlwiMjYwXCIsXCJBXCI6MjU1LFwiUlwiOjAsXCJHXCI6MCxcIkJcIjowfX0sXCJIb3Jpem9udGFsQWxpZ25tZW50XCI6MSxcIklzVmlzaWJsZVwiOnRydWV9LFwiRGF0ZVN0eWxlXCI6e1wiJGlkXCI6XCIyNjFcIixcIkZvbnRTZXR0aW5nc1wiOntcIiRpZFwiOlwiMjYyXCIsXCJGb250U2l6ZVwiOjEwLFwiRm9udE5hbWVcIjpcIkNhbGlicmlcIixcIklzQm9sZFwiOmZhbHNlLFwiSXNJdGFsaWNcIjpmYWxzZSxcIklzVW5kZXJsaW5lZFwiOmZhbHNlfSxcIkZvcmVncm91bmRcIjp7XCIkaWRcIjpcIjI2M1wiLFwiQ29sb3JcIjp7XCIkaWRcIjpcIjI2NFwiLFwiQVwiOjI1NSxcIlJcIjoxNCxcIkdcIjo0MCxcIkJcIjo2NX19LFwiSG9yaXpvbnRhbEFsaWdubWVudFwiOjEsXCJJc1Zpc2libGVcIjp0cnVlfSxcIkRhdGVGb3JtYXRcIjp7XCIkaWRcIjpcIjI2NV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yNjZcIixcIkZvcm1hdFwiOjAsXCJJc1Zpc2libGVcIjpmYWxzZSxcIkxhc3RLbm93blZpc2liaWxpdHlTdGF0ZVwiOmZhbHNlfX19LFwiX2FkZGl0aW9uYWxTd2ltbGFuZVYyU3R5bGVzXCI6W3tcIiRpZFwiOlwiMjY3XCIsXCJTdHlsZUlkXCI6XCI5ODUxM2UxMC01NTFjLTRmMzAtYWMxMS1hMDY5MGU5MDMxMzRcIixcIk5hbWVcIjpcIlN3aW1sYW5lIFN0eWxlIDJcIixcIkhlYWRlclN0eWxlXCI6e1wiJGlkXCI6XCIyNjhcIixcIlRleHRTdHlsZVwiOntcIiRpZFwiOlwiMjY5XCIsXCJGb250U2V0dGluZ3NcIjp7XCIkaWRcIjpcIjI3MFwiLFwiRm9udFNpemVcIjoxMSxcIkZvbnROYW1lXCI6XCJDYWxpYnJpXCIsXCJJc0JvbGRcIjpmYWxzZSxcIklzSXRhbGljXCI6ZmFsc2UsXCJJc1VuZGVybGluZWRcIjpmYWxzZX0sXCJGb3JlZ3JvdW5kXCI6e1wiJGlkXCI6XCIyNzFcIixcIkNvbG9yXCI6e1wiJGlkXCI6XCIyNzJcIixcIkFcIjoyNTUsXCJSXCI6MjU1LFwiR1wiOjI1NSxcIkJcIjoyNTV9fSxcIkhvcml6b250YWxBbGlnbm1lbnRcIjoxLFwiSXNWaXNpYmxlXCI6dHJ1ZX0sXCJSZWN0YW5nbGVTdHlsZVwiOntcIiRpZFwiOlwiMjczXCIsXCJNYXJnaW5cIjp7XCIkaWRcIjpcIjI3NFwiLFwiVG9wXCI6MC4wLFwiTGVmdFwiOjAuMCxcIlJpZ2h0XCI6MC4wLFwiQm90dG9tXCI6MC4wfSxcIlBhZGRpbmdcIjp7XCIkaWRcIjpcIjI3NVwiLFwiVG9wXCI6MC4wLFwiTGVmdFwiOjAuMCxcIlJpZ2h0XCI6MC4wLFwiQm90dG9tXCI6MC4wfSxcIkJhY2tncm91bmRcIjp7XCIkaWRcIjpcIjI3NlwiLFwiQ29sb3JcIjp7XCIkaWRcIjpcIjI3N1wiLFwiQVwiOjI1NSxcIlJcIjoyMzMsXCJHXCI6MTEzLFwiQlwiOjUwfX0sXCJJc1Zpc2libGVcIjp0cnVlLFwiV2lkdGhcIjowLjAsXCJIZWlnaHRcIjowLjAsXCJCb3JkZXJTdHlsZVwiOntcIiRpZFwiOlwiMjc4XCIsXCJMaW5lU3R5bGVcIjp7XCIkaWRcIjpcIjI3OVwiLFwiTGluZUNvbG9yXCI6e1wiJGlkXCI6XCIyODBcIixcIkNvbG9yXCI6e1wiJGlkXCI6XCIyODFcIixcIkFcIjoyNTUsXCJSXCI6MjU1LFwiR1wiOjI1NSxcIkJcIjoyNTV9fSxcIkxpbmVXZWlnaHRcIjowLjAsXCJMaW5lVHlwZVwiOjB9LFwiSXNWaXNpYmxlXCI6ZmFsc2V9fX0sXCJCYWNrZ3JvdW5kU3R5bGVcIjp7XCIkaWRcIjpcIjI4MlwiLFwiTWFyZ2luXCI6e1wiJGlkXCI6XCIyODNcIixcIlRvcFwiOjAuMCxcIkxlZnRcIjowLjAsXCJSaWdodFwiOjAuMCxcIkJvdHRvbVwiOjAuMH0sXCJQYWRkaW5nXCI6e1wiJGlkXCI6XCIyODRcIixcIlRvcFwiOjAuMCxcIkxlZnRcIjowLjAsXCJSaWdodFwiOjAuMCxcIkJvdHRvbVwiOjAuMH0sXCJCYWNrZ3JvdW5kXCI6e1wiJGlkXCI6XCIyODVcIixcIkNvbG9yXCI6e1wiJGlkXCI6XCIyODZcIixcIkFcIjo1MSxcIlJcIjoyMDAsXCJHXCI6MjAwLFwiQlwiOjIwMH19LFwiSXNWaXNpYmxlXCI6dHJ1ZSxcIldpZHRoXCI6MC4wLFwiSGVpZ2h0XCI6MC4wLFwiQm9yZGVyU3R5bGVcIjp7XCIkaWRcIjpcIjI4N1wiLFwiTGluZVN0eWxlXCI6e1wiJGlkXCI6XCIyODhcIixcIkxpbmVDb2xvclwiOntcIiRpZFwiOlwiMjg5XCIsXCJDb2xvclwiOntcIiRpZFwiOlwiMjkwXCIsXCJBXCI6MjU1LFwiUlwiOjIzNCxcIkdcIjoyMixcIkJcIjozMH19LFwiTGluZVdlaWdodFwiOjIuMCxcIkxpbmVUeXBlXCI6MH0sXCJJc1Zpc2libGVcIjpmYWxzZX19LFwiSXNBYm92ZVRpbWViYW5kXCI6ZmFsc2UsXCJTcGFjaW5nXCI6MyxcIkRlZmF1bHRTd2ltbGFuZUFjdGl2aXR5U3R5bGVcIjp7XCIkaWRcIjpcIjI5MVwiLFwiSGVhZGVyU3R5bGVcIjp7XCIkaWRcIjpcIjI5MlwiLFwiVGV4dFN0eWxlXCI6e1wiJGlkXCI6XCIyOTNcIixcIkZvbnRTZXR0aW5nc1wiOntcIiRpZFwiOlwiMjk0XCIsXCJGb250U2l6ZVwiOjExLFwiRm9udE5hbWVcIjpcIkNhbGlicmlcIixcIklzQm9sZFwiOmZhbHNlLFwiSXNJdGFsaWNcIjpmYWxzZSxcIklzVW5kZXJsaW5lZFwiOmZhbHNlfSxcIkZvcmVncm91bmRcIjp7XCIkaWRcIjpcIjI5NVwiLFwiQ29sb3JcIjp7XCIkaWRcIjpcIjI5NlwiLFwiQVwiOjI1NSxcIlJcIjowLFwiR1wiOjAsXCJCXCI6MH19LFwiSG9yaXpvbnRhbEFsaWdubWVudFwiOjAsXCJJc1Zpc2libGVcIjp0cnVlfSxcIlJlY3RhbmdsZVN0eWxlXCI6e1wiJGlkXCI6XCIyOTdcIixcIk1hcmdpblwiOntcIiRpZFwiOlwiMjk4XCIsXCJUb3BcIjowLjAsXCJMZWZ0XCI6MC4wLFwiUmlnaHRcIjowLjAsXCJCb3R0b21cIjowLjB9LFwiUGFkZGluZ1wiOntcIiRpZFwiOlwiMjk5XCIsXCJUb3BcIjowLjAsXCJMZWZ0XCI6MC4wLFwiUmlnaHRcIjowLjAsXCJCb3R0b21cIjowLjB9LFwiQmFja2dyb3VuZFwiOntcIiRpZFwiOlwiMzAwXCIsXCJDb2xvclwiOntcIiRpZFwiOlwiMzAxXCIsXCJBXCI6NjMsXCJSXCI6MjMzLFwiR1wiOjExMyxcIkJcIjo1MH19LFwiSXNWaXNpYmxlXCI6dHJ1ZSxcIldpZHRoXCI6MC4wLFwiSGVpZ2h0XCI6MC4wLFwiQm9yZGVyU3R5bGVcIjp7XCIkaWRcIjpcIjMwMlwiLFwiTGluZVN0eWxlXCI6e1wiJGlkXCI6XCIzMDNcIixcIkxpbmVDb2xvclwiOntcIiRpZFwiOlwiMzA0XCIsXCJDb2xvclwiOntcIiRpZFwiOlwiMzA1XCIsXCJBXCI6MjU1LFwiUlwiOjI1NSxcIkdcIjoyNTUsXCJCXCI6MjU1fX0sXCJMaW5lV2VpZ2h0XCI6MC4wLFwiTGluZVR5cGVcIjowfSxcIklzVmlzaWJsZVwiOmZhbHNlfX19LFwiQmFja2dyb3VuZFN0eWxlXCI6e1wiJGlkXCI6XCIzMDZcIixcIk1hcmdpblwiOntcIiRpZFwiOlwiMzA3XCIsXCJUb3BcIjowLjAsXCJMZWZ0XCI6MC4wLFwiUmlnaHRcIjowLjAsXCJCb3R0b21cIjowLjB9LFwiUGFkZGluZ1wiOntcIiRpZFwiOlwiMzA4XCIsXCJUb3BcIjowLjAsXCJMZWZ0XCI6MC4wLFwiUmlnaHRcIjowLjAsXCJCb3R0b21cIjowLjB9LFwiQmFja2dyb3VuZFwiOntcIiRpZFwiOlwiMzA5XCIsXCJDb2xvclwiOntcIiRpZFwiOlwiMzEwXCIsXCJBXCI6NTEsXCJSXCI6MjAwLFwiR1wiOjIwMCxcIkJcIjoyMDB9fSxcIklzVmlzaWJsZVwiOnRydWUsXCJXaWR0aFwiOjAuMCxcIkhlaWdodFwiOjAuMCxcIkJvcmRlclN0eWxlXCI6e1wiJGlkXCI6XCIzMTFcIixcIkxpbmVTdHlsZVwiOntcIiRpZFwiOlwiMzEyXCIsXCJMaW5lQ29sb3JcIjp7XCIkaWRcIjpcIjMxM1wiLFwiQ29sb3JcIjp7XCIkaWRcIjpcIjMxNFwiLFwiQVwiOjI1NSxcIlJcIjoyMzQsXCJHXCI6MjIsXCJCXCI6MzB9fSxcIkxpbmVXZWlnaHRcIjoyLjAsXCJMaW5lVHlwZVwiOjB9LFwiSXNWaXNpYmxlXCI6ZmFsc2V9fX0sXCJEZWZhdWx0U3dpbWxhbmVNaWxlc3RvbmVTdHlsZVwiOntcIiRpZFwiOlwiMzE1XCIsXCJUaXRsZVBvc2l0aW9uXCI6MCxcIkRhdGVQb3NpdGlvblwiOjIsXCJTaGFwZVR5cGVcIjoxLFwiU2hhcGVTaXplXCI6MCxcIlNwYWNpbmdcIjo1LFwiU2hhcGVTdHlsZVwiOntcIiRpZFwiOlwiMzE2XCIsXCJNYXJnaW5cIjp7XCIkaWRcIjpcIjMxN1wiLFwiVG9wXCI6MC4wLFwiTGVmdFwiOjAuMCxcIlJpZ2h0XCI6MC4wLFwiQm90dG9tXCI6MC4wfSxcIlBhZGRpbmdcIjp7XCIkaWRcIjpcIjMxOFwiLFwiVG9wXCI6MC4wLFwiTGVmdFwiOjAuMCxcIlJpZ2h0XCI6MC4wLFwiQm90dG9tXCI6MC4wfSxcIkJhY2tncm91bmRcIjp7XCIkaWRcIjpcIjMxOVwiLFwiQ29sb3JcIjp7XCIkaWRcIjpcIjMyMFwiLFwiQVwiOjI1NSxcIlJcIjoyMzMsXCJHXCI6MTEzLFwiQlwiOjUwfX0sXCJJc1Zpc2libGVcIjp0cnVlLFwiV2lkdGhcIjoxMi4wLFwiSGVpZ2h0XCI6MTQuMCxcIkJvcmRlclN0eWxlXCI6e1wiJGlkXCI6XCIzMjFcIixcIkxpbmVTdHlsZVwiOntcIiRpZFwiOlwiMzIyXCIsXCJMaW5lQ29sb3JcIjp7XCIkaWRcIjpcIjMyM1wiLFwiQ29sb3JcIjp7XCIkaWRcIjpcIjMyNFwiLFwiQVwiOjI1NSxcIlJcIjoyMzQsXCJHXCI6MjIsXCJCXCI6MzB9fSxcIkxpbmVXZWlnaHRcIjoyLjAsXCJMaW5lVHlwZVwiOjB9LFwiSXNWaXNpYmxlXCI6ZmFsc2V9fSxcIlRpdGxlU3R5bGVcIjp7XCIkaWRcIjpcIjMyNVwiLFwiRm9udFNldHRpbmdzXCI6e1wiJGlkXCI6XCIzMjZcIixcIkZvbnRTaXplXCI6MTEsXCJGb250TmFtZVwiOlwiQ2FsaWJyaVwiLFwiSXNCb2xkXCI6ZmFsc2UsXCJJc0l0YWxpY1wiOmZhbHNlLFwiSXNVbmRlcmxpbmVkXCI6ZmFsc2V9LFwiRm9yZWdyb3VuZFwiOntcIiRpZFwiOlwiMzI3XCIsXCJDb2xvclwiOntcIiRpZFwiOlwiMzI4XCIsXCJBXCI6MjU1LFwiUlwiOjAsXCJHXCI6MCxcIkJcIjowfX0sXCJIb3Jpem9udGFsQWxpZ25tZW50XCI6MixcIklzVmlzaWJsZVwiOnRydWV9LFwiRGF0ZVN0eWxlXCI6e1wiJGlkXCI6XCIzMjlcIixcIkZvbnRTZXR0aW5nc1wiOntcIiRpZFwiOlwiMzMwXCIsXCJGb250U2l6ZVwiOjEwLFwiRm9udE5hbWVcIjpcIkNhbGlicmlcIixcIklzQm9sZFwiOmZhbHNlLFwiSXNJdGFsaWNcIjpmYWxzZSxcIklzVW5kZXJsaW5lZFwiOmZhbHNlfSxcIkZvcmVncm91bmRcIjp7XCIkaWRcIjpcIjMzMVwiLFwiQ29sb3JcIjp7XCIkaWRcIjpcIjMzMlwiLFwiQVwiOjI1NSxcIlJcIjoxNCxcIkdcIjo0MCxcIkJcIjo2NX19LFwiSG9yaXpvbnRhbEFsaWdubWVudFwiOjAsXCJJc1Zpc2libGVcIjp0cnVlfSxcIkRhdGVGb3JtYXRcIjp7XCIkaWRcIjpcIjMzM1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zMzRcIixcIkZvcm1hdFwiOjAsXCJJc1Zpc2libGVcIjpmYWxzZSxcIkxhc3RLbm93blZpc2liaWxpdHlTdGF0ZVwiOmZhbHNlfX0sXCJEZWZhdWx0U3dpbWxhbmVUYXNrU3R5bGVcIjp7XCIkaWRcIjpcIjMzNVwiLFwiU2hhcGVcIjoxLFwiU2hhcGVUaGlja25lc3NcIjowLFwiRHVyYXRpb25Gb3JtYXRcIjowLFwiUGVyY2VudGFnZUNvbXBsZXRlVGV4dFN0eWxlXCI6e1wiJGlkXCI6XCIzMzZcIixcIkZvbnRTZXR0aW5nc1wiOntcIiRpZFwiOlwiMzM3XCIsXCJGb250U2l6ZVwiOjEwLFwiRm9udE5hbWVcIjpcIkNhbGlicmlcIixcIklzQm9sZFwiOmZhbHNlLFwiSXNJdGFsaWNcIjpmYWxzZSxcIklzVW5kZXJsaW5lZFwiOmZhbHNlfSxcIkZvcmVncm91bmRcIjp7XCIkaWRcIjpcIjMzOFwiLFwiQ29sb3JcIjp7XCIkaWRcIjpcIjMzOVwiLFwiQVwiOjI1NSxcIlJcIjoyMzIsXCJHXCI6MjMyLFwiQlwiOjIzMn19LFwiSG9yaXpvbnRhbEFsaWdubWVudFwiOjEsXCJJc1Zpc2libGVcIjp0cnVlfSxcIlBlcmNlbnRhZ2VDb21wbGV0ZUhpZ2hsaWdodFN0eWxlXCI6e1wiJGlkXCI6XCIzNDBcIixcIkJhY2tncm91bmRcIjp7XCIkaWRcIjpcIjM0MVwiLFwiQ29sb3JcIjp7XCIkaWRcIjpcIjM0MlwiLFwiQVwiOjg5LFwiUlwiOjAsXCJHXCI6MCxcIkJcIjowfX19LFwiRHVyYXRpb25TdHlsZVwiOntcIiRpZFwiOlwiMzQzXCIsXCJGb250U2V0dGluZ3NcIjp7XCIkaWRcIjpcIjM0NFwiLFwiRm9udFNpemVcIjoxMCxcIkZvbnROYW1lXCI6XCJDYWxpYnJpXCIsXCJJc0JvbGRcIjpmYWxzZSxcIklzSXRhbGljXCI6ZmFsc2UsXCJJc1VuZGVybGluZWRcIjpmYWxzZX0sXCJGb3JlZ3JvdW5kXCI6e1wiJGlkXCI6XCIzNDVcIixcIkNvbG9yXCI6e1wiJGlkXCI6XCIzNDZcIixcIkFcIjoyNTUsXCJSXCI6MjM3LFwiR1wiOjEyNSxcIkJcIjo0OX19LFwiSG9yaXpvbnRhbEFsaWdubWVudFwiOjAsXCJJc1Zpc2libGVcIjpmYWxzZX0sXCJNYXJnaW5cIjp7XCIkaWRcIjpcIjM0N1wiLFwiVG9wXCI6MC4wLFwiTGVmdFwiOjAuMCxcIlJpZ2h0XCI6MC4wLFwiQm90dG9tXCI6MC4wfSxcIlN0YXJ0RGF0ZVBvc2l0aW9uXCI6MyxcIkVuZERhdGVQb3NpdGlvblwiOjMsXCJUaXRsZVBvc2l0aW9uXCI6NCxcIkR1cmF0aW9uUG9zaXRpb25cIjowLFwiUGVyY2VudGFnZUNvbXBsZXRlZFBvc2l0aW9uXCI6MixcIlNwYWNpbmdcIjozLFwiQmFzZWxpbmVTdHlsZVwiOntcIiRpZFwiOlwiMzQ4XCIsXCJCYXNlbGluZVNoYXBlU3R5bGVcIjp7XCIkaWRcIjpcIjM0OVwiLFwiTWFyZ2luXCI6e1wiJGlkXCI6XCIzNTBcIixcIlRvcFwiOjAuMCxcIkxlZnRcIjowLjAsXCJSaWdodFwiOjAuMCxcIkJvdHRvbVwiOjAuMH0sXCJQYWRkaW5nXCI6e1wiJGlkXCI6XCIzNTFcIixcIlRvcFwiOjAuMCxcIkxlZnRcIjowLjAsXCJSaWdodFwiOjAuMCxcIkJvdHRvbVwiOjAuMH0sXCJCYWNrZ3JvdW5kXCI6e1wiJGlkXCI6XCIzNTJcIixcIkNvbG9yXCI6e1wiJGlkXCI6XCIzNTNcIixcIkFcIjoxNTMsXCJSXCI6MCxcIkdcIjowLFwiQlwiOjB9fSxcIklzVmlzaWJsZVwiOmZhbHNlLFwiV2lkdGhcIjowLjAsXCJIZWlnaHRcIjowLjAsXCJCb3JkZXJTdHlsZVwiOntcIiRpZFwiOlwiMzU0XCIsXCJMaW5lU3R5bGVcIjp7XCIkaWRcIjpcIjM1NVwiLFwiTGluZUNvbG9yXCI6e1wiJGlkXCI6XCIzNTZcIixcIkNvbG9yXCI6e1wiJGlkXCI6XCIzNTdcIixcIkFcIjoyNTUsXCJSXCI6MjU1LFwiR1wiOjAsXCJCXCI6MH19LFwiTGluZVdlaWdodFwiOjIuMCxcIkxpbmVUeXBlXCI6MH0sXCJJc1Zpc2libGVcIjpmYWxzZX19fSxcIlNoYXBlU3R5bGVcIjp7XCIkaWRcIjpcIjM1OFwiLFwiTWFyZ2luXCI6e1wiJGlkXCI6XCIzNTlcIixcIlRvcFwiOjAuMCxcIkxlZnRcIjo0LjAsXCJSaWdodFwiOjQuMCxcIkJvdHRvbVwiOjAuMH0sXCJQYWRkaW5nXCI6e1wiJGlkXCI6XCIzNjBcIixcIlRvcFwiOjAuMCxcIkxlZnRcIjowLjAsXCJSaWdodFwiOjAuMCxcIkJvdHRvbVwiOjAuMH0sXCJCYWNrZ3JvdW5kXCI6e1wiJGlkXCI6XCIzNjFcIixcIkNvbG9yXCI6e1wiJGlkXCI6XCIzNjJcIixcIkFcIjoyNTUsXCJSXCI6MjMzLFwiR1wiOjExMyxcIkJcIjo1MH19LFwiSXNWaXNpYmxlXCI6dHJ1ZSxcIldpZHRoXCI6MC4wLFwiSGVpZ2h0XCI6MTAuMCxcIkJvcmRlclN0eWxlXCI6e1wiJGlkXCI6XCIzNjNcIixcIkxpbmVTdHlsZVwiOntcIiRpZFwiOlwiMzY0XCIsXCJMaW5lQ29sb3JcIjp7XCIkaWRcIjpcIjM2NVwiLFwiQ29sb3JcIjp7XCIkaWRcIjpcIjM2NlwiLFwiQVwiOjI1NSxcIlJcIjoyMzQsXCJHXCI6MjIsXCJCXCI6MzB9fSxcIkxpbmVXZWlnaHRcIjoyLjAsXCJMaW5lVHlwZVwiOjB9LFwiSXNWaXNpYmxlXCI6ZmFsc2V9fSxcIlRpdGxlU3R5bGVcIjp7XCIkaWRcIjpcIjM2N1wiLFwiRm9udFNldHRpbmdzXCI6e1wiJGlkXCI6XCIzNjhcIixcIkZvbnRTaXplXCI6MTEsXCJGb250TmFtZVwiOlwiQ2FsaWJyaVwiLFwiSXNCb2xkXCI6ZmFsc2UsXCJJc0l0YWxpY1wiOmZhbHNlLFwiSXNVbmRlcmxpbmVkXCI6ZmFsc2V9LFwiRm9yZWdyb3VuZFwiOntcIiRpZFwiOlwiMzY5XCIsXCJDb2xvclwiOntcIiRpZFwiOlwiMzcwXCIsXCJBXCI6MjU1LFwiUlwiOjAsXCJHXCI6MCxcIkJcIjowfX0sXCJIb3Jpem9udGFsQWxpZ25tZW50XCI6MCxcIklzVmlzaWJsZVwiOnRydWV9LFwiRGF0ZVN0eWxlXCI6e1wiJGlkXCI6XCIzNzFcIixcIkZvbnRTZXR0aW5nc1wiOntcIiRpZFwiOlwiMzcyXCIsXCJGb250U2l6ZVwiOjEwLFwiRm9udE5hbWVcIjpcIkNhbGlicmlcIixcIklzQm9sZFwiOmZhbHNlLFwiSXNJdGFsaWNcIjpmYWxzZSxcIklzVW5kZXJsaW5lZFwiOmZhbHNlfSxcIkZvcmVncm91bmRcIjp7XCIkaWRcIjpcIjM3M1wiLFwiQ29sb3JcIjp7XCIkaWRcIjpcIjM3NFwiLFwiQVwiOjI1NSxcIlJcIjoxNCxcIkdcIjo0MCxcIkJcIjo2NX19LFwiSG9yaXpvbnRhbEFsaWdubWVudFwiOjIsXCJJc1Zpc2libGVcIjp0cnVlfSxcIkRhdGVGb3JtYXRcIjp7XCIkaWRcIjpcIjM3NV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zNzZcIixcIkZvcm1hdFwiOjAsXCJJc1Zpc2libGVcIjpmYWxzZSxcIkxhc3RLbm93blZpc2liaWxpdHlTdGF0ZVwiOmZhbHNlfX0sXCJEZWZhdWx0U3dpbWxhbmVNb3RTdHlsZVwiOntcIiRpZFwiOlwiMzc3XCIsXCJTaGFwZVwiOjEsXCJTaGFwZVNpemVcIjowLFwiRGV0YWlsc1NwYWNpbmdcIjowLjAsXCJQYWRkaW5nXCI6e1wiJGlkXCI6XCIzNzhcIixcIlRvcFwiOjUuMCxcIkxlZnRcIjozLjAsXCJSaWdodFwiOjAuMCxcIkJvdHRvbVwiOjIuMH0sXCJQb3NpdGlvbk9uVGFza1wiOjEsXCJTaGFwZVN0eWxlXCI6e1wiJGlkXCI6XCIzNzlcIixcIk1hcmdpblwiOntcIiRpZFwiOlwiMzgwXCIsXCJUb3BcIjowLjAsXCJMZWZ0XCI6MC4wLFwiUmlnaHRcIjowLjAsXCJCb3R0b21cIjowLjB9LFwiUGFkZGluZ1wiOntcIiRpZFwiOlwiMzgxXCIsXCJUb3BcIjowLjAsXCJMZWZ0XCI6MC4wLFwiUmlnaHRcIjowLjAsXCJCb3R0b21cIjowLjB9LFwiQmFja2dyb3VuZFwiOntcIiRpZFwiOlwiMzgyXCIsXCJDb2xvclwiOntcIiRpZFwiOlwiMzgzXCIsXCJBXCI6MjU1LFwiUlwiOjEyOCxcIkdcIjo1MyxcIkJcIjoxNH19LFwiSXNWaXNpYmxlXCI6dHJ1ZSxcIldpZHRoXCI6MTIuMCxcIkhlaWdodFwiOjE0LjAsXCJCb3JkZXJTdHlsZVwiOntcIiRpZFwiOlwiMzg0XCIsXCJMaW5lU3R5bGVcIjp7XCIkaWRcIjpcIjM4NVwiLFwiTGluZUNvbG9yXCI6e1wiJGlkXCI6XCIzODZcIixcIkNvbG9yXCI6e1wiJGlkXCI6XCIzODdcIixcIkFcIjoyNTUsXCJSXCI6MjU1LFwiR1wiOjI1NSxcIkJcIjoyNTV9fSxcIkxpbmVXZWlnaHRcIjowLjAsXCJMaW5lVHlwZVwiOjB9LFwiSXNWaXNpYmxlXCI6ZmFsc2V9fSxcIlRpdGxlU3R5bGVcIjp7XCIkaWRcIjpcIjM4OFwiLFwiRm9udFNldHRpbmdzXCI6e1wiJGlkXCI6XCIzODlcIixcIkZvbnRTaXplXCI6MTEsXCJGb250TmFtZVwiOlwiQ2FsaWJyaVwiLFwiSXNCb2xkXCI6ZmFsc2UsXCJJc0l0YWxpY1wiOmZhbHNlLFwiSXNVbmRlcmxpbmVkXCI6ZmFsc2V9LFwiRm9yZWdyb3VuZFwiOntcIiRpZFwiOlwiMzkwXCIsXCJDb2xvclwiOntcIiRpZFwiOlwiMzkxXCIsXCJBXCI6MjU1LFwiUlwiOjAsXCJHXCI6MCxcIkJcIjowfX0sXCJIb3Jpem9udGFsQWxpZ25tZW50XCI6MSxcIklzVmlzaWJsZVwiOnRydWV9LFwiRGF0ZVN0eWxlXCI6e1wiJGlkXCI6XCIzOTJcIixcIkZvbnRTZXR0aW5nc1wiOntcIiRpZFwiOlwiMzkzXCIsXCJGb250U2l6ZVwiOjEwLFwiRm9udE5hbWVcIjpcIkNhbGlicmlcIixcIklzQm9sZFwiOmZhbHNlLFwiSXNJdGFsaWNcIjpmYWxzZSxcIklzVW5kZXJsaW5lZFwiOmZhbHNlfSxcIkZvcmVncm91bmRcIjp7XCIkaWRcIjpcIjM5NFwiLFwiQ29sb3JcIjp7XCIkaWRcIjpcIjM5NVwiLFwiQVwiOjI1NSxcIlJcIjoxNCxcIkdcIjo0MCxcIkJcIjo2NX19LFwiSG9yaXpvbnRhbEFsaWdubWVudFwiOjEsXCJJc1Zpc2libGVcIjp0cnVlfSxcIkRhdGVGb3JtYXRcIjp7XCIkaWRcIjpcIjM5Nl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zOTdcIixcIkZvcm1hdFwiOjAsXCJJc1Zpc2libGVcIjpmYWxzZSxcIkxhc3RLbm93blZpc2liaWxpdHlTdGF0ZVwiOmZhbHNlfX19LHtcIiRpZFwiOlwiMzk4XCIsXCJTdHlsZUlkXCI6XCJiMjRmODA0NS1mNjliLTRhNDMtODI5Zi1hNTY1MDNmZGNkNjlcIixcIk5hbWVcIjpcIlN3aW1sYW5lIFN0eWxlIDNcIixcIkhlYWRlclN0eWxlXCI6e1wiJGlkXCI6XCIzOTlcIixcIlRleHRTdHlsZVwiOntcIiRpZFwiOlwiNDAwXCIsXCJGb250U2V0dGluZ3NcIjp7XCIkaWRcIjpcIjQwMVwiLFwiRm9udFNpemVcIjoxMSxcIkZvbnROYW1lXCI6XCJDYWxpYnJpXCIsXCJJc0JvbGRcIjpmYWxzZSxcIklzSXRhbGljXCI6ZmFsc2UsXCJJc1VuZGVybGluZWRcIjpmYWxzZX0sXCJGb3JlZ3JvdW5kXCI6e1wiJGlkXCI6XCI0MDJcIixcIkNvbG9yXCI6e1wiJGlkXCI6XCI0MDNcIixcIkFcIjoyNTUsXCJSXCI6MjU1LFwiR1wiOjI1NSxcIkJcIjoyNTV9fSxcIkhvcml6b250YWxBbGlnbm1lbnRcIjoxLFwiSXNWaXNpYmxlXCI6dHJ1ZX0sXCJSZWN0YW5nbGVTdHlsZVwiOntcIiRpZFwiOlwiNDA0XCIsXCJNYXJnaW5cIjp7XCIkaWRcIjpcIjQwNVwiLFwiVG9wXCI6MC4wLFwiTGVmdFwiOjAuMCxcIlJpZ2h0XCI6MC4wLFwiQm90dG9tXCI6MC4wfSxcIlBhZGRpbmdcIjp7XCIkaWRcIjpcIjQwNlwiLFwiVG9wXCI6MC4wLFwiTGVmdFwiOjAuMCxcIlJpZ2h0XCI6MC4wLFwiQm90dG9tXCI6MC4wfSxcIkJhY2tncm91bmRcIjp7XCIkaWRcIjpcIjQwN1wiLFwiQ29sb3JcIjp7XCIkaWRcIjpcIjQwOFwiLFwiQVwiOjI1NSxcIlJcIjoyNSxcIkdcIjoxMDcsXCJCXCI6MzZ9fSxcIklzVmlzaWJsZVwiOnRydWUsXCJXaWR0aFwiOjAuMCxcIkhlaWdodFwiOjAuMCxcIkJvcmRlclN0eWxlXCI6e1wiJGlkXCI6XCI0MDlcIixcIkxpbmVTdHlsZVwiOntcIiRpZFwiOlwiNDEwXCIsXCJMaW5lQ29sb3JcIjp7XCIkaWRcIjpcIjQxMVwiLFwiQ29sb3JcIjp7XCIkaWRcIjpcIjQxMlwiLFwiQVwiOjI1NSxcIlJcIjoyNTUsXCJHXCI6MjU1LFwiQlwiOjI1NX19LFwiTGluZVdlaWdodFwiOjAuMCxcIkxpbmVUeXBlXCI6MH0sXCJJc1Zpc2libGVcIjpmYWxzZX19fSxcIkJhY2tncm91bmRTdHlsZVwiOntcIiRpZFwiOlwiNDEzXCIsXCJNYXJnaW5cIjp7XCIkaWRcIjpcIjQxNFwiLFwiVG9wXCI6MC4wLFwiTGVmdFwiOjAuMCxcIlJpZ2h0XCI6MC4wLFwiQm90dG9tXCI6MC4wfSxcIlBhZGRpbmdcIjp7XCIkaWRcIjpcIjQxNVwiLFwiVG9wXCI6MC4wLFwiTGVmdFwiOjAuMCxcIlJpZ2h0XCI6MC4wLFwiQm90dG9tXCI6MC4wfSxcIkJhY2tncm91bmRcIjp7XCIkaWRcIjpcIjQxNlwiLFwiQ29sb3JcIjp7XCIkaWRcIjpcIjQxN1wiLFwiQVwiOjUxLFwiUlwiOjIwMCxcIkdcIjoyMDAsXCJCXCI6MjAwfX0sXCJJc1Zpc2libGVcIjp0cnVlLFwiV2lkdGhcIjowLjAsXCJIZWlnaHRcIjowLjAsXCJCb3JkZXJTdHlsZVwiOntcIiRpZFwiOlwiNDE4XCIsXCJMaW5lU3R5bGVcIjp7XCIkaWRcIjpcIjQxOVwiLFwiTGluZUNvbG9yXCI6e1wiJGlkXCI6XCI0MjBcIixcIkNvbG9yXCI6e1wiJGlkXCI6XCI0MjFcIixcIkFcIjoyNTUsXCJSXCI6MjM0LFwiR1wiOjIyLFwiQlwiOjMwfX0sXCJMaW5lV2VpZ2h0XCI6Mi4wLFwiTGluZVR5cGVcIjowfSxcIklzVmlzaWJsZVwiOmZhbHNlfX0sXCJJc0Fib3ZlVGltZWJhbmRcIjpmYWxzZSxcIlNwYWNpbmdcIjozLFwiRGVmYXVsdFN3aW1sYW5lQWN0aXZpdHlTdHlsZVwiOntcIiRpZFwiOlwiNDIyXCIsXCJIZWFkZXJTdHlsZVwiOntcIiRpZFwiOlwiNDIzXCIsXCJUZXh0U3R5bGVcIjp7XCIkaWRcIjpcIjQyNFwiLFwiRm9udFNldHRpbmdzXCI6e1wiJGlkXCI6XCI0MjVcIixcIkZvbnRTaXplXCI6MTEsXCJGb250TmFtZVwiOlwiQ2FsaWJyaVwiLFwiSXNCb2xkXCI6ZmFsc2UsXCJJc0l0YWxpY1wiOmZhbHNlLFwiSXNVbmRlcmxpbmVkXCI6ZmFsc2V9LFwiRm9yZWdyb3VuZFwiOntcIiRpZFwiOlwiNDI2XCIsXCJDb2xvclwiOntcIiRpZFwiOlwiNDI3XCIsXCJBXCI6MjU1LFwiUlwiOjAsXCJHXCI6MCxcIkJcIjowfX0sXCJIb3Jpem9udGFsQWxpZ25tZW50XCI6MCxcIklzVmlzaWJsZVwiOnRydWV9LFwiUmVjdGFuZ2xlU3R5bGVcIjp7XCIkaWRcIjpcIjQyOFwiLFwiTWFyZ2luXCI6e1wiJGlkXCI6XCI0MjlcIixcIlRvcFwiOjAuMCxcIkxlZnRcIjowLjAsXCJSaWdodFwiOjAuMCxcIkJvdHRvbVwiOjAuMH0sXCJQYWRkaW5nXCI6e1wiJGlkXCI6XCI0MzBcIixcIlRvcFwiOjAuMCxcIkxlZnRcIjowLjAsXCJSaWdodFwiOjAuMCxcIkJvdHRvbVwiOjAuMH0sXCJCYWNrZ3JvdW5kXCI6e1wiJGlkXCI6XCI0MzFcIixcIkNvbG9yXCI6e1wiJGlkXCI6XCI0MzJcIixcIkFcIjo2MyxcIlJcIjoyNSxcIkdcIjoxMDcsXCJCXCI6MzZ9fSxcIklzVmlzaWJsZVwiOnRydWUsXCJXaWR0aFwiOjAuMCxcIkhlaWdodFwiOjAuMCxcIkJvcmRlclN0eWxlXCI6e1wiJGlkXCI6XCI0MzNcIixcIkxpbmVTdHlsZVwiOntcIiRpZFwiOlwiNDM0XCIsXCJMaW5lQ29sb3JcIjp7XCIkaWRcIjpcIjQzNVwiLFwiQ29sb3JcIjp7XCIkaWRcIjpcIjQzNlwiLFwiQVwiOjI1NSxcIlJcIjoyNTUsXCJHXCI6MjU1LFwiQlwiOjI1NX19LFwiTGluZVdlaWdodFwiOjAuMCxcIkxpbmVUeXBlXCI6MH0sXCJJc1Zpc2libGVcIjpmYWxzZX19fSxcIkJhY2tncm91bmRTdHlsZVwiOntcIiRpZFwiOlwiNDM3XCIsXCJNYXJnaW5cIjp7XCIkaWRcIjpcIjQzOFwiLFwiVG9wXCI6MC4wLFwiTGVmdFwiOjAuMCxcIlJpZ2h0XCI6MC4wLFwiQm90dG9tXCI6MC4wfSxcIlBhZGRpbmdcIjp7XCIkaWRcIjpcIjQzOVwiLFwiVG9wXCI6MC4wLFwiTGVmdFwiOjAuMCxcIlJpZ2h0XCI6MC4wLFwiQm90dG9tXCI6MC4wfSxcIkJhY2tncm91bmRcIjp7XCIkaWRcIjpcIjQ0MFwiLFwiQ29sb3JcIjp7XCIkaWRcIjpcIjQ0MVwiLFwiQVwiOjUxLFwiUlwiOjIwMCxcIkdcIjoyMDAsXCJCXCI6MjAwfX0sXCJJc1Zpc2libGVcIjp0cnVlLFwiV2lkdGhcIjowLjAsXCJIZWlnaHRcIjowLjAsXCJCb3JkZXJTdHlsZVwiOntcIiRpZFwiOlwiNDQyXCIsXCJMaW5lU3R5bGVcIjp7XCIkaWRcIjpcIjQ0M1wiLFwiTGluZUNvbG9yXCI6e1wiJGlkXCI6XCI0NDRcIixcIkNvbG9yXCI6e1wiJGlkXCI6XCI0NDVcIixcIkFcIjoyNTUsXCJSXCI6MjM0LFwiR1wiOjIyLFwiQlwiOjMwfX0sXCJMaW5lV2VpZ2h0XCI6Mi4wLFwiTGluZVR5cGVcIjowfSxcIklzVmlzaWJsZVwiOmZhbHNlfX19LFwiRGVmYXVsdFN3aW1sYW5lTWlsZXN0b25lU3R5bGVcIjp7XCIkaWRcIjpcIjQ0NlwiLFwiVGl0bGVQb3NpdGlvblwiOjAsXCJEYXRlUG9zaXRpb25cIjoyLFwiU2hhcGVUeXBlXCI6MSxcIlNoYXBlU2l6ZVwiOjAsXCJTcGFjaW5nXCI6NSxcIlNoYXBlU3R5bGVcIjp7XCIkaWRcIjpcIjQ0N1wiLFwiTWFyZ2luXCI6e1wiJGlkXCI6XCI0NDhcIixcIlRvcFwiOjAuMCxcIkxlZnRcIjowLjAsXCJSaWdodFwiOjAuMCxcIkJvdHRvbVwiOjAuMH0sXCJQYWRkaW5nXCI6e1wiJGlkXCI6XCI0NDlcIixcIlRvcFwiOjAuMCxcIkxlZnRcIjowLjAsXCJSaWdodFwiOjAuMCxcIkJvdHRvbVwiOjAuMH0sXCJCYWNrZ3JvdW5kXCI6e1wiJGlkXCI6XCI0NTBcIixcIkNvbG9yXCI6e1wiJGlkXCI6XCI0NTFcIixcIkFcIjoyNTUsXCJSXCI6MjUsXCJHXCI6MTA3LFwiQlwiOjM2fX0sXCJJc1Zpc2libGVcIjp0cnVlLFwiV2lkdGhcIjoxMi4wLFwiSGVpZ2h0XCI6MTQuMCxcIkJvcmRlclN0eWxlXCI6e1wiJGlkXCI6XCI0NTJcIixcIkxpbmVTdHlsZVwiOntcIiRpZFwiOlwiNDUzXCIsXCJMaW5lQ29sb3JcIjp7XCIkaWRcIjpcIjQ1NFwiLFwiQ29sb3JcIjp7XCIkaWRcIjpcIjQ1NVwiLFwiQVwiOjI1NSxcIlJcIjoyMzQsXCJHXCI6MjIsXCJCXCI6MzB9fSxcIkxpbmVXZWlnaHRcIjoyLjAsXCJMaW5lVHlwZVwiOjB9LFwiSXNWaXNpYmxlXCI6ZmFsc2V9fSxcIlRpdGxlU3R5bGVcIjp7XCIkaWRcIjpcIjQ1NlwiLFwiRm9udFNldHRpbmdzXCI6e1wiJGlkXCI6XCI0NTdcIixcIkZvbnRTaXplXCI6MTEsXCJGb250TmFtZVwiOlwiQ2FsaWJyaVwiLFwiSXNCb2xkXCI6ZmFsc2UsXCJJc0l0YWxpY1wiOmZhbHNlLFwiSXNVbmRlcmxpbmVkXCI6ZmFsc2V9LFwiRm9yZWdyb3VuZFwiOntcIiRpZFwiOlwiNDU4XCIsXCJDb2xvclwiOntcIiRpZFwiOlwiNDU5XCIsXCJBXCI6MjU1LFwiUlwiOjAsXCJHXCI6MCxcIkJcIjowfX0sXCJIb3Jpem9udGFsQWxpZ25tZW50XCI6MixcIklzVmlzaWJsZVwiOnRydWV9LFwiRGF0ZVN0eWxlXCI6e1wiJGlkXCI6XCI0NjBcIixcIkZvbnRTZXR0aW5nc1wiOntcIiRpZFwiOlwiNDYxXCIsXCJGb250U2l6ZVwiOjEwLFwiRm9udE5hbWVcIjpcIkNhbGlicmlcIixcIklzQm9sZFwiOmZhbHNlLFwiSXNJdGFsaWNcIjpmYWxzZSxcIklzVW5kZXJsaW5lZFwiOmZhbHNlfSxcIkZvcmVncm91bmRcIjp7XCIkaWRcIjpcIjQ2MlwiLFwiQ29sb3JcIjp7XCIkaWRcIjpcIjQ2M1wiLFwiQVwiOjI1NSxcIlJcIjoxNCxcIkdcIjo0MCxcIkJcIjo2NX19LFwiSG9yaXpvbnRhbEFsaWdubWVudFwiOjAsXCJJc1Zpc2libGVcIjp0cnVlfSxcIkRhdGVGb3JtYXRcIjp7XCIkaWRcIjpcIjQ2NF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0NjVcIixcIkZvcm1hdFwiOjAsXCJJc1Zpc2libGVcIjpmYWxzZSxcIkxhc3RLbm93blZpc2liaWxpdHlTdGF0ZVwiOmZhbHNlfX0sXCJEZWZhdWx0U3dpbWxhbmVUYXNrU3R5bGVcIjp7XCIkaWRcIjpcIjQ2NlwiLFwiU2hhcGVcIjoxLFwiU2hhcGVUaGlja25lc3NcIjowLFwiRHVyYXRpb25Gb3JtYXRcIjowLFwiUGVyY2VudGFnZUNvbXBsZXRlVGV4dFN0eWxlXCI6e1wiJGlkXCI6XCI0NjdcIixcIkZvbnRTZXR0aW5nc1wiOntcIiRpZFwiOlwiNDY4XCIsXCJGb250U2l6ZVwiOjEwLFwiRm9udE5hbWVcIjpcIkNhbGlicmlcIixcIklzQm9sZFwiOmZhbHNlLFwiSXNJdGFsaWNcIjpmYWxzZSxcIklzVW5kZXJsaW5lZFwiOmZhbHNlfSxcIkZvcmVncm91bmRcIjp7XCIkaWRcIjpcIjQ2OVwiLFwiQ29sb3JcIjp7XCIkaWRcIjpcIjQ3MFwiLFwiQVwiOjI1NSxcIlJcIjoyMzIsXCJHXCI6MjMyLFwiQlwiOjIzMn19LFwiSG9yaXpvbnRhbEFsaWdubWVudFwiOjEsXCJJc1Zpc2libGVcIjp0cnVlfSxcIlBlcmNlbnRhZ2VDb21wbGV0ZUhpZ2hsaWdodFN0eWxlXCI6e1wiJGlkXCI6XCI0NzFcIixcIkJhY2tncm91bmRcIjp7XCIkaWRcIjpcIjQ3MlwiLFwiQ29sb3JcIjp7XCIkaWRcIjpcIjQ3M1wiLFwiQVwiOjg5LFwiUlwiOjAsXCJHXCI6MCxcIkJcIjowfX19LFwiRHVyYXRpb25TdHlsZVwiOntcIiRpZFwiOlwiNDc0XCIsXCJGb250U2V0dGluZ3NcIjp7XCIkaWRcIjpcIjQ3NVwiLFwiRm9udFNpemVcIjoxMCxcIkZvbnROYW1lXCI6XCJDYWxpYnJpXCIsXCJJc0JvbGRcIjpmYWxzZSxcIklzSXRhbGljXCI6ZmFsc2UsXCJJc1VuZGVybGluZWRcIjpmYWxzZX0sXCJGb3JlZ3JvdW5kXCI6e1wiJGlkXCI6XCI0NzZcIixcIkNvbG9yXCI6e1wiJGlkXCI6XCI0NzdcIixcIkFcIjoyNTUsXCJSXCI6MjM3LFwiR1wiOjEyNSxcIkJcIjo0OX19LFwiSG9yaXpvbnRhbEFsaWdubWVudFwiOjAsXCJJc1Zpc2libGVcIjpmYWxzZX0sXCJNYXJnaW5cIjp7XCIkaWRcIjpcIjQ3OFwiLFwiVG9wXCI6MC4wLFwiTGVmdFwiOjAuMCxcIlJpZ2h0XCI6MC4wLFwiQm90dG9tXCI6MC4wfSxcIlN0YXJ0RGF0ZVBvc2l0aW9uXCI6MyxcIkVuZERhdGVQb3NpdGlvblwiOjMsXCJUaXRsZVBvc2l0aW9uXCI6NCxcIkR1cmF0aW9uUG9zaXRpb25cIjowLFwiUGVyY2VudGFnZUNvbXBsZXRlZFBvc2l0aW9uXCI6MixcIlNwYWNpbmdcIjozLFwiQmFzZWxpbmVTdHlsZVwiOntcIiRpZFwiOlwiNDc5XCIsXCJCYXNlbGluZVNoYXBlU3R5bGVcIjp7XCIkaWRcIjpcIjQ4MFwiLFwiTWFyZ2luXCI6e1wiJGlkXCI6XCI0ODFcIixcIlRvcFwiOjAuMCxcIkxlZnRcIjowLjAsXCJSaWdodFwiOjAuMCxcIkJvdHRvbVwiOjAuMH0sXCJQYWRkaW5nXCI6e1wiJGlkXCI6XCI0ODJcIixcIlRvcFwiOjAuMCxcIkxlZnRcIjowLjAsXCJSaWdodFwiOjAuMCxcIkJvdHRvbVwiOjAuMH0sXCJCYWNrZ3JvdW5kXCI6e1wiJGlkXCI6XCI0ODNcIixcIkNvbG9yXCI6e1wiJGlkXCI6XCI0ODRcIixcIkFcIjoxNTMsXCJSXCI6MCxcIkdcIjowLFwiQlwiOjB9fSxcIklzVmlzaWJsZVwiOmZhbHNlLFwiV2lkdGhcIjowLjAsXCJIZWlnaHRcIjowLjAsXCJCb3JkZXJTdHlsZVwiOntcIiRpZFwiOlwiNDg1XCIsXCJMaW5lU3R5bGVcIjp7XCIkaWRcIjpcIjQ4NlwiLFwiTGluZUNvbG9yXCI6e1wiJGlkXCI6XCI0ODdcIixcIkNvbG9yXCI6e1wiJGlkXCI6XCI0ODhcIixcIkFcIjoyNTUsXCJSXCI6MjU1LFwiR1wiOjAsXCJCXCI6MH19LFwiTGluZVdlaWdodFwiOjIuMCxcIkxpbmVUeXBlXCI6MH0sXCJJc1Zpc2libGVcIjpmYWxzZX19fSxcIlNoYXBlU3R5bGVcIjp7XCIkaWRcIjpcIjQ4OVwiLFwiTWFyZ2luXCI6e1wiJGlkXCI6XCI0OTBcIixcIlRvcFwiOjAuMCxcIkxlZnRcIjo0LjAsXCJSaWdodFwiOjQuMCxcIkJvdHRvbVwiOjAuMH0sXCJQYWRkaW5nXCI6e1wiJGlkXCI6XCI0OTFcIixcIlRvcFwiOjAuMCxcIkxlZnRcIjowLjAsXCJSaWdodFwiOjAuMCxcIkJvdHRvbVwiOjAuMH0sXCJCYWNrZ3JvdW5kXCI6e1wiJGlkXCI6XCI0OTJcIixcIkNvbG9yXCI6e1wiJGlkXCI6XCI0OTNcIixcIkFcIjoyNTUsXCJSXCI6MjUsXCJHXCI6MTA3LFwiQlwiOjM2fX0sXCJJc1Zpc2libGVcIjp0cnVlLFwiV2lkdGhcIjowLjAsXCJIZWlnaHRcIjoxMC4wLFwiQm9yZGVyU3R5bGVcIjp7XCIkaWRcIjpcIjQ5NFwiLFwiTGluZVN0eWxlXCI6e1wiJGlkXCI6XCI0OTVcIixcIkxpbmVDb2xvclwiOntcIiRpZFwiOlwiNDk2XCIsXCJDb2xvclwiOntcIiRpZFwiOlwiNDk3XCIsXCJBXCI6MjU1LFwiUlwiOjIzNCxcIkdcIjoyMixcIkJcIjozMH19LFwiTGluZVdlaWdodFwiOjIuMCxcIkxpbmVUeXBlXCI6MH0sXCJJc1Zpc2libGVcIjpmYWxzZX19LFwiVGl0bGVTdHlsZVwiOntcIiRpZFwiOlwiNDk4XCIsXCJGb250U2V0dGluZ3NcIjp7XCIkaWRcIjpcIjQ5OVwiLFwiRm9udFNpemVcIjoxMSxcIkZvbnROYW1lXCI6XCJDYWxpYnJpXCIsXCJJc0JvbGRcIjpmYWxzZSxcIklzSXRhbGljXCI6ZmFsc2UsXCJJc1VuZGVybGluZWRcIjpmYWxzZX0sXCJGb3JlZ3JvdW5kXCI6e1wiJGlkXCI6XCI1MDBcIixcIkNvbG9yXCI6e1wiJGlkXCI6XCI1MDFcIixcIkFcIjoyNTUsXCJSXCI6MCxcIkdcIjowLFwiQlwiOjB9fSxcIkhvcml6b250YWxBbGlnbm1lbnRcIjowLFwiSXNWaXNpYmxlXCI6dHJ1ZX0sXCJEYXRlU3R5bGVcIjp7XCIkaWRcIjpcIjUwMlwiLFwiRm9udFNldHRpbmdzXCI6e1wiJGlkXCI6XCI1MDNcIixcIkZvbnRTaXplXCI6MTAsXCJGb250TmFtZVwiOlwiQ2FsaWJyaVwiLFwiSXNCb2xkXCI6ZmFsc2UsXCJJc0l0YWxpY1wiOmZhbHNlLFwiSXNVbmRlcmxpbmVkXCI6ZmFsc2V9LFwiRm9yZWdyb3VuZFwiOntcIiRpZFwiOlwiNTA0XCIsXCJDb2xvclwiOntcIiRpZFwiOlwiNTA1XCIsXCJBXCI6MjU1LFwiUlwiOjE0LFwiR1wiOjQwLFwiQlwiOjY1fX0sXCJIb3Jpem9udGFsQWxpZ25tZW50XCI6MixcIklzVmlzaWJsZVwiOnRydWV9LFwiRGF0ZUZvcm1hdFwiOntcIiRpZFwiOlwiNTA2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UwN1wiLFwiRm9ybWF0XCI6MCxcIklzVmlzaWJsZVwiOmZhbHNlLFwiTGFzdEtub3duVmlzaWJpbGl0eVN0YXRlXCI6ZmFsc2V9fSxcIkRlZmF1bHRTd2ltbGFuZU1vdFN0eWxlXCI6e1wiJGlkXCI6XCI1MDhcIixcIlNoYXBlXCI6MSxcIlNoYXBlU2l6ZVwiOjAsXCJEZXRhaWxzU3BhY2luZ1wiOjAuMCxcIlBhZGRpbmdcIjp7XCIkaWRcIjpcIjUwOVwiLFwiVG9wXCI6NS4wLFwiTGVmdFwiOjMuMCxcIlJpZ2h0XCI6MC4wLFwiQm90dG9tXCI6Mi4wfSxcIlBvc2l0aW9uT25UYXNrXCI6MSxcIlNoYXBlU3R5bGVcIjp7XCIkaWRcIjpcIjUxMFwiLFwiTWFyZ2luXCI6e1wiJGlkXCI6XCI1MTFcIixcIlRvcFwiOjAuMCxcIkxlZnRcIjowLjAsXCJSaWdodFwiOjAuMCxcIkJvdHRvbVwiOjAuMH0sXCJQYWRkaW5nXCI6e1wiJGlkXCI6XCI1MTJcIixcIlRvcFwiOjAuMCxcIkxlZnRcIjowLjAsXCJSaWdodFwiOjAuMCxcIkJvdHRvbVwiOjAuMH0sXCJCYWNrZ3JvdW5kXCI6e1wiJGlkXCI6XCI1MTNcIixcIkNvbG9yXCI6e1wiJGlkXCI6XCI1MTRcIixcIkFcIjoyNTUsXCJSXCI6MTMsXCJHXCI6NTMsXCJCXCI6MTh9fSxcIklzVmlzaWJsZVwiOnRydWUsXCJXaWR0aFwiOjEyLjAsXCJIZWlnaHRcIjoxNC4wLFwiQm9yZGVyU3R5bGVcIjp7XCIkaWRcIjpcIjUxNVwiLFwiTGluZVN0eWxlXCI6e1wiJGlkXCI6XCI1MTZcIixcIkxpbmVDb2xvclwiOntcIiRpZFwiOlwiNTE3XCIsXCJDb2xvclwiOntcIiRpZFwiOlwiNTE4XCIsXCJBXCI6MjU1LFwiUlwiOjI1NSxcIkdcIjoyNTUsXCJCXCI6MjU1fX0sXCJMaW5lV2VpZ2h0XCI6MC4wLFwiTGluZVR5cGVcIjowfSxcIklzVmlzaWJsZVwiOmZhbHNlfX0sXCJUaXRsZVN0eWxlXCI6e1wiJGlkXCI6XCI1MTlcIixcIkZvbnRTZXR0aW5nc1wiOntcIiRpZFwiOlwiNTIwXCIsXCJGb250U2l6ZVwiOjExLFwiRm9udE5hbWVcIjpcIkNhbGlicmlcIixcIklzQm9sZFwiOmZhbHNlLFwiSXNJdGFsaWNcIjpmYWxzZSxcIklzVW5kZXJsaW5lZFwiOmZhbHNlfSxcIkZvcmVncm91bmRcIjp7XCIkaWRcIjpcIjUyMVwiLFwiQ29sb3JcIjp7XCIkaWRcIjpcIjUyMlwiLFwiQVwiOjI1NSxcIlJcIjowLFwiR1wiOjAsXCJCXCI6MH19LFwiSG9yaXpvbnRhbEFsaWdubWVudFwiOjEsXCJJc1Zpc2libGVcIjp0cnVlfSxcIkRhdGVTdHlsZVwiOntcIiRpZFwiOlwiNTIzXCIsXCJGb250U2V0dGluZ3NcIjp7XCIkaWRcIjpcIjUyNFwiLFwiRm9udFNpemVcIjoxMCxcIkZvbnROYW1lXCI6XCJDYWxpYnJpXCIsXCJJc0JvbGRcIjpmYWxzZSxcIklzSXRhbGljXCI6ZmFsc2UsXCJJc1VuZGVybGluZWRcIjpmYWxzZX0sXCJGb3JlZ3JvdW5kXCI6e1wiJGlkXCI6XCI1MjVcIixcIkNvbG9yXCI6e1wiJGlkXCI6XCI1MjZcIixcIkFcIjoyNTUsXCJSXCI6MTQsXCJHXCI6NDAsXCJCXCI6NjV9fSxcIkhvcml6b250YWxBbGlnbm1lbnRcIjoxLFwiSXNWaXNpYmxlXCI6dHJ1ZX0sXCJEYXRlRm9ybWF0XCI6e1wiJGlkXCI6XCI1Mjd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NTI4XCIsXCJGb3JtYXRcIjowLFwiSXNWaXNpYmxlXCI6ZmFsc2UsXCJMYXN0S25vd25WaXNpYmlsaXR5U3RhdGVcIjpmYWxzZX19fSx7XCIkaWRcIjpcIjUyOVwiLFwiU3R5bGVJZFwiOlwiMDcwMmRlYTgtYzExNC00ZDcxLWJlNDAtY2QzMDYyYzQ2OTcwXCIsXCJOYW1lXCI6XCJTd2ltbGFuZSBTdHlsZSA0XCIsXCJIZWFkZXJTdHlsZVwiOntcIiRpZFwiOlwiNTMwXCIsXCJUZXh0U3R5bGVcIjp7XCIkaWRcIjpcIjUzMVwiLFwiRm9udFNldHRpbmdzXCI6e1wiJGlkXCI6XCI1MzJcIixcIkZvbnRTaXplXCI6MTEsXCJGb250TmFtZVwiOlwiQ2FsaWJyaVwiLFwiSXNCb2xkXCI6ZmFsc2UsXCJJc0l0YWxpY1wiOmZhbHNlLFwiSXNVbmRlcmxpbmVkXCI6ZmFsc2V9LFwiRm9yZWdyb3VuZFwiOntcIiRpZFwiOlwiNTMzXCIsXCJDb2xvclwiOntcIiRpZFwiOlwiNTM0XCIsXCJBXCI6MjU1LFwiUlwiOjI1NSxcIkdcIjoyNTUsXCJCXCI6MjU1fX0sXCJIb3Jpem9udGFsQWxpZ25tZW50XCI6MCxcIklzVmlzaWJsZVwiOnRydWV9LFwiUmVjdGFuZ2xlU3R5bGVcIjp7XCIkaWRcIjpcIjUzNVwiLFwiTWFyZ2luXCI6e1wiJGlkXCI6XCI1MzZcIixcIlRvcFwiOjAuMCxcIkxlZnRcIjowLjAsXCJSaWdodFwiOjAuMCxcIkJvdHRvbVwiOjAuMH0sXCJQYWRkaW5nXCI6e1wiJGlkXCI6XCI1MzdcIixcIlRvcFwiOjAuMCxcIkxlZnRcIjowLjAsXCJSaWdodFwiOjAuMCxcIkJvdHRvbVwiOjAuMH0sXCJCYWNrZ3JvdW5kXCI6e1wiJGlkXCI6XCI1MzhcIixcIkNvbG9yXCI6e1wiJGlkXCI6XCI1MzlcIixcIkFcIjoyNTUsXCJSXCI6MTUsXCJHXCI6MTU4LFwiQlwiOjIxM319LFwiSXNWaXNpYmxlXCI6dHJ1ZSxcIldpZHRoXCI6MC4wLFwiSGVpZ2h0XCI6MC4wLFwiQm9yZGVyU3R5bGVcIjp7XCIkaWRcIjpcIjU0MFwiLFwiTGluZVN0eWxlXCI6e1wiJGlkXCI6XCI1NDFcIixcIkxpbmVDb2xvclwiOntcIiRpZFwiOlwiNTQyXCIsXCJDb2xvclwiOntcIiRpZFwiOlwiNTQzXCIsXCJBXCI6MjU1LFwiUlwiOjI1NSxcIkdcIjoyNTUsXCJCXCI6MjU1fX0sXCJMaW5lV2VpZ2h0XCI6MC4wLFwiTGluZVR5cGVcIjowfSxcIklzVmlzaWJsZVwiOmZhbHNlfX19LFwiQmFja2dyb3VuZFN0eWxlXCI6e1wiJGlkXCI6XCI1NDRcIixcIk1hcmdpblwiOntcIiRpZFwiOlwiNTQ1XCIsXCJUb3BcIjowLjAsXCJMZWZ0XCI6MC4wLFwiUmlnaHRcIjowLjAsXCJCb3R0b21cIjowLjB9LFwiUGFkZGluZ1wiOntcIiRpZFwiOlwiNTQ2XCIsXCJUb3BcIjowLjAsXCJMZWZ0XCI6MC4wLFwiUmlnaHRcIjowLjAsXCJCb3R0b21cIjowLjB9LFwiQmFja2dyb3VuZFwiOntcIiRpZFwiOlwiNTQ3XCIsXCJDb2xvclwiOntcIiRpZFwiOlwiNTQ4XCIsXCJBXCI6NTEsXCJSXCI6MjAwLFwiR1wiOjIwMCxcIkJcIjoyMDB9fSxcIklzVmlzaWJsZVwiOnRydWUsXCJXaWR0aFwiOjAuMCxcIkhlaWdodFwiOjAuMCxcIkJvcmRlclN0eWxlXCI6e1wiJGlkXCI6XCI1NDlcIixcIkxpbmVTdHlsZVwiOntcIiRpZFwiOlwiNTUwXCIsXCJMaW5lQ29sb3JcIjp7XCIkaWRcIjpcIjU1MVwiLFwiQ29sb3JcIjp7XCIkaWRcIjpcIjU1MlwiLFwiQVwiOjI1NSxcIlJcIjoyMzQsXCJHXCI6MjIsXCJCXCI6MzB9fSxcIkxpbmVXZWlnaHRcIjoyLjAsXCJMaW5lVHlwZVwiOjB9LFwiSXNWaXNpYmxlXCI6ZmFsc2V9fSxcIklzQWJvdmVUaW1lYmFuZFwiOmZhbHNlLFwiU3BhY2luZ1wiOjMsXCJEZWZhdWx0U3dpbWxhbmVBY3Rpdml0eVN0eWxlXCI6e1wiJGlkXCI6XCI1NTNcIixcIkhlYWRlclN0eWxlXCI6e1wiJGlkXCI6XCI1NTRcIixcIlRleHRTdHlsZVwiOntcIiRpZFwiOlwiNTU1XCIsXCJGb250U2V0dGluZ3NcIjp7XCIkaWRcIjpcIjU1NlwiLFwiRm9udFNpemVcIjoxMSxcIkZvbnROYW1lXCI6XCJDYWxpYnJpXCIsXCJJc0JvbGRcIjpmYWxzZSxcIklzSXRhbGljXCI6ZmFsc2UsXCJJc1VuZGVybGluZWRcIjpmYWxzZX0sXCJGb3JlZ3JvdW5kXCI6e1wiJGlkXCI6XCI1NTdcIixcIkNvbG9yXCI6e1wiJGlkXCI6XCI1NThcIixcIkFcIjoyNTUsXCJSXCI6MCxcIkdcIjowLFwiQlwiOjB9fSxcIkhvcml6b250YWxBbGlnbm1lbnRcIjowLFwiSXNWaXNpYmxlXCI6dHJ1ZX0sXCJSZWN0YW5nbGVTdHlsZVwiOntcIiRpZFwiOlwiNTU5XCIsXCJNYXJnaW5cIjp7XCIkaWRcIjpcIjU2MFwiLFwiVG9wXCI6MC4wLFwiTGVmdFwiOjAuMCxcIlJpZ2h0XCI6MC4wLFwiQm90dG9tXCI6MC4wfSxcIlBhZGRpbmdcIjp7XCIkaWRcIjpcIjU2MVwiLFwiVG9wXCI6MC4wLFwiTGVmdFwiOjAuMCxcIlJpZ2h0XCI6MC4wLFwiQm90dG9tXCI6MC4wfSxcIkJhY2tncm91bmRcIjp7XCIkaWRcIjpcIjU2MlwiLFwiQ29sb3JcIjp7XCIkaWRcIjpcIjU2M1wiLFwiQVwiOjEyNyxcIlJcIjoxNSxcIkdcIjoxNTgsXCJCXCI6MjEzfX0sXCJJc1Zpc2libGVcIjp0cnVlLFwiV2lkdGhcIjowLjAsXCJIZWlnaHRcIjowLjAsXCJCb3JkZXJTdHlsZVwiOntcIiRpZFwiOlwiNTY0XCIsXCJMaW5lU3R5bGVcIjp7XCIkaWRcIjpcIjU2NVwiLFwiTGluZUNvbG9yXCI6e1wiJGlkXCI6XCI1NjZcIixcIkNvbG9yXCI6e1wiJGlkXCI6XCI1NjdcIixcIkFcIjoyNTUsXCJSXCI6MjU1LFwiR1wiOjAsXCJCXCI6MH19LFwiTGluZVdlaWdodFwiOjAuMCxcIkxpbmVUeXBlXCI6MH0sXCJJc1Zpc2libGVcIjpmYWxzZX19fSxcIkJhY2tncm91bmRTdHlsZVwiOntcIiRpZFwiOlwiNTY4XCIsXCJNYXJnaW5cIjp7XCIkaWRcIjpcIjU2OVwiLFwiVG9wXCI6MC4wLFwiTGVmdFwiOjAuMCxcIlJpZ2h0XCI6MC4wLFwiQm90dG9tXCI6MC4wfSxcIlBhZGRpbmdcIjp7XCIkaWRcIjpcIjU3MFwiLFwiVG9wXCI6MC4wLFwiTGVmdFwiOjAuMCxcIlJpZ2h0XCI6MC4wLFwiQm90dG9tXCI6MC4wfSxcIkJhY2tncm91bmRcIjp7XCIkaWRcIjpcIjU3MVwiLFwiQ29sb3JcIjp7XCIkaWRcIjpcIjU3MlwiLFwiQVwiOjUxLFwiUlwiOjIwMCxcIkdcIjoyMDAsXCJCXCI6MjAwfX0sXCJJc1Zpc2libGVcIjp0cnVlLFwiV2lkdGhcIjowLjAsXCJIZWlnaHRcIjowLjAsXCJCb3JkZXJTdHlsZVwiOntcIiRpZFwiOlwiNTczXCIsXCJMaW5lU3R5bGVcIjp7XCIkaWRcIjpcIjU3NFwiLFwiTGluZUNvbG9yXCI6e1wiJGlkXCI6XCI1NzVcIixcIkNvbG9yXCI6e1wiJGlkXCI6XCI1NzZcIixcIkFcIjoyNTUsXCJSXCI6MjM0LFwiR1wiOjIyLFwiQlwiOjMwfX0sXCJMaW5lV2VpZ2h0XCI6Mi4wLFwiTGluZVR5cGVcIjowfSxcIklzVmlzaWJsZVwiOmZhbHNlfX19LFwiRGVmYXVsdFN3aW1sYW5lTWlsZXN0b25lU3R5bGVcIjp7XCIkaWRcIjpcIjU3N1wiLFwiVGl0bGVQb3NpdGlvblwiOjAsXCJEYXRlUG9zaXRpb25cIjoyLFwiU2hhcGVUeXBlXCI6MSxcIlNoYXBlU2l6ZVwiOjAsXCJTcGFjaW5nXCI6NSxcIlNoYXBlU3R5bGVcIjp7XCIkaWRcIjpcIjU3OFwiLFwiTWFyZ2luXCI6e1wiJGlkXCI6XCI1NzlcIixcIlRvcFwiOjAuMCxcIkxlZnRcIjowLjAsXCJSaWdodFwiOjAuMCxcIkJvdHRvbVwiOjAuMH0sXCJQYWRkaW5nXCI6e1wiJGlkXCI6XCI1ODBcIixcIlRvcFwiOjAuMCxcIkxlZnRcIjowLjAsXCJSaWdodFwiOjAuMCxcIkJvdHRvbVwiOjAuMH0sXCJCYWNrZ3JvdW5kXCI6e1wiJGlkXCI6XCI1ODFcIixcIkNvbG9yXCI6e1wiJGlkXCI6XCI1ODJcIixcIkFcIjoyNTUsXCJSXCI6MTUsXCJHXCI6MTU4LFwiQlwiOjIxM319LFwiSXNWaXNpYmxlXCI6dHJ1ZSxcIldpZHRoXCI6MTIuMCxcIkhlaWdodFwiOjE0LjAsXCJCb3JkZXJTdHlsZVwiOntcIiRpZFwiOlwiNTgzXCIsXCJMaW5lU3R5bGVcIjp7XCIkaWRcIjpcIjU4NFwiLFwiTGluZUNvbG9yXCI6e1wiJGlkXCI6XCI1ODVcIixcIkNvbG9yXCI6e1wiJGlkXCI6XCI1ODZcIixcIkFcIjoyNTUsXCJSXCI6MjM0LFwiR1wiOjIyLFwiQlwiOjMwfX0sXCJMaW5lV2VpZ2h0XCI6Mi4wLFwiTGluZVR5cGVcIjowfSxcIklzVmlzaWJsZVwiOmZhbHNlfX0sXCJUaXRsZVN0eWxlXCI6e1wiJGlkXCI6XCI1ODdcIixcIkZvbnRTZXR0aW5nc1wiOntcIiRpZFwiOlwiNTg4XCIsXCJGb250U2l6ZVwiOjExLFwiRm9udE5hbWVcIjpcIkNhbGlicmlcIixcIklzQm9sZFwiOmZhbHNlLFwiSXNJdGFsaWNcIjpmYWxzZSxcIklzVW5kZXJsaW5lZFwiOmZhbHNlfSxcIkZvcmVncm91bmRcIjp7XCIkaWRcIjpcIjU4OVwiLFwiQ29sb3JcIjp7XCIkaWRcIjpcIjU5MFwiLFwiQVwiOjI1NSxcIlJcIjowLFwiR1wiOjAsXCJCXCI6MH19LFwiSG9yaXpvbnRhbEFsaWdubWVudFwiOjIsXCJJc1Zpc2libGVcIjp0cnVlfSxcIkRhdGVTdHlsZVwiOntcIiRpZFwiOlwiNTkxXCIsXCJGb250U2V0dGluZ3NcIjp7XCIkaWRcIjpcIjU5MlwiLFwiRm9udFNpemVcIjoxMCxcIkZvbnROYW1lXCI6XCJDYWxpYnJpXCIsXCJJc0JvbGRcIjpmYWxzZSxcIklzSXRhbGljXCI6ZmFsc2UsXCJJc1VuZGVybGluZWRcIjpmYWxzZX0sXCJGb3JlZ3JvdW5kXCI6e1wiJGlkXCI6XCI1OTNcIixcIkNvbG9yXCI6e1wiJGlkXCI6XCI1OTRcIixcIkFcIjoyNTUsXCJSXCI6MTQsXCJHXCI6NDAsXCJCXCI6NjV9fSxcIkhvcml6b250YWxBbGlnbm1lbnRcIjowLFwiSXNWaXNpYmxlXCI6dHJ1ZX0sXCJEYXRlRm9ybWF0XCI6e1wiJGlkXCI6XCI1OTV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NTk2XCIsXCJGb3JtYXRcIjowLFwiSXNWaXNpYmxlXCI6ZmFsc2UsXCJMYXN0S25vd25WaXNpYmlsaXR5U3RhdGVcIjpmYWxzZX19LFwiRGVmYXVsdFN3aW1sYW5lVGFza1N0eWxlXCI6e1wiJGlkXCI6XCI1OTdcIixcIlNoYXBlXCI6MSxcIlNoYXBlVGhpY2tuZXNzXCI6MCxcIkR1cmF0aW9uRm9ybWF0XCI6MCxcIlBlcmNlbnRhZ2VDb21wbGV0ZVRleHRTdHlsZVwiOntcIiRpZFwiOlwiNTk4XCIsXCJGb250U2V0dGluZ3NcIjp7XCIkaWRcIjpcIjU5OVwiLFwiRm9udFNpemVcIjoxMCxcIkZvbnROYW1lXCI6XCJDYWxpYnJpXCIsXCJJc0JvbGRcIjpmYWxzZSxcIklzSXRhbGljXCI6ZmFsc2UsXCJJc1VuZGVybGluZWRcIjpmYWxzZX0sXCJGb3JlZ3JvdW5kXCI6e1wiJGlkXCI6XCI2MDBcIixcIkNvbG9yXCI6e1wiJGlkXCI6XCI2MDFcIixcIkFcIjoyNTUsXCJSXCI6MjMyLFwiR1wiOjIzMixcIkJcIjoyMzJ9fSxcIkhvcml6b250YWxBbGlnbm1lbnRcIjoxLFwiSXNWaXNpYmxlXCI6dHJ1ZX0sXCJQZXJjZW50YWdlQ29tcGxldGVIaWdobGlnaHRTdHlsZVwiOntcIiRpZFwiOlwiNjAyXCIsXCJCYWNrZ3JvdW5kXCI6e1wiJGlkXCI6XCI2MDNcIixcIkNvbG9yXCI6e1wiJGlkXCI6XCI2MDRcIixcIkFcIjo4OSxcIlJcIjowLFwiR1wiOjAsXCJCXCI6MH19fSxcIkR1cmF0aW9uU3R5bGVcIjp7XCIkaWRcIjpcIjYwNVwiLFwiRm9udFNldHRpbmdzXCI6e1wiJGlkXCI6XCI2MDZcIixcIkZvbnRTaXplXCI6MTAsXCJGb250TmFtZVwiOlwiQ2FsaWJyaVwiLFwiSXNCb2xkXCI6ZmFsc2UsXCJJc0l0YWxpY1wiOmZhbHNlLFwiSXNVbmRlcmxpbmVkXCI6ZmFsc2V9LFwiRm9yZWdyb3VuZFwiOntcIiRpZFwiOlwiNjA3XCIsXCJDb2xvclwiOntcIiRpZFwiOlwiNjA4XCIsXCJBXCI6MjU1LFwiUlwiOjIzNyxcIkdcIjoxMjUsXCJCXCI6NDl9fSxcIkhvcml6b250YWxBbGlnbm1lbnRcIjowLFwiSXNWaXNpYmxlXCI6ZmFsc2V9LFwiTWFyZ2luXCI6e1wiJGlkXCI6XCI2MDlcIixcIlRvcFwiOjAuMCxcIkxlZnRcIjowLjAsXCJSaWdodFwiOjAuMCxcIkJvdHRvbVwiOjAuMH0sXCJTdGFydERhdGVQb3NpdGlvblwiOjMsXCJFbmREYXRlUG9zaXRpb25cIjozLFwiVGl0bGVQb3NpdGlvblwiOjQsXCJEdXJhdGlvblBvc2l0aW9uXCI6MCxcIlBlcmNlbnRhZ2VDb21wbGV0ZWRQb3NpdGlvblwiOjIsXCJTcGFjaW5nXCI6MyxcIkJhc2VsaW5lU3R5bGVcIjp7XCIkaWRcIjpcIjYxMFwiLFwiQmFzZWxpbmVTaGFwZVN0eWxlXCI6e1wiJGlkXCI6XCI2MTFcIixcIk1hcmdpblwiOntcIiRpZFwiOlwiNjEyXCIsXCJUb3BcIjowLjAsXCJMZWZ0XCI6MC4wLFwiUmlnaHRcIjowLjAsXCJCb3R0b21cIjowLjB9LFwiUGFkZGluZ1wiOntcIiRpZFwiOlwiNjEzXCIsXCJUb3BcIjowLjAsXCJMZWZ0XCI6MC4wLFwiUmlnaHRcIjowLjAsXCJCb3R0b21cIjowLjB9LFwiQmFja2dyb3VuZFwiOntcIiRpZFwiOlwiNjE0XCIsXCJDb2xvclwiOntcIiRpZFwiOlwiNjE1XCIsXCJBXCI6MTUzLFwiUlwiOjAsXCJHXCI6MCxcIkJcIjowfX0sXCJJc1Zpc2libGVcIjpmYWxzZSxcIldpZHRoXCI6MC4wLFwiSGVpZ2h0XCI6MC4wLFwiQm9yZGVyU3R5bGVcIjp7XCIkaWRcIjpcIjYxNlwiLFwiTGluZVN0eWxlXCI6e1wiJGlkXCI6XCI2MTdcIixcIkxpbmVDb2xvclwiOntcIiRpZFwiOlwiNjE4XCIsXCJDb2xvclwiOntcIiRpZFwiOlwiNjE5XCIsXCJBXCI6MjU1LFwiUlwiOjI1NSxcIkdcIjowLFwiQlwiOjB9fSxcIkxpbmVXZWlnaHRcIjoyLjAsXCJMaW5lVHlwZVwiOjB9LFwiSXNWaXNpYmxlXCI6ZmFsc2V9fX0sXCJTaGFwZVN0eWxlXCI6e1wiJGlkXCI6XCI2MjBcIixcIk1hcmdpblwiOntcIiRpZFwiOlwiNjIxXCIsXCJUb3BcIjowLjAsXCJMZWZ0XCI6NC4wLFwiUmlnaHRcIjo0LjAsXCJCb3R0b21cIjowLjB9LFwiUGFkZGluZ1wiOntcIiRpZFwiOlwiNjIyXCIsXCJUb3BcIjowLjAsXCJMZWZ0XCI6MC4wLFwiUmlnaHRcIjowLjAsXCJCb3R0b21cIjowLjB9LFwiQmFja2dyb3VuZFwiOntcIiRpZFwiOlwiNjIzXCIsXCJDb2xvclwiOntcIiRpZFwiOlwiNjI0XCIsXCJBXCI6MjU1LFwiUlwiOjE1LFwiR1wiOjE1OCxcIkJcIjoyMTN9fSxcIklzVmlzaWJsZVwiOnRydWUsXCJXaWR0aFwiOjAuMCxcIkhlaWdodFwiOjEwLjAsXCJCb3JkZXJTdHlsZVwiOntcIiRpZFwiOlwiNjI1XCIsXCJMaW5lU3R5bGVcIjp7XCIkaWRcIjpcIjYyNlwiLFwiTGluZUNvbG9yXCI6e1wiJGlkXCI6XCI2MjdcIixcIkNvbG9yXCI6e1wiJGlkXCI6XCI2MjhcIixcIkFcIjoyNTUsXCJSXCI6MjM0LFwiR1wiOjIyLFwiQlwiOjMwfX0sXCJMaW5lV2VpZ2h0XCI6Mi4wLFwiTGluZVR5cGVcIjowfSxcIklzVmlzaWJsZVwiOmZhbHNlfX0sXCJUaXRsZVN0eWxlXCI6e1wiJGlkXCI6XCI2MjlcIixcIkZvbnRTZXR0aW5nc1wiOntcIiRpZFwiOlwiNjMwXCIsXCJGb250U2l6ZVwiOjExLFwiRm9udE5hbWVcIjpcIkNhbGlicmlcIixcIklzQm9sZFwiOmZhbHNlLFwiSXNJdGFsaWNcIjpmYWxzZSxcIklzVW5kZXJsaW5lZFwiOmZhbHNlfSxcIkZvcmVncm91bmRcIjp7XCIkaWRcIjpcIjYzMVwiLFwiQ29sb3JcIjp7XCIkaWRcIjpcIjYzMlwiLFwiQVwiOjI1NSxcIlJcIjowLFwiR1wiOjAsXCJCXCI6MH19LFwiSG9yaXpvbnRhbEFsaWdubWVudFwiOjAsXCJJc1Zpc2libGVcIjp0cnVlfSxcIkRhdGVTdHlsZVwiOntcIiRpZFwiOlwiNjMzXCIsXCJGb250U2V0dGluZ3NcIjp7XCIkaWRcIjpcIjYzNFwiLFwiRm9udFNpemVcIjoxMCxcIkZvbnROYW1lXCI6XCJDYWxpYnJpXCIsXCJJc0JvbGRcIjpmYWxzZSxcIklzSXRhbGljXCI6ZmFsc2UsXCJJc1VuZGVybGluZWRcIjpmYWxzZX0sXCJGb3JlZ3JvdW5kXCI6e1wiJGlkXCI6XCI2MzVcIixcIkNvbG9yXCI6e1wiJGlkXCI6XCI2MzZcIixcIkFcIjoyNTUsXCJSXCI6MTQsXCJHXCI6NDAsXCJCXCI6NjV9fSxcIkhvcml6b250YWxBbGlnbm1lbnRcIjoyLFwiSXNWaXNpYmxlXCI6dHJ1ZX0sXCJEYXRlRm9ybWF0XCI6e1wiJGlkXCI6XCI2Mzd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NjM4XCIsXCJGb3JtYXRcIjowLFwiSXNWaXNpYmxlXCI6ZmFsc2UsXCJMYXN0S25vd25WaXNpYmlsaXR5U3RhdGVcIjpmYWxzZX19LFwiRGVmYXVsdFN3aW1sYW5lTW90U3R5bGVcIjp7XCIkaWRcIjpcIjYzOVwiLFwiU2hhcGVcIjoxLFwiU2hhcGVTaXplXCI6MCxcIkRldGFpbHNTcGFjaW5nXCI6MC4wLFwiUGFkZGluZ1wiOntcIiRpZFwiOlwiNjQwXCIsXCJUb3BcIjo1LjAsXCJMZWZ0XCI6My4wLFwiUmlnaHRcIjowLjAsXCJCb3R0b21cIjoyLjB9LFwiUG9zaXRpb25PblRhc2tcIjoxLFwiU2hhcGVTdHlsZVwiOntcIiRpZFwiOlwiNjQxXCIsXCJNYXJnaW5cIjp7XCIkaWRcIjpcIjY0MlwiLFwiVG9wXCI6MC4wLFwiTGVmdFwiOjAuMCxcIlJpZ2h0XCI6MC4wLFwiQm90dG9tXCI6MC4wfSxcIlBhZGRpbmdcIjp7XCIkaWRcIjpcIjY0M1wiLFwiVG9wXCI6MC4wLFwiTGVmdFwiOjAuMCxcIlJpZ2h0XCI6MC4wLFwiQm90dG9tXCI6MC4wfSxcIkJhY2tncm91bmRcIjp7XCIkaWRcIjpcIjY0NFwiLFwiQ29sb3JcIjp7XCIkaWRcIjpcIjY0NVwiLFwiQVwiOjI1NSxcIlJcIjoxMSxcIkdcIjoxMTgsXCJCXCI6MTU5fX0sXCJJc1Zpc2libGVcIjp0cnVlLFwiV2lkdGhcIjoxMi4wLFwiSGVpZ2h0XCI6MTQuMCxcIkJvcmRlclN0eWxlXCI6e1wiJGlkXCI6XCI2NDZcIixcIkxpbmVTdHlsZVwiOntcIiRpZFwiOlwiNjQ3XCIsXCJMaW5lQ29sb3JcIjp7XCIkaWRcIjpcIjY0OFwiLFwiQ29sb3JcIjp7XCIkaWRcIjpcIjY0OVwiLFwiQVwiOjI1NSxcIlJcIjoyNTUsXCJHXCI6MCxcIkJcIjowfX0sXCJMaW5lV2VpZ2h0XCI6MC4wLFwiTGluZVR5cGVcIjowfSxcIklzVmlzaWJsZVwiOmZhbHNlfX0sXCJUaXRsZVN0eWxlXCI6e1wiJGlkXCI6XCI2NTBcIixcIkZvbnRTZXR0aW5nc1wiOntcIiRpZFwiOlwiNjUxXCIsXCJGb250U2l6ZVwiOjExLFwiRm9udE5hbWVcIjpcIkNhbGlicmlcIixcIklzQm9sZFwiOmZhbHNlLFwiSXNJdGFsaWNcIjpmYWxzZSxcIklzVW5kZXJsaW5lZFwiOmZhbHNlfSxcIkZvcmVncm91bmRcIjp7XCIkaWRcIjpcIjY1MlwiLFwiQ29sb3JcIjp7XCIkaWRcIjpcIjY1M1wiLFwiQVwiOjI1NSxcIlJcIjowLFwiR1wiOjAsXCJCXCI6MH19LFwiSG9yaXpvbnRhbEFsaWdubWVudFwiOjEsXCJJc1Zpc2libGVcIjp0cnVlfSxcIkRhdGVTdHlsZVwiOntcIiRpZFwiOlwiNjU0XCIsXCJGb250U2V0dGluZ3NcIjp7XCIkaWRcIjpcIjY1NVwiLFwiRm9udFNpemVcIjoxMCxcIkZvbnROYW1lXCI6XCJDYWxpYnJpXCIsXCJJc0JvbGRcIjpmYWxzZSxcIklzSXRhbGljXCI6ZmFsc2UsXCJJc1VuZGVybGluZWRcIjpmYWxzZX0sXCJGb3JlZ3JvdW5kXCI6e1wiJGlkXCI6XCI2NTZcIixcIkNvbG9yXCI6e1wiJGlkXCI6XCI2NTdcIixcIkFcIjoyNTUsXCJSXCI6MTQsXCJHXCI6NDAsXCJCXCI6NjV9fSxcIkhvcml6b250YWxBbGlnbm1lbnRcIjoxLFwiSXNWaXNpYmxlXCI6dHJ1ZX0sXCJEYXRlRm9ybWF0XCI6e1wiJGlkXCI6XCI2NTh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NjU5XCIsXCJGb3JtYXRcIjowLFwiSXNWaXNpYmxlXCI6ZmFsc2UsXCJMYXN0S25vd25WaXNpYmlsaXR5U3RhdGVcIjpmYWxzZX19fV0sXCJHcmlkbGluZVBhbmVsU3R5bGVcIjp7XCIkaWRcIjpcIjY2MFwiLFwiR3JpZGxpbmVTdHlsZVwiOntcIiRpZFwiOlwiNjYxXCIsXCJMaW5lQ29sb3JcIjp7XCIkaWRcIjpcIjY2MlwiLFwiQ29sb3JcIjp7XCIkaWRcIjpcIjY2M1wiLFwiQVwiOjM4LFwiUlwiOjkxLFwiR1wiOjE1NSxcIkJcIjoyMTN9fSxcIkxpbmVXZWlnaHRcIjoxLjAsXCJMaW5lVHlwZVwiOjB9LFwiSXNWaXNpYmxlXCI6dHJ1ZX0sXCJBY3Rpdml0eUxpbmVQYW5lbFN0eWxlXCI6e1wiJGlkXCI6XCI2NjRcIixcIkFjdGl2aXR5TGluZVN0eWxlXCI6e1wiJGlkXCI6XCI2NjVcIixcIkxpbmVDb2xvclwiOntcIiRpZFwiOlwiNjY2XCIsXCJDb2xvclwiOntcIiRpZFwiOlwiNjY3XCIsXCJBXCI6MzgsXCJSXCI6NjgsXCJHXCI6MTE0LFwiQlwiOjE5Nn19LFwiTGluZVdlaWdodFwiOjEuMCxcIkxpbmVUeXBlXCI6MH0sXCJJc1Zpc2libGVcIjp0cnVlfSxcIkRlZmF1bHREZXBlbmRlbmN5U3R5bGVcIjp7XCIkaWRcIjpcIjY2OFwiLFwiTGluZVN0eWxlXCI6e1wiJGlkXCI6XCI2NjlcIixcIkxpbmVDb2xvclwiOntcIiRpZFwiOlwiNjcwXCIsXCJDb2xvclwiOntcIiRpZFwiOlwiNjcxXCIsXCJBXCI6MjU1LFwiUlwiOjAsXCJHXCI6MCxcIkJcIjowfX0sXCJMaW5lV2VpZ2h0XCI6MS4wLFwiTGluZVR5cGVcIjowfSxcIkVuZEFycm93aGVhZExpbmVTdHlsZVwiOntcIiRpZFwiOlwiNjcyXCIsXCJLaW5kXCI6MSxcIldpZHRoXCI6MSxcIkxlbmd0aFwiOjB9LFwiQnJpbmdUb0Zyb250XCI6ZmFsc2UsXCJSYWRpdXNcIjozLjB9LFwiQ3JpdGljYWxQYXRoU3R5bGVcIjp7XCIkaWRcIjpcIjY3M1wiLFwiQ3JpdGljYWxQYXRoU3R5bGVPcHRpb25zXCI6MzAsXCJMaW5lU3R5bGVcIjp7XCIkaWRcIjpcIjY3NFwiLFwiTGluZUNvbG9yXCI6e1wiJGlkXCI6XCI2NzVcIixcIkNvbG9yXCI6e1wiJGlkXCI6XCI2NzZcIixcIkFcIjoyNTUsXCJSXCI6MjIyLFwiR1wiOjUwLFwiQlwiOjUwfX0sXCJMaW5lV2VpZ2h0XCI6MS4wLFwiTGluZVR5cGVcIjowfSxcIlRpdGxlRm9yZWdyb3VuZFwiOntcIiRpZFwiOlwiNjc3XCIsXCJDb2xvclwiOntcIiRpZFwiOlwiNjc4XCIsXCJBXCI6MjU1LFwiUlwiOjE3NixcIkdcIjoxOSxcIkJcIjoyNX19LFwiU2hhcGVzQmFja2dyb3VuZFwiOntcIiRpZFwiOlwiNjc5XCIsXCJDb2xvclwiOntcIiRpZFwiOlwiNjgwXCIsXCJBXCI6MjU1LFwiUlwiOjI1MyxcIkdcIjoyMDMsXCJCXCI6MjA4fX0sXCJTaGFwZXNCb3JkZXJTdHlsZVwiOntcIiRpZFwiOlwiNjgxXCIsXCJMaW5lQ29sb3JcIjp7XCIkaWRcIjpcIjY4MlwiLFwiQ29sb3JcIjp7XCIkaWRcIjpcIjY4M1wiLFwiQVwiOjI1NSxcIlJcIjoyMzQsXCJHXCI6MjIsXCJCXCI6MzB9fSxcIkxpbmVXZWlnaHRcIjoyLjAsXCJMaW5lVHlwZVwiOjB9fSxcIlBhbmVsc1NwYWNpbmdEZWZpbml0aW9uXCI6e1wiJGlkXCI6XCI2ODRcIixcIlNwYWNpbmdBYm92ZVRpbWViYW5kXCI6MyxcIlNwYWNpbmdCZWxvd1RpbWViYW5kXCI6MyxcIlNwYWNpbmdBYm92ZUJldHdlZW5Td2ltbGFuZXNBbmRUYXNrc1wiOjUsXCJTcGFjaW5nQmVsb3dCZXR3ZWVuU3dpbWxhbmVzQW5kVGFza3NcIjo1fSxcIkNvbmRpdGlvbmFsRm9ybWF0dGluZ1wiOntcIiRpZFwiOlwiNjg1XCIsXCJQdkFGb3JtYXR0aW5nXCI6e1wiJGlkXCI6XCI2ODZcIixcIkRlbGF5VGFza1N0eWxlXCI6e1wiJGlkXCI6XCI2ODdcIixcIlN0eWxlT3B0aW9uc1wiOjgsXCJUaXRsZUZvcmVncm91bmRcIjp7XCIkaWRcIjpcIjY4OFwiLFwiQ29sb3JcIjp7XCIkaWRcIjpcIjY4OVwiLFwiQVwiOjI1NSxcIlJcIjoxNzUsXCJHXCI6MCxcIkJcIjowfX0sXCJBY3R1YWxTaGFwZXNCYWNrZ3JvdW5kXCI6e1wiJGlkXCI6XCI2OTBcIixcIkNvbG9yXCI6e1wiJGlkXCI6XCI2OTFcIixcIkFcIjo2MixcIlJcIjoyNTUsXCJHXCI6MCxcIkJcIjowfX0sXCJBY3R1YWxTaGFwZXNCb3JkZXJTdHlsZVwiOntcIiRpZFwiOlwiNjkyXCIsXCJMaW5lQ29sb3JcIjp7XCIkaWRcIjpcIjY5M1wiLFwiQ29sb3JcIjp7XCIkaWRcIjpcIjY5NFwiLFwiQVwiOjE2MyxcIlJcIjoyNTUsXCJHXCI6MCxcIkJcIjowfX0sXCJMaW5lV2VpZ2h0XCI6My4wLFwiTGluZVR5cGVcIjowfSxcIkJhc2VsaW5lU2hhcGVzQmFja2dyb3VuZFwiOntcIiRpZFwiOlwiNjk1XCIsXCJDb2xvclwiOntcIiRpZFwiOlwiNjk2XCIsXCJBXCI6MTg0LFwiUlwiOjI1NSxcIkdcIjowLFwiQlwiOjB9fX0sXCJEZWxheU1pbGVzdG9uZVN0eWxlXCI6e1wiJGlkXCI6XCI2OTdcIixcIlN0eWxlT3B0aW9uc1wiOjIsXCJUaXRsZUZvcmVncm91bmRcIjp7XCIkaWRcIjpcIjY5OFwiLFwiQ29sb3JcIjp7XCIkaWRcIjpcIjY5OVwiLFwiQVwiOjI1NSxcIlJcIjoxNzUsXCJHXCI6MCxcIkJcIjowfX0sXCJBY3R1YWxTaGFwZXNCYWNrZ3JvdW5kXCI6e1wiJGlkXCI6XCI3MDBcIixcIkNvbG9yXCI6e1wiJGlkXCI6XCI3MDFcIixcIkFcIjoyNTUsXCJSXCI6MjIyLFwiR1wiOjgwLFwiQlwiOjUwfX0sXCJBY3R1YWxTaGFwZXNCb3JkZXJTdHlsZVwiOntcIiRpZFwiOlwiNzAyXCIsXCJMaW5lQ29sb3JcIjp7XCIkaWRcIjpcIjcwM1wiLFwiQ29sb3JcIjp7XCIkaWRcIjpcIjcwNFwiLFwiQVwiOjE2MyxcIlJcIjoyNTUsXCJHXCI6MCxcIkJcIjowfX0sXCJMaW5lV2VpZ2h0XCI6My4wLFwiTGluZVR5cGVcIjowfSxcIkJhc2VsaW5lU2hhcGVzQmFja2dyb3VuZFwiOntcIiRpZFwiOlwiNzA1XCIsXCJDb2xvclwiOntcIiRpZFwiOlwiNzA2XCIsXCJBXCI6MTg0LFwiUlwiOjI1NSxcIkdcIjowLFwiQlwiOjB9fX0sXCJBZHZhbmNlVGFza1N0eWxlXCI6e1wiJGlkXCI6XCI3MDdcIixcIlN0eWxlT3B0aW9uc1wiOjgsXCJUaXRsZUZvcmVncm91bmRcIjp7XCIkaWRcIjpcIjcwOFwiLFwiQ29sb3JcIjp7XCIkaWRcIjpcIjcwOVwiLFwiQVwiOjI1NSxcIlJcIjowLFwiR1wiOjExMCxcIkJcIjowfX0sXCJBY3R1YWxTaGFwZXNCYWNrZ3JvdW5kXCI6e1wiJGlkXCI6XCI3MTBcIixcIkNvbG9yXCI6e1wiJGlkXCI6XCI3MTFcIixcIkFcIjo2MSxcIlJcIjowLFwiR1wiOjEyOCxcIkJcIjowfX0sXCJBY3R1YWxTaGFwZXNCb3JkZXJTdHlsZVwiOntcIiRpZFwiOlwiNzEyXCIsXCJMaW5lQ29sb3JcIjp7XCIkaWRcIjpcIjcxM1wiLFwiQ29sb3JcIjp7XCIkaWRcIjpcIjcxNFwiLFwiQVwiOjE2MyxcIlJcIjowLFwiR1wiOjEyOCxcIkJcIjowfX0sXCJMaW5lV2VpZ2h0XCI6My4wLFwiTGluZVR5cGVcIjowfSxcIkJhc2VsaW5lU2hhcGVzQmFja2dyb3VuZFwiOntcIiRpZFwiOlwiNzE1XCIsXCJDb2xvclwiOntcIiRpZFwiOlwiNzE2XCIsXCJBXCI6MTg0LFwiUlwiOjAsXCJHXCI6MTI4LFwiQlwiOjB9fX0sXCJBZHZhbmNlTWlsZXN0b25lU3R5bGVcIjp7XCIkaWRcIjpcIjcxN1wiLFwiU3R5bGVPcHRpb25zXCI6MixcIlRpdGxlRm9yZWdyb3VuZFwiOntcIiRpZFwiOlwiNzE4XCIsXCJDb2xvclwiOntcIiRpZFwiOlwiNzE5XCIsXCJBXCI6MjU1LFwiUlwiOjAsXCJHXCI6MTEwLFwiQlwiOjB9fSxcIkFjdHVhbFNoYXBlc0JhY2tncm91bmRcIjp7XCIkaWRcIjpcIjcyMFwiLFwiQ29sb3JcIjp7XCIkaWRcIjpcIjcyMVwiLFwiQVwiOjI1NSxcIlJcIjoyMCxcIkdcIjoxMDAsXCJCXCI6MH19LFwiQWN0dWFsU2hhcGVzQm9yZGVyU3R5bGVcIjp7XCIkaWRcIjpcIjcyMlwiLFwiTGluZUNvbG9yXCI6e1wiJGlkXCI6XCI3MjNcIixcIkNvbG9yXCI6e1wiJGlkXCI6XCI3MjRcIixcIkFcIjoxNjMsXCJSXCI6MCxcIkdcIjoxMjgsXCJCXCI6MH19LFwiTGluZVdlaWdodFwiOjMuMCxcIkxpbmVUeXBlXCI6MH0sXCJCYXNlbGluZVNoYXBlc0JhY2tncm91bmRcIjp7XCIkaWRcIjpcIjcyNVwiLFwiQ29sb3JcIjp7XCIkaWRcIjpcIjcyNlwiLFwiQVwiOjE4NCxcIlJcIjowLFwiR1wiOjEyOCxcIkJcIjowfX19fX0sXCJfc2VsZWN0ZWRUaGVtZVByZXNldENvbG9yc1wiOntcIiRpZFwiOlwiNzI3XCIsXCJUZXh0TGlnaHRcIjp7XCIkaWRcIjpcIjcyOFwiLFwiQVwiOjI1NSxcIlJcIjoyNTUsXCJHXCI6MjU1LFwiQlwiOjI1NX0sXCJUZXh0RGFya1wiOntcIiRpZFwiOlwiNzI5XCIsXCJBXCI6MjU1LFwiUlwiOjAsXCJHXCI6MCxcIkJcIjowfSxcIkFjY2VudDFcIjp7XCIkaWRcIjpcIjczMFwiLFwiQVwiOjI1NSxcIlJcIjoyMzIsXCJHXCI6MjMyLFwiQlwiOjIzMn0sXCJBY2NlbnQyXCI6e1wiJGlkXCI6XCI3MzFcIixcIkFcIjoyNTUsXCJSXCI6MTQsXCJHXCI6NDAsXCJCXCI6NjV9LFwiQWNjZW50M1wiOntcIiRpZFwiOlwiNzMyXCIsXCJBXCI6MjU1LFwiUlwiOjIxLFwiR1wiOjk2LFwiQlwiOjEzMH0sXCJBY2NlbnQ0XCI6e1wiJGlkXCI6XCI3MzNcIixcIkFcIjoyNTUsXCJSXCI6MjMzLFwiR1wiOjExMyxcIkJcIjo1MH0sXCJBY2NlbnQ1XCI6e1wiJGlkXCI6XCI3MzRcIixcIkFcIjoyNTUsXCJSXCI6MjUsXCJHXCI6MTA3LFwiQlwiOjM2fSxcIkFjY2VudDZcIjp7XCIkaWRcIjpcIjczNVwiLFwiQVwiOjI1NSxcIlJcIjoxNSxcIkdcIjoxNTgsXCJCXCI6MjEzfSxcIkFjY2VudDdcIjp7XCIkaWRcIjpcIjczNlwiLFwiQVwiOjI1NSxcIlJcIjoxNjAsXCJHXCI6NDMsXCJCXCI6MTQ3fSxcIkFjY2VudDhcIjp7XCIkaWRcIjpcIjczN1wiLFwiQVwiOjI1NSxcIlJcIjo3OCxcIkdcIjoxNjcsXCJCXCI6NDZ9fSxcIl9jdXN0b21QcmVzZXRDb2xvcnNcIjp7XCIkaWRcIjpcIjczOFwifX19IiwiRXhjZWxTaGVldE5hbWUiOiJUaW1lbGluZSBEYXRhIHJlYWwgKDIpIiwiSXRlbXNUaXRsZXMiOiJbXCJSZWFkeSB0byBzdGFydCBBRVRFIG1vZHVsZSBhc3NlbWJseVwiLFwiQVBUVyBTdGF0aW9uIHJlYWR5IHRvIHJlY2VpdmUgbW9kdWxlc1wiLFwiQUVURSBTdGF0aW9uIHJlYWR5IHRvIHJlY2VpdmUgbW9kdWxlc1wiLFwiQVBUVyBtb2R1bGVzIHJlYWR5IHRvIG1vdmUgdG8gQVJJRUxcIixcIkFFVEUgbW9kdWxlcyByZWFkeSB0byBtb3ZlIHRvIEFSSUVMXCIsXCJCTDROIGFuZCBlbGVjdHJvbiBsaW5lIGluc3RhbGxlZFwiLFwiQ29udHJvbHMsIE1QUyBhbmQgU2FmZXR5IFN5c3RlbXMgaW5zdGFsbGVkXCIsXCJSZWFkeSBmb3IgR2F0ZSA0QVwiLFwiQ29uc3RydWN0aW9uXCIsXCJGaXhlZCBTaGllbGRpbmcgQ29uc3RydWN0aW9uIGNvbXBsZXRlXCIsXCJEZXNpZ24vTWZyL0Fzc2VtYmxlXCIsXCJBUFRXIEluc3RhbGxcIixcIkFFVEUgSW5zdGFsbFwiLFwiRGVzaWduL01mci9Bc3MvSW5zdGFsbFwiLFwiRGVzaWduL1Byb2N1cmVcIixcIlJlYWR5IHRvIHN0YXJ0IEFQVFcgbW9kdWxlIGFzc2VtYmx5XCIsXCJBc3NlbWJsZVwiLFwiSW5zdGFsbFwiLFwiRGVzaWduL1Byb2N1cmVcIixcIkFzc2VtYmxlXCIsXCJJbnN0YWxsXCIsXCJEZXNpZ24vTWZyL0Fzcy9JbnN0YWxsXCIsXCJJbnN0YWxsXCIsXCJEZXNpZ24sIE1hbnVmYWN0dXJlXCIsXCJBc3NlbWJseVwiLFwiSW5zdGFsbFwiXSIsIkl0ZW1zU3dpbWxhbmVzIjoiW1wiQVJJRUwtSUk6IFByb3RvbiAmIEVsZWN0cm9uIFN0YXRpb25zXCIsXCJBUklFTC1JSTogUHJvdG9uICYgRWxlY3Ryb24gU3RhdGlvbnNcIixcIkFSSUVMLUlJOiBQcm90b24gJiBFbGVjdHJvbiBTdGF0aW9uc1wiLFwiQVJJRUwtSUk6IFByb3RvbiAmIEVsZWN0cm9uIFN0YXRpb25zXCIsXCJBUklFTC1JSTogUHJvdG9uICYgRWxlY3Ryb24gU3RhdGlvbnNcIixcIkFSSUVMLUlJOiBQcm90b24gJiBFbGVjdHJvbiBTdGF0aW9uc1wiLFwiQVJJRUwtSUk6IFByb3RvbiAmIEVsZWN0cm9uIFN0YXRpb25zXCIsXCJBUklFTC1JSTogUHJvdG9uICYgRWxlY3Ryb24gU3RhdGlvbnNcIixcIkFSSUVMLUlJOiBQcm90b24gJiBFbGVjdHJvbiBTdGF0aW9uc1wiLFwiQVJJRUwtSUk6IFByb3RvbiAmIEVsZWN0cm9uIFN0YXRpb25zXCIsXCJBUklFTC1JSTogUHJvdG9uICYgRWxlY3Ryb24gU3RhdGlvbnNcIixcIkFSSUVMLUlJOiBQcm90b24gJiBFbGVjdHJvbiBTdGF0aW9uc1wiLFwiQVJJRUwtSUk6IFByb3RvbiAmIEVsZWN0cm9uIFN0YXRpb25zXCIsXCJBUklFTC1JSTogUHJvdG9uICYgRWxlY3Ryb24gU3RhdGlvbnNcIixcIkFSSUVMLUlJOiBQcm90b24gJiBFbGVjdHJvbiBTdGF0aW9uc1wiLFwiVGhlcmFwZXV0aWMgSXNvdG9wZXNcIixcIlRoZXJhcGV1dGljIElzb3RvcGVzXCIsXCJUaGVyYXBldXRpYyBJc290b3Blc1wiLFwiQVJJRUwgT3BlcmF0aW9ucyBSYW1wIFVwXCJdIiwiTXNlTGF0ZXN0SW1wb3J0SXRlbXMiOiJ7XCIkaWRcIjpcIjFcIixcIlJvb3RcIjp7XCJJbXBvcnRJZFwiOm51bGwsXCJJc0ltcG9ydGVkXCI6ZmFsc2UsXCJDaGlsZHJlblwiOlt7XCIkaWRcIjpcIjJcIixcIkltcG9ydElkXCI6XCIzXCIsXCJJc0ltcG9ydGVkXCI6dHJ1ZSxcIkNoaWxkcmVuXCI6W119LHtcIiRpZFwiOlwiM1wiLFwiSW1wb3J0SWRcIjpcIjRcIixcIklzSW1wb3J0ZWRcIjp0cnVlLFwiQ2hpbGRyZW5cIjpbXX0se1wiJGlkXCI6XCI0XCIsXCJJbXBvcnRJZFwiOlwiNVwiLFwiSXNJbXBvcnRlZFwiOnRydWUsXCJDaGlsZHJlblwiOltdfSx7XCIkaWRcIjpcIjVcIixcIkltcG9ydElkXCI6XCI2XCIsXCJJc0ltcG9ydGVkXCI6dHJ1ZSxcIkNoaWxkcmVuXCI6W119LHtcIiRpZFwiOlwiNlwiLFwiSW1wb3J0SWRcIjpcIjdcIixcIklzSW1wb3J0ZWRcIjp0cnVlLFwiQ2hpbGRyZW5cIjpbXX0se1wiJGlkXCI6XCI3XCIsXCJJbXBvcnRJZFwiOlwiOFwiLFwiSXNJbXBvcnRlZFwiOnRydWUsXCJDaGlsZHJlblwiOltdfSx7XCIkaWRcIjpcIjhcIixcIkltcG9ydElkXCI6XCI5XCIsXCJJc0ltcG9ydGVkXCI6dHJ1ZSxcIkNoaWxkcmVuXCI6W119LHtcIiRpZFwiOlwiOVwiLFwiSW1wb3J0SWRcIjpcIjEwXCIsXCJJc0ltcG9ydGVkXCI6dHJ1ZSxcIkNoaWxkcmVuXCI6W119LHtcIiRpZFwiOlwiMTBcIixcIkltcG9ydElkXCI6XCIxM1wiLFwiSXNJbXBvcnRlZFwiOnRydWUsXCJDaGlsZHJlblwiOltdfSx7XCIkaWRcIjpcIjExXCIsXCJJbXBvcnRJZFwiOlwiMTRcIixcIklzSW1wb3J0ZWRcIjp0cnVlLFwiQ2hpbGRyZW5cIjpbXX0se1wiJGlkXCI6XCIxMlwiLFwiSW1wb3J0SWRcIjpcIjE1XCIsXCJJc0ltcG9ydGVkXCI6dHJ1ZSxcIkNoaWxkcmVuXCI6W119LHtcIiRpZFwiOlwiMTNcIixcIkltcG9ydElkXCI6XCIxNlwiLFwiSXNJbXBvcnRlZFwiOnRydWUsXCJDaGlsZHJlblwiOltdfSx7XCIkaWRcIjpcIjE0XCIsXCJJbXBvcnRJZFwiOlwiMTdcIixcIklzSW1wb3J0ZWRcIjp0cnVlLFwiQ2hpbGRyZW5cIjpbXX0se1wiJGlkXCI6XCIxNVwiLFwiSW1wb3J0SWRcIjpcIjE4XCIsXCJJc0ltcG9ydGVkXCI6dHJ1ZSxcIkNoaWxkcmVuXCI6W119LHtcIiRpZFwiOlwiMTZcIixcIkltcG9ydElkXCI6XCIxOVwiLFwiSXNJbXBvcnRlZFwiOnRydWUsXCJDaGlsZHJlblwiOltdfSx7XCIkaWRcIjpcIjE3XCIsXCJJbXBvcnRJZFwiOlwiMlwiLFwiSXNJbXBvcnRlZFwiOnRydWUsXCJDaGlsZHJlblwiOltdfSx7XCIkaWRcIjpcIjE4XCIsXCJJbXBvcnRJZFwiOlwiMjBcIixcIklzSW1wb3J0ZWRcIjp0cnVlLFwiQ2hpbGRyZW5cIjpbXX0se1wiJGlkXCI6XCIxOVwiLFwiSW1wb3J0SWRcIjpcIjIxXCIsXCJJc0ltcG9ydGVkXCI6dHJ1ZSxcIkNoaWxkcmVuXCI6W119LHtcIiRpZFwiOlwiMjBcIixcIkltcG9ydElkXCI6XCIyMlwiLFwiSXNJbXBvcnRlZFwiOnRydWUsXCJDaGlsZHJlblwiOltdfSx7XCIkaWRcIjpcIjIxXCIsXCJJbXBvcnRJZFwiOlwiMjNcIixcIklzSW1wb3J0ZWRcIjp0cnVlLFwiQ2hpbGRyZW5cIjpbXX0se1wiJGlkXCI6XCIyMlwiLFwiSW1wb3J0SWRcIjpcIjI0XCIsXCJJc0ltcG9ydGVkXCI6dHJ1ZSxcIkNoaWxkcmVuXCI6W119LHtcIiRpZFwiOlwiMjNcIixcIkltcG9ydElkXCI6XCIyNVwiLFwiSXNJbXBvcnRlZFwiOnRydWUsXCJDaGlsZHJlblwiOltdfSx7XCIkaWRcIjpcIjI0XCIsXCJJbXBvcnRJZFwiOlwiMjZcIixcIklzSW1wb3J0ZWRcIjp0cnVlLFwiQ2hpbGRyZW5cIjpbXX0se1wiJGlkXCI6XCIyNVwiLFwiSW1wb3J0SWRcIjpcIjI5XCIsXCJJc0ltcG9ydGVkXCI6dHJ1ZSxcIkNoaWxkcmVuXCI6W119LHtcIiRpZFwiOlwiMjZcIixcIkltcG9ydElkXCI6XCIzMFwiLFwiSXNJbXBvcnRlZFwiOnRydWUsXCJDaGlsZHJlblwiOltdfSx7XCIkaWRcIjpcIjI3XCIsXCJJbXBvcnRJZFwiOlwiMzFcIixcIklzSW1wb3J0ZWRcIjp0cnVlLFwiQ2hpbGRyZW5cIjpbXX0se1wiJGlkXCI6XCIyOFwiLFwiSW1wb3J0SWRcIjpcIjMzXCIsXCJJc0ltcG9ydGVkXCI6ZmFsc2UsXCJDaGlsZHJlblwiOltdfV19fSIsIkNvbHVtbnNNYXBwaW5nIjoiW3tcIiRpZFwiOlwiMVwiLFwiU2VsZWN0ZWRNYXBwaW5nXCI6OCxcIkNvbHVtbkhlYWRlclwiOlwiQ29sdW1uMFwiLFwiQ29sdW1uRnJpZW5kbHlOYW1lXCI6XCJVbmlxdWUgSURcIn0se1wiJGlkXCI6XCIyXCIsXCJTZWxlY3RlZE1hcHBpbmdcIjoxLFwiQ29sdW1uSGVhZGVyXCI6XCJDb2x1bW4xXCIsXCJDb2x1bW5GcmllbmRseU5hbWVcIjpcIlN3aW1sYW5lXCJ9LHtcIiRpZFwiOlwiM1wiLFwiU2VsZWN0ZWRNYXBwaW5nXCI6NyxcIkNvbHVtbkhlYWRlclwiOlwiQ29sdW1uMlwiLFwiQ29sdW1uRnJpZW5kbHlOYW1lXCI6XCJTdWItU3dpbWxhbmVcIn0se1wiJGlkXCI6XCI0XCIsXCJTZWxlY3RlZE1hcHBpbmdcIjoyLFwiQ29sdW1uSGVhZGVyXCI6XCJDb2x1bW4zXCIsXCJDb2x1bW5GcmllbmRseU5hbWVcIjpcIlRpdGxlXCJ9LHtcIiRpZFwiOlwiNVwiLFwiU2VsZWN0ZWRNYXBwaW5nXCI6MyxcIkNvbHVtbkhlYWRlclwiOlwiQ29sdW1uNFwiLFwiQ29sdW1uRnJpZW5kbHlOYW1lXCI6XCJTdGFydCBkYXRlXCJ9LHtcIiRpZFwiOlwiNlwiLFwiU2VsZWN0ZWRNYXBwaW5nXCI6NCxcIkNvbHVtbkhlYWRlclwiOlwiQ29sdW1uNVwiLFwiQ29sdW1uRnJpZW5kbHlOYW1lXCI6XCJFbmQgZGF0ZVwifSx7XCIkaWRcIjpcIjdcIixcIlNlbGVjdGVkTWFwcGluZ1wiOjUsXCJDb2x1bW5IZWFkZXJcIjpcIkNvbHVtbjdcIixcIkNvbHVtbkZyaWVuZGx5TmFtZVwiOlwiJSBDb21wbGV0ZWRcIn0se1wiJGlkXCI6XCI4XCIsXCJTZWxlY3RlZE1hcHBpbmdcIjo2LFwiQ29sdW1uSGVhZGVyXCI6XCJDb2x1bW44XCIsXCJDb2x1bW5GcmllbmRseU5hbWVcIjpcIk5vdGVcIn1dIiwiSGVhZGVyUm93SW5kZXgiOiIwIiwiTXNlU3luY0J5VWlkIjoiVHJ1ZSIsIlVwZGF0ZVNjYWxlRm9ySW1wb3J0ZWRUaW1lbGluZSI6IkZhbHNlIiwiUmVjZW50Q29sb3JzQ29sbGVjdGlvbiI6IltcIiNGRjE5NkIyNFwiLFwiI0ZGMTU2MDgyXCIsXCIjRkZFOTcxMzJcIl0ifSwiU2V0dGluZ3MiOnsiJGlkIjoiMzUwMCIsIkltcGFPcHRpb25zIjp7IiRpZCI6IjM1MDEiLCJMZWZ0VG9SaWdodCI6ZmFsc2UsIlBheWxvYWRPcHRpb25zIjoyfSwiVXNlQ29tcHJlc3Npb24iOmZhbHNlLCJDb21wcmVzaW9uUGVyY2VudGFnZSI6NTAuMCwiSW5hY3RpdmVJbnRlcnZhbFdpZHRoVGhyZXNob2xkIjozMC4wLCJJbmFjdGl2ZUludGVydmFsV2lkdGgiOjEuMCwiU3BsaXRUYXNrcyI6ZmFsc2UsIlVzZUNsdXN0ZXIiOmZhbHNlLCJFcHNpbG9uIjo1LjAsIk1pblBvaW50c1RvRm9ybUFDbHVzdGVyIjoyLCJHZW5lcmF0ZUludmlzaWJsZVNoYXBlcyI6ZmFsc2UsIlNtYXJ0VGltZWxpbmVUYXNrUGVyY2VudGFnZUZpdCI6ZmFsc2V9LCJJc05ldyI6ZmFsc2UsIkltcG9ydFR5cGUiOjQsIkZpbGVQYXRoIjoiQzpcXFVzZXJzXFxwYmF5bGlzc1xcT25lRHJpdmUgLSBUUklVTUZcXEFSSUVMIElJXFxTeXN0ZW0gSW50ZWdyYXRpb25cXExTMjZcXFRpbWVsaW5lIERhdGEgMjEtQXVnLTIwMjUueGxzeCIsIlRpbWVDb25maWd1cmF0aW9uIjp7IiRpZCI6IjM1MDIiLCJVc2VUaW1lIjpmYWxzZSwiV29ya0RheVN0YXJ0IjoiMDA6MDA6MDAiLCJXb3JrRGF5RW5kIjoiMjM6NTk6MDAifSwiTGFzdFVzZWRUZW1wbGF0ZUlkIjoiMDAwMDAwMDAtMDAwMC0wMDAwLTAwMDAtMDAwMDAwMDAwMDAwIiwiTGFzdFVzZWRUaGVtZURldGFpbHMiOnsiJGlkIjoiMzUwMyIsIklkIjoiMDQ4NzE1YjAtZDU3OC00YzJmLWEzMjYtODgxOGJlMjQ3MjQ5IiwiVGl0bGUiOiJCYXNlbGluZSIsIkNhdGVnb3J5IjoxfSwiRmlyc3RXZWVrT2ZZZWFyIjowLCJQbGFjZU1pbGVzdG9uZUF0VGhlQmVnaW5uaW5nT2ZUaGVEYXkiOnRydWUsIkRlcGVuZGVuY3lTY2hlZHVsaW5nU2V0dGluZ3MiOnsiJGlkIjoiMzUwNCIsIkRlcGVuZGVuY2llc1NjaGVkdWxpbmdNb2RlU2V0dGluZyI6IkZsZXhpYmxlIiwiRGVwZW5kZW5jaWVzUHJldmlvdXNTY2hlZHVsaW5nTW9kZSI6IkZsZXhpYmxlIiwiT25CcmVha2luZ0ZsZXhpYmxlU2NoZWR1bGluZ01vZGVTZXR0aW5nIjoiQXNrRXZlcnl0aW1lIiwiT25CcmVha2luZ1N0cmljdFNjaGVkdWxpbmdNb2RlU2V0dGluZyI6IkFza0V2ZXJ5dGltZSJ9LCJEZXBlbmRlbmN5TW9kdWxlRW5hYmxlZCI6dHJ1ZSwiUGxhbm5lZE1vZHVsZUVuYWJsZWQiOmZhbHNlLCJPbGRGaXhlZEludGVydmFsc1JlbmRlcmluZ1N0cmF0ZWd5VXNlZEJlZm9yZSI6ZmFsc2UsIkRlcGVuZGVuY2llcyI6eyJfZGVwZW5kZW5jaWVzIjpbXX1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ODAYPOSITION" val="Abov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IMEBANDCULTUREINFO" val="en-US"/>
  <p:tag name="OTLTIMEBANDQUICKPOSITION" val="Custom"/>
  <p:tag name="OTLTIMEBANDTHREEDEFFECTS" val="None"/>
  <p:tag name="OTLTIMEBANDAUTODATERANGE" val="True"/>
  <p:tag name="OTLTIMEBANDSTARTDATE" val="0001-01-01T00:00:00.0000000"/>
  <p:tag name="OTLTIMEBANDENDDATE" val="2027-12-16T23:59:00.0000000"/>
  <p:tag name="OTLTIMEBANDWORKINGDAYS" val="Standard"/>
  <p:tag name="OTLTIMEBANDUSETIME" val="False"/>
  <p:tag name="OTLTIMEBANDTIMECONFIGWORKDAYSTART" val="00:00:00"/>
  <p:tag name="OTLTIMEBANDTIMECONFIGWORKDAYEND" val="23:59:00"/>
  <p:tag name="OTLTIMEBANDSCALEMARKING" val="None"/>
  <p:tag name="OTLRIGHTENDCAPSMARGINRIGHT" val="20"/>
  <p:tag name="OTLLEFTENDCAPSMARGINLEFT" val="96"/>
  <p:tag name="OTLTIMEBANDFYSTARTMONTH" val="January"/>
  <p:tag name="OTLTIMEBANDSHOWFYLABEL" val="True"/>
  <p:tag name="OTLTIMEBANDUSESTARTINGOFTHEYEARFORFYNUMBERING" val="True"/>
  <p:tag name="OTLTIMEBANDRESERVEDLEFTAREAWIDTH" val="76"/>
  <p:tag name="OTLTIMEBANDRESERVEDLEFTAREAISSET" val="True"/>
  <p:tag name="OTLTIMEBANDDEPENABLED" val="True"/>
  <p:tag name="OTLTIMEBANDDEPSCHEDULINGMODE" val="Flexible"/>
  <p:tag name="OTLTIMEBANDDEPPREVIOUSSCHEDULINGMODE" val="Flexible"/>
  <p:tag name="OTLTIMEBANDDEPONBREAKINGSTRICTSCHEDULINGMODE" val="AskEverytime"/>
  <p:tag name="OTLTIMEBANDDEPONBREAKINGFLEXIBLESCHEDULINGMODE" val="AskEverytime"/>
  <p:tag name="OTLTIMEBANDSPACINGABOVE" val="3"/>
  <p:tag name="OTLTIMEBANDSPACINGBELOW" val="3"/>
  <p:tag name="OTLTIMEBANDSPACINGABOVEFORSWLANDTASKS" val="5"/>
  <p:tag name="OTLTIMEBANDSPACINGBELOWFORSWLANDTASKS" val="5"/>
  <p:tag name="OTLTIMEBANDSCALEFORMAT" val="MMM"/>
  <p:tag name="OTLTIMEBANDSCALETYPE" val="Years"/>
  <p:tag name="OTLTIMEBANDSHAPETYPE" val="RectangleTimeband"/>
  <p:tag name="OTLTIMEBANDSHAPEHEIGHT" val="14.3999996185303"/>
  <p:tag name="OTLTIMEBANDSHAPEPADDINGLEFT" val="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3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3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Ready to start module assembly"/>
  <p:tag name="OTLDATE" val="2026-03-01T23:59:00.0000000"/>
  <p:tag name="OTLBASELINEDATE" val="2026-03-01T23:59:00.0000000"/>
  <p:tag name="OTLPOSITIONONTASK" val="Center"/>
  <p:tag name="OTLRELATEDTASKID" val="81016792-6e9b-484a-83d5-c0ab182a7919"/>
  <p:tag name="OTLWEEKNUMBERINGFORMAT" val="WNFormat1"/>
  <p:tag name="OTLWEEKNUMBERINGISVISIBLE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Modules ready to install"/>
  <p:tag name="OTLDATE" val="2026-09-01T23:59:00.0000000"/>
  <p:tag name="OTLBASELINEDATE" val="2026-09-01T23:59:00.0000000"/>
  <p:tag name="OTLPOSITIONONTASK" val="Center"/>
  <p:tag name="OTLRELATEDTASKID" val="078c9e0d-0dab-4fe1-8fbf-00704bb46e44"/>
  <p:tag name="OTLWEEKNUMBERINGFORMAT" val="WNFormat1"/>
  <p:tag name="OTLWEEKNUMBERINGISVISIBLE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BL4N and electron line installed"/>
  <p:tag name="OTLDATE" val="2026-12-31T23:59:00.0000000"/>
  <p:tag name="OTLBASELINEDATE" val="2026-12-31T23:59:00.0000000"/>
  <p:tag name="OTLPOSITIONONTASK" val="Center"/>
  <p:tag name="OTLRELATEDTASKID" val="5ad511d6-9364-4faf-badf-e828d02833cb"/>
  <p:tag name="OTLWEEKNUMBERINGFORMAT" val="WNFormat1"/>
  <p:tag name="OTLWEEKNUMBERINGISVISIBLE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Ready to start module assembly"/>
  <p:tag name="OTLDATE" val="2025-12-31T23:59:00.0000000"/>
  <p:tag name="OTLBASELINEDATE" val="2025-12-31T23:59:00.0000000"/>
  <p:tag name="OTLPOSITIONONTASK" val="Center"/>
  <p:tag name="OTLRELATEDTASKID" val="b6cb667a-fcb2-4550-a990-81d3af728990"/>
  <p:tag name="OTLWEEKNUMBERINGFORMAT" val="WNFormat1"/>
  <p:tag name="OTLWEEKNUMBERINGISVISIBLE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Modules ready to install"/>
  <p:tag name="OTLDATE" val="2026-12-01T23:59:00.0000000"/>
  <p:tag name="OTLBASELINEDATE" val="2026-12-01T23:59:00.0000000"/>
  <p:tag name="OTLPOSITIONONTASK" val="Center"/>
  <p:tag name="OTLRELATEDTASKID" val="622b91ac-0512-4415-83da-a1e60f256c9e"/>
  <p:tag name="OTLWEEKNUMBERINGFORMAT" val="WNFormat1"/>
  <p:tag name="OTLWEEKNUMBERINGISVISIBLE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Fixed Shielding Construction Complete"/>
  <p:tag name="OTLDATE" val="2025-08-01T00:00:00.0000000"/>
  <p:tag name="OTLBASELINEDATE" val="2025-08-01T00:00:00.0000000"/>
  <p:tag name="OTLPOSITIONONTASK" val="Center"/>
  <p:tag name="OTLRELATEDTASKID" val="803d49c3-5020-43a2-a32d-0efe6105c72d"/>
  <p:tag name="OTLWEEKNUMBERINGFORMAT" val="WNFormat1"/>
  <p:tag name="OTLWEEKNUMBERINGISVISIBLE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Proton Station ready to receive modules"/>
  <p:tag name="OTLDATE" val="2026-04-01T23:59:00.0000000"/>
  <p:tag name="OTLBASELINEDATE" val="2026-04-01T23:59:00.0000000"/>
  <p:tag name="OTLPOSITIONONTASK" val="Center"/>
  <p:tag name="OTLRELATEDTASKID" val="9ef57505-ef5d-475f-b425-24f57b45d03d"/>
  <p:tag name="OTLWEEKNUMBERINGFORMAT" val="WNFormat1"/>
  <p:tag name="OTLWEEKNUMBERINGISVISIBLE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Electron Station ready to receive modules"/>
  <p:tag name="OTLDATE" val="2026-07-01T23:59:00.0000000"/>
  <p:tag name="OTLBASELINEDATE" val="2026-07-01T23:59:00.0000000"/>
  <p:tag name="OTLPOSITIONONTASK" val="Center"/>
  <p:tag name="OTLRELATEDTASKID" val="b6226ede-f9a3-4424-9a57-f14ac3b44838"/>
  <p:tag name="OTLWEEKNUMBERINGFORMAT" val="WNFormat1"/>
  <p:tag name="OTLWEEKNUMBERINGISVISIBLE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IMEBANDCULTUREINFO" val="en-US"/>
  <p:tag name="OTLTIMEBANDQUICKPOSITION" val="Custom"/>
  <p:tag name="OTLTIMEBANDTHREEDEFFECTS" val="None"/>
  <p:tag name="OTLTIMEBANDAUTODATERANGE" val="True"/>
  <p:tag name="OTLTIMEBANDSTARTDATE" val="0001-01-01T00:00:00.0000000"/>
  <p:tag name="OTLTIMEBANDENDDATE" val="2027-12-16T23:59:00.0000000"/>
  <p:tag name="OTLTIMEBANDWORKINGDAYS" val="Standard"/>
  <p:tag name="OTLTIMEBANDUSETIME" val="False"/>
  <p:tag name="OTLTIMEBANDTIMECONFIGWORKDAYSTART" val="00:00:00"/>
  <p:tag name="OTLTIMEBANDTIMECONFIGWORKDAYEND" val="23:59:00"/>
  <p:tag name="OTLTIMEBANDSCALEMARKING" val="None"/>
  <p:tag name="OTLRIGHTENDCAPSMARGINRIGHT" val="20"/>
  <p:tag name="OTLLEFTENDCAPSMARGINLEFT" val="96"/>
  <p:tag name="OTLTIMEBANDFYSTARTMONTH" val="January"/>
  <p:tag name="OTLTIMEBANDSHOWFYLABEL" val="True"/>
  <p:tag name="OTLTIMEBANDUSESTARTINGOFTHEYEARFORFYNUMBERING" val="True"/>
  <p:tag name="OTLTIMEBANDRESERVEDLEFTAREAWIDTH" val="76"/>
  <p:tag name="OTLTIMEBANDRESERVEDLEFTAREAISSET" val="True"/>
  <p:tag name="OTLTIMEBANDDEPENABLED" val="True"/>
  <p:tag name="OTLTIMEBANDDEPSCHEDULINGMODE" val="Flexible"/>
  <p:tag name="OTLTIMEBANDDEPPREVIOUSSCHEDULINGMODE" val="Flexible"/>
  <p:tag name="OTLTIMEBANDDEPONBREAKINGSTRICTSCHEDULINGMODE" val="AskEverytime"/>
  <p:tag name="OTLTIMEBANDDEPONBREAKINGFLEXIBLESCHEDULINGMODE" val="AskEverytime"/>
  <p:tag name="OTLTIMEBANDSPACINGABOVE" val="3"/>
  <p:tag name="OTLTIMEBANDSPACINGBELOW" val="3"/>
  <p:tag name="OTLTIMEBANDSPACINGABOVEFORSWLANDTASKS" val="5"/>
  <p:tag name="OTLTIMEBANDSPACINGBELOWFORSWLANDTASKS" val="5"/>
  <p:tag name="OTLTIMEBANDSCALEFORMAT" val="MMM"/>
  <p:tag name="OTLTIMEBANDSCALETYPE" val="Quarters"/>
  <p:tag name="OTLTIMEBANDSHAPETYPE" val="RectangleTimeband"/>
  <p:tag name="OTLTIMEBANDSHAPEHEIGHT" val="14.3999996185303"/>
  <p:tag name="OTLTIMEBANDSHAPEPADDINGLEFT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IMEBANDCULTUREINFO" val="en-US"/>
  <p:tag name="OTLTIMEBANDQUICKPOSITION" val="Custom"/>
  <p:tag name="OTLTIMEBANDTHREEDEFFECTS" val="None"/>
  <p:tag name="OTLTIMEBANDAUTODATERANGE" val="True"/>
  <p:tag name="OTLTIMEBANDSTARTDATE" val="0001-01-01T00:00:00.0000000"/>
  <p:tag name="OTLTIMEBANDENDDATE" val="2027-12-16T23:59:00.0000000"/>
  <p:tag name="OTLTIMEBANDWORKINGDAYS" val="Standard"/>
  <p:tag name="OTLTIMEBANDUSETIME" val="False"/>
  <p:tag name="OTLTIMEBANDTIMECONFIGWORKDAYSTART" val="00:00:00"/>
  <p:tag name="OTLTIMEBANDTIMECONFIGWORKDAYEND" val="23:59:00"/>
  <p:tag name="OTLTIMEBANDSCALEMARKING" val="None"/>
  <p:tag name="OTLRIGHTENDCAPSMARGINRIGHT" val="20"/>
  <p:tag name="OTLLEFTENDCAPSMARGINLEFT" val="96"/>
  <p:tag name="OTLTIMEBANDFYSTARTMONTH" val="January"/>
  <p:tag name="OTLTIMEBANDSHOWFYLABEL" val="True"/>
  <p:tag name="OTLTIMEBANDUSESTARTINGOFTHEYEARFORFYNUMBERING" val="True"/>
  <p:tag name="OTLTIMEBANDRESERVEDLEFTAREAWIDTH" val="76"/>
  <p:tag name="OTLTIMEBANDRESERVEDLEFTAREAISSET" val="True"/>
  <p:tag name="OTLTIMEBANDDEPENABLED" val="True"/>
  <p:tag name="OTLTIMEBANDDEPSCHEDULINGMODE" val="Flexible"/>
  <p:tag name="OTLTIMEBANDDEPPREVIOUSSCHEDULINGMODE" val="Flexible"/>
  <p:tag name="OTLTIMEBANDDEPONBREAKINGSTRICTSCHEDULINGMODE" val="AskEverytime"/>
  <p:tag name="OTLTIMEBANDDEPONBREAKINGFLEXIBLESCHEDULINGMODE" val="AskEverytime"/>
  <p:tag name="OTLTIMEBANDSPACINGABOVE" val="3"/>
  <p:tag name="OTLTIMEBANDSPACINGBELOW" val="3"/>
  <p:tag name="OTLTIMEBANDSPACINGABOVEFORSWLANDTASKS" val="5"/>
  <p:tag name="OTLTIMEBANDSPACINGBELOWFORSWLANDTASKS" val="5"/>
  <p:tag name="OTLTIMEBANDSCALETYPE" val="Days"/>
  <p:tag name="OTLTIMEBANDSHAPETYPE" val="RectangleTimeband"/>
  <p:tag name="OTLTIMEBANDSHAPEHEIGHT" val="14.3999996185303"/>
  <p:tag name="OTLTIMEBANDSHAPEPADDINGLEFT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5-01-01T00:00:00.0000000"/>
  <p:tag name="OTLENDDATE" val="2025-08-01T23:59:00.0000000"/>
  <p:tag name="OTLBASELINESTARTDATE" val="2025-01-01T00:00:00.0000000"/>
  <p:tag name="OTLBASELINEENDDATE" val="2025-08-01T23:59:00.0000000"/>
  <p:tag name="OTLPERCENTAGE" val="100"/>
  <p:tag name="OTLDURATIONFORMAT" val="day"/>
  <p:tag name="OTLSPACING" val="3"/>
  <p:tag name="OTLSHAPETHICKNESSTYPE" val="Regular"/>
  <p:tag name="OTLWEEKNUMBERINGFORMAT" val="WNFormat1"/>
  <p:tag name="OTLWEEKNUMBERINGISVISIBLE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5-01-01T00:00:00.0000000"/>
  <p:tag name="OTLBASELINESTARTDATE" val="2025-01-01T00:00:00.0000000"/>
  <p:tag name="OTLPERCENTAGE" val="90"/>
  <p:tag name="OTLDURATIONFORMAT" val="day"/>
  <p:tag name="OTLSPACING" val="3"/>
  <p:tag name="OTLSHAPETHICKNESSTYPE" val="Regular"/>
  <p:tag name="OTLWEEKNUMBERINGFORMAT" val="WNFormat1"/>
  <p:tag name="OTLWEEKNUMBERINGISVISIBLE" val="False"/>
  <p:tag name="OTLENDDATE" val="2025-08-31T23:59:00.0000000Z"/>
  <p:tag name="OTLBASELINEENDDATE" val="2025-08-31T23:59:00.000000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5-08-01T00:00:00.0000000"/>
  <p:tag name="OTLENDDATE" val="2026-04-01T23:59:00.0000000Z"/>
  <p:tag name="OTLBASELINESTARTDATE" val="2025-08-01T00:00:00.0000000"/>
  <p:tag name="OTLBASELINEENDDATE" val="2026-04-01T23:59:00.0000000Z"/>
  <p:tag name="OTLDURATIONFORMAT" val="day"/>
  <p:tag name="OTLSPACING" val="3"/>
  <p:tag name="OTLSHAPETHICKNESSTYPE" val="Regular"/>
  <p:tag name="OTLWEEKNUMBERINGFORMAT" val="WNFormat1"/>
  <p:tag name="OTLWEEKNUMBERINGISVISIBLE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5-12-01T00:00:00.0000000"/>
  <p:tag name="OTLENDDATE" val="2026-07-01T23:59:00.0000000Z"/>
  <p:tag name="OTLBASELINESTARTDATE" val="2025-12-01T00:00:00.0000000"/>
  <p:tag name="OTLBASELINEENDDATE" val="2026-07-01T23:59:00.0000000Z"/>
  <p:tag name="OTLDURATIONFORMAT" val="day"/>
  <p:tag name="OTLSPACING" val="3"/>
  <p:tag name="OTLSHAPETHICKNESSTYPE" val="Regular"/>
  <p:tag name="OTLWEEKNUMBERINGFORMAT" val="WNFormat1"/>
  <p:tag name="OTLWEEKNUMBERINGISVISIBLE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5-01-01T00:00:00.0000000"/>
  <p:tag name="OTLENDDATE" val="2026-12-31T23:59:00.0000000"/>
  <p:tag name="OTLBASELINESTARTDATE" val="2025-01-01T00:00:00.0000000"/>
  <p:tag name="OTLBASELINEENDDATE" val="2026-12-31T23:59:00.0000000"/>
  <p:tag name="OTLDURATIONFORMAT" val="day"/>
  <p:tag name="OTLSPACING" val="3"/>
  <p:tag name="OTLSHAPETHICKNESSTYPE" val="Regular"/>
  <p:tag name="OTLWEEKNUMBERINGFORMAT" val="WNFormat1"/>
  <p:tag name="OTLWEEKNUMBERINGISVISIBLE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5-01-01T00:00:00.0000000"/>
  <p:tag name="OTLENDDATE" val="2025-12-31T23:59:00.0000000"/>
  <p:tag name="OTLBASELINESTARTDATE" val="2025-01-01T00:00:00.0000000"/>
  <p:tag name="OTLBASELINEENDDATE" val="2025-12-31T23:59:00.0000000"/>
  <p:tag name="OTLDURATIONFORMAT" val="day"/>
  <p:tag name="OTLSPACING" val="3"/>
  <p:tag name="OTLSHAPETHICKNESSTYPE" val="Regular"/>
  <p:tag name="OTLWEEKNUMBERINGFORMAT" val="WNFormat1"/>
  <p:tag name="OTLWEEKNUMBERINGISVISIBLE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5-12-31T00:00:00.0000000"/>
  <p:tag name="OTLENDDATE" val="2026-09-01T23:59:00.0000000"/>
  <p:tag name="OTLBASELINESTARTDATE" val="2025-12-31T00:00:00.0000000"/>
  <p:tag name="OTLBASELINEENDDATE" val="2026-09-01T23:59:00.0000000"/>
  <p:tag name="OTLDURATIONFORMAT" val="day"/>
  <p:tag name="OTLSPACING" val="3"/>
  <p:tag name="OTLSHAPETHICKNESSTYPE" val="Regular"/>
  <p:tag name="OTLWEEKNUMBERINGFORMAT" val="WNFormat1"/>
  <p:tag name="OTLWEEKNUMBERINGISVISIBLE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6-09-01T00:00:00.0000000"/>
  <p:tag name="OTLENDDATE" val="2026-12-31T23:59:00.0000000"/>
  <p:tag name="OTLBASELINESTARTDATE" val="2026-09-01T00:00:00.0000000"/>
  <p:tag name="OTLBASELINEENDDATE" val="2026-12-31T23:59:00.0000000"/>
  <p:tag name="OTLDURATIONFORMAT" val="day"/>
  <p:tag name="OTLSPACING" val="3"/>
  <p:tag name="OTLSHAPETHICKNESSTYPE" val="Regular"/>
  <p:tag name="OTLWEEKNUMBERINGFORMAT" val="WNFormat1"/>
  <p:tag name="OTLWEEKNUMBERINGISVISIBLE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5-01-01T00:00:00.0000000"/>
  <p:tag name="OTLENDDATE" val="2026-03-01T23:59:00.0000000"/>
  <p:tag name="OTLBASELINESTARTDATE" val="2025-01-01T00:00:00.0000000"/>
  <p:tag name="OTLBASELINEENDDATE" val="2026-03-01T23:59:00.0000000"/>
  <p:tag name="OTLDURATIONFORMAT" val="day"/>
  <p:tag name="OTLSPACING" val="3"/>
  <p:tag name="OTLSHAPETHICKNESSTYPE" val="Regular"/>
  <p:tag name="OTLWEEKNUMBERINGFORMAT" val="WNFormat1"/>
  <p:tag name="OTLWEEKNUMBERINGISVISIBLE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6-03-01T00:00:00.0000000"/>
  <p:tag name="OTLENDDATE" val="2026-12-01T23:59:00.0000000"/>
  <p:tag name="OTLBASELINESTARTDATE" val="2026-03-01T00:00:00.0000000"/>
  <p:tag name="OTLBASELINEENDDATE" val="2026-12-01T23:59:00.0000000"/>
  <p:tag name="OTLDURATIONFORMAT" val="day"/>
  <p:tag name="OTLSPACING" val="3"/>
  <p:tag name="OTLSHAPETHICKNESSTYPE" val="Regular"/>
  <p:tag name="OTLWEEKNUMBERINGFORMAT" val="WNFormat1"/>
  <p:tag name="OTLWEEKNUMBERINGISVISIBLE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6-12-01T00:00:00.0000000"/>
  <p:tag name="OTLENDDATE" val="2027-02-28T23:59:00.0000000Z"/>
  <p:tag name="OTLBASELINESTARTDATE" val="2026-12-01T00:00:00.0000000"/>
  <p:tag name="OTLBASELINEENDDATE" val="2027-02-28T23:59:00.0000000Z"/>
  <p:tag name="OTLDURATIONFORMAT" val="day"/>
  <p:tag name="OTLSPACING" val="3"/>
  <p:tag name="OTLSHAPETHICKNESSTYPE" val="Regular"/>
  <p:tag name="OTLWEEKNUMBERINGFORMAT" val="WNFormat1"/>
  <p:tag name="OTLWEEKNUMBERINGISVISIBLE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5-01-01T00:00:00.0000000"/>
  <p:tag name="OTLENDDATE" val="2026-12-31T23:59:00.0000000"/>
  <p:tag name="OTLBASELINESTARTDATE" val="2025-01-01T00:00:00.0000000"/>
  <p:tag name="OTLBASELINEENDDATE" val="2026-12-31T23:59:00.0000000"/>
  <p:tag name="OTLDURATIONFORMAT" val="day"/>
  <p:tag name="OTLSPACING" val="3"/>
  <p:tag name="OTLSHAPETHICKNESSTYPE" val="Regular"/>
  <p:tag name="OTLWEEKNUMBERINGFORMAT" val="WNFormat1"/>
  <p:tag name="OTLWEEKNUMBERINGISVISIBL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6-12-01T00:00:00.0000000"/>
  <p:tag name="OTLENDDATE" val="2026-12-31T23:59:00.0000000"/>
  <p:tag name="OTLBASELINESTARTDATE" val="2026-12-01T00:00:00.0000000"/>
  <p:tag name="OTLBASELINEENDDATE" val="2026-12-31T23:59:00.0000000"/>
  <p:tag name="OTLDURATIONFORMAT" val="day"/>
  <p:tag name="OTLSPACING" val="3"/>
  <p:tag name="OTLSHAPETHICKNESSTYPE" val="Regular"/>
  <p:tag name="OTLWEEKNUMBERINGFORMAT" val="WNFormat1"/>
  <p:tag name="OTLWEEKNUMBERINGISVISIBLE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6-07-01T00:00:00.0000000Z"/>
  <p:tag name="OTLENDDATE" val="2026-10-01T23:59:00.0000000Z"/>
  <p:tag name="OTLBASELINESTARTDATE" val="2026-07-01T00:00:00.0000000Z"/>
  <p:tag name="OTLBASELINEENDDATE" val="2026-10-01T23:59:00.0000000Z"/>
  <p:tag name="OTLDURATIONFORMAT" val="day"/>
  <p:tag name="OTLSPACING" val="3"/>
  <p:tag name="OTLSHAPETHICKNESSTYPE" val="Regular"/>
  <p:tag name="OTLWEEKNUMBERINGFORMAT" val="WNFormat1"/>
  <p:tag name="OTLWEEKNUMBERINGISVISIBLE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5-06-30T23:59:00.0000000Z"/>
  <p:tag name="OTLENDDATE" val="2026-06-15T23:59:00.0000000Z"/>
  <p:tag name="OTLBASELINESTARTDATE" val="2025-06-30T23:59:00.0000000Z"/>
  <p:tag name="OTLBASELINEENDDATE" val="2026-06-15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STARTDATE" val="2027-01-01T00:00:00.0000000Z"/>
  <p:tag name="OTLENDDATE" val="2027-12-16T23:59:00.0000000Z"/>
  <p:tag name="OTLBASELINESTARTDATE" val="2027-01-01T00:00:00.0000000Z"/>
  <p:tag name="OTLBASELINEENDDATE" val="2027-12-16T23:59:00.0000000Z"/>
  <p:tag name="OTLDURATIONFORMAT" val="day"/>
  <p:tag name="OTLSPACING" val="3"/>
  <p:tag name="OTLSHAPETHICKNESSTYPE" val="Thin"/>
  <p:tag name="OTLWEEKNUMBERINGFORMAT" val="WNFormat1"/>
  <p:tag name="OTLWEEKNUMBERINGISVISIBLE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5-09-01T00:00:00.0000000Z"/>
  <p:tag name="OTLENDDATE" val="2026-03-31T23:59:00.0000000Z"/>
  <p:tag name="OTLBASELINESTARTDATE" val="2025-01-02T00:00:00.0000000"/>
  <p:tag name="OTLBASELINEENDDATE" val="2025-01-02T23:59:00.0000000"/>
  <p:tag name="OTLDURATIONFORMAT" val="day"/>
  <p:tag name="OTLSPACING" val="3"/>
  <p:tag name="OTLSHAPETHICKNESSTYPE" val="Regular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ELAPSEDSTYLE" val="Thick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Controls, MPS and Safety Systems installed"/>
  <p:tag name="OTLDATE" val="2027-04-01T23:59:00.0000000"/>
  <p:tag name="OTLBASELINEDATE" val="2027-04-01T23:59:00.0000000"/>
  <p:tag name="OTLPOSITIONONTASK" val="None"/>
  <p:tag name="OTLRELATEDTASKID" val="00000000-0000-0000-0000-000000000000"/>
  <p:tag name="OTLWEEKNUMBERINGFORMAT" val="WNFormat1"/>
  <p:tag name="OTLWEEKNUMBERINGISVISIBLE" val="False"/>
  <p:tag name="OTLMILESTONESPACING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MTITLE" val="Ready for Gate 4A"/>
  <p:tag name="OTLDATE" val="2027-12-01T23:59:00.0000000"/>
  <p:tag name="OTLBASELINEDATE" val="2027-12-01T23:59:00.0000000"/>
  <p:tag name="OTLPOSITIONONTASK" val="None"/>
  <p:tag name="OTLRELATEDTASKID" val="00000000-0000-0000-0000-000000000000"/>
  <p:tag name="OTLWEEKNUMBERINGFORMAT" val="WNFormat1"/>
  <p:tag name="OTLWEEKNUMBERINGISVISIBLE" val="False"/>
  <p:tag name="OTLMILESTONESPACING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Custom Design">
  <a:themeElements>
    <a:clrScheme name="TRIUMF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UMF_Light_03" id="{4D894E19-41A3-8842-A464-3F12065EEF05}" vid="{B960C763-9EE8-8C4A-B0B5-CE3D986AFAEE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82702</TotalTime>
  <Words>994</Words>
  <Application>Microsoft Macintosh PowerPoint</Application>
  <PresentationFormat>Widescreen</PresentationFormat>
  <Paragraphs>269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Aptos</vt:lpstr>
      <vt:lpstr>Arial</vt:lpstr>
      <vt:lpstr>Calibri</vt:lpstr>
      <vt:lpstr>Cambria</vt:lpstr>
      <vt:lpstr>Helvetica Neue</vt:lpstr>
      <vt:lpstr>Helvetica Neue Medium</vt:lpstr>
      <vt:lpstr>Wingdings</vt:lpstr>
      <vt:lpstr>Custom Design</vt:lpstr>
      <vt:lpstr>21_BasicWhite</vt:lpstr>
      <vt:lpstr>Particle Physics Faculty Meeting</vt:lpstr>
      <vt:lpstr>PowerPoint Presentation</vt:lpstr>
      <vt:lpstr>PowerPoint Presentation</vt:lpstr>
      <vt:lpstr>PowerPoint Presentation</vt:lpstr>
      <vt:lpstr>ARIEL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Oliver Stelzer-Chilton</dc:creator>
  <cp:lastModifiedBy>Oliver Stelzer</cp:lastModifiedBy>
  <cp:revision>2542</cp:revision>
  <cp:lastPrinted>2024-06-13T18:59:23Z</cp:lastPrinted>
  <dcterms:created xsi:type="dcterms:W3CDTF">2018-01-29T04:01:54Z</dcterms:created>
  <dcterms:modified xsi:type="dcterms:W3CDTF">2025-09-18T19:29:33Z</dcterms:modified>
</cp:coreProperties>
</file>