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71" r:id="rId2"/>
    <p:sldId id="378" r:id="rId3"/>
    <p:sldId id="5490" r:id="rId4"/>
    <p:sldId id="366" r:id="rId5"/>
    <p:sldId id="5463" r:id="rId6"/>
    <p:sldId id="5469" r:id="rId7"/>
    <p:sldId id="5462" r:id="rId8"/>
    <p:sldId id="5470" r:id="rId9"/>
    <p:sldId id="5461" r:id="rId10"/>
    <p:sldId id="5471" r:id="rId11"/>
    <p:sldId id="10190" r:id="rId12"/>
    <p:sldId id="5457" r:id="rId13"/>
    <p:sldId id="5472" r:id="rId14"/>
    <p:sldId id="5467" r:id="rId15"/>
    <p:sldId id="5491" r:id="rId16"/>
    <p:sldId id="5468" r:id="rId17"/>
    <p:sldId id="5437" r:id="rId18"/>
    <p:sldId id="5438" r:id="rId19"/>
    <p:sldId id="5439" r:id="rId20"/>
    <p:sldId id="5475" r:id="rId21"/>
    <p:sldId id="5466" r:id="rId22"/>
    <p:sldId id="5489" r:id="rId23"/>
    <p:sldId id="5488" r:id="rId24"/>
    <p:sldId id="5476" r:id="rId25"/>
    <p:sldId id="380" r:id="rId26"/>
    <p:sldId id="381" r:id="rId27"/>
    <p:sldId id="5484" r:id="rId28"/>
    <p:sldId id="5485" r:id="rId29"/>
    <p:sldId id="10188" r:id="rId30"/>
    <p:sldId id="10191" r:id="rId31"/>
    <p:sldId id="5465" r:id="rId32"/>
    <p:sldId id="5435" r:id="rId33"/>
    <p:sldId id="5426" r:id="rId34"/>
    <p:sldId id="5432" r:id="rId35"/>
    <p:sldId id="5436" r:id="rId36"/>
    <p:sldId id="5433" r:id="rId37"/>
    <p:sldId id="5450" r:id="rId38"/>
    <p:sldId id="5454" r:id="rId39"/>
    <p:sldId id="2034" r:id="rId40"/>
    <p:sldId id="5496" r:id="rId41"/>
    <p:sldId id="5487" r:id="rId42"/>
    <p:sldId id="5497" r:id="rId43"/>
    <p:sldId id="5498" r:id="rId44"/>
    <p:sldId id="10193" r:id="rId45"/>
    <p:sldId id="10194" r:id="rId46"/>
    <p:sldId id="2042" r:id="rId47"/>
    <p:sldId id="2286" r:id="rId48"/>
    <p:sldId id="10187" r:id="rId49"/>
    <p:sldId id="5413" r:id="rId50"/>
    <p:sldId id="2235" r:id="rId51"/>
    <p:sldId id="2257" r:id="rId52"/>
    <p:sldId id="2044" r:id="rId53"/>
    <p:sldId id="2261" r:id="rId54"/>
    <p:sldId id="2036" r:id="rId55"/>
    <p:sldId id="2019" r:id="rId56"/>
    <p:sldId id="545" r:id="rId57"/>
    <p:sldId id="5495" r:id="rId58"/>
    <p:sldId id="480" r:id="rId59"/>
    <p:sldId id="481" r:id="rId60"/>
    <p:sldId id="482" r:id="rId61"/>
    <p:sldId id="483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52F969-0A44-4193-8101-0AFE78D7896C}">
          <p14:sldIdLst>
            <p14:sldId id="271"/>
            <p14:sldId id="378"/>
            <p14:sldId id="5490"/>
            <p14:sldId id="366"/>
            <p14:sldId id="5463"/>
            <p14:sldId id="5469"/>
            <p14:sldId id="5462"/>
            <p14:sldId id="5470"/>
            <p14:sldId id="5461"/>
            <p14:sldId id="5471"/>
            <p14:sldId id="10190"/>
            <p14:sldId id="5457"/>
            <p14:sldId id="5472"/>
            <p14:sldId id="5467"/>
            <p14:sldId id="5491"/>
            <p14:sldId id="5468"/>
            <p14:sldId id="5437"/>
            <p14:sldId id="5438"/>
            <p14:sldId id="5439"/>
            <p14:sldId id="5475"/>
            <p14:sldId id="5466"/>
            <p14:sldId id="5489"/>
            <p14:sldId id="5488"/>
            <p14:sldId id="5476"/>
            <p14:sldId id="380"/>
            <p14:sldId id="381"/>
            <p14:sldId id="5484"/>
            <p14:sldId id="5485"/>
            <p14:sldId id="10188"/>
            <p14:sldId id="10191"/>
            <p14:sldId id="5465"/>
            <p14:sldId id="5435"/>
            <p14:sldId id="5426"/>
            <p14:sldId id="5432"/>
            <p14:sldId id="5436"/>
            <p14:sldId id="5433"/>
            <p14:sldId id="5450"/>
            <p14:sldId id="5454"/>
            <p14:sldId id="2034"/>
            <p14:sldId id="5496"/>
            <p14:sldId id="5487"/>
            <p14:sldId id="5497"/>
            <p14:sldId id="5498"/>
            <p14:sldId id="10193"/>
            <p14:sldId id="10194"/>
            <p14:sldId id="2042"/>
            <p14:sldId id="2286"/>
            <p14:sldId id="10187"/>
            <p14:sldId id="5413"/>
            <p14:sldId id="2235"/>
            <p14:sldId id="2257"/>
            <p14:sldId id="2044"/>
            <p14:sldId id="2261"/>
            <p14:sldId id="2036"/>
            <p14:sldId id="2019"/>
            <p14:sldId id="545"/>
            <p14:sldId id="5495"/>
            <p14:sldId id="480"/>
            <p14:sldId id="481"/>
            <p14:sldId id="482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DBB32C-B9C0-B5D7-6D56-B522CE207608}" name="Alexander Gottberg" initials="AG" userId="S::gottberg@triumf.ca::78061ade-8422-47e0-b8e9-57f3b70c64a8" providerId="AD"/>
  <p188:author id="{E0CF2B8E-1A06-87CF-D9B8-E90579BB9DB0}" name="Luca Egoriti" initials="LE" userId="S::legoriti@triumf.ca::86980d32-e207-4caf-a8f6-6de1447eb4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B253"/>
    <a:srgbClr val="00AAFF"/>
    <a:srgbClr val="FFFF00"/>
    <a:srgbClr val="00A4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099845-8A7B-420A-AF5E-4935385EF76F}" v="556" dt="2026-04-20T15:11:57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'6 months - 6 months'!$C$1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months'!$C$2:$C$31</c:f>
              <c:numCache>
                <c:formatCode>General</c:formatCode>
                <c:ptCount val="30"/>
                <c:pt idx="1">
                  <c:v>3200</c:v>
                </c:pt>
                <c:pt idx="6">
                  <c:v>3200</c:v>
                </c:pt>
                <c:pt idx="11">
                  <c:v>3200</c:v>
                </c:pt>
                <c:pt idx="16">
                  <c:v>3200</c:v>
                </c:pt>
                <c:pt idx="21">
                  <c:v>3200</c:v>
                </c:pt>
                <c:pt idx="26">
                  <c:v>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8B-DC49-9A4E-5D1DDF6BB38D}"/>
            </c:ext>
          </c:extLst>
        </c:ser>
        <c:ser>
          <c:idx val="1"/>
          <c:order val="1"/>
          <c:tx>
            <c:strRef>
              <c:f>'6 months - 6 months'!$D$1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months'!$D$2:$D$31</c:f>
              <c:numCache>
                <c:formatCode>General</c:formatCode>
                <c:ptCount val="30"/>
                <c:pt idx="1">
                  <c:v>0</c:v>
                </c:pt>
                <c:pt idx="6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8B-DC49-9A4E-5D1DDF6BB38D}"/>
            </c:ext>
          </c:extLst>
        </c:ser>
        <c:ser>
          <c:idx val="2"/>
          <c:order val="2"/>
          <c:tx>
            <c:strRef>
              <c:f>'6 months - 6 months'!$E$1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months'!$E$2:$E$31</c:f>
              <c:numCache>
                <c:formatCode>General</c:formatCode>
                <c:ptCount val="30"/>
                <c:pt idx="1">
                  <c:v>0</c:v>
                </c:pt>
                <c:pt idx="6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8B-DC49-9A4E-5D1DDF6BB38D}"/>
            </c:ext>
          </c:extLst>
        </c:ser>
        <c:ser>
          <c:idx val="3"/>
          <c:order val="3"/>
          <c:tx>
            <c:strRef>
              <c:f>'6 months - 6 months'!$F$1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months'!$F$2:$F$31</c:f>
              <c:numCache>
                <c:formatCode>General</c:formatCode>
                <c:ptCount val="30"/>
                <c:pt idx="1">
                  <c:v>3200</c:v>
                </c:pt>
                <c:pt idx="6">
                  <c:v>3200</c:v>
                </c:pt>
                <c:pt idx="11">
                  <c:v>3200</c:v>
                </c:pt>
                <c:pt idx="16">
                  <c:v>3200</c:v>
                </c:pt>
                <c:pt idx="21">
                  <c:v>3200</c:v>
                </c:pt>
                <c:pt idx="26">
                  <c:v>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8B-DC49-9A4E-5D1DDF6BB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'6 months - 6 months'!$C$33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'6 months - 6 months'!$A$35:$A$62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'6 months - 6 months'!$C$35:$C$62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98B-DC49-9A4E-5D1DDF6BB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'ISAC alone'!$C$1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A8-8F41-BB85-A7D8D68C7DD6}"/>
            </c:ext>
          </c:extLst>
        </c:ser>
        <c:ser>
          <c:idx val="1"/>
          <c:order val="1"/>
          <c:tx>
            <c:strRef>
              <c:f>'ISAC alone'!$D$1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A8-8F41-BB85-A7D8D68C7DD6}"/>
            </c:ext>
          </c:extLst>
        </c:ser>
        <c:ser>
          <c:idx val="2"/>
          <c:order val="2"/>
          <c:tx>
            <c:strRef>
              <c:f>'ISAC alone'!$E$1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A8-8F41-BB85-A7D8D68C7DD6}"/>
            </c:ext>
          </c:extLst>
        </c:ser>
        <c:ser>
          <c:idx val="3"/>
          <c:order val="3"/>
          <c:tx>
            <c:strRef>
              <c:f>'ISAC alone'!$F$1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A8-8F41-BB85-A7D8D68C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'ISAC alone'!$C$33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'ISAC alone'!$A$35:$A$62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'ISAC alone'!$C$35:$C$62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6A8-8F41-BB85-A7D8D68C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'ISAC alone'!$C$1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D-9749-88E9-958901B6D2C1}"/>
            </c:ext>
          </c:extLst>
        </c:ser>
        <c:ser>
          <c:idx val="1"/>
          <c:order val="1"/>
          <c:tx>
            <c:strRef>
              <c:f>'ISAC alone'!$D$1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0D-9749-88E9-958901B6D2C1}"/>
            </c:ext>
          </c:extLst>
        </c:ser>
        <c:ser>
          <c:idx val="2"/>
          <c:order val="2"/>
          <c:tx>
            <c:strRef>
              <c:f>'ISAC alone'!$E$1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0D-9749-88E9-958901B6D2C1}"/>
            </c:ext>
          </c:extLst>
        </c:ser>
        <c:ser>
          <c:idx val="3"/>
          <c:order val="3"/>
          <c:tx>
            <c:strRef>
              <c:f>'ISAC alone'!$F$1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0D-9749-88E9-958901B6D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'ISAC alone'!$C$33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'ISAC alone'!$A$35:$A$62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'ISAC alone'!$C$35:$C$62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A0D-9749-88E9-958901B6D2C1}"/>
            </c:ext>
          </c:extLst>
        </c:ser>
        <c:ser>
          <c:idx val="6"/>
          <c:order val="5"/>
          <c:tx>
            <c:strRef>
              <c:f>'ISAC alone'!$B$33</c:f>
              <c:strCache>
                <c:ptCount val="1"/>
                <c:pt idx="0">
                  <c:v>accumulative, ISAC only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'ISAC alone'!$B$34:$B$61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4080</c:v>
                </c:pt>
                <c:pt idx="9">
                  <c:v>4960</c:v>
                </c:pt>
                <c:pt idx="10">
                  <c:v>5840</c:v>
                </c:pt>
                <c:pt idx="11">
                  <c:v>6720</c:v>
                </c:pt>
                <c:pt idx="12">
                  <c:v>7600</c:v>
                </c:pt>
                <c:pt idx="13">
                  <c:v>8480</c:v>
                </c:pt>
                <c:pt idx="14">
                  <c:v>9360</c:v>
                </c:pt>
                <c:pt idx="15">
                  <c:v>10240</c:v>
                </c:pt>
                <c:pt idx="16">
                  <c:v>11120</c:v>
                </c:pt>
                <c:pt idx="17">
                  <c:v>12000</c:v>
                </c:pt>
                <c:pt idx="18">
                  <c:v>12880</c:v>
                </c:pt>
                <c:pt idx="19">
                  <c:v>13760</c:v>
                </c:pt>
                <c:pt idx="20">
                  <c:v>14640</c:v>
                </c:pt>
                <c:pt idx="21">
                  <c:v>15520</c:v>
                </c:pt>
                <c:pt idx="22">
                  <c:v>16400</c:v>
                </c:pt>
                <c:pt idx="23">
                  <c:v>17280</c:v>
                </c:pt>
                <c:pt idx="24">
                  <c:v>18160</c:v>
                </c:pt>
                <c:pt idx="25">
                  <c:v>19040</c:v>
                </c:pt>
                <c:pt idx="26">
                  <c:v>19920</c:v>
                </c:pt>
                <c:pt idx="27">
                  <c:v>20800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A0D-9749-88E9-958901B6D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'All Scenarios'!$C$1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4400</c:v>
                </c:pt>
                <c:pt idx="16">
                  <c:v>3200</c:v>
                </c:pt>
                <c:pt idx="17">
                  <c:v>4400</c:v>
                </c:pt>
                <c:pt idx="18">
                  <c:v>4400</c:v>
                </c:pt>
                <c:pt idx="21">
                  <c:v>3200</c:v>
                </c:pt>
                <c:pt idx="22">
                  <c:v>4400</c:v>
                </c:pt>
                <c:pt idx="23">
                  <c:v>4400</c:v>
                </c:pt>
                <c:pt idx="26">
                  <c:v>3200</c:v>
                </c:pt>
                <c:pt idx="27">
                  <c:v>4400</c:v>
                </c:pt>
                <c:pt idx="28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4-400E-BDDC-F1D3D92BB099}"/>
            </c:ext>
          </c:extLst>
        </c:ser>
        <c:ser>
          <c:idx val="1"/>
          <c:order val="1"/>
          <c:tx>
            <c:strRef>
              <c:f>'All Scenarios'!$D$1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330</c:v>
                </c:pt>
                <c:pt idx="18">
                  <c:v>660</c:v>
                </c:pt>
                <c:pt idx="23">
                  <c:v>660</c:v>
                </c:pt>
                <c:pt idx="28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F4-400E-BDDC-F1D3D92BB099}"/>
            </c:ext>
          </c:extLst>
        </c:ser>
        <c:ser>
          <c:idx val="2"/>
          <c:order val="2"/>
          <c:tx>
            <c:strRef>
              <c:f>'All Scenarios'!$E$1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8">
                  <c:v>330</c:v>
                </c:pt>
                <c:pt idx="23">
                  <c:v>660</c:v>
                </c:pt>
                <c:pt idx="28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F4-400E-BDDC-F1D3D92BB099}"/>
            </c:ext>
          </c:extLst>
        </c:ser>
        <c:ser>
          <c:idx val="3"/>
          <c:order val="3"/>
          <c:tx>
            <c:strRef>
              <c:f>'All Scenarios'!$F$1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4730</c:v>
                </c:pt>
                <c:pt idx="16">
                  <c:v>3200</c:v>
                </c:pt>
                <c:pt idx="17">
                  <c:v>4400</c:v>
                </c:pt>
                <c:pt idx="18">
                  <c:v>5390</c:v>
                </c:pt>
                <c:pt idx="21">
                  <c:v>3200</c:v>
                </c:pt>
                <c:pt idx="22">
                  <c:v>4400</c:v>
                </c:pt>
                <c:pt idx="23">
                  <c:v>5720</c:v>
                </c:pt>
                <c:pt idx="26">
                  <c:v>3200</c:v>
                </c:pt>
                <c:pt idx="27">
                  <c:v>4400</c:v>
                </c:pt>
                <c:pt idx="28">
                  <c:v>6050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F4-400E-BDDC-F1D3D92BB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'All Scenarios'!$C$33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'All Scenarios'!$A$35:$A$62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'All Scenarios'!$C$35:$C$62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CE3-3844-9701-59FF80F3C5F0}"/>
            </c:ext>
          </c:extLst>
        </c:ser>
        <c:ser>
          <c:idx val="6"/>
          <c:order val="5"/>
          <c:tx>
            <c:strRef>
              <c:f>'All Scenarios'!$B$33</c:f>
              <c:strCache>
                <c:ptCount val="1"/>
                <c:pt idx="0">
                  <c:v>accumulative, ISAC only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'All Scenarios'!$B$34:$B$61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4080</c:v>
                </c:pt>
                <c:pt idx="9">
                  <c:v>4960</c:v>
                </c:pt>
                <c:pt idx="10">
                  <c:v>5840</c:v>
                </c:pt>
                <c:pt idx="11">
                  <c:v>6720</c:v>
                </c:pt>
                <c:pt idx="12">
                  <c:v>7600</c:v>
                </c:pt>
                <c:pt idx="13">
                  <c:v>8480</c:v>
                </c:pt>
                <c:pt idx="14">
                  <c:v>9360</c:v>
                </c:pt>
                <c:pt idx="15">
                  <c:v>10240</c:v>
                </c:pt>
                <c:pt idx="16">
                  <c:v>11120</c:v>
                </c:pt>
                <c:pt idx="17">
                  <c:v>12000</c:v>
                </c:pt>
                <c:pt idx="18">
                  <c:v>12880</c:v>
                </c:pt>
                <c:pt idx="19">
                  <c:v>13760</c:v>
                </c:pt>
                <c:pt idx="20">
                  <c:v>14640</c:v>
                </c:pt>
                <c:pt idx="21">
                  <c:v>15520</c:v>
                </c:pt>
                <c:pt idx="22">
                  <c:v>16400</c:v>
                </c:pt>
                <c:pt idx="23">
                  <c:v>17280</c:v>
                </c:pt>
                <c:pt idx="24">
                  <c:v>18160</c:v>
                </c:pt>
                <c:pt idx="25">
                  <c:v>19040</c:v>
                </c:pt>
                <c:pt idx="26">
                  <c:v>19920</c:v>
                </c:pt>
                <c:pt idx="27">
                  <c:v>20800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CE3-3844-9701-59FF80F3C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'All Scenarios'!$C$1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4400</c:v>
                </c:pt>
                <c:pt idx="16">
                  <c:v>3200</c:v>
                </c:pt>
                <c:pt idx="17">
                  <c:v>4400</c:v>
                </c:pt>
                <c:pt idx="18">
                  <c:v>4400</c:v>
                </c:pt>
                <c:pt idx="21">
                  <c:v>3200</c:v>
                </c:pt>
                <c:pt idx="22">
                  <c:v>4400</c:v>
                </c:pt>
                <c:pt idx="23">
                  <c:v>4400</c:v>
                </c:pt>
                <c:pt idx="26">
                  <c:v>3200</c:v>
                </c:pt>
                <c:pt idx="27">
                  <c:v>4400</c:v>
                </c:pt>
                <c:pt idx="28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4-400E-BDDC-F1D3D92BB099}"/>
            </c:ext>
          </c:extLst>
        </c:ser>
        <c:ser>
          <c:idx val="1"/>
          <c:order val="1"/>
          <c:tx>
            <c:strRef>
              <c:f>'All Scenarios'!$D$1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330</c:v>
                </c:pt>
                <c:pt idx="18">
                  <c:v>660</c:v>
                </c:pt>
                <c:pt idx="23">
                  <c:v>660</c:v>
                </c:pt>
                <c:pt idx="28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F4-400E-BDDC-F1D3D92BB099}"/>
            </c:ext>
          </c:extLst>
        </c:ser>
        <c:ser>
          <c:idx val="2"/>
          <c:order val="2"/>
          <c:tx>
            <c:strRef>
              <c:f>'All Scenarios'!$E$1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8">
                  <c:v>330</c:v>
                </c:pt>
                <c:pt idx="23">
                  <c:v>660</c:v>
                </c:pt>
                <c:pt idx="28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F4-400E-BDDC-F1D3D92BB099}"/>
            </c:ext>
          </c:extLst>
        </c:ser>
        <c:ser>
          <c:idx val="3"/>
          <c:order val="3"/>
          <c:tx>
            <c:strRef>
              <c:f>'All Scenarios'!$F$1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4730</c:v>
                </c:pt>
                <c:pt idx="16">
                  <c:v>3200</c:v>
                </c:pt>
                <c:pt idx="17">
                  <c:v>4400</c:v>
                </c:pt>
                <c:pt idx="18">
                  <c:v>5390</c:v>
                </c:pt>
                <c:pt idx="21">
                  <c:v>3200</c:v>
                </c:pt>
                <c:pt idx="22">
                  <c:v>4400</c:v>
                </c:pt>
                <c:pt idx="23">
                  <c:v>5720</c:v>
                </c:pt>
                <c:pt idx="26">
                  <c:v>3200</c:v>
                </c:pt>
                <c:pt idx="27">
                  <c:v>4400</c:v>
                </c:pt>
                <c:pt idx="28">
                  <c:v>6050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F4-400E-BDDC-F1D3D92BB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'All Scenarios'!$C$33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'All Scenarios'!$A$35:$A$62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'All Scenarios'!$C$35:$C$62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CE3-3844-9701-59FF80F3C5F0}"/>
            </c:ext>
          </c:extLst>
        </c:ser>
        <c:ser>
          <c:idx val="5"/>
          <c:order val="5"/>
          <c:tx>
            <c:strRef>
              <c:f>'All Scenarios'!$D$33</c:f>
              <c:strCache>
                <c:ptCount val="1"/>
                <c:pt idx="0">
                  <c:v>accumulative, incl. ARIEL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'All Scenarios'!$D$34:$D$61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4146</c:v>
                </c:pt>
                <c:pt idx="9">
                  <c:v>5092</c:v>
                </c:pt>
                <c:pt idx="10">
                  <c:v>6038</c:v>
                </c:pt>
                <c:pt idx="11">
                  <c:v>6984</c:v>
                </c:pt>
                <c:pt idx="12">
                  <c:v>7930</c:v>
                </c:pt>
                <c:pt idx="13">
                  <c:v>9008</c:v>
                </c:pt>
                <c:pt idx="14">
                  <c:v>10086</c:v>
                </c:pt>
                <c:pt idx="15">
                  <c:v>11164</c:v>
                </c:pt>
                <c:pt idx="16">
                  <c:v>12242</c:v>
                </c:pt>
                <c:pt idx="17">
                  <c:v>13320</c:v>
                </c:pt>
                <c:pt idx="18">
                  <c:v>14464</c:v>
                </c:pt>
                <c:pt idx="19">
                  <c:v>15608</c:v>
                </c:pt>
                <c:pt idx="20">
                  <c:v>16752</c:v>
                </c:pt>
                <c:pt idx="21">
                  <c:v>17896</c:v>
                </c:pt>
                <c:pt idx="22">
                  <c:v>19040</c:v>
                </c:pt>
                <c:pt idx="23">
                  <c:v>20250</c:v>
                </c:pt>
                <c:pt idx="24">
                  <c:v>21460</c:v>
                </c:pt>
                <c:pt idx="25">
                  <c:v>22670</c:v>
                </c:pt>
                <c:pt idx="26">
                  <c:v>23880</c:v>
                </c:pt>
                <c:pt idx="27">
                  <c:v>25090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CE3-3844-9701-59FF80F3C5F0}"/>
            </c:ext>
          </c:extLst>
        </c:ser>
        <c:ser>
          <c:idx val="6"/>
          <c:order val="6"/>
          <c:tx>
            <c:strRef>
              <c:f>'All Scenarios'!$B$33</c:f>
              <c:strCache>
                <c:ptCount val="1"/>
                <c:pt idx="0">
                  <c:v>accumulative, ISAC only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'All Scenarios'!$B$34:$B$61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4080</c:v>
                </c:pt>
                <c:pt idx="9">
                  <c:v>4960</c:v>
                </c:pt>
                <c:pt idx="10">
                  <c:v>5840</c:v>
                </c:pt>
                <c:pt idx="11">
                  <c:v>6720</c:v>
                </c:pt>
                <c:pt idx="12">
                  <c:v>7600</c:v>
                </c:pt>
                <c:pt idx="13">
                  <c:v>8480</c:v>
                </c:pt>
                <c:pt idx="14">
                  <c:v>9360</c:v>
                </c:pt>
                <c:pt idx="15">
                  <c:v>10240</c:v>
                </c:pt>
                <c:pt idx="16">
                  <c:v>11120</c:v>
                </c:pt>
                <c:pt idx="17">
                  <c:v>12000</c:v>
                </c:pt>
                <c:pt idx="18">
                  <c:v>12880</c:v>
                </c:pt>
                <c:pt idx="19">
                  <c:v>13760</c:v>
                </c:pt>
                <c:pt idx="20">
                  <c:v>14640</c:v>
                </c:pt>
                <c:pt idx="21">
                  <c:v>15520</c:v>
                </c:pt>
                <c:pt idx="22">
                  <c:v>16400</c:v>
                </c:pt>
                <c:pt idx="23">
                  <c:v>17280</c:v>
                </c:pt>
                <c:pt idx="24">
                  <c:v>18160</c:v>
                </c:pt>
                <c:pt idx="25">
                  <c:v>19040</c:v>
                </c:pt>
                <c:pt idx="26">
                  <c:v>19920</c:v>
                </c:pt>
                <c:pt idx="27">
                  <c:v>20800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CE3-3844-9701-59FF80F3C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69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8C651-7FCC-D627-0839-849C69566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F81BC-1723-3062-D609-A8CD1B9D6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278C9-53EE-7C51-F5BA-B3662378A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19001-8048-6EB6-F535-DFC63C929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9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74C6D-F9AE-42D2-B9CE-53E5AC5CD2C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6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96476310-DAD6-EE4F-ABB6-4124C82A748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157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8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90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08EE0-F671-5A48-AE26-ED94D7DF6D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6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621398-23D7-42CB-8845-E1D92A447A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130" y="971847"/>
            <a:ext cx="10450005" cy="145559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Presentation Title—Arial Bold 40-Cyan Blue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29260F-EA91-4104-97C5-235E8A166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9045" y="2831930"/>
            <a:ext cx="4251252" cy="210072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Presenter’s Name</a:t>
            </a:r>
          </a:p>
          <a:p>
            <a:pPr lvl="0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0CC86-5CAB-485A-9479-B495ED403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2245147" cy="403910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7527357-2187-4D31-A17E-F7368AA9CE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87937" y="6442823"/>
            <a:ext cx="3894389" cy="34189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Conference Name and Session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474" y="204095"/>
            <a:ext cx="11145476" cy="350306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Agenda Item Title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4414A-3293-DF20-D413-92C50A15E7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473" y="1066800"/>
            <a:ext cx="11145476" cy="105157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1pPr>
            <a:lvl2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2pPr>
            <a:lvl3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3pPr>
            <a:lvl4pPr>
              <a:buClr>
                <a:srgbClr val="00B0F0"/>
              </a:buClr>
              <a:defRPr/>
            </a:lvl4pPr>
            <a:lvl5pPr>
              <a:buClr>
                <a:srgbClr val="00B0F0"/>
              </a:buClr>
              <a:defRPr/>
            </a:lvl5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AE4AB7-1401-E972-A619-3424554A246A}"/>
              </a:ext>
            </a:extLst>
          </p:cNvPr>
          <p:cNvSpPr txBox="1">
            <a:spLocks/>
          </p:cNvSpPr>
          <p:nvPr userDrawn="1"/>
        </p:nvSpPr>
        <p:spPr>
          <a:xfrm>
            <a:off x="11555273" y="6535149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chemeClr val="tx1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chemeClr val="tx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479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BS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474" y="204095"/>
            <a:ext cx="11145476" cy="350306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PXYZ – WBS Name (WBSX)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4414A-3293-DF20-D413-92C50A15E7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473" y="1066800"/>
            <a:ext cx="11145476" cy="105157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1pPr>
            <a:lvl2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2pPr>
            <a:lvl3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3pPr>
            <a:lvl4pPr>
              <a:buClr>
                <a:srgbClr val="00B0F0"/>
              </a:buClr>
              <a:defRPr/>
            </a:lvl4pPr>
            <a:lvl5pPr>
              <a:buClr>
                <a:srgbClr val="00B0F0"/>
              </a:buClr>
              <a:defRPr/>
            </a:lvl5pPr>
          </a:lstStyle>
          <a:p>
            <a:pPr lvl="0"/>
            <a:r>
              <a:rPr lang="en-US"/>
              <a:t>Please add your updates here, 1-2 accomplishment and 1-2 issues, pictures are welcome.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DBBB9D6-EE85-38FA-8992-F1700ED5F10B}"/>
              </a:ext>
            </a:extLst>
          </p:cNvPr>
          <p:cNvSpPr txBox="1">
            <a:spLocks/>
          </p:cNvSpPr>
          <p:nvPr userDrawn="1"/>
        </p:nvSpPr>
        <p:spPr>
          <a:xfrm>
            <a:off x="11555273" y="6535149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chemeClr val="tx1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chemeClr val="tx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1118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1282-EE3A-4150-AEF8-17B07F17096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4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60657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4578882" cy="293776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36A3B56-22F4-B209-2AA4-47DBA20B3DD3}"/>
              </a:ext>
            </a:extLst>
          </p:cNvPr>
          <p:cNvSpPr txBox="1">
            <a:spLocks/>
          </p:cNvSpPr>
          <p:nvPr userDrawn="1"/>
        </p:nvSpPr>
        <p:spPr>
          <a:xfrm>
            <a:off x="11555273" y="6535149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chemeClr val="tx1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chemeClr val="tx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244924" y="837751"/>
            <a:ext cx="3254019" cy="461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22653" y="2128165"/>
            <a:ext cx="3254019" cy="2811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85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  <a:p>
            <a:pPr lvl="0"/>
            <a:r>
              <a:rPr lang="en-US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07644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2083" y="613010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98446" y="1655456"/>
            <a:ext cx="10450005" cy="33613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8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Italic 24-Cyan Blue</a:t>
            </a:r>
          </a:p>
        </p:txBody>
      </p:sp>
    </p:spTree>
    <p:extLst>
      <p:ext uri="{BB962C8B-B14F-4D97-AF65-F5344CB8AC3E}">
        <p14:creationId xmlns:p14="http://schemas.microsoft.com/office/powerpoint/2010/main" val="161994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4" y="497958"/>
            <a:ext cx="3703870" cy="66634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1651E-5B15-4189-8944-DA0276DCBB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9683" y="497958"/>
            <a:ext cx="3173049" cy="666340"/>
          </a:xfrm>
          <a:prstGeom prst="rect">
            <a:avLst/>
          </a:prstGeom>
        </p:spPr>
      </p:pic>
      <p:pic>
        <p:nvPicPr>
          <p:cNvPr id="12" name="Picture 1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55E6D48-7FD8-4170-9331-2E5D3C1E54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7079" y="497245"/>
            <a:ext cx="3231111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811000" y="6535149"/>
            <a:ext cx="381000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chemeClr val="tx1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E1EA9860-793B-E742-8B95-15AC81A1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204095"/>
            <a:ext cx="11033774" cy="350306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81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7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  <p:sldLayoutId id="2147483659" r:id="rId10"/>
    <p:sldLayoutId id="2147483661" r:id="rId11"/>
    <p:sldLayoutId id="214748366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5" Type="http://schemas.openxmlformats.org/officeDocument/2006/relationships/tags" Target="../tags/tag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61" Type="http://schemas.openxmlformats.org/officeDocument/2006/relationships/tags" Target="../tags/tag61.xml"/><Relationship Id="rId82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emf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png"/><Relationship Id="rId7" Type="http://schemas.openxmlformats.org/officeDocument/2006/relationships/image" Target="../media/image1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tags" Target="../tags/tag202.xml"/><Relationship Id="rId21" Type="http://schemas.openxmlformats.org/officeDocument/2006/relationships/tags" Target="../tags/tag106.xml"/><Relationship Id="rId63" Type="http://schemas.openxmlformats.org/officeDocument/2006/relationships/tags" Target="../tags/tag148.xml"/><Relationship Id="rId159" Type="http://schemas.openxmlformats.org/officeDocument/2006/relationships/tags" Target="../tags/tag244.xml"/><Relationship Id="rId170" Type="http://schemas.openxmlformats.org/officeDocument/2006/relationships/tags" Target="../tags/tag255.xml"/><Relationship Id="rId226" Type="http://schemas.openxmlformats.org/officeDocument/2006/relationships/tags" Target="../tags/tag311.xml"/><Relationship Id="rId268" Type="http://schemas.openxmlformats.org/officeDocument/2006/relationships/tags" Target="../tags/tag353.xml"/><Relationship Id="rId32" Type="http://schemas.openxmlformats.org/officeDocument/2006/relationships/tags" Target="../tags/tag117.xml"/><Relationship Id="rId74" Type="http://schemas.openxmlformats.org/officeDocument/2006/relationships/tags" Target="../tags/tag159.xml"/><Relationship Id="rId128" Type="http://schemas.openxmlformats.org/officeDocument/2006/relationships/tags" Target="../tags/tag213.xml"/><Relationship Id="rId5" Type="http://schemas.openxmlformats.org/officeDocument/2006/relationships/tags" Target="../tags/tag90.xml"/><Relationship Id="rId181" Type="http://schemas.openxmlformats.org/officeDocument/2006/relationships/tags" Target="../tags/tag266.xml"/><Relationship Id="rId237" Type="http://schemas.openxmlformats.org/officeDocument/2006/relationships/tags" Target="../tags/tag322.xml"/><Relationship Id="rId279" Type="http://schemas.openxmlformats.org/officeDocument/2006/relationships/tags" Target="../tags/tag364.xml"/><Relationship Id="rId22" Type="http://schemas.openxmlformats.org/officeDocument/2006/relationships/tags" Target="../tags/tag107.xml"/><Relationship Id="rId43" Type="http://schemas.openxmlformats.org/officeDocument/2006/relationships/tags" Target="../tags/tag128.xml"/><Relationship Id="rId64" Type="http://schemas.openxmlformats.org/officeDocument/2006/relationships/tags" Target="../tags/tag149.xml"/><Relationship Id="rId118" Type="http://schemas.openxmlformats.org/officeDocument/2006/relationships/tags" Target="../tags/tag203.xml"/><Relationship Id="rId139" Type="http://schemas.openxmlformats.org/officeDocument/2006/relationships/tags" Target="../tags/tag224.xml"/><Relationship Id="rId85" Type="http://schemas.openxmlformats.org/officeDocument/2006/relationships/tags" Target="../tags/tag170.xml"/><Relationship Id="rId150" Type="http://schemas.openxmlformats.org/officeDocument/2006/relationships/tags" Target="../tags/tag235.xml"/><Relationship Id="rId171" Type="http://schemas.openxmlformats.org/officeDocument/2006/relationships/tags" Target="../tags/tag256.xml"/><Relationship Id="rId192" Type="http://schemas.openxmlformats.org/officeDocument/2006/relationships/tags" Target="../tags/tag277.xml"/><Relationship Id="rId206" Type="http://schemas.openxmlformats.org/officeDocument/2006/relationships/tags" Target="../tags/tag291.xml"/><Relationship Id="rId227" Type="http://schemas.openxmlformats.org/officeDocument/2006/relationships/tags" Target="../tags/tag312.xml"/><Relationship Id="rId248" Type="http://schemas.openxmlformats.org/officeDocument/2006/relationships/tags" Target="../tags/tag333.xml"/><Relationship Id="rId269" Type="http://schemas.openxmlformats.org/officeDocument/2006/relationships/tags" Target="../tags/tag354.xml"/><Relationship Id="rId12" Type="http://schemas.openxmlformats.org/officeDocument/2006/relationships/tags" Target="../tags/tag97.xml"/><Relationship Id="rId33" Type="http://schemas.openxmlformats.org/officeDocument/2006/relationships/tags" Target="../tags/tag118.xml"/><Relationship Id="rId108" Type="http://schemas.openxmlformats.org/officeDocument/2006/relationships/tags" Target="../tags/tag193.xml"/><Relationship Id="rId129" Type="http://schemas.openxmlformats.org/officeDocument/2006/relationships/tags" Target="../tags/tag214.xml"/><Relationship Id="rId280" Type="http://schemas.openxmlformats.org/officeDocument/2006/relationships/tags" Target="../tags/tag365.xml"/><Relationship Id="rId54" Type="http://schemas.openxmlformats.org/officeDocument/2006/relationships/tags" Target="../tags/tag139.xml"/><Relationship Id="rId75" Type="http://schemas.openxmlformats.org/officeDocument/2006/relationships/tags" Target="../tags/tag160.xml"/><Relationship Id="rId96" Type="http://schemas.openxmlformats.org/officeDocument/2006/relationships/tags" Target="../tags/tag181.xml"/><Relationship Id="rId140" Type="http://schemas.openxmlformats.org/officeDocument/2006/relationships/tags" Target="../tags/tag225.xml"/><Relationship Id="rId161" Type="http://schemas.openxmlformats.org/officeDocument/2006/relationships/tags" Target="../tags/tag246.xml"/><Relationship Id="rId182" Type="http://schemas.openxmlformats.org/officeDocument/2006/relationships/tags" Target="../tags/tag267.xml"/><Relationship Id="rId217" Type="http://schemas.openxmlformats.org/officeDocument/2006/relationships/tags" Target="../tags/tag302.xml"/><Relationship Id="rId6" Type="http://schemas.openxmlformats.org/officeDocument/2006/relationships/tags" Target="../tags/tag91.xml"/><Relationship Id="rId238" Type="http://schemas.openxmlformats.org/officeDocument/2006/relationships/tags" Target="../tags/tag323.xml"/><Relationship Id="rId259" Type="http://schemas.openxmlformats.org/officeDocument/2006/relationships/tags" Target="../tags/tag344.xml"/><Relationship Id="rId23" Type="http://schemas.openxmlformats.org/officeDocument/2006/relationships/tags" Target="../tags/tag108.xml"/><Relationship Id="rId119" Type="http://schemas.openxmlformats.org/officeDocument/2006/relationships/tags" Target="../tags/tag204.xml"/><Relationship Id="rId270" Type="http://schemas.openxmlformats.org/officeDocument/2006/relationships/tags" Target="../tags/tag355.xml"/><Relationship Id="rId44" Type="http://schemas.openxmlformats.org/officeDocument/2006/relationships/tags" Target="../tags/tag129.xml"/><Relationship Id="rId65" Type="http://schemas.openxmlformats.org/officeDocument/2006/relationships/tags" Target="../tags/tag150.xml"/><Relationship Id="rId86" Type="http://schemas.openxmlformats.org/officeDocument/2006/relationships/tags" Target="../tags/tag171.xml"/><Relationship Id="rId130" Type="http://schemas.openxmlformats.org/officeDocument/2006/relationships/tags" Target="../tags/tag215.xml"/><Relationship Id="rId151" Type="http://schemas.openxmlformats.org/officeDocument/2006/relationships/tags" Target="../tags/tag236.xml"/><Relationship Id="rId172" Type="http://schemas.openxmlformats.org/officeDocument/2006/relationships/tags" Target="../tags/tag257.xml"/><Relationship Id="rId193" Type="http://schemas.openxmlformats.org/officeDocument/2006/relationships/tags" Target="../tags/tag278.xml"/><Relationship Id="rId207" Type="http://schemas.openxmlformats.org/officeDocument/2006/relationships/tags" Target="../tags/tag292.xml"/><Relationship Id="rId228" Type="http://schemas.openxmlformats.org/officeDocument/2006/relationships/tags" Target="../tags/tag313.xml"/><Relationship Id="rId249" Type="http://schemas.openxmlformats.org/officeDocument/2006/relationships/tags" Target="../tags/tag334.xml"/><Relationship Id="rId13" Type="http://schemas.openxmlformats.org/officeDocument/2006/relationships/tags" Target="../tags/tag98.xml"/><Relationship Id="rId109" Type="http://schemas.openxmlformats.org/officeDocument/2006/relationships/tags" Target="../tags/tag194.xml"/><Relationship Id="rId260" Type="http://schemas.openxmlformats.org/officeDocument/2006/relationships/tags" Target="../tags/tag345.xml"/><Relationship Id="rId281" Type="http://schemas.openxmlformats.org/officeDocument/2006/relationships/tags" Target="../tags/tag366.xml"/><Relationship Id="rId34" Type="http://schemas.openxmlformats.org/officeDocument/2006/relationships/tags" Target="../tags/tag119.xml"/><Relationship Id="rId55" Type="http://schemas.openxmlformats.org/officeDocument/2006/relationships/tags" Target="../tags/tag140.xml"/><Relationship Id="rId76" Type="http://schemas.openxmlformats.org/officeDocument/2006/relationships/tags" Target="../tags/tag161.xml"/><Relationship Id="rId97" Type="http://schemas.openxmlformats.org/officeDocument/2006/relationships/tags" Target="../tags/tag182.xml"/><Relationship Id="rId120" Type="http://schemas.openxmlformats.org/officeDocument/2006/relationships/tags" Target="../tags/tag205.xml"/><Relationship Id="rId141" Type="http://schemas.openxmlformats.org/officeDocument/2006/relationships/tags" Target="../tags/tag226.xml"/><Relationship Id="rId7" Type="http://schemas.openxmlformats.org/officeDocument/2006/relationships/tags" Target="../tags/tag92.xml"/><Relationship Id="rId162" Type="http://schemas.openxmlformats.org/officeDocument/2006/relationships/tags" Target="../tags/tag247.xml"/><Relationship Id="rId183" Type="http://schemas.openxmlformats.org/officeDocument/2006/relationships/tags" Target="../tags/tag268.xml"/><Relationship Id="rId218" Type="http://schemas.openxmlformats.org/officeDocument/2006/relationships/tags" Target="../tags/tag303.xml"/><Relationship Id="rId239" Type="http://schemas.openxmlformats.org/officeDocument/2006/relationships/tags" Target="../tags/tag324.xml"/><Relationship Id="rId250" Type="http://schemas.openxmlformats.org/officeDocument/2006/relationships/tags" Target="../tags/tag335.xml"/><Relationship Id="rId271" Type="http://schemas.openxmlformats.org/officeDocument/2006/relationships/tags" Target="../tags/tag356.xml"/><Relationship Id="rId24" Type="http://schemas.openxmlformats.org/officeDocument/2006/relationships/tags" Target="../tags/tag109.xml"/><Relationship Id="rId45" Type="http://schemas.openxmlformats.org/officeDocument/2006/relationships/tags" Target="../tags/tag130.xml"/><Relationship Id="rId66" Type="http://schemas.openxmlformats.org/officeDocument/2006/relationships/tags" Target="../tags/tag151.xml"/><Relationship Id="rId87" Type="http://schemas.openxmlformats.org/officeDocument/2006/relationships/tags" Target="../tags/tag172.xml"/><Relationship Id="rId110" Type="http://schemas.openxmlformats.org/officeDocument/2006/relationships/tags" Target="../tags/tag195.xml"/><Relationship Id="rId131" Type="http://schemas.openxmlformats.org/officeDocument/2006/relationships/tags" Target="../tags/tag216.xml"/><Relationship Id="rId152" Type="http://schemas.openxmlformats.org/officeDocument/2006/relationships/tags" Target="../tags/tag237.xml"/><Relationship Id="rId173" Type="http://schemas.openxmlformats.org/officeDocument/2006/relationships/tags" Target="../tags/tag258.xml"/><Relationship Id="rId194" Type="http://schemas.openxmlformats.org/officeDocument/2006/relationships/tags" Target="../tags/tag279.xml"/><Relationship Id="rId208" Type="http://schemas.openxmlformats.org/officeDocument/2006/relationships/tags" Target="../tags/tag293.xml"/><Relationship Id="rId229" Type="http://schemas.openxmlformats.org/officeDocument/2006/relationships/tags" Target="../tags/tag314.xml"/><Relationship Id="rId240" Type="http://schemas.openxmlformats.org/officeDocument/2006/relationships/tags" Target="../tags/tag325.xml"/><Relationship Id="rId261" Type="http://schemas.openxmlformats.org/officeDocument/2006/relationships/tags" Target="../tags/tag346.xml"/><Relationship Id="rId14" Type="http://schemas.openxmlformats.org/officeDocument/2006/relationships/tags" Target="../tags/tag99.xml"/><Relationship Id="rId35" Type="http://schemas.openxmlformats.org/officeDocument/2006/relationships/tags" Target="../tags/tag120.xml"/><Relationship Id="rId56" Type="http://schemas.openxmlformats.org/officeDocument/2006/relationships/tags" Target="../tags/tag141.xml"/><Relationship Id="rId77" Type="http://schemas.openxmlformats.org/officeDocument/2006/relationships/tags" Target="../tags/tag162.xml"/><Relationship Id="rId100" Type="http://schemas.openxmlformats.org/officeDocument/2006/relationships/tags" Target="../tags/tag185.xml"/><Relationship Id="rId282" Type="http://schemas.openxmlformats.org/officeDocument/2006/relationships/slideLayout" Target="../slideLayouts/slideLayout12.xml"/><Relationship Id="rId8" Type="http://schemas.openxmlformats.org/officeDocument/2006/relationships/tags" Target="../tags/tag93.xml"/><Relationship Id="rId98" Type="http://schemas.openxmlformats.org/officeDocument/2006/relationships/tags" Target="../tags/tag183.xml"/><Relationship Id="rId121" Type="http://schemas.openxmlformats.org/officeDocument/2006/relationships/tags" Target="../tags/tag206.xml"/><Relationship Id="rId142" Type="http://schemas.openxmlformats.org/officeDocument/2006/relationships/tags" Target="../tags/tag227.xml"/><Relationship Id="rId163" Type="http://schemas.openxmlformats.org/officeDocument/2006/relationships/tags" Target="../tags/tag248.xml"/><Relationship Id="rId184" Type="http://schemas.openxmlformats.org/officeDocument/2006/relationships/tags" Target="../tags/tag269.xml"/><Relationship Id="rId219" Type="http://schemas.openxmlformats.org/officeDocument/2006/relationships/tags" Target="../tags/tag304.xml"/><Relationship Id="rId230" Type="http://schemas.openxmlformats.org/officeDocument/2006/relationships/tags" Target="../tags/tag315.xml"/><Relationship Id="rId251" Type="http://schemas.openxmlformats.org/officeDocument/2006/relationships/tags" Target="../tags/tag336.xml"/><Relationship Id="rId25" Type="http://schemas.openxmlformats.org/officeDocument/2006/relationships/tags" Target="../tags/tag110.xml"/><Relationship Id="rId46" Type="http://schemas.openxmlformats.org/officeDocument/2006/relationships/tags" Target="../tags/tag131.xml"/><Relationship Id="rId67" Type="http://schemas.openxmlformats.org/officeDocument/2006/relationships/tags" Target="../tags/tag152.xml"/><Relationship Id="rId272" Type="http://schemas.openxmlformats.org/officeDocument/2006/relationships/tags" Target="../tags/tag357.xml"/><Relationship Id="rId88" Type="http://schemas.openxmlformats.org/officeDocument/2006/relationships/tags" Target="../tags/tag173.xml"/><Relationship Id="rId111" Type="http://schemas.openxmlformats.org/officeDocument/2006/relationships/tags" Target="../tags/tag196.xml"/><Relationship Id="rId132" Type="http://schemas.openxmlformats.org/officeDocument/2006/relationships/tags" Target="../tags/tag217.xml"/><Relationship Id="rId153" Type="http://schemas.openxmlformats.org/officeDocument/2006/relationships/tags" Target="../tags/tag238.xml"/><Relationship Id="rId174" Type="http://schemas.openxmlformats.org/officeDocument/2006/relationships/tags" Target="../tags/tag259.xml"/><Relationship Id="rId195" Type="http://schemas.openxmlformats.org/officeDocument/2006/relationships/tags" Target="../tags/tag280.xml"/><Relationship Id="rId209" Type="http://schemas.openxmlformats.org/officeDocument/2006/relationships/tags" Target="../tags/tag294.xml"/><Relationship Id="rId220" Type="http://schemas.openxmlformats.org/officeDocument/2006/relationships/tags" Target="../tags/tag305.xml"/><Relationship Id="rId241" Type="http://schemas.openxmlformats.org/officeDocument/2006/relationships/tags" Target="../tags/tag326.xml"/><Relationship Id="rId15" Type="http://schemas.openxmlformats.org/officeDocument/2006/relationships/tags" Target="../tags/tag100.xml"/><Relationship Id="rId36" Type="http://schemas.openxmlformats.org/officeDocument/2006/relationships/tags" Target="../tags/tag121.xml"/><Relationship Id="rId57" Type="http://schemas.openxmlformats.org/officeDocument/2006/relationships/tags" Target="../tags/tag142.xml"/><Relationship Id="rId262" Type="http://schemas.openxmlformats.org/officeDocument/2006/relationships/tags" Target="../tags/tag347.xml"/><Relationship Id="rId283" Type="http://schemas.openxmlformats.org/officeDocument/2006/relationships/notesSlide" Target="../notesSlides/notesSlide4.xml"/><Relationship Id="rId78" Type="http://schemas.openxmlformats.org/officeDocument/2006/relationships/tags" Target="../tags/tag163.xml"/><Relationship Id="rId99" Type="http://schemas.openxmlformats.org/officeDocument/2006/relationships/tags" Target="../tags/tag184.xml"/><Relationship Id="rId101" Type="http://schemas.openxmlformats.org/officeDocument/2006/relationships/tags" Target="../tags/tag186.xml"/><Relationship Id="rId122" Type="http://schemas.openxmlformats.org/officeDocument/2006/relationships/tags" Target="../tags/tag207.xml"/><Relationship Id="rId143" Type="http://schemas.openxmlformats.org/officeDocument/2006/relationships/tags" Target="../tags/tag228.xml"/><Relationship Id="rId164" Type="http://schemas.openxmlformats.org/officeDocument/2006/relationships/tags" Target="../tags/tag249.xml"/><Relationship Id="rId185" Type="http://schemas.openxmlformats.org/officeDocument/2006/relationships/tags" Target="../tags/tag270.xml"/><Relationship Id="rId9" Type="http://schemas.openxmlformats.org/officeDocument/2006/relationships/tags" Target="../tags/tag94.xml"/><Relationship Id="rId210" Type="http://schemas.openxmlformats.org/officeDocument/2006/relationships/tags" Target="../tags/tag295.xml"/><Relationship Id="rId26" Type="http://schemas.openxmlformats.org/officeDocument/2006/relationships/tags" Target="../tags/tag111.xml"/><Relationship Id="rId231" Type="http://schemas.openxmlformats.org/officeDocument/2006/relationships/tags" Target="../tags/tag316.xml"/><Relationship Id="rId252" Type="http://schemas.openxmlformats.org/officeDocument/2006/relationships/tags" Target="../tags/tag337.xml"/><Relationship Id="rId273" Type="http://schemas.openxmlformats.org/officeDocument/2006/relationships/tags" Target="../tags/tag358.xml"/><Relationship Id="rId47" Type="http://schemas.openxmlformats.org/officeDocument/2006/relationships/tags" Target="../tags/tag132.xml"/><Relationship Id="rId68" Type="http://schemas.openxmlformats.org/officeDocument/2006/relationships/tags" Target="../tags/tag153.xml"/><Relationship Id="rId89" Type="http://schemas.openxmlformats.org/officeDocument/2006/relationships/tags" Target="../tags/tag174.xml"/><Relationship Id="rId112" Type="http://schemas.openxmlformats.org/officeDocument/2006/relationships/tags" Target="../tags/tag197.xml"/><Relationship Id="rId133" Type="http://schemas.openxmlformats.org/officeDocument/2006/relationships/tags" Target="../tags/tag218.xml"/><Relationship Id="rId154" Type="http://schemas.openxmlformats.org/officeDocument/2006/relationships/tags" Target="../tags/tag239.xml"/><Relationship Id="rId175" Type="http://schemas.openxmlformats.org/officeDocument/2006/relationships/tags" Target="../tags/tag260.xml"/><Relationship Id="rId196" Type="http://schemas.openxmlformats.org/officeDocument/2006/relationships/tags" Target="../tags/tag281.xml"/><Relationship Id="rId200" Type="http://schemas.openxmlformats.org/officeDocument/2006/relationships/tags" Target="../tags/tag285.xml"/><Relationship Id="rId16" Type="http://schemas.openxmlformats.org/officeDocument/2006/relationships/tags" Target="../tags/tag101.xml"/><Relationship Id="rId221" Type="http://schemas.openxmlformats.org/officeDocument/2006/relationships/tags" Target="../tags/tag306.xml"/><Relationship Id="rId242" Type="http://schemas.openxmlformats.org/officeDocument/2006/relationships/tags" Target="../tags/tag327.xml"/><Relationship Id="rId263" Type="http://schemas.openxmlformats.org/officeDocument/2006/relationships/tags" Target="../tags/tag348.xml"/><Relationship Id="rId37" Type="http://schemas.openxmlformats.org/officeDocument/2006/relationships/tags" Target="../tags/tag122.xml"/><Relationship Id="rId58" Type="http://schemas.openxmlformats.org/officeDocument/2006/relationships/tags" Target="../tags/tag143.xml"/><Relationship Id="rId79" Type="http://schemas.openxmlformats.org/officeDocument/2006/relationships/tags" Target="../tags/tag164.xml"/><Relationship Id="rId102" Type="http://schemas.openxmlformats.org/officeDocument/2006/relationships/tags" Target="../tags/tag187.xml"/><Relationship Id="rId123" Type="http://schemas.openxmlformats.org/officeDocument/2006/relationships/tags" Target="../tags/tag208.xml"/><Relationship Id="rId144" Type="http://schemas.openxmlformats.org/officeDocument/2006/relationships/tags" Target="../tags/tag229.xml"/><Relationship Id="rId90" Type="http://schemas.openxmlformats.org/officeDocument/2006/relationships/tags" Target="../tags/tag175.xml"/><Relationship Id="rId165" Type="http://schemas.openxmlformats.org/officeDocument/2006/relationships/tags" Target="../tags/tag250.xml"/><Relationship Id="rId186" Type="http://schemas.openxmlformats.org/officeDocument/2006/relationships/tags" Target="../tags/tag271.xml"/><Relationship Id="rId211" Type="http://schemas.openxmlformats.org/officeDocument/2006/relationships/tags" Target="../tags/tag296.xml"/><Relationship Id="rId232" Type="http://schemas.openxmlformats.org/officeDocument/2006/relationships/tags" Target="../tags/tag317.xml"/><Relationship Id="rId253" Type="http://schemas.openxmlformats.org/officeDocument/2006/relationships/tags" Target="../tags/tag338.xml"/><Relationship Id="rId274" Type="http://schemas.openxmlformats.org/officeDocument/2006/relationships/tags" Target="../tags/tag359.xml"/><Relationship Id="rId27" Type="http://schemas.openxmlformats.org/officeDocument/2006/relationships/tags" Target="../tags/tag112.xml"/><Relationship Id="rId48" Type="http://schemas.openxmlformats.org/officeDocument/2006/relationships/tags" Target="../tags/tag133.xml"/><Relationship Id="rId69" Type="http://schemas.openxmlformats.org/officeDocument/2006/relationships/tags" Target="../tags/tag154.xml"/><Relationship Id="rId113" Type="http://schemas.openxmlformats.org/officeDocument/2006/relationships/tags" Target="../tags/tag198.xml"/><Relationship Id="rId134" Type="http://schemas.openxmlformats.org/officeDocument/2006/relationships/tags" Target="../tags/tag219.xml"/><Relationship Id="rId80" Type="http://schemas.openxmlformats.org/officeDocument/2006/relationships/tags" Target="../tags/tag165.xml"/><Relationship Id="rId155" Type="http://schemas.openxmlformats.org/officeDocument/2006/relationships/tags" Target="../tags/tag240.xml"/><Relationship Id="rId176" Type="http://schemas.openxmlformats.org/officeDocument/2006/relationships/tags" Target="../tags/tag261.xml"/><Relationship Id="rId197" Type="http://schemas.openxmlformats.org/officeDocument/2006/relationships/tags" Target="../tags/tag282.xml"/><Relationship Id="rId201" Type="http://schemas.openxmlformats.org/officeDocument/2006/relationships/tags" Target="../tags/tag286.xml"/><Relationship Id="rId222" Type="http://schemas.openxmlformats.org/officeDocument/2006/relationships/tags" Target="../tags/tag307.xml"/><Relationship Id="rId243" Type="http://schemas.openxmlformats.org/officeDocument/2006/relationships/tags" Target="../tags/tag328.xml"/><Relationship Id="rId264" Type="http://schemas.openxmlformats.org/officeDocument/2006/relationships/tags" Target="../tags/tag349.xml"/><Relationship Id="rId17" Type="http://schemas.openxmlformats.org/officeDocument/2006/relationships/tags" Target="../tags/tag102.xml"/><Relationship Id="rId38" Type="http://schemas.openxmlformats.org/officeDocument/2006/relationships/tags" Target="../tags/tag123.xml"/><Relationship Id="rId59" Type="http://schemas.openxmlformats.org/officeDocument/2006/relationships/tags" Target="../tags/tag144.xml"/><Relationship Id="rId103" Type="http://schemas.openxmlformats.org/officeDocument/2006/relationships/tags" Target="../tags/tag188.xml"/><Relationship Id="rId124" Type="http://schemas.openxmlformats.org/officeDocument/2006/relationships/tags" Target="../tags/tag209.xml"/><Relationship Id="rId70" Type="http://schemas.openxmlformats.org/officeDocument/2006/relationships/tags" Target="../tags/tag155.xml"/><Relationship Id="rId91" Type="http://schemas.openxmlformats.org/officeDocument/2006/relationships/tags" Target="../tags/tag176.xml"/><Relationship Id="rId145" Type="http://schemas.openxmlformats.org/officeDocument/2006/relationships/tags" Target="../tags/tag230.xml"/><Relationship Id="rId166" Type="http://schemas.openxmlformats.org/officeDocument/2006/relationships/tags" Target="../tags/tag251.xml"/><Relationship Id="rId187" Type="http://schemas.openxmlformats.org/officeDocument/2006/relationships/tags" Target="../tags/tag272.xml"/><Relationship Id="rId1" Type="http://schemas.openxmlformats.org/officeDocument/2006/relationships/tags" Target="../tags/tag86.xml"/><Relationship Id="rId212" Type="http://schemas.openxmlformats.org/officeDocument/2006/relationships/tags" Target="../tags/tag297.xml"/><Relationship Id="rId233" Type="http://schemas.openxmlformats.org/officeDocument/2006/relationships/tags" Target="../tags/tag318.xml"/><Relationship Id="rId254" Type="http://schemas.openxmlformats.org/officeDocument/2006/relationships/tags" Target="../tags/tag339.xml"/><Relationship Id="rId28" Type="http://schemas.openxmlformats.org/officeDocument/2006/relationships/tags" Target="../tags/tag113.xml"/><Relationship Id="rId49" Type="http://schemas.openxmlformats.org/officeDocument/2006/relationships/tags" Target="../tags/tag134.xml"/><Relationship Id="rId114" Type="http://schemas.openxmlformats.org/officeDocument/2006/relationships/tags" Target="../tags/tag199.xml"/><Relationship Id="rId275" Type="http://schemas.openxmlformats.org/officeDocument/2006/relationships/tags" Target="../tags/tag360.xml"/><Relationship Id="rId60" Type="http://schemas.openxmlformats.org/officeDocument/2006/relationships/tags" Target="../tags/tag145.xml"/><Relationship Id="rId81" Type="http://schemas.openxmlformats.org/officeDocument/2006/relationships/tags" Target="../tags/tag166.xml"/><Relationship Id="rId135" Type="http://schemas.openxmlformats.org/officeDocument/2006/relationships/tags" Target="../tags/tag220.xml"/><Relationship Id="rId156" Type="http://schemas.openxmlformats.org/officeDocument/2006/relationships/tags" Target="../tags/tag241.xml"/><Relationship Id="rId177" Type="http://schemas.openxmlformats.org/officeDocument/2006/relationships/tags" Target="../tags/tag262.xml"/><Relationship Id="rId198" Type="http://schemas.openxmlformats.org/officeDocument/2006/relationships/tags" Target="../tags/tag283.xml"/><Relationship Id="rId202" Type="http://schemas.openxmlformats.org/officeDocument/2006/relationships/tags" Target="../tags/tag287.xml"/><Relationship Id="rId223" Type="http://schemas.openxmlformats.org/officeDocument/2006/relationships/tags" Target="../tags/tag308.xml"/><Relationship Id="rId244" Type="http://schemas.openxmlformats.org/officeDocument/2006/relationships/tags" Target="../tags/tag329.xml"/><Relationship Id="rId18" Type="http://schemas.openxmlformats.org/officeDocument/2006/relationships/tags" Target="../tags/tag103.xml"/><Relationship Id="rId39" Type="http://schemas.openxmlformats.org/officeDocument/2006/relationships/tags" Target="../tags/tag124.xml"/><Relationship Id="rId265" Type="http://schemas.openxmlformats.org/officeDocument/2006/relationships/tags" Target="../tags/tag350.xml"/><Relationship Id="rId50" Type="http://schemas.openxmlformats.org/officeDocument/2006/relationships/tags" Target="../tags/tag135.xml"/><Relationship Id="rId104" Type="http://schemas.openxmlformats.org/officeDocument/2006/relationships/tags" Target="../tags/tag189.xml"/><Relationship Id="rId125" Type="http://schemas.openxmlformats.org/officeDocument/2006/relationships/tags" Target="../tags/tag210.xml"/><Relationship Id="rId146" Type="http://schemas.openxmlformats.org/officeDocument/2006/relationships/tags" Target="../tags/tag231.xml"/><Relationship Id="rId167" Type="http://schemas.openxmlformats.org/officeDocument/2006/relationships/tags" Target="../tags/tag252.xml"/><Relationship Id="rId188" Type="http://schemas.openxmlformats.org/officeDocument/2006/relationships/tags" Target="../tags/tag273.xml"/><Relationship Id="rId71" Type="http://schemas.openxmlformats.org/officeDocument/2006/relationships/tags" Target="../tags/tag156.xml"/><Relationship Id="rId92" Type="http://schemas.openxmlformats.org/officeDocument/2006/relationships/tags" Target="../tags/tag177.xml"/><Relationship Id="rId213" Type="http://schemas.openxmlformats.org/officeDocument/2006/relationships/tags" Target="../tags/tag298.xml"/><Relationship Id="rId234" Type="http://schemas.openxmlformats.org/officeDocument/2006/relationships/tags" Target="../tags/tag319.xml"/><Relationship Id="rId2" Type="http://schemas.openxmlformats.org/officeDocument/2006/relationships/tags" Target="../tags/tag87.xml"/><Relationship Id="rId29" Type="http://schemas.openxmlformats.org/officeDocument/2006/relationships/tags" Target="../tags/tag114.xml"/><Relationship Id="rId255" Type="http://schemas.openxmlformats.org/officeDocument/2006/relationships/tags" Target="../tags/tag340.xml"/><Relationship Id="rId276" Type="http://schemas.openxmlformats.org/officeDocument/2006/relationships/tags" Target="../tags/tag361.xml"/><Relationship Id="rId40" Type="http://schemas.openxmlformats.org/officeDocument/2006/relationships/tags" Target="../tags/tag125.xml"/><Relationship Id="rId115" Type="http://schemas.openxmlformats.org/officeDocument/2006/relationships/tags" Target="../tags/tag200.xml"/><Relationship Id="rId136" Type="http://schemas.openxmlformats.org/officeDocument/2006/relationships/tags" Target="../tags/tag221.xml"/><Relationship Id="rId157" Type="http://schemas.openxmlformats.org/officeDocument/2006/relationships/tags" Target="../tags/tag242.xml"/><Relationship Id="rId178" Type="http://schemas.openxmlformats.org/officeDocument/2006/relationships/tags" Target="../tags/tag263.xml"/><Relationship Id="rId61" Type="http://schemas.openxmlformats.org/officeDocument/2006/relationships/tags" Target="../tags/tag146.xml"/><Relationship Id="rId82" Type="http://schemas.openxmlformats.org/officeDocument/2006/relationships/tags" Target="../tags/tag167.xml"/><Relationship Id="rId199" Type="http://schemas.openxmlformats.org/officeDocument/2006/relationships/tags" Target="../tags/tag284.xml"/><Relationship Id="rId203" Type="http://schemas.openxmlformats.org/officeDocument/2006/relationships/tags" Target="../tags/tag288.xml"/><Relationship Id="rId19" Type="http://schemas.openxmlformats.org/officeDocument/2006/relationships/tags" Target="../tags/tag104.xml"/><Relationship Id="rId224" Type="http://schemas.openxmlformats.org/officeDocument/2006/relationships/tags" Target="../tags/tag309.xml"/><Relationship Id="rId245" Type="http://schemas.openxmlformats.org/officeDocument/2006/relationships/tags" Target="../tags/tag330.xml"/><Relationship Id="rId266" Type="http://schemas.openxmlformats.org/officeDocument/2006/relationships/tags" Target="../tags/tag351.xml"/><Relationship Id="rId30" Type="http://schemas.openxmlformats.org/officeDocument/2006/relationships/tags" Target="../tags/tag115.xml"/><Relationship Id="rId105" Type="http://schemas.openxmlformats.org/officeDocument/2006/relationships/tags" Target="../tags/tag190.xml"/><Relationship Id="rId126" Type="http://schemas.openxmlformats.org/officeDocument/2006/relationships/tags" Target="../tags/tag211.xml"/><Relationship Id="rId147" Type="http://schemas.openxmlformats.org/officeDocument/2006/relationships/tags" Target="../tags/tag232.xml"/><Relationship Id="rId168" Type="http://schemas.openxmlformats.org/officeDocument/2006/relationships/tags" Target="../tags/tag253.xml"/><Relationship Id="rId51" Type="http://schemas.openxmlformats.org/officeDocument/2006/relationships/tags" Target="../tags/tag136.xml"/><Relationship Id="rId72" Type="http://schemas.openxmlformats.org/officeDocument/2006/relationships/tags" Target="../tags/tag157.xml"/><Relationship Id="rId93" Type="http://schemas.openxmlformats.org/officeDocument/2006/relationships/tags" Target="../tags/tag178.xml"/><Relationship Id="rId189" Type="http://schemas.openxmlformats.org/officeDocument/2006/relationships/tags" Target="../tags/tag274.xml"/><Relationship Id="rId3" Type="http://schemas.openxmlformats.org/officeDocument/2006/relationships/tags" Target="../tags/tag88.xml"/><Relationship Id="rId214" Type="http://schemas.openxmlformats.org/officeDocument/2006/relationships/tags" Target="../tags/tag299.xml"/><Relationship Id="rId235" Type="http://schemas.openxmlformats.org/officeDocument/2006/relationships/tags" Target="../tags/tag320.xml"/><Relationship Id="rId256" Type="http://schemas.openxmlformats.org/officeDocument/2006/relationships/tags" Target="../tags/tag341.xml"/><Relationship Id="rId277" Type="http://schemas.openxmlformats.org/officeDocument/2006/relationships/tags" Target="../tags/tag362.xml"/><Relationship Id="rId116" Type="http://schemas.openxmlformats.org/officeDocument/2006/relationships/tags" Target="../tags/tag201.xml"/><Relationship Id="rId137" Type="http://schemas.openxmlformats.org/officeDocument/2006/relationships/tags" Target="../tags/tag222.xml"/><Relationship Id="rId158" Type="http://schemas.openxmlformats.org/officeDocument/2006/relationships/tags" Target="../tags/tag243.xml"/><Relationship Id="rId20" Type="http://schemas.openxmlformats.org/officeDocument/2006/relationships/tags" Target="../tags/tag105.xml"/><Relationship Id="rId41" Type="http://schemas.openxmlformats.org/officeDocument/2006/relationships/tags" Target="../tags/tag126.xml"/><Relationship Id="rId62" Type="http://schemas.openxmlformats.org/officeDocument/2006/relationships/tags" Target="../tags/tag147.xml"/><Relationship Id="rId83" Type="http://schemas.openxmlformats.org/officeDocument/2006/relationships/tags" Target="../tags/tag168.xml"/><Relationship Id="rId179" Type="http://schemas.openxmlformats.org/officeDocument/2006/relationships/tags" Target="../tags/tag264.xml"/><Relationship Id="rId190" Type="http://schemas.openxmlformats.org/officeDocument/2006/relationships/tags" Target="../tags/tag275.xml"/><Relationship Id="rId204" Type="http://schemas.openxmlformats.org/officeDocument/2006/relationships/tags" Target="../tags/tag289.xml"/><Relationship Id="rId225" Type="http://schemas.openxmlformats.org/officeDocument/2006/relationships/tags" Target="../tags/tag310.xml"/><Relationship Id="rId246" Type="http://schemas.openxmlformats.org/officeDocument/2006/relationships/tags" Target="../tags/tag331.xml"/><Relationship Id="rId267" Type="http://schemas.openxmlformats.org/officeDocument/2006/relationships/tags" Target="../tags/tag352.xml"/><Relationship Id="rId106" Type="http://schemas.openxmlformats.org/officeDocument/2006/relationships/tags" Target="../tags/tag191.xml"/><Relationship Id="rId127" Type="http://schemas.openxmlformats.org/officeDocument/2006/relationships/tags" Target="../tags/tag212.xml"/><Relationship Id="rId10" Type="http://schemas.openxmlformats.org/officeDocument/2006/relationships/tags" Target="../tags/tag95.xml"/><Relationship Id="rId31" Type="http://schemas.openxmlformats.org/officeDocument/2006/relationships/tags" Target="../tags/tag116.xml"/><Relationship Id="rId52" Type="http://schemas.openxmlformats.org/officeDocument/2006/relationships/tags" Target="../tags/tag137.xml"/><Relationship Id="rId73" Type="http://schemas.openxmlformats.org/officeDocument/2006/relationships/tags" Target="../tags/tag158.xml"/><Relationship Id="rId94" Type="http://schemas.openxmlformats.org/officeDocument/2006/relationships/tags" Target="../tags/tag179.xml"/><Relationship Id="rId148" Type="http://schemas.openxmlformats.org/officeDocument/2006/relationships/tags" Target="../tags/tag233.xml"/><Relationship Id="rId169" Type="http://schemas.openxmlformats.org/officeDocument/2006/relationships/tags" Target="../tags/tag254.xml"/><Relationship Id="rId4" Type="http://schemas.openxmlformats.org/officeDocument/2006/relationships/tags" Target="../tags/tag89.xml"/><Relationship Id="rId180" Type="http://schemas.openxmlformats.org/officeDocument/2006/relationships/tags" Target="../tags/tag265.xml"/><Relationship Id="rId215" Type="http://schemas.openxmlformats.org/officeDocument/2006/relationships/tags" Target="../tags/tag300.xml"/><Relationship Id="rId236" Type="http://schemas.openxmlformats.org/officeDocument/2006/relationships/tags" Target="../tags/tag321.xml"/><Relationship Id="rId257" Type="http://schemas.openxmlformats.org/officeDocument/2006/relationships/tags" Target="../tags/tag342.xml"/><Relationship Id="rId278" Type="http://schemas.openxmlformats.org/officeDocument/2006/relationships/tags" Target="../tags/tag363.xml"/><Relationship Id="rId42" Type="http://schemas.openxmlformats.org/officeDocument/2006/relationships/tags" Target="../tags/tag127.xml"/><Relationship Id="rId84" Type="http://schemas.openxmlformats.org/officeDocument/2006/relationships/tags" Target="../tags/tag169.xml"/><Relationship Id="rId138" Type="http://schemas.openxmlformats.org/officeDocument/2006/relationships/tags" Target="../tags/tag223.xml"/><Relationship Id="rId191" Type="http://schemas.openxmlformats.org/officeDocument/2006/relationships/tags" Target="../tags/tag276.xml"/><Relationship Id="rId205" Type="http://schemas.openxmlformats.org/officeDocument/2006/relationships/tags" Target="../tags/tag290.xml"/><Relationship Id="rId247" Type="http://schemas.openxmlformats.org/officeDocument/2006/relationships/tags" Target="../tags/tag332.xml"/><Relationship Id="rId107" Type="http://schemas.openxmlformats.org/officeDocument/2006/relationships/tags" Target="../tags/tag192.xml"/><Relationship Id="rId11" Type="http://schemas.openxmlformats.org/officeDocument/2006/relationships/tags" Target="../tags/tag96.xml"/><Relationship Id="rId53" Type="http://schemas.openxmlformats.org/officeDocument/2006/relationships/tags" Target="../tags/tag138.xml"/><Relationship Id="rId149" Type="http://schemas.openxmlformats.org/officeDocument/2006/relationships/tags" Target="../tags/tag234.xml"/><Relationship Id="rId95" Type="http://schemas.openxmlformats.org/officeDocument/2006/relationships/tags" Target="../tags/tag180.xml"/><Relationship Id="rId160" Type="http://schemas.openxmlformats.org/officeDocument/2006/relationships/tags" Target="../tags/tag245.xml"/><Relationship Id="rId216" Type="http://schemas.openxmlformats.org/officeDocument/2006/relationships/tags" Target="../tags/tag301.xml"/><Relationship Id="rId258" Type="http://schemas.openxmlformats.org/officeDocument/2006/relationships/tags" Target="../tags/tag3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93.emf"/><Relationship Id="rId5" Type="http://schemas.openxmlformats.org/officeDocument/2006/relationships/image" Target="../media/image87.png"/><Relationship Id="rId10" Type="http://schemas.openxmlformats.org/officeDocument/2006/relationships/image" Target="../media/image92.emf"/><Relationship Id="rId4" Type="http://schemas.openxmlformats.org/officeDocument/2006/relationships/image" Target="../media/image86.png"/><Relationship Id="rId9" Type="http://schemas.openxmlformats.org/officeDocument/2006/relationships/image" Target="../media/image91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jpeg"/><Relationship Id="rId11" Type="http://schemas.openxmlformats.org/officeDocument/2006/relationships/image" Target="../media/image102.tiff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Relationship Id="rId14" Type="http://schemas.openxmlformats.org/officeDocument/2006/relationships/image" Target="../media/image105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b.2019.05.031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spiedigitallibrary.org/journals/journal-of-medical-imaging/volume-12/issue-01/014002/Respiratory-gated-micro-computed-tomography-imaging-to-measure-radiation-induced/10.1117/1.JMI.12.1.014002.full" TargetMode="External"/><Relationship Id="rId4" Type="http://schemas.openxmlformats.org/officeDocument/2006/relationships/hyperlink" Target="https://doi.org/10.1038/s41598-023-50412-w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900D1-669C-4DCD-9A51-1479DB5FF6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4604" y="903041"/>
            <a:ext cx="11529391" cy="1488030"/>
          </a:xfrm>
        </p:spPr>
        <p:txBody>
          <a:bodyPr/>
          <a:lstStyle/>
          <a:p>
            <a:r>
              <a:rPr lang="en-US" sz="4400"/>
              <a:t>ARIEL Facility Overview</a:t>
            </a:r>
            <a:endParaRPr lang="en-CA" sz="4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C12CC0-E8E2-449E-A8DD-499966723F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505" y="3533145"/>
            <a:ext cx="4700016" cy="2190999"/>
          </a:xfrm>
        </p:spPr>
        <p:txBody>
          <a:bodyPr/>
          <a:lstStyle/>
          <a:p>
            <a:r>
              <a:rPr lang="en-CA"/>
              <a:t>Luca Egoriti</a:t>
            </a:r>
          </a:p>
          <a:p>
            <a:r>
              <a:rPr lang="en-US" sz="1600"/>
              <a:t>ARIEL target station co-lead (integrator)</a:t>
            </a:r>
          </a:p>
          <a:p>
            <a:endParaRPr lang="en-US" sz="1600"/>
          </a:p>
          <a:p>
            <a:r>
              <a:rPr lang="en-US" sz="1600"/>
              <a:t>On behalf of:</a:t>
            </a:r>
          </a:p>
          <a:p>
            <a:r>
              <a:rPr lang="en-US" sz="1600"/>
              <a:t>Alexander Gottberg, ARIEL program leader</a:t>
            </a:r>
          </a:p>
          <a:p>
            <a:r>
              <a:rPr lang="en-US" sz="1600"/>
              <a:t>2026-04-20</a:t>
            </a:r>
            <a:endParaRPr lang="en-CA" sz="2000"/>
          </a:p>
          <a:p>
            <a:endParaRPr lang="en-CA" sz="2000"/>
          </a:p>
        </p:txBody>
      </p:sp>
      <p:pic>
        <p:nvPicPr>
          <p:cNvPr id="4" name="Picture 2" descr="Image result for triumf cyclotron">
            <a:extLst>
              <a:ext uri="{FF2B5EF4-FFF2-40B4-BE49-F238E27FC236}">
                <a16:creationId xmlns:a16="http://schemas.microsoft.com/office/drawing/2014/main" id="{3BA56A29-8650-4CDB-9919-FF498CCF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6" y="2312978"/>
            <a:ext cx="5679053" cy="4307903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421897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BC67-2100-E80D-FD7F-3E80E78C5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61B120C8-866F-4EBF-C53F-FE3B52BBF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782694" y="51147"/>
            <a:ext cx="7873369" cy="680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500BE6-BACA-8D5A-A503-3996F6C4CF47}"/>
              </a:ext>
            </a:extLst>
          </p:cNvPr>
          <p:cNvGrpSpPr/>
          <p:nvPr/>
        </p:nvGrpSpPr>
        <p:grpSpPr>
          <a:xfrm>
            <a:off x="3188494" y="340613"/>
            <a:ext cx="4717169" cy="5559516"/>
            <a:chOff x="3872460" y="874990"/>
            <a:chExt cx="3767206" cy="464494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910A4F-9FBC-C5D9-BB13-952E27D2736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897506"/>
              <a:ext cx="278516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89B06C-7F5B-293C-B468-9893CABBEBA2}"/>
                </a:ext>
              </a:extLst>
            </p:cNvPr>
            <p:cNvCxnSpPr>
              <a:cxnSpLocks/>
            </p:cNvCxnSpPr>
            <p:nvPr/>
          </p:nvCxnSpPr>
          <p:spPr>
            <a:xfrm>
              <a:off x="7621276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15776A-4E59-B927-E485-438DD1696964}"/>
                </a:ext>
              </a:extLst>
            </p:cNvPr>
            <p:cNvCxnSpPr>
              <a:cxnSpLocks/>
            </p:cNvCxnSpPr>
            <p:nvPr/>
          </p:nvCxnSpPr>
          <p:spPr>
            <a:xfrm>
              <a:off x="6746921" y="2094271"/>
              <a:ext cx="892745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371F32-16C8-D9A8-F17F-584DB5BB40E4}"/>
                </a:ext>
              </a:extLst>
            </p:cNvPr>
            <p:cNvCxnSpPr>
              <a:cxnSpLocks/>
            </p:cNvCxnSpPr>
            <p:nvPr/>
          </p:nvCxnSpPr>
          <p:spPr>
            <a:xfrm>
              <a:off x="6773313" y="2064775"/>
              <a:ext cx="0" cy="16813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703CAE-B5E5-1733-CB47-81D5CE3BA8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2481" y="3746089"/>
              <a:ext cx="1012899" cy="18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32F3EC-FDF3-BC5A-9648-14343CEE3C27}"/>
                </a:ext>
              </a:extLst>
            </p:cNvPr>
            <p:cNvCxnSpPr>
              <a:cxnSpLocks/>
            </p:cNvCxnSpPr>
            <p:nvPr/>
          </p:nvCxnSpPr>
          <p:spPr>
            <a:xfrm>
              <a:off x="4875525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9DA008-0B1D-1F5A-0251-4468D4A8592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2094271"/>
              <a:ext cx="22615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4D3F8B5-C353-77FA-F004-B7EC4A96BB80}"/>
                </a:ext>
              </a:extLst>
            </p:cNvPr>
            <p:cNvCxnSpPr>
              <a:cxnSpLocks/>
            </p:cNvCxnSpPr>
            <p:nvPr/>
          </p:nvCxnSpPr>
          <p:spPr>
            <a:xfrm>
              <a:off x="5060611" y="2072543"/>
              <a:ext cx="0" cy="3959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46EF1F-E6F1-B6FE-EA0E-54EDF9BB049F}"/>
                </a:ext>
              </a:extLst>
            </p:cNvPr>
            <p:cNvCxnSpPr>
              <a:cxnSpLocks/>
            </p:cNvCxnSpPr>
            <p:nvPr/>
          </p:nvCxnSpPr>
          <p:spPr>
            <a:xfrm>
              <a:off x="4625810" y="2450258"/>
              <a:ext cx="44343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AC8BBA1-B3F6-0F7B-8E70-76ED993AF08F}"/>
                </a:ext>
              </a:extLst>
            </p:cNvPr>
            <p:cNvCxnSpPr>
              <a:cxnSpLocks/>
            </p:cNvCxnSpPr>
            <p:nvPr/>
          </p:nvCxnSpPr>
          <p:spPr>
            <a:xfrm>
              <a:off x="4399232" y="2324616"/>
              <a:ext cx="2425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1A857A7-9B8D-716D-4366-BBBACAA93711}"/>
                </a:ext>
              </a:extLst>
            </p:cNvPr>
            <p:cNvCxnSpPr>
              <a:cxnSpLocks/>
            </p:cNvCxnSpPr>
            <p:nvPr/>
          </p:nvCxnSpPr>
          <p:spPr>
            <a:xfrm>
              <a:off x="4651960" y="2299903"/>
              <a:ext cx="0" cy="15035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53D117-6041-8C4B-DB94-02835C7CAAB8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8" y="2299903"/>
              <a:ext cx="0" cy="1686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C7592D-4FD0-869E-6364-D1C1716D1F5F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450258"/>
              <a:ext cx="21976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291555-6CA9-602B-FD29-634D9C7F4D0E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41023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ACC20F-3EDD-F63C-5F02-A14CC6B62727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2436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41ABAA-3C6A-0963-C1DD-827AA8B5D378}"/>
                </a:ext>
              </a:extLst>
            </p:cNvPr>
            <p:cNvCxnSpPr>
              <a:cxnSpLocks/>
            </p:cNvCxnSpPr>
            <p:nvPr/>
          </p:nvCxnSpPr>
          <p:spPr>
            <a:xfrm>
              <a:off x="4504101" y="2806808"/>
              <a:ext cx="0" cy="4097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D743A9-EA53-F384-4CB7-9BB69B69C4EB}"/>
                </a:ext>
              </a:extLst>
            </p:cNvPr>
            <p:cNvCxnSpPr>
              <a:cxnSpLocks/>
            </p:cNvCxnSpPr>
            <p:nvPr/>
          </p:nvCxnSpPr>
          <p:spPr>
            <a:xfrm>
              <a:off x="4132993" y="3192919"/>
              <a:ext cx="369207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D295D8-9D6C-B8C9-ADA0-D8D69DA35CD8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F45A37-7E59-0B3B-EB76-40AA24A7FC54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6659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4F85D2-8770-76D5-0E85-954387C80A31}"/>
                </a:ext>
              </a:extLst>
            </p:cNvPr>
            <p:cNvCxnSpPr>
              <a:cxnSpLocks/>
            </p:cNvCxnSpPr>
            <p:nvPr/>
          </p:nvCxnSpPr>
          <p:spPr>
            <a:xfrm>
              <a:off x="3872460" y="4467298"/>
              <a:ext cx="30997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8C3FF6-96E1-2187-0C3E-B057FA407484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4660"/>
              <a:ext cx="191852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39A07D-EF23-0DC2-6382-79BEAE384AA1}"/>
                </a:ext>
              </a:extLst>
            </p:cNvPr>
            <p:cNvCxnSpPr>
              <a:cxnSpLocks/>
            </p:cNvCxnSpPr>
            <p:nvPr/>
          </p:nvCxnSpPr>
          <p:spPr>
            <a:xfrm>
              <a:off x="5805255" y="3723988"/>
              <a:ext cx="0" cy="176669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103D31A0-FDE0-5751-1639-54278B0AA179}"/>
              </a:ext>
            </a:extLst>
          </p:cNvPr>
          <p:cNvSpPr/>
          <p:nvPr/>
        </p:nvSpPr>
        <p:spPr>
          <a:xfrm>
            <a:off x="3999970" y="2770840"/>
            <a:ext cx="555250" cy="111982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5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9E292-2990-682C-3D03-86B2A9263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9C18CB-7098-DD5D-3476-1BBC9D312B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Target hall: Irradiation Stations (APTW and AETE)</a:t>
            </a:r>
            <a:endParaRPr lang="en-CA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2F805D-E050-614D-DCDD-EA82AE592F31}"/>
              </a:ext>
            </a:extLst>
          </p:cNvPr>
          <p:cNvGrpSpPr/>
          <p:nvPr/>
        </p:nvGrpSpPr>
        <p:grpSpPr>
          <a:xfrm>
            <a:off x="7095552" y="990480"/>
            <a:ext cx="5096448" cy="5545506"/>
            <a:chOff x="6827371" y="990480"/>
            <a:chExt cx="5096448" cy="5545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001DE6-9791-5E4E-EF66-D619BE178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7371" y="1316183"/>
              <a:ext cx="4941000" cy="5219803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907B5A8-C36A-951F-A765-0051D52B500E}"/>
                </a:ext>
              </a:extLst>
            </p:cNvPr>
            <p:cNvCxnSpPr>
              <a:cxnSpLocks/>
            </p:cNvCxnSpPr>
            <p:nvPr/>
          </p:nvCxnSpPr>
          <p:spPr>
            <a:xfrm>
              <a:off x="6970776" y="4696260"/>
              <a:ext cx="1764792" cy="0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62ABA1-690E-8FC2-FFE0-2FE1C488D562}"/>
                </a:ext>
              </a:extLst>
            </p:cNvPr>
            <p:cNvSpPr txBox="1"/>
            <p:nvPr/>
          </p:nvSpPr>
          <p:spPr>
            <a:xfrm>
              <a:off x="11213556" y="1127087"/>
              <a:ext cx="71026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</a:rPr>
                <a:t>[µ</a:t>
              </a:r>
              <a:r>
                <a:rPr lang="en-US" sz="1200" err="1">
                  <a:solidFill>
                    <a:schemeClr val="tx1"/>
                  </a:solidFill>
                </a:rPr>
                <a:t>Sv</a:t>
              </a:r>
              <a:r>
                <a:rPr lang="en-US" sz="1200">
                  <a:solidFill>
                    <a:schemeClr val="tx1"/>
                  </a:solidFill>
                </a:rPr>
                <a:t>/h]</a:t>
              </a:r>
              <a:endParaRPr lang="en-CA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07ECAD-4946-DD59-D50F-C6905463DB3F}"/>
                </a:ext>
              </a:extLst>
            </p:cNvPr>
            <p:cNvSpPr txBox="1"/>
            <p:nvPr/>
          </p:nvSpPr>
          <p:spPr>
            <a:xfrm>
              <a:off x="7571232" y="990480"/>
              <a:ext cx="33845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30000" dirty="0"/>
                <a:t>+</a:t>
              </a:r>
              <a:r>
                <a:rPr lang="en-US" dirty="0"/>
                <a:t> beam on APTW at 100 µA</a:t>
              </a:r>
              <a:endParaRPr lang="en-CA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8366FB0-7619-CCA6-0DAD-C7458ED80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70" y="1060704"/>
            <a:ext cx="5313492" cy="541694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DECFF1-3704-AAA0-632F-57300B8E08CB}"/>
              </a:ext>
            </a:extLst>
          </p:cNvPr>
          <p:cNvCxnSpPr>
            <a:cxnSpLocks/>
          </p:cNvCxnSpPr>
          <p:nvPr/>
        </p:nvCxnSpPr>
        <p:spPr>
          <a:xfrm>
            <a:off x="146986" y="4619708"/>
            <a:ext cx="2120726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EB21C8-E475-57D3-C087-9B4D88D334C1}"/>
              </a:ext>
            </a:extLst>
          </p:cNvPr>
          <p:cNvCxnSpPr>
            <a:cxnSpLocks/>
          </p:cNvCxnSpPr>
          <p:nvPr/>
        </p:nvCxnSpPr>
        <p:spPr>
          <a:xfrm flipH="1" flipV="1">
            <a:off x="2431921" y="4791158"/>
            <a:ext cx="768479" cy="1706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BCF189-7606-AAE9-D648-0ECD7DA524D5}"/>
              </a:ext>
            </a:extLst>
          </p:cNvPr>
          <p:cNvCxnSpPr>
            <a:cxnSpLocks/>
          </p:cNvCxnSpPr>
          <p:nvPr/>
        </p:nvCxnSpPr>
        <p:spPr>
          <a:xfrm flipH="1" flipV="1">
            <a:off x="4351397" y="4791158"/>
            <a:ext cx="768479" cy="1706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12C326-3E72-D293-3FE8-409053566736}"/>
              </a:ext>
            </a:extLst>
          </p:cNvPr>
          <p:cNvCxnSpPr>
            <a:cxnSpLocks/>
          </p:cNvCxnSpPr>
          <p:nvPr/>
        </p:nvCxnSpPr>
        <p:spPr>
          <a:xfrm>
            <a:off x="2642616" y="4370832"/>
            <a:ext cx="609904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3CE08E-360D-8675-2C9B-835AF7A25A78}"/>
              </a:ext>
            </a:extLst>
          </p:cNvPr>
          <p:cNvCxnSpPr>
            <a:cxnSpLocks/>
          </p:cNvCxnSpPr>
          <p:nvPr/>
        </p:nvCxnSpPr>
        <p:spPr>
          <a:xfrm>
            <a:off x="2642616" y="3666744"/>
            <a:ext cx="609904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0BD09E1-8FC3-BDAB-E9C2-D075AF265903}"/>
              </a:ext>
            </a:extLst>
          </p:cNvPr>
          <p:cNvSpPr/>
          <p:nvPr/>
        </p:nvSpPr>
        <p:spPr>
          <a:xfrm>
            <a:off x="1965960" y="3666744"/>
            <a:ext cx="676656" cy="7040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D8FF66-4096-01B1-0C1B-9EE8541B00AF}"/>
              </a:ext>
            </a:extLst>
          </p:cNvPr>
          <p:cNvSpPr/>
          <p:nvPr/>
        </p:nvSpPr>
        <p:spPr>
          <a:xfrm>
            <a:off x="8210551" y="2510993"/>
            <a:ext cx="1216914" cy="6350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C7234D-4467-1453-9E4E-384A1134C8A9}"/>
              </a:ext>
            </a:extLst>
          </p:cNvPr>
          <p:cNvSpPr/>
          <p:nvPr/>
        </p:nvSpPr>
        <p:spPr>
          <a:xfrm>
            <a:off x="1536192" y="2510993"/>
            <a:ext cx="1490472" cy="639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B9B737-7DF5-2B40-7736-68F5772FC2A8}"/>
              </a:ext>
            </a:extLst>
          </p:cNvPr>
          <p:cNvSpPr/>
          <p:nvPr/>
        </p:nvSpPr>
        <p:spPr>
          <a:xfrm>
            <a:off x="8650224" y="3697031"/>
            <a:ext cx="685800" cy="6967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067981-80AA-BC45-4FCC-9BDBC5BE155A}"/>
              </a:ext>
            </a:extLst>
          </p:cNvPr>
          <p:cNvSpPr txBox="1"/>
          <p:nvPr/>
        </p:nvSpPr>
        <p:spPr>
          <a:xfrm>
            <a:off x="5452057" y="3710872"/>
            <a:ext cx="1751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</a:rPr>
              <a:t>~2.5m tall </a:t>
            </a:r>
          </a:p>
          <a:p>
            <a:pPr algn="ctr"/>
            <a:r>
              <a:rPr lang="en-US">
                <a:solidFill>
                  <a:srgbClr val="00B050"/>
                </a:solidFill>
              </a:rPr>
              <a:t>Steel “plugs”</a:t>
            </a:r>
            <a:endParaRPr lang="en-CA">
              <a:solidFill>
                <a:srgbClr val="00B05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4619CD8-C310-3AC0-DA98-9155B0DE6B79}"/>
              </a:ext>
            </a:extLst>
          </p:cNvPr>
          <p:cNvCxnSpPr>
            <a:cxnSpLocks/>
          </p:cNvCxnSpPr>
          <p:nvPr/>
        </p:nvCxnSpPr>
        <p:spPr>
          <a:xfrm>
            <a:off x="3041978" y="3145994"/>
            <a:ext cx="516857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14E3880-09BB-3B17-71CB-D935BACD3B5B}"/>
              </a:ext>
            </a:extLst>
          </p:cNvPr>
          <p:cNvCxnSpPr>
            <a:cxnSpLocks/>
          </p:cNvCxnSpPr>
          <p:nvPr/>
        </p:nvCxnSpPr>
        <p:spPr>
          <a:xfrm>
            <a:off x="3046476" y="2510993"/>
            <a:ext cx="519503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FC16854-EE3E-D02C-38F9-4EAD0CF88940}"/>
              </a:ext>
            </a:extLst>
          </p:cNvPr>
          <p:cNvSpPr txBox="1"/>
          <p:nvPr/>
        </p:nvSpPr>
        <p:spPr>
          <a:xfrm>
            <a:off x="5319414" y="2513255"/>
            <a:ext cx="233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~2m tall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Steel + Concrete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754F0A-78BB-DE67-04BE-FDC4D2BE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246A3-26C9-8708-5158-476AE346A575}"/>
              </a:ext>
            </a:extLst>
          </p:cNvPr>
          <p:cNvSpPr txBox="1"/>
          <p:nvPr/>
        </p:nvSpPr>
        <p:spPr>
          <a:xfrm>
            <a:off x="2304289" y="6462697"/>
            <a:ext cx="167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APTW target</a:t>
            </a:r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11528-E6DD-E922-4BA5-68A8521DE466}"/>
              </a:ext>
            </a:extLst>
          </p:cNvPr>
          <p:cNvSpPr txBox="1"/>
          <p:nvPr/>
        </p:nvSpPr>
        <p:spPr>
          <a:xfrm>
            <a:off x="4735637" y="6472867"/>
            <a:ext cx="167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AETE target</a:t>
            </a:r>
            <a:endParaRPr lang="en-CA"/>
          </a:p>
        </p:txBody>
      </p:sp>
      <p:pic>
        <p:nvPicPr>
          <p:cNvPr id="16" name="Picture 10" descr="Technician - Free user icons">
            <a:extLst>
              <a:ext uri="{FF2B5EF4-FFF2-40B4-BE49-F238E27FC236}">
                <a16:creationId xmlns:a16="http://schemas.microsoft.com/office/drawing/2014/main" id="{DEDE1DEC-F89F-AA78-A685-7CC58535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54" y="1626045"/>
            <a:ext cx="804870" cy="8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4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00AF1-223E-125E-2CE0-059E2BA6B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41B44C-339E-8C25-F609-8D82C1CDEB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 </a:t>
            </a:r>
            <a:endParaRPr lang="en-CA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15100B0-6394-F523-1C91-1AAF27ECF6B6}"/>
              </a:ext>
            </a:extLst>
          </p:cNvPr>
          <p:cNvSpPr txBox="1">
            <a:spLocks/>
          </p:cNvSpPr>
          <p:nvPr/>
        </p:nvSpPr>
        <p:spPr>
          <a:xfrm>
            <a:off x="331596" y="246224"/>
            <a:ext cx="10450005" cy="606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Target Hall</a:t>
            </a:r>
            <a:endParaRPr lang="en-C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407DB0-B4C5-98F6-6BE5-DC9AE2366CD6}"/>
              </a:ext>
            </a:extLst>
          </p:cNvPr>
          <p:cNvGrpSpPr/>
          <p:nvPr/>
        </p:nvGrpSpPr>
        <p:grpSpPr>
          <a:xfrm>
            <a:off x="184143" y="1238401"/>
            <a:ext cx="11884833" cy="5514824"/>
            <a:chOff x="184143" y="1238401"/>
            <a:chExt cx="11884833" cy="5514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989809-1BD1-D4C1-11DE-2FF433E9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2633" y="5725425"/>
              <a:ext cx="3106503" cy="690333"/>
            </a:xfrm>
            <a:prstGeom prst="rect">
              <a:avLst/>
            </a:prstGeom>
          </p:spPr>
        </p:pic>
        <p:sp>
          <p:nvSpPr>
            <p:cNvPr id="38" name="Content Placeholder 3">
              <a:extLst>
                <a:ext uri="{FF2B5EF4-FFF2-40B4-BE49-F238E27FC236}">
                  <a16:creationId xmlns:a16="http://schemas.microsoft.com/office/drawing/2014/main" id="{BE439FB0-5826-999A-338D-185A66DAAD73}"/>
                </a:ext>
              </a:extLst>
            </p:cNvPr>
            <p:cNvSpPr txBox="1">
              <a:spLocks/>
            </p:cNvSpPr>
            <p:nvPr/>
          </p:nvSpPr>
          <p:spPr>
            <a:xfrm>
              <a:off x="6126560" y="2235135"/>
              <a:ext cx="5736362" cy="429435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endParaRPr lang="en-CA" sz="1800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9BDB8C91-4037-3595-E0F3-5D16EEDD9F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1" t="6797" b="4886"/>
            <a:stretch>
              <a:fillRect/>
            </a:stretch>
          </p:blipFill>
          <p:spPr bwMode="auto">
            <a:xfrm>
              <a:off x="1359297" y="1238401"/>
              <a:ext cx="9534525" cy="5514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3963B6-CA8F-339B-9B34-FD4542625AC6}"/>
                </a:ext>
              </a:extLst>
            </p:cNvPr>
            <p:cNvSpPr txBox="1"/>
            <p:nvPr/>
          </p:nvSpPr>
          <p:spPr>
            <a:xfrm>
              <a:off x="9327056" y="5758311"/>
              <a:ext cx="16443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/>
                <a:t>Driver tunnel</a:t>
              </a:r>
              <a:endParaRPr lang="en-CA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7D8894A-56D2-E512-196F-79623B1AC8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01075" y="5481532"/>
              <a:ext cx="722566" cy="4620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227386-7F82-AA95-E1C9-BC93D08F30A9}"/>
                </a:ext>
              </a:extLst>
            </p:cNvPr>
            <p:cNvSpPr txBox="1"/>
            <p:nvPr/>
          </p:nvSpPr>
          <p:spPr>
            <a:xfrm>
              <a:off x="5662201" y="1422913"/>
              <a:ext cx="16443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 b="1"/>
                <a:t>Target Hall</a:t>
              </a:r>
              <a:endParaRPr lang="en-CA" b="1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30D18-68AA-737F-142F-1C7FC61BAEB4}"/>
                </a:ext>
              </a:extLst>
            </p:cNvPr>
            <p:cNvSpPr txBox="1"/>
            <p:nvPr/>
          </p:nvSpPr>
          <p:spPr>
            <a:xfrm>
              <a:off x="1756930" y="6303455"/>
              <a:ext cx="24145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/>
                <a:t>APTW </a:t>
              </a:r>
              <a:r>
                <a:rPr lang="en-CA"/>
                <a:t>station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AB1B596-3D27-564D-2E74-95D95128B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0478" y="5481532"/>
              <a:ext cx="1106240" cy="9342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0A7E3A-AB48-2349-20F1-E988BCEDD1AD}"/>
                </a:ext>
              </a:extLst>
            </p:cNvPr>
            <p:cNvSpPr txBox="1"/>
            <p:nvPr/>
          </p:nvSpPr>
          <p:spPr>
            <a:xfrm>
              <a:off x="642748" y="5913542"/>
              <a:ext cx="19978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/>
                <a:t>AETE </a:t>
              </a:r>
              <a:r>
                <a:rPr lang="en-CA"/>
                <a:t>station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D58F705-2A84-7CC7-ABD2-CA3804C92B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6702" y="5087801"/>
              <a:ext cx="1106240" cy="9342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83B58E5-A99B-E6BB-886A-EEEAC15621B6}"/>
                </a:ext>
              </a:extLst>
            </p:cNvPr>
            <p:cNvSpPr txBox="1"/>
            <p:nvPr/>
          </p:nvSpPr>
          <p:spPr>
            <a:xfrm>
              <a:off x="184143" y="3134657"/>
              <a:ext cx="12519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800"/>
                <a:t>Cap shielding</a:t>
              </a:r>
              <a:endParaRPr lang="en-CA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92EBD5B-2BAB-D9F3-D7D5-DD5F3C175903}"/>
                </a:ext>
              </a:extLst>
            </p:cNvPr>
            <p:cNvCxnSpPr>
              <a:cxnSpLocks/>
            </p:cNvCxnSpPr>
            <p:nvPr/>
          </p:nvCxnSpPr>
          <p:spPr>
            <a:xfrm>
              <a:off x="1297359" y="3472219"/>
              <a:ext cx="1319954" cy="8005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F24A04B-00B2-A811-3204-7E6CAD1471CB}"/>
                </a:ext>
              </a:extLst>
            </p:cNvPr>
            <p:cNvCxnSpPr>
              <a:cxnSpLocks/>
            </p:cNvCxnSpPr>
            <p:nvPr/>
          </p:nvCxnSpPr>
          <p:spPr>
            <a:xfrm>
              <a:off x="1297359" y="3472219"/>
              <a:ext cx="2414600" cy="10679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22EAC90-13AB-8F28-17C1-BFE806BA0CE3}"/>
                </a:ext>
              </a:extLst>
            </p:cNvPr>
            <p:cNvSpPr txBox="1"/>
            <p:nvPr/>
          </p:nvSpPr>
          <p:spPr>
            <a:xfrm>
              <a:off x="7095695" y="2275764"/>
              <a:ext cx="18042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/>
                <a:t>Hot Cell</a:t>
              </a:r>
              <a:endParaRPr lang="en-CA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49B6979-B430-4CDF-4295-1F1FF26E2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1600" y="2478516"/>
              <a:ext cx="1914095" cy="13024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563BDCD-0FD1-B00B-DD30-D731C10AC290}"/>
                </a:ext>
              </a:extLst>
            </p:cNvPr>
            <p:cNvSpPr txBox="1"/>
            <p:nvPr/>
          </p:nvSpPr>
          <p:spPr>
            <a:xfrm>
              <a:off x="7255993" y="2818257"/>
              <a:ext cx="25357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/>
                <a:t>Spent target vault</a:t>
              </a:r>
              <a:endParaRPr lang="en-CA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5FEA518-8C9D-E74B-EA3B-F0FAFAED10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3525" y="3021009"/>
              <a:ext cx="1912468" cy="1343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21F259E-F9D9-5363-4D2E-F65197421759}"/>
                </a:ext>
              </a:extLst>
            </p:cNvPr>
            <p:cNvSpPr txBox="1"/>
            <p:nvPr/>
          </p:nvSpPr>
          <p:spPr>
            <a:xfrm>
              <a:off x="9788830" y="2731281"/>
              <a:ext cx="2280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/>
                <a:t>Tunnel access maze</a:t>
              </a:r>
              <a:endParaRPr lang="en-CA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E35AEB-3FB1-1750-F99C-4F1E89F354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5197" y="3090655"/>
              <a:ext cx="648441" cy="6903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E7F9C81-FB16-F6C3-E0F5-A39E6B911373}"/>
                </a:ext>
              </a:extLst>
            </p:cNvPr>
            <p:cNvSpPr txBox="1"/>
            <p:nvPr/>
          </p:nvSpPr>
          <p:spPr>
            <a:xfrm>
              <a:off x="1183478" y="1334868"/>
              <a:ext cx="25357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/>
                <a:t>Module storage</a:t>
              </a:r>
              <a:endParaRPr lang="en-CA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844A5EA-1230-D9F8-B173-8C5D45BCE247}"/>
                </a:ext>
              </a:extLst>
            </p:cNvPr>
            <p:cNvCxnSpPr>
              <a:cxnSpLocks/>
            </p:cNvCxnSpPr>
            <p:nvPr/>
          </p:nvCxnSpPr>
          <p:spPr>
            <a:xfrm>
              <a:off x="2868263" y="1704200"/>
              <a:ext cx="955496" cy="224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917B4E-7291-0A4E-E3F7-A135AF5B6879}"/>
              </a:ext>
            </a:extLst>
          </p:cNvPr>
          <p:cNvSpPr txBox="1"/>
          <p:nvPr/>
        </p:nvSpPr>
        <p:spPr>
          <a:xfrm>
            <a:off x="1629374" y="733845"/>
            <a:ext cx="8068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>
                <a:sym typeface="Wingdings" panose="05000000000000000000" pitchFamily="2" charset="2"/>
              </a:rPr>
              <a:t>Status</a:t>
            </a:r>
            <a:r>
              <a:rPr lang="en-CA" sz="1600">
                <a:sym typeface="Wingdings" panose="05000000000000000000" pitchFamily="2" charset="2"/>
              </a:rPr>
              <a:t>: Target stations constructed, modules and services being assembled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C95E7-422F-B1B9-44BF-6DE7A9152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398" y="252822"/>
            <a:ext cx="3608384" cy="64203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2A87F5D-DB7A-7AB0-B83C-76887515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012" y="1974166"/>
            <a:ext cx="2779553" cy="3403532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6767C-E58E-CEE0-8266-B65D4B5E2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202" y="2036138"/>
            <a:ext cx="6072470" cy="3414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D41280-2042-9D68-3DD3-B4BEBCDE5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4472" y="0"/>
            <a:ext cx="38543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96450-A87F-EAA9-2D6F-65D0B0252C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3889"/>
          <a:stretch>
            <a:fillRect/>
          </a:stretch>
        </p:blipFill>
        <p:spPr>
          <a:xfrm>
            <a:off x="7141435" y="1238401"/>
            <a:ext cx="3854332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32560-0540-D7A8-4D26-CA2678CAD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E5BCC40D-3E13-74A1-2C72-D83CCC0F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782694" y="51147"/>
            <a:ext cx="7873369" cy="680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A018DD-6D56-C27B-470D-2F8F94599911}"/>
              </a:ext>
            </a:extLst>
          </p:cNvPr>
          <p:cNvGrpSpPr/>
          <p:nvPr/>
        </p:nvGrpSpPr>
        <p:grpSpPr>
          <a:xfrm>
            <a:off x="3188494" y="340613"/>
            <a:ext cx="4717169" cy="5559516"/>
            <a:chOff x="3872460" y="874990"/>
            <a:chExt cx="3767206" cy="464494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2B17BF-2F54-3E2C-88B2-DB51EC48D9E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897506"/>
              <a:ext cx="278516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1DF07B-D1D2-29BD-855A-AEDEE1BA818F}"/>
                </a:ext>
              </a:extLst>
            </p:cNvPr>
            <p:cNvCxnSpPr>
              <a:cxnSpLocks/>
            </p:cNvCxnSpPr>
            <p:nvPr/>
          </p:nvCxnSpPr>
          <p:spPr>
            <a:xfrm>
              <a:off x="7621276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8D76C0-E8C9-9D8A-660C-48031DF5CB0F}"/>
                </a:ext>
              </a:extLst>
            </p:cNvPr>
            <p:cNvCxnSpPr>
              <a:cxnSpLocks/>
            </p:cNvCxnSpPr>
            <p:nvPr/>
          </p:nvCxnSpPr>
          <p:spPr>
            <a:xfrm>
              <a:off x="6746921" y="2094271"/>
              <a:ext cx="892745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C90486-B70F-94EA-8CAD-EA67D9B18504}"/>
                </a:ext>
              </a:extLst>
            </p:cNvPr>
            <p:cNvCxnSpPr>
              <a:cxnSpLocks/>
            </p:cNvCxnSpPr>
            <p:nvPr/>
          </p:nvCxnSpPr>
          <p:spPr>
            <a:xfrm>
              <a:off x="6773313" y="2064775"/>
              <a:ext cx="0" cy="16813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4A86B99-31E4-8429-8B3D-B51A06801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2481" y="3746089"/>
              <a:ext cx="1012899" cy="18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6E4B643-B55D-A3CD-3FE9-93EB6A31B2C9}"/>
                </a:ext>
              </a:extLst>
            </p:cNvPr>
            <p:cNvCxnSpPr>
              <a:cxnSpLocks/>
            </p:cNvCxnSpPr>
            <p:nvPr/>
          </p:nvCxnSpPr>
          <p:spPr>
            <a:xfrm>
              <a:off x="4875525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B2281F-1158-0D94-B7D1-F7B7F1652487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2094271"/>
              <a:ext cx="22615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661187-6B8D-163A-3C55-5B1ECC5F89E3}"/>
                </a:ext>
              </a:extLst>
            </p:cNvPr>
            <p:cNvCxnSpPr>
              <a:cxnSpLocks/>
            </p:cNvCxnSpPr>
            <p:nvPr/>
          </p:nvCxnSpPr>
          <p:spPr>
            <a:xfrm>
              <a:off x="5060611" y="2072543"/>
              <a:ext cx="0" cy="3959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DA6E58-60CA-D3A4-7AC1-000E9C6E2A82}"/>
                </a:ext>
              </a:extLst>
            </p:cNvPr>
            <p:cNvCxnSpPr>
              <a:cxnSpLocks/>
            </p:cNvCxnSpPr>
            <p:nvPr/>
          </p:nvCxnSpPr>
          <p:spPr>
            <a:xfrm>
              <a:off x="4625810" y="2450258"/>
              <a:ext cx="44343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417708-D923-041B-2714-F68AD67AC7A0}"/>
                </a:ext>
              </a:extLst>
            </p:cNvPr>
            <p:cNvCxnSpPr>
              <a:cxnSpLocks/>
            </p:cNvCxnSpPr>
            <p:nvPr/>
          </p:nvCxnSpPr>
          <p:spPr>
            <a:xfrm>
              <a:off x="4399232" y="2324616"/>
              <a:ext cx="2425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F7BB8A-3F2F-C171-9940-DEA5A4BF0AE3}"/>
                </a:ext>
              </a:extLst>
            </p:cNvPr>
            <p:cNvCxnSpPr>
              <a:cxnSpLocks/>
            </p:cNvCxnSpPr>
            <p:nvPr/>
          </p:nvCxnSpPr>
          <p:spPr>
            <a:xfrm>
              <a:off x="4651960" y="2299903"/>
              <a:ext cx="0" cy="15035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001EBD-0E5E-49A0-2D67-174B3BE21557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8" y="2299903"/>
              <a:ext cx="0" cy="1686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68318B3-0A4C-50F3-E428-C2922794C728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450258"/>
              <a:ext cx="21976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2CA782-AAA6-8BE5-DAE3-8D44B1E3E6FE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41023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F14AD5-006D-E632-26F1-284103AA83F1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2436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C83C5C-6DBC-F889-9A02-9E08ADB22D2D}"/>
                </a:ext>
              </a:extLst>
            </p:cNvPr>
            <p:cNvCxnSpPr>
              <a:cxnSpLocks/>
            </p:cNvCxnSpPr>
            <p:nvPr/>
          </p:nvCxnSpPr>
          <p:spPr>
            <a:xfrm>
              <a:off x="4504101" y="2806808"/>
              <a:ext cx="0" cy="4097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F51C6F-3A32-ABF2-2805-9147731BB96E}"/>
                </a:ext>
              </a:extLst>
            </p:cNvPr>
            <p:cNvCxnSpPr>
              <a:cxnSpLocks/>
            </p:cNvCxnSpPr>
            <p:nvPr/>
          </p:nvCxnSpPr>
          <p:spPr>
            <a:xfrm>
              <a:off x="4132993" y="3192919"/>
              <a:ext cx="369207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FB51C9-DE1C-FBD8-D1FD-D64F8EEC44B6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CB5EFA-F3A8-D4A2-BEAB-4CC19F3AFE72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6659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B7CDB9C-66CB-78AB-830A-EE250A553177}"/>
                </a:ext>
              </a:extLst>
            </p:cNvPr>
            <p:cNvCxnSpPr>
              <a:cxnSpLocks/>
            </p:cNvCxnSpPr>
            <p:nvPr/>
          </p:nvCxnSpPr>
          <p:spPr>
            <a:xfrm>
              <a:off x="3872460" y="4467298"/>
              <a:ext cx="30997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1EF130A-AF85-BB21-89DF-984D420E78DA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4660"/>
              <a:ext cx="191852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ED92A3-FCE7-E402-90C2-A0CCE50E12D7}"/>
                </a:ext>
              </a:extLst>
            </p:cNvPr>
            <p:cNvCxnSpPr>
              <a:cxnSpLocks/>
            </p:cNvCxnSpPr>
            <p:nvPr/>
          </p:nvCxnSpPr>
          <p:spPr>
            <a:xfrm>
              <a:off x="5805255" y="3723988"/>
              <a:ext cx="0" cy="176669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94CEA898-85CF-AD2A-B464-A4FBD72D64F4}"/>
              </a:ext>
            </a:extLst>
          </p:cNvPr>
          <p:cNvSpPr/>
          <p:nvPr/>
        </p:nvSpPr>
        <p:spPr>
          <a:xfrm>
            <a:off x="4008159" y="2217837"/>
            <a:ext cx="543639" cy="57298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26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04D59-C161-CA35-C8A9-37AD3D3C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people in a line&#10;&#10;Description automatically generated">
            <a:extLst>
              <a:ext uri="{FF2B5EF4-FFF2-40B4-BE49-F238E27FC236}">
                <a16:creationId xmlns:a16="http://schemas.microsoft.com/office/drawing/2014/main" id="{054EF69F-143C-728B-16EF-5E2ED3EE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6" y="1299790"/>
            <a:ext cx="7055543" cy="545152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49FAD7-5D0B-F2A7-F55D-9963B8B981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 </a:t>
            </a:r>
            <a:endParaRPr lang="en-CA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7FA6B3F6-9CC3-5F0F-3F01-FE78F13C9DFB}"/>
              </a:ext>
            </a:extLst>
          </p:cNvPr>
          <p:cNvSpPr txBox="1">
            <a:spLocks/>
          </p:cNvSpPr>
          <p:nvPr/>
        </p:nvSpPr>
        <p:spPr>
          <a:xfrm>
            <a:off x="331596" y="246224"/>
            <a:ext cx="10450005" cy="606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Low-energy beam transport and manipulation</a:t>
            </a:r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925B8-ADC6-F277-BFB2-B1640DD5D982}"/>
              </a:ext>
            </a:extLst>
          </p:cNvPr>
          <p:cNvSpPr txBox="1"/>
          <p:nvPr/>
        </p:nvSpPr>
        <p:spPr>
          <a:xfrm>
            <a:off x="1629374" y="733845"/>
            <a:ext cx="806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sym typeface="Wingdings" panose="05000000000000000000" pitchFamily="2" charset="2"/>
              </a:rPr>
              <a:t>Mass separation, charge breeding, bunching of two RIBs in parallel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>
                <a:sym typeface="Wingdings" panose="05000000000000000000" pitchFamily="2" charset="2"/>
              </a:rPr>
              <a:t>Status</a:t>
            </a:r>
            <a:r>
              <a:rPr lang="en-CA" sz="1600">
                <a:sym typeface="Wingdings" panose="05000000000000000000" pitchFamily="2" charset="2"/>
              </a:rPr>
              <a:t>: constructed, commissioned at low RIB intensity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35D53-D5AC-D699-2DD8-FC6BF34B2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275" y="900423"/>
            <a:ext cx="4414379" cy="2905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D9B51-E9C4-2EDC-945F-CF5F8CD94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275" y="3872050"/>
            <a:ext cx="4414379" cy="29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905AD-8A8C-E721-7B4D-BDFC126C46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ARIEL Program Timeline</a:t>
            </a:r>
            <a:endParaRPr lang="en-CA" dirty="0"/>
          </a:p>
        </p:txBody>
      </p:sp>
      <p:sp>
        <p:nvSpPr>
          <p:cNvPr id="5" name="OTLSHAPE_SL_acda3f7375a24b7b9912fd1d14f1c10f_BackgroundRectangle">
            <a:extLst>
              <a:ext uri="{FF2B5EF4-FFF2-40B4-BE49-F238E27FC236}">
                <a16:creationId xmlns:a16="http://schemas.microsoft.com/office/drawing/2014/main" id="{4E786B2F-6008-2BF8-6231-CF4780D938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1132" y="1735978"/>
            <a:ext cx="11959720" cy="49644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TLSHAPE_SL_076e4c28842842d382860f511e63292f_BackgroundRectangle">
            <a:extLst>
              <a:ext uri="{FF2B5EF4-FFF2-40B4-BE49-F238E27FC236}">
                <a16:creationId xmlns:a16="http://schemas.microsoft.com/office/drawing/2014/main" id="{35DAEAA3-690A-6C70-77CD-ECADAC5DE1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1133" y="2295921"/>
            <a:ext cx="11959720" cy="49644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OTLSHAPE_SL_3f4d1495dc214c7781670b442f5f61bf_BackgroundRectangle">
            <a:extLst>
              <a:ext uri="{FF2B5EF4-FFF2-40B4-BE49-F238E27FC236}">
                <a16:creationId xmlns:a16="http://schemas.microsoft.com/office/drawing/2014/main" id="{3D95F304-B0A2-C49C-8E28-018A9ACC64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1132" y="2855864"/>
            <a:ext cx="11959720" cy="1695958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TLSHAPE_SL_a59d29ee41d742bfaa0110a23085a579_BackgroundRectangle">
            <a:extLst>
              <a:ext uri="{FF2B5EF4-FFF2-40B4-BE49-F238E27FC236}">
                <a16:creationId xmlns:a16="http://schemas.microsoft.com/office/drawing/2014/main" id="{D77C5E0F-2D9E-9C79-D92C-29C8E695056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1132" y="4615322"/>
            <a:ext cx="11959720" cy="510286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TLSHAPE_TB_00000000000000000000000000000000_ScaleContainer">
            <a:extLst>
              <a:ext uri="{FF2B5EF4-FFF2-40B4-BE49-F238E27FC236}">
                <a16:creationId xmlns:a16="http://schemas.microsoft.com/office/drawing/2014/main" id="{154F84D9-71EB-62C1-4C67-3244D85C1FA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58691" y="838723"/>
            <a:ext cx="11082168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A5A5A5"/>
              </a:gs>
              <a:gs pos="100000">
                <a:srgbClr val="A5A5A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TLSHAPE_SL_acda3f7375a24b7b9912fd1d14f1c10f_HeaderRectangle">
            <a:extLst>
              <a:ext uri="{FF2B5EF4-FFF2-40B4-BE49-F238E27FC236}">
                <a16:creationId xmlns:a16="http://schemas.microsoft.com/office/drawing/2014/main" id="{C1A5C3ED-DC77-C1BD-2931-AB0578E262D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133" y="1735978"/>
            <a:ext cx="969289" cy="496443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TLSHAPE_SL_076e4c28842842d382860f511e63292f_HeaderRectangle">
            <a:extLst>
              <a:ext uri="{FF2B5EF4-FFF2-40B4-BE49-F238E27FC236}">
                <a16:creationId xmlns:a16="http://schemas.microsoft.com/office/drawing/2014/main" id="{DB58F904-9C33-B94E-2DEF-2B76211EE97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7454" y="2295921"/>
            <a:ext cx="949721" cy="496443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TLSHAPE_SL_3f4d1495dc214c7781670b442f5f61bf_HeaderRectangle">
            <a:extLst>
              <a:ext uri="{FF2B5EF4-FFF2-40B4-BE49-F238E27FC236}">
                <a16:creationId xmlns:a16="http://schemas.microsoft.com/office/drawing/2014/main" id="{A56F7B40-FD21-8D20-F998-6E44EAA29F0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1133" y="2855864"/>
            <a:ext cx="969289" cy="1695958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TLSHAPE_SL_a59d29ee41d742bfaa0110a23085a579_HeaderRectangle">
            <a:extLst>
              <a:ext uri="{FF2B5EF4-FFF2-40B4-BE49-F238E27FC236}">
                <a16:creationId xmlns:a16="http://schemas.microsoft.com/office/drawing/2014/main" id="{460BB708-D0F0-3D98-C1BF-632E1443B0A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1133" y="4615322"/>
            <a:ext cx="969289" cy="510286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OTLSHAPE_G_00000000000000000000000000000000_ShapeBelow0">
            <a:extLst>
              <a:ext uri="{FF2B5EF4-FFF2-40B4-BE49-F238E27FC236}">
                <a16:creationId xmlns:a16="http://schemas.microsoft.com/office/drawing/2014/main" id="{88DC9D5F-62A5-C7EC-59BC-5D99F15CB02D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2227256" y="1219723"/>
            <a:ext cx="0" cy="4466717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OTLSHAPE_G_00000000000000000000000000000000_ShapeBelow1">
            <a:extLst>
              <a:ext uri="{FF2B5EF4-FFF2-40B4-BE49-F238E27FC236}">
                <a16:creationId xmlns:a16="http://schemas.microsoft.com/office/drawing/2014/main" id="{F423A4A5-8676-0464-F87C-CC618E31949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3329210" y="1219723"/>
            <a:ext cx="0" cy="4428617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OTLSHAPE_G_00000000000000000000000000000000_ShapeBelow2">
            <a:extLst>
              <a:ext uri="{FF2B5EF4-FFF2-40B4-BE49-F238E27FC236}">
                <a16:creationId xmlns:a16="http://schemas.microsoft.com/office/drawing/2014/main" id="{8465D0AB-D332-91A1-8CD4-D6F1B392817E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4432673" y="1219723"/>
            <a:ext cx="0" cy="4466717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OTLSHAPE_G_00000000000000000000000000000000_ShapeBelow3">
            <a:extLst>
              <a:ext uri="{FF2B5EF4-FFF2-40B4-BE49-F238E27FC236}">
                <a16:creationId xmlns:a16="http://schemas.microsoft.com/office/drawing/2014/main" id="{64626181-7BEA-A0E7-90D2-9B9FCFD9CA64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5534627" y="1219723"/>
            <a:ext cx="0" cy="4473892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OTLSHAPE_G_00000000000000000000000000000000_ShapeBelow4">
            <a:extLst>
              <a:ext uri="{FF2B5EF4-FFF2-40B4-BE49-F238E27FC236}">
                <a16:creationId xmlns:a16="http://schemas.microsoft.com/office/drawing/2014/main" id="{1D798F7D-511A-CCC0-FEAC-2A4A24C71853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6638091" y="1219723"/>
            <a:ext cx="0" cy="4473892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OTLSHAPE_G_00000000000000000000000000000000_ShapeBelow5">
            <a:extLst>
              <a:ext uri="{FF2B5EF4-FFF2-40B4-BE49-F238E27FC236}">
                <a16:creationId xmlns:a16="http://schemas.microsoft.com/office/drawing/2014/main" id="{CFDB46CB-DD64-1109-EFF1-68E31A1405F9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7740046" y="1219723"/>
            <a:ext cx="0" cy="4473892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OTLSHAPE_G_00000000000000000000000000000000_ShapeBelow6">
            <a:extLst>
              <a:ext uri="{FF2B5EF4-FFF2-40B4-BE49-F238E27FC236}">
                <a16:creationId xmlns:a16="http://schemas.microsoft.com/office/drawing/2014/main" id="{BF1160C9-7191-8D40-775B-60B0603EDA5E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8843509" y="1219723"/>
            <a:ext cx="0" cy="4466717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OTLSHAPE_G_00000000000000000000000000000000_ShapeBelow7">
            <a:extLst>
              <a:ext uri="{FF2B5EF4-FFF2-40B4-BE49-F238E27FC236}">
                <a16:creationId xmlns:a16="http://schemas.microsoft.com/office/drawing/2014/main" id="{BE115C44-3801-622A-09A8-B4AC15173682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9945463" y="1219723"/>
            <a:ext cx="0" cy="4428617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TLSHAPE_SLT_a115efa1eddf4eb9adefd0ff0ee6d893_Shape">
            <a:extLst>
              <a:ext uri="{FF2B5EF4-FFF2-40B4-BE49-F238E27FC236}">
                <a16:creationId xmlns:a16="http://schemas.microsoft.com/office/drawing/2014/main" id="{A480DA45-362B-8421-9B07-D5E39700228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123792" y="1774078"/>
            <a:ext cx="1663700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TLSHAPE_SLT_69fe30bc9a27456a8c04449622c951f9_Shape">
            <a:extLst>
              <a:ext uri="{FF2B5EF4-FFF2-40B4-BE49-F238E27FC236}">
                <a16:creationId xmlns:a16="http://schemas.microsoft.com/office/drawing/2014/main" id="{4B4E3A79-3844-D200-B5F1-F09E281EF66B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227256" y="2334021"/>
            <a:ext cx="3225800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TLSHAPE_SLT_7f2bcedfd4fc4f4da4b578dbe08273fd_Shape">
            <a:extLst>
              <a:ext uri="{FF2B5EF4-FFF2-40B4-BE49-F238E27FC236}">
                <a16:creationId xmlns:a16="http://schemas.microsoft.com/office/drawing/2014/main" id="{05EEAE22-7D39-68DF-CC05-37326CA4A642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098251" y="2893965"/>
            <a:ext cx="5804469" cy="216156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TLSHAPE_SLT_384d1e118b444cf18a2defa81c1d4473_Shape">
            <a:extLst>
              <a:ext uri="{FF2B5EF4-FFF2-40B4-BE49-F238E27FC236}">
                <a16:creationId xmlns:a16="http://schemas.microsoft.com/office/drawing/2014/main" id="{65F008CB-45A6-37E8-2143-D41CFF90126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717279" y="3174507"/>
            <a:ext cx="2797215" cy="217043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TLSHAPE_SLT_d1a53f3535ef4639b47eb9cbdd4bdeb6_Shape">
            <a:extLst>
              <a:ext uri="{FF2B5EF4-FFF2-40B4-BE49-F238E27FC236}">
                <a16:creationId xmlns:a16="http://schemas.microsoft.com/office/drawing/2014/main" id="{DBCCD4C3-904A-088A-95C3-ECCB034A3D25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862799" y="3742514"/>
            <a:ext cx="1782850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TLSHAPE_SLT_fafe5d592c1746fe995305aa100a68aa_Shape">
            <a:extLst>
              <a:ext uri="{FF2B5EF4-FFF2-40B4-BE49-F238E27FC236}">
                <a16:creationId xmlns:a16="http://schemas.microsoft.com/office/drawing/2014/main" id="{8EFDA171-FEE3-3C08-7268-D75916201118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9511458" y="4023057"/>
            <a:ext cx="596635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TLSHAPE_SLT_04229c6590704d32bdb6acfa3b17baf2_Shape">
            <a:extLst>
              <a:ext uri="{FF2B5EF4-FFF2-40B4-BE49-F238E27FC236}">
                <a16:creationId xmlns:a16="http://schemas.microsoft.com/office/drawing/2014/main" id="{3B2A764B-1EF0-4DF0-4906-83B978F4897A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9280190" y="4316874"/>
            <a:ext cx="752524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TLSHAPE_SLT_c9f9aa389b25479e8f607c4815401dde_Shape">
            <a:extLst>
              <a:ext uri="{FF2B5EF4-FFF2-40B4-BE49-F238E27FC236}">
                <a16:creationId xmlns:a16="http://schemas.microsoft.com/office/drawing/2014/main" id="{088E7361-ED9C-DEE1-14FE-A5BCE172FC5A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6437398" y="3455050"/>
            <a:ext cx="3123531" cy="229997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TLSHAPE_SLT_b01af582422d4b6db93ad6cd553c1df1_Shape">
            <a:extLst>
              <a:ext uri="{FF2B5EF4-FFF2-40B4-BE49-F238E27FC236}">
                <a16:creationId xmlns:a16="http://schemas.microsoft.com/office/drawing/2014/main" id="{9B188739-84F0-65E7-5747-7E003F979362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9417283" y="4768865"/>
            <a:ext cx="440929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TLSHAPE_TB_00000000000000000000000000000000_ElapsedTime">
            <a:extLst>
              <a:ext uri="{FF2B5EF4-FFF2-40B4-BE49-F238E27FC236}">
                <a16:creationId xmlns:a16="http://schemas.microsoft.com/office/drawing/2014/main" id="{22C151DE-B060-9C32-9844-8A0EABF393D0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958692" y="838723"/>
            <a:ext cx="8155242" cy="381000"/>
          </a:xfrm>
          <a:prstGeom prst="roundRect">
            <a:avLst>
              <a:gd name="adj" fmla="val 10000000"/>
            </a:avLst>
          </a:prstGeom>
          <a:solidFill>
            <a:srgbClr val="2F3699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2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TLSHAPE_SL_acda3f7375a24b7b9912fd1d14f1c10f_Header">
            <a:extLst>
              <a:ext uri="{FF2B5EF4-FFF2-40B4-BE49-F238E27FC236}">
                <a16:creationId xmlns:a16="http://schemas.microsoft.com/office/drawing/2014/main" id="{4E4739D5-A234-5069-A7E8-F7E5A901DB2B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20101" y="1875678"/>
            <a:ext cx="10668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>
                <a:solidFill>
                  <a:schemeClr val="lt1"/>
                </a:solidFill>
                <a:latin typeface="Calibri" panose="020F0502020204030204" pitchFamily="34" charset="0"/>
              </a:rPr>
              <a:t>ARIEL-I</a:t>
            </a:r>
          </a:p>
        </p:txBody>
      </p:sp>
      <p:sp>
        <p:nvSpPr>
          <p:cNvPr id="33" name="OTLSHAPE_SL_076e4c28842842d382860f511e63292f_Header">
            <a:extLst>
              <a:ext uri="{FF2B5EF4-FFF2-40B4-BE49-F238E27FC236}">
                <a16:creationId xmlns:a16="http://schemas.microsoft.com/office/drawing/2014/main" id="{7A5792B2-9627-0D0C-66BA-A0E9D90F243A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43348" y="2451115"/>
            <a:ext cx="1066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200" b="1">
                <a:solidFill>
                  <a:schemeClr val="lt1"/>
                </a:solidFill>
                <a:latin typeface="Calibri" panose="020F0502020204030204" pitchFamily="34" charset="0"/>
              </a:rPr>
              <a:t>CANREB</a:t>
            </a:r>
          </a:p>
        </p:txBody>
      </p:sp>
      <p:sp>
        <p:nvSpPr>
          <p:cNvPr id="34" name="OTLSHAPE_SL_3f4d1495dc214c7781670b442f5f61bf_Header">
            <a:extLst>
              <a:ext uri="{FF2B5EF4-FFF2-40B4-BE49-F238E27FC236}">
                <a16:creationId xmlns:a16="http://schemas.microsoft.com/office/drawing/2014/main" id="{27A29883-0B23-045F-ECDB-8372C9106FE3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20101" y="3269757"/>
            <a:ext cx="1066800" cy="86817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>
                <a:solidFill>
                  <a:schemeClr val="lt1"/>
                </a:solidFill>
                <a:latin typeface="Calibri" panose="020F0502020204030204" pitchFamily="34" charset="0"/>
              </a:rPr>
              <a:t>ARIEL-II: Proton &amp; Electron Stations</a:t>
            </a:r>
          </a:p>
        </p:txBody>
      </p:sp>
      <p:sp>
        <p:nvSpPr>
          <p:cNvPr id="35" name="OTLSHAPE_SL_a59d29ee41d742bfaa0110a23085a579_Header">
            <a:extLst>
              <a:ext uri="{FF2B5EF4-FFF2-40B4-BE49-F238E27FC236}">
                <a16:creationId xmlns:a16="http://schemas.microsoft.com/office/drawing/2014/main" id="{8C2BD953-48B9-97B1-5644-70828D52912D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20101" y="4653422"/>
            <a:ext cx="1066800" cy="43408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>
                <a:solidFill>
                  <a:schemeClr val="lt1"/>
                </a:solidFill>
                <a:latin typeface="Calibri" panose="020F0502020204030204" pitchFamily="34" charset="0"/>
              </a:rPr>
              <a:t>Therapeutic Isotopes</a:t>
            </a:r>
          </a:p>
        </p:txBody>
      </p:sp>
      <p:sp>
        <p:nvSpPr>
          <p:cNvPr id="36" name="OTLSHAPE_TB_00000000000000000000000000000000_TodayMarkerShape">
            <a:extLst>
              <a:ext uri="{FF2B5EF4-FFF2-40B4-BE49-F238E27FC236}">
                <a16:creationId xmlns:a16="http://schemas.microsoft.com/office/drawing/2014/main" id="{27C88EA6-7DE5-ACB7-522E-802FE68B86B7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9052839" y="1219723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TLSHAPE_TB_00000000000000000000000000000000_TodayMarkerText">
            <a:extLst>
              <a:ext uri="{FF2B5EF4-FFF2-40B4-BE49-F238E27FC236}">
                <a16:creationId xmlns:a16="http://schemas.microsoft.com/office/drawing/2014/main" id="{372FD8C3-22A8-A112-CB6F-E8F3DD2DD40B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8972468" y="1324006"/>
            <a:ext cx="277640" cy="13849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900" spc="-12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38" name="OTLSHAPE_TB_00000000000000000000000000000000_TimescaleInterval1">
            <a:extLst>
              <a:ext uri="{FF2B5EF4-FFF2-40B4-BE49-F238E27FC236}">
                <a16:creationId xmlns:a16="http://schemas.microsoft.com/office/drawing/2014/main" id="{AA48595D-3089-7A5E-51E1-18DC5CB1B285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1187292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2012</a:t>
            </a:r>
          </a:p>
        </p:txBody>
      </p:sp>
      <p:sp>
        <p:nvSpPr>
          <p:cNvPr id="39" name="OTLSHAPE_TB_00000000000000000000000000000000_TimescaleInterval2">
            <a:extLst>
              <a:ext uri="{FF2B5EF4-FFF2-40B4-BE49-F238E27FC236}">
                <a16:creationId xmlns:a16="http://schemas.microsoft.com/office/drawing/2014/main" id="{0EEB49D1-B615-443B-71E5-0C95B1A5BA53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2290756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2014</a:t>
            </a:r>
          </a:p>
        </p:txBody>
      </p:sp>
      <p:sp>
        <p:nvSpPr>
          <p:cNvPr id="40" name="OTLSHAPE_TB_00000000000000000000000000000000_TimescaleInterval3">
            <a:extLst>
              <a:ext uri="{FF2B5EF4-FFF2-40B4-BE49-F238E27FC236}">
                <a16:creationId xmlns:a16="http://schemas.microsoft.com/office/drawing/2014/main" id="{5A512FA3-A8AA-F006-23BA-6B8590C2A8D3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3392710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41" name="OTLSHAPE_TB_00000000000000000000000000000000_TimescaleInterval4">
            <a:extLst>
              <a:ext uri="{FF2B5EF4-FFF2-40B4-BE49-F238E27FC236}">
                <a16:creationId xmlns:a16="http://schemas.microsoft.com/office/drawing/2014/main" id="{DD958F59-166C-5634-734B-B57D13ED92E8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4496173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42" name="OTLSHAPE_TB_00000000000000000000000000000000_TimescaleInterval5">
            <a:extLst>
              <a:ext uri="{FF2B5EF4-FFF2-40B4-BE49-F238E27FC236}">
                <a16:creationId xmlns:a16="http://schemas.microsoft.com/office/drawing/2014/main" id="{CADEDCBB-3F83-050E-47B8-3F59D2FC0A44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5598127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43" name="OTLSHAPE_TB_00000000000000000000000000000000_TimescaleInterval6">
            <a:extLst>
              <a:ext uri="{FF2B5EF4-FFF2-40B4-BE49-F238E27FC236}">
                <a16:creationId xmlns:a16="http://schemas.microsoft.com/office/drawing/2014/main" id="{A1ACDBED-5750-0F3A-D381-78C4108563FF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6701591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2022</a:t>
            </a:r>
          </a:p>
        </p:txBody>
      </p:sp>
      <p:sp>
        <p:nvSpPr>
          <p:cNvPr id="44" name="OTLSHAPE_TB_00000000000000000000000000000000_TimescaleInterval7">
            <a:extLst>
              <a:ext uri="{FF2B5EF4-FFF2-40B4-BE49-F238E27FC236}">
                <a16:creationId xmlns:a16="http://schemas.microsoft.com/office/drawing/2014/main" id="{BEDD2310-C036-02DD-0801-A5C2CE33D78D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7803546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2024</a:t>
            </a:r>
          </a:p>
        </p:txBody>
      </p:sp>
      <p:sp>
        <p:nvSpPr>
          <p:cNvPr id="45" name="OTLSHAPE_TB_00000000000000000000000000000000_TimescaleInterval8">
            <a:extLst>
              <a:ext uri="{FF2B5EF4-FFF2-40B4-BE49-F238E27FC236}">
                <a16:creationId xmlns:a16="http://schemas.microsoft.com/office/drawing/2014/main" id="{3667ABD7-C19A-5373-2BB8-7840F9E562F6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8907009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 dirty="0">
                <a:solidFill>
                  <a:schemeClr val="lt1"/>
                </a:solidFill>
                <a:latin typeface="Calibri" panose="020F0502020204030204" pitchFamily="34" charset="0"/>
              </a:rPr>
              <a:t>2026</a:t>
            </a:r>
          </a:p>
        </p:txBody>
      </p:sp>
      <p:sp>
        <p:nvSpPr>
          <p:cNvPr id="46" name="OTLSHAPE_SLT_a115efa1eddf4eb9adefd0ff0ee6d893_Title">
            <a:extLst>
              <a:ext uri="{FF2B5EF4-FFF2-40B4-BE49-F238E27FC236}">
                <a16:creationId xmlns:a16="http://schemas.microsoft.com/office/drawing/2014/main" id="{1E05572E-C8E1-8124-3432-8C6B5601612B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1123792" y="1977278"/>
            <a:ext cx="35814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i="1" spc="-6">
                <a:solidFill>
                  <a:schemeClr val="dk1"/>
                </a:solidFill>
                <a:latin typeface="Calibri" panose="020F0502020204030204" pitchFamily="34" charset="0"/>
              </a:rPr>
              <a:t>Target Building construction, beam tunnel, e-</a:t>
            </a:r>
            <a:r>
              <a:rPr lang="en-US" sz="1400" i="1" spc="-6" err="1">
                <a:solidFill>
                  <a:schemeClr val="dk1"/>
                </a:solidFill>
                <a:latin typeface="Calibri" panose="020F0502020204030204" pitchFamily="34" charset="0"/>
              </a:rPr>
              <a:t>linac</a:t>
            </a:r>
            <a:endParaRPr lang="en-CA" sz="1400" i="1" spc="-6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OTLSHAPE_SLT_69fe30bc9a27456a8c04449622c951f9_Title">
            <a:extLst>
              <a:ext uri="{FF2B5EF4-FFF2-40B4-BE49-F238E27FC236}">
                <a16:creationId xmlns:a16="http://schemas.microsoft.com/office/drawing/2014/main" id="{0DC9F7C7-7504-74AC-2BBF-28925321AA2B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227256" y="2537221"/>
            <a:ext cx="49403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i="1" spc="-4">
                <a:solidFill>
                  <a:schemeClr val="dk1"/>
                </a:solidFill>
                <a:latin typeface="Calibri" panose="020F0502020204030204" pitchFamily="34" charset="0"/>
              </a:rPr>
              <a:t>charge state breeding and purification for post-acceleration in ISAC II</a:t>
            </a:r>
            <a:endParaRPr lang="en-CA" sz="1400" i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OTLSHAPE_SLT_d1a53f3535ef4639b47eb9cbdd4bdeb6_Title">
            <a:extLst>
              <a:ext uri="{FF2B5EF4-FFF2-40B4-BE49-F238E27FC236}">
                <a16:creationId xmlns:a16="http://schemas.microsoft.com/office/drawing/2014/main" id="{AF5496E2-B2C4-8233-924D-B110D1D9ACB5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5905558" y="3735593"/>
            <a:ext cx="18923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Target Station Installation</a:t>
            </a:r>
          </a:p>
        </p:txBody>
      </p:sp>
      <p:sp>
        <p:nvSpPr>
          <p:cNvPr id="49" name="OTLSHAPE_SLT_fafe5d592c1746fe995305aa100a68aa_Title">
            <a:extLst>
              <a:ext uri="{FF2B5EF4-FFF2-40B4-BE49-F238E27FC236}">
                <a16:creationId xmlns:a16="http://schemas.microsoft.com/office/drawing/2014/main" id="{2DFAEFDC-BA01-5557-59B8-C74BD84600D1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6675536" y="4016136"/>
            <a:ext cx="25527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AETE Integration &amp; Commissioning</a:t>
            </a:r>
          </a:p>
        </p:txBody>
      </p:sp>
      <p:sp>
        <p:nvSpPr>
          <p:cNvPr id="50" name="OTLSHAPE_SLT_04229c6590704d32bdb6acfa3b17baf2_Title">
            <a:extLst>
              <a:ext uri="{FF2B5EF4-FFF2-40B4-BE49-F238E27FC236}">
                <a16:creationId xmlns:a16="http://schemas.microsoft.com/office/drawing/2014/main" id="{A257E06E-7CA0-A309-2DE6-DDA19A142765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6345463" y="4296679"/>
            <a:ext cx="26416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APTW Integration &amp; Commissioning</a:t>
            </a:r>
          </a:p>
        </p:txBody>
      </p:sp>
      <p:sp>
        <p:nvSpPr>
          <p:cNvPr id="51" name="OTLSHAPE_SLT_c9f9aa389b25479e8f607c4815401dde_Title">
            <a:extLst>
              <a:ext uri="{FF2B5EF4-FFF2-40B4-BE49-F238E27FC236}">
                <a16:creationId xmlns:a16="http://schemas.microsoft.com/office/drawing/2014/main" id="{BAED9F5F-5AED-C821-23ED-5452C3CF3B25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999044" y="3452389"/>
            <a:ext cx="2055502" cy="2223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4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Beam Line Installations</a:t>
            </a:r>
          </a:p>
        </p:txBody>
      </p:sp>
      <p:sp>
        <p:nvSpPr>
          <p:cNvPr id="52" name="OTLSHAPE_SLT_b01af582422d4b6db93ad6cd553c1df1_Title">
            <a:extLst>
              <a:ext uri="{FF2B5EF4-FFF2-40B4-BE49-F238E27FC236}">
                <a16:creationId xmlns:a16="http://schemas.microsoft.com/office/drawing/2014/main" id="{ECF742DC-0E0F-949A-3A3A-AF91348EE061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7841119" y="4653422"/>
            <a:ext cx="1494455" cy="43408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26">
                <a:solidFill>
                  <a:schemeClr val="dk1"/>
                </a:solidFill>
                <a:latin typeface="Calibri" panose="020F0502020204030204" pitchFamily="34" charset="0"/>
              </a:rPr>
              <a:t>Integration </a:t>
            </a:r>
          </a:p>
          <a:p>
            <a:pPr algn="r"/>
            <a:r>
              <a:rPr lang="en-CA" sz="1400" b="1" spc="-26">
                <a:solidFill>
                  <a:schemeClr val="dk1"/>
                </a:solidFill>
                <a:latin typeface="Calibri" panose="020F0502020204030204" pitchFamily="34" charset="0"/>
              </a:rPr>
              <a:t>&amp; Commissioning</a:t>
            </a:r>
          </a:p>
        </p:txBody>
      </p:sp>
      <p:sp>
        <p:nvSpPr>
          <p:cNvPr id="53" name="OTLSHAPE_TB_00000000000000000000000000000000_TimescaleInterval9">
            <a:extLst>
              <a:ext uri="{FF2B5EF4-FFF2-40B4-BE49-F238E27FC236}">
                <a16:creationId xmlns:a16="http://schemas.microsoft.com/office/drawing/2014/main" id="{5CBC615B-9F5C-BBC4-4878-9858C7D6BE99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10008963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2028</a:t>
            </a:r>
          </a:p>
        </p:txBody>
      </p:sp>
      <p:cxnSp>
        <p:nvCxnSpPr>
          <p:cNvPr id="54" name="OTLSHAPE_TB_00000000000000000000000000000000_Separator1">
            <a:extLst>
              <a:ext uri="{FF2B5EF4-FFF2-40B4-BE49-F238E27FC236}">
                <a16:creationId xmlns:a16="http://schemas.microsoft.com/office/drawing/2014/main" id="{0B579CDB-7DE9-BA8B-0368-886AB56A0BA9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>
            <a:off x="2227256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OTLSHAPE_TB_00000000000000000000000000000000_Separator2">
            <a:extLst>
              <a:ext uri="{FF2B5EF4-FFF2-40B4-BE49-F238E27FC236}">
                <a16:creationId xmlns:a16="http://schemas.microsoft.com/office/drawing/2014/main" id="{FD0B2801-0357-B751-D86D-27CA1D25F81C}"/>
              </a:ext>
            </a:extLst>
          </p:cNvPr>
          <p:cNvCxnSpPr/>
          <p:nvPr>
            <p:custDataLst>
              <p:tags r:id="rId51"/>
            </p:custDataLst>
          </p:nvPr>
        </p:nvCxnSpPr>
        <p:spPr>
          <a:xfrm>
            <a:off x="3329210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OTLSHAPE_TB_00000000000000000000000000000000_Separator3">
            <a:extLst>
              <a:ext uri="{FF2B5EF4-FFF2-40B4-BE49-F238E27FC236}">
                <a16:creationId xmlns:a16="http://schemas.microsoft.com/office/drawing/2014/main" id="{A3CB9438-7DEC-DAFA-6E71-5B564EBC8561}"/>
              </a:ext>
            </a:extLst>
          </p:cNvPr>
          <p:cNvCxnSpPr/>
          <p:nvPr>
            <p:custDataLst>
              <p:tags r:id="rId52"/>
            </p:custDataLst>
          </p:nvPr>
        </p:nvCxnSpPr>
        <p:spPr>
          <a:xfrm>
            <a:off x="4432673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OTLSHAPE_TB_00000000000000000000000000000000_Separator4">
            <a:extLst>
              <a:ext uri="{FF2B5EF4-FFF2-40B4-BE49-F238E27FC236}">
                <a16:creationId xmlns:a16="http://schemas.microsoft.com/office/drawing/2014/main" id="{3E9B547E-3DD1-B2A9-C6B0-21C06FE788B6}"/>
              </a:ext>
            </a:extLst>
          </p:cNvPr>
          <p:cNvCxnSpPr/>
          <p:nvPr>
            <p:custDataLst>
              <p:tags r:id="rId53"/>
            </p:custDataLst>
          </p:nvPr>
        </p:nvCxnSpPr>
        <p:spPr>
          <a:xfrm>
            <a:off x="5534627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OTLSHAPE_TB_00000000000000000000000000000000_Separator5">
            <a:extLst>
              <a:ext uri="{FF2B5EF4-FFF2-40B4-BE49-F238E27FC236}">
                <a16:creationId xmlns:a16="http://schemas.microsoft.com/office/drawing/2014/main" id="{C82786D4-36DC-588F-02CE-EFFCB4F65B3E}"/>
              </a:ext>
            </a:extLst>
          </p:cNvPr>
          <p:cNvCxnSpPr/>
          <p:nvPr>
            <p:custDataLst>
              <p:tags r:id="rId54"/>
            </p:custDataLst>
          </p:nvPr>
        </p:nvCxnSpPr>
        <p:spPr>
          <a:xfrm>
            <a:off x="6638091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OTLSHAPE_TB_00000000000000000000000000000000_Separator6">
            <a:extLst>
              <a:ext uri="{FF2B5EF4-FFF2-40B4-BE49-F238E27FC236}">
                <a16:creationId xmlns:a16="http://schemas.microsoft.com/office/drawing/2014/main" id="{FC1CD53C-77B2-5C65-2658-B1970084A925}"/>
              </a:ext>
            </a:extLst>
          </p:cNvPr>
          <p:cNvCxnSpPr/>
          <p:nvPr>
            <p:custDataLst>
              <p:tags r:id="rId55"/>
            </p:custDataLst>
          </p:nvPr>
        </p:nvCxnSpPr>
        <p:spPr>
          <a:xfrm>
            <a:off x="7740046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OTLSHAPE_TB_00000000000000000000000000000000_Separator7">
            <a:extLst>
              <a:ext uri="{FF2B5EF4-FFF2-40B4-BE49-F238E27FC236}">
                <a16:creationId xmlns:a16="http://schemas.microsoft.com/office/drawing/2014/main" id="{EF2259DE-0B44-D75B-AE26-D9278805531F}"/>
              </a:ext>
            </a:extLst>
          </p:cNvPr>
          <p:cNvCxnSpPr/>
          <p:nvPr>
            <p:custDataLst>
              <p:tags r:id="rId56"/>
            </p:custDataLst>
          </p:nvPr>
        </p:nvCxnSpPr>
        <p:spPr>
          <a:xfrm>
            <a:off x="8843509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OTLSHAPE_TB_00000000000000000000000000000000_Separator8">
            <a:extLst>
              <a:ext uri="{FF2B5EF4-FFF2-40B4-BE49-F238E27FC236}">
                <a16:creationId xmlns:a16="http://schemas.microsoft.com/office/drawing/2014/main" id="{77D77BDB-7839-EBD2-5411-602C748866C6}"/>
              </a:ext>
            </a:extLst>
          </p:cNvPr>
          <p:cNvCxnSpPr/>
          <p:nvPr>
            <p:custDataLst>
              <p:tags r:id="rId57"/>
            </p:custDataLst>
          </p:nvPr>
        </p:nvCxnSpPr>
        <p:spPr>
          <a:xfrm>
            <a:off x="9945463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TLSHAPE_SL_a59d29ee41d742bfaa0110a23085a579_BackgroundRectangle">
            <a:extLst>
              <a:ext uri="{FF2B5EF4-FFF2-40B4-BE49-F238E27FC236}">
                <a16:creationId xmlns:a16="http://schemas.microsoft.com/office/drawing/2014/main" id="{34476958-ECAA-56A4-37EE-4B57C26621E2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81132" y="5183328"/>
            <a:ext cx="11959720" cy="1133730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TLSHAPE_SL_a59d29ee41d742bfaa0110a23085a579_HeaderRectangle">
            <a:extLst>
              <a:ext uri="{FF2B5EF4-FFF2-40B4-BE49-F238E27FC236}">
                <a16:creationId xmlns:a16="http://schemas.microsoft.com/office/drawing/2014/main" id="{5D020717-2E0A-796E-7E81-980C18FBEAC4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81133" y="5176154"/>
            <a:ext cx="969289" cy="113066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TLSHAPE_SL_a59d29ee41d742bfaa0110a23085a579_Header">
            <a:extLst>
              <a:ext uri="{FF2B5EF4-FFF2-40B4-BE49-F238E27FC236}">
                <a16:creationId xmlns:a16="http://schemas.microsoft.com/office/drawing/2014/main" id="{EFBF7FC1-0836-A638-A0D2-47D10C2998F1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20101" y="5274303"/>
            <a:ext cx="1066800" cy="9618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>
                <a:solidFill>
                  <a:schemeClr val="lt1"/>
                </a:solidFill>
                <a:latin typeface="Calibri" panose="020F0502020204030204" pitchFamily="34" charset="0"/>
              </a:rPr>
              <a:t>Operations Ramp Up</a:t>
            </a:r>
          </a:p>
        </p:txBody>
      </p:sp>
      <p:sp>
        <p:nvSpPr>
          <p:cNvPr id="65" name="OTLSHAPE_TB_00000000000000000000000000000000_TimescaleInterval8">
            <a:extLst>
              <a:ext uri="{FF2B5EF4-FFF2-40B4-BE49-F238E27FC236}">
                <a16:creationId xmlns:a16="http://schemas.microsoft.com/office/drawing/2014/main" id="{B02DF9EB-1A6E-FE3A-7EDA-620EF3CB6F6C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11050566" y="920701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2030</a:t>
            </a:r>
          </a:p>
        </p:txBody>
      </p:sp>
      <p:cxnSp>
        <p:nvCxnSpPr>
          <p:cNvPr id="66" name="OTLSHAPE_TB_00000000000000000000000000000000_Separator7">
            <a:extLst>
              <a:ext uri="{FF2B5EF4-FFF2-40B4-BE49-F238E27FC236}">
                <a16:creationId xmlns:a16="http://schemas.microsoft.com/office/drawing/2014/main" id="{BDC58747-0FF7-A110-FB8D-90D5139FA61B}"/>
              </a:ext>
            </a:extLst>
          </p:cNvPr>
          <p:cNvCxnSpPr/>
          <p:nvPr>
            <p:custDataLst>
              <p:tags r:id="rId62"/>
            </p:custDataLst>
          </p:nvPr>
        </p:nvCxnSpPr>
        <p:spPr>
          <a:xfrm>
            <a:off x="10987066" y="902223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OTLSHAPE_G_00000000000000000000000000000000_ShapeBelow7">
            <a:extLst>
              <a:ext uri="{FF2B5EF4-FFF2-40B4-BE49-F238E27FC236}">
                <a16:creationId xmlns:a16="http://schemas.microsoft.com/office/drawing/2014/main" id="{9A63814F-A9B0-4F1D-6691-288ADBF19503}"/>
              </a:ext>
            </a:extLst>
          </p:cNvPr>
          <p:cNvCxnSpPr>
            <a:cxnSpLocks/>
          </p:cNvCxnSpPr>
          <p:nvPr>
            <p:custDataLst>
              <p:tags r:id="rId63"/>
            </p:custDataLst>
          </p:nvPr>
        </p:nvCxnSpPr>
        <p:spPr>
          <a:xfrm>
            <a:off x="10998115" y="1219723"/>
            <a:ext cx="0" cy="4428617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TLSHAPE_SLT_fafe5d592c1746fe995305aa100a68aa_Shape">
            <a:extLst>
              <a:ext uri="{FF2B5EF4-FFF2-40B4-BE49-F238E27FC236}">
                <a16:creationId xmlns:a16="http://schemas.microsoft.com/office/drawing/2014/main" id="{0D274FC7-BA33-8977-1A61-93CAFFBA48B0}"/>
              </a:ext>
            </a:extLst>
          </p:cNvPr>
          <p:cNvSpPr/>
          <p:nvPr>
            <p:custDataLst>
              <p:tags r:id="rId64"/>
            </p:custDataLst>
          </p:nvPr>
        </p:nvSpPr>
        <p:spPr>
          <a:xfrm>
            <a:off x="8809099" y="5221459"/>
            <a:ext cx="651380" cy="229833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TLSHAPE_SLT_04229c6590704d32bdb6acfa3b17baf2_Shape">
            <a:extLst>
              <a:ext uri="{FF2B5EF4-FFF2-40B4-BE49-F238E27FC236}">
                <a16:creationId xmlns:a16="http://schemas.microsoft.com/office/drawing/2014/main" id="{7F6BD992-8CC5-4008-3025-C033B6D7C7EE}"/>
              </a:ext>
            </a:extLst>
          </p:cNvPr>
          <p:cNvSpPr/>
          <p:nvPr>
            <p:custDataLst>
              <p:tags r:id="rId65"/>
            </p:custDataLst>
          </p:nvPr>
        </p:nvSpPr>
        <p:spPr>
          <a:xfrm>
            <a:off x="8712199" y="5515277"/>
            <a:ext cx="748273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OTLSHAPE_SLT_fafe5d592c1746fe995305aa100a68aa_Title">
            <a:extLst>
              <a:ext uri="{FF2B5EF4-FFF2-40B4-BE49-F238E27FC236}">
                <a16:creationId xmlns:a16="http://schemas.microsoft.com/office/drawing/2014/main" id="{3E6AE6DA-20F5-F51D-771E-08817464150D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6175247" y="5214539"/>
            <a:ext cx="25527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E-linac Upgrades</a:t>
            </a:r>
          </a:p>
        </p:txBody>
      </p:sp>
      <p:sp>
        <p:nvSpPr>
          <p:cNvPr id="71" name="OTLSHAPE_SLT_04229c6590704d32bdb6acfa3b17baf2_Title">
            <a:extLst>
              <a:ext uri="{FF2B5EF4-FFF2-40B4-BE49-F238E27FC236}">
                <a16:creationId xmlns:a16="http://schemas.microsoft.com/office/drawing/2014/main" id="{990E9B84-EB7E-25C0-4311-1D2B2EDC220E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6001302" y="5502831"/>
            <a:ext cx="26416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CANREB Upgrades</a:t>
            </a:r>
          </a:p>
        </p:txBody>
      </p:sp>
      <p:sp>
        <p:nvSpPr>
          <p:cNvPr id="72" name="OTLSHAPE_SLT_04229c6590704d32bdb6acfa3b17baf2_Shape">
            <a:extLst>
              <a:ext uri="{FF2B5EF4-FFF2-40B4-BE49-F238E27FC236}">
                <a16:creationId xmlns:a16="http://schemas.microsoft.com/office/drawing/2014/main" id="{5EBDDE6C-2251-52AD-DBBD-67C219073AB3}"/>
              </a:ext>
            </a:extLst>
          </p:cNvPr>
          <p:cNvSpPr/>
          <p:nvPr>
            <p:custDataLst>
              <p:tags r:id="rId68"/>
            </p:custDataLst>
          </p:nvPr>
        </p:nvSpPr>
        <p:spPr>
          <a:xfrm>
            <a:off x="8057470" y="5777884"/>
            <a:ext cx="1403002" cy="195762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OTLSHAPE_SLT_04229c6590704d32bdb6acfa3b17baf2_Title">
            <a:extLst>
              <a:ext uri="{FF2B5EF4-FFF2-40B4-BE49-F238E27FC236}">
                <a16:creationId xmlns:a16="http://schemas.microsoft.com/office/drawing/2014/main" id="{FEFC2940-07E9-972E-10F8-C9CD16BCB266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3761292" y="5773986"/>
            <a:ext cx="4224996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RIB Target Laboratories &amp; Spend Targets Storage Vault</a:t>
            </a:r>
          </a:p>
        </p:txBody>
      </p:sp>
      <p:sp>
        <p:nvSpPr>
          <p:cNvPr id="74" name="OTLSHAPE_SLT_04229c6590704d32bdb6acfa3b17baf2_Shape">
            <a:extLst>
              <a:ext uri="{FF2B5EF4-FFF2-40B4-BE49-F238E27FC236}">
                <a16:creationId xmlns:a16="http://schemas.microsoft.com/office/drawing/2014/main" id="{8E96B434-C3FF-2923-ED23-DB818AC91DB6}"/>
              </a:ext>
            </a:extLst>
          </p:cNvPr>
          <p:cNvSpPr/>
          <p:nvPr>
            <p:custDataLst>
              <p:tags r:id="rId70"/>
            </p:custDataLst>
          </p:nvPr>
        </p:nvSpPr>
        <p:spPr>
          <a:xfrm>
            <a:off x="9986193" y="6041528"/>
            <a:ext cx="1661621" cy="194596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OTLSHAPE_SLT_04229c6590704d32bdb6acfa3b17baf2_Title">
            <a:extLst>
              <a:ext uri="{FF2B5EF4-FFF2-40B4-BE49-F238E27FC236}">
                <a16:creationId xmlns:a16="http://schemas.microsoft.com/office/drawing/2014/main" id="{4CC2520B-246A-66B9-2E4E-A3C112244D26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6468513" y="6037630"/>
            <a:ext cx="3209133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Beam Ramp Up</a:t>
            </a:r>
          </a:p>
        </p:txBody>
      </p:sp>
      <p:sp>
        <p:nvSpPr>
          <p:cNvPr id="76" name="OTLSHAPE_TB_00000000000000000000000000000000_TodayMarkerShape">
            <a:extLst>
              <a:ext uri="{FF2B5EF4-FFF2-40B4-BE49-F238E27FC236}">
                <a16:creationId xmlns:a16="http://schemas.microsoft.com/office/drawing/2014/main" id="{EF6E9C1B-8C89-0C2C-530E-7D9BFED125BE}"/>
              </a:ext>
            </a:extLst>
          </p:cNvPr>
          <p:cNvSpPr/>
          <p:nvPr>
            <p:custDataLst>
              <p:tags r:id="rId72"/>
            </p:custDataLst>
          </p:nvPr>
        </p:nvSpPr>
        <p:spPr>
          <a:xfrm>
            <a:off x="9784072" y="1219723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OTLSHAPE_TB_00000000000000000000000000000000_TodayMarkerText">
            <a:extLst>
              <a:ext uri="{FF2B5EF4-FFF2-40B4-BE49-F238E27FC236}">
                <a16:creationId xmlns:a16="http://schemas.microsoft.com/office/drawing/2014/main" id="{C53623AA-2A14-0A42-CE65-F0668C528805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9574782" y="1417611"/>
            <a:ext cx="533312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900" spc="-12">
                <a:solidFill>
                  <a:schemeClr val="dk1"/>
                </a:solidFill>
                <a:latin typeface="Calibri" panose="020F0502020204030204" pitchFamily="34" charset="0"/>
              </a:rPr>
              <a:t>First Beam</a:t>
            </a:r>
          </a:p>
        </p:txBody>
      </p:sp>
      <p:sp>
        <p:nvSpPr>
          <p:cNvPr id="80" name="OTLSHAPE_TB_00000000000000000000000000000000_TodayMarkerShape">
            <a:extLst>
              <a:ext uri="{FF2B5EF4-FFF2-40B4-BE49-F238E27FC236}">
                <a16:creationId xmlns:a16="http://schemas.microsoft.com/office/drawing/2014/main" id="{CF6133EB-2AC2-7F84-2A5B-9573AFA86FCF}"/>
              </a:ext>
            </a:extLst>
          </p:cNvPr>
          <p:cNvSpPr/>
          <p:nvPr>
            <p:custDataLst>
              <p:tags r:id="rId74"/>
            </p:custDataLst>
          </p:nvPr>
        </p:nvSpPr>
        <p:spPr>
          <a:xfrm>
            <a:off x="9906558" y="4712996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TLSHAPE_TB_00000000000000000000000000000000_TodayMarkerText">
            <a:extLst>
              <a:ext uri="{FF2B5EF4-FFF2-40B4-BE49-F238E27FC236}">
                <a16:creationId xmlns:a16="http://schemas.microsoft.com/office/drawing/2014/main" id="{1772E4A6-10AD-4749-6C53-980A68D16DEA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10140482" y="4806510"/>
            <a:ext cx="699585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900" spc="-12" dirty="0">
                <a:solidFill>
                  <a:schemeClr val="dk1"/>
                </a:solidFill>
                <a:latin typeface="Calibri" panose="020F0502020204030204" pitchFamily="34" charset="0"/>
              </a:rPr>
              <a:t>Med. Isotopes to Users</a:t>
            </a:r>
          </a:p>
        </p:txBody>
      </p:sp>
      <p:sp>
        <p:nvSpPr>
          <p:cNvPr id="82" name="OTLSHAPE_TB_00000000000000000000000000000000_TodayMarkerShape">
            <a:extLst>
              <a:ext uri="{FF2B5EF4-FFF2-40B4-BE49-F238E27FC236}">
                <a16:creationId xmlns:a16="http://schemas.microsoft.com/office/drawing/2014/main" id="{43CC1F0C-8628-1C4F-7349-A88278449AFF}"/>
              </a:ext>
            </a:extLst>
          </p:cNvPr>
          <p:cNvSpPr/>
          <p:nvPr>
            <p:custDataLst>
              <p:tags r:id="rId76"/>
            </p:custDataLst>
          </p:nvPr>
        </p:nvSpPr>
        <p:spPr>
          <a:xfrm>
            <a:off x="10957570" y="1200562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OTLSHAPE_TB_00000000000000000000000000000000_TodayMarkerText">
            <a:extLst>
              <a:ext uri="{FF2B5EF4-FFF2-40B4-BE49-F238E27FC236}">
                <a16:creationId xmlns:a16="http://schemas.microsoft.com/office/drawing/2014/main" id="{F019EE32-7C7A-FC2B-AD35-ABDFC4C06BCF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10806371" y="1342027"/>
            <a:ext cx="699585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900" spc="-12">
                <a:solidFill>
                  <a:schemeClr val="dk1"/>
                </a:solidFill>
                <a:latin typeface="Calibri" panose="020F0502020204030204" pitchFamily="34" charset="0"/>
              </a:rPr>
              <a:t>Three Beam Capability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D2C7A69-C94B-6DE8-D7D4-0422E289D1C7}"/>
              </a:ext>
            </a:extLst>
          </p:cNvPr>
          <p:cNvCxnSpPr>
            <a:cxnSpLocks/>
          </p:cNvCxnSpPr>
          <p:nvPr/>
        </p:nvCxnSpPr>
        <p:spPr>
          <a:xfrm>
            <a:off x="1123792" y="1875678"/>
            <a:ext cx="16637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63C5559-3799-656B-9AFF-3E423E609581}"/>
              </a:ext>
            </a:extLst>
          </p:cNvPr>
          <p:cNvCxnSpPr>
            <a:cxnSpLocks/>
          </p:cNvCxnSpPr>
          <p:nvPr/>
        </p:nvCxnSpPr>
        <p:spPr>
          <a:xfrm>
            <a:off x="2787492" y="2451115"/>
            <a:ext cx="266556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A42280F-EBC3-9CB6-097E-3FD354117C60}"/>
              </a:ext>
            </a:extLst>
          </p:cNvPr>
          <p:cNvCxnSpPr>
            <a:cxnSpLocks/>
          </p:cNvCxnSpPr>
          <p:nvPr/>
        </p:nvCxnSpPr>
        <p:spPr>
          <a:xfrm>
            <a:off x="2787492" y="1875678"/>
            <a:ext cx="0" cy="5754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B841EDA-7B67-77ED-EC21-EDA3DD8CEB9A}"/>
              </a:ext>
            </a:extLst>
          </p:cNvPr>
          <p:cNvCxnSpPr>
            <a:cxnSpLocks/>
          </p:cNvCxnSpPr>
          <p:nvPr/>
        </p:nvCxnSpPr>
        <p:spPr>
          <a:xfrm>
            <a:off x="5447504" y="2447675"/>
            <a:ext cx="0" cy="5754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66738A9-34F1-F3ED-D624-722F2AE3AFB2}"/>
              </a:ext>
            </a:extLst>
          </p:cNvPr>
          <p:cNvCxnSpPr>
            <a:cxnSpLocks/>
          </p:cNvCxnSpPr>
          <p:nvPr/>
        </p:nvCxnSpPr>
        <p:spPr>
          <a:xfrm>
            <a:off x="5447504" y="3010237"/>
            <a:ext cx="26424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B55E001-1747-DB7B-4FBC-11F64FE071C5}"/>
              </a:ext>
            </a:extLst>
          </p:cNvPr>
          <p:cNvCxnSpPr>
            <a:cxnSpLocks/>
          </p:cNvCxnSpPr>
          <p:nvPr/>
        </p:nvCxnSpPr>
        <p:spPr>
          <a:xfrm>
            <a:off x="5711745" y="3001781"/>
            <a:ext cx="0" cy="2812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5E14306-4E3B-1E1A-D991-25DDEAFB8D59}"/>
              </a:ext>
            </a:extLst>
          </p:cNvPr>
          <p:cNvCxnSpPr>
            <a:cxnSpLocks/>
          </p:cNvCxnSpPr>
          <p:nvPr/>
        </p:nvCxnSpPr>
        <p:spPr>
          <a:xfrm>
            <a:off x="5711745" y="3277486"/>
            <a:ext cx="278633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D041F6F-39D9-9336-FDAE-4A7765CC3A11}"/>
              </a:ext>
            </a:extLst>
          </p:cNvPr>
          <p:cNvCxnSpPr>
            <a:cxnSpLocks/>
          </p:cNvCxnSpPr>
          <p:nvPr/>
        </p:nvCxnSpPr>
        <p:spPr>
          <a:xfrm>
            <a:off x="8502629" y="3275852"/>
            <a:ext cx="0" cy="5754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562B885-1254-BAF3-47EF-D162D563AC1B}"/>
              </a:ext>
            </a:extLst>
          </p:cNvPr>
          <p:cNvCxnSpPr>
            <a:cxnSpLocks/>
          </p:cNvCxnSpPr>
          <p:nvPr/>
        </p:nvCxnSpPr>
        <p:spPr>
          <a:xfrm>
            <a:off x="8508067" y="3851289"/>
            <a:ext cx="115430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3F72A7B-F24B-66ED-0341-29F139C6DA49}"/>
              </a:ext>
            </a:extLst>
          </p:cNvPr>
          <p:cNvCxnSpPr>
            <a:cxnSpLocks/>
            <a:endCxn id="74" idx="3"/>
          </p:cNvCxnSpPr>
          <p:nvPr/>
        </p:nvCxnSpPr>
        <p:spPr>
          <a:xfrm>
            <a:off x="10101379" y="6138826"/>
            <a:ext cx="1546435" cy="0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9650EE4-6811-885B-F816-864B5FACD8E9}"/>
              </a:ext>
            </a:extLst>
          </p:cNvPr>
          <p:cNvCxnSpPr>
            <a:cxnSpLocks/>
          </p:cNvCxnSpPr>
          <p:nvPr/>
        </p:nvCxnSpPr>
        <p:spPr>
          <a:xfrm>
            <a:off x="9659777" y="3851275"/>
            <a:ext cx="0" cy="2795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D1B56A4-0E8A-6E0E-1E74-1A01167FACAE}"/>
              </a:ext>
            </a:extLst>
          </p:cNvPr>
          <p:cNvCxnSpPr>
            <a:cxnSpLocks/>
          </p:cNvCxnSpPr>
          <p:nvPr/>
        </p:nvCxnSpPr>
        <p:spPr>
          <a:xfrm>
            <a:off x="9659777" y="4124657"/>
            <a:ext cx="4584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251BF4C-5C0D-3E13-0AA9-3783D75E696C}"/>
              </a:ext>
            </a:extLst>
          </p:cNvPr>
          <p:cNvCxnSpPr>
            <a:cxnSpLocks/>
          </p:cNvCxnSpPr>
          <p:nvPr/>
        </p:nvCxnSpPr>
        <p:spPr>
          <a:xfrm>
            <a:off x="10108984" y="4124657"/>
            <a:ext cx="0" cy="201416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TLSHAPE_SLT_7f2bcedfd4fc4f4da4b578dbe08273fd_Title">
            <a:extLst>
              <a:ext uri="{FF2B5EF4-FFF2-40B4-BE49-F238E27FC236}">
                <a16:creationId xmlns:a16="http://schemas.microsoft.com/office/drawing/2014/main" id="{DE8BB91A-427A-D3D7-8874-C2128D7EACAB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3774757" y="2893964"/>
            <a:ext cx="13081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Concept &amp; Design</a:t>
            </a:r>
          </a:p>
        </p:txBody>
      </p:sp>
      <p:sp>
        <p:nvSpPr>
          <p:cNvPr id="98" name="OTLSHAPE_SLT_384d1e118b444cf18a2defa81c1d4473_Title">
            <a:extLst>
              <a:ext uri="{FF2B5EF4-FFF2-40B4-BE49-F238E27FC236}">
                <a16:creationId xmlns:a16="http://schemas.microsoft.com/office/drawing/2014/main" id="{1AE2EF6C-234D-7A8E-0F48-6A2EC964E054}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3040210" y="3175306"/>
            <a:ext cx="2764595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Shielding Component Installation</a:t>
            </a:r>
          </a:p>
        </p:txBody>
      </p:sp>
      <p:sp>
        <p:nvSpPr>
          <p:cNvPr id="99" name="OTLSHAPE_TB_00000000000000000000000000000000_TodayMarkerShape">
            <a:extLst>
              <a:ext uri="{FF2B5EF4-FFF2-40B4-BE49-F238E27FC236}">
                <a16:creationId xmlns:a16="http://schemas.microsoft.com/office/drawing/2014/main" id="{DCB64E7B-988F-E380-02FD-891804B44175}"/>
              </a:ext>
            </a:extLst>
          </p:cNvPr>
          <p:cNvSpPr/>
          <p:nvPr>
            <p:custDataLst>
              <p:tags r:id="rId80"/>
            </p:custDataLst>
          </p:nvPr>
        </p:nvSpPr>
        <p:spPr>
          <a:xfrm rot="10800000">
            <a:off x="5372010" y="2178722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0" name="OTLSHAPE_TB_00000000000000000000000000000000_TodayMarkerText">
            <a:extLst>
              <a:ext uri="{FF2B5EF4-FFF2-40B4-BE49-F238E27FC236}">
                <a16:creationId xmlns:a16="http://schemas.microsoft.com/office/drawing/2014/main" id="{CE19F67D-ED03-84D2-C1CE-B099484BA3C9}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 flipH="1">
            <a:off x="5111767" y="1864733"/>
            <a:ext cx="637394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900" spc="-12">
                <a:solidFill>
                  <a:schemeClr val="dk1"/>
                </a:solidFill>
                <a:latin typeface="Calibri" panose="020F0502020204030204" pitchFamily="34" charset="0"/>
              </a:rPr>
              <a:t>CANREB CFI Closeout</a:t>
            </a:r>
          </a:p>
        </p:txBody>
      </p:sp>
      <p:sp>
        <p:nvSpPr>
          <p:cNvPr id="103" name="OTLSHAPE_TB_00000000000000000000000000000000_TodayMarkerShape">
            <a:extLst>
              <a:ext uri="{FF2B5EF4-FFF2-40B4-BE49-F238E27FC236}">
                <a16:creationId xmlns:a16="http://schemas.microsoft.com/office/drawing/2014/main" id="{29A23E2C-2A12-0DD3-5ECE-0DD4ABBA584F}"/>
              </a:ext>
            </a:extLst>
          </p:cNvPr>
          <p:cNvSpPr/>
          <p:nvPr>
            <p:custDataLst>
              <p:tags r:id="rId82"/>
            </p:custDataLst>
          </p:nvPr>
        </p:nvSpPr>
        <p:spPr>
          <a:xfrm rot="10800000">
            <a:off x="2708023" y="1608423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4" name="OTLSHAPE_TB_00000000000000000000000000000000_TodayMarkerText">
            <a:extLst>
              <a:ext uri="{FF2B5EF4-FFF2-40B4-BE49-F238E27FC236}">
                <a16:creationId xmlns:a16="http://schemas.microsoft.com/office/drawing/2014/main" id="{75663264-9D50-1C73-8CCF-950E26FB92FA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 flipH="1">
            <a:off x="2447780" y="1294434"/>
            <a:ext cx="637394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900" spc="-12">
                <a:solidFill>
                  <a:schemeClr val="dk1"/>
                </a:solidFill>
                <a:latin typeface="Calibri" panose="020F0502020204030204" pitchFamily="34" charset="0"/>
              </a:rPr>
              <a:t>ARIEL-I  CFI Closeout</a:t>
            </a:r>
          </a:p>
        </p:txBody>
      </p:sp>
      <p:sp>
        <p:nvSpPr>
          <p:cNvPr id="107" name="OTLSHAPE_TB_00000000000000000000000000000000_TodayMarkerShape">
            <a:extLst>
              <a:ext uri="{FF2B5EF4-FFF2-40B4-BE49-F238E27FC236}">
                <a16:creationId xmlns:a16="http://schemas.microsoft.com/office/drawing/2014/main" id="{FF7589F7-7B7B-1132-18EC-A389ABA10D7E}"/>
              </a:ext>
            </a:extLst>
          </p:cNvPr>
          <p:cNvSpPr/>
          <p:nvPr>
            <p:custDataLst>
              <p:tags r:id="rId84"/>
            </p:custDataLst>
          </p:nvPr>
        </p:nvSpPr>
        <p:spPr>
          <a:xfrm rot="10800000">
            <a:off x="10395250" y="5842449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OTLSHAPE_TB_00000000000000000000000000000000_TodayMarkerText">
            <a:extLst>
              <a:ext uri="{FF2B5EF4-FFF2-40B4-BE49-F238E27FC236}">
                <a16:creationId xmlns:a16="http://schemas.microsoft.com/office/drawing/2014/main" id="{0DCB6554-6068-F9DC-B324-F186768A7467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 flipH="1">
            <a:off x="10065862" y="5539336"/>
            <a:ext cx="775091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900" spc="-12">
                <a:solidFill>
                  <a:schemeClr val="dk1"/>
                </a:solidFill>
                <a:latin typeface="Calibri" panose="020F0502020204030204" pitchFamily="34" charset="0"/>
              </a:rPr>
              <a:t>Regular User Operation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CC4CCE-1FE4-B378-5F8D-930386058ECC}"/>
              </a:ext>
            </a:extLst>
          </p:cNvPr>
          <p:cNvCxnSpPr>
            <a:cxnSpLocks/>
            <a:endCxn id="37" idx="2"/>
          </p:cNvCxnSpPr>
          <p:nvPr/>
        </p:nvCxnSpPr>
        <p:spPr>
          <a:xfrm flipH="1" flipV="1">
            <a:off x="9111288" y="1462505"/>
            <a:ext cx="2646" cy="53040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6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5A33C-8D70-2817-194F-F881C75542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ARIEL RIB </a:t>
            </a:r>
            <a:r>
              <a:rPr lang="en-US" err="1"/>
              <a:t>Rampup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28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6A2AB-793E-50D7-05AF-9260F3B8E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D50ED-1235-D266-0410-E49C5DB7E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20" y="204095"/>
            <a:ext cx="11173429" cy="350306"/>
          </a:xfrm>
        </p:spPr>
        <p:txBody>
          <a:bodyPr/>
          <a:lstStyle/>
          <a:p>
            <a:pPr algn="l"/>
            <a:r>
              <a:rPr lang="en-CA" b="1" dirty="0"/>
              <a:t>ISAC operation without LS26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D3C96C-503C-E627-BDF3-E22516F4AC96}"/>
              </a:ext>
            </a:extLst>
          </p:cNvPr>
          <p:cNvGrpSpPr/>
          <p:nvPr/>
        </p:nvGrpSpPr>
        <p:grpSpPr>
          <a:xfrm>
            <a:off x="979420" y="1488159"/>
            <a:ext cx="3445179" cy="878859"/>
            <a:chOff x="283577" y="926802"/>
            <a:chExt cx="3445179" cy="8788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80E6F3-6990-2C2D-2EBB-A94ED25F0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7445" b="86628"/>
            <a:stretch/>
          </p:blipFill>
          <p:spPr>
            <a:xfrm>
              <a:off x="283577" y="926802"/>
              <a:ext cx="2497202" cy="7642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57D78D-EC80-CB00-2643-B2352E6F2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372" r="67445" b="73696"/>
            <a:stretch/>
          </p:blipFill>
          <p:spPr>
            <a:xfrm>
              <a:off x="1231554" y="1066625"/>
              <a:ext cx="2497202" cy="739036"/>
            </a:xfrm>
            <a:prstGeom prst="rect">
              <a:avLst/>
            </a:prstGeom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06E240-437D-0825-4116-A4261F11A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06925" y="1488159"/>
            <a:ext cx="3515356" cy="1089529"/>
          </a:xfrm>
        </p:spPr>
        <p:txBody>
          <a:bodyPr/>
          <a:lstStyle/>
          <a:p>
            <a:pPr marL="0" indent="0">
              <a:buNone/>
            </a:pPr>
            <a:r>
              <a:rPr lang="en-CA" sz="1800"/>
              <a:t>ISAC operation from June to December, generating about 3200 RIB hours per year available to experiments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8739E-9F69-8D1C-41B3-8AB4C7C1375D}"/>
              </a:ext>
            </a:extLst>
          </p:cNvPr>
          <p:cNvGrpSpPr/>
          <p:nvPr/>
        </p:nvGrpSpPr>
        <p:grpSpPr>
          <a:xfrm>
            <a:off x="498520" y="710574"/>
            <a:ext cx="7676442" cy="5707796"/>
            <a:chOff x="498520" y="710574"/>
            <a:chExt cx="7676442" cy="5707796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89407A9C-B00E-FED9-94ED-6353AB53B55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0715599"/>
                </p:ext>
              </p:extLst>
            </p:nvPr>
          </p:nvGraphicFramePr>
          <p:xfrm>
            <a:off x="498520" y="710574"/>
            <a:ext cx="7676442" cy="57077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711FF767-CC28-3F2F-3C5C-8F98356A4EBA}"/>
                </a:ext>
              </a:extLst>
            </p:cNvPr>
            <p:cNvSpPr txBox="1">
              <a:spLocks/>
            </p:cNvSpPr>
            <p:nvPr/>
          </p:nvSpPr>
          <p:spPr>
            <a:xfrm>
              <a:off x="1040460" y="1797247"/>
              <a:ext cx="3410890" cy="4551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endParaRPr lang="en-CA" sz="1800"/>
            </a:p>
          </p:txBody>
        </p:sp>
      </p:grpSp>
    </p:spTree>
    <p:extLst>
      <p:ext uri="{BB962C8B-B14F-4D97-AF65-F5344CB8AC3E}">
        <p14:creationId xmlns:p14="http://schemas.microsoft.com/office/powerpoint/2010/main" val="773408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94EA6-C4D1-EE48-935A-42C7D3C74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2CD3E90-3C62-80DC-60C3-A2A91953B2F2}"/>
              </a:ext>
            </a:extLst>
          </p:cNvPr>
          <p:cNvGraphicFramePr>
            <a:graphicFrameLocks/>
          </p:cNvGraphicFramePr>
          <p:nvPr/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57725E4-5AE4-CB51-7583-BD55C7B4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20" y="204095"/>
            <a:ext cx="11173429" cy="350306"/>
          </a:xfrm>
        </p:spPr>
        <p:txBody>
          <a:bodyPr/>
          <a:lstStyle/>
          <a:p>
            <a:pPr algn="l"/>
            <a:r>
              <a:rPr lang="en-CA" b="1"/>
              <a:t>LS26 – Comparison with ISAC Generated RIB alone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0044F9-3190-BB26-2648-72857518DFD7}"/>
              </a:ext>
            </a:extLst>
          </p:cNvPr>
          <p:cNvGrpSpPr/>
          <p:nvPr/>
        </p:nvGrpSpPr>
        <p:grpSpPr>
          <a:xfrm>
            <a:off x="979420" y="1488159"/>
            <a:ext cx="3445179" cy="878859"/>
            <a:chOff x="283577" y="926802"/>
            <a:chExt cx="3445179" cy="8788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FC349B-90A3-1426-83A2-B7C6DC00E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445" b="86628"/>
            <a:stretch/>
          </p:blipFill>
          <p:spPr>
            <a:xfrm>
              <a:off x="283577" y="926802"/>
              <a:ext cx="2497202" cy="7642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5D8346-C3BB-16AD-430F-E78FF7FBD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372" r="67445" b="73696"/>
            <a:stretch/>
          </p:blipFill>
          <p:spPr>
            <a:xfrm>
              <a:off x="1231554" y="1066625"/>
              <a:ext cx="2497202" cy="739036"/>
            </a:xfrm>
            <a:prstGeom prst="rect">
              <a:avLst/>
            </a:prstGeom>
          </p:spPr>
        </p:pic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E7DFFEB-E005-A281-F8FE-3E6816AFA1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1844" y="1183074"/>
            <a:ext cx="3565460" cy="4729500"/>
          </a:xfrm>
        </p:spPr>
        <p:txBody>
          <a:bodyPr/>
          <a:lstStyle/>
          <a:p>
            <a:pPr marL="0" indent="0">
              <a:buNone/>
            </a:pPr>
            <a:r>
              <a:rPr lang="en-CA" sz="1800" b="1"/>
              <a:t>Comments:</a:t>
            </a:r>
          </a:p>
          <a:p>
            <a:r>
              <a:rPr lang="en-CA" sz="1800"/>
              <a:t>LS26 and ARIEL project acceleration. </a:t>
            </a:r>
          </a:p>
          <a:p>
            <a:r>
              <a:rPr lang="en-CA" sz="1800"/>
              <a:t>ISAC moves back to 8 months operation, generating about 4400 RIB hours per year available to experiments </a:t>
            </a:r>
          </a:p>
          <a:p>
            <a:endParaRPr lang="en-CA" sz="1800"/>
          </a:p>
          <a:p>
            <a:pPr marL="0" indent="0">
              <a:buNone/>
            </a:pPr>
            <a:r>
              <a:rPr lang="en-CA" sz="1800" b="1"/>
              <a:t>Impact:</a:t>
            </a:r>
          </a:p>
          <a:p>
            <a:r>
              <a:rPr lang="en-CA" sz="1800"/>
              <a:t>Shutdown overhead fraction reduced. </a:t>
            </a:r>
          </a:p>
          <a:p>
            <a:r>
              <a:rPr lang="en-CA" sz="1800"/>
              <a:t>Resource competition with ARIEL greatly reduced</a:t>
            </a:r>
          </a:p>
          <a:p>
            <a:r>
              <a:rPr lang="en-CA" sz="1800"/>
              <a:t>Break-even point in accumulated RIB hours reached 2028-2029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E2D8AA-AEF8-45DF-6C7F-13EFEB82264D}"/>
              </a:ext>
            </a:extLst>
          </p:cNvPr>
          <p:cNvGrpSpPr/>
          <p:nvPr/>
        </p:nvGrpSpPr>
        <p:grpSpPr>
          <a:xfrm>
            <a:off x="498520" y="710574"/>
            <a:ext cx="7676442" cy="5707796"/>
            <a:chOff x="498520" y="710574"/>
            <a:chExt cx="7676442" cy="5707796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DBDDFABC-188C-B252-7183-136D360635A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9681777"/>
                </p:ext>
              </p:extLst>
            </p:nvPr>
          </p:nvGraphicFramePr>
          <p:xfrm>
            <a:off x="498520" y="710574"/>
            <a:ext cx="7676442" cy="57077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B14AAFCC-DABD-093B-3B53-FA8D893EB901}"/>
                </a:ext>
              </a:extLst>
            </p:cNvPr>
            <p:cNvSpPr txBox="1">
              <a:spLocks/>
            </p:cNvSpPr>
            <p:nvPr/>
          </p:nvSpPr>
          <p:spPr>
            <a:xfrm>
              <a:off x="2047874" y="1797247"/>
              <a:ext cx="2403475" cy="22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endParaRPr lang="en-CA" sz="1800"/>
            </a:p>
          </p:txBody>
        </p:sp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3B75001C-86BE-E0AE-6E4B-B36CA3C82548}"/>
                </a:ext>
              </a:extLst>
            </p:cNvPr>
            <p:cNvSpPr txBox="1">
              <a:spLocks/>
            </p:cNvSpPr>
            <p:nvPr/>
          </p:nvSpPr>
          <p:spPr>
            <a:xfrm>
              <a:off x="979420" y="1797247"/>
              <a:ext cx="871573" cy="4551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endParaRPr lang="en-CA" sz="1800"/>
            </a:p>
          </p:txBody>
        </p:sp>
      </p:grpSp>
    </p:spTree>
    <p:extLst>
      <p:ext uri="{BB962C8B-B14F-4D97-AF65-F5344CB8AC3E}">
        <p14:creationId xmlns:p14="http://schemas.microsoft.com/office/powerpoint/2010/main" val="6975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4C6A8-BEFD-F1E3-9B6C-B5FD8A8F9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9604-80E7-7F0B-9766-9EB7301B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20" y="204095"/>
            <a:ext cx="11463836" cy="350306"/>
          </a:xfrm>
        </p:spPr>
        <p:txBody>
          <a:bodyPr/>
          <a:lstStyle/>
          <a:p>
            <a:pPr algn="l"/>
            <a:r>
              <a:rPr lang="en-CA" b="1"/>
              <a:t>LS26 – Factoring in Additional RIB Hours from ARIEL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825D6D0-9E50-8F4F-3019-AA32A5736897}"/>
              </a:ext>
            </a:extLst>
          </p:cNvPr>
          <p:cNvGraphicFramePr>
            <a:graphicFrameLocks/>
          </p:cNvGraphicFramePr>
          <p:nvPr/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D049527-46DC-38DB-2A35-29C3862FA046}"/>
              </a:ext>
            </a:extLst>
          </p:cNvPr>
          <p:cNvGraphicFramePr>
            <a:graphicFrameLocks/>
          </p:cNvGraphicFramePr>
          <p:nvPr/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E772DF78-370D-32D0-3FA0-34B43CDE813F}"/>
              </a:ext>
            </a:extLst>
          </p:cNvPr>
          <p:cNvGrpSpPr/>
          <p:nvPr/>
        </p:nvGrpSpPr>
        <p:grpSpPr>
          <a:xfrm>
            <a:off x="979420" y="1488159"/>
            <a:ext cx="3445179" cy="878859"/>
            <a:chOff x="283577" y="926802"/>
            <a:chExt cx="3445179" cy="8788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0CD6CD1-8EA2-7EC4-5547-1ED1963C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7445" b="86628"/>
            <a:stretch/>
          </p:blipFill>
          <p:spPr>
            <a:xfrm>
              <a:off x="283577" y="926802"/>
              <a:ext cx="2497202" cy="76421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E76888-BDCB-46C4-5F7B-DA7EC3FD5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372" r="67445" b="73696"/>
            <a:stretch/>
          </p:blipFill>
          <p:spPr>
            <a:xfrm>
              <a:off x="1231554" y="1066625"/>
              <a:ext cx="2497202" cy="739036"/>
            </a:xfrm>
            <a:prstGeom prst="rect">
              <a:avLst/>
            </a:prstGeom>
          </p:spPr>
        </p:pic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CFD100-1EE1-3A98-E68D-324758378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1844" y="757190"/>
            <a:ext cx="3590512" cy="5726696"/>
          </a:xfrm>
        </p:spPr>
        <p:txBody>
          <a:bodyPr/>
          <a:lstStyle/>
          <a:p>
            <a:pPr marL="0" indent="0">
              <a:buNone/>
            </a:pPr>
            <a:r>
              <a:rPr lang="en-CA" sz="1800" b="1"/>
              <a:t>Comments:</a:t>
            </a:r>
          </a:p>
          <a:p>
            <a:r>
              <a:rPr lang="en-CA" sz="1800"/>
              <a:t>LS26 and ARIEL project acceleration. </a:t>
            </a:r>
          </a:p>
          <a:p>
            <a:r>
              <a:rPr lang="en-CA" sz="1800"/>
              <a:t>ISAC moves back to 8 months operation, generating about 4400 RIB hours per year available to experiments.</a:t>
            </a:r>
          </a:p>
          <a:p>
            <a:r>
              <a:rPr lang="en-CA" sz="1800"/>
              <a:t>ARIEL gradually ramping up to 2-3 targets per year per station in 2030</a:t>
            </a:r>
          </a:p>
          <a:p>
            <a:pPr marL="0" indent="0">
              <a:buNone/>
            </a:pPr>
            <a:r>
              <a:rPr lang="en-CA" sz="1800" b="1"/>
              <a:t>Impact:</a:t>
            </a:r>
          </a:p>
          <a:p>
            <a:r>
              <a:rPr lang="en-CA" sz="1800"/>
              <a:t>Shutdown overhead fraction reduced</a:t>
            </a:r>
          </a:p>
          <a:p>
            <a:r>
              <a:rPr lang="en-CA" sz="1800"/>
              <a:t>Resource competition with ARIEL greatly reduced and site-wide services less loaded from ARIEL</a:t>
            </a:r>
          </a:p>
          <a:p>
            <a:r>
              <a:rPr lang="en-CA" sz="1800"/>
              <a:t>Break-even point in </a:t>
            </a:r>
            <a:br>
              <a:rPr lang="en-CA" sz="1800"/>
            </a:br>
            <a:r>
              <a:rPr lang="en-CA" sz="1800"/>
              <a:t>accumulated RIB hours </a:t>
            </a:r>
            <a:br>
              <a:rPr lang="en-CA" sz="1800"/>
            </a:br>
            <a:r>
              <a:rPr lang="en-CA" sz="1800"/>
              <a:t>reached earlier. </a:t>
            </a:r>
          </a:p>
        </p:txBody>
      </p:sp>
    </p:spTree>
    <p:extLst>
      <p:ext uri="{BB962C8B-B14F-4D97-AF65-F5344CB8AC3E}">
        <p14:creationId xmlns:p14="http://schemas.microsoft.com/office/powerpoint/2010/main" val="69712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97E00-7C1B-168D-1690-1D9EBFB4AB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TRIUMF accelerators</a:t>
            </a:r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FA56A0-5ED8-8BD0-2D0C-2F4A45AD5888}"/>
              </a:ext>
            </a:extLst>
          </p:cNvPr>
          <p:cNvSpPr/>
          <p:nvPr/>
        </p:nvSpPr>
        <p:spPr>
          <a:xfrm>
            <a:off x="7670633" y="5438652"/>
            <a:ext cx="1890405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Muons for </a:t>
            </a:r>
          </a:p>
          <a:p>
            <a:pPr algn="ctr"/>
            <a:r>
              <a:rPr lang="en-US" sz="1411">
                <a:solidFill>
                  <a:srgbClr val="002060"/>
                </a:solidFill>
              </a:rPr>
              <a:t>material science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A2ABE0BD-377F-F6C9-0427-32438102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3285804" y="4648188"/>
            <a:ext cx="1465006" cy="135401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E5793E-AD53-B45D-A25E-A55EC8AF02A6}"/>
              </a:ext>
            </a:extLst>
          </p:cNvPr>
          <p:cNvSpPr txBox="1">
            <a:spLocks/>
          </p:cNvSpPr>
          <p:nvPr/>
        </p:nvSpPr>
        <p:spPr>
          <a:xfrm>
            <a:off x="3055006" y="6031046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400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31EC47-D868-511E-CCD8-4540CDD9AF6E}"/>
              </a:ext>
            </a:extLst>
          </p:cNvPr>
          <p:cNvCxnSpPr>
            <a:cxnSpLocks/>
          </p:cNvCxnSpPr>
          <p:nvPr/>
        </p:nvCxnSpPr>
        <p:spPr>
          <a:xfrm>
            <a:off x="4038692" y="5964743"/>
            <a:ext cx="7955254" cy="5194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A3A0E-B74D-4DDE-06C7-D0BA78CDDB1E}"/>
              </a:ext>
            </a:extLst>
          </p:cNvPr>
          <p:cNvCxnSpPr>
            <a:cxnSpLocks/>
          </p:cNvCxnSpPr>
          <p:nvPr/>
        </p:nvCxnSpPr>
        <p:spPr>
          <a:xfrm flipV="1">
            <a:off x="4548451" y="384074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24B03-2513-B032-9849-53162FEF8F1B}"/>
              </a:ext>
            </a:extLst>
          </p:cNvPr>
          <p:cNvCxnSpPr>
            <a:cxnSpLocks/>
          </p:cNvCxnSpPr>
          <p:nvPr/>
        </p:nvCxnSpPr>
        <p:spPr>
          <a:xfrm flipH="1" flipV="1">
            <a:off x="1789969" y="3698592"/>
            <a:ext cx="4169" cy="13855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0530F3-41A3-17AD-DD85-285B60A59693}"/>
              </a:ext>
            </a:extLst>
          </p:cNvPr>
          <p:cNvCxnSpPr>
            <a:cxnSpLocks/>
          </p:cNvCxnSpPr>
          <p:nvPr/>
        </p:nvCxnSpPr>
        <p:spPr>
          <a:xfrm flipH="1" flipV="1">
            <a:off x="4158175" y="386432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57147D-F0DA-90FE-C580-78CCAC59BDC2}"/>
              </a:ext>
            </a:extLst>
          </p:cNvPr>
          <p:cNvCxnSpPr>
            <a:cxnSpLocks/>
          </p:cNvCxnSpPr>
          <p:nvPr/>
        </p:nvCxnSpPr>
        <p:spPr>
          <a:xfrm flipV="1">
            <a:off x="5246714" y="4040152"/>
            <a:ext cx="759729" cy="123844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FE7F4F-A502-2B4E-AE8B-1B09C2E75798}"/>
              </a:ext>
            </a:extLst>
          </p:cNvPr>
          <p:cNvCxnSpPr>
            <a:cxnSpLocks/>
          </p:cNvCxnSpPr>
          <p:nvPr/>
        </p:nvCxnSpPr>
        <p:spPr>
          <a:xfrm>
            <a:off x="4557725" y="5273773"/>
            <a:ext cx="688530" cy="0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ACA56F-2527-2273-4F55-6EF023396593}"/>
              </a:ext>
            </a:extLst>
          </p:cNvPr>
          <p:cNvSpPr/>
          <p:nvPr/>
        </p:nvSpPr>
        <p:spPr>
          <a:xfrm>
            <a:off x="5948950" y="3537291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PIF</a:t>
            </a:r>
            <a:endParaRPr lang="en-CA" sz="1588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8AD0A2-B3EA-374A-02DE-24049962A4DD}"/>
              </a:ext>
            </a:extLst>
          </p:cNvPr>
          <p:cNvSpPr/>
          <p:nvPr/>
        </p:nvSpPr>
        <p:spPr>
          <a:xfrm>
            <a:off x="6334190" y="4786633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STF</a:t>
            </a:r>
            <a:endParaRPr lang="en-CA" sz="1588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5D6703-1EEA-41D3-ED11-2DE196725382}"/>
              </a:ext>
            </a:extLst>
          </p:cNvPr>
          <p:cNvSpPr/>
          <p:nvPr/>
        </p:nvSpPr>
        <p:spPr>
          <a:xfrm>
            <a:off x="7812377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T1</a:t>
            </a:r>
            <a:endParaRPr lang="en-CA" sz="1588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612D79-D5F3-893A-E53C-CE2F8637AB95}"/>
              </a:ext>
            </a:extLst>
          </p:cNvPr>
          <p:cNvSpPr/>
          <p:nvPr/>
        </p:nvSpPr>
        <p:spPr>
          <a:xfrm>
            <a:off x="8701750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T2</a:t>
            </a:r>
            <a:endParaRPr lang="en-CA" sz="1588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BDB7C2-576E-6D5C-7AE7-7F0FB4BCA86B}"/>
              </a:ext>
            </a:extLst>
          </p:cNvPr>
          <p:cNvSpPr/>
          <p:nvPr/>
        </p:nvSpPr>
        <p:spPr>
          <a:xfrm>
            <a:off x="5905765" y="4718622"/>
            <a:ext cx="1576063" cy="1100901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 baseline="30000"/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82</a:t>
            </a:r>
            <a:r>
              <a:rPr lang="en-US" sz="1411">
                <a:solidFill>
                  <a:srgbClr val="002060"/>
                </a:solidFill>
              </a:rPr>
              <a:t>Sr medical production</a:t>
            </a:r>
            <a:endParaRPr lang="en-CA" sz="1411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A80DF7-71EC-9AE7-C82F-DC8BDBEE3B29}"/>
              </a:ext>
            </a:extLst>
          </p:cNvPr>
          <p:cNvCxnSpPr>
            <a:cxnSpLocks/>
          </p:cNvCxnSpPr>
          <p:nvPr/>
        </p:nvCxnSpPr>
        <p:spPr>
          <a:xfrm>
            <a:off x="3059357" y="1855471"/>
            <a:ext cx="1048995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026E94D-2282-0C42-7428-7C9887279BAE}"/>
              </a:ext>
            </a:extLst>
          </p:cNvPr>
          <p:cNvSpPr txBox="1">
            <a:spLocks/>
          </p:cNvSpPr>
          <p:nvPr/>
        </p:nvSpPr>
        <p:spPr>
          <a:xfrm>
            <a:off x="981471" y="5809063"/>
            <a:ext cx="1898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30 MeV – 10 mA </a:t>
            </a:r>
          </a:p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e- LINAC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6457BF-3481-C5C1-9E7F-B454988D6463}"/>
              </a:ext>
            </a:extLst>
          </p:cNvPr>
          <p:cNvCxnSpPr>
            <a:cxnSpLocks/>
          </p:cNvCxnSpPr>
          <p:nvPr/>
        </p:nvCxnSpPr>
        <p:spPr>
          <a:xfrm flipV="1">
            <a:off x="1787787" y="2682588"/>
            <a:ext cx="473468" cy="525750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1E8C86D-8826-820B-62BF-8929246D7B25}"/>
              </a:ext>
            </a:extLst>
          </p:cNvPr>
          <p:cNvSpPr/>
          <p:nvPr/>
        </p:nvSpPr>
        <p:spPr>
          <a:xfrm rot="2760550">
            <a:off x="1895044" y="5296806"/>
            <a:ext cx="500929" cy="300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B28320-9FCD-2752-CD9F-68D0467424A4}"/>
              </a:ext>
            </a:extLst>
          </p:cNvPr>
          <p:cNvCxnSpPr>
            <a:cxnSpLocks/>
          </p:cNvCxnSpPr>
          <p:nvPr/>
        </p:nvCxnSpPr>
        <p:spPr>
          <a:xfrm flipH="1" flipV="1">
            <a:off x="1790962" y="5076660"/>
            <a:ext cx="208822" cy="2184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7AD36C-33AE-5BD1-E006-0D0FA142A9F5}"/>
              </a:ext>
            </a:extLst>
          </p:cNvPr>
          <p:cNvCxnSpPr>
            <a:cxnSpLocks/>
          </p:cNvCxnSpPr>
          <p:nvPr/>
        </p:nvCxnSpPr>
        <p:spPr>
          <a:xfrm flipV="1">
            <a:off x="4549798" y="4204529"/>
            <a:ext cx="0" cy="71538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41B302A-6D6C-191E-EDDA-5DC077324494}"/>
              </a:ext>
            </a:extLst>
          </p:cNvPr>
          <p:cNvSpPr/>
          <p:nvPr/>
        </p:nvSpPr>
        <p:spPr>
          <a:xfrm>
            <a:off x="5819454" y="3305187"/>
            <a:ext cx="3341775" cy="105446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411">
                <a:solidFill>
                  <a:srgbClr val="002060"/>
                </a:solidFill>
              </a:rPr>
              <a:t>120 MeV – 10 </a:t>
            </a:r>
            <a:r>
              <a:rPr lang="en-US" sz="1411" err="1">
                <a:solidFill>
                  <a:srgbClr val="002060"/>
                </a:solidFill>
              </a:rPr>
              <a:t>nA</a:t>
            </a:r>
            <a:endParaRPr lang="en-US" sz="1411">
              <a:solidFill>
                <a:srgbClr val="002060"/>
              </a:solidFill>
            </a:endParaRPr>
          </a:p>
          <a:p>
            <a:pPr algn="r"/>
            <a:r>
              <a:rPr lang="en-US" sz="1411">
                <a:solidFill>
                  <a:srgbClr val="002060"/>
                </a:solidFill>
              </a:rPr>
              <a:t>Electronics irradiations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Proton FLASH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Ocular melanoma treatments (-2019)</a:t>
            </a:r>
          </a:p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228EFA-6B4F-E4C3-A122-3A73D6ADFA28}"/>
              </a:ext>
            </a:extLst>
          </p:cNvPr>
          <p:cNvSpPr/>
          <p:nvPr/>
        </p:nvSpPr>
        <p:spPr>
          <a:xfrm rot="18766280">
            <a:off x="3794489" y="352938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3C95BBD-26CA-0E3D-4A04-7E4EAE37D01A}"/>
              </a:ext>
            </a:extLst>
          </p:cNvPr>
          <p:cNvSpPr/>
          <p:nvPr/>
        </p:nvSpPr>
        <p:spPr>
          <a:xfrm rot="2634991">
            <a:off x="4621527" y="353866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078EADB-807C-7E7E-40F7-7FE5E27C2011}"/>
              </a:ext>
            </a:extLst>
          </p:cNvPr>
          <p:cNvGrpSpPr/>
          <p:nvPr/>
        </p:nvGrpSpPr>
        <p:grpSpPr>
          <a:xfrm>
            <a:off x="9909989" y="1191624"/>
            <a:ext cx="2064687" cy="2467528"/>
            <a:chOff x="9220010" y="1211378"/>
            <a:chExt cx="2064687" cy="246752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D8C8E5-62DE-AD11-EE55-81B449BCA445}"/>
                </a:ext>
              </a:extLst>
            </p:cNvPr>
            <p:cNvSpPr/>
            <p:nvPr/>
          </p:nvSpPr>
          <p:spPr>
            <a:xfrm>
              <a:off x="9220010" y="1211378"/>
              <a:ext cx="2064687" cy="2467528"/>
            </a:xfrm>
            <a:prstGeom prst="roundRect">
              <a:avLst>
                <a:gd name="adj" fmla="val 6373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pic>
          <p:nvPicPr>
            <p:cNvPr id="30" name="Picture 29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30FF7A0-8D28-276F-EEA3-55397F9C9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1734457"/>
              <a:ext cx="365763" cy="33805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9DD87E-795E-FAB4-B4ED-015EFC17C640}"/>
                </a:ext>
              </a:extLst>
            </p:cNvPr>
            <p:cNvSpPr txBox="1"/>
            <p:nvPr/>
          </p:nvSpPr>
          <p:spPr>
            <a:xfrm>
              <a:off x="9833705" y="1712197"/>
              <a:ext cx="945030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13</a:t>
              </a:r>
            </a:p>
          </p:txBody>
        </p:sp>
        <p:pic>
          <p:nvPicPr>
            <p:cNvPr id="32" name="Picture 31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B9213F69-E0DC-C1E7-3CFE-16A5C9CC2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2184119"/>
              <a:ext cx="365763" cy="33805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514F8D-2DCB-B1F6-D395-FE0410ACF11C}"/>
                </a:ext>
              </a:extLst>
            </p:cNvPr>
            <p:cNvSpPr txBox="1"/>
            <p:nvPr/>
          </p:nvSpPr>
          <p:spPr>
            <a:xfrm>
              <a:off x="9830721" y="2178723"/>
              <a:ext cx="1097611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30-1</a:t>
              </a:r>
            </a:p>
          </p:txBody>
        </p:sp>
        <p:pic>
          <p:nvPicPr>
            <p:cNvPr id="34" name="Picture 33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8421754B-77AC-2EAF-A42B-FDF776279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2659343"/>
              <a:ext cx="365763" cy="3380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FC61E2-CD68-AD05-3457-05C668BE14AF}"/>
                </a:ext>
              </a:extLst>
            </p:cNvPr>
            <p:cNvSpPr txBox="1"/>
            <p:nvPr/>
          </p:nvSpPr>
          <p:spPr>
            <a:xfrm>
              <a:off x="9833706" y="2653947"/>
              <a:ext cx="1201097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30-2</a:t>
              </a:r>
            </a:p>
          </p:txBody>
        </p:sp>
        <p:pic>
          <p:nvPicPr>
            <p:cNvPr id="83" name="Picture 82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E6C120C4-1651-D993-7367-A340EF49D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3183738"/>
              <a:ext cx="365763" cy="33805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3833BF-B5DE-C799-2755-60DCB7EC5304}"/>
                </a:ext>
              </a:extLst>
            </p:cNvPr>
            <p:cNvSpPr txBox="1"/>
            <p:nvPr/>
          </p:nvSpPr>
          <p:spPr>
            <a:xfrm>
              <a:off x="9848453" y="3176436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24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C7F8E08-750B-7A10-3570-075DBF93208C}"/>
                </a:ext>
              </a:extLst>
            </p:cNvPr>
            <p:cNvSpPr txBox="1"/>
            <p:nvPr/>
          </p:nvSpPr>
          <p:spPr>
            <a:xfrm>
              <a:off x="9389675" y="1292634"/>
              <a:ext cx="1768713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Medical isotopes</a:t>
              </a:r>
              <a:endParaRPr lang="en-CA" sz="1588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F85BE6-2296-E020-BCB6-3BE36BC94320}"/>
              </a:ext>
            </a:extLst>
          </p:cNvPr>
          <p:cNvSpPr/>
          <p:nvPr/>
        </p:nvSpPr>
        <p:spPr>
          <a:xfrm rot="18766280">
            <a:off x="2155820" y="2277185"/>
            <a:ext cx="729205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AETE</a:t>
            </a:r>
            <a:endParaRPr lang="en-CA" sz="2116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F295B6-FFBE-78A6-1670-C83F28EAB329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2768015" y="1855471"/>
            <a:ext cx="297692" cy="30658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64F4D-2EED-3E02-075E-ED32032935CB}"/>
              </a:ext>
            </a:extLst>
          </p:cNvPr>
          <p:cNvCxnSpPr>
            <a:cxnSpLocks/>
          </p:cNvCxnSpPr>
          <p:nvPr/>
        </p:nvCxnSpPr>
        <p:spPr>
          <a:xfrm flipV="1">
            <a:off x="4529364" y="270680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980056-EB17-C016-C5B0-AE900DA8B5E6}"/>
              </a:ext>
            </a:extLst>
          </p:cNvPr>
          <p:cNvCxnSpPr>
            <a:cxnSpLocks/>
          </p:cNvCxnSpPr>
          <p:nvPr/>
        </p:nvCxnSpPr>
        <p:spPr>
          <a:xfrm flipH="1" flipV="1">
            <a:off x="4520431" y="324601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1B79DA-757E-DEC7-F505-0F960BC6A93E}"/>
              </a:ext>
            </a:extLst>
          </p:cNvPr>
          <p:cNvCxnSpPr>
            <a:cxnSpLocks/>
          </p:cNvCxnSpPr>
          <p:nvPr/>
        </p:nvCxnSpPr>
        <p:spPr>
          <a:xfrm flipV="1">
            <a:off x="4346719" y="324601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75451D7-EB0F-2AA2-54FE-0CC24B7FCBB4}"/>
              </a:ext>
            </a:extLst>
          </p:cNvPr>
          <p:cNvSpPr txBox="1"/>
          <p:nvPr/>
        </p:nvSpPr>
        <p:spPr>
          <a:xfrm>
            <a:off x="799861" y="1624995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(ARIEL)</a:t>
            </a:r>
            <a:endParaRPr lang="en-CA" sz="1100">
              <a:solidFill>
                <a:srgbClr val="00206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99D3FD6-015A-4C41-B402-AAA3FA93D8E5}"/>
              </a:ext>
            </a:extLst>
          </p:cNvPr>
          <p:cNvSpPr/>
          <p:nvPr/>
        </p:nvSpPr>
        <p:spPr>
          <a:xfrm>
            <a:off x="9797341" y="5437284"/>
            <a:ext cx="1361047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225</a:t>
            </a:r>
            <a:r>
              <a:rPr lang="en-US" sz="1411">
                <a:solidFill>
                  <a:srgbClr val="002060"/>
                </a:solidFill>
              </a:rPr>
              <a:t>Ac </a:t>
            </a:r>
            <a:r>
              <a:rPr lang="en-US" sz="1411" i="1">
                <a:solidFill>
                  <a:srgbClr val="002060"/>
                </a:solidFill>
              </a:rPr>
              <a:t>et al</a:t>
            </a:r>
            <a:r>
              <a:rPr lang="en-US" sz="1411">
                <a:solidFill>
                  <a:srgbClr val="002060"/>
                </a:solidFill>
              </a:rPr>
              <a:t>. production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17BB31-BDB6-1D34-B29E-4F2304F4F82C}"/>
              </a:ext>
            </a:extLst>
          </p:cNvPr>
          <p:cNvSpPr/>
          <p:nvPr/>
        </p:nvSpPr>
        <p:spPr>
          <a:xfrm>
            <a:off x="9998829" y="5524637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IPF</a:t>
            </a:r>
            <a:endParaRPr lang="en-CA" sz="1588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A4100D-C11B-D793-BC12-9B9D57B9BAF2}"/>
              </a:ext>
            </a:extLst>
          </p:cNvPr>
          <p:cNvSpPr/>
          <p:nvPr/>
        </p:nvSpPr>
        <p:spPr>
          <a:xfrm>
            <a:off x="10728829" y="4189468"/>
            <a:ext cx="1265117" cy="1054468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Neutron Irradiations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06E78D1-24CB-940F-F751-5C072FB4DDA9}"/>
              </a:ext>
            </a:extLst>
          </p:cNvPr>
          <p:cNvSpPr/>
          <p:nvPr/>
        </p:nvSpPr>
        <p:spPr>
          <a:xfrm>
            <a:off x="10973794" y="4228905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NIF</a:t>
            </a:r>
            <a:endParaRPr lang="en-CA" sz="1588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5A7BCA-C082-F59C-AF69-F62BA884BFE6}"/>
              </a:ext>
            </a:extLst>
          </p:cNvPr>
          <p:cNvSpPr/>
          <p:nvPr/>
        </p:nvSpPr>
        <p:spPr>
          <a:xfrm>
            <a:off x="11324857" y="5865229"/>
            <a:ext cx="343400" cy="209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400B4CE-4970-725F-57A6-C94AA4F1C9F1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11490325" y="5243936"/>
            <a:ext cx="6232" cy="621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9F4B60F-271A-C98A-21C0-F4197D2F0FB0}"/>
              </a:ext>
            </a:extLst>
          </p:cNvPr>
          <p:cNvCxnSpPr>
            <a:cxnSpLocks/>
          </p:cNvCxnSpPr>
          <p:nvPr/>
        </p:nvCxnSpPr>
        <p:spPr>
          <a:xfrm>
            <a:off x="11553018" y="5243936"/>
            <a:ext cx="0" cy="622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EECCA11-55C5-3D38-F862-BB29569A74A1}"/>
              </a:ext>
            </a:extLst>
          </p:cNvPr>
          <p:cNvSpPr/>
          <p:nvPr/>
        </p:nvSpPr>
        <p:spPr>
          <a:xfrm>
            <a:off x="4108352" y="1243722"/>
            <a:ext cx="2999660" cy="1479875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Radioactive Ion Beams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~10 user facilities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Nuclear &amp; atomic physics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Material science</a:t>
            </a: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D643CD-B8C7-F7BC-DDAA-74242B4FACC8}"/>
              </a:ext>
            </a:extLst>
          </p:cNvPr>
          <p:cNvSpPr/>
          <p:nvPr/>
        </p:nvSpPr>
        <p:spPr>
          <a:xfrm>
            <a:off x="4474543" y="1319729"/>
            <a:ext cx="2110083" cy="357664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ISAC I and II halls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1B7FB8F-B7FC-92EE-ED8E-B46CBC5AAA57}"/>
              </a:ext>
            </a:extLst>
          </p:cNvPr>
          <p:cNvSpPr/>
          <p:nvPr/>
        </p:nvSpPr>
        <p:spPr>
          <a:xfrm>
            <a:off x="212985" y="1016334"/>
            <a:ext cx="2949172" cy="5599789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BE2C660-F9E2-39B5-5552-49729049A405}"/>
              </a:ext>
            </a:extLst>
          </p:cNvPr>
          <p:cNvSpPr/>
          <p:nvPr/>
        </p:nvSpPr>
        <p:spPr>
          <a:xfrm>
            <a:off x="3270064" y="3032359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BA012E-7109-AA50-EE41-B27B22F9BE54}"/>
              </a:ext>
            </a:extLst>
          </p:cNvPr>
          <p:cNvSpPr txBox="1"/>
          <p:nvPr/>
        </p:nvSpPr>
        <p:spPr>
          <a:xfrm>
            <a:off x="3308756" y="2981228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(ISAC)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4B1C1E-7B65-9930-9133-9A4BFE6035E7}"/>
              </a:ext>
            </a:extLst>
          </p:cNvPr>
          <p:cNvSpPr/>
          <p:nvPr/>
        </p:nvSpPr>
        <p:spPr>
          <a:xfrm>
            <a:off x="5436291" y="275212"/>
            <a:ext cx="155616" cy="168727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65FB33-76F1-1DB4-8FAA-7D1375B06E4B}"/>
              </a:ext>
            </a:extLst>
          </p:cNvPr>
          <p:cNvSpPr txBox="1"/>
          <p:nvPr/>
        </p:nvSpPr>
        <p:spPr>
          <a:xfrm>
            <a:off x="5607443" y="196702"/>
            <a:ext cx="202498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User facilities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7D63095-8C49-0A3D-D221-500990AD3475}"/>
              </a:ext>
            </a:extLst>
          </p:cNvPr>
          <p:cNvSpPr/>
          <p:nvPr/>
        </p:nvSpPr>
        <p:spPr>
          <a:xfrm>
            <a:off x="5436291" y="541150"/>
            <a:ext cx="155616" cy="168727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BD9B0D-DE7E-7D92-BD1F-8C87C95D22F0}"/>
              </a:ext>
            </a:extLst>
          </p:cNvPr>
          <p:cNvSpPr txBox="1"/>
          <p:nvPr/>
        </p:nvSpPr>
        <p:spPr>
          <a:xfrm>
            <a:off x="5607443" y="462639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ISAC ISOL targets (since 2000s)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681A2-A7B3-571D-017E-9EAA8C7E5329}"/>
              </a:ext>
            </a:extLst>
          </p:cNvPr>
          <p:cNvSpPr txBox="1"/>
          <p:nvPr/>
        </p:nvSpPr>
        <p:spPr>
          <a:xfrm>
            <a:off x="5607443" y="743957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ARIEL ISOL targets (from ~2025)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6C74840-3482-7A5B-52A1-E804E1E44936}"/>
              </a:ext>
            </a:extLst>
          </p:cNvPr>
          <p:cNvSpPr/>
          <p:nvPr/>
        </p:nvSpPr>
        <p:spPr>
          <a:xfrm>
            <a:off x="5436291" y="817017"/>
            <a:ext cx="155616" cy="168727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0F9F972-3C29-86EA-E305-1C66C0E93EB0}"/>
              </a:ext>
            </a:extLst>
          </p:cNvPr>
          <p:cNvSpPr/>
          <p:nvPr/>
        </p:nvSpPr>
        <p:spPr>
          <a:xfrm>
            <a:off x="8718647" y="275212"/>
            <a:ext cx="171153" cy="168727"/>
          </a:xfrm>
          <a:prstGeom prst="roundRect">
            <a:avLst/>
          </a:prstGeom>
          <a:solidFill>
            <a:srgbClr val="009FE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8599FC-203D-1484-D6ED-DF9AD6D92B4D}"/>
              </a:ext>
            </a:extLst>
          </p:cNvPr>
          <p:cNvSpPr txBox="1"/>
          <p:nvPr/>
        </p:nvSpPr>
        <p:spPr>
          <a:xfrm>
            <a:off x="8889799" y="196702"/>
            <a:ext cx="3247961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Cyclotron &amp; beamlines (since ~1975)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0D5BAF-9461-152D-3454-6CAA7FB9386F}"/>
              </a:ext>
            </a:extLst>
          </p:cNvPr>
          <p:cNvSpPr/>
          <p:nvPr/>
        </p:nvSpPr>
        <p:spPr>
          <a:xfrm>
            <a:off x="8719397" y="822662"/>
            <a:ext cx="171153" cy="168727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928C3B-2662-D473-422D-06F175A8B864}"/>
              </a:ext>
            </a:extLst>
          </p:cNvPr>
          <p:cNvSpPr txBox="1"/>
          <p:nvPr/>
        </p:nvSpPr>
        <p:spPr>
          <a:xfrm>
            <a:off x="8890549" y="747327"/>
            <a:ext cx="308846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E-</a:t>
            </a:r>
            <a:r>
              <a:rPr lang="en-US" sz="1411" err="1"/>
              <a:t>linac</a:t>
            </a:r>
            <a:r>
              <a:rPr lang="en-US" sz="1411"/>
              <a:t> and beamline (since ~2013)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ECB8D42-44F4-72AB-E229-4112F3D7695C}"/>
              </a:ext>
            </a:extLst>
          </p:cNvPr>
          <p:cNvSpPr/>
          <p:nvPr/>
        </p:nvSpPr>
        <p:spPr>
          <a:xfrm>
            <a:off x="8718644" y="537562"/>
            <a:ext cx="171153" cy="16872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AE052A-557F-B246-2D1A-3F726727F05A}"/>
              </a:ext>
            </a:extLst>
          </p:cNvPr>
          <p:cNvSpPr txBox="1"/>
          <p:nvPr/>
        </p:nvSpPr>
        <p:spPr>
          <a:xfrm>
            <a:off x="8889797" y="467945"/>
            <a:ext cx="268034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RIB lines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1A2A59B-462B-56A1-D669-16AD5F7B5EE6}"/>
              </a:ext>
            </a:extLst>
          </p:cNvPr>
          <p:cNvSpPr/>
          <p:nvPr/>
        </p:nvSpPr>
        <p:spPr>
          <a:xfrm rot="18766280">
            <a:off x="1795778" y="1901695"/>
            <a:ext cx="813426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APTW</a:t>
            </a:r>
            <a:endParaRPr lang="en-CA" sz="2116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75A4C4-7B1B-A48C-81B5-E36C4E089D1E}"/>
              </a:ext>
            </a:extLst>
          </p:cNvPr>
          <p:cNvCxnSpPr>
            <a:cxnSpLocks/>
          </p:cNvCxnSpPr>
          <p:nvPr/>
        </p:nvCxnSpPr>
        <p:spPr>
          <a:xfrm flipV="1">
            <a:off x="2490756" y="1419471"/>
            <a:ext cx="301282" cy="354311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84EA8DB-39A6-437E-5487-BC6DF841108C}"/>
              </a:ext>
            </a:extLst>
          </p:cNvPr>
          <p:cNvCxnSpPr>
            <a:cxnSpLocks/>
          </p:cNvCxnSpPr>
          <p:nvPr/>
        </p:nvCxnSpPr>
        <p:spPr>
          <a:xfrm flipV="1">
            <a:off x="2792038" y="1418825"/>
            <a:ext cx="1316314" cy="8447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3F316B5-9722-A4FC-8714-2DF40BD8882E}"/>
              </a:ext>
            </a:extLst>
          </p:cNvPr>
          <p:cNvCxnSpPr>
            <a:cxnSpLocks/>
          </p:cNvCxnSpPr>
          <p:nvPr/>
        </p:nvCxnSpPr>
        <p:spPr>
          <a:xfrm flipV="1">
            <a:off x="811450" y="2346411"/>
            <a:ext cx="1114853" cy="1136350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CD44BB8-DAE2-7F8D-0407-1302DC32435A}"/>
              </a:ext>
            </a:extLst>
          </p:cNvPr>
          <p:cNvCxnSpPr>
            <a:cxnSpLocks/>
          </p:cNvCxnSpPr>
          <p:nvPr/>
        </p:nvCxnSpPr>
        <p:spPr>
          <a:xfrm flipV="1">
            <a:off x="806466" y="3471688"/>
            <a:ext cx="4984" cy="122323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BA3EFE2-06A6-7D7B-7DC7-B0A5220037F7}"/>
              </a:ext>
            </a:extLst>
          </p:cNvPr>
          <p:cNvSpPr txBox="1"/>
          <p:nvPr/>
        </p:nvSpPr>
        <p:spPr>
          <a:xfrm>
            <a:off x="6791168" y="5969937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BL1A</a:t>
            </a:r>
            <a:endParaRPr lang="en-CA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96BB3E-6EE8-67F7-7388-CEB9F4ABD669}"/>
              </a:ext>
            </a:extLst>
          </p:cNvPr>
          <p:cNvSpPr txBox="1"/>
          <p:nvPr/>
        </p:nvSpPr>
        <p:spPr>
          <a:xfrm>
            <a:off x="4479409" y="4273528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BL2A</a:t>
            </a:r>
            <a:endParaRPr lang="en-CA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2AA52F7-E9AE-95D9-141F-BBECC2D7E2C5}"/>
              </a:ext>
            </a:extLst>
          </p:cNvPr>
          <p:cNvCxnSpPr>
            <a:cxnSpLocks/>
          </p:cNvCxnSpPr>
          <p:nvPr/>
        </p:nvCxnSpPr>
        <p:spPr>
          <a:xfrm flipH="1">
            <a:off x="1132599" y="3500390"/>
            <a:ext cx="452138" cy="24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1658C2F-6A20-9EA9-A2AF-DE2A08A77C8D}"/>
              </a:ext>
            </a:extLst>
          </p:cNvPr>
          <p:cNvCxnSpPr>
            <a:cxnSpLocks/>
          </p:cNvCxnSpPr>
          <p:nvPr/>
        </p:nvCxnSpPr>
        <p:spPr>
          <a:xfrm flipH="1" flipV="1">
            <a:off x="1579422" y="3495628"/>
            <a:ext cx="215308" cy="2147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56E5A6-CE43-228B-5CBB-D0CB281B8258}"/>
              </a:ext>
            </a:extLst>
          </p:cNvPr>
          <p:cNvSpPr/>
          <p:nvPr/>
        </p:nvSpPr>
        <p:spPr>
          <a:xfrm>
            <a:off x="1007647" y="3438525"/>
            <a:ext cx="122673" cy="1164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2DD6E43-36FE-80F6-DB1F-58D11A9C65BE}"/>
              </a:ext>
            </a:extLst>
          </p:cNvPr>
          <p:cNvCxnSpPr>
            <a:cxnSpLocks/>
          </p:cNvCxnSpPr>
          <p:nvPr/>
        </p:nvCxnSpPr>
        <p:spPr>
          <a:xfrm flipH="1" flipV="1">
            <a:off x="1786295" y="3199630"/>
            <a:ext cx="1339" cy="498962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10C5A0-43D4-908D-0253-1D4D84DC0622}"/>
              </a:ext>
            </a:extLst>
          </p:cNvPr>
          <p:cNvCxnSpPr>
            <a:cxnSpLocks/>
          </p:cNvCxnSpPr>
          <p:nvPr/>
        </p:nvCxnSpPr>
        <p:spPr>
          <a:xfrm flipH="1">
            <a:off x="826173" y="4696011"/>
            <a:ext cx="3049771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52C713-5EE7-F339-CA60-65BE29932F9F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244522" y="5269073"/>
            <a:ext cx="661243" cy="152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236985B-4307-BA44-8A3D-634807B464EB}"/>
              </a:ext>
            </a:extLst>
          </p:cNvPr>
          <p:cNvSpPr txBox="1"/>
          <p:nvPr/>
        </p:nvSpPr>
        <p:spPr>
          <a:xfrm>
            <a:off x="4660596" y="5240805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BL2C</a:t>
            </a:r>
            <a:endParaRPr lang="en-CA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8BB3B7E-5BAC-458B-2367-DF57043FEC29}"/>
              </a:ext>
            </a:extLst>
          </p:cNvPr>
          <p:cNvGrpSpPr/>
          <p:nvPr/>
        </p:nvGrpSpPr>
        <p:grpSpPr>
          <a:xfrm>
            <a:off x="4705954" y="1098045"/>
            <a:ext cx="7395433" cy="5759955"/>
            <a:chOff x="4732139" y="1098045"/>
            <a:chExt cx="7395433" cy="575995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7E0DD3-CE74-3A20-D66A-6AB32FC6170E}"/>
                </a:ext>
              </a:extLst>
            </p:cNvPr>
            <p:cNvSpPr/>
            <p:nvPr/>
          </p:nvSpPr>
          <p:spPr>
            <a:xfrm>
              <a:off x="5383234" y="3144378"/>
              <a:ext cx="6679847" cy="371362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DDF3BA4-5317-8B59-F22D-5406C82468F3}"/>
                </a:ext>
              </a:extLst>
            </p:cNvPr>
            <p:cNvSpPr/>
            <p:nvPr/>
          </p:nvSpPr>
          <p:spPr>
            <a:xfrm>
              <a:off x="9866379" y="1098045"/>
              <a:ext cx="2261193" cy="2046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96DD73-AF26-84F6-2882-3E8A0E0BFC19}"/>
                </a:ext>
              </a:extLst>
            </p:cNvPr>
            <p:cNvSpPr/>
            <p:nvPr/>
          </p:nvSpPr>
          <p:spPr>
            <a:xfrm>
              <a:off x="4732139" y="4693211"/>
              <a:ext cx="653018" cy="138143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93939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2" grpId="0" animBg="1"/>
      <p:bldP spid="25" grpId="0" animBg="1"/>
      <p:bldP spid="39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4" grpId="0" animBg="1"/>
      <p:bldP spid="62" grpId="0"/>
      <p:bldP spid="63" grpId="0" animBg="1"/>
      <p:bldP spid="66" grpId="0" animBg="1"/>
      <p:bldP spid="67" grpId="0"/>
      <p:bldP spid="70" grpId="0" animBg="1"/>
      <p:bldP spid="76" grpId="0"/>
      <p:bldP spid="10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FC3FC-3945-26C2-EB9D-F1C55837A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9B3DD-3354-D4B6-EBEE-137D9E36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132" y="205595"/>
            <a:ext cx="7524215" cy="606574"/>
          </a:xfrm>
        </p:spPr>
        <p:txBody>
          <a:bodyPr/>
          <a:lstStyle/>
          <a:p>
            <a:r>
              <a:rPr lang="en-US"/>
              <a:t>ISAC vs ARIEL schedules and complexity</a:t>
            </a:r>
            <a:endParaRPr lang="en-CA"/>
          </a:p>
        </p:txBody>
      </p:sp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6A1DE268-3DB5-E8EC-618C-4FA61C33DD9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31129" y="1282666"/>
            <a:ext cx="3600473" cy="3136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One day </a:t>
            </a:r>
            <a:r>
              <a:rPr lang="en-CA" sz="1400" dirty="0"/>
              <a:t>of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Remote</a:t>
            </a:r>
            <a:r>
              <a:rPr lang="en-CA" sz="1400" dirty="0"/>
              <a:t> </a:t>
            </a:r>
            <a:r>
              <a:rPr lang="en-CA" sz="1400" u="sng" dirty="0"/>
              <a:t>vacuum</a:t>
            </a:r>
            <a:r>
              <a:rPr lang="en-CA" sz="1400" dirty="0"/>
              <a:t>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</a:t>
            </a:r>
            <a:r>
              <a:rPr lang="en-CA" sz="1400" u="sng" dirty="0"/>
              <a:t>target</a:t>
            </a:r>
            <a:r>
              <a:rPr lang="en-CA" sz="1400" dirty="0"/>
              <a:t> to </a:t>
            </a:r>
            <a:r>
              <a:rPr lang="en-CA" sz="1400" u="sng" dirty="0"/>
              <a:t>spent target vault</a:t>
            </a:r>
            <a:endParaRPr lang="en-CA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</a:t>
            </a:r>
            <a:r>
              <a:rPr lang="en-CA" sz="1400" u="sng" dirty="0"/>
              <a:t>new target</a:t>
            </a:r>
            <a:r>
              <a:rPr lang="en-CA" sz="1400" dirty="0"/>
              <a:t>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Remote</a:t>
            </a:r>
            <a:r>
              <a:rPr lang="en-CA" sz="1400" dirty="0"/>
              <a:t> </a:t>
            </a:r>
            <a:r>
              <a:rPr lang="en-CA" sz="1400" u="sng" dirty="0"/>
              <a:t>vacuum</a:t>
            </a:r>
            <a:r>
              <a:rPr lang="en-CA" sz="1400" dirty="0"/>
              <a:t>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Few hours</a:t>
            </a:r>
            <a:r>
              <a:rPr lang="en-CA" sz="1400" dirty="0"/>
              <a:t>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 dirty="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AD365E7F-C679-D2E7-401C-D04F1CA40FE4}"/>
              </a:ext>
            </a:extLst>
          </p:cNvPr>
          <p:cNvSpPr/>
          <p:nvPr/>
        </p:nvSpPr>
        <p:spPr>
          <a:xfrm>
            <a:off x="435166" y="1579306"/>
            <a:ext cx="3523345" cy="1912743"/>
          </a:xfrm>
          <a:prstGeom prst="roundRect">
            <a:avLst>
              <a:gd name="adj" fmla="val 8198"/>
            </a:avLst>
          </a:prstGeom>
          <a:noFill/>
          <a:ln w="28575">
            <a:solidFill>
              <a:srgbClr val="ED7D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F21996B-29C9-A4E8-22D6-1DB52DB42658}"/>
              </a:ext>
            </a:extLst>
          </p:cNvPr>
          <p:cNvSpPr txBox="1"/>
          <p:nvPr/>
        </p:nvSpPr>
        <p:spPr>
          <a:xfrm>
            <a:off x="575145" y="4057425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 dirty="0">
                <a:solidFill>
                  <a:schemeClr val="accent2"/>
                </a:solidFill>
              </a:rPr>
              <a:t>Approx. </a:t>
            </a:r>
            <a:r>
              <a:rPr lang="en-CA" u="sng" dirty="0">
                <a:solidFill>
                  <a:schemeClr val="accent2"/>
                </a:solidFill>
              </a:rPr>
              <a:t>two days</a:t>
            </a:r>
            <a:r>
              <a:rPr lang="en-CA" dirty="0">
                <a:solidFill>
                  <a:schemeClr val="accent2"/>
                </a:solidFill>
              </a:rPr>
              <a:t> without beam on one station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CA61FFD-F468-6DB5-BB15-44BD6708A9E1}"/>
              </a:ext>
            </a:extLst>
          </p:cNvPr>
          <p:cNvSpPr txBox="1">
            <a:spLocks/>
          </p:cNvSpPr>
          <p:nvPr/>
        </p:nvSpPr>
        <p:spPr>
          <a:xfrm>
            <a:off x="8430310" y="1192546"/>
            <a:ext cx="3600473" cy="3136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One week </a:t>
            </a:r>
            <a:r>
              <a:rPr lang="en-CA" sz="1400"/>
              <a:t>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Hands-on</a:t>
            </a:r>
            <a:r>
              <a:rPr lang="en-CA" sz="1400"/>
              <a:t> service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</a:t>
            </a:r>
            <a:r>
              <a:rPr lang="en-CA" sz="1400" u="sng"/>
              <a:t>module to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Remote target exchange in </a:t>
            </a:r>
            <a:r>
              <a:rPr lang="en-CA" sz="1400" u="sng"/>
              <a:t>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</a:t>
            </a:r>
            <a:r>
              <a:rPr lang="en-CA" sz="1400" u="sng"/>
              <a:t>module</a:t>
            </a:r>
            <a:r>
              <a:rPr lang="en-CA" sz="1400"/>
              <a:t>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Hands-on</a:t>
            </a:r>
            <a:r>
              <a:rPr lang="en-CA" sz="1400"/>
              <a:t> service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Few days </a:t>
            </a:r>
            <a:r>
              <a:rPr lang="en-CA" sz="1400"/>
              <a:t>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4F63E8-7F04-D2DD-865F-BEDE0C7C98B0}"/>
              </a:ext>
            </a:extLst>
          </p:cNvPr>
          <p:cNvSpPr/>
          <p:nvPr/>
        </p:nvSpPr>
        <p:spPr>
          <a:xfrm>
            <a:off x="8334347" y="1489186"/>
            <a:ext cx="3523345" cy="2228673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7257E-FC4E-46DF-B755-A075ABFB7ED1}"/>
              </a:ext>
            </a:extLst>
          </p:cNvPr>
          <p:cNvSpPr txBox="1"/>
          <p:nvPr/>
        </p:nvSpPr>
        <p:spPr>
          <a:xfrm>
            <a:off x="8480526" y="4022001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 u="sng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CA" u="sng" dirty="0">
                <a:solidFill>
                  <a:schemeClr val="bg1">
                    <a:lumMod val="50000"/>
                  </a:schemeClr>
                </a:solidFill>
              </a:rPr>
              <a:t>hree weeks 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without beam on one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17A11-21BD-E46F-C29F-9CF6F95F313F}"/>
              </a:ext>
            </a:extLst>
          </p:cNvPr>
          <p:cNvSpPr txBox="1"/>
          <p:nvPr/>
        </p:nvSpPr>
        <p:spPr>
          <a:xfrm>
            <a:off x="9256937" y="815798"/>
            <a:ext cx="146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/>
              <a:t>ISAC</a:t>
            </a:r>
            <a:endParaRPr lang="en-CA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B1A53-C413-5ED7-244B-6521041AA576}"/>
              </a:ext>
            </a:extLst>
          </p:cNvPr>
          <p:cNvSpPr txBox="1"/>
          <p:nvPr/>
        </p:nvSpPr>
        <p:spPr>
          <a:xfrm>
            <a:off x="1463412" y="905918"/>
            <a:ext cx="146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/>
              <a:t>ARIEL</a:t>
            </a:r>
            <a:endParaRPr lang="en-CA" sz="1400"/>
          </a:p>
        </p:txBody>
      </p:sp>
      <p:pic>
        <p:nvPicPr>
          <p:cNvPr id="18" name="Picture 1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FF0B395-32D7-F85B-E10A-F3429B2F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6274139" y="4585930"/>
            <a:ext cx="832902" cy="76980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2E13F0-C2A5-AF23-7B92-18D0C4FC706E}"/>
              </a:ext>
            </a:extLst>
          </p:cNvPr>
          <p:cNvCxnSpPr>
            <a:cxnSpLocks/>
          </p:cNvCxnSpPr>
          <p:nvPr/>
        </p:nvCxnSpPr>
        <p:spPr>
          <a:xfrm flipV="1">
            <a:off x="7035915" y="395461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D7614D-8E4A-15D5-EAEA-C4631DF41BC1}"/>
              </a:ext>
            </a:extLst>
          </p:cNvPr>
          <p:cNvCxnSpPr>
            <a:cxnSpLocks/>
          </p:cNvCxnSpPr>
          <p:nvPr/>
        </p:nvCxnSpPr>
        <p:spPr>
          <a:xfrm flipH="1" flipV="1">
            <a:off x="6645639" y="397819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C79973-C973-EC09-0F43-9B9D57F90778}"/>
              </a:ext>
            </a:extLst>
          </p:cNvPr>
          <p:cNvCxnSpPr>
            <a:cxnSpLocks/>
          </p:cNvCxnSpPr>
          <p:nvPr/>
        </p:nvCxnSpPr>
        <p:spPr>
          <a:xfrm flipV="1">
            <a:off x="7035915" y="4318399"/>
            <a:ext cx="1347" cy="552349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72EEF7-BE82-5A9F-6B89-BA85CCEC7CAC}"/>
              </a:ext>
            </a:extLst>
          </p:cNvPr>
          <p:cNvSpPr/>
          <p:nvPr/>
        </p:nvSpPr>
        <p:spPr>
          <a:xfrm rot="18766280">
            <a:off x="6281953" y="364325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A6EE07-B272-9AD1-5863-3E2FFEE1A196}"/>
              </a:ext>
            </a:extLst>
          </p:cNvPr>
          <p:cNvSpPr/>
          <p:nvPr/>
        </p:nvSpPr>
        <p:spPr>
          <a:xfrm rot="2634991">
            <a:off x="7108991" y="365253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09BED9-4FBE-477B-08CC-BF9C30659883}"/>
              </a:ext>
            </a:extLst>
          </p:cNvPr>
          <p:cNvCxnSpPr>
            <a:cxnSpLocks/>
          </p:cNvCxnSpPr>
          <p:nvPr/>
        </p:nvCxnSpPr>
        <p:spPr>
          <a:xfrm flipV="1">
            <a:off x="7016828" y="282067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8DDDE8-03B9-0AF4-8985-D86930EFDD58}"/>
              </a:ext>
            </a:extLst>
          </p:cNvPr>
          <p:cNvCxnSpPr>
            <a:cxnSpLocks/>
          </p:cNvCxnSpPr>
          <p:nvPr/>
        </p:nvCxnSpPr>
        <p:spPr>
          <a:xfrm flipH="1" flipV="1">
            <a:off x="7007895" y="335988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71F25F7-F24D-B9F9-EAA5-9BF97C3D79FF}"/>
              </a:ext>
            </a:extLst>
          </p:cNvPr>
          <p:cNvCxnSpPr>
            <a:cxnSpLocks/>
          </p:cNvCxnSpPr>
          <p:nvPr/>
        </p:nvCxnSpPr>
        <p:spPr>
          <a:xfrm flipV="1">
            <a:off x="6834183" y="335988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2BE732-F62C-F90C-BFBC-203B0D544839}"/>
              </a:ext>
            </a:extLst>
          </p:cNvPr>
          <p:cNvSpPr/>
          <p:nvPr/>
        </p:nvSpPr>
        <p:spPr>
          <a:xfrm>
            <a:off x="5983864" y="3146229"/>
            <a:ext cx="1838351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068550-209C-EEE5-EFA7-E78FA5AD09CC}"/>
              </a:ext>
            </a:extLst>
          </p:cNvPr>
          <p:cNvSpPr txBox="1"/>
          <p:nvPr/>
        </p:nvSpPr>
        <p:spPr>
          <a:xfrm>
            <a:off x="6022952" y="3221570"/>
            <a:ext cx="721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ISAC</a:t>
            </a:r>
            <a:endParaRPr lang="en-CA" sz="1588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8DBC56-4B0D-DADC-24D7-3423F796AC09}"/>
              </a:ext>
            </a:extLst>
          </p:cNvPr>
          <p:cNvSpPr txBox="1"/>
          <p:nvPr/>
        </p:nvSpPr>
        <p:spPr>
          <a:xfrm>
            <a:off x="6743386" y="2427575"/>
            <a:ext cx="822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accent4">
                    <a:lumMod val="60000"/>
                    <a:lumOff val="40000"/>
                  </a:schemeClr>
                </a:solidFill>
              </a:rPr>
              <a:t>RIBs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DF2E776-D9FD-AD16-8FFF-3D182D22E72F}"/>
              </a:ext>
            </a:extLst>
          </p:cNvPr>
          <p:cNvSpPr/>
          <p:nvPr/>
        </p:nvSpPr>
        <p:spPr>
          <a:xfrm rot="18766280">
            <a:off x="4677980" y="2799708"/>
            <a:ext cx="732077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APTW</a:t>
            </a:r>
            <a:endParaRPr lang="en-CA" sz="2116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056593-0E7E-6463-FF49-24D65CD19768}"/>
              </a:ext>
            </a:extLst>
          </p:cNvPr>
          <p:cNvCxnSpPr>
            <a:cxnSpLocks/>
          </p:cNvCxnSpPr>
          <p:nvPr/>
        </p:nvCxnSpPr>
        <p:spPr>
          <a:xfrm flipV="1">
            <a:off x="5297914" y="2386021"/>
            <a:ext cx="289270" cy="321422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5C1D96-1678-0F26-C020-DEFA3FD2CFA1}"/>
              </a:ext>
            </a:extLst>
          </p:cNvPr>
          <p:cNvCxnSpPr>
            <a:cxnSpLocks/>
          </p:cNvCxnSpPr>
          <p:nvPr/>
        </p:nvCxnSpPr>
        <p:spPr>
          <a:xfrm>
            <a:off x="5569072" y="2393192"/>
            <a:ext cx="977052" cy="4965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6EEED8F-58DD-172A-6D67-F00804B2A791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376408" y="3220916"/>
            <a:ext cx="419044" cy="477292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9EF016-3F88-3D71-C95F-90D8D63F099B}"/>
              </a:ext>
            </a:extLst>
          </p:cNvPr>
          <p:cNvCxnSpPr>
            <a:cxnSpLocks/>
          </p:cNvCxnSpPr>
          <p:nvPr/>
        </p:nvCxnSpPr>
        <p:spPr>
          <a:xfrm flipV="1">
            <a:off x="4383772" y="3698208"/>
            <a:ext cx="0" cy="89160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D1DC8-83B2-90FC-2D86-27E64B98CABE}"/>
              </a:ext>
            </a:extLst>
          </p:cNvPr>
          <p:cNvCxnSpPr>
            <a:cxnSpLocks/>
          </p:cNvCxnSpPr>
          <p:nvPr/>
        </p:nvCxnSpPr>
        <p:spPr>
          <a:xfrm flipH="1" flipV="1">
            <a:off x="4376408" y="4594573"/>
            <a:ext cx="2413463" cy="1865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1FDFB6-229F-D1FF-DE77-43DE284B6757}"/>
              </a:ext>
            </a:extLst>
          </p:cNvPr>
          <p:cNvCxnSpPr>
            <a:cxnSpLocks/>
          </p:cNvCxnSpPr>
          <p:nvPr/>
        </p:nvCxnSpPr>
        <p:spPr>
          <a:xfrm flipV="1">
            <a:off x="4663649" y="4009626"/>
            <a:ext cx="2697" cy="7814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388FBA-EC4F-5079-9363-E512B2721913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663650" y="3528348"/>
            <a:ext cx="472389" cy="497320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E714BB-3B83-F568-BB64-A2DB0BC1B6D5}"/>
              </a:ext>
            </a:extLst>
          </p:cNvPr>
          <p:cNvSpPr/>
          <p:nvPr/>
        </p:nvSpPr>
        <p:spPr>
          <a:xfrm rot="18766280">
            <a:off x="5016038" y="3101354"/>
            <a:ext cx="747841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AETE</a:t>
            </a:r>
            <a:endParaRPr lang="en-CA" sz="2116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B015AC-236A-3F11-C422-064DBDC59DC9}"/>
              </a:ext>
            </a:extLst>
          </p:cNvPr>
          <p:cNvCxnSpPr>
            <a:cxnSpLocks/>
          </p:cNvCxnSpPr>
          <p:nvPr/>
        </p:nvCxnSpPr>
        <p:spPr>
          <a:xfrm flipV="1">
            <a:off x="5644538" y="2677759"/>
            <a:ext cx="289270" cy="321422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1BCECC-2CD1-B1F5-53D5-03B5ABC8DBDA}"/>
              </a:ext>
            </a:extLst>
          </p:cNvPr>
          <p:cNvCxnSpPr>
            <a:cxnSpLocks/>
          </p:cNvCxnSpPr>
          <p:nvPr/>
        </p:nvCxnSpPr>
        <p:spPr>
          <a:xfrm>
            <a:off x="5915696" y="2684930"/>
            <a:ext cx="653096" cy="10634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D96209B-A87C-CFA8-C25A-A9126F5582FD}"/>
              </a:ext>
            </a:extLst>
          </p:cNvPr>
          <p:cNvSpPr/>
          <p:nvPr/>
        </p:nvSpPr>
        <p:spPr>
          <a:xfrm rot="2760550">
            <a:off x="4762252" y="4996533"/>
            <a:ext cx="500929" cy="300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04753F-302A-5C6A-ABD7-FC687E93A99D}"/>
              </a:ext>
            </a:extLst>
          </p:cNvPr>
          <p:cNvCxnSpPr>
            <a:cxnSpLocks/>
          </p:cNvCxnSpPr>
          <p:nvPr/>
        </p:nvCxnSpPr>
        <p:spPr>
          <a:xfrm flipH="1" flipV="1">
            <a:off x="4658170" y="4776387"/>
            <a:ext cx="208822" cy="2184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489223-4B78-F3B3-B0E2-5994735DA352}"/>
              </a:ext>
            </a:extLst>
          </p:cNvPr>
          <p:cNvGrpSpPr/>
          <p:nvPr/>
        </p:nvGrpSpPr>
        <p:grpSpPr>
          <a:xfrm>
            <a:off x="2015488" y="5597217"/>
            <a:ext cx="7449090" cy="1178801"/>
            <a:chOff x="2015488" y="5597217"/>
            <a:chExt cx="7449090" cy="11788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021F33-1833-1B3A-9827-D99EBF75C1FA}"/>
                </a:ext>
              </a:extLst>
            </p:cNvPr>
            <p:cNvSpPr txBox="1"/>
            <p:nvPr/>
          </p:nvSpPr>
          <p:spPr>
            <a:xfrm>
              <a:off x="2015488" y="5723542"/>
              <a:ext cx="7449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800" dirty="0"/>
                <a:t>ARIEL includes several systems different from ISAC, given the more aggressive constraints and RIB-hours requested from the project.</a:t>
              </a:r>
            </a:p>
            <a:p>
              <a:pPr algn="ctr"/>
              <a:r>
                <a:rPr lang="en-CA" sz="1800" dirty="0">
                  <a:sym typeface="Wingdings" panose="05000000000000000000" pitchFamily="2" charset="2"/>
                </a:rPr>
                <a:t> </a:t>
              </a:r>
              <a:r>
                <a:rPr lang="en-CA" sz="1800" dirty="0"/>
                <a:t>ARIEL ramp-up will take time and include lots of learning</a:t>
              </a:r>
              <a:endParaRPr lang="en-CA" dirty="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02FAD61-1D90-CA4E-4749-CC931A20D4B7}"/>
                </a:ext>
              </a:extLst>
            </p:cNvPr>
            <p:cNvSpPr/>
            <p:nvPr/>
          </p:nvSpPr>
          <p:spPr>
            <a:xfrm>
              <a:off x="2015488" y="5597217"/>
              <a:ext cx="7423553" cy="1178801"/>
            </a:xfrm>
            <a:prstGeom prst="roundRect">
              <a:avLst>
                <a:gd name="adj" fmla="val 8198"/>
              </a:avLst>
            </a:prstGeom>
            <a:noFill/>
            <a:ln w="28575">
              <a:solidFill>
                <a:srgbClr val="00AA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31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  <p:bldP spid="1024" grpId="0" animBg="1"/>
      <p:bldP spid="1027" grpId="0"/>
      <p:bldP spid="6" grpId="0"/>
      <p:bldP spid="7" grpId="0" animBg="1"/>
      <p:bldP spid="9" grpId="0"/>
      <p:bldP spid="11" grpId="0"/>
      <p:bldP spid="16" grpId="0"/>
      <p:bldP spid="38" grpId="0"/>
      <p:bldP spid="41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4CACC-50E1-09DA-BB6C-BD6324B6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4" y="204095"/>
            <a:ext cx="11145476" cy="350306"/>
          </a:xfrm>
        </p:spPr>
        <p:txBody>
          <a:bodyPr/>
          <a:lstStyle/>
          <a:p>
            <a:pPr algn="l"/>
            <a:r>
              <a:rPr lang="en-CA" b="1"/>
              <a:t>Ramp-Up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5774E-5665-508B-56ED-F8154E4D50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3" y="814804"/>
            <a:ext cx="11145476" cy="5460982"/>
          </a:xfrm>
        </p:spPr>
        <p:txBody>
          <a:bodyPr/>
          <a:lstStyle/>
          <a:p>
            <a:pPr marL="0" indent="0">
              <a:buNone/>
            </a:pPr>
            <a:r>
              <a:rPr lang="en-CA" sz="1800" b="1" dirty="0"/>
              <a:t>Technical</a:t>
            </a:r>
          </a:p>
          <a:p>
            <a:r>
              <a:rPr lang="en-CA" sz="1800" dirty="0"/>
              <a:t>Learning to operate several new systems to support ARIEL RIB production and delivery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800" b="1" dirty="0"/>
              <a:t>Resources</a:t>
            </a:r>
          </a:p>
          <a:p>
            <a:r>
              <a:rPr lang="en-CA" sz="1800" dirty="0"/>
              <a:t>The full 5YP proposal was foreseeing a personnel ramp-up. Current scenario is resource flat</a:t>
            </a:r>
          </a:p>
          <a:p>
            <a:r>
              <a:rPr lang="en-CA" sz="1800" dirty="0"/>
              <a:t>Hence, project, technical ramp-up and operational resources will compete</a:t>
            </a:r>
          </a:p>
          <a:p>
            <a:r>
              <a:rPr lang="en-CA" sz="1800" dirty="0"/>
              <a:t>Full operational resources will need to be requested and wait for FYP 2030-2035</a:t>
            </a:r>
            <a:endParaRPr lang="en-CA" sz="600" dirty="0"/>
          </a:p>
          <a:p>
            <a:pPr marL="0" indent="0">
              <a:buNone/>
            </a:pPr>
            <a:endParaRPr lang="en-CA" sz="600" b="1" dirty="0"/>
          </a:p>
          <a:p>
            <a:pPr marL="0" indent="0">
              <a:buNone/>
            </a:pPr>
            <a:r>
              <a:rPr lang="en-CA" sz="1800" b="1" dirty="0"/>
              <a:t>Skills</a:t>
            </a:r>
          </a:p>
          <a:p>
            <a:r>
              <a:rPr lang="en-CA" sz="1800" dirty="0"/>
              <a:t>ARIEL commissioning and ISAC operation will require the same experienced operators, beam delivery and target experts, </a:t>
            </a:r>
            <a:r>
              <a:rPr lang="en-CA" sz="1800" dirty="0" err="1"/>
              <a:t>etc</a:t>
            </a:r>
            <a:endParaRPr lang="en-CA" sz="600" dirty="0"/>
          </a:p>
          <a:p>
            <a:pPr marL="0" indent="0">
              <a:buNone/>
            </a:pPr>
            <a:endParaRPr lang="en-CA" sz="600" b="1" dirty="0"/>
          </a:p>
          <a:p>
            <a:pPr marL="0" indent="0">
              <a:buNone/>
            </a:pPr>
            <a:r>
              <a:rPr lang="en-CA" sz="1800" b="1" dirty="0"/>
              <a:t>Regulatory</a:t>
            </a:r>
          </a:p>
          <a:p>
            <a:r>
              <a:rPr lang="en-CA" sz="1800" dirty="0"/>
              <a:t>ARIEL will be rolled into TRIUMF’s class IB license, before starting commissioning. Safety package is being prepared for regulators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800" b="1" dirty="0">
                <a:sym typeface="Wingdings" panose="05000000000000000000" pitchFamily="2" charset="2"/>
              </a:rPr>
              <a:t> </a:t>
            </a:r>
            <a:r>
              <a:rPr lang="en-CA" sz="1800" b="1" dirty="0"/>
              <a:t>Schedule: </a:t>
            </a:r>
            <a:r>
              <a:rPr lang="en-CA" sz="1800" dirty="0"/>
              <a:t>Installation in 2026, commissioning in 2027, beam delivery in 2028, 5000 hours of RIB in 2029</a:t>
            </a:r>
          </a:p>
        </p:txBody>
      </p:sp>
    </p:spTree>
    <p:extLst>
      <p:ext uri="{BB962C8B-B14F-4D97-AF65-F5344CB8AC3E}">
        <p14:creationId xmlns:p14="http://schemas.microsoft.com/office/powerpoint/2010/main" val="221087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A65FC-3910-6045-C383-316524E41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B7F7-A2B1-E278-ED2D-500363B0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ARIEL commissioning/operations in 2027-2029: “day-1” and beyond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38D21-F9A2-41F1-EED6-DE35E84302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3" y="698115"/>
            <a:ext cx="11145476" cy="4494564"/>
          </a:xfrm>
        </p:spPr>
        <p:txBody>
          <a:bodyPr/>
          <a:lstStyle/>
          <a:p>
            <a:pPr marL="0" indent="0">
              <a:buNone/>
            </a:pPr>
            <a:r>
              <a:rPr lang="en-CA" sz="1800" b="1" dirty="0"/>
              <a:t>Targets</a:t>
            </a:r>
          </a:p>
          <a:p>
            <a:r>
              <a:rPr lang="en-CA" sz="1800" dirty="0"/>
              <a:t>APTW: </a:t>
            </a:r>
            <a:r>
              <a:rPr lang="en-CA" sz="1800" dirty="0" err="1"/>
              <a:t>SiC</a:t>
            </a:r>
            <a:r>
              <a:rPr lang="en-CA" sz="1800" dirty="0"/>
              <a:t>, Ta, UC</a:t>
            </a:r>
            <a:r>
              <a:rPr lang="en-CA" sz="1800" baseline="-25000" dirty="0"/>
              <a:t>x</a:t>
            </a:r>
            <a:r>
              <a:rPr lang="en-CA" sz="1800" dirty="0"/>
              <a:t>. Low power, with surface ion source</a:t>
            </a:r>
          </a:p>
          <a:p>
            <a:r>
              <a:rPr lang="en-CA" sz="1800" dirty="0"/>
              <a:t>AETE: UC</a:t>
            </a:r>
            <a:r>
              <a:rPr lang="en-CA" sz="1800" baseline="-25000" dirty="0"/>
              <a:t>x</a:t>
            </a:r>
            <a:r>
              <a:rPr lang="en-CA" sz="1800" dirty="0"/>
              <a:t>, surface ion source</a:t>
            </a:r>
            <a:endParaRPr lang="en-CA" sz="1800" b="1" dirty="0"/>
          </a:p>
          <a:p>
            <a:pPr marL="0" indent="0">
              <a:buNone/>
            </a:pPr>
            <a:r>
              <a:rPr lang="en-CA" sz="1800" b="1" dirty="0"/>
              <a:t>Facility configuration 2027</a:t>
            </a:r>
          </a:p>
          <a:p>
            <a:r>
              <a:rPr lang="en-CA" sz="1800" dirty="0"/>
              <a:t>First beams have to be surface ionized, low energy. </a:t>
            </a:r>
          </a:p>
          <a:p>
            <a:r>
              <a:rPr lang="en-CA" sz="1800" dirty="0"/>
              <a:t>No RILIS, no post acceleration, no CANREB, no parallel beams for beam delivery from ARIEL in 2027</a:t>
            </a:r>
          </a:p>
          <a:p>
            <a:pPr marL="0" indent="0">
              <a:buNone/>
            </a:pPr>
            <a:r>
              <a:rPr lang="en-CA" sz="1800" b="1" dirty="0"/>
              <a:t>Ramp Up</a:t>
            </a:r>
            <a:r>
              <a:rPr lang="en-CA" sz="1800" dirty="0"/>
              <a:t>:</a:t>
            </a:r>
            <a:endParaRPr lang="en-CA" sz="1800" b="1" dirty="0"/>
          </a:p>
          <a:p>
            <a:r>
              <a:rPr lang="en-CA" sz="1800" dirty="0"/>
              <a:t>AETE: 100 W – 1 kW in 2027 (commissioning), exceeding 1 kW in 2028, towards 10 kW in 2029</a:t>
            </a:r>
          </a:p>
          <a:p>
            <a:r>
              <a:rPr lang="en-CA" sz="1800" dirty="0"/>
              <a:t>APTW: 1-5 kW In 2027 (commissioning), towards full power in 2028</a:t>
            </a:r>
          </a:p>
          <a:p>
            <a:r>
              <a:rPr lang="en-CA" sz="1800" dirty="0"/>
              <a:t>RILIS, CANREB, post-acceleration possible</a:t>
            </a:r>
          </a:p>
          <a:p>
            <a:pPr marL="0" indent="0">
              <a:buNone/>
            </a:pPr>
            <a:r>
              <a:rPr lang="en-CA" sz="1800" b="1" dirty="0"/>
              <a:t>Experiments:</a:t>
            </a:r>
          </a:p>
          <a:p>
            <a:r>
              <a:rPr lang="en-CA" sz="1800" dirty="0"/>
              <a:t>What experiments fit into these constraints?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8B7FA7-3410-0896-3151-5ACB43643B34}"/>
              </a:ext>
            </a:extLst>
          </p:cNvPr>
          <p:cNvSpPr txBox="1">
            <a:spLocks/>
          </p:cNvSpPr>
          <p:nvPr/>
        </p:nvSpPr>
        <p:spPr>
          <a:xfrm>
            <a:off x="520051" y="5252847"/>
            <a:ext cx="11145476" cy="3503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B0F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dirty="0"/>
              <a:t>For 2030 onwards…what are your ideal RIB parameters?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8DDE69-D21C-31B9-9957-87D70CEFB4C3}"/>
              </a:ext>
            </a:extLst>
          </p:cNvPr>
          <p:cNvSpPr txBox="1">
            <a:spLocks/>
          </p:cNvSpPr>
          <p:nvPr/>
        </p:nvSpPr>
        <p:spPr>
          <a:xfrm>
            <a:off x="520051" y="5697420"/>
            <a:ext cx="11145476" cy="10967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/>
              <a:t>More of the same, three times as much?</a:t>
            </a:r>
          </a:p>
          <a:p>
            <a:r>
              <a:rPr lang="en-CA" sz="1800" dirty="0">
                <a:sym typeface="Wingdings" panose="05000000000000000000" pitchFamily="2" charset="2"/>
              </a:rPr>
              <a:t>Getting more exotic? Increased purity vs intensity, molecular beams, novel T&amp;IS, etc.</a:t>
            </a:r>
          </a:p>
          <a:p>
            <a:r>
              <a:rPr lang="en-CA" sz="1800" dirty="0">
                <a:sym typeface="Wingdings" panose="05000000000000000000" pitchFamily="2" charset="2"/>
              </a:rPr>
              <a:t>What else?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3710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C1507-A9B0-257B-0B65-66C19478F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A5EED7-6630-95CB-7C44-0C1CC3F4E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229"/>
          <a:stretch>
            <a:fillRect/>
          </a:stretch>
        </p:blipFill>
        <p:spPr>
          <a:xfrm>
            <a:off x="9857603" y="2831467"/>
            <a:ext cx="2315764" cy="3463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45B7D0-34A2-BA65-C289-1B8B66308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23"/>
          <a:stretch>
            <a:fillRect/>
          </a:stretch>
        </p:blipFill>
        <p:spPr>
          <a:xfrm>
            <a:off x="8238712" y="2465532"/>
            <a:ext cx="1661913" cy="3463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44D5-50AD-01EE-9A07-0DF03F43D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28" y="0"/>
            <a:ext cx="3485156" cy="34610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1F1189C-C355-2290-65B8-60CEC991CBEE}"/>
              </a:ext>
            </a:extLst>
          </p:cNvPr>
          <p:cNvGrpSpPr/>
          <p:nvPr/>
        </p:nvGrpSpPr>
        <p:grpSpPr>
          <a:xfrm>
            <a:off x="5224031" y="3576621"/>
            <a:ext cx="3273194" cy="3192896"/>
            <a:chOff x="8540456" y="3301899"/>
            <a:chExt cx="3575005" cy="348729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AF17EDC-F962-B1CC-DD3A-990A78FE58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62" b="42400"/>
            <a:stretch>
              <a:fillRect/>
            </a:stretch>
          </p:blipFill>
          <p:spPr bwMode="auto">
            <a:xfrm>
              <a:off x="8922863" y="3301899"/>
              <a:ext cx="2810192" cy="3140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2E1A2C-19CB-6C14-8417-6F9B5CDD39C7}"/>
                </a:ext>
              </a:extLst>
            </p:cNvPr>
            <p:cNvSpPr txBox="1"/>
            <p:nvPr/>
          </p:nvSpPr>
          <p:spPr>
            <a:xfrm>
              <a:off x="8540456" y="6327532"/>
              <a:ext cx="35750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Simulated temperature profile in an AETE target with a 25 kW electron beam power</a:t>
              </a:r>
              <a:endParaRPr lang="en-CA" sz="1200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4F20E7F-02C8-3342-0181-C9EA2523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Electron Beam Power ramp-up considerations</a:t>
            </a:r>
            <a:br>
              <a:rPr lang="en-CA"/>
            </a:b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AA74A-C846-5E3D-6114-C2F185B71F1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01972" y="985696"/>
            <a:ext cx="7806073" cy="3284552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B0F0"/>
              </a:buClr>
            </a:pPr>
            <a:r>
              <a:rPr lang="en-US" sz="1800" dirty="0">
                <a:latin typeface="Calibri" panose="020F0502020204030204" pitchFamily="34" charset="0"/>
              </a:rPr>
              <a:t>The current world-record for e-induced RIB production is 500 W (ALTO). </a:t>
            </a:r>
          </a:p>
          <a:p>
            <a:pPr>
              <a:buClr>
                <a:srgbClr val="00B0F0"/>
              </a:buClr>
            </a:pPr>
            <a:r>
              <a:rPr lang="en-US" sz="1800" dirty="0">
                <a:latin typeface="Calibri" panose="020F0502020204030204" pitchFamily="34" charset="0"/>
              </a:rPr>
              <a:t>At 1 kW and for the small target, the power temperature homogeneity manageable</a:t>
            </a:r>
          </a:p>
          <a:p>
            <a:pPr>
              <a:buClr>
                <a:srgbClr val="00B0F0"/>
              </a:buClr>
            </a:pPr>
            <a:r>
              <a:rPr lang="en-US" sz="1800" dirty="0">
                <a:latin typeface="Calibri" panose="020F0502020204030204" pitchFamily="34" charset="0"/>
              </a:rPr>
              <a:t>The more we increase beam power, the steeper temperature gradients are across the target, mostly in the beam direction</a:t>
            </a:r>
          </a:p>
          <a:p>
            <a:pPr>
              <a:buClr>
                <a:srgbClr val="00B0F0"/>
              </a:buClr>
            </a:pPr>
            <a:r>
              <a:rPr lang="en-US" sz="1800" dirty="0">
                <a:latin typeface="Calibri" panose="020F0502020204030204" pitchFamily="34" charset="0"/>
              </a:rPr>
              <a:t>Moreover, UC</a:t>
            </a:r>
            <a:r>
              <a:rPr lang="en-US" sz="1800" baseline="-25000" dirty="0">
                <a:latin typeface="Calibri" panose="020F0502020204030204" pitchFamily="34" charset="0"/>
              </a:rPr>
              <a:t>x</a:t>
            </a:r>
            <a:r>
              <a:rPr lang="en-US" sz="1800" dirty="0">
                <a:latin typeface="Calibri" panose="020F0502020204030204" pitchFamily="34" charset="0"/>
              </a:rPr>
              <a:t> material properties are not well known, and this uncertainty makes the simulation more uncertain</a:t>
            </a:r>
          </a:p>
          <a:p>
            <a:pPr marL="685800" lvl="2">
              <a:spcBef>
                <a:spcPts val="1000"/>
              </a:spcBef>
              <a:buClr>
                <a:srgbClr val="00B0F0"/>
              </a:buClr>
            </a:pPr>
            <a:r>
              <a:rPr lang="en-US" sz="1400" dirty="0">
                <a:latin typeface="Calibri" panose="020F0502020204030204" pitchFamily="34" charset="0"/>
              </a:rPr>
              <a:t>Sundeep Gosh’s PhD thesis is aimed at measuring UCx material properties</a:t>
            </a:r>
            <a:endParaRPr lang="en-CA" sz="1400" dirty="0">
              <a:latin typeface="Calibri" panose="020F0502020204030204" pitchFamily="34" charset="0"/>
            </a:endParaRPr>
          </a:p>
        </p:txBody>
      </p:sp>
      <p:pic>
        <p:nvPicPr>
          <p:cNvPr id="8" name="Video Project 2">
            <a:hlinkClick r:id="" action="ppaction://media"/>
            <a:extLst>
              <a:ext uri="{FF2B5EF4-FFF2-40B4-BE49-F238E27FC236}">
                <a16:creationId xmlns:a16="http://schemas.microsoft.com/office/drawing/2014/main" id="{DA5BCD98-8313-9852-48DE-35EA779FA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39679" t="25891" r="20973" b="12133"/>
          <a:stretch>
            <a:fillRect/>
          </a:stretch>
        </p:blipFill>
        <p:spPr>
          <a:xfrm>
            <a:off x="941832" y="3705807"/>
            <a:ext cx="3374629" cy="29899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083B6-26F9-B4D0-1DF0-120CB5B7C6E8}"/>
              </a:ext>
            </a:extLst>
          </p:cNvPr>
          <p:cNvGrpSpPr/>
          <p:nvPr/>
        </p:nvGrpSpPr>
        <p:grpSpPr>
          <a:xfrm>
            <a:off x="9991725" y="69850"/>
            <a:ext cx="2050975" cy="2647963"/>
            <a:chOff x="8170395" y="825616"/>
            <a:chExt cx="2050975" cy="26479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AADC80-E9EC-B62F-DEC7-7E42FD18F1D0}"/>
                </a:ext>
              </a:extLst>
            </p:cNvPr>
            <p:cNvSpPr/>
            <p:nvPr/>
          </p:nvSpPr>
          <p:spPr>
            <a:xfrm>
              <a:off x="8294220" y="825616"/>
              <a:ext cx="1927150" cy="26479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F0E096A-55E5-2BF9-6FCC-6A4941440D63}"/>
                </a:ext>
              </a:extLst>
            </p:cNvPr>
            <p:cNvSpPr/>
            <p:nvPr/>
          </p:nvSpPr>
          <p:spPr>
            <a:xfrm>
              <a:off x="8170395" y="1705091"/>
              <a:ext cx="240180" cy="10749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79E49A8-86EC-53E2-CB4F-CF6F4C164883}"/>
              </a:ext>
            </a:extLst>
          </p:cNvPr>
          <p:cNvSpPr/>
          <p:nvPr/>
        </p:nvSpPr>
        <p:spPr>
          <a:xfrm>
            <a:off x="308716" y="1943899"/>
            <a:ext cx="7422120" cy="626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B93FD-8179-70AF-F84A-9406F8345882}"/>
              </a:ext>
            </a:extLst>
          </p:cNvPr>
          <p:cNvSpPr/>
          <p:nvPr/>
        </p:nvSpPr>
        <p:spPr>
          <a:xfrm>
            <a:off x="301972" y="2570551"/>
            <a:ext cx="7428864" cy="10550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18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64E28-2276-EAB9-616A-3256ECECC3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1655456"/>
            <a:ext cx="12192000" cy="3361388"/>
          </a:xfrm>
        </p:spPr>
        <p:txBody>
          <a:bodyPr/>
          <a:lstStyle/>
          <a:p>
            <a:r>
              <a:rPr lang="en-US"/>
              <a:t>Yields &amp; </a:t>
            </a:r>
          </a:p>
          <a:p>
            <a:r>
              <a:rPr lang="en-US"/>
              <a:t>Experiment Planning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5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47B3A-24E3-421A-9DFA-37BCE6591B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ISOL targets for RIB production</a:t>
            </a:r>
            <a:endParaRPr lang="en-CA" dirty="0"/>
          </a:p>
        </p:txBody>
      </p:sp>
      <p:pic>
        <p:nvPicPr>
          <p:cNvPr id="78" name="Picture 7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7EC919B-A7A5-9F63-98A1-5699E8F2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486164" y="4333064"/>
            <a:ext cx="1465006" cy="1354019"/>
          </a:xfrm>
          <a:prstGeom prst="rect">
            <a:avLst/>
          </a:prstGeom>
        </p:spPr>
      </p:pic>
      <p:sp>
        <p:nvSpPr>
          <p:cNvPr id="79" name="Content Placeholder 4">
            <a:extLst>
              <a:ext uri="{FF2B5EF4-FFF2-40B4-BE49-F238E27FC236}">
                <a16:creationId xmlns:a16="http://schemas.microsoft.com/office/drawing/2014/main" id="{92EEABF2-9EF5-6C13-D627-AD5C4CDC9AF3}"/>
              </a:ext>
            </a:extLst>
          </p:cNvPr>
          <p:cNvSpPr txBox="1">
            <a:spLocks/>
          </p:cNvSpPr>
          <p:nvPr/>
        </p:nvSpPr>
        <p:spPr>
          <a:xfrm>
            <a:off x="144558" y="5957838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100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C18006-11C4-4F41-5BDC-52B873C19612}"/>
              </a:ext>
            </a:extLst>
          </p:cNvPr>
          <p:cNvSpPr/>
          <p:nvPr/>
        </p:nvSpPr>
        <p:spPr>
          <a:xfrm>
            <a:off x="4668761" y="3978850"/>
            <a:ext cx="2706176" cy="2265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0D8DB6F-7679-F582-3610-A15B474FD7D3}"/>
              </a:ext>
            </a:extLst>
          </p:cNvPr>
          <p:cNvSpPr txBox="1"/>
          <p:nvPr/>
        </p:nvSpPr>
        <p:spPr>
          <a:xfrm>
            <a:off x="6084564" y="4058493"/>
            <a:ext cx="138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Extraction electrode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CCC0ED6-3A89-2729-0D52-A2CDC8E50552}"/>
              </a:ext>
            </a:extLst>
          </p:cNvPr>
          <p:cNvSpPr/>
          <p:nvPr/>
        </p:nvSpPr>
        <p:spPr>
          <a:xfrm>
            <a:off x="5053505" y="5327844"/>
            <a:ext cx="1933563" cy="2817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D1E5A77-66D0-F227-94BA-9EC3BA7A8B4A}"/>
              </a:ext>
            </a:extLst>
          </p:cNvPr>
          <p:cNvCxnSpPr>
            <a:cxnSpLocks/>
          </p:cNvCxnSpPr>
          <p:nvPr/>
        </p:nvCxnSpPr>
        <p:spPr>
          <a:xfrm>
            <a:off x="1711959" y="5450095"/>
            <a:ext cx="6048042" cy="0"/>
          </a:xfrm>
          <a:prstGeom prst="straightConnector1">
            <a:avLst/>
          </a:prstGeom>
          <a:ln w="12700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BDB8908-C3CE-A7EA-1448-406DE587C965}"/>
              </a:ext>
            </a:extLst>
          </p:cNvPr>
          <p:cNvCxnSpPr>
            <a:cxnSpLocks/>
          </p:cNvCxnSpPr>
          <p:nvPr/>
        </p:nvCxnSpPr>
        <p:spPr>
          <a:xfrm>
            <a:off x="4871881" y="5652283"/>
            <a:ext cx="23134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805F3AB-5527-4703-47AF-B316C6A90DF9}"/>
              </a:ext>
            </a:extLst>
          </p:cNvPr>
          <p:cNvCxnSpPr>
            <a:cxnSpLocks/>
          </p:cNvCxnSpPr>
          <p:nvPr/>
        </p:nvCxnSpPr>
        <p:spPr>
          <a:xfrm flipV="1">
            <a:off x="4871881" y="5285179"/>
            <a:ext cx="1087512" cy="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77C14E2-79AB-A88B-C48D-54B44D7D068B}"/>
              </a:ext>
            </a:extLst>
          </p:cNvPr>
          <p:cNvCxnSpPr>
            <a:cxnSpLocks/>
          </p:cNvCxnSpPr>
          <p:nvPr/>
        </p:nvCxnSpPr>
        <p:spPr>
          <a:xfrm>
            <a:off x="4885323" y="5275011"/>
            <a:ext cx="0" cy="3880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0E30DAE-8443-687A-E327-71936CCF7C21}"/>
              </a:ext>
            </a:extLst>
          </p:cNvPr>
          <p:cNvCxnSpPr>
            <a:cxnSpLocks/>
          </p:cNvCxnSpPr>
          <p:nvPr/>
        </p:nvCxnSpPr>
        <p:spPr>
          <a:xfrm>
            <a:off x="6096942" y="5282472"/>
            <a:ext cx="10883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1813849-0898-8E38-9661-24811417091F}"/>
              </a:ext>
            </a:extLst>
          </p:cNvPr>
          <p:cNvCxnSpPr>
            <a:cxnSpLocks/>
          </p:cNvCxnSpPr>
          <p:nvPr/>
        </p:nvCxnSpPr>
        <p:spPr>
          <a:xfrm>
            <a:off x="7170974" y="5268413"/>
            <a:ext cx="0" cy="3880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025CFA3-E4EE-837B-66BB-969B3BADEEA0}"/>
              </a:ext>
            </a:extLst>
          </p:cNvPr>
          <p:cNvCxnSpPr>
            <a:cxnSpLocks/>
          </p:cNvCxnSpPr>
          <p:nvPr/>
        </p:nvCxnSpPr>
        <p:spPr>
          <a:xfrm>
            <a:off x="5948065" y="4777720"/>
            <a:ext cx="0" cy="5141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EA63DD0-03D7-07E1-B594-CF8A1C08BA9E}"/>
              </a:ext>
            </a:extLst>
          </p:cNvPr>
          <p:cNvCxnSpPr>
            <a:cxnSpLocks/>
          </p:cNvCxnSpPr>
          <p:nvPr/>
        </p:nvCxnSpPr>
        <p:spPr>
          <a:xfrm>
            <a:off x="6109995" y="4774543"/>
            <a:ext cx="0" cy="5168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E1B74A4-C7DF-57CE-0C36-8676D86AA7ED}"/>
              </a:ext>
            </a:extLst>
          </p:cNvPr>
          <p:cNvGrpSpPr/>
          <p:nvPr/>
        </p:nvGrpSpPr>
        <p:grpSpPr>
          <a:xfrm rot="5400000">
            <a:off x="4050811" y="4460242"/>
            <a:ext cx="293475" cy="938742"/>
            <a:chOff x="5496639" y="3001399"/>
            <a:chExt cx="211295" cy="675872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CEAEE48-8E0D-2207-18A3-4167332727C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510447" y="3518755"/>
              <a:ext cx="183681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1F723B6-8586-E8D0-D8E3-CBE08F511768}"/>
                </a:ext>
              </a:extLst>
            </p:cNvPr>
            <p:cNvCxnSpPr>
              <a:cxnSpLocks/>
            </p:cNvCxnSpPr>
            <p:nvPr/>
          </p:nvCxnSpPr>
          <p:spPr>
            <a:xfrm>
              <a:off x="5508028" y="3610595"/>
              <a:ext cx="193674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FB492E-682B-63D8-33A6-874C801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553271" y="3643933"/>
              <a:ext cx="107156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93EA3D7-2C9F-C54D-A321-0D4C4777B7ED}"/>
                </a:ext>
              </a:extLst>
            </p:cNvPr>
            <p:cNvCxnSpPr>
              <a:cxnSpLocks/>
            </p:cNvCxnSpPr>
            <p:nvPr/>
          </p:nvCxnSpPr>
          <p:spPr>
            <a:xfrm>
              <a:off x="5578076" y="3677271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3557D12-49C0-175B-C61E-C7044584C616}"/>
                </a:ext>
              </a:extLst>
            </p:cNvPr>
            <p:cNvSpPr/>
            <p:nvPr/>
          </p:nvSpPr>
          <p:spPr>
            <a:xfrm>
              <a:off x="5496639" y="3217994"/>
              <a:ext cx="211295" cy="208919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F89CF4B-AC0D-C00F-A4FF-3C4597722284}"/>
                </a:ext>
              </a:extLst>
            </p:cNvPr>
            <p:cNvCxnSpPr>
              <a:cxnSpLocks/>
            </p:cNvCxnSpPr>
            <p:nvPr/>
          </p:nvCxnSpPr>
          <p:spPr>
            <a:xfrm>
              <a:off x="5575497" y="3393896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E62CAEF-1CCB-89FF-714D-DBD4AD3E19BA}"/>
                </a:ext>
              </a:extLst>
            </p:cNvPr>
            <p:cNvCxnSpPr>
              <a:cxnSpLocks/>
            </p:cNvCxnSpPr>
            <p:nvPr/>
          </p:nvCxnSpPr>
          <p:spPr>
            <a:xfrm>
              <a:off x="5575497" y="3274833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336ADA8-44CF-1A4B-9657-DE698A551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0896" y="3244188"/>
              <a:ext cx="0" cy="6160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125E8A-FD14-FA91-8C8F-40456070D5E5}"/>
                </a:ext>
              </a:extLst>
            </p:cNvPr>
            <p:cNvCxnSpPr>
              <a:cxnSpLocks/>
              <a:endCxn id="114" idx="0"/>
            </p:cNvCxnSpPr>
            <p:nvPr/>
          </p:nvCxnSpPr>
          <p:spPr>
            <a:xfrm rot="5400000">
              <a:off x="5493989" y="3109696"/>
              <a:ext cx="216596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A58EE66-1EE5-B313-5572-DEC5DE0C124D}"/>
              </a:ext>
            </a:extLst>
          </p:cNvPr>
          <p:cNvSpPr txBox="1"/>
          <p:nvPr/>
        </p:nvSpPr>
        <p:spPr>
          <a:xfrm>
            <a:off x="3365463" y="4308667"/>
            <a:ext cx="142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HV ~60 kV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1404F4D-FC03-CEFE-DECC-FAAC8724C5D0}"/>
              </a:ext>
            </a:extLst>
          </p:cNvPr>
          <p:cNvSpPr txBox="1"/>
          <p:nvPr/>
        </p:nvSpPr>
        <p:spPr>
          <a:xfrm>
            <a:off x="5170748" y="5605740"/>
            <a:ext cx="144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Target</a:t>
            </a:r>
          </a:p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T=2000 °C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7DD672A-1738-F41B-1422-E3B29E6D7DA1}"/>
              </a:ext>
            </a:extLst>
          </p:cNvPr>
          <p:cNvSpPr/>
          <p:nvPr/>
        </p:nvSpPr>
        <p:spPr>
          <a:xfrm flipV="1">
            <a:off x="6847063" y="5422338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D84C6BF-15C0-C641-34C4-1CFA47F8DFDE}"/>
              </a:ext>
            </a:extLst>
          </p:cNvPr>
          <p:cNvCxnSpPr>
            <a:cxnSpLocks/>
          </p:cNvCxnSpPr>
          <p:nvPr/>
        </p:nvCxnSpPr>
        <p:spPr>
          <a:xfrm flipV="1">
            <a:off x="6028246" y="2819155"/>
            <a:ext cx="10368" cy="194575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C63A2317-E440-1F30-825B-19FD64769821}"/>
              </a:ext>
            </a:extLst>
          </p:cNvPr>
          <p:cNvCxnSpPr>
            <a:cxnSpLocks/>
          </p:cNvCxnSpPr>
          <p:nvPr/>
        </p:nvCxnSpPr>
        <p:spPr>
          <a:xfrm flipV="1">
            <a:off x="6088436" y="4541667"/>
            <a:ext cx="117651" cy="83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0BBF48C-5F0C-CDBB-00CC-445CF7FA92CA}"/>
              </a:ext>
            </a:extLst>
          </p:cNvPr>
          <p:cNvCxnSpPr>
            <a:cxnSpLocks/>
          </p:cNvCxnSpPr>
          <p:nvPr/>
        </p:nvCxnSpPr>
        <p:spPr>
          <a:xfrm flipH="1" flipV="1">
            <a:off x="5853613" y="4534602"/>
            <a:ext cx="124357" cy="890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7722C8A-9BF5-D01D-DD3C-A1F529F40928}"/>
              </a:ext>
            </a:extLst>
          </p:cNvPr>
          <p:cNvCxnSpPr>
            <a:cxnSpLocks/>
          </p:cNvCxnSpPr>
          <p:nvPr/>
        </p:nvCxnSpPr>
        <p:spPr>
          <a:xfrm flipV="1">
            <a:off x="5854539" y="4316803"/>
            <a:ext cx="0" cy="2246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6590A68-FD32-5266-F222-F07DB83B99EB}"/>
              </a:ext>
            </a:extLst>
          </p:cNvPr>
          <p:cNvCxnSpPr>
            <a:cxnSpLocks/>
          </p:cNvCxnSpPr>
          <p:nvPr/>
        </p:nvCxnSpPr>
        <p:spPr>
          <a:xfrm flipV="1">
            <a:off x="6203977" y="4319182"/>
            <a:ext cx="0" cy="228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2CC42F8-459A-F683-62C2-A4CBD7A315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553" b="49565"/>
          <a:stretch>
            <a:fillRect/>
          </a:stretch>
        </p:blipFill>
        <p:spPr>
          <a:xfrm>
            <a:off x="5421217" y="1015099"/>
            <a:ext cx="1845358" cy="1776598"/>
          </a:xfrm>
          <a:custGeom>
            <a:avLst/>
            <a:gdLst>
              <a:gd name="connsiteX0" fmla="*/ 0 w 1328614"/>
              <a:gd name="connsiteY0" fmla="*/ 0 h 1279109"/>
              <a:gd name="connsiteX1" fmla="*/ 1328614 w 1328614"/>
              <a:gd name="connsiteY1" fmla="*/ 0 h 1279109"/>
              <a:gd name="connsiteX2" fmla="*/ 1328614 w 1328614"/>
              <a:gd name="connsiteY2" fmla="*/ 1279109 h 1279109"/>
              <a:gd name="connsiteX3" fmla="*/ 0 w 1328614"/>
              <a:gd name="connsiteY3" fmla="*/ 1279109 h 127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8614" h="1279109">
                <a:moveTo>
                  <a:pt x="0" y="0"/>
                </a:moveTo>
                <a:lnTo>
                  <a:pt x="1328614" y="0"/>
                </a:lnTo>
                <a:lnTo>
                  <a:pt x="1328614" y="1279109"/>
                </a:lnTo>
                <a:lnTo>
                  <a:pt x="0" y="1279109"/>
                </a:lnTo>
                <a:close/>
              </a:path>
            </a:pathLst>
          </a:custGeom>
        </p:spPr>
      </p:pic>
      <p:sp>
        <p:nvSpPr>
          <p:cNvPr id="128" name="Arc 127">
            <a:extLst>
              <a:ext uri="{FF2B5EF4-FFF2-40B4-BE49-F238E27FC236}">
                <a16:creationId xmlns:a16="http://schemas.microsoft.com/office/drawing/2014/main" id="{7C618D20-48DD-FC34-6DC1-3188E2EBFC47}"/>
              </a:ext>
            </a:extLst>
          </p:cNvPr>
          <p:cNvSpPr/>
          <p:nvPr/>
        </p:nvSpPr>
        <p:spPr>
          <a:xfrm flipH="1">
            <a:off x="6045095" y="1316260"/>
            <a:ext cx="3407610" cy="2950499"/>
          </a:xfrm>
          <a:prstGeom prst="arc">
            <a:avLst>
              <a:gd name="adj1" fmla="val 17439593"/>
              <a:gd name="adj2" fmla="val 21507734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7890B2F6-DDF8-7E72-F2D8-6E47F6E3F9D2}"/>
              </a:ext>
            </a:extLst>
          </p:cNvPr>
          <p:cNvSpPr/>
          <p:nvPr/>
        </p:nvSpPr>
        <p:spPr>
          <a:xfrm flipH="1">
            <a:off x="6035206" y="1579512"/>
            <a:ext cx="2572391" cy="2596756"/>
          </a:xfrm>
          <a:prstGeom prst="arc">
            <a:avLst>
              <a:gd name="adj1" fmla="val 16389979"/>
              <a:gd name="adj2" fmla="val 21507734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01E7C2FE-CAA1-77B0-E653-FA2393D62647}"/>
              </a:ext>
            </a:extLst>
          </p:cNvPr>
          <p:cNvSpPr/>
          <p:nvPr/>
        </p:nvSpPr>
        <p:spPr>
          <a:xfrm flipH="1">
            <a:off x="6038614" y="1720628"/>
            <a:ext cx="2279573" cy="2334950"/>
          </a:xfrm>
          <a:prstGeom prst="arc">
            <a:avLst>
              <a:gd name="adj1" fmla="val 16017162"/>
              <a:gd name="adj2" fmla="val 21507734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B7F2B09-593C-9406-BDDC-1B15EE658A2D}"/>
              </a:ext>
            </a:extLst>
          </p:cNvPr>
          <p:cNvCxnSpPr>
            <a:cxnSpLocks/>
          </p:cNvCxnSpPr>
          <p:nvPr/>
        </p:nvCxnSpPr>
        <p:spPr>
          <a:xfrm flipH="1">
            <a:off x="6659681" y="5935394"/>
            <a:ext cx="715387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C6FE668-DA55-EDC8-A036-FD324381C9D2}"/>
              </a:ext>
            </a:extLst>
          </p:cNvPr>
          <p:cNvCxnSpPr>
            <a:cxnSpLocks/>
          </p:cNvCxnSpPr>
          <p:nvPr/>
        </p:nvCxnSpPr>
        <p:spPr>
          <a:xfrm flipV="1">
            <a:off x="6664841" y="5642356"/>
            <a:ext cx="0" cy="2930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9BEE67D5-86AB-E28D-10FB-B024F3D4A575}"/>
              </a:ext>
            </a:extLst>
          </p:cNvPr>
          <p:cNvSpPr txBox="1"/>
          <p:nvPr/>
        </p:nvSpPr>
        <p:spPr>
          <a:xfrm>
            <a:off x="6152455" y="4816804"/>
            <a:ext cx="89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Ionizer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934AC4A-0E87-7177-975D-D57AAF402065}"/>
              </a:ext>
            </a:extLst>
          </p:cNvPr>
          <p:cNvSpPr txBox="1"/>
          <p:nvPr/>
        </p:nvSpPr>
        <p:spPr>
          <a:xfrm>
            <a:off x="6099395" y="2891270"/>
            <a:ext cx="1620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Radioactive </a:t>
            </a:r>
          </a:p>
          <a:p>
            <a:r>
              <a:rPr lang="en-CA">
                <a:latin typeface="+mj-lt"/>
                <a:cs typeface="Times New Roman" panose="02020603050405020304" pitchFamily="18" charset="0"/>
              </a:rPr>
              <a:t>Ion</a:t>
            </a:r>
          </a:p>
          <a:p>
            <a:r>
              <a:rPr lang="en-CA">
                <a:latin typeface="+mj-lt"/>
                <a:cs typeface="Times New Roman" panose="02020603050405020304" pitchFamily="18" charset="0"/>
              </a:rPr>
              <a:t>Beam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F27E1F0-3A75-CEC5-DC7D-9C0745A0E5E7}"/>
              </a:ext>
            </a:extLst>
          </p:cNvPr>
          <p:cNvCxnSpPr>
            <a:cxnSpLocks/>
            <a:stCxn id="145" idx="1"/>
          </p:cNvCxnSpPr>
          <p:nvPr/>
        </p:nvCxnSpPr>
        <p:spPr>
          <a:xfrm flipH="1">
            <a:off x="7248167" y="1576277"/>
            <a:ext cx="1238890" cy="65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262E176A-E22E-AEB0-65B8-90D5A1CDEFC4}"/>
              </a:ext>
            </a:extLst>
          </p:cNvPr>
          <p:cNvCxnSpPr>
            <a:cxnSpLocks/>
            <a:endCxn id="187" idx="0"/>
          </p:cNvCxnSpPr>
          <p:nvPr/>
        </p:nvCxnSpPr>
        <p:spPr>
          <a:xfrm flipH="1" flipV="1">
            <a:off x="8265184" y="1624672"/>
            <a:ext cx="12407" cy="1118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357D787-74F1-E88C-3700-7A5332D7FFA8}"/>
              </a:ext>
            </a:extLst>
          </p:cNvPr>
          <p:cNvSpPr/>
          <p:nvPr/>
        </p:nvSpPr>
        <p:spPr>
          <a:xfrm>
            <a:off x="8487060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63755A1-57B1-6E38-6DCC-A6937F006A49}"/>
              </a:ext>
            </a:extLst>
          </p:cNvPr>
          <p:cNvSpPr/>
          <p:nvPr/>
        </p:nvSpPr>
        <p:spPr>
          <a:xfrm>
            <a:off x="8957933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9A7EBE8-D5FE-9A0B-6E05-96E9465A7762}"/>
              </a:ext>
            </a:extLst>
          </p:cNvPr>
          <p:cNvSpPr/>
          <p:nvPr/>
        </p:nvSpPr>
        <p:spPr>
          <a:xfrm>
            <a:off x="9434000" y="1423723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7C90E8F-CC1D-F047-48F8-8D709F174A08}"/>
              </a:ext>
            </a:extLst>
          </p:cNvPr>
          <p:cNvSpPr/>
          <p:nvPr/>
        </p:nvSpPr>
        <p:spPr>
          <a:xfrm>
            <a:off x="9906562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FFD7608-0536-4B7B-D72B-A2C63A3C24C6}"/>
              </a:ext>
            </a:extLst>
          </p:cNvPr>
          <p:cNvSpPr/>
          <p:nvPr/>
        </p:nvSpPr>
        <p:spPr>
          <a:xfrm>
            <a:off x="10379123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A7218A7-DB25-38FF-DBB7-D7DD15584604}"/>
              </a:ext>
            </a:extLst>
          </p:cNvPr>
          <p:cNvSpPr/>
          <p:nvPr/>
        </p:nvSpPr>
        <p:spPr>
          <a:xfrm>
            <a:off x="10851684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A7EDFE6-2F26-7592-6F70-FAF7FA49E68F}"/>
              </a:ext>
            </a:extLst>
          </p:cNvPr>
          <p:cNvSpPr/>
          <p:nvPr/>
        </p:nvSpPr>
        <p:spPr>
          <a:xfrm>
            <a:off x="8435297" y="1325090"/>
            <a:ext cx="2863150" cy="50713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C7FD5A26-80ED-B1AD-4BC8-97C8DB4CA220}"/>
              </a:ext>
            </a:extLst>
          </p:cNvPr>
          <p:cNvSpPr/>
          <p:nvPr/>
        </p:nvSpPr>
        <p:spPr>
          <a:xfrm>
            <a:off x="7874139" y="2748528"/>
            <a:ext cx="1588455" cy="713601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Low energy experiments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C373AE05-307C-3116-BAEB-8DB1743D5148}"/>
              </a:ext>
            </a:extLst>
          </p:cNvPr>
          <p:cNvSpPr/>
          <p:nvPr/>
        </p:nvSpPr>
        <p:spPr>
          <a:xfrm>
            <a:off x="10286620" y="2743351"/>
            <a:ext cx="1577331" cy="718778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High energy experiments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A9C1803-D303-CDE2-A108-1389EAF85A45}"/>
              </a:ext>
            </a:extLst>
          </p:cNvPr>
          <p:cNvGrpSpPr/>
          <p:nvPr/>
        </p:nvGrpSpPr>
        <p:grpSpPr>
          <a:xfrm rot="5400000">
            <a:off x="8918567" y="3485709"/>
            <a:ext cx="347728" cy="269000"/>
            <a:chOff x="5916991" y="4442062"/>
            <a:chExt cx="250356" cy="193674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F1669C7-5BFD-013A-D735-FE1863E78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6991" y="4541476"/>
              <a:ext cx="183681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86681B89-B2DC-F0C5-F012-6F2A710A38E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03834" y="4538899"/>
              <a:ext cx="193674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E1C41A5-1A77-CCEB-4471-3592E1FEDBE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0431" y="4536915"/>
              <a:ext cx="107156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8E43FCD-4D3F-18F1-0BE9-8D1F8B044CF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40558" y="4538899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CB485B8-9AFD-860F-AEAB-77929861022E}"/>
              </a:ext>
            </a:extLst>
          </p:cNvPr>
          <p:cNvGrpSpPr/>
          <p:nvPr/>
        </p:nvGrpSpPr>
        <p:grpSpPr>
          <a:xfrm rot="5400000">
            <a:off x="11286389" y="3497404"/>
            <a:ext cx="347728" cy="269000"/>
            <a:chOff x="5916991" y="4442062"/>
            <a:chExt cx="250356" cy="193674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825E1DA-4D20-6FDE-29F1-02879B19DA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6991" y="4541476"/>
              <a:ext cx="183681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FA37A9E7-F16D-EFB0-386F-4EEAEDB10FD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03834" y="4538899"/>
              <a:ext cx="193674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3D2E800-12CE-EDF3-F01B-5962D5EEEF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0431" y="4536915"/>
              <a:ext cx="107156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1924FF1-5B07-3EAE-DC1A-BDD15BC786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40558" y="4538899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4ADDB271-3E3B-F9A6-2F8F-EC05B6E78459}"/>
              </a:ext>
            </a:extLst>
          </p:cNvPr>
          <p:cNvSpPr txBox="1"/>
          <p:nvPr/>
        </p:nvSpPr>
        <p:spPr>
          <a:xfrm>
            <a:off x="8742351" y="844835"/>
            <a:ext cx="212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Post-accelerator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CE889C6-7569-B2FA-6556-1ECC1FFAD5D2}"/>
              </a:ext>
            </a:extLst>
          </p:cNvPr>
          <p:cNvSpPr txBox="1"/>
          <p:nvPr/>
        </p:nvSpPr>
        <p:spPr>
          <a:xfrm>
            <a:off x="5664295" y="644384"/>
            <a:ext cx="201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Mass separator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107B1015-88DC-7024-2247-0BD2F081BCD9}"/>
              </a:ext>
            </a:extLst>
          </p:cNvPr>
          <p:cNvCxnSpPr>
            <a:cxnSpLocks/>
          </p:cNvCxnSpPr>
          <p:nvPr/>
        </p:nvCxnSpPr>
        <p:spPr>
          <a:xfrm flipH="1" flipV="1">
            <a:off x="11429191" y="1576278"/>
            <a:ext cx="6614" cy="116707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8B766448-9530-81B0-7E8D-4246CDADF9CA}"/>
              </a:ext>
            </a:extLst>
          </p:cNvPr>
          <p:cNvSpPr txBox="1"/>
          <p:nvPr/>
        </p:nvSpPr>
        <p:spPr>
          <a:xfrm>
            <a:off x="8528518" y="5566946"/>
            <a:ext cx="1375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Neutrals</a:t>
            </a:r>
            <a:endParaRPr lang="en-CA" sz="2400">
              <a:latin typeface="+mj-lt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97350808-2623-7C1A-A0C4-6F025F36F066}"/>
              </a:ext>
            </a:extLst>
          </p:cNvPr>
          <p:cNvSpPr txBox="1"/>
          <p:nvPr/>
        </p:nvSpPr>
        <p:spPr>
          <a:xfrm>
            <a:off x="8533329" y="5931805"/>
            <a:ext cx="1375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Ions</a:t>
            </a:r>
            <a:endParaRPr lang="en-CA" sz="2400">
              <a:latin typeface="+mj-lt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A45BD65-C979-4AC4-C917-1CC31762A53A}"/>
              </a:ext>
            </a:extLst>
          </p:cNvPr>
          <p:cNvSpPr/>
          <p:nvPr/>
        </p:nvSpPr>
        <p:spPr>
          <a:xfrm flipV="1">
            <a:off x="6465140" y="537430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333C2E0-6D3A-7309-185C-B038626B9848}"/>
              </a:ext>
            </a:extLst>
          </p:cNvPr>
          <p:cNvSpPr/>
          <p:nvPr/>
        </p:nvSpPr>
        <p:spPr>
          <a:xfrm flipV="1">
            <a:off x="6077571" y="5444243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08EEF60-0135-4642-41D9-AEA38A7BD978}"/>
              </a:ext>
            </a:extLst>
          </p:cNvPr>
          <p:cNvSpPr/>
          <p:nvPr/>
        </p:nvSpPr>
        <p:spPr>
          <a:xfrm flipV="1">
            <a:off x="6084537" y="536516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1371A51-8F6E-F5AB-F3FB-522B52F2B3A5}"/>
              </a:ext>
            </a:extLst>
          </p:cNvPr>
          <p:cNvSpPr/>
          <p:nvPr/>
        </p:nvSpPr>
        <p:spPr>
          <a:xfrm flipV="1">
            <a:off x="5959393" y="517200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17D24109-288D-6527-4716-51312EE0571D}"/>
              </a:ext>
            </a:extLst>
          </p:cNvPr>
          <p:cNvSpPr/>
          <p:nvPr/>
        </p:nvSpPr>
        <p:spPr>
          <a:xfrm flipV="1">
            <a:off x="5995831" y="4959163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53A22D4-B52A-36A8-1D95-AF6BF5A2D6AF}"/>
              </a:ext>
            </a:extLst>
          </p:cNvPr>
          <p:cNvSpPr/>
          <p:nvPr/>
        </p:nvSpPr>
        <p:spPr>
          <a:xfrm flipV="1">
            <a:off x="5985629" y="4724065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685E4FA-90AD-7293-2BB2-02FB437FB5BA}"/>
              </a:ext>
            </a:extLst>
          </p:cNvPr>
          <p:cNvSpPr/>
          <p:nvPr/>
        </p:nvSpPr>
        <p:spPr>
          <a:xfrm flipV="1">
            <a:off x="5978669" y="4055578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8EEBB9FF-868B-6B99-1E6E-76F1680A7756}"/>
              </a:ext>
            </a:extLst>
          </p:cNvPr>
          <p:cNvSpPr/>
          <p:nvPr/>
        </p:nvSpPr>
        <p:spPr>
          <a:xfrm flipV="1">
            <a:off x="5985387" y="3082761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11D2567-CCA4-FB5B-DFE3-53BB3083EB6E}"/>
              </a:ext>
            </a:extLst>
          </p:cNvPr>
          <p:cNvSpPr/>
          <p:nvPr/>
        </p:nvSpPr>
        <p:spPr>
          <a:xfrm flipV="1">
            <a:off x="6610106" y="1605950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E22F919E-A67C-1C59-5261-163FA5B5958E}"/>
              </a:ext>
            </a:extLst>
          </p:cNvPr>
          <p:cNvSpPr/>
          <p:nvPr/>
        </p:nvSpPr>
        <p:spPr>
          <a:xfrm flipV="1">
            <a:off x="7066743" y="1678636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65E9768-A360-B5B2-1E2B-11D13A704533}"/>
              </a:ext>
            </a:extLst>
          </p:cNvPr>
          <p:cNvSpPr/>
          <p:nvPr/>
        </p:nvSpPr>
        <p:spPr>
          <a:xfrm flipV="1">
            <a:off x="6866909" y="1598635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6FA1DF14-1213-46AE-FFB0-67AD3BCEFB83}"/>
              </a:ext>
            </a:extLst>
          </p:cNvPr>
          <p:cNvSpPr/>
          <p:nvPr/>
        </p:nvSpPr>
        <p:spPr>
          <a:xfrm flipV="1">
            <a:off x="8361691" y="5783709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80F5C04F-AD4B-7097-E16A-951A7415BE33}"/>
              </a:ext>
            </a:extLst>
          </p:cNvPr>
          <p:cNvSpPr/>
          <p:nvPr/>
        </p:nvSpPr>
        <p:spPr>
          <a:xfrm flipV="1">
            <a:off x="8365447" y="6148681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29B0DDEF-64EF-3F98-F47E-2D2D5A5F6ACA}"/>
              </a:ext>
            </a:extLst>
          </p:cNvPr>
          <p:cNvSpPr/>
          <p:nvPr/>
        </p:nvSpPr>
        <p:spPr>
          <a:xfrm flipV="1">
            <a:off x="9707961" y="5785059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1F3591C-DC3A-5B90-19FC-B8C93B00E82D}"/>
              </a:ext>
            </a:extLst>
          </p:cNvPr>
          <p:cNvSpPr txBox="1"/>
          <p:nvPr/>
        </p:nvSpPr>
        <p:spPr>
          <a:xfrm>
            <a:off x="9906562" y="5605740"/>
            <a:ext cx="2295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Isobars only</a:t>
            </a:r>
            <a:endParaRPr lang="en-CA" sz="2400">
              <a:latin typeface="+mj-lt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C3B8550A-7504-3321-2BC0-24510A3074CD}"/>
              </a:ext>
            </a:extLst>
          </p:cNvPr>
          <p:cNvCxnSpPr>
            <a:cxnSpLocks/>
            <a:endCxn id="150" idx="3"/>
          </p:cNvCxnSpPr>
          <p:nvPr/>
        </p:nvCxnSpPr>
        <p:spPr>
          <a:xfrm flipH="1">
            <a:off x="11209642" y="1576277"/>
            <a:ext cx="226163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0705FF5C-7A42-77AE-1AC5-624BBEAFAD78}"/>
              </a:ext>
            </a:extLst>
          </p:cNvPr>
          <p:cNvSpPr/>
          <p:nvPr/>
        </p:nvSpPr>
        <p:spPr>
          <a:xfrm flipV="1">
            <a:off x="8215607" y="1527884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A4CF42C7-4892-C095-D434-750D7E76A0C5}"/>
              </a:ext>
            </a:extLst>
          </p:cNvPr>
          <p:cNvSpPr/>
          <p:nvPr/>
        </p:nvSpPr>
        <p:spPr>
          <a:xfrm flipV="1">
            <a:off x="8228015" y="2233152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84E266A-EF53-9A0D-B4E8-438B332B463C}"/>
              </a:ext>
            </a:extLst>
          </p:cNvPr>
          <p:cNvSpPr/>
          <p:nvPr/>
        </p:nvSpPr>
        <p:spPr>
          <a:xfrm flipV="1">
            <a:off x="11383462" y="1853214"/>
            <a:ext cx="99150" cy="96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013D0143-0F58-DF1B-B913-B005ECA149A2}"/>
              </a:ext>
            </a:extLst>
          </p:cNvPr>
          <p:cNvSpPr/>
          <p:nvPr/>
        </p:nvSpPr>
        <p:spPr>
          <a:xfrm flipV="1">
            <a:off x="11383027" y="2518490"/>
            <a:ext cx="99150" cy="96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1C17B048-C5D2-30AB-8C7E-750A1CDF41D4}"/>
              </a:ext>
            </a:extLst>
          </p:cNvPr>
          <p:cNvSpPr/>
          <p:nvPr/>
        </p:nvSpPr>
        <p:spPr>
          <a:xfrm flipV="1">
            <a:off x="9703889" y="6147771"/>
            <a:ext cx="99150" cy="96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2E5C05D-B7EE-7FF7-4E47-B7D6EA96F327}"/>
              </a:ext>
            </a:extLst>
          </p:cNvPr>
          <p:cNvSpPr txBox="1"/>
          <p:nvPr/>
        </p:nvSpPr>
        <p:spPr>
          <a:xfrm>
            <a:off x="9902490" y="5969228"/>
            <a:ext cx="2295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Post-accelerated</a:t>
            </a:r>
            <a:endParaRPr lang="en-CA" sz="2400">
              <a:latin typeface="+mj-lt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0B65ECDB-B734-B377-46D7-13AF9B44CC44}"/>
              </a:ext>
            </a:extLst>
          </p:cNvPr>
          <p:cNvSpPr/>
          <p:nvPr/>
        </p:nvSpPr>
        <p:spPr>
          <a:xfrm flipV="1">
            <a:off x="5859283" y="5421458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ABCF5139-DDD5-2B7A-597E-9DD6792F8C30}"/>
              </a:ext>
            </a:extLst>
          </p:cNvPr>
          <p:cNvSpPr/>
          <p:nvPr/>
        </p:nvSpPr>
        <p:spPr>
          <a:xfrm flipV="1">
            <a:off x="5692590" y="5371589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B8631334-0A75-675E-8B60-6A71E3D5CB2A}"/>
              </a:ext>
            </a:extLst>
          </p:cNvPr>
          <p:cNvSpPr/>
          <p:nvPr/>
        </p:nvSpPr>
        <p:spPr>
          <a:xfrm flipV="1">
            <a:off x="5289330" y="541663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8458CFCA-3A0B-2F2A-D035-B6B17E178A35}"/>
              </a:ext>
            </a:extLst>
          </p:cNvPr>
          <p:cNvCxnSpPr/>
          <p:nvPr/>
        </p:nvCxnSpPr>
        <p:spPr>
          <a:xfrm>
            <a:off x="640080" y="4151923"/>
            <a:ext cx="1300930" cy="0"/>
          </a:xfrm>
          <a:prstGeom prst="straightConnector1">
            <a:avLst/>
          </a:prstGeom>
          <a:ln w="28575">
            <a:solidFill>
              <a:srgbClr val="00A4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C60A7C8E-1031-7AF9-9165-6490778E05A6}"/>
              </a:ext>
            </a:extLst>
          </p:cNvPr>
          <p:cNvSpPr txBox="1"/>
          <p:nvPr/>
        </p:nvSpPr>
        <p:spPr>
          <a:xfrm>
            <a:off x="704540" y="3696490"/>
            <a:ext cx="1175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rgbClr val="009FE0"/>
                </a:solidFill>
              </a:rPr>
              <a:t>18 m</a:t>
            </a:r>
            <a:endParaRPr lang="en-CA"/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EC6FFBF7-30C1-261B-7F38-BB990E05BC52}"/>
              </a:ext>
            </a:extLst>
          </p:cNvPr>
          <p:cNvCxnSpPr>
            <a:cxnSpLocks/>
          </p:cNvCxnSpPr>
          <p:nvPr/>
        </p:nvCxnSpPr>
        <p:spPr>
          <a:xfrm>
            <a:off x="5105730" y="6395119"/>
            <a:ext cx="191164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2F082AAF-DBFD-B044-689C-7C2B720DC622}"/>
              </a:ext>
            </a:extLst>
          </p:cNvPr>
          <p:cNvSpPr txBox="1"/>
          <p:nvPr/>
        </p:nvSpPr>
        <p:spPr>
          <a:xfrm>
            <a:off x="5447432" y="6456235"/>
            <a:ext cx="1175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CA" sz="1800">
                <a:solidFill>
                  <a:schemeClr val="bg1">
                    <a:lumMod val="65000"/>
                  </a:schemeClr>
                </a:solidFill>
              </a:rPr>
              <a:t>0 cm</a:t>
            </a:r>
            <a:endParaRPr lang="en-CA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7467B595-4C89-0BE5-9489-9A19027241AD}"/>
              </a:ext>
            </a:extLst>
          </p:cNvPr>
          <p:cNvSpPr/>
          <p:nvPr/>
        </p:nvSpPr>
        <p:spPr>
          <a:xfrm flipV="1">
            <a:off x="6376162" y="5426895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7970A2D0-9061-B6F8-C3E6-12BE663D77AC}"/>
              </a:ext>
            </a:extLst>
          </p:cNvPr>
          <p:cNvSpPr/>
          <p:nvPr/>
        </p:nvSpPr>
        <p:spPr>
          <a:xfrm flipV="1">
            <a:off x="5163967" y="5378501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CEF52A94-2B38-6576-06CF-3881386AFE39}"/>
              </a:ext>
            </a:extLst>
          </p:cNvPr>
          <p:cNvSpPr txBox="1"/>
          <p:nvPr/>
        </p:nvSpPr>
        <p:spPr>
          <a:xfrm>
            <a:off x="4659966" y="689298"/>
            <a:ext cx="673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>
                <a:latin typeface="+mj-lt"/>
                <a:cs typeface="Times New Roman" panose="02020603050405020304" pitchFamily="18" charset="0"/>
              </a:rPr>
              <a:t>[</a:t>
            </a:r>
            <a:r>
              <a:rPr lang="en-CA" sz="1600" err="1">
                <a:latin typeface="+mj-lt"/>
                <a:cs typeface="Times New Roman" panose="02020603050405020304" pitchFamily="18" charset="0"/>
              </a:rPr>
              <a:t>pps</a:t>
            </a:r>
            <a:r>
              <a:rPr lang="en-CA" sz="160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3A19B40-2839-3D7F-AA59-351B87CEF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5" y="893029"/>
            <a:ext cx="4678511" cy="282999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12BE01-18DA-E4DA-AD59-48F5F3988953}"/>
              </a:ext>
            </a:extLst>
          </p:cNvPr>
          <p:cNvSpPr/>
          <p:nvPr/>
        </p:nvSpPr>
        <p:spPr>
          <a:xfrm flipV="1">
            <a:off x="5359833" y="5301380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483CAC-9BD3-72B3-3A18-C50E1B3D61DE}"/>
              </a:ext>
            </a:extLst>
          </p:cNvPr>
          <p:cNvSpPr/>
          <p:nvPr/>
        </p:nvSpPr>
        <p:spPr>
          <a:xfrm flipV="1">
            <a:off x="5565655" y="535271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805BDE-8DA8-7473-371E-34E3DF08563D}"/>
              </a:ext>
            </a:extLst>
          </p:cNvPr>
          <p:cNvSpPr/>
          <p:nvPr/>
        </p:nvSpPr>
        <p:spPr>
          <a:xfrm flipV="1">
            <a:off x="5823361" y="531647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869DF0-2A54-D5E3-965F-8A9D4DB4E996}"/>
              </a:ext>
            </a:extLst>
          </p:cNvPr>
          <p:cNvSpPr/>
          <p:nvPr/>
        </p:nvSpPr>
        <p:spPr>
          <a:xfrm flipV="1">
            <a:off x="5997392" y="5267221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A8F4E4-70BB-5C54-D84E-202A98988308}"/>
              </a:ext>
            </a:extLst>
          </p:cNvPr>
          <p:cNvSpPr/>
          <p:nvPr/>
        </p:nvSpPr>
        <p:spPr>
          <a:xfrm flipV="1">
            <a:off x="6209106" y="533329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67C801-1C66-EF02-4AEF-7F20A2D0A2E1}"/>
              </a:ext>
            </a:extLst>
          </p:cNvPr>
          <p:cNvSpPr/>
          <p:nvPr/>
        </p:nvSpPr>
        <p:spPr>
          <a:xfrm flipV="1">
            <a:off x="6617477" y="5388806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619F71-86B5-464E-1A2F-4CB8E6358B0B}"/>
              </a:ext>
            </a:extLst>
          </p:cNvPr>
          <p:cNvSpPr/>
          <p:nvPr/>
        </p:nvSpPr>
        <p:spPr>
          <a:xfrm flipV="1">
            <a:off x="6877482" y="5319849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D3D690-4636-AB6D-1419-A6520D535E6A}"/>
              </a:ext>
            </a:extLst>
          </p:cNvPr>
          <p:cNvSpPr/>
          <p:nvPr/>
        </p:nvSpPr>
        <p:spPr>
          <a:xfrm flipV="1">
            <a:off x="5973428" y="539811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1DF7E9-62FA-C170-8995-BADF06F349B8}"/>
              </a:ext>
            </a:extLst>
          </p:cNvPr>
          <p:cNvSpPr/>
          <p:nvPr/>
        </p:nvSpPr>
        <p:spPr>
          <a:xfrm flipV="1">
            <a:off x="6231659" y="5524885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208541-1E20-70BE-0E99-7C3185A207CE}"/>
              </a:ext>
            </a:extLst>
          </p:cNvPr>
          <p:cNvSpPr/>
          <p:nvPr/>
        </p:nvSpPr>
        <p:spPr>
          <a:xfrm flipV="1">
            <a:off x="5950846" y="553444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4DB997-52F2-F60A-F038-EB090C7F38CA}"/>
              </a:ext>
            </a:extLst>
          </p:cNvPr>
          <p:cNvSpPr/>
          <p:nvPr/>
        </p:nvSpPr>
        <p:spPr>
          <a:xfrm flipV="1">
            <a:off x="6281234" y="5413558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4E9F0D-72A9-C472-EDA6-47EF3F80F59C}"/>
              </a:ext>
            </a:extLst>
          </p:cNvPr>
          <p:cNvSpPr/>
          <p:nvPr/>
        </p:nvSpPr>
        <p:spPr>
          <a:xfrm flipV="1">
            <a:off x="5490780" y="5463240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160E5E-E3C0-C3F0-AB8D-C2C499363AA2}"/>
              </a:ext>
            </a:extLst>
          </p:cNvPr>
          <p:cNvSpPr/>
          <p:nvPr/>
        </p:nvSpPr>
        <p:spPr>
          <a:xfrm flipV="1">
            <a:off x="5779086" y="544014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DCEE9-59B3-3FC7-FCEC-40A38B4B695C}"/>
              </a:ext>
            </a:extLst>
          </p:cNvPr>
          <p:cNvCxnSpPr>
            <a:cxnSpLocks/>
          </p:cNvCxnSpPr>
          <p:nvPr/>
        </p:nvCxnSpPr>
        <p:spPr>
          <a:xfrm>
            <a:off x="4659966" y="4420899"/>
            <a:ext cx="1193647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8EF355-580E-4B61-BF74-BC5FE5C5F3B5}"/>
              </a:ext>
            </a:extLst>
          </p:cNvPr>
          <p:cNvSpPr/>
          <p:nvPr/>
        </p:nvSpPr>
        <p:spPr>
          <a:xfrm>
            <a:off x="8442402" y="4058135"/>
            <a:ext cx="3662994" cy="1235410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Medium E: RFQ + DTL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0.117 MeV/u to 1.8 MeV/u</a:t>
            </a:r>
            <a:endParaRPr lang="en-CA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High E: SC </a:t>
            </a:r>
            <a:r>
              <a:rPr lang="en-CA" sz="160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linac</a:t>
            </a:r>
            <a:endParaRPr lang="en-CA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 MeV/u up to 16 MeV/u</a:t>
            </a:r>
          </a:p>
        </p:txBody>
      </p:sp>
      <p:pic>
        <p:nvPicPr>
          <p:cNvPr id="3" name="Picture 2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77CF22BC-62BB-75E1-CE30-F3F0C8674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381"/>
          <a:stretch/>
        </p:blipFill>
        <p:spPr>
          <a:xfrm>
            <a:off x="47597" y="723501"/>
            <a:ext cx="4756820" cy="30001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E47142D-B2E3-E552-87DD-BA2C3A859BC7}"/>
              </a:ext>
            </a:extLst>
          </p:cNvPr>
          <p:cNvGrpSpPr/>
          <p:nvPr/>
        </p:nvGrpSpPr>
        <p:grpSpPr>
          <a:xfrm>
            <a:off x="444500" y="897099"/>
            <a:ext cx="5500791" cy="2658186"/>
            <a:chOff x="444500" y="897099"/>
            <a:chExt cx="5500791" cy="265818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CF01514E-18AA-7EAF-9FF2-4C06202B2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035439" y="1645433"/>
              <a:ext cx="2658186" cy="116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CBD0A5-BF7E-B958-25DE-C2E320B06DBD}"/>
                </a:ext>
              </a:extLst>
            </p:cNvPr>
            <p:cNvSpPr/>
            <p:nvPr/>
          </p:nvSpPr>
          <p:spPr>
            <a:xfrm>
              <a:off x="450850" y="1324282"/>
              <a:ext cx="5402763" cy="221768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F48711B-294A-015E-F5DF-5E482E910194}"/>
                </a:ext>
              </a:extLst>
            </p:cNvPr>
            <p:cNvSpPr/>
            <p:nvPr/>
          </p:nvSpPr>
          <p:spPr>
            <a:xfrm>
              <a:off x="447676" y="2197052"/>
              <a:ext cx="5405938" cy="181013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C588F0C-0ECB-A50B-4F17-73BFC7D49481}"/>
                </a:ext>
              </a:extLst>
            </p:cNvPr>
            <p:cNvSpPr/>
            <p:nvPr/>
          </p:nvSpPr>
          <p:spPr>
            <a:xfrm>
              <a:off x="454025" y="3161510"/>
              <a:ext cx="5399588" cy="101779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8A63E0-C32A-4946-A675-C65E727E8066}"/>
                </a:ext>
              </a:extLst>
            </p:cNvPr>
            <p:cNvSpPr/>
            <p:nvPr/>
          </p:nvSpPr>
          <p:spPr>
            <a:xfrm>
              <a:off x="444500" y="2959319"/>
              <a:ext cx="5353283" cy="70568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759139-1269-E3F5-E07C-7BCC03BC50AD}"/>
                </a:ext>
              </a:extLst>
            </p:cNvPr>
            <p:cNvSpPr/>
            <p:nvPr/>
          </p:nvSpPr>
          <p:spPr>
            <a:xfrm>
              <a:off x="447675" y="958863"/>
              <a:ext cx="5405974" cy="151199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707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1" grpId="1" animBg="1"/>
      <p:bldP spid="128" grpId="0" animBg="1"/>
      <p:bldP spid="129" grpId="0" animBg="1"/>
      <p:bldP spid="130" grpId="0" animBg="1"/>
      <p:bldP spid="142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5" grpId="0" animBg="1"/>
      <p:bldP spid="166" grpId="0"/>
      <p:bldP spid="167" grpId="0"/>
      <p:bldP spid="169" grpId="0"/>
      <p:bldP spid="170" grpId="0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/>
      <p:bldP spid="187" grpId="0" animBg="1"/>
      <p:bldP spid="188" grpId="0" animBg="1"/>
      <p:bldP spid="189" grpId="0" animBg="1"/>
      <p:bldP spid="190" grpId="0" animBg="1"/>
      <p:bldP spid="191" grpId="0" animBg="1"/>
      <p:bldP spid="192" grpId="0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217" grpId="0" animBg="1"/>
      <p:bldP spid="217" grpId="1" animBg="1"/>
      <p:bldP spid="218" grpId="0" animBg="1"/>
      <p:bldP spid="218" grpId="1" animBg="1"/>
      <p:bldP spid="223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97E00-7C1B-168D-1690-1D9EBFB4AB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TRIUMF accelerators</a:t>
            </a:r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FA56A0-5ED8-8BD0-2D0C-2F4A45AD5888}"/>
              </a:ext>
            </a:extLst>
          </p:cNvPr>
          <p:cNvSpPr/>
          <p:nvPr/>
        </p:nvSpPr>
        <p:spPr>
          <a:xfrm>
            <a:off x="7670633" y="5438652"/>
            <a:ext cx="1890405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Muons for </a:t>
            </a:r>
          </a:p>
          <a:p>
            <a:pPr algn="ctr"/>
            <a:r>
              <a:rPr lang="en-US" sz="1411">
                <a:solidFill>
                  <a:srgbClr val="002060"/>
                </a:solidFill>
              </a:rPr>
              <a:t>material science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A2ABE0BD-377F-F6C9-0427-32438102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3285804" y="4648188"/>
            <a:ext cx="1465006" cy="135401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E5793E-AD53-B45D-A25E-A55EC8AF02A6}"/>
              </a:ext>
            </a:extLst>
          </p:cNvPr>
          <p:cNvSpPr txBox="1">
            <a:spLocks/>
          </p:cNvSpPr>
          <p:nvPr/>
        </p:nvSpPr>
        <p:spPr>
          <a:xfrm>
            <a:off x="3055006" y="6031046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400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31EC47-D868-511E-CCD8-4540CDD9AF6E}"/>
              </a:ext>
            </a:extLst>
          </p:cNvPr>
          <p:cNvCxnSpPr>
            <a:cxnSpLocks/>
          </p:cNvCxnSpPr>
          <p:nvPr/>
        </p:nvCxnSpPr>
        <p:spPr>
          <a:xfrm>
            <a:off x="4038692" y="5964743"/>
            <a:ext cx="7955254" cy="5194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A3A0E-B74D-4DDE-06C7-D0BA78CDDB1E}"/>
              </a:ext>
            </a:extLst>
          </p:cNvPr>
          <p:cNvCxnSpPr>
            <a:cxnSpLocks/>
          </p:cNvCxnSpPr>
          <p:nvPr/>
        </p:nvCxnSpPr>
        <p:spPr>
          <a:xfrm flipV="1">
            <a:off x="4548451" y="384074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24B03-2513-B032-9849-53162FEF8F1B}"/>
              </a:ext>
            </a:extLst>
          </p:cNvPr>
          <p:cNvCxnSpPr>
            <a:cxnSpLocks/>
          </p:cNvCxnSpPr>
          <p:nvPr/>
        </p:nvCxnSpPr>
        <p:spPr>
          <a:xfrm flipH="1" flipV="1">
            <a:off x="1789969" y="3698592"/>
            <a:ext cx="4169" cy="13855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0530F3-41A3-17AD-DD85-285B60A59693}"/>
              </a:ext>
            </a:extLst>
          </p:cNvPr>
          <p:cNvCxnSpPr>
            <a:cxnSpLocks/>
          </p:cNvCxnSpPr>
          <p:nvPr/>
        </p:nvCxnSpPr>
        <p:spPr>
          <a:xfrm flipH="1" flipV="1">
            <a:off x="4158175" y="386432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57147D-F0DA-90FE-C580-78CCAC59BDC2}"/>
              </a:ext>
            </a:extLst>
          </p:cNvPr>
          <p:cNvCxnSpPr>
            <a:cxnSpLocks/>
          </p:cNvCxnSpPr>
          <p:nvPr/>
        </p:nvCxnSpPr>
        <p:spPr>
          <a:xfrm flipV="1">
            <a:off x="5246714" y="4040152"/>
            <a:ext cx="759729" cy="123844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FE7F4F-A502-2B4E-AE8B-1B09C2E75798}"/>
              </a:ext>
            </a:extLst>
          </p:cNvPr>
          <p:cNvCxnSpPr>
            <a:cxnSpLocks/>
          </p:cNvCxnSpPr>
          <p:nvPr/>
        </p:nvCxnSpPr>
        <p:spPr>
          <a:xfrm>
            <a:off x="4557725" y="5273773"/>
            <a:ext cx="688530" cy="0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ACA56F-2527-2273-4F55-6EF023396593}"/>
              </a:ext>
            </a:extLst>
          </p:cNvPr>
          <p:cNvSpPr/>
          <p:nvPr/>
        </p:nvSpPr>
        <p:spPr>
          <a:xfrm>
            <a:off x="5948950" y="3537291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PIF</a:t>
            </a:r>
            <a:endParaRPr lang="en-CA" sz="1588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8AD0A2-B3EA-374A-02DE-24049962A4DD}"/>
              </a:ext>
            </a:extLst>
          </p:cNvPr>
          <p:cNvSpPr/>
          <p:nvPr/>
        </p:nvSpPr>
        <p:spPr>
          <a:xfrm>
            <a:off x="6334190" y="4786633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STF</a:t>
            </a:r>
            <a:endParaRPr lang="en-CA" sz="1588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5D6703-1EEA-41D3-ED11-2DE196725382}"/>
              </a:ext>
            </a:extLst>
          </p:cNvPr>
          <p:cNvSpPr/>
          <p:nvPr/>
        </p:nvSpPr>
        <p:spPr>
          <a:xfrm>
            <a:off x="7812377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T1</a:t>
            </a:r>
            <a:endParaRPr lang="en-CA" sz="1588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612D79-D5F3-893A-E53C-CE2F8637AB95}"/>
              </a:ext>
            </a:extLst>
          </p:cNvPr>
          <p:cNvSpPr/>
          <p:nvPr/>
        </p:nvSpPr>
        <p:spPr>
          <a:xfrm>
            <a:off x="8701750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T2</a:t>
            </a:r>
            <a:endParaRPr lang="en-CA" sz="1588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BDB7C2-576E-6D5C-7AE7-7F0FB4BCA86B}"/>
              </a:ext>
            </a:extLst>
          </p:cNvPr>
          <p:cNvSpPr/>
          <p:nvPr/>
        </p:nvSpPr>
        <p:spPr>
          <a:xfrm>
            <a:off x="5905765" y="4718622"/>
            <a:ext cx="1576063" cy="1100901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 baseline="30000"/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82</a:t>
            </a:r>
            <a:r>
              <a:rPr lang="en-US" sz="1411">
                <a:solidFill>
                  <a:srgbClr val="002060"/>
                </a:solidFill>
              </a:rPr>
              <a:t>Sr medical production</a:t>
            </a:r>
            <a:endParaRPr lang="en-CA" sz="1411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A80DF7-71EC-9AE7-C82F-DC8BDBEE3B29}"/>
              </a:ext>
            </a:extLst>
          </p:cNvPr>
          <p:cNvCxnSpPr>
            <a:cxnSpLocks/>
          </p:cNvCxnSpPr>
          <p:nvPr/>
        </p:nvCxnSpPr>
        <p:spPr>
          <a:xfrm>
            <a:off x="3059357" y="1855471"/>
            <a:ext cx="1048995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026E94D-2282-0C42-7428-7C9887279BAE}"/>
              </a:ext>
            </a:extLst>
          </p:cNvPr>
          <p:cNvSpPr txBox="1">
            <a:spLocks/>
          </p:cNvSpPr>
          <p:nvPr/>
        </p:nvSpPr>
        <p:spPr>
          <a:xfrm>
            <a:off x="981471" y="5809063"/>
            <a:ext cx="1898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30 MeV – 10 mA </a:t>
            </a:r>
          </a:p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e- LINAC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6457BF-3481-C5C1-9E7F-B454988D6463}"/>
              </a:ext>
            </a:extLst>
          </p:cNvPr>
          <p:cNvCxnSpPr>
            <a:cxnSpLocks/>
          </p:cNvCxnSpPr>
          <p:nvPr/>
        </p:nvCxnSpPr>
        <p:spPr>
          <a:xfrm flipV="1">
            <a:off x="1787787" y="2682588"/>
            <a:ext cx="473468" cy="525750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1E8C86D-8826-820B-62BF-8929246D7B25}"/>
              </a:ext>
            </a:extLst>
          </p:cNvPr>
          <p:cNvSpPr/>
          <p:nvPr/>
        </p:nvSpPr>
        <p:spPr>
          <a:xfrm rot="2760550">
            <a:off x="1895044" y="5296806"/>
            <a:ext cx="500929" cy="300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B28320-9FCD-2752-CD9F-68D0467424A4}"/>
              </a:ext>
            </a:extLst>
          </p:cNvPr>
          <p:cNvCxnSpPr>
            <a:cxnSpLocks/>
          </p:cNvCxnSpPr>
          <p:nvPr/>
        </p:nvCxnSpPr>
        <p:spPr>
          <a:xfrm flipH="1" flipV="1">
            <a:off x="1790962" y="5076660"/>
            <a:ext cx="208822" cy="2184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7AD36C-33AE-5BD1-E006-0D0FA142A9F5}"/>
              </a:ext>
            </a:extLst>
          </p:cNvPr>
          <p:cNvCxnSpPr>
            <a:cxnSpLocks/>
          </p:cNvCxnSpPr>
          <p:nvPr/>
        </p:nvCxnSpPr>
        <p:spPr>
          <a:xfrm flipV="1">
            <a:off x="4549798" y="4204529"/>
            <a:ext cx="0" cy="71538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41B302A-6D6C-191E-EDDA-5DC077324494}"/>
              </a:ext>
            </a:extLst>
          </p:cNvPr>
          <p:cNvSpPr/>
          <p:nvPr/>
        </p:nvSpPr>
        <p:spPr>
          <a:xfrm>
            <a:off x="5819454" y="3305187"/>
            <a:ext cx="3341775" cy="105446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411">
                <a:solidFill>
                  <a:srgbClr val="002060"/>
                </a:solidFill>
              </a:rPr>
              <a:t>120 MeV – 10 </a:t>
            </a:r>
            <a:r>
              <a:rPr lang="en-US" sz="1411" err="1">
                <a:solidFill>
                  <a:srgbClr val="002060"/>
                </a:solidFill>
              </a:rPr>
              <a:t>nA</a:t>
            </a:r>
            <a:endParaRPr lang="en-US" sz="1411">
              <a:solidFill>
                <a:srgbClr val="002060"/>
              </a:solidFill>
            </a:endParaRPr>
          </a:p>
          <a:p>
            <a:pPr algn="r"/>
            <a:r>
              <a:rPr lang="en-US" sz="1411">
                <a:solidFill>
                  <a:srgbClr val="002060"/>
                </a:solidFill>
              </a:rPr>
              <a:t>Electronics irradiations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Proton FLASH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Ocular melanoma treatments (-2019)</a:t>
            </a:r>
          </a:p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228EFA-6B4F-E4C3-A122-3A73D6ADFA28}"/>
              </a:ext>
            </a:extLst>
          </p:cNvPr>
          <p:cNvSpPr/>
          <p:nvPr/>
        </p:nvSpPr>
        <p:spPr>
          <a:xfrm rot="18766280">
            <a:off x="3794489" y="352938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3C95BBD-26CA-0E3D-4A04-7E4EAE37D01A}"/>
              </a:ext>
            </a:extLst>
          </p:cNvPr>
          <p:cNvSpPr/>
          <p:nvPr/>
        </p:nvSpPr>
        <p:spPr>
          <a:xfrm rot="2634991">
            <a:off x="4621527" y="353866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078EADB-807C-7E7E-40F7-7FE5E27C2011}"/>
              </a:ext>
            </a:extLst>
          </p:cNvPr>
          <p:cNvGrpSpPr/>
          <p:nvPr/>
        </p:nvGrpSpPr>
        <p:grpSpPr>
          <a:xfrm>
            <a:off x="9909989" y="1140824"/>
            <a:ext cx="2064687" cy="2845252"/>
            <a:chOff x="9220010" y="1211378"/>
            <a:chExt cx="2064687" cy="284525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D8C8E5-62DE-AD11-EE55-81B449BCA445}"/>
                </a:ext>
              </a:extLst>
            </p:cNvPr>
            <p:cNvSpPr/>
            <p:nvPr/>
          </p:nvSpPr>
          <p:spPr>
            <a:xfrm>
              <a:off x="9220010" y="1211378"/>
              <a:ext cx="2064687" cy="2845252"/>
            </a:xfrm>
            <a:prstGeom prst="roundRect">
              <a:avLst>
                <a:gd name="adj" fmla="val 6373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pic>
          <p:nvPicPr>
            <p:cNvPr id="30" name="Picture 29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30FF7A0-8D28-276F-EEA3-55397F9C9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1734457"/>
              <a:ext cx="365763" cy="33805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9DD87E-795E-FAB4-B4ED-015EFC17C640}"/>
                </a:ext>
              </a:extLst>
            </p:cNvPr>
            <p:cNvSpPr txBox="1"/>
            <p:nvPr/>
          </p:nvSpPr>
          <p:spPr>
            <a:xfrm>
              <a:off x="9833705" y="1712197"/>
              <a:ext cx="945030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13</a:t>
              </a:r>
            </a:p>
          </p:txBody>
        </p:sp>
        <p:pic>
          <p:nvPicPr>
            <p:cNvPr id="32" name="Picture 31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B9213F69-E0DC-C1E7-3CFE-16A5C9CC2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2184119"/>
              <a:ext cx="365763" cy="33805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514F8D-2DCB-B1F6-D395-FE0410ACF11C}"/>
                </a:ext>
              </a:extLst>
            </p:cNvPr>
            <p:cNvSpPr txBox="1"/>
            <p:nvPr/>
          </p:nvSpPr>
          <p:spPr>
            <a:xfrm>
              <a:off x="9830721" y="2178723"/>
              <a:ext cx="1097611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30-1</a:t>
              </a:r>
            </a:p>
          </p:txBody>
        </p:sp>
        <p:pic>
          <p:nvPicPr>
            <p:cNvPr id="34" name="Picture 33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8421754B-77AC-2EAF-A42B-FDF776279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2659343"/>
              <a:ext cx="365763" cy="3380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FC61E2-CD68-AD05-3457-05C668BE14AF}"/>
                </a:ext>
              </a:extLst>
            </p:cNvPr>
            <p:cNvSpPr txBox="1"/>
            <p:nvPr/>
          </p:nvSpPr>
          <p:spPr>
            <a:xfrm>
              <a:off x="9833706" y="2653947"/>
              <a:ext cx="1201097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30-2</a:t>
              </a:r>
            </a:p>
          </p:txBody>
        </p:sp>
        <p:pic>
          <p:nvPicPr>
            <p:cNvPr id="36" name="Picture 35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E77AF32B-74CF-F437-7C85-19E986C90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3129697"/>
              <a:ext cx="365763" cy="33805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D433BB-61F2-0C92-595F-D944633E0D3D}"/>
                </a:ext>
              </a:extLst>
            </p:cNvPr>
            <p:cNvSpPr txBox="1"/>
            <p:nvPr/>
          </p:nvSpPr>
          <p:spPr>
            <a:xfrm>
              <a:off x="9842584" y="3124301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CP: 42</a:t>
              </a:r>
            </a:p>
          </p:txBody>
        </p:sp>
        <p:pic>
          <p:nvPicPr>
            <p:cNvPr id="83" name="Picture 82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E6C120C4-1651-D993-7367-A340EF49D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3593313"/>
              <a:ext cx="365763" cy="33805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3833BF-B5DE-C799-2755-60DCB7EC5304}"/>
                </a:ext>
              </a:extLst>
            </p:cNvPr>
            <p:cNvSpPr txBox="1"/>
            <p:nvPr/>
          </p:nvSpPr>
          <p:spPr>
            <a:xfrm>
              <a:off x="9848453" y="3586011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24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C7F8E08-750B-7A10-3570-075DBF93208C}"/>
                </a:ext>
              </a:extLst>
            </p:cNvPr>
            <p:cNvSpPr txBox="1"/>
            <p:nvPr/>
          </p:nvSpPr>
          <p:spPr>
            <a:xfrm>
              <a:off x="9389675" y="1292634"/>
              <a:ext cx="1768713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Medical isotopes</a:t>
              </a:r>
              <a:endParaRPr lang="en-CA" sz="1588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F85BE6-2296-E020-BCB6-3BE36BC94320}"/>
              </a:ext>
            </a:extLst>
          </p:cNvPr>
          <p:cNvSpPr/>
          <p:nvPr/>
        </p:nvSpPr>
        <p:spPr>
          <a:xfrm rot="18766280">
            <a:off x="2155820" y="2277185"/>
            <a:ext cx="729205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 dirty="0"/>
              <a:t>AETE</a:t>
            </a:r>
            <a:endParaRPr lang="en-CA" sz="2116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F295B6-FFBE-78A6-1670-C83F28EAB329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2768015" y="1855471"/>
            <a:ext cx="297692" cy="30658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64F4D-2EED-3E02-075E-ED32032935CB}"/>
              </a:ext>
            </a:extLst>
          </p:cNvPr>
          <p:cNvCxnSpPr>
            <a:cxnSpLocks/>
          </p:cNvCxnSpPr>
          <p:nvPr/>
        </p:nvCxnSpPr>
        <p:spPr>
          <a:xfrm flipV="1">
            <a:off x="4529364" y="270680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980056-EB17-C016-C5B0-AE900DA8B5E6}"/>
              </a:ext>
            </a:extLst>
          </p:cNvPr>
          <p:cNvCxnSpPr>
            <a:cxnSpLocks/>
          </p:cNvCxnSpPr>
          <p:nvPr/>
        </p:nvCxnSpPr>
        <p:spPr>
          <a:xfrm flipH="1" flipV="1">
            <a:off x="4520431" y="324601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1B79DA-757E-DEC7-F505-0F960BC6A93E}"/>
              </a:ext>
            </a:extLst>
          </p:cNvPr>
          <p:cNvCxnSpPr>
            <a:cxnSpLocks/>
          </p:cNvCxnSpPr>
          <p:nvPr/>
        </p:nvCxnSpPr>
        <p:spPr>
          <a:xfrm flipV="1">
            <a:off x="4346719" y="324601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75451D7-EB0F-2AA2-54FE-0CC24B7FCBB4}"/>
              </a:ext>
            </a:extLst>
          </p:cNvPr>
          <p:cNvSpPr txBox="1"/>
          <p:nvPr/>
        </p:nvSpPr>
        <p:spPr>
          <a:xfrm>
            <a:off x="799861" y="1624995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(ARIEL)</a:t>
            </a:r>
            <a:endParaRPr lang="en-CA" sz="1100">
              <a:solidFill>
                <a:srgbClr val="00206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99D3FD6-015A-4C41-B402-AAA3FA93D8E5}"/>
              </a:ext>
            </a:extLst>
          </p:cNvPr>
          <p:cNvSpPr/>
          <p:nvPr/>
        </p:nvSpPr>
        <p:spPr>
          <a:xfrm>
            <a:off x="9797341" y="5437284"/>
            <a:ext cx="1361047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225</a:t>
            </a:r>
            <a:r>
              <a:rPr lang="en-US" sz="1411">
                <a:solidFill>
                  <a:srgbClr val="002060"/>
                </a:solidFill>
              </a:rPr>
              <a:t>Ac </a:t>
            </a:r>
            <a:r>
              <a:rPr lang="en-US" sz="1411" i="1">
                <a:solidFill>
                  <a:srgbClr val="002060"/>
                </a:solidFill>
              </a:rPr>
              <a:t>et al</a:t>
            </a:r>
            <a:r>
              <a:rPr lang="en-US" sz="1411">
                <a:solidFill>
                  <a:srgbClr val="002060"/>
                </a:solidFill>
              </a:rPr>
              <a:t>. production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17BB31-BDB6-1D34-B29E-4F2304F4F82C}"/>
              </a:ext>
            </a:extLst>
          </p:cNvPr>
          <p:cNvSpPr/>
          <p:nvPr/>
        </p:nvSpPr>
        <p:spPr>
          <a:xfrm>
            <a:off x="9998829" y="5524637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IPF</a:t>
            </a:r>
            <a:endParaRPr lang="en-CA" sz="1588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A4100D-C11B-D793-BC12-9B9D57B9BAF2}"/>
              </a:ext>
            </a:extLst>
          </p:cNvPr>
          <p:cNvSpPr/>
          <p:nvPr/>
        </p:nvSpPr>
        <p:spPr>
          <a:xfrm>
            <a:off x="10728829" y="4189468"/>
            <a:ext cx="1265117" cy="1054468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Neutron Irradiations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06E78D1-24CB-940F-F751-5C072FB4DDA9}"/>
              </a:ext>
            </a:extLst>
          </p:cNvPr>
          <p:cNvSpPr/>
          <p:nvPr/>
        </p:nvSpPr>
        <p:spPr>
          <a:xfrm>
            <a:off x="10973794" y="4228905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NIF</a:t>
            </a:r>
            <a:endParaRPr lang="en-CA" sz="1588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5A7BCA-C082-F59C-AF69-F62BA884BFE6}"/>
              </a:ext>
            </a:extLst>
          </p:cNvPr>
          <p:cNvSpPr/>
          <p:nvPr/>
        </p:nvSpPr>
        <p:spPr>
          <a:xfrm>
            <a:off x="11324857" y="5865229"/>
            <a:ext cx="343400" cy="209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400B4CE-4970-725F-57A6-C94AA4F1C9F1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11490325" y="5243936"/>
            <a:ext cx="6232" cy="621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9F4B60F-271A-C98A-21C0-F4197D2F0FB0}"/>
              </a:ext>
            </a:extLst>
          </p:cNvPr>
          <p:cNvCxnSpPr>
            <a:cxnSpLocks/>
          </p:cNvCxnSpPr>
          <p:nvPr/>
        </p:nvCxnSpPr>
        <p:spPr>
          <a:xfrm>
            <a:off x="11553018" y="5243936"/>
            <a:ext cx="0" cy="622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EECCA11-55C5-3D38-F862-BB29569A74A1}"/>
              </a:ext>
            </a:extLst>
          </p:cNvPr>
          <p:cNvSpPr/>
          <p:nvPr/>
        </p:nvSpPr>
        <p:spPr>
          <a:xfrm>
            <a:off x="4108352" y="1243722"/>
            <a:ext cx="2999660" cy="1479875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Radioactive Ion Beams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~10 user facilities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Nuclear &amp; atomic physics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Material science</a:t>
            </a: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D643CD-B8C7-F7BC-DDAA-74242B4FACC8}"/>
              </a:ext>
            </a:extLst>
          </p:cNvPr>
          <p:cNvSpPr/>
          <p:nvPr/>
        </p:nvSpPr>
        <p:spPr>
          <a:xfrm>
            <a:off x="4474543" y="1319729"/>
            <a:ext cx="2110083" cy="357664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ISAC I and II halls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1B7FB8F-B7FC-92EE-ED8E-B46CBC5AAA57}"/>
              </a:ext>
            </a:extLst>
          </p:cNvPr>
          <p:cNvSpPr/>
          <p:nvPr/>
        </p:nvSpPr>
        <p:spPr>
          <a:xfrm>
            <a:off x="212985" y="1016334"/>
            <a:ext cx="2949172" cy="5599789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BE2C660-F9E2-39B5-5552-49729049A405}"/>
              </a:ext>
            </a:extLst>
          </p:cNvPr>
          <p:cNvSpPr/>
          <p:nvPr/>
        </p:nvSpPr>
        <p:spPr>
          <a:xfrm>
            <a:off x="3270064" y="3032359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BA012E-7109-AA50-EE41-B27B22F9BE54}"/>
              </a:ext>
            </a:extLst>
          </p:cNvPr>
          <p:cNvSpPr txBox="1"/>
          <p:nvPr/>
        </p:nvSpPr>
        <p:spPr>
          <a:xfrm>
            <a:off x="3308756" y="2981228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(ISAC)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4B1C1E-7B65-9930-9133-9A4BFE6035E7}"/>
              </a:ext>
            </a:extLst>
          </p:cNvPr>
          <p:cNvSpPr/>
          <p:nvPr/>
        </p:nvSpPr>
        <p:spPr>
          <a:xfrm>
            <a:off x="5436291" y="275212"/>
            <a:ext cx="155616" cy="168727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65FB33-76F1-1DB4-8FAA-7D1375B06E4B}"/>
              </a:ext>
            </a:extLst>
          </p:cNvPr>
          <p:cNvSpPr txBox="1"/>
          <p:nvPr/>
        </p:nvSpPr>
        <p:spPr>
          <a:xfrm>
            <a:off x="5607443" y="196702"/>
            <a:ext cx="202498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User facilities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7D63095-8C49-0A3D-D221-500990AD3475}"/>
              </a:ext>
            </a:extLst>
          </p:cNvPr>
          <p:cNvSpPr/>
          <p:nvPr/>
        </p:nvSpPr>
        <p:spPr>
          <a:xfrm>
            <a:off x="5436291" y="541150"/>
            <a:ext cx="155616" cy="168727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BD9B0D-DE7E-7D92-BD1F-8C87C95D22F0}"/>
              </a:ext>
            </a:extLst>
          </p:cNvPr>
          <p:cNvSpPr txBox="1"/>
          <p:nvPr/>
        </p:nvSpPr>
        <p:spPr>
          <a:xfrm>
            <a:off x="5607443" y="462639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ISAC ISOL targets (since 2000s)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681A2-A7B3-571D-017E-9EAA8C7E5329}"/>
              </a:ext>
            </a:extLst>
          </p:cNvPr>
          <p:cNvSpPr txBox="1"/>
          <p:nvPr/>
        </p:nvSpPr>
        <p:spPr>
          <a:xfrm>
            <a:off x="5607443" y="743957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ARIEL ISOL targets (from ~2025)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6C74840-3482-7A5B-52A1-E804E1E44936}"/>
              </a:ext>
            </a:extLst>
          </p:cNvPr>
          <p:cNvSpPr/>
          <p:nvPr/>
        </p:nvSpPr>
        <p:spPr>
          <a:xfrm>
            <a:off x="5436291" y="817017"/>
            <a:ext cx="155616" cy="168727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0F9F972-3C29-86EA-E305-1C66C0E93EB0}"/>
              </a:ext>
            </a:extLst>
          </p:cNvPr>
          <p:cNvSpPr/>
          <p:nvPr/>
        </p:nvSpPr>
        <p:spPr>
          <a:xfrm>
            <a:off x="8718647" y="275212"/>
            <a:ext cx="171153" cy="168727"/>
          </a:xfrm>
          <a:prstGeom prst="roundRect">
            <a:avLst/>
          </a:prstGeom>
          <a:solidFill>
            <a:srgbClr val="009FE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8599FC-203D-1484-D6ED-DF9AD6D92B4D}"/>
              </a:ext>
            </a:extLst>
          </p:cNvPr>
          <p:cNvSpPr txBox="1"/>
          <p:nvPr/>
        </p:nvSpPr>
        <p:spPr>
          <a:xfrm>
            <a:off x="8889799" y="196702"/>
            <a:ext cx="3247961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Cyclotron &amp; beamlines (since ~1975)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0D5BAF-9461-152D-3454-6CAA7FB9386F}"/>
              </a:ext>
            </a:extLst>
          </p:cNvPr>
          <p:cNvSpPr/>
          <p:nvPr/>
        </p:nvSpPr>
        <p:spPr>
          <a:xfrm>
            <a:off x="8719397" y="822662"/>
            <a:ext cx="171153" cy="168727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928C3B-2662-D473-422D-06F175A8B864}"/>
              </a:ext>
            </a:extLst>
          </p:cNvPr>
          <p:cNvSpPr txBox="1"/>
          <p:nvPr/>
        </p:nvSpPr>
        <p:spPr>
          <a:xfrm>
            <a:off x="8890549" y="747327"/>
            <a:ext cx="308846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E-</a:t>
            </a:r>
            <a:r>
              <a:rPr lang="en-US" sz="1411" err="1"/>
              <a:t>linac</a:t>
            </a:r>
            <a:r>
              <a:rPr lang="en-US" sz="1411"/>
              <a:t> and beamline (since ~2013)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ECB8D42-44F4-72AB-E229-4112F3D7695C}"/>
              </a:ext>
            </a:extLst>
          </p:cNvPr>
          <p:cNvSpPr/>
          <p:nvPr/>
        </p:nvSpPr>
        <p:spPr>
          <a:xfrm>
            <a:off x="8718644" y="537562"/>
            <a:ext cx="171153" cy="16872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AE052A-557F-B246-2D1A-3F726727F05A}"/>
              </a:ext>
            </a:extLst>
          </p:cNvPr>
          <p:cNvSpPr txBox="1"/>
          <p:nvPr/>
        </p:nvSpPr>
        <p:spPr>
          <a:xfrm>
            <a:off x="8889797" y="467945"/>
            <a:ext cx="268034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RIB lines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1A2A59B-462B-56A1-D669-16AD5F7B5EE6}"/>
              </a:ext>
            </a:extLst>
          </p:cNvPr>
          <p:cNvSpPr/>
          <p:nvPr/>
        </p:nvSpPr>
        <p:spPr>
          <a:xfrm rot="18766280">
            <a:off x="1795778" y="1901695"/>
            <a:ext cx="813426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APTW</a:t>
            </a:r>
            <a:endParaRPr lang="en-CA" sz="2116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75A4C4-7B1B-A48C-81B5-E36C4E089D1E}"/>
              </a:ext>
            </a:extLst>
          </p:cNvPr>
          <p:cNvCxnSpPr>
            <a:cxnSpLocks/>
          </p:cNvCxnSpPr>
          <p:nvPr/>
        </p:nvCxnSpPr>
        <p:spPr>
          <a:xfrm flipV="1">
            <a:off x="2490756" y="1419471"/>
            <a:ext cx="301282" cy="354311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84EA8DB-39A6-437E-5487-BC6DF841108C}"/>
              </a:ext>
            </a:extLst>
          </p:cNvPr>
          <p:cNvCxnSpPr>
            <a:cxnSpLocks/>
          </p:cNvCxnSpPr>
          <p:nvPr/>
        </p:nvCxnSpPr>
        <p:spPr>
          <a:xfrm flipV="1">
            <a:off x="2792038" y="1418825"/>
            <a:ext cx="1316314" cy="8447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3F316B5-9722-A4FC-8714-2DF40BD8882E}"/>
              </a:ext>
            </a:extLst>
          </p:cNvPr>
          <p:cNvCxnSpPr>
            <a:cxnSpLocks/>
          </p:cNvCxnSpPr>
          <p:nvPr/>
        </p:nvCxnSpPr>
        <p:spPr>
          <a:xfrm flipV="1">
            <a:off x="811450" y="2346411"/>
            <a:ext cx="1114853" cy="1136350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CD44BB8-DAE2-7F8D-0407-1302DC32435A}"/>
              </a:ext>
            </a:extLst>
          </p:cNvPr>
          <p:cNvCxnSpPr>
            <a:cxnSpLocks/>
          </p:cNvCxnSpPr>
          <p:nvPr/>
        </p:nvCxnSpPr>
        <p:spPr>
          <a:xfrm flipV="1">
            <a:off x="806466" y="3471688"/>
            <a:ext cx="4984" cy="122323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BA3EFE2-06A6-7D7B-7DC7-B0A5220037F7}"/>
              </a:ext>
            </a:extLst>
          </p:cNvPr>
          <p:cNvSpPr txBox="1"/>
          <p:nvPr/>
        </p:nvSpPr>
        <p:spPr>
          <a:xfrm>
            <a:off x="6791168" y="5969937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BL1A</a:t>
            </a:r>
            <a:endParaRPr lang="en-CA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96BB3E-6EE8-67F7-7388-CEB9F4ABD669}"/>
              </a:ext>
            </a:extLst>
          </p:cNvPr>
          <p:cNvSpPr txBox="1"/>
          <p:nvPr/>
        </p:nvSpPr>
        <p:spPr>
          <a:xfrm>
            <a:off x="4479409" y="4273528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BL2A</a:t>
            </a:r>
            <a:endParaRPr lang="en-CA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2AA52F7-E9AE-95D9-141F-BBECC2D7E2C5}"/>
              </a:ext>
            </a:extLst>
          </p:cNvPr>
          <p:cNvCxnSpPr>
            <a:cxnSpLocks/>
          </p:cNvCxnSpPr>
          <p:nvPr/>
        </p:nvCxnSpPr>
        <p:spPr>
          <a:xfrm flipH="1">
            <a:off x="1132599" y="3500390"/>
            <a:ext cx="452138" cy="24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1658C2F-6A20-9EA9-A2AF-DE2A08A77C8D}"/>
              </a:ext>
            </a:extLst>
          </p:cNvPr>
          <p:cNvCxnSpPr>
            <a:cxnSpLocks/>
          </p:cNvCxnSpPr>
          <p:nvPr/>
        </p:nvCxnSpPr>
        <p:spPr>
          <a:xfrm flipH="1" flipV="1">
            <a:off x="1579422" y="3495628"/>
            <a:ext cx="215308" cy="2147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56E5A6-CE43-228B-5CBB-D0CB281B8258}"/>
              </a:ext>
            </a:extLst>
          </p:cNvPr>
          <p:cNvSpPr/>
          <p:nvPr/>
        </p:nvSpPr>
        <p:spPr>
          <a:xfrm>
            <a:off x="1007647" y="3438525"/>
            <a:ext cx="122673" cy="1164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2DD6E43-36FE-80F6-DB1F-58D11A9C65BE}"/>
              </a:ext>
            </a:extLst>
          </p:cNvPr>
          <p:cNvCxnSpPr>
            <a:cxnSpLocks/>
          </p:cNvCxnSpPr>
          <p:nvPr/>
        </p:nvCxnSpPr>
        <p:spPr>
          <a:xfrm flipH="1" flipV="1">
            <a:off x="1786295" y="3199630"/>
            <a:ext cx="1339" cy="498962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10C5A0-43D4-908D-0253-1D4D84DC0622}"/>
              </a:ext>
            </a:extLst>
          </p:cNvPr>
          <p:cNvCxnSpPr>
            <a:cxnSpLocks/>
          </p:cNvCxnSpPr>
          <p:nvPr/>
        </p:nvCxnSpPr>
        <p:spPr>
          <a:xfrm flipH="1">
            <a:off x="826173" y="4696011"/>
            <a:ext cx="3049771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52C713-5EE7-F339-CA60-65BE29932F9F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244522" y="5269073"/>
            <a:ext cx="661243" cy="152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236985B-4307-BA44-8A3D-634807B464EB}"/>
              </a:ext>
            </a:extLst>
          </p:cNvPr>
          <p:cNvSpPr txBox="1"/>
          <p:nvPr/>
        </p:nvSpPr>
        <p:spPr>
          <a:xfrm>
            <a:off x="4660596" y="5240805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BL2C</a:t>
            </a:r>
            <a:endParaRPr lang="en-CA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BAC255D-D794-EB56-B388-99C3B7A6B7F7}"/>
              </a:ext>
            </a:extLst>
          </p:cNvPr>
          <p:cNvSpPr/>
          <p:nvPr/>
        </p:nvSpPr>
        <p:spPr>
          <a:xfrm>
            <a:off x="4302517" y="1056274"/>
            <a:ext cx="7871195" cy="5801483"/>
          </a:xfrm>
          <a:custGeom>
            <a:avLst/>
            <a:gdLst>
              <a:gd name="connsiteX0" fmla="*/ 0 w 7896391"/>
              <a:gd name="connsiteY0" fmla="*/ 4718862 h 5673754"/>
              <a:gd name="connsiteX1" fmla="*/ 454741 w 7896391"/>
              <a:gd name="connsiteY1" fmla="*/ 4718862 h 5673754"/>
              <a:gd name="connsiteX2" fmla="*/ 454741 w 7896391"/>
              <a:gd name="connsiteY2" fmla="*/ 4833561 h 5673754"/>
              <a:gd name="connsiteX3" fmla="*/ 0 w 7896391"/>
              <a:gd name="connsiteY3" fmla="*/ 4833561 h 5673754"/>
              <a:gd name="connsiteX4" fmla="*/ 334582 w 7896391"/>
              <a:gd name="connsiteY4" fmla="*/ 4065206 h 5673754"/>
              <a:gd name="connsiteX5" fmla="*/ 454742 w 7896391"/>
              <a:gd name="connsiteY5" fmla="*/ 4065206 h 5673754"/>
              <a:gd name="connsiteX6" fmla="*/ 454742 w 7896391"/>
              <a:gd name="connsiteY6" fmla="*/ 4110925 h 5673754"/>
              <a:gd name="connsiteX7" fmla="*/ 334582 w 7896391"/>
              <a:gd name="connsiteY7" fmla="*/ 4110925 h 5673754"/>
              <a:gd name="connsiteX8" fmla="*/ 455201 w 7896391"/>
              <a:gd name="connsiteY8" fmla="*/ 3622668 h 5673754"/>
              <a:gd name="connsiteX9" fmla="*/ 1203503 w 7896391"/>
              <a:gd name="connsiteY9" fmla="*/ 3622668 h 5673754"/>
              <a:gd name="connsiteX10" fmla="*/ 1203503 w 7896391"/>
              <a:gd name="connsiteY10" fmla="*/ 4861113 h 5673754"/>
              <a:gd name="connsiteX11" fmla="*/ 455201 w 7896391"/>
              <a:gd name="connsiteY11" fmla="*/ 4861113 h 5673754"/>
              <a:gd name="connsiteX12" fmla="*/ 2900476 w 7896391"/>
              <a:gd name="connsiteY12" fmla="*/ 0 h 5673754"/>
              <a:gd name="connsiteX13" fmla="*/ 7896391 w 7896391"/>
              <a:gd name="connsiteY13" fmla="*/ 0 h 5673754"/>
              <a:gd name="connsiteX14" fmla="*/ 7896391 w 7896391"/>
              <a:gd name="connsiteY14" fmla="*/ 5673754 h 5673754"/>
              <a:gd name="connsiteX15" fmla="*/ 2900476 w 7896391"/>
              <a:gd name="connsiteY15" fmla="*/ 5673754 h 5673754"/>
              <a:gd name="connsiteX16" fmla="*/ 2900476 w 7896391"/>
              <a:gd name="connsiteY16" fmla="*/ 5666375 h 5673754"/>
              <a:gd name="connsiteX17" fmla="*/ 1203962 w 7896391"/>
              <a:gd name="connsiteY17" fmla="*/ 5666375 h 5673754"/>
              <a:gd name="connsiteX18" fmla="*/ 1203962 w 7896391"/>
              <a:gd name="connsiteY18" fmla="*/ 2069964 h 5673754"/>
              <a:gd name="connsiteX19" fmla="*/ 2900476 w 7896391"/>
              <a:gd name="connsiteY19" fmla="*/ 2069964 h 567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96391" h="5673754">
                <a:moveTo>
                  <a:pt x="0" y="4718862"/>
                </a:moveTo>
                <a:lnTo>
                  <a:pt x="454741" y="4718862"/>
                </a:lnTo>
                <a:lnTo>
                  <a:pt x="454741" y="4833561"/>
                </a:lnTo>
                <a:lnTo>
                  <a:pt x="0" y="4833561"/>
                </a:lnTo>
                <a:close/>
                <a:moveTo>
                  <a:pt x="334582" y="4065206"/>
                </a:moveTo>
                <a:lnTo>
                  <a:pt x="454742" y="4065206"/>
                </a:lnTo>
                <a:lnTo>
                  <a:pt x="454742" y="4110925"/>
                </a:lnTo>
                <a:lnTo>
                  <a:pt x="334582" y="4110925"/>
                </a:lnTo>
                <a:close/>
                <a:moveTo>
                  <a:pt x="455201" y="3622668"/>
                </a:moveTo>
                <a:lnTo>
                  <a:pt x="1203503" y="3622668"/>
                </a:lnTo>
                <a:lnTo>
                  <a:pt x="1203503" y="4861113"/>
                </a:lnTo>
                <a:lnTo>
                  <a:pt x="455201" y="4861113"/>
                </a:lnTo>
                <a:close/>
                <a:moveTo>
                  <a:pt x="2900476" y="0"/>
                </a:moveTo>
                <a:lnTo>
                  <a:pt x="7896391" y="0"/>
                </a:lnTo>
                <a:lnTo>
                  <a:pt x="7896391" y="5673754"/>
                </a:lnTo>
                <a:lnTo>
                  <a:pt x="2900476" y="5673754"/>
                </a:lnTo>
                <a:lnTo>
                  <a:pt x="2900476" y="5666375"/>
                </a:lnTo>
                <a:lnTo>
                  <a:pt x="1203962" y="5666375"/>
                </a:lnTo>
                <a:lnTo>
                  <a:pt x="1203962" y="2069964"/>
                </a:lnTo>
                <a:lnTo>
                  <a:pt x="2900476" y="20699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96" name="Picture 95" descr="A graph of a graph showing a number of electrons&#10;&#10;Description automatically generated">
            <a:extLst>
              <a:ext uri="{FF2B5EF4-FFF2-40B4-BE49-F238E27FC236}">
                <a16:creationId xmlns:a16="http://schemas.microsoft.com/office/drawing/2014/main" id="{FB755267-6A7D-CCC1-E86B-32581708D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4" r="4202"/>
          <a:stretch/>
        </p:blipFill>
        <p:spPr>
          <a:xfrm>
            <a:off x="7122445" y="3878511"/>
            <a:ext cx="4737034" cy="2982188"/>
          </a:xfrm>
          <a:prstGeom prst="rect">
            <a:avLst/>
          </a:prstGeom>
        </p:spPr>
      </p:pic>
      <p:pic>
        <p:nvPicPr>
          <p:cNvPr id="91" name="Picture 90" descr="A graph of a graph showing a curve&#10;&#10;Description automatically generated">
            <a:extLst>
              <a:ext uri="{FF2B5EF4-FFF2-40B4-BE49-F238E27FC236}">
                <a16:creationId xmlns:a16="http://schemas.microsoft.com/office/drawing/2014/main" id="{A328AE7C-FB4C-C888-97ED-44622C843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6" r="4590"/>
          <a:stretch/>
        </p:blipFill>
        <p:spPr>
          <a:xfrm>
            <a:off x="7113453" y="3878511"/>
            <a:ext cx="4724970" cy="2976569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A33BC630-F8B2-3476-6E38-00EAEFCC6C1C}"/>
              </a:ext>
            </a:extLst>
          </p:cNvPr>
          <p:cNvSpPr txBox="1"/>
          <p:nvPr/>
        </p:nvSpPr>
        <p:spPr>
          <a:xfrm>
            <a:off x="9324829" y="5663916"/>
            <a:ext cx="20323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>
                <a:solidFill>
                  <a:srgbClr val="002060"/>
                </a:solidFill>
              </a:rPr>
              <a:t>Future AETE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48D5EE3-B9E8-FA8F-DF4E-B1B737EE6FA5}"/>
              </a:ext>
            </a:extLst>
          </p:cNvPr>
          <p:cNvGrpSpPr/>
          <p:nvPr/>
        </p:nvGrpSpPr>
        <p:grpSpPr>
          <a:xfrm>
            <a:off x="8722536" y="4485270"/>
            <a:ext cx="520345" cy="1828059"/>
            <a:chOff x="6014261" y="4532895"/>
            <a:chExt cx="806372" cy="1828059"/>
          </a:xfrm>
        </p:grpSpPr>
        <p:sp>
          <p:nvSpPr>
            <p:cNvPr id="87" name="object 57">
              <a:extLst>
                <a:ext uri="{FF2B5EF4-FFF2-40B4-BE49-F238E27FC236}">
                  <a16:creationId xmlns:a16="http://schemas.microsoft.com/office/drawing/2014/main" id="{DC7EE0BE-A2A2-EFBF-EB9D-128CED3575F8}"/>
                </a:ext>
              </a:extLst>
            </p:cNvPr>
            <p:cNvSpPr/>
            <p:nvPr/>
          </p:nvSpPr>
          <p:spPr>
            <a:xfrm>
              <a:off x="6022851" y="4532895"/>
              <a:ext cx="797782" cy="1828059"/>
            </a:xfrm>
            <a:custGeom>
              <a:avLst/>
              <a:gdLst/>
              <a:ahLst/>
              <a:cxnLst/>
              <a:rect l="l" t="t" r="r" b="b"/>
              <a:pathLst>
                <a:path w="124459" h="413385">
                  <a:moveTo>
                    <a:pt x="122810" y="0"/>
                  </a:moveTo>
                  <a:lnTo>
                    <a:pt x="0" y="99697"/>
                  </a:lnTo>
                  <a:lnTo>
                    <a:pt x="584" y="314317"/>
                  </a:lnTo>
                  <a:lnTo>
                    <a:pt x="123938" y="413346"/>
                  </a:lnTo>
                  <a:lnTo>
                    <a:pt x="122810" y="0"/>
                  </a:lnTo>
                  <a:close/>
                </a:path>
              </a:pathLst>
            </a:custGeom>
            <a:solidFill>
              <a:srgbClr val="0DB253">
                <a:alpha val="80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" name="object 159">
              <a:extLst>
                <a:ext uri="{FF2B5EF4-FFF2-40B4-BE49-F238E27FC236}">
                  <a16:creationId xmlns:a16="http://schemas.microsoft.com/office/drawing/2014/main" id="{762A140D-DA89-E4EC-3D9C-E8DA01D28CA3}"/>
                </a:ext>
              </a:extLst>
            </p:cNvPr>
            <p:cNvSpPr txBox="1"/>
            <p:nvPr/>
          </p:nvSpPr>
          <p:spPr>
            <a:xfrm rot="21420000">
              <a:off x="6014261" y="4571283"/>
              <a:ext cx="252232" cy="2340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95"/>
                </a:lnSpc>
              </a:pPr>
              <a:r>
                <a:rPr sz="1800" spc="25">
                  <a:solidFill>
                    <a:srgbClr val="00B050"/>
                  </a:solidFill>
                  <a:cs typeface="Calibri"/>
                </a:rPr>
                <a:t>γ</a:t>
              </a:r>
              <a:endParaRPr sz="1800">
                <a:solidFill>
                  <a:srgbClr val="00B050"/>
                </a:solidFill>
                <a:cs typeface="Calibri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C16AA21-AF6D-6822-124C-6B2E5E0B0183}"/>
              </a:ext>
            </a:extLst>
          </p:cNvPr>
          <p:cNvGrpSpPr/>
          <p:nvPr/>
        </p:nvGrpSpPr>
        <p:grpSpPr>
          <a:xfrm>
            <a:off x="8097354" y="5054935"/>
            <a:ext cx="1431726" cy="1548805"/>
            <a:chOff x="5389079" y="5102560"/>
            <a:chExt cx="1431726" cy="1548805"/>
          </a:xfrm>
        </p:grpSpPr>
        <p:sp>
          <p:nvSpPr>
            <p:cNvPr id="106" name="object 142">
              <a:extLst>
                <a:ext uri="{FF2B5EF4-FFF2-40B4-BE49-F238E27FC236}">
                  <a16:creationId xmlns:a16="http://schemas.microsoft.com/office/drawing/2014/main" id="{6634421B-23F2-DA47-F073-0D6F739DD5CE}"/>
                </a:ext>
              </a:extLst>
            </p:cNvPr>
            <p:cNvSpPr/>
            <p:nvPr/>
          </p:nvSpPr>
          <p:spPr>
            <a:xfrm>
              <a:off x="5871651" y="5111664"/>
              <a:ext cx="155955" cy="677820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78F3C229-FDC0-B6C4-1E05-90CAB2F4D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396" y="5449033"/>
              <a:ext cx="401855" cy="27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2CA9721-0036-59ED-C3B9-D57C1837815D}"/>
                </a:ext>
              </a:extLst>
            </p:cNvPr>
            <p:cNvSpPr txBox="1"/>
            <p:nvPr/>
          </p:nvSpPr>
          <p:spPr>
            <a:xfrm>
              <a:off x="5389079" y="5102560"/>
              <a:ext cx="6377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800">
                  <a:solidFill>
                    <a:srgbClr val="002060"/>
                  </a:solidFill>
                </a:rPr>
                <a:t>e-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1F83EC4-BCE8-DAD1-AA1B-795B77D999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5337" y="5774913"/>
              <a:ext cx="59036" cy="5860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F78AEE6-4A27-2882-3760-8E6FA84390EF}"/>
                </a:ext>
              </a:extLst>
            </p:cNvPr>
            <p:cNvSpPr txBox="1"/>
            <p:nvPr/>
          </p:nvSpPr>
          <p:spPr>
            <a:xfrm>
              <a:off x="5390572" y="6343588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Converter</a:t>
              </a:r>
            </a:p>
          </p:txBody>
        </p:sp>
      </p:grpSp>
      <p:pic>
        <p:nvPicPr>
          <p:cNvPr id="153" name="Picture 152" descr="A graph of a graph showing a curve&#10;&#10;Description automatically generated">
            <a:extLst>
              <a:ext uri="{FF2B5EF4-FFF2-40B4-BE49-F238E27FC236}">
                <a16:creationId xmlns:a16="http://schemas.microsoft.com/office/drawing/2014/main" id="{504CB657-668E-79B3-9729-274855470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5628"/>
          <a:stretch/>
        </p:blipFill>
        <p:spPr>
          <a:xfrm>
            <a:off x="7159122" y="1044201"/>
            <a:ext cx="4932862" cy="2988109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3966991-27AE-3A63-5B26-6EADD55CC19D}"/>
              </a:ext>
            </a:extLst>
          </p:cNvPr>
          <p:cNvGrpSpPr/>
          <p:nvPr/>
        </p:nvGrpSpPr>
        <p:grpSpPr>
          <a:xfrm>
            <a:off x="8839822" y="4220312"/>
            <a:ext cx="1663001" cy="2390146"/>
            <a:chOff x="6388722" y="4267937"/>
            <a:chExt cx="1663001" cy="2390146"/>
          </a:xfrm>
        </p:grpSpPr>
        <p:sp>
          <p:nvSpPr>
            <p:cNvPr id="97" name="object 138">
              <a:extLst>
                <a:ext uri="{FF2B5EF4-FFF2-40B4-BE49-F238E27FC236}">
                  <a16:creationId xmlns:a16="http://schemas.microsoft.com/office/drawing/2014/main" id="{5873BF81-DF6A-7DB7-AE72-3B3CBDAD2DA9}"/>
                </a:ext>
              </a:extLst>
            </p:cNvPr>
            <p:cNvSpPr/>
            <p:nvPr/>
          </p:nvSpPr>
          <p:spPr>
            <a:xfrm>
              <a:off x="6388722" y="5168019"/>
              <a:ext cx="595816" cy="569666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2" name="object 142">
              <a:extLst>
                <a:ext uri="{FF2B5EF4-FFF2-40B4-BE49-F238E27FC236}">
                  <a16:creationId xmlns:a16="http://schemas.microsoft.com/office/drawing/2014/main" id="{B20A5F80-0066-8B80-EC10-14545158638F}"/>
                </a:ext>
              </a:extLst>
            </p:cNvPr>
            <p:cNvSpPr/>
            <p:nvPr/>
          </p:nvSpPr>
          <p:spPr>
            <a:xfrm>
              <a:off x="6899111" y="4835108"/>
              <a:ext cx="133727" cy="724408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16AC5929-CC87-F9FB-7AE4-5C0E8A4A3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0408" y="4267937"/>
              <a:ext cx="0" cy="569225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36CD10D-8467-9990-ECB2-144CB22D90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96685" y="5644935"/>
              <a:ext cx="63723" cy="7244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DB9D345-C88C-30BB-4285-8B6EE1AF3CCB}"/>
                </a:ext>
              </a:extLst>
            </p:cNvPr>
            <p:cNvSpPr txBox="1"/>
            <p:nvPr/>
          </p:nvSpPr>
          <p:spPr>
            <a:xfrm>
              <a:off x="6621490" y="6350306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Target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7599520-123C-6076-3717-2EDE3F50FA32}"/>
              </a:ext>
            </a:extLst>
          </p:cNvPr>
          <p:cNvGrpSpPr/>
          <p:nvPr/>
        </p:nvGrpSpPr>
        <p:grpSpPr>
          <a:xfrm>
            <a:off x="6103161" y="4551945"/>
            <a:ext cx="520345" cy="1828059"/>
            <a:chOff x="6014261" y="4532895"/>
            <a:chExt cx="806372" cy="1828059"/>
          </a:xfrm>
        </p:grpSpPr>
        <p:sp>
          <p:nvSpPr>
            <p:cNvPr id="138" name="object 57">
              <a:extLst>
                <a:ext uri="{FF2B5EF4-FFF2-40B4-BE49-F238E27FC236}">
                  <a16:creationId xmlns:a16="http://schemas.microsoft.com/office/drawing/2014/main" id="{592F9341-4842-1ADA-7364-5A7E49D83FFC}"/>
                </a:ext>
              </a:extLst>
            </p:cNvPr>
            <p:cNvSpPr/>
            <p:nvPr/>
          </p:nvSpPr>
          <p:spPr>
            <a:xfrm>
              <a:off x="6022851" y="4532895"/>
              <a:ext cx="797782" cy="1828059"/>
            </a:xfrm>
            <a:custGeom>
              <a:avLst/>
              <a:gdLst/>
              <a:ahLst/>
              <a:cxnLst/>
              <a:rect l="l" t="t" r="r" b="b"/>
              <a:pathLst>
                <a:path w="124459" h="413385">
                  <a:moveTo>
                    <a:pt x="122810" y="0"/>
                  </a:moveTo>
                  <a:lnTo>
                    <a:pt x="0" y="99697"/>
                  </a:lnTo>
                  <a:lnTo>
                    <a:pt x="584" y="314317"/>
                  </a:lnTo>
                  <a:lnTo>
                    <a:pt x="123938" y="413346"/>
                  </a:lnTo>
                  <a:lnTo>
                    <a:pt x="122810" y="0"/>
                  </a:lnTo>
                  <a:close/>
                </a:path>
              </a:pathLst>
            </a:custGeom>
            <a:solidFill>
              <a:srgbClr val="0DB253">
                <a:alpha val="80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9" name="object 159">
              <a:extLst>
                <a:ext uri="{FF2B5EF4-FFF2-40B4-BE49-F238E27FC236}">
                  <a16:creationId xmlns:a16="http://schemas.microsoft.com/office/drawing/2014/main" id="{32C50E14-7829-01D9-153C-7492F13C975F}"/>
                </a:ext>
              </a:extLst>
            </p:cNvPr>
            <p:cNvSpPr txBox="1"/>
            <p:nvPr/>
          </p:nvSpPr>
          <p:spPr>
            <a:xfrm rot="21420000">
              <a:off x="6014261" y="4571283"/>
              <a:ext cx="252232" cy="2340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95"/>
                </a:lnSpc>
              </a:pPr>
              <a:r>
                <a:rPr sz="1800" spc="25">
                  <a:solidFill>
                    <a:srgbClr val="00B050"/>
                  </a:solidFill>
                  <a:cs typeface="Calibri"/>
                </a:rPr>
                <a:t>γ</a:t>
              </a:r>
              <a:endParaRPr sz="1800">
                <a:solidFill>
                  <a:srgbClr val="00B050"/>
                </a:solidFill>
                <a:cs typeface="Calibri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704B0A3-F769-FC7B-9A52-44DE6E9A60D5}"/>
              </a:ext>
            </a:extLst>
          </p:cNvPr>
          <p:cNvGrpSpPr/>
          <p:nvPr/>
        </p:nvGrpSpPr>
        <p:grpSpPr>
          <a:xfrm>
            <a:off x="5477979" y="5121610"/>
            <a:ext cx="1431726" cy="1548805"/>
            <a:chOff x="5389079" y="5102560"/>
            <a:chExt cx="1431726" cy="1548805"/>
          </a:xfrm>
        </p:grpSpPr>
        <p:sp>
          <p:nvSpPr>
            <p:cNvPr id="141" name="object 142">
              <a:extLst>
                <a:ext uri="{FF2B5EF4-FFF2-40B4-BE49-F238E27FC236}">
                  <a16:creationId xmlns:a16="http://schemas.microsoft.com/office/drawing/2014/main" id="{A9312856-03C7-CA4B-C53C-2F9AF4470F4A}"/>
                </a:ext>
              </a:extLst>
            </p:cNvPr>
            <p:cNvSpPr/>
            <p:nvPr/>
          </p:nvSpPr>
          <p:spPr>
            <a:xfrm>
              <a:off x="5871651" y="5111664"/>
              <a:ext cx="155955" cy="677820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08AC37FF-BC78-51EC-E32F-47276E2DC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396" y="5449033"/>
              <a:ext cx="401855" cy="27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5168482-0276-F682-9F9F-BAC9BE4AD8E6}"/>
                </a:ext>
              </a:extLst>
            </p:cNvPr>
            <p:cNvSpPr txBox="1"/>
            <p:nvPr/>
          </p:nvSpPr>
          <p:spPr>
            <a:xfrm>
              <a:off x="5389079" y="5102560"/>
              <a:ext cx="6377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800">
                  <a:solidFill>
                    <a:srgbClr val="002060"/>
                  </a:solidFill>
                </a:rPr>
                <a:t>e-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1B7ED30-090A-0B3F-03E5-2E8A126AF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5337" y="5774913"/>
              <a:ext cx="59036" cy="5860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B1D9506-87EE-2B4F-62C7-7727EF54B11E}"/>
                </a:ext>
              </a:extLst>
            </p:cNvPr>
            <p:cNvSpPr txBox="1"/>
            <p:nvPr/>
          </p:nvSpPr>
          <p:spPr>
            <a:xfrm>
              <a:off x="5390572" y="6343588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Converter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CB86E07-2851-0596-131A-5C01A457D90D}"/>
              </a:ext>
            </a:extLst>
          </p:cNvPr>
          <p:cNvGrpSpPr/>
          <p:nvPr/>
        </p:nvGrpSpPr>
        <p:grpSpPr>
          <a:xfrm>
            <a:off x="6220447" y="4286987"/>
            <a:ext cx="1663001" cy="2390146"/>
            <a:chOff x="6388722" y="4267937"/>
            <a:chExt cx="1663001" cy="2390146"/>
          </a:xfrm>
        </p:grpSpPr>
        <p:sp>
          <p:nvSpPr>
            <p:cNvPr id="147" name="object 138">
              <a:extLst>
                <a:ext uri="{FF2B5EF4-FFF2-40B4-BE49-F238E27FC236}">
                  <a16:creationId xmlns:a16="http://schemas.microsoft.com/office/drawing/2014/main" id="{8396C70A-BDBE-1135-6C29-698CA3B7F2EF}"/>
                </a:ext>
              </a:extLst>
            </p:cNvPr>
            <p:cNvSpPr/>
            <p:nvPr/>
          </p:nvSpPr>
          <p:spPr>
            <a:xfrm>
              <a:off x="6388722" y="5168019"/>
              <a:ext cx="595816" cy="569666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8" name="object 142">
              <a:extLst>
                <a:ext uri="{FF2B5EF4-FFF2-40B4-BE49-F238E27FC236}">
                  <a16:creationId xmlns:a16="http://schemas.microsoft.com/office/drawing/2014/main" id="{46F02B93-B323-1026-468B-B7481890018D}"/>
                </a:ext>
              </a:extLst>
            </p:cNvPr>
            <p:cNvSpPr/>
            <p:nvPr/>
          </p:nvSpPr>
          <p:spPr>
            <a:xfrm>
              <a:off x="6899111" y="4835108"/>
              <a:ext cx="133727" cy="724408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26CA9C91-10DE-AB79-F672-17981D83D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0408" y="4267937"/>
              <a:ext cx="0" cy="569225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5BB0C2E-17D6-C6B8-4026-5DB3B5E067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96685" y="5644935"/>
              <a:ext cx="63723" cy="7244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A60EA8B-EC7D-4FD0-C232-CABB5E0E5D18}"/>
                </a:ext>
              </a:extLst>
            </p:cNvPr>
            <p:cNvSpPr txBox="1"/>
            <p:nvPr/>
          </p:nvSpPr>
          <p:spPr>
            <a:xfrm>
              <a:off x="6621490" y="6350306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Target</a:t>
              </a:r>
            </a:p>
          </p:txBody>
        </p:sp>
      </p:grpSp>
      <p:pic>
        <p:nvPicPr>
          <p:cNvPr id="88" name="Picture 87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C81FAC05-4187-002B-5A37-D99EC32D2E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381"/>
          <a:stretch/>
        </p:blipFill>
        <p:spPr>
          <a:xfrm>
            <a:off x="7123606" y="1045345"/>
            <a:ext cx="4735873" cy="298696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DE8F780-BD91-D1FD-C5BD-5BE0A1CF7DE3}"/>
              </a:ext>
            </a:extLst>
          </p:cNvPr>
          <p:cNvSpPr txBox="1"/>
          <p:nvPr/>
        </p:nvSpPr>
        <p:spPr>
          <a:xfrm>
            <a:off x="9257933" y="2747439"/>
            <a:ext cx="202847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00B0F0"/>
                </a:solidFill>
              </a:rPr>
              <a:t>Current ISAC Future APTW</a:t>
            </a:r>
          </a:p>
        </p:txBody>
      </p:sp>
    </p:spTree>
    <p:extLst>
      <p:ext uri="{BB962C8B-B14F-4D97-AF65-F5344CB8AC3E}">
        <p14:creationId xmlns:p14="http://schemas.microsoft.com/office/powerpoint/2010/main" val="142358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39" grpId="0" animBg="1"/>
      <p:bldP spid="44" grpId="0"/>
      <p:bldP spid="54" grpId="0" animBg="1"/>
      <p:bldP spid="70" grpId="0" animBg="1"/>
      <p:bldP spid="100" grpId="0" animBg="1"/>
      <p:bldP spid="93" grpId="0" animBg="1"/>
      <p:bldP spid="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E5B27-FAAA-583D-4AAD-A7EFC09A3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7911CD-F970-9974-F3C2-E9CA72B68D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AETE day-1 target</a:t>
            </a:r>
            <a:endParaRPr lang="en-CA"/>
          </a:p>
        </p:txBody>
      </p:sp>
      <p:pic>
        <p:nvPicPr>
          <p:cNvPr id="6" name="Content Placeholder 5" descr="A graph of a graph showing a graph of a number of electrons&#10;&#10;AI-generated content may be incorrect.">
            <a:extLst>
              <a:ext uri="{FF2B5EF4-FFF2-40B4-BE49-F238E27FC236}">
                <a16:creationId xmlns:a16="http://schemas.microsoft.com/office/drawing/2014/main" id="{07B0B8EB-0CC5-663F-E0C2-2A5087B4F2A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026150" y="844550"/>
            <a:ext cx="6165850" cy="35274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4FDBD-68F4-5E51-F0FE-8E07EEC46944}"/>
              </a:ext>
            </a:extLst>
          </p:cNvPr>
          <p:cNvGrpSpPr/>
          <p:nvPr/>
        </p:nvGrpSpPr>
        <p:grpSpPr>
          <a:xfrm>
            <a:off x="125730" y="812169"/>
            <a:ext cx="6166224" cy="3598521"/>
            <a:chOff x="125731" y="1700428"/>
            <a:chExt cx="6166224" cy="3598521"/>
          </a:xfrm>
        </p:grpSpPr>
        <p:pic>
          <p:nvPicPr>
            <p:cNvPr id="8" name="Picture 7" descr="A graph of a graph showing a number of electrons&#10;&#10;AI-generated content may be incorrect.">
              <a:extLst>
                <a:ext uri="{FF2B5EF4-FFF2-40B4-BE49-F238E27FC236}">
                  <a16:creationId xmlns:a16="http://schemas.microsoft.com/office/drawing/2014/main" id="{A2C6D9F5-3B45-66CD-3D45-CDFFC9AAD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731" y="1771687"/>
              <a:ext cx="6166224" cy="352726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51758F-9CE8-F361-4459-FB59765FAC92}"/>
                </a:ext>
              </a:extLst>
            </p:cNvPr>
            <p:cNvSpPr txBox="1"/>
            <p:nvPr/>
          </p:nvSpPr>
          <p:spPr>
            <a:xfrm>
              <a:off x="715235" y="1700428"/>
              <a:ext cx="49723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In-target production (FLUKA)</a:t>
              </a:r>
              <a:endParaRPr lang="en-CA" sz="12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F279756-1DC9-8281-1566-C3E2D7879837}"/>
              </a:ext>
            </a:extLst>
          </p:cNvPr>
          <p:cNvSpPr txBox="1"/>
          <p:nvPr/>
        </p:nvSpPr>
        <p:spPr>
          <a:xfrm>
            <a:off x="6622718" y="823710"/>
            <a:ext cx="4972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Extrapolated efficiency (from historical efficiencies)</a:t>
            </a:r>
            <a:endParaRPr lang="en-CA" sz="120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9F66532-7A40-247A-0282-EEB2C0E6D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071950"/>
              </p:ext>
            </p:extLst>
          </p:nvPr>
        </p:nvGraphicFramePr>
        <p:xfrm>
          <a:off x="3671217" y="4771990"/>
          <a:ext cx="4253584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696">
                  <a:extLst>
                    <a:ext uri="{9D8B030D-6E8A-4147-A177-3AD203B41FA5}">
                      <a16:colId xmlns:a16="http://schemas.microsoft.com/office/drawing/2014/main" val="864684279"/>
                    </a:ext>
                  </a:extLst>
                </a:gridCol>
                <a:gridCol w="1528808">
                  <a:extLst>
                    <a:ext uri="{9D8B030D-6E8A-4147-A177-3AD203B41FA5}">
                      <a16:colId xmlns:a16="http://schemas.microsoft.com/office/drawing/2014/main" val="1315138647"/>
                    </a:ext>
                  </a:extLst>
                </a:gridCol>
                <a:gridCol w="1850080">
                  <a:extLst>
                    <a:ext uri="{9D8B030D-6E8A-4147-A177-3AD203B41FA5}">
                      <a16:colId xmlns:a16="http://schemas.microsoft.com/office/drawing/2014/main" val="251775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AETE day-1, 1kW (FLUKA)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Extrapolated yields</a:t>
                      </a:r>
                      <a:endParaRPr lang="en-CA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119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150Cs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2.42E+04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5.93E+00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9818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130Cd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5.90E+05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7.25E+00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89265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135Sn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7.15E+05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6.41E+03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4543128"/>
                  </a:ext>
                </a:extLst>
              </a:tr>
            </a:tbl>
          </a:graphicData>
        </a:graphic>
      </p:graphicFrame>
      <p:sp>
        <p:nvSpPr>
          <p:cNvPr id="7" name="Title 5">
            <a:extLst>
              <a:ext uri="{FF2B5EF4-FFF2-40B4-BE49-F238E27FC236}">
                <a16:creationId xmlns:a16="http://schemas.microsoft.com/office/drawing/2014/main" id="{A5A5354C-C814-5A03-7E6F-4361E30D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</p:spPr>
        <p:txBody>
          <a:bodyPr/>
          <a:lstStyle/>
          <a:p>
            <a:r>
              <a:rPr lang="en-US"/>
              <a:t>AETE Projected Yields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2889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A7A59-D465-E639-DFC9-AA26159ED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25202-5E78-BAA5-7B7D-7FA3CDCD1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AETE day-1 target vs APTW nominal</a:t>
            </a:r>
            <a:endParaRPr lang="en-C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3C0585-ED3A-72EB-55B9-C76AAA62AFC3}"/>
              </a:ext>
            </a:extLst>
          </p:cNvPr>
          <p:cNvGrpSpPr/>
          <p:nvPr/>
        </p:nvGrpSpPr>
        <p:grpSpPr>
          <a:xfrm>
            <a:off x="5777177" y="787134"/>
            <a:ext cx="6274615" cy="3623556"/>
            <a:chOff x="5777177" y="787134"/>
            <a:chExt cx="6274615" cy="3623556"/>
          </a:xfrm>
        </p:grpSpPr>
        <p:pic>
          <p:nvPicPr>
            <p:cNvPr id="13" name="Picture 12" descr="A graph of a graph showing a number of electrons&#10;&#10;AI-generated content may be incorrect.">
              <a:extLst>
                <a:ext uri="{FF2B5EF4-FFF2-40B4-BE49-F238E27FC236}">
                  <a16:creationId xmlns:a16="http://schemas.microsoft.com/office/drawing/2014/main" id="{9600CEC6-26BC-3738-8F33-5EEDFA52E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7177" y="821426"/>
              <a:ext cx="6274615" cy="35892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C6FFF3-90C5-A59C-ACA3-04CCED4A2AE2}"/>
                </a:ext>
              </a:extLst>
            </p:cNvPr>
            <p:cNvSpPr txBox="1"/>
            <p:nvPr/>
          </p:nvSpPr>
          <p:spPr>
            <a:xfrm>
              <a:off x="6622718" y="787134"/>
              <a:ext cx="49723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AETE / APTW in-target production (FLUKA)</a:t>
              </a:r>
              <a:endParaRPr lang="en-CA" sz="1200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F221D1-771B-9ED2-3D62-BB075F19B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632502"/>
              </p:ext>
            </p:extLst>
          </p:nvPr>
        </p:nvGraphicFramePr>
        <p:xfrm>
          <a:off x="3680452" y="4481949"/>
          <a:ext cx="4354415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087">
                  <a:extLst>
                    <a:ext uri="{9D8B030D-6E8A-4147-A177-3AD203B41FA5}">
                      <a16:colId xmlns:a16="http://schemas.microsoft.com/office/drawing/2014/main" val="864684279"/>
                    </a:ext>
                  </a:extLst>
                </a:gridCol>
                <a:gridCol w="1218661">
                  <a:extLst>
                    <a:ext uri="{9D8B030D-6E8A-4147-A177-3AD203B41FA5}">
                      <a16:colId xmlns:a16="http://schemas.microsoft.com/office/drawing/2014/main" val="1315138647"/>
                    </a:ext>
                  </a:extLst>
                </a:gridCol>
                <a:gridCol w="1413933">
                  <a:extLst>
                    <a:ext uri="{9D8B030D-6E8A-4147-A177-3AD203B41FA5}">
                      <a16:colId xmlns:a16="http://schemas.microsoft.com/office/drawing/2014/main" val="2517753949"/>
                    </a:ext>
                  </a:extLst>
                </a:gridCol>
                <a:gridCol w="1083734">
                  <a:extLst>
                    <a:ext uri="{9D8B030D-6E8A-4147-A177-3AD203B41FA5}">
                      <a16:colId xmlns:a16="http://schemas.microsoft.com/office/drawing/2014/main" val="2144897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AETE day-1, 1kW (FLUKA)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APTW nominal, 10 kW (FLUKA)</a:t>
                      </a:r>
                      <a:endParaRPr lang="en-C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AETE/APTW</a:t>
                      </a:r>
                      <a:endParaRPr lang="en-CA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119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85Ga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8.08E+03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3.58E+07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2.3E-04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4631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150Cs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2.42E+04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8.65E+05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2.8E-02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9818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150Ba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2.42E+06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3.19E+07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7.6E-02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2934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130Cd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5.90E+05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8.80E+06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6.7E-02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89265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135Sn</a:t>
                      </a:r>
                      <a:endParaRPr lang="en-CA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7.15E+05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effectLst/>
                          <a:latin typeface="Arial" panose="020B0604020202020204" pitchFamily="34" charset="0"/>
                        </a:rPr>
                        <a:t>1.49E+07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</a:rPr>
                        <a:t>4.8E-02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4543128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EEF40A1-5E7F-3E34-3CC1-9EF8C7D3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34" y="204095"/>
            <a:ext cx="10956715" cy="350306"/>
          </a:xfrm>
        </p:spPr>
        <p:txBody>
          <a:bodyPr/>
          <a:lstStyle/>
          <a:p>
            <a:pPr algn="l"/>
            <a:r>
              <a:rPr lang="en-US"/>
              <a:t>AETE / APTW in-target production:</a:t>
            </a:r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7D9891-C333-C720-1C80-FEC3FA9761FF}"/>
              </a:ext>
            </a:extLst>
          </p:cNvPr>
          <p:cNvGrpSpPr/>
          <p:nvPr/>
        </p:nvGrpSpPr>
        <p:grpSpPr>
          <a:xfrm>
            <a:off x="272034" y="812169"/>
            <a:ext cx="6166224" cy="3567520"/>
            <a:chOff x="272035" y="1700428"/>
            <a:chExt cx="6166224" cy="3567520"/>
          </a:xfrm>
        </p:grpSpPr>
        <p:pic>
          <p:nvPicPr>
            <p:cNvPr id="8" name="Picture 7" descr="A graph of a graph showing a number of electrons&#10;&#10;AI-generated content may be incorrect.">
              <a:extLst>
                <a:ext uri="{FF2B5EF4-FFF2-40B4-BE49-F238E27FC236}">
                  <a16:creationId xmlns:a16="http://schemas.microsoft.com/office/drawing/2014/main" id="{7D5C1369-7DA6-3C31-6291-3EA3BE02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035" y="1740686"/>
              <a:ext cx="6166224" cy="352726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6FAA49-7535-5A2D-259D-6F682A2EEF16}"/>
                </a:ext>
              </a:extLst>
            </p:cNvPr>
            <p:cNvSpPr txBox="1"/>
            <p:nvPr/>
          </p:nvSpPr>
          <p:spPr>
            <a:xfrm>
              <a:off x="715235" y="1700428"/>
              <a:ext cx="49723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AETE in-target production (FLUKA)</a:t>
              </a:r>
              <a:endParaRPr lang="en-CA" sz="1200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E5E380-26BD-978C-CC15-12F85AAB9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0698"/>
              </p:ext>
            </p:extLst>
          </p:nvPr>
        </p:nvGraphicFramePr>
        <p:xfrm>
          <a:off x="8034867" y="4481949"/>
          <a:ext cx="1447801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1">
                  <a:extLst>
                    <a:ext uri="{9D8B030D-6E8A-4147-A177-3AD203B41FA5}">
                      <a16:colId xmlns:a16="http://schemas.microsoft.com/office/drawing/2014/main" val="112280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AETE/APTW (contaminant)</a:t>
                      </a:r>
                      <a:endParaRPr lang="en-CA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478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&lt;5E-07 (</a:t>
                      </a:r>
                      <a:r>
                        <a:rPr lang="en-US" sz="12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85</a:t>
                      </a: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Rb)</a:t>
                      </a:r>
                      <a:endParaRPr lang="en-CA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82688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&lt;2E-06 (150Eu)</a:t>
                      </a:r>
                      <a:endParaRPr lang="en-CA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83394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&lt;2E-06 (150Eu)</a:t>
                      </a:r>
                      <a:endParaRPr lang="en-CA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27916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&lt; 5E-07 (130Cs)</a:t>
                      </a:r>
                      <a:endParaRPr lang="en-CA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7272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6.9E-06 (135Cs)</a:t>
                      </a:r>
                      <a:endParaRPr lang="en-CA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2399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63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E359-58FF-558B-AA93-FF2846E08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C09B-74B5-B6C5-A72C-0CB92F47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 and discussion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15D00-3379-2DFE-BD67-EAE966285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3" y="766355"/>
            <a:ext cx="11145476" cy="1851789"/>
          </a:xfrm>
        </p:spPr>
        <p:txBody>
          <a:bodyPr/>
          <a:lstStyle/>
          <a:p>
            <a:r>
              <a:rPr lang="en-CA" sz="1800" dirty="0"/>
              <a:t>What experiments fit into the constraints of “day-1” RIBs from ARIEL?</a:t>
            </a:r>
          </a:p>
          <a:p>
            <a:r>
              <a:rPr lang="en-CA" sz="1800" dirty="0"/>
              <a:t>More of the same, three times as much?</a:t>
            </a:r>
          </a:p>
          <a:p>
            <a:r>
              <a:rPr lang="en-CA" sz="1800" dirty="0">
                <a:sym typeface="Wingdings" panose="05000000000000000000" pitchFamily="2" charset="2"/>
              </a:rPr>
              <a:t>Getting more exotic? Novel target and ion sources, molecular beams, increased purity vs intensity, etc.</a:t>
            </a:r>
          </a:p>
          <a:p>
            <a:r>
              <a:rPr lang="en-CA" sz="1800" dirty="0">
                <a:sym typeface="Wingdings" panose="05000000000000000000" pitchFamily="2" charset="2"/>
              </a:rPr>
              <a:t>What else?</a:t>
            </a:r>
            <a:endParaRPr lang="en-CA" sz="1800" dirty="0"/>
          </a:p>
          <a:p>
            <a:pPr marL="0" indent="0">
              <a:buNone/>
            </a:pPr>
            <a:endParaRPr lang="en-CA" sz="1800" dirty="0"/>
          </a:p>
        </p:txBody>
      </p:sp>
      <p:pic>
        <p:nvPicPr>
          <p:cNvPr id="6" name="Picture 2" descr="Events &amp; Community – Discover Our Lab">
            <a:extLst>
              <a:ext uri="{FF2B5EF4-FFF2-40B4-BE49-F238E27FC236}">
                <a16:creationId xmlns:a16="http://schemas.microsoft.com/office/drawing/2014/main" id="{624E015A-C882-A33B-3F53-2C0EEA2C8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b="2514"/>
          <a:stretch/>
        </p:blipFill>
        <p:spPr bwMode="auto">
          <a:xfrm>
            <a:off x="2486465" y="2541944"/>
            <a:ext cx="7219070" cy="418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8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2E12C1-F5D7-C9D6-E05B-67BD084825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ARIEL Scope</a:t>
            </a:r>
            <a:endParaRPr lang="en-CA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8DCBB8-BF99-6C0C-B148-02ED1F884EF4}"/>
              </a:ext>
            </a:extLst>
          </p:cNvPr>
          <p:cNvSpPr txBox="1">
            <a:spLocks/>
          </p:cNvSpPr>
          <p:nvPr/>
        </p:nvSpPr>
        <p:spPr>
          <a:xfrm>
            <a:off x="439733" y="995846"/>
            <a:ext cx="6477000" cy="52736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/>
              <a:buNone/>
            </a:pPr>
            <a:r>
              <a:rPr lang="en-US" sz="2000" b="1">
                <a:cs typeface="Calibri"/>
              </a:rPr>
              <a:t>ARIEL Ultimate Objectives: </a:t>
            </a:r>
            <a:endParaRPr lang="en-US" sz="2000" b="1"/>
          </a:p>
          <a:p>
            <a:pPr>
              <a:spcBef>
                <a:spcPts val="1600"/>
              </a:spcBef>
            </a:pPr>
            <a:r>
              <a:rPr lang="en-US" sz="2000">
                <a:solidFill>
                  <a:srgbClr val="00B0F0"/>
                </a:solidFill>
              </a:rPr>
              <a:t>Two new radioisotope production target stations</a:t>
            </a: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50 kW protons and 100 kW electrons</a:t>
            </a:r>
          </a:p>
          <a:p>
            <a:pPr>
              <a:spcBef>
                <a:spcPts val="1600"/>
              </a:spcBef>
            </a:pPr>
            <a:r>
              <a:rPr lang="en-US" sz="2000">
                <a:solidFill>
                  <a:srgbClr val="00B0F0"/>
                </a:solidFill>
              </a:rPr>
              <a:t>Multi-user operation</a:t>
            </a:r>
            <a:br>
              <a:rPr lang="en-US" sz="2000"/>
            </a:br>
            <a:r>
              <a:rPr lang="en-US" sz="2000"/>
              <a:t>up to three simultaneous isotope beams (9000 RIB hours) delivered to the existing experimental facilities </a:t>
            </a:r>
          </a:p>
          <a:p>
            <a:pPr>
              <a:spcBef>
                <a:spcPts val="1600"/>
              </a:spcBef>
            </a:pPr>
            <a:r>
              <a:rPr lang="en-US" sz="2000">
                <a:solidFill>
                  <a:srgbClr val="00B0F0"/>
                </a:solidFill>
                <a:cs typeface="Calibri"/>
              </a:rPr>
              <a:t>More efficient post acceleration</a:t>
            </a:r>
            <a:br>
              <a:rPr lang="en-US" sz="2000">
                <a:cs typeface="Calibri"/>
              </a:rPr>
            </a:br>
            <a:r>
              <a:rPr lang="en-US" sz="2000">
                <a:cs typeface="Calibri"/>
              </a:rPr>
              <a:t>electron beam ion source - charge state breeder, radiofrequency quadrupole, Nier-spectrometer and unique 1/20,000 resolution high-resolution mass separator.</a:t>
            </a:r>
          </a:p>
          <a:p>
            <a:pPr>
              <a:spcBef>
                <a:spcPts val="1600"/>
              </a:spcBef>
            </a:pPr>
            <a:r>
              <a:rPr lang="en-US" sz="2000">
                <a:solidFill>
                  <a:srgbClr val="00B0F0"/>
                </a:solidFill>
              </a:rPr>
              <a:t>Medical Isotopes</a:t>
            </a:r>
            <a:br>
              <a:rPr lang="en-US" sz="2000"/>
            </a:br>
            <a:r>
              <a:rPr lang="en-US" sz="2000"/>
              <a:t>production in proton target station beam dump and transfer to medical isotope research</a:t>
            </a:r>
          </a:p>
          <a:p>
            <a:pPr>
              <a:spcBef>
                <a:spcPts val="1600"/>
              </a:spcBef>
            </a:pPr>
            <a:endParaRPr lang="en-US" sz="200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C75345D-5639-AD4B-25A4-1606972D5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6555863" y="1070332"/>
            <a:ext cx="5505652" cy="475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DAA042-D408-6714-1025-EE21267A2077}"/>
              </a:ext>
            </a:extLst>
          </p:cNvPr>
          <p:cNvGrpSpPr/>
          <p:nvPr/>
        </p:nvGrpSpPr>
        <p:grpSpPr>
          <a:xfrm>
            <a:off x="7575550" y="1282700"/>
            <a:ext cx="3149600" cy="3860800"/>
            <a:chOff x="3863509" y="865441"/>
            <a:chExt cx="3801178" cy="465950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68195E-4788-7823-89DC-2DE3CC405934}"/>
                </a:ext>
              </a:extLst>
            </p:cNvPr>
            <p:cNvCxnSpPr>
              <a:cxnSpLocks/>
            </p:cNvCxnSpPr>
            <p:nvPr/>
          </p:nvCxnSpPr>
          <p:spPr>
            <a:xfrm>
              <a:off x="4844458" y="897506"/>
              <a:ext cx="279520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FD00051-561C-3762-3092-98C186B80E6C}"/>
                </a:ext>
              </a:extLst>
            </p:cNvPr>
            <p:cNvCxnSpPr>
              <a:cxnSpLocks/>
            </p:cNvCxnSpPr>
            <p:nvPr/>
          </p:nvCxnSpPr>
          <p:spPr>
            <a:xfrm>
              <a:off x="7632685" y="865441"/>
              <a:ext cx="0" cy="123581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B8BB19-DEEE-C8D5-3620-2B9E730AF4CD}"/>
                </a:ext>
              </a:extLst>
            </p:cNvPr>
            <p:cNvCxnSpPr>
              <a:cxnSpLocks/>
            </p:cNvCxnSpPr>
            <p:nvPr/>
          </p:nvCxnSpPr>
          <p:spPr>
            <a:xfrm>
              <a:off x="6741215" y="2094271"/>
              <a:ext cx="92347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7DA9F0-B7BA-D801-2BFD-D810BE8E03EB}"/>
                </a:ext>
              </a:extLst>
            </p:cNvPr>
            <p:cNvCxnSpPr>
              <a:cxnSpLocks/>
            </p:cNvCxnSpPr>
            <p:nvPr/>
          </p:nvCxnSpPr>
          <p:spPr>
            <a:xfrm>
              <a:off x="6769510" y="2064775"/>
              <a:ext cx="0" cy="16813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55C8A6-9762-7BF9-885B-D0C1123E6D92}"/>
                </a:ext>
              </a:extLst>
            </p:cNvPr>
            <p:cNvCxnSpPr>
              <a:cxnSpLocks/>
            </p:cNvCxnSpPr>
            <p:nvPr/>
          </p:nvCxnSpPr>
          <p:spPr>
            <a:xfrm>
              <a:off x="5780579" y="3753858"/>
              <a:ext cx="102194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FD5944-71E6-5FFB-512E-8C89F67146B1}"/>
                </a:ext>
              </a:extLst>
            </p:cNvPr>
            <p:cNvCxnSpPr>
              <a:cxnSpLocks/>
            </p:cNvCxnSpPr>
            <p:nvPr/>
          </p:nvCxnSpPr>
          <p:spPr>
            <a:xfrm>
              <a:off x="4875525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145FB5-64EE-9328-063C-F775B6626619}"/>
                </a:ext>
              </a:extLst>
            </p:cNvPr>
            <p:cNvCxnSpPr>
              <a:cxnSpLocks/>
            </p:cNvCxnSpPr>
            <p:nvPr/>
          </p:nvCxnSpPr>
          <p:spPr>
            <a:xfrm>
              <a:off x="4843090" y="2094271"/>
              <a:ext cx="2542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5C6B59-174E-C94D-9F42-D9CD974F2A97}"/>
                </a:ext>
              </a:extLst>
            </p:cNvPr>
            <p:cNvCxnSpPr>
              <a:cxnSpLocks/>
            </p:cNvCxnSpPr>
            <p:nvPr/>
          </p:nvCxnSpPr>
          <p:spPr>
            <a:xfrm>
              <a:off x="5060611" y="2072543"/>
              <a:ext cx="0" cy="41376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0F652D-EE2D-7660-AE17-2B4B9C8306C2}"/>
                </a:ext>
              </a:extLst>
            </p:cNvPr>
            <p:cNvCxnSpPr>
              <a:cxnSpLocks/>
            </p:cNvCxnSpPr>
            <p:nvPr/>
          </p:nvCxnSpPr>
          <p:spPr>
            <a:xfrm>
              <a:off x="4625810" y="2450258"/>
              <a:ext cx="44343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361F601-4E5C-9879-D87B-13F46EFBAD1A}"/>
                </a:ext>
              </a:extLst>
            </p:cNvPr>
            <p:cNvCxnSpPr>
              <a:cxnSpLocks/>
            </p:cNvCxnSpPr>
            <p:nvPr/>
          </p:nvCxnSpPr>
          <p:spPr>
            <a:xfrm>
              <a:off x="4388470" y="2324616"/>
              <a:ext cx="25333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EDA6440-A788-2167-34D3-D0B63DC2C47E}"/>
                </a:ext>
              </a:extLst>
            </p:cNvPr>
            <p:cNvCxnSpPr>
              <a:cxnSpLocks/>
            </p:cNvCxnSpPr>
            <p:nvPr/>
          </p:nvCxnSpPr>
          <p:spPr>
            <a:xfrm>
              <a:off x="4655763" y="2290883"/>
              <a:ext cx="0" cy="1593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D5AB34-3607-4D6F-226A-38AD7BB8030B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8" y="2299903"/>
              <a:ext cx="0" cy="1825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632506-2B24-ABE5-A6E2-FE9A077494F7}"/>
                </a:ext>
              </a:extLst>
            </p:cNvPr>
            <p:cNvCxnSpPr>
              <a:cxnSpLocks/>
            </p:cNvCxnSpPr>
            <p:nvPr/>
          </p:nvCxnSpPr>
          <p:spPr>
            <a:xfrm>
              <a:off x="4193047" y="2450258"/>
              <a:ext cx="228769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3F9B54-38B7-C254-309D-67FF41A77ECC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42552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4C4F484-4D25-235F-3C9C-A12C42E1B83D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2436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C39751B-D327-9C8B-E9A5-4A8CCE49A43D}"/>
                </a:ext>
              </a:extLst>
            </p:cNvPr>
            <p:cNvCxnSpPr>
              <a:cxnSpLocks/>
            </p:cNvCxnSpPr>
            <p:nvPr/>
          </p:nvCxnSpPr>
          <p:spPr>
            <a:xfrm>
              <a:off x="4502199" y="2806808"/>
              <a:ext cx="0" cy="4190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C1DD4B-E2A5-B140-1959-BD9ACE4D78B6}"/>
                </a:ext>
              </a:extLst>
            </p:cNvPr>
            <p:cNvCxnSpPr>
              <a:cxnSpLocks/>
            </p:cNvCxnSpPr>
            <p:nvPr/>
          </p:nvCxnSpPr>
          <p:spPr>
            <a:xfrm>
              <a:off x="4124074" y="3192919"/>
              <a:ext cx="37812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E9D358-9088-F155-A21E-AD9B945DAE14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E6EA9F4-D1D9-2692-4A78-918CCA70BC38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716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D96618-D117-BDB0-A5ED-AFDB8D9A343D}"/>
                </a:ext>
              </a:extLst>
            </p:cNvPr>
            <p:cNvCxnSpPr>
              <a:cxnSpLocks/>
            </p:cNvCxnSpPr>
            <p:nvPr/>
          </p:nvCxnSpPr>
          <p:spPr>
            <a:xfrm>
              <a:off x="3863509" y="4467298"/>
              <a:ext cx="32953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52DFA8-41AF-26A1-919A-51B38672058C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0682"/>
              <a:ext cx="192801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D2D8D4-E584-F9C3-C65A-DAB8432C0126}"/>
                </a:ext>
              </a:extLst>
            </p:cNvPr>
            <p:cNvCxnSpPr>
              <a:cxnSpLocks/>
            </p:cNvCxnSpPr>
            <p:nvPr/>
          </p:nvCxnSpPr>
          <p:spPr>
            <a:xfrm>
              <a:off x="5807156" y="3723988"/>
              <a:ext cx="0" cy="179595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7104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D2247-FF89-E2D0-9BE4-D5C47AD33D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Backup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1419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38E3E-8927-26EF-58C6-3E5ECF551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93C515-DD47-8039-D6F7-5E243C7F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8655" y="6557818"/>
            <a:ext cx="443344" cy="300182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FD5B-E10B-B942-ECF2-413D5098CC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35128"/>
            <a:ext cx="12192000" cy="2642467"/>
          </a:xfrm>
        </p:spPr>
        <p:txBody>
          <a:bodyPr/>
          <a:lstStyle/>
          <a:p>
            <a:r>
              <a:rPr lang="en-US" sz="5400" dirty="0"/>
              <a:t>ARIEL target station concept</a:t>
            </a:r>
          </a:p>
          <a:p>
            <a:r>
              <a:rPr lang="en-US" sz="2400" dirty="0"/>
              <a:t>And comparison to the ISAC facility</a:t>
            </a:r>
            <a:endParaRPr lang="en-US" sz="3600" dirty="0"/>
          </a:p>
        </p:txBody>
      </p:sp>
      <p:sp>
        <p:nvSpPr>
          <p:cNvPr id="6" name="Content Placeholder 36">
            <a:extLst>
              <a:ext uri="{FF2B5EF4-FFF2-40B4-BE49-F238E27FC236}">
                <a16:creationId xmlns:a16="http://schemas.microsoft.com/office/drawing/2014/main" id="{07B379A5-741B-ED7C-2A72-A76AC393FFAA}"/>
              </a:ext>
            </a:extLst>
          </p:cNvPr>
          <p:cNvSpPr txBox="1">
            <a:spLocks/>
          </p:cNvSpPr>
          <p:nvPr/>
        </p:nvSpPr>
        <p:spPr>
          <a:xfrm>
            <a:off x="1291417" y="2942649"/>
            <a:ext cx="9338483" cy="3580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“Driver” beam</a:t>
            </a:r>
          </a:p>
          <a:p>
            <a:pPr lvl="1"/>
            <a:r>
              <a:rPr lang="en-US" sz="1800" dirty="0"/>
              <a:t>ARIEL: Two simultaneous, one 500 MeV proton, one 50 MeV electron beams</a:t>
            </a:r>
          </a:p>
          <a:p>
            <a:pPr lvl="1"/>
            <a:r>
              <a:rPr lang="en-US" sz="1800" dirty="0"/>
              <a:t>ISAC: One 500 MeV proton beam</a:t>
            </a:r>
          </a:p>
          <a:p>
            <a:r>
              <a:rPr lang="en-US" sz="2200" dirty="0"/>
              <a:t>Target station operation</a:t>
            </a:r>
          </a:p>
          <a:p>
            <a:pPr lvl="1"/>
            <a:r>
              <a:rPr lang="en-US" sz="1800" dirty="0"/>
              <a:t>ARIEL: Two simultaneous</a:t>
            </a:r>
          </a:p>
          <a:p>
            <a:pPr lvl="1"/>
            <a:r>
              <a:rPr lang="en-US" sz="1800" dirty="0"/>
              <a:t>ISAC: Two, one irradiation at a time</a:t>
            </a:r>
          </a:p>
          <a:p>
            <a:r>
              <a:rPr lang="en-US" sz="2200" dirty="0"/>
              <a:t>Medical irradiation station</a:t>
            </a:r>
          </a:p>
          <a:p>
            <a:r>
              <a:rPr lang="en-US" sz="2200" dirty="0"/>
              <a:t>And several other “small” improvements</a:t>
            </a:r>
            <a:endParaRPr lang="en-US" sz="2400" dirty="0"/>
          </a:p>
          <a:p>
            <a:pPr lvl="1"/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653515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4669C7-F78B-4AB8-5BAA-36F4819614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Compact, modular shielding approach – similar to ISAC</a:t>
            </a:r>
            <a:endParaRPr lang="en-CA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54B1CF-5E56-167D-4C94-0F2235E2C02F}"/>
              </a:ext>
            </a:extLst>
          </p:cNvPr>
          <p:cNvGrpSpPr/>
          <p:nvPr/>
        </p:nvGrpSpPr>
        <p:grpSpPr>
          <a:xfrm>
            <a:off x="7095552" y="990480"/>
            <a:ext cx="5096448" cy="5545506"/>
            <a:chOff x="6827371" y="990480"/>
            <a:chExt cx="5096448" cy="5545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8CE7DE-5154-2E00-095B-35F9AA02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7371" y="1316183"/>
              <a:ext cx="4941000" cy="5219803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DEBD83-3162-8BFE-E730-C5CAE990ACD2}"/>
                </a:ext>
              </a:extLst>
            </p:cNvPr>
            <p:cNvCxnSpPr>
              <a:cxnSpLocks/>
            </p:cNvCxnSpPr>
            <p:nvPr/>
          </p:nvCxnSpPr>
          <p:spPr>
            <a:xfrm>
              <a:off x="6970776" y="4696260"/>
              <a:ext cx="1764792" cy="0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AE3162-A1D4-9715-B3E4-32DC1EABEA20}"/>
                </a:ext>
              </a:extLst>
            </p:cNvPr>
            <p:cNvSpPr txBox="1"/>
            <p:nvPr/>
          </p:nvSpPr>
          <p:spPr>
            <a:xfrm>
              <a:off x="11213556" y="1127087"/>
              <a:ext cx="71026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</a:rPr>
                <a:t>[µ</a:t>
              </a:r>
              <a:r>
                <a:rPr lang="en-US" sz="1200" err="1">
                  <a:solidFill>
                    <a:schemeClr val="tx1"/>
                  </a:solidFill>
                </a:rPr>
                <a:t>Sv</a:t>
              </a:r>
              <a:r>
                <a:rPr lang="en-US" sz="1200">
                  <a:solidFill>
                    <a:schemeClr val="tx1"/>
                  </a:solidFill>
                </a:rPr>
                <a:t>/h]</a:t>
              </a:r>
              <a:endParaRPr lang="en-CA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34384B-FE3C-E494-643D-E10D7B99ECFA}"/>
                </a:ext>
              </a:extLst>
            </p:cNvPr>
            <p:cNvSpPr txBox="1"/>
            <p:nvPr/>
          </p:nvSpPr>
          <p:spPr>
            <a:xfrm>
              <a:off x="7571232" y="990480"/>
              <a:ext cx="33845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P</a:t>
              </a:r>
              <a:r>
                <a:rPr lang="en-US" baseline="30000"/>
                <a:t>+</a:t>
              </a:r>
              <a:r>
                <a:rPr lang="en-US"/>
                <a:t> beam on APTW at 100 µA</a:t>
              </a:r>
              <a:endParaRPr lang="en-CA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1FB9964-D344-25A6-317F-36B7985DC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70" y="1060704"/>
            <a:ext cx="5313492" cy="541694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5470DB-8509-F751-77BD-977E973E6DF5}"/>
              </a:ext>
            </a:extLst>
          </p:cNvPr>
          <p:cNvCxnSpPr>
            <a:cxnSpLocks/>
          </p:cNvCxnSpPr>
          <p:nvPr/>
        </p:nvCxnSpPr>
        <p:spPr>
          <a:xfrm>
            <a:off x="146986" y="4619708"/>
            <a:ext cx="2120726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780533-C3D3-8D46-30BE-45B32F09DA01}"/>
              </a:ext>
            </a:extLst>
          </p:cNvPr>
          <p:cNvCxnSpPr>
            <a:cxnSpLocks/>
          </p:cNvCxnSpPr>
          <p:nvPr/>
        </p:nvCxnSpPr>
        <p:spPr>
          <a:xfrm flipH="1" flipV="1">
            <a:off x="2431921" y="4791158"/>
            <a:ext cx="768479" cy="1706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FB4C0F-1B22-B2B8-780D-BC505B42CFDC}"/>
              </a:ext>
            </a:extLst>
          </p:cNvPr>
          <p:cNvCxnSpPr>
            <a:cxnSpLocks/>
          </p:cNvCxnSpPr>
          <p:nvPr/>
        </p:nvCxnSpPr>
        <p:spPr>
          <a:xfrm flipH="1" flipV="1">
            <a:off x="4351397" y="4791158"/>
            <a:ext cx="768479" cy="1706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24D38C-18C2-947B-F501-F6CCE1ED3407}"/>
              </a:ext>
            </a:extLst>
          </p:cNvPr>
          <p:cNvCxnSpPr>
            <a:cxnSpLocks/>
          </p:cNvCxnSpPr>
          <p:nvPr/>
        </p:nvCxnSpPr>
        <p:spPr>
          <a:xfrm>
            <a:off x="2642616" y="4370832"/>
            <a:ext cx="609904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5D2E87-F7CE-93AE-D244-8917314496F8}"/>
              </a:ext>
            </a:extLst>
          </p:cNvPr>
          <p:cNvCxnSpPr>
            <a:cxnSpLocks/>
          </p:cNvCxnSpPr>
          <p:nvPr/>
        </p:nvCxnSpPr>
        <p:spPr>
          <a:xfrm>
            <a:off x="2642616" y="3666744"/>
            <a:ext cx="609904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CD089C5-DA6A-1439-5F90-BB83905655BB}"/>
              </a:ext>
            </a:extLst>
          </p:cNvPr>
          <p:cNvSpPr/>
          <p:nvPr/>
        </p:nvSpPr>
        <p:spPr>
          <a:xfrm>
            <a:off x="1965960" y="3666744"/>
            <a:ext cx="676656" cy="7040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CE19305-DD09-1E5E-05A5-0E7DBB2A8DCC}"/>
              </a:ext>
            </a:extLst>
          </p:cNvPr>
          <p:cNvSpPr/>
          <p:nvPr/>
        </p:nvSpPr>
        <p:spPr>
          <a:xfrm>
            <a:off x="8210551" y="2510993"/>
            <a:ext cx="1216914" cy="6350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DA5D3A-EE54-D6F7-0436-28FD66C52133}"/>
              </a:ext>
            </a:extLst>
          </p:cNvPr>
          <p:cNvSpPr/>
          <p:nvPr/>
        </p:nvSpPr>
        <p:spPr>
          <a:xfrm>
            <a:off x="1536192" y="2510993"/>
            <a:ext cx="1490472" cy="639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9BCD1B-F494-F555-B242-710F57195A30}"/>
              </a:ext>
            </a:extLst>
          </p:cNvPr>
          <p:cNvSpPr/>
          <p:nvPr/>
        </p:nvSpPr>
        <p:spPr>
          <a:xfrm>
            <a:off x="8650224" y="3697031"/>
            <a:ext cx="685800" cy="6967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754FD3-0D2D-AEC1-A1DE-065F8DF6D4E2}"/>
              </a:ext>
            </a:extLst>
          </p:cNvPr>
          <p:cNvSpPr txBox="1"/>
          <p:nvPr/>
        </p:nvSpPr>
        <p:spPr>
          <a:xfrm>
            <a:off x="5452057" y="3710872"/>
            <a:ext cx="1751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</a:rPr>
              <a:t>~2.5m tall </a:t>
            </a:r>
          </a:p>
          <a:p>
            <a:pPr algn="ctr"/>
            <a:r>
              <a:rPr lang="en-US">
                <a:solidFill>
                  <a:srgbClr val="00B050"/>
                </a:solidFill>
              </a:rPr>
              <a:t>Steel “plugs”</a:t>
            </a:r>
            <a:endParaRPr lang="en-CA">
              <a:solidFill>
                <a:srgbClr val="00B05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907ACD1-7DEE-7079-E0A2-43EA13D271E2}"/>
              </a:ext>
            </a:extLst>
          </p:cNvPr>
          <p:cNvCxnSpPr>
            <a:cxnSpLocks/>
          </p:cNvCxnSpPr>
          <p:nvPr/>
        </p:nvCxnSpPr>
        <p:spPr>
          <a:xfrm>
            <a:off x="3041978" y="3145994"/>
            <a:ext cx="516857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C20607-BC22-E2B4-4876-6CC2C83E585A}"/>
              </a:ext>
            </a:extLst>
          </p:cNvPr>
          <p:cNvCxnSpPr>
            <a:cxnSpLocks/>
          </p:cNvCxnSpPr>
          <p:nvPr/>
        </p:nvCxnSpPr>
        <p:spPr>
          <a:xfrm>
            <a:off x="3046476" y="2510993"/>
            <a:ext cx="519503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8C06A55-F9B2-0387-E792-DC2DFF69E82D}"/>
              </a:ext>
            </a:extLst>
          </p:cNvPr>
          <p:cNvSpPr txBox="1"/>
          <p:nvPr/>
        </p:nvSpPr>
        <p:spPr>
          <a:xfrm>
            <a:off x="5319414" y="2513255"/>
            <a:ext cx="233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~2m tall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Steel + Concrete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252EB-4DD1-FF30-6641-5A500AB0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A51CC-3E80-B1DC-08F1-0EB3BA09DC95}"/>
              </a:ext>
            </a:extLst>
          </p:cNvPr>
          <p:cNvSpPr txBox="1"/>
          <p:nvPr/>
        </p:nvSpPr>
        <p:spPr>
          <a:xfrm>
            <a:off x="2304289" y="6462697"/>
            <a:ext cx="167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APTW target</a:t>
            </a:r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8DFAB-CD6F-6CB0-5CFF-163A1B7E7238}"/>
              </a:ext>
            </a:extLst>
          </p:cNvPr>
          <p:cNvSpPr txBox="1"/>
          <p:nvPr/>
        </p:nvSpPr>
        <p:spPr>
          <a:xfrm>
            <a:off x="4735637" y="6472867"/>
            <a:ext cx="167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AETE target</a:t>
            </a:r>
            <a:endParaRPr lang="en-CA"/>
          </a:p>
        </p:txBody>
      </p:sp>
      <p:pic>
        <p:nvPicPr>
          <p:cNvPr id="16" name="Picture 10" descr="Technician - Free user icons">
            <a:extLst>
              <a:ext uri="{FF2B5EF4-FFF2-40B4-BE49-F238E27FC236}">
                <a16:creationId xmlns:a16="http://schemas.microsoft.com/office/drawing/2014/main" id="{71C93920-9518-408B-56C8-8A1B5F81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54" y="1626045"/>
            <a:ext cx="804870" cy="8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21BC59-19EF-4194-09AA-4194F8CA87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ISAC target lifetime and sequence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BA6AA-614B-C1C8-FABB-94EC3B4F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A08EED4-ABF6-00AF-332F-FB0CF57BEE1E}"/>
              </a:ext>
            </a:extLst>
          </p:cNvPr>
          <p:cNvSpPr/>
          <p:nvPr/>
        </p:nvSpPr>
        <p:spPr>
          <a:xfrm>
            <a:off x="1336552" y="2483245"/>
            <a:ext cx="1401316" cy="557597"/>
          </a:xfrm>
          <a:prstGeom prst="roundRect">
            <a:avLst>
              <a:gd name="adj" fmla="val 8198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88">
                <a:solidFill>
                  <a:srgbClr val="002060"/>
                </a:solidFill>
              </a:rPr>
              <a:t>Service connections</a:t>
            </a:r>
            <a:endParaRPr lang="en-CA" sz="1588">
              <a:solidFill>
                <a:srgbClr val="00206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63356A5-C2F9-363A-D1F7-3C228DB3DB31}"/>
              </a:ext>
            </a:extLst>
          </p:cNvPr>
          <p:cNvGrpSpPr/>
          <p:nvPr/>
        </p:nvGrpSpPr>
        <p:grpSpPr>
          <a:xfrm>
            <a:off x="1318733" y="3137024"/>
            <a:ext cx="1401316" cy="3114777"/>
            <a:chOff x="2261708" y="3137024"/>
            <a:chExt cx="1401316" cy="311477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385DC71-CED5-8BF3-297B-818AB0C9EAAD}"/>
                </a:ext>
              </a:extLst>
            </p:cNvPr>
            <p:cNvSpPr/>
            <p:nvPr/>
          </p:nvSpPr>
          <p:spPr>
            <a:xfrm>
              <a:off x="2261708" y="3137024"/>
              <a:ext cx="1401316" cy="2143227"/>
            </a:xfrm>
            <a:prstGeom prst="roundRect">
              <a:avLst>
                <a:gd name="adj" fmla="val 66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D236F31-9619-E8F4-0041-A782BDC62902}"/>
                </a:ext>
              </a:extLst>
            </p:cNvPr>
            <p:cNvSpPr/>
            <p:nvPr/>
          </p:nvSpPr>
          <p:spPr>
            <a:xfrm>
              <a:off x="2261708" y="5358487"/>
              <a:ext cx="1401316" cy="893314"/>
            </a:xfrm>
            <a:prstGeom prst="roundRect">
              <a:avLst>
                <a:gd name="adj" fmla="val 6600"/>
              </a:avLst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chemeClr val="tx1"/>
                  </a:solidFill>
                </a:rPr>
                <a:t>Front end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+ 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Target</a:t>
              </a:r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F15B909-1CD6-2180-B62C-37F87891B500}"/>
                </a:ext>
              </a:extLst>
            </p:cNvPr>
            <p:cNvSpPr txBox="1"/>
            <p:nvPr/>
          </p:nvSpPr>
          <p:spPr>
            <a:xfrm>
              <a:off x="2392306" y="3190023"/>
              <a:ext cx="11757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Shielding</a:t>
              </a:r>
              <a:endParaRPr lang="en-CA" sz="1600">
                <a:solidFill>
                  <a:schemeClr val="tx1"/>
                </a:solidFill>
              </a:endParaRPr>
            </a:p>
          </p:txBody>
        </p:sp>
      </p:grpSp>
      <p:pic>
        <p:nvPicPr>
          <p:cNvPr id="1032" name="Picture 8" descr="Crane Hook - Free icons">
            <a:extLst>
              <a:ext uri="{FF2B5EF4-FFF2-40B4-BE49-F238E27FC236}">
                <a16:creationId xmlns:a16="http://schemas.microsoft.com/office/drawing/2014/main" id="{02DA3C59-BE9F-8770-0149-C5D841E6E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1676779" y="2201241"/>
            <a:ext cx="666751" cy="10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82E4E43-DA76-EDB5-CCB7-053513BEA067}"/>
              </a:ext>
            </a:extLst>
          </p:cNvPr>
          <p:cNvCxnSpPr>
            <a:cxnSpLocks/>
          </p:cNvCxnSpPr>
          <p:nvPr/>
        </p:nvCxnSpPr>
        <p:spPr>
          <a:xfrm>
            <a:off x="390915" y="6042830"/>
            <a:ext cx="2676135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0BCA67F-4E31-2102-4D85-71AFFD2A1C27}"/>
              </a:ext>
            </a:extLst>
          </p:cNvPr>
          <p:cNvSpPr txBox="1"/>
          <p:nvPr/>
        </p:nvSpPr>
        <p:spPr>
          <a:xfrm>
            <a:off x="888156" y="862379"/>
            <a:ext cx="2262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ISAC </a:t>
            </a:r>
          </a:p>
          <a:p>
            <a:pPr algn="ctr"/>
            <a:r>
              <a:rPr lang="en-US" sz="2000"/>
              <a:t>I</a:t>
            </a:r>
            <a:r>
              <a:rPr lang="en-US" sz="2000">
                <a:solidFill>
                  <a:schemeClr val="tx1"/>
                </a:solidFill>
              </a:rPr>
              <a:t>rradiation station</a:t>
            </a:r>
            <a:endParaRPr lang="en-CA" sz="2000">
              <a:solidFill>
                <a:schemeClr val="tx1"/>
              </a:solidFill>
            </a:endParaRPr>
          </a:p>
        </p:txBody>
      </p:sp>
      <p:pic>
        <p:nvPicPr>
          <p:cNvPr id="1034" name="Picture 10" descr="Technician - Free user icons">
            <a:extLst>
              <a:ext uri="{FF2B5EF4-FFF2-40B4-BE49-F238E27FC236}">
                <a16:creationId xmlns:a16="http://schemas.microsoft.com/office/drawing/2014/main" id="{6146FEB1-5D44-F4F6-2FA9-B8B10CDF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5" y="1513785"/>
            <a:ext cx="1401316" cy="14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AF62DBC-9AF0-EDE1-1126-84469666D204}"/>
              </a:ext>
            </a:extLst>
          </p:cNvPr>
          <p:cNvSpPr txBox="1"/>
          <p:nvPr/>
        </p:nvSpPr>
        <p:spPr>
          <a:xfrm>
            <a:off x="4066839" y="862379"/>
            <a:ext cx="2262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ISAC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Hot Cell</a:t>
            </a:r>
            <a:endParaRPr lang="en-CA" sz="200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6351EA-C4C8-6A60-AB2F-A2995E8332B3}"/>
              </a:ext>
            </a:extLst>
          </p:cNvPr>
          <p:cNvGrpSpPr/>
          <p:nvPr/>
        </p:nvGrpSpPr>
        <p:grpSpPr>
          <a:xfrm>
            <a:off x="4527033" y="3137024"/>
            <a:ext cx="1401316" cy="3114777"/>
            <a:chOff x="5786624" y="2478184"/>
            <a:chExt cx="1401316" cy="311477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2C589986-E1B8-FBCF-CFCD-BD6736A7F108}"/>
                </a:ext>
              </a:extLst>
            </p:cNvPr>
            <p:cNvSpPr/>
            <p:nvPr/>
          </p:nvSpPr>
          <p:spPr>
            <a:xfrm>
              <a:off x="5786624" y="2478184"/>
              <a:ext cx="1401316" cy="2143227"/>
            </a:xfrm>
            <a:prstGeom prst="roundRect">
              <a:avLst>
                <a:gd name="adj" fmla="val 66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2618C5E-8312-AC2C-DE3B-D92254EC3B7F}"/>
                </a:ext>
              </a:extLst>
            </p:cNvPr>
            <p:cNvSpPr/>
            <p:nvPr/>
          </p:nvSpPr>
          <p:spPr>
            <a:xfrm>
              <a:off x="5786624" y="4699647"/>
              <a:ext cx="1401316" cy="893314"/>
            </a:xfrm>
            <a:prstGeom prst="roundRect">
              <a:avLst>
                <a:gd name="adj" fmla="val 6600"/>
              </a:avLst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chemeClr val="tx1"/>
                  </a:solidFill>
                </a:rPr>
                <a:t>Front end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+ 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Target</a:t>
              </a:r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2987E11-745F-1EBE-18BB-FF8BCEDF8702}"/>
                </a:ext>
              </a:extLst>
            </p:cNvPr>
            <p:cNvSpPr txBox="1"/>
            <p:nvPr/>
          </p:nvSpPr>
          <p:spPr>
            <a:xfrm>
              <a:off x="5917222" y="2531183"/>
              <a:ext cx="11757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Shielding</a:t>
              </a:r>
              <a:endParaRPr lang="en-CA" sz="1600">
                <a:solidFill>
                  <a:schemeClr val="tx1"/>
                </a:solidFill>
              </a:endParaRPr>
            </a:p>
          </p:txBody>
        </p:sp>
      </p:grpSp>
      <p:pic>
        <p:nvPicPr>
          <p:cNvPr id="88" name="Picture 8" descr="Crane Hook - Free icons">
            <a:extLst>
              <a:ext uri="{FF2B5EF4-FFF2-40B4-BE49-F238E27FC236}">
                <a16:creationId xmlns:a16="http://schemas.microsoft.com/office/drawing/2014/main" id="{40F26C29-F065-7A61-5231-124ACFE15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4927567" y="2201241"/>
            <a:ext cx="666751" cy="10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37A43A0F-6C22-70C3-FFE3-D3427909D3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60198" y="515529"/>
            <a:ext cx="3600473" cy="3136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One week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Hands-on service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module to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Remote target exchange in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module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Hands-on service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Few days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 dirty="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4BAFAD14-0194-C097-90CA-3A499D6ECEC7}"/>
              </a:ext>
            </a:extLst>
          </p:cNvPr>
          <p:cNvSpPr/>
          <p:nvPr/>
        </p:nvSpPr>
        <p:spPr>
          <a:xfrm>
            <a:off x="7964235" y="812169"/>
            <a:ext cx="3523345" cy="2228673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9771BE60-0F69-675D-1982-6013257F335A}"/>
              </a:ext>
            </a:extLst>
          </p:cNvPr>
          <p:cNvSpPr txBox="1"/>
          <p:nvPr/>
        </p:nvSpPr>
        <p:spPr>
          <a:xfrm>
            <a:off x="8110414" y="3337482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bg1">
                    <a:lumMod val="50000"/>
                  </a:schemeClr>
                </a:solidFill>
              </a:rPr>
              <a:t>Approx. two-</a:t>
            </a:r>
            <a:r>
              <a:rPr lang="en-CA">
                <a:solidFill>
                  <a:schemeClr val="bg1">
                    <a:lumMod val="50000"/>
                  </a:schemeClr>
                </a:solidFill>
              </a:rPr>
              <a:t>three weeks without beam on one station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72DFBD5-AB8F-C73D-28F3-D843CD0F12A9}"/>
              </a:ext>
            </a:extLst>
          </p:cNvPr>
          <p:cNvSpPr/>
          <p:nvPr/>
        </p:nvSpPr>
        <p:spPr>
          <a:xfrm>
            <a:off x="4779898" y="5861050"/>
            <a:ext cx="905821" cy="343126"/>
          </a:xfrm>
          <a:prstGeom prst="ellipse">
            <a:avLst/>
          </a:prstGeom>
          <a:noFill/>
          <a:ln w="28575">
            <a:solidFill>
              <a:srgbClr val="00A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5A06D7DE-3F90-1C7B-FFF6-003CB5BDDB56}"/>
              </a:ext>
            </a:extLst>
          </p:cNvPr>
          <p:cNvSpPr/>
          <p:nvPr/>
        </p:nvSpPr>
        <p:spPr>
          <a:xfrm>
            <a:off x="1187749" y="5321345"/>
            <a:ext cx="1661904" cy="995897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DD40A643-65B9-CF91-B7B2-3109A432A323}"/>
              </a:ext>
            </a:extLst>
          </p:cNvPr>
          <p:cNvSpPr txBox="1"/>
          <p:nvPr/>
        </p:nvSpPr>
        <p:spPr>
          <a:xfrm>
            <a:off x="223460" y="6439338"/>
            <a:ext cx="1894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0B050"/>
                </a:solidFill>
              </a:rPr>
              <a:t>Vacuum volume</a:t>
            </a:r>
            <a:endParaRPr lang="en-CA" sz="1600">
              <a:solidFill>
                <a:srgbClr val="00B050"/>
              </a:solidFill>
            </a:endParaRPr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AF2D7F01-26B5-09CE-4E51-A3C8822C7450}"/>
              </a:ext>
            </a:extLst>
          </p:cNvPr>
          <p:cNvCxnSpPr>
            <a:cxnSpLocks/>
          </p:cNvCxnSpPr>
          <p:nvPr/>
        </p:nvCxnSpPr>
        <p:spPr>
          <a:xfrm flipV="1">
            <a:off x="789332" y="6140450"/>
            <a:ext cx="381287" cy="35401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D8B74326-4F56-404E-AAA9-724DC7141D1B}"/>
              </a:ext>
            </a:extLst>
          </p:cNvPr>
          <p:cNvSpPr/>
          <p:nvPr/>
        </p:nvSpPr>
        <p:spPr>
          <a:xfrm>
            <a:off x="3832964" y="835623"/>
            <a:ext cx="2676135" cy="5816779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pic>
        <p:nvPicPr>
          <p:cNvPr id="1036" name="Picture 103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4B301E35-BFE4-037A-C23E-D63A4296D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459"/>
          <a:stretch/>
        </p:blipFill>
        <p:spPr>
          <a:xfrm>
            <a:off x="8529114" y="6044330"/>
            <a:ext cx="832902" cy="769803"/>
          </a:xfrm>
          <a:prstGeom prst="rect">
            <a:avLst/>
          </a:prstGeom>
        </p:spPr>
      </p:pic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9778C0DA-1B5A-F91E-1B76-31AD126EB5BF}"/>
              </a:ext>
            </a:extLst>
          </p:cNvPr>
          <p:cNvCxnSpPr>
            <a:cxnSpLocks/>
          </p:cNvCxnSpPr>
          <p:nvPr/>
        </p:nvCxnSpPr>
        <p:spPr>
          <a:xfrm flipV="1">
            <a:off x="9290890" y="541301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>
            <a:extLst>
              <a:ext uri="{FF2B5EF4-FFF2-40B4-BE49-F238E27FC236}">
                <a16:creationId xmlns:a16="http://schemas.microsoft.com/office/drawing/2014/main" id="{81999D26-97C6-2A27-0EC0-31CD9280AEF9}"/>
              </a:ext>
            </a:extLst>
          </p:cNvPr>
          <p:cNvCxnSpPr>
            <a:cxnSpLocks/>
          </p:cNvCxnSpPr>
          <p:nvPr/>
        </p:nvCxnSpPr>
        <p:spPr>
          <a:xfrm flipH="1" flipV="1">
            <a:off x="8900614" y="543659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3EE1A546-BDE8-27B3-ABA9-FE5A240BB042}"/>
              </a:ext>
            </a:extLst>
          </p:cNvPr>
          <p:cNvCxnSpPr>
            <a:cxnSpLocks/>
          </p:cNvCxnSpPr>
          <p:nvPr/>
        </p:nvCxnSpPr>
        <p:spPr>
          <a:xfrm flipV="1">
            <a:off x="9290890" y="5776799"/>
            <a:ext cx="1347" cy="552349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5E583BA5-3C38-914C-DF1F-B72E887CCCEE}"/>
              </a:ext>
            </a:extLst>
          </p:cNvPr>
          <p:cNvSpPr/>
          <p:nvPr/>
        </p:nvSpPr>
        <p:spPr>
          <a:xfrm rot="18766280">
            <a:off x="8536928" y="510165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C8F4193A-3AD3-C454-71AD-9F52E55D9494}"/>
              </a:ext>
            </a:extLst>
          </p:cNvPr>
          <p:cNvSpPr/>
          <p:nvPr/>
        </p:nvSpPr>
        <p:spPr>
          <a:xfrm rot="2634991">
            <a:off x="9363966" y="511093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6E15F28D-9DF3-F18D-E46A-E8FDFD3ABD03}"/>
              </a:ext>
            </a:extLst>
          </p:cNvPr>
          <p:cNvCxnSpPr>
            <a:cxnSpLocks/>
          </p:cNvCxnSpPr>
          <p:nvPr/>
        </p:nvCxnSpPr>
        <p:spPr>
          <a:xfrm flipV="1">
            <a:off x="9271803" y="427907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3064BB4A-709B-4E50-AA88-7F9F091ECBC9}"/>
              </a:ext>
            </a:extLst>
          </p:cNvPr>
          <p:cNvCxnSpPr>
            <a:cxnSpLocks/>
          </p:cNvCxnSpPr>
          <p:nvPr/>
        </p:nvCxnSpPr>
        <p:spPr>
          <a:xfrm flipH="1" flipV="1">
            <a:off x="9262870" y="481828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DF07ECA9-C2A9-DB71-C947-0E8052A576D2}"/>
              </a:ext>
            </a:extLst>
          </p:cNvPr>
          <p:cNvCxnSpPr>
            <a:cxnSpLocks/>
          </p:cNvCxnSpPr>
          <p:nvPr/>
        </p:nvCxnSpPr>
        <p:spPr>
          <a:xfrm flipV="1">
            <a:off x="9089158" y="481828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Rectangle: Rounded Corners 1045">
            <a:extLst>
              <a:ext uri="{FF2B5EF4-FFF2-40B4-BE49-F238E27FC236}">
                <a16:creationId xmlns:a16="http://schemas.microsoft.com/office/drawing/2014/main" id="{E782F4A3-B6EF-1482-02DB-27CD3524F262}"/>
              </a:ext>
            </a:extLst>
          </p:cNvPr>
          <p:cNvSpPr/>
          <p:nvPr/>
        </p:nvSpPr>
        <p:spPr>
          <a:xfrm>
            <a:off x="8012503" y="4604629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FB5D8A11-4C75-4691-C05D-731806F1E7B1}"/>
              </a:ext>
            </a:extLst>
          </p:cNvPr>
          <p:cNvSpPr txBox="1"/>
          <p:nvPr/>
        </p:nvSpPr>
        <p:spPr>
          <a:xfrm>
            <a:off x="8076759" y="4679970"/>
            <a:ext cx="721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</a:rPr>
              <a:t>ISAC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56B54258-4491-FFCF-6504-1714AD0DA6E4}"/>
              </a:ext>
            </a:extLst>
          </p:cNvPr>
          <p:cNvSpPr/>
          <p:nvPr/>
        </p:nvSpPr>
        <p:spPr>
          <a:xfrm>
            <a:off x="1636608" y="3083146"/>
            <a:ext cx="544884" cy="2236389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2F7C9-695D-8BBE-B071-36210153AE54}"/>
              </a:ext>
            </a:extLst>
          </p:cNvPr>
          <p:cNvSpPr txBox="1"/>
          <p:nvPr/>
        </p:nvSpPr>
        <p:spPr>
          <a:xfrm>
            <a:off x="9303051" y="4078349"/>
            <a:ext cx="822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accent4">
                    <a:lumMod val="60000"/>
                    <a:lumOff val="40000"/>
                  </a:schemeClr>
                </a:solidFill>
              </a:rPr>
              <a:t>RIB</a:t>
            </a:r>
          </a:p>
        </p:txBody>
      </p:sp>
      <p:pic>
        <p:nvPicPr>
          <p:cNvPr id="1026" name="Picture 2" descr="Remote handling systems for the ISAC and ARIEL high-power fission and  spallation ISOL target facilities at TRIUMF - ScienceDirect">
            <a:extLst>
              <a:ext uri="{FF2B5EF4-FFF2-40B4-BE49-F238E27FC236}">
                <a16:creationId xmlns:a16="http://schemas.microsoft.com/office/drawing/2014/main" id="{EAC27881-9838-B879-A4A1-52CC13B3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94" y="984122"/>
            <a:ext cx="36957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9" grpId="0"/>
      <p:bldP spid="93" grpId="0" uiExpand="1" build="p"/>
      <p:bldP spid="1024" grpId="0" animBg="1"/>
      <p:bldP spid="1027" grpId="0"/>
      <p:bldP spid="1028" grpId="0" animBg="1"/>
      <p:bldP spid="1028" grpId="1" animBg="1"/>
      <p:bldP spid="1029" grpId="0" animBg="1"/>
      <p:bldP spid="1029" grpId="1" animBg="1"/>
      <p:bldP spid="1030" grpId="0"/>
      <p:bldP spid="1035" grpId="0" animBg="1"/>
      <p:bldP spid="1041" grpId="0" animBg="1"/>
      <p:bldP spid="1042" grpId="0" animBg="1"/>
      <p:bldP spid="1046" grpId="0" animBg="1"/>
      <p:bldP spid="1047" grpId="0"/>
      <p:bldP spid="1051" grpId="0" animBg="1"/>
      <p:bldP spid="1051" grpId="1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8B309-BEB4-0013-0F3B-1DA89753A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C36E4E-329C-A223-8CA8-B2AC39C5D3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ARIEL target lifetime and sequence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1C0E7-0887-CA72-3BEA-488E6C17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8ADF8C1-3D66-8F82-7391-216ACC513462}"/>
              </a:ext>
            </a:extLst>
          </p:cNvPr>
          <p:cNvSpPr/>
          <p:nvPr/>
        </p:nvSpPr>
        <p:spPr>
          <a:xfrm>
            <a:off x="952504" y="2483245"/>
            <a:ext cx="1401316" cy="557597"/>
          </a:xfrm>
          <a:prstGeom prst="roundRect">
            <a:avLst>
              <a:gd name="adj" fmla="val 8198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88">
                <a:solidFill>
                  <a:srgbClr val="002060"/>
                </a:solidFill>
              </a:rPr>
              <a:t>Service connections</a:t>
            </a:r>
            <a:endParaRPr lang="en-CA" sz="1588">
              <a:solidFill>
                <a:srgbClr val="00206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9BE107F-BA2A-B47D-EBE2-C8940AEB3BB9}"/>
              </a:ext>
            </a:extLst>
          </p:cNvPr>
          <p:cNvGrpSpPr/>
          <p:nvPr/>
        </p:nvGrpSpPr>
        <p:grpSpPr>
          <a:xfrm>
            <a:off x="934685" y="3137024"/>
            <a:ext cx="1401316" cy="3114777"/>
            <a:chOff x="2261708" y="3137024"/>
            <a:chExt cx="1401316" cy="311477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2950A52-E6A1-59C1-7B13-161F341E4FD8}"/>
                </a:ext>
              </a:extLst>
            </p:cNvPr>
            <p:cNvSpPr/>
            <p:nvPr/>
          </p:nvSpPr>
          <p:spPr>
            <a:xfrm>
              <a:off x="2261708" y="3137024"/>
              <a:ext cx="1401316" cy="2143227"/>
            </a:xfrm>
            <a:prstGeom prst="roundRect">
              <a:avLst>
                <a:gd name="adj" fmla="val 66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2699B35-3D0D-103E-5A96-B72455F765D8}"/>
                </a:ext>
              </a:extLst>
            </p:cNvPr>
            <p:cNvSpPr/>
            <p:nvPr/>
          </p:nvSpPr>
          <p:spPr>
            <a:xfrm>
              <a:off x="2261708" y="5358487"/>
              <a:ext cx="1401316" cy="893314"/>
            </a:xfrm>
            <a:prstGeom prst="roundRect">
              <a:avLst>
                <a:gd name="adj" fmla="val 6600"/>
              </a:avLst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chemeClr val="tx1"/>
                  </a:solidFill>
                </a:rPr>
                <a:t>Front end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+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BCFC1D2-90E3-77BC-CBED-FB342DCA3B2D}"/>
                </a:ext>
              </a:extLst>
            </p:cNvPr>
            <p:cNvSpPr txBox="1"/>
            <p:nvPr/>
          </p:nvSpPr>
          <p:spPr>
            <a:xfrm>
              <a:off x="2392306" y="3190023"/>
              <a:ext cx="11757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Shielding</a:t>
              </a:r>
              <a:endParaRPr lang="en-CA" sz="1600">
                <a:solidFill>
                  <a:schemeClr val="tx1"/>
                </a:solidFill>
              </a:endParaRPr>
            </a:p>
          </p:txBody>
        </p:sp>
      </p:grpSp>
      <p:pic>
        <p:nvPicPr>
          <p:cNvPr id="1032" name="Picture 8" descr="Crane Hook - Free icons">
            <a:extLst>
              <a:ext uri="{FF2B5EF4-FFF2-40B4-BE49-F238E27FC236}">
                <a16:creationId xmlns:a16="http://schemas.microsoft.com/office/drawing/2014/main" id="{7B722D69-FFF9-9B58-0B15-9D8AE269B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1623445" y="1781680"/>
            <a:ext cx="389540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9D70539-D74F-6272-EBD7-5E747A35CF93}"/>
              </a:ext>
            </a:extLst>
          </p:cNvPr>
          <p:cNvCxnSpPr>
            <a:cxnSpLocks/>
          </p:cNvCxnSpPr>
          <p:nvPr/>
        </p:nvCxnSpPr>
        <p:spPr>
          <a:xfrm>
            <a:off x="415096" y="6042830"/>
            <a:ext cx="2267906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89350A9-5D99-117B-783F-60F2BF57EF64}"/>
              </a:ext>
            </a:extLst>
          </p:cNvPr>
          <p:cNvSpPr txBox="1"/>
          <p:nvPr/>
        </p:nvSpPr>
        <p:spPr>
          <a:xfrm>
            <a:off x="504108" y="862379"/>
            <a:ext cx="2262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ARIEL </a:t>
            </a:r>
          </a:p>
          <a:p>
            <a:pPr algn="ctr"/>
            <a:r>
              <a:rPr lang="en-US" sz="2000"/>
              <a:t>I</a:t>
            </a:r>
            <a:r>
              <a:rPr lang="en-US" sz="2000">
                <a:solidFill>
                  <a:schemeClr val="tx1"/>
                </a:solidFill>
              </a:rPr>
              <a:t>rradiation station</a:t>
            </a:r>
            <a:endParaRPr lang="en-CA" sz="2000">
              <a:solidFill>
                <a:schemeClr val="tx1"/>
              </a:solidFill>
            </a:endParaRPr>
          </a:p>
        </p:txBody>
      </p:sp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FC602C54-C7E8-729C-A22E-B4F54F364D2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466090" y="515529"/>
            <a:ext cx="3600473" cy="3136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One day </a:t>
            </a:r>
            <a:r>
              <a:rPr lang="en-CA" sz="1400" dirty="0"/>
              <a:t>of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Remote</a:t>
            </a:r>
            <a:r>
              <a:rPr lang="en-CA" sz="1400" dirty="0"/>
              <a:t> </a:t>
            </a:r>
            <a:r>
              <a:rPr lang="en-CA" sz="1400" u="sng" dirty="0"/>
              <a:t>vacuum</a:t>
            </a:r>
            <a:r>
              <a:rPr lang="en-CA" sz="1400" dirty="0"/>
              <a:t>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</a:t>
            </a:r>
            <a:r>
              <a:rPr lang="en-CA" sz="1400" u="sng" dirty="0"/>
              <a:t>target</a:t>
            </a:r>
            <a:r>
              <a:rPr lang="en-CA" sz="1400" dirty="0"/>
              <a:t> to </a:t>
            </a:r>
            <a:r>
              <a:rPr lang="en-CA" sz="1400" u="sng" dirty="0"/>
              <a:t>spent target vault</a:t>
            </a:r>
            <a:endParaRPr lang="en-CA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</a:t>
            </a:r>
            <a:r>
              <a:rPr lang="en-CA" sz="1400" u="sng" dirty="0"/>
              <a:t>new target</a:t>
            </a:r>
            <a:r>
              <a:rPr lang="en-CA" sz="1400" dirty="0"/>
              <a:t>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Remote</a:t>
            </a:r>
            <a:r>
              <a:rPr lang="en-CA" sz="1400" dirty="0"/>
              <a:t> </a:t>
            </a:r>
            <a:r>
              <a:rPr lang="en-CA" sz="1400" u="sng" dirty="0"/>
              <a:t>vacuum</a:t>
            </a:r>
            <a:r>
              <a:rPr lang="en-CA" sz="1400" dirty="0"/>
              <a:t>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Few hours</a:t>
            </a:r>
            <a:r>
              <a:rPr lang="en-CA" sz="1400" dirty="0"/>
              <a:t>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 dirty="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5E8F4337-2334-8C6A-9D3D-E8A50DC7B364}"/>
              </a:ext>
            </a:extLst>
          </p:cNvPr>
          <p:cNvSpPr/>
          <p:nvPr/>
        </p:nvSpPr>
        <p:spPr>
          <a:xfrm>
            <a:off x="8370127" y="812169"/>
            <a:ext cx="3523345" cy="1912743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7A298F7-DE75-0EFA-32AF-350FDEA0D0D8}"/>
              </a:ext>
            </a:extLst>
          </p:cNvPr>
          <p:cNvSpPr txBox="1"/>
          <p:nvPr/>
        </p:nvSpPr>
        <p:spPr>
          <a:xfrm>
            <a:off x="8510106" y="3302441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accent2"/>
                </a:solidFill>
              </a:rPr>
              <a:t>Approx. </a:t>
            </a:r>
            <a:r>
              <a:rPr lang="en-CA" u="sng">
                <a:solidFill>
                  <a:schemeClr val="accent2"/>
                </a:solidFill>
              </a:rPr>
              <a:t>two days</a:t>
            </a:r>
            <a:r>
              <a:rPr lang="en-CA">
                <a:solidFill>
                  <a:schemeClr val="accent2"/>
                </a:solidFill>
              </a:rPr>
              <a:t> without beam on one station</a:t>
            </a: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2119A258-76DD-6EA8-6F22-6BD289C97522}"/>
              </a:ext>
            </a:extLst>
          </p:cNvPr>
          <p:cNvSpPr/>
          <p:nvPr/>
        </p:nvSpPr>
        <p:spPr>
          <a:xfrm>
            <a:off x="1184402" y="5899150"/>
            <a:ext cx="890796" cy="279400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C255EF82-37D2-46C9-9802-7F55609EE103}"/>
              </a:ext>
            </a:extLst>
          </p:cNvPr>
          <p:cNvSpPr txBox="1"/>
          <p:nvPr/>
        </p:nvSpPr>
        <p:spPr>
          <a:xfrm>
            <a:off x="287468" y="6439338"/>
            <a:ext cx="1894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0B050"/>
                </a:solidFill>
              </a:rPr>
              <a:t>Vacuum volume</a:t>
            </a:r>
            <a:endParaRPr lang="en-CA" sz="1600">
              <a:solidFill>
                <a:srgbClr val="00B050"/>
              </a:solidFill>
            </a:endParaRPr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8419CA95-A8E7-8106-CD0E-F0C3F763AA95}"/>
              </a:ext>
            </a:extLst>
          </p:cNvPr>
          <p:cNvCxnSpPr>
            <a:cxnSpLocks/>
          </p:cNvCxnSpPr>
          <p:nvPr/>
        </p:nvCxnSpPr>
        <p:spPr>
          <a:xfrm flipV="1">
            <a:off x="981059" y="6134893"/>
            <a:ext cx="177943" cy="337768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710A3E-DBD1-8920-FBE2-27F2393A2519}"/>
              </a:ext>
            </a:extLst>
          </p:cNvPr>
          <p:cNvSpPr txBox="1"/>
          <p:nvPr/>
        </p:nvSpPr>
        <p:spPr>
          <a:xfrm>
            <a:off x="5468809" y="5080196"/>
            <a:ext cx="2262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Spent target vault</a:t>
            </a:r>
            <a:endParaRPr lang="en-CA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8D8D64-E2D5-6253-E7AE-F3CBEBF64097}"/>
              </a:ext>
            </a:extLst>
          </p:cNvPr>
          <p:cNvSpPr/>
          <p:nvPr/>
        </p:nvSpPr>
        <p:spPr>
          <a:xfrm>
            <a:off x="5222852" y="5080196"/>
            <a:ext cx="2676135" cy="1572206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893144-FE75-63AE-2AE6-92907A4ADB22}"/>
              </a:ext>
            </a:extLst>
          </p:cNvPr>
          <p:cNvCxnSpPr>
            <a:cxnSpLocks/>
          </p:cNvCxnSpPr>
          <p:nvPr/>
        </p:nvCxnSpPr>
        <p:spPr>
          <a:xfrm>
            <a:off x="1818215" y="2304041"/>
            <a:ext cx="0" cy="355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71B05C-9F1C-C2F8-CA7D-18BF09013E7B}"/>
              </a:ext>
            </a:extLst>
          </p:cNvPr>
          <p:cNvSpPr txBox="1"/>
          <p:nvPr/>
        </p:nvSpPr>
        <p:spPr>
          <a:xfrm>
            <a:off x="6042191" y="5837711"/>
            <a:ext cx="1115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Target</a:t>
            </a:r>
            <a:endParaRPr lang="en-CA" sz="1800">
              <a:solidFill>
                <a:schemeClr val="tx1"/>
              </a:solidFill>
            </a:endParaRPr>
          </a:p>
        </p:txBody>
      </p:sp>
      <p:pic>
        <p:nvPicPr>
          <p:cNvPr id="13" name="Picture 8" descr="Crane Hook - Free icons">
            <a:extLst>
              <a:ext uri="{FF2B5EF4-FFF2-40B4-BE49-F238E27FC236}">
                <a16:creationId xmlns:a16="http://schemas.microsoft.com/office/drawing/2014/main" id="{63DBE455-4BD5-649E-FFBA-781BAB0BC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6600044" y="1781680"/>
            <a:ext cx="389540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8AB824-EB72-030F-83D1-E5FE606817FF}"/>
              </a:ext>
            </a:extLst>
          </p:cNvPr>
          <p:cNvCxnSpPr>
            <a:cxnSpLocks/>
          </p:cNvCxnSpPr>
          <p:nvPr/>
        </p:nvCxnSpPr>
        <p:spPr>
          <a:xfrm>
            <a:off x="6794814" y="2304041"/>
            <a:ext cx="0" cy="355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8008234-C3FE-1F9D-40D5-FFE19C44666F}"/>
              </a:ext>
            </a:extLst>
          </p:cNvPr>
          <p:cNvSpPr/>
          <p:nvPr/>
        </p:nvSpPr>
        <p:spPr>
          <a:xfrm>
            <a:off x="1159002" y="5861050"/>
            <a:ext cx="957263" cy="352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DFFCA-F8FF-BE4A-09DC-7AAB51871259}"/>
              </a:ext>
            </a:extLst>
          </p:cNvPr>
          <p:cNvSpPr/>
          <p:nvPr/>
        </p:nvSpPr>
        <p:spPr>
          <a:xfrm>
            <a:off x="6129062" y="5863435"/>
            <a:ext cx="957263" cy="352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661CA-C53B-A8B3-CC4B-3C7CADC5D853}"/>
              </a:ext>
            </a:extLst>
          </p:cNvPr>
          <p:cNvSpPr txBox="1"/>
          <p:nvPr/>
        </p:nvSpPr>
        <p:spPr>
          <a:xfrm>
            <a:off x="1064809" y="5829662"/>
            <a:ext cx="1115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Target</a:t>
            </a:r>
            <a:endParaRPr lang="en-CA" sz="180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AFA77B-4D0A-9F0B-934E-BA364A9B7FB6}"/>
              </a:ext>
            </a:extLst>
          </p:cNvPr>
          <p:cNvSpPr txBox="1"/>
          <p:nvPr/>
        </p:nvSpPr>
        <p:spPr>
          <a:xfrm>
            <a:off x="3078480" y="5844369"/>
            <a:ext cx="166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(New) Target</a:t>
            </a:r>
            <a:endParaRPr lang="en-CA" sz="1800">
              <a:solidFill>
                <a:schemeClr val="tx1"/>
              </a:solidFill>
            </a:endParaRPr>
          </a:p>
        </p:txBody>
      </p:sp>
      <p:pic>
        <p:nvPicPr>
          <p:cNvPr id="24" name="Picture 8" descr="Crane Hook - Free icons">
            <a:extLst>
              <a:ext uri="{FF2B5EF4-FFF2-40B4-BE49-F238E27FC236}">
                <a16:creationId xmlns:a16="http://schemas.microsoft.com/office/drawing/2014/main" id="{B071D000-AA1F-454B-133C-15C60E727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4283648" y="1784749"/>
            <a:ext cx="389540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4BF178-8C5D-1F70-1D9F-0D58FF77137A}"/>
              </a:ext>
            </a:extLst>
          </p:cNvPr>
          <p:cNvCxnSpPr>
            <a:cxnSpLocks/>
          </p:cNvCxnSpPr>
          <p:nvPr/>
        </p:nvCxnSpPr>
        <p:spPr>
          <a:xfrm>
            <a:off x="4478418" y="2307110"/>
            <a:ext cx="0" cy="355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7BF180E-C75E-BE18-2256-29E400F82764}"/>
              </a:ext>
            </a:extLst>
          </p:cNvPr>
          <p:cNvSpPr/>
          <p:nvPr/>
        </p:nvSpPr>
        <p:spPr>
          <a:xfrm>
            <a:off x="3803522" y="5866504"/>
            <a:ext cx="957263" cy="352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A0D4D0-7BDF-EFD3-A2EC-5C2AC2B40426}"/>
              </a:ext>
            </a:extLst>
          </p:cNvPr>
          <p:cNvSpPr txBox="1"/>
          <p:nvPr/>
        </p:nvSpPr>
        <p:spPr>
          <a:xfrm>
            <a:off x="3405414" y="816212"/>
            <a:ext cx="155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Target hall</a:t>
            </a:r>
            <a:endParaRPr lang="en-CA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3078C96-5CE8-4A6F-92B2-6BC421B5438B}"/>
              </a:ext>
            </a:extLst>
          </p:cNvPr>
          <p:cNvSpPr/>
          <p:nvPr/>
        </p:nvSpPr>
        <p:spPr>
          <a:xfrm>
            <a:off x="3139607" y="835623"/>
            <a:ext cx="1871305" cy="5816779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101C4-B87F-F54F-49E9-16556588255E}"/>
              </a:ext>
            </a:extLst>
          </p:cNvPr>
          <p:cNvCxnSpPr>
            <a:cxnSpLocks/>
          </p:cNvCxnSpPr>
          <p:nvPr/>
        </p:nvCxnSpPr>
        <p:spPr>
          <a:xfrm>
            <a:off x="1252524" y="5276050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412E12-F9A7-0368-F00D-253C63D92B55}"/>
              </a:ext>
            </a:extLst>
          </p:cNvPr>
          <p:cNvCxnSpPr>
            <a:cxnSpLocks/>
          </p:cNvCxnSpPr>
          <p:nvPr/>
        </p:nvCxnSpPr>
        <p:spPr>
          <a:xfrm>
            <a:off x="1973249" y="5273949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uiExpand="1" build="p"/>
      <p:bldP spid="1024" grpId="0" animBg="1"/>
      <p:bldP spid="1027" grpId="0"/>
      <p:bldP spid="1029" grpId="0" animBg="1"/>
      <p:bldP spid="1029" grpId="1" animBg="1"/>
      <p:bldP spid="1030" grpId="0"/>
      <p:bldP spid="1030" grpId="1"/>
      <p:bldP spid="4" grpId="0"/>
      <p:bldP spid="5" grpId="0" animBg="1"/>
      <p:bldP spid="12" grpId="0"/>
      <p:bldP spid="15" grpId="0" animBg="1"/>
      <p:bldP spid="15" grpId="1" animBg="1"/>
      <p:bldP spid="15" grpId="2" animBg="1"/>
      <p:bldP spid="15" grpId="3" animBg="1"/>
      <p:bldP spid="17" grpId="0" animBg="1"/>
      <p:bldP spid="17" grpId="1" animBg="1"/>
      <p:bldP spid="20" grpId="0"/>
      <p:bldP spid="20" grpId="1"/>
      <p:bldP spid="23" grpId="0"/>
      <p:bldP spid="23" grpId="1"/>
      <p:bldP spid="26" grpId="0" animBg="1"/>
      <p:bldP spid="26" grpId="1" animBg="1"/>
      <p:bldP spid="27" grpId="0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FC3FC-3945-26C2-EB9D-F1C55837A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9B3DD-3354-D4B6-EBEE-137D9E36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ISAC vs ARIEL target exchange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D0E1F-E7BF-3D99-E8E9-793D2D64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6A1DE268-3DB5-E8EC-618C-4FA61C33DD9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48704" y="1160678"/>
            <a:ext cx="3600473" cy="3136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One day </a:t>
            </a:r>
            <a:r>
              <a:rPr lang="en-CA" sz="1400" dirty="0"/>
              <a:t>of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Remote</a:t>
            </a:r>
            <a:r>
              <a:rPr lang="en-CA" sz="1400" dirty="0"/>
              <a:t> </a:t>
            </a:r>
            <a:r>
              <a:rPr lang="en-CA" sz="1400" u="sng" dirty="0"/>
              <a:t>vacuum</a:t>
            </a:r>
            <a:r>
              <a:rPr lang="en-CA" sz="1400" dirty="0"/>
              <a:t>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</a:t>
            </a:r>
            <a:r>
              <a:rPr lang="en-CA" sz="1400" u="sng" dirty="0"/>
              <a:t>target</a:t>
            </a:r>
            <a:r>
              <a:rPr lang="en-CA" sz="1400" dirty="0"/>
              <a:t> to </a:t>
            </a:r>
            <a:r>
              <a:rPr lang="en-CA" sz="1400" u="sng" dirty="0"/>
              <a:t>spent target vault</a:t>
            </a:r>
            <a:endParaRPr lang="en-CA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/>
              <a:t>Move </a:t>
            </a:r>
            <a:r>
              <a:rPr lang="en-CA" sz="1400" u="sng" dirty="0"/>
              <a:t>new target</a:t>
            </a:r>
            <a:r>
              <a:rPr lang="en-CA" sz="1400" dirty="0"/>
              <a:t>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Remote</a:t>
            </a:r>
            <a:r>
              <a:rPr lang="en-CA" sz="1400" dirty="0"/>
              <a:t> </a:t>
            </a:r>
            <a:r>
              <a:rPr lang="en-CA" sz="1400" u="sng" dirty="0"/>
              <a:t>vacuum</a:t>
            </a:r>
            <a:r>
              <a:rPr lang="en-CA" sz="1400" dirty="0"/>
              <a:t>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 dirty="0"/>
              <a:t>Few hours</a:t>
            </a:r>
            <a:r>
              <a:rPr lang="en-CA" sz="1400" dirty="0"/>
              <a:t>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 dirty="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AD365E7F-C679-D2E7-401C-D04F1CA40FE4}"/>
              </a:ext>
            </a:extLst>
          </p:cNvPr>
          <p:cNvSpPr/>
          <p:nvPr/>
        </p:nvSpPr>
        <p:spPr>
          <a:xfrm>
            <a:off x="652741" y="1457318"/>
            <a:ext cx="3523345" cy="1912743"/>
          </a:xfrm>
          <a:prstGeom prst="roundRect">
            <a:avLst>
              <a:gd name="adj" fmla="val 8198"/>
            </a:avLst>
          </a:prstGeom>
          <a:noFill/>
          <a:ln w="28575">
            <a:solidFill>
              <a:srgbClr val="ED7D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F21996B-29C9-A4E8-22D6-1DB52DB42658}"/>
              </a:ext>
            </a:extLst>
          </p:cNvPr>
          <p:cNvSpPr txBox="1"/>
          <p:nvPr/>
        </p:nvSpPr>
        <p:spPr>
          <a:xfrm>
            <a:off x="792720" y="3916965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accent2"/>
                </a:solidFill>
              </a:rPr>
              <a:t>Approx. </a:t>
            </a:r>
            <a:r>
              <a:rPr lang="en-CA" u="sng">
                <a:solidFill>
                  <a:schemeClr val="accent2"/>
                </a:solidFill>
              </a:rPr>
              <a:t>two days</a:t>
            </a:r>
            <a:r>
              <a:rPr lang="en-CA">
                <a:solidFill>
                  <a:schemeClr val="accent2"/>
                </a:solidFill>
              </a:rPr>
              <a:t> without beam on one station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CA61FFD-F468-6DB5-BB15-44BD6708A9E1}"/>
              </a:ext>
            </a:extLst>
          </p:cNvPr>
          <p:cNvSpPr txBox="1">
            <a:spLocks/>
          </p:cNvSpPr>
          <p:nvPr/>
        </p:nvSpPr>
        <p:spPr>
          <a:xfrm>
            <a:off x="8277770" y="1160678"/>
            <a:ext cx="3600473" cy="3136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One week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Hands-on service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module to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Remote target exchange in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module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Hands-on service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Few days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4F63E8-7F04-D2DD-865F-BEDE0C7C98B0}"/>
              </a:ext>
            </a:extLst>
          </p:cNvPr>
          <p:cNvSpPr/>
          <p:nvPr/>
        </p:nvSpPr>
        <p:spPr>
          <a:xfrm>
            <a:off x="8181807" y="1457318"/>
            <a:ext cx="3523345" cy="2228673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7257E-FC4E-46DF-B755-A075ABFB7ED1}"/>
              </a:ext>
            </a:extLst>
          </p:cNvPr>
          <p:cNvSpPr txBox="1"/>
          <p:nvPr/>
        </p:nvSpPr>
        <p:spPr>
          <a:xfrm>
            <a:off x="8327986" y="3925481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bg1">
                    <a:lumMod val="50000"/>
                  </a:schemeClr>
                </a:solidFill>
              </a:rPr>
              <a:t>Approx. two-</a:t>
            </a:r>
            <a:r>
              <a:rPr lang="en-CA">
                <a:solidFill>
                  <a:schemeClr val="bg1">
                    <a:lumMod val="50000"/>
                  </a:schemeClr>
                </a:solidFill>
              </a:rPr>
              <a:t>three weeks without beam on one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17A11-21BD-E46F-C29F-9CF6F95F313F}"/>
              </a:ext>
            </a:extLst>
          </p:cNvPr>
          <p:cNvSpPr txBox="1"/>
          <p:nvPr/>
        </p:nvSpPr>
        <p:spPr>
          <a:xfrm>
            <a:off x="9104397" y="783930"/>
            <a:ext cx="146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/>
              <a:t>ISAC</a:t>
            </a:r>
            <a:endParaRPr lang="en-CA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B1A53-C413-5ED7-244B-6521041AA576}"/>
              </a:ext>
            </a:extLst>
          </p:cNvPr>
          <p:cNvSpPr txBox="1"/>
          <p:nvPr/>
        </p:nvSpPr>
        <p:spPr>
          <a:xfrm>
            <a:off x="1680987" y="783930"/>
            <a:ext cx="146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/>
              <a:t>ARIEL</a:t>
            </a:r>
            <a:endParaRPr lang="en-CA" sz="1400"/>
          </a:p>
        </p:txBody>
      </p:sp>
      <p:pic>
        <p:nvPicPr>
          <p:cNvPr id="18" name="Picture 1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FF0B395-32D7-F85B-E10A-F3429B2F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6179817" y="6048797"/>
            <a:ext cx="832902" cy="76980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2E13F0-C2A5-AF23-7B92-18D0C4FC706E}"/>
              </a:ext>
            </a:extLst>
          </p:cNvPr>
          <p:cNvCxnSpPr>
            <a:cxnSpLocks/>
          </p:cNvCxnSpPr>
          <p:nvPr/>
        </p:nvCxnSpPr>
        <p:spPr>
          <a:xfrm flipV="1">
            <a:off x="6941593" y="5417477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D7614D-8E4A-15D5-EAEA-C4631DF41BC1}"/>
              </a:ext>
            </a:extLst>
          </p:cNvPr>
          <p:cNvCxnSpPr>
            <a:cxnSpLocks/>
          </p:cNvCxnSpPr>
          <p:nvPr/>
        </p:nvCxnSpPr>
        <p:spPr>
          <a:xfrm flipH="1" flipV="1">
            <a:off x="6551317" y="5441064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C79973-C973-EC09-0F43-9B9D57F90778}"/>
              </a:ext>
            </a:extLst>
          </p:cNvPr>
          <p:cNvCxnSpPr>
            <a:cxnSpLocks/>
          </p:cNvCxnSpPr>
          <p:nvPr/>
        </p:nvCxnSpPr>
        <p:spPr>
          <a:xfrm flipV="1">
            <a:off x="6941593" y="5781266"/>
            <a:ext cx="1347" cy="552349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72EEF7-BE82-5A9F-6B89-BA85CCEC7CAC}"/>
              </a:ext>
            </a:extLst>
          </p:cNvPr>
          <p:cNvSpPr/>
          <p:nvPr/>
        </p:nvSpPr>
        <p:spPr>
          <a:xfrm rot="18766280">
            <a:off x="6187631" y="5106117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A6EE07-B272-9AD1-5863-3E2FFEE1A196}"/>
              </a:ext>
            </a:extLst>
          </p:cNvPr>
          <p:cNvSpPr/>
          <p:nvPr/>
        </p:nvSpPr>
        <p:spPr>
          <a:xfrm rot="2634991">
            <a:off x="7014669" y="5115402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09BED9-4FBE-477B-08CC-BF9C30659883}"/>
              </a:ext>
            </a:extLst>
          </p:cNvPr>
          <p:cNvCxnSpPr>
            <a:cxnSpLocks/>
          </p:cNvCxnSpPr>
          <p:nvPr/>
        </p:nvCxnSpPr>
        <p:spPr>
          <a:xfrm flipV="1">
            <a:off x="6922506" y="4283538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8DDDE8-03B9-0AF4-8985-D86930EFDD58}"/>
              </a:ext>
            </a:extLst>
          </p:cNvPr>
          <p:cNvCxnSpPr>
            <a:cxnSpLocks/>
          </p:cNvCxnSpPr>
          <p:nvPr/>
        </p:nvCxnSpPr>
        <p:spPr>
          <a:xfrm flipH="1" flipV="1">
            <a:off x="6913573" y="4822756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71F25F7-F24D-B9F9-EAA5-9BF97C3D79FF}"/>
              </a:ext>
            </a:extLst>
          </p:cNvPr>
          <p:cNvCxnSpPr>
            <a:cxnSpLocks/>
          </p:cNvCxnSpPr>
          <p:nvPr/>
        </p:nvCxnSpPr>
        <p:spPr>
          <a:xfrm flipV="1">
            <a:off x="6739861" y="4822755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2BE732-F62C-F90C-BFBC-203B0D544839}"/>
              </a:ext>
            </a:extLst>
          </p:cNvPr>
          <p:cNvSpPr/>
          <p:nvPr/>
        </p:nvSpPr>
        <p:spPr>
          <a:xfrm>
            <a:off x="5663206" y="4609096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068550-209C-EEE5-EFA7-E78FA5AD09CC}"/>
              </a:ext>
            </a:extLst>
          </p:cNvPr>
          <p:cNvSpPr txBox="1"/>
          <p:nvPr/>
        </p:nvSpPr>
        <p:spPr>
          <a:xfrm>
            <a:off x="5727462" y="4684437"/>
            <a:ext cx="721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</a:rPr>
              <a:t>ISAC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8DBC56-4B0D-DADC-24D7-3423F796AC09}"/>
              </a:ext>
            </a:extLst>
          </p:cNvPr>
          <p:cNvSpPr txBox="1"/>
          <p:nvPr/>
        </p:nvSpPr>
        <p:spPr>
          <a:xfrm>
            <a:off x="6649064" y="3890442"/>
            <a:ext cx="822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accent4">
                    <a:lumMod val="60000"/>
                    <a:lumOff val="40000"/>
                  </a:schemeClr>
                </a:solidFill>
              </a:rPr>
              <a:t>RIBs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DF2E776-D9FD-AD16-8FFF-3D182D22E72F}"/>
              </a:ext>
            </a:extLst>
          </p:cNvPr>
          <p:cNvSpPr/>
          <p:nvPr/>
        </p:nvSpPr>
        <p:spPr>
          <a:xfrm rot="18766280">
            <a:off x="4583658" y="4262575"/>
            <a:ext cx="732077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 dirty="0"/>
              <a:t>APTW</a:t>
            </a:r>
            <a:endParaRPr lang="en-CA" sz="2116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056593-0E7E-6463-FF49-24D65CD19768}"/>
              </a:ext>
            </a:extLst>
          </p:cNvPr>
          <p:cNvCxnSpPr>
            <a:cxnSpLocks/>
          </p:cNvCxnSpPr>
          <p:nvPr/>
        </p:nvCxnSpPr>
        <p:spPr>
          <a:xfrm flipV="1">
            <a:off x="5203592" y="3848888"/>
            <a:ext cx="289270" cy="321422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5C1D96-1678-0F26-C020-DEFA3FD2CFA1}"/>
              </a:ext>
            </a:extLst>
          </p:cNvPr>
          <p:cNvCxnSpPr>
            <a:cxnSpLocks/>
          </p:cNvCxnSpPr>
          <p:nvPr/>
        </p:nvCxnSpPr>
        <p:spPr>
          <a:xfrm>
            <a:off x="5474750" y="3856059"/>
            <a:ext cx="977052" cy="4965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6EEED8F-58DD-172A-6D67-F00804B2A791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282086" y="4683783"/>
            <a:ext cx="419044" cy="477292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9EF016-3F88-3D71-C95F-90D8D63F099B}"/>
              </a:ext>
            </a:extLst>
          </p:cNvPr>
          <p:cNvCxnSpPr>
            <a:cxnSpLocks/>
          </p:cNvCxnSpPr>
          <p:nvPr/>
        </p:nvCxnSpPr>
        <p:spPr>
          <a:xfrm flipV="1">
            <a:off x="4289450" y="5161075"/>
            <a:ext cx="0" cy="89160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D1DC8-83B2-90FC-2D86-27E64B98CABE}"/>
              </a:ext>
            </a:extLst>
          </p:cNvPr>
          <p:cNvCxnSpPr>
            <a:cxnSpLocks/>
          </p:cNvCxnSpPr>
          <p:nvPr/>
        </p:nvCxnSpPr>
        <p:spPr>
          <a:xfrm flipH="1" flipV="1">
            <a:off x="4282086" y="6057440"/>
            <a:ext cx="2413463" cy="1865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1FDFB6-229F-D1FF-DE77-43DE284B6757}"/>
              </a:ext>
            </a:extLst>
          </p:cNvPr>
          <p:cNvCxnSpPr>
            <a:cxnSpLocks/>
          </p:cNvCxnSpPr>
          <p:nvPr/>
        </p:nvCxnSpPr>
        <p:spPr>
          <a:xfrm flipV="1">
            <a:off x="4563850" y="5472493"/>
            <a:ext cx="8174" cy="10299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388FBA-EC4F-5079-9363-E512B2721913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569328" y="4991215"/>
            <a:ext cx="472389" cy="497320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E714BB-3B83-F568-BB64-A2DB0BC1B6D5}"/>
              </a:ext>
            </a:extLst>
          </p:cNvPr>
          <p:cNvSpPr/>
          <p:nvPr/>
        </p:nvSpPr>
        <p:spPr>
          <a:xfrm rot="18766280">
            <a:off x="4921716" y="4564221"/>
            <a:ext cx="747841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 dirty="0"/>
              <a:t>AETE</a:t>
            </a:r>
            <a:endParaRPr lang="en-CA" sz="211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B015AC-236A-3F11-C422-064DBDC59DC9}"/>
              </a:ext>
            </a:extLst>
          </p:cNvPr>
          <p:cNvCxnSpPr>
            <a:cxnSpLocks/>
          </p:cNvCxnSpPr>
          <p:nvPr/>
        </p:nvCxnSpPr>
        <p:spPr>
          <a:xfrm flipV="1">
            <a:off x="5550216" y="4140626"/>
            <a:ext cx="289270" cy="321422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1BCECC-2CD1-B1F5-53D5-03B5ABC8DBDA}"/>
              </a:ext>
            </a:extLst>
          </p:cNvPr>
          <p:cNvCxnSpPr>
            <a:cxnSpLocks/>
          </p:cNvCxnSpPr>
          <p:nvPr/>
        </p:nvCxnSpPr>
        <p:spPr>
          <a:xfrm>
            <a:off x="5821374" y="4147797"/>
            <a:ext cx="653096" cy="10634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9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 animBg="1"/>
      <p:bldP spid="35" grpId="0"/>
      <p:bldP spid="38" grpId="0"/>
      <p:bldP spid="41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B1DF31-E531-D57F-A4E0-1C2ADC40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957" y="797431"/>
            <a:ext cx="2492879" cy="565099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8A44BD-1185-BF6E-F9C9-3E484ABDC0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ISAC vs ARIEL target module – services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5D7709-952C-4D46-FF61-73EB33D3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24DC4898-EC42-6FDD-EC1D-A516AD6EAD6A}"/>
              </a:ext>
            </a:extLst>
          </p:cNvPr>
          <p:cNvGrpSpPr/>
          <p:nvPr/>
        </p:nvGrpSpPr>
        <p:grpSpPr>
          <a:xfrm>
            <a:off x="199291" y="1384952"/>
            <a:ext cx="1945784" cy="4456694"/>
            <a:chOff x="197987" y="2139643"/>
            <a:chExt cx="1945784" cy="44566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34D260-F307-7D40-E629-69462DFBEFF1}"/>
                </a:ext>
              </a:extLst>
            </p:cNvPr>
            <p:cNvSpPr/>
            <p:nvPr/>
          </p:nvSpPr>
          <p:spPr>
            <a:xfrm>
              <a:off x="630670" y="2139643"/>
              <a:ext cx="1401316" cy="557597"/>
            </a:xfrm>
            <a:prstGeom prst="roundRect">
              <a:avLst>
                <a:gd name="adj" fmla="val 8198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rgbClr val="002060"/>
                  </a:solidFill>
                </a:rPr>
                <a:t>Service connections</a:t>
              </a:r>
              <a:endParaRPr lang="en-CA" sz="1588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95190D-D8A9-6493-2FBA-ADEF57F36DBA}"/>
                </a:ext>
              </a:extLst>
            </p:cNvPr>
            <p:cNvGrpSpPr/>
            <p:nvPr/>
          </p:nvGrpSpPr>
          <p:grpSpPr>
            <a:xfrm>
              <a:off x="612851" y="2793422"/>
              <a:ext cx="1401316" cy="3114777"/>
              <a:chOff x="2261708" y="3137024"/>
              <a:chExt cx="1401316" cy="311477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75725D-5478-C3EA-E75A-84218494C7D1}"/>
                  </a:ext>
                </a:extLst>
              </p:cNvPr>
              <p:cNvSpPr/>
              <p:nvPr/>
            </p:nvSpPr>
            <p:spPr>
              <a:xfrm>
                <a:off x="2261708" y="3137024"/>
                <a:ext cx="1401316" cy="2143227"/>
              </a:xfrm>
              <a:prstGeom prst="roundRect">
                <a:avLst>
                  <a:gd name="adj" fmla="val 66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CA" sz="1588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AA6DDD1-5E2E-5405-155C-A252EF0A3852}"/>
                  </a:ext>
                </a:extLst>
              </p:cNvPr>
              <p:cNvSpPr/>
              <p:nvPr/>
            </p:nvSpPr>
            <p:spPr>
              <a:xfrm>
                <a:off x="2261708" y="5358487"/>
                <a:ext cx="1401316" cy="893314"/>
              </a:xfrm>
              <a:prstGeom prst="roundRect">
                <a:avLst>
                  <a:gd name="adj" fmla="val 6600"/>
                </a:avLst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Front end</a:t>
                </a:r>
              </a:p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+ </a:t>
                </a:r>
              </a:p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Target</a:t>
                </a:r>
                <a:endParaRPr lang="en-CA" sz="1588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083479-8822-C30E-EA7E-3B01A5C7CACF}"/>
                  </a:ext>
                </a:extLst>
              </p:cNvPr>
              <p:cNvSpPr txBox="1"/>
              <p:nvPr/>
            </p:nvSpPr>
            <p:spPr>
              <a:xfrm>
                <a:off x="2392306" y="3190023"/>
                <a:ext cx="1175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Shielding</a:t>
                </a:r>
                <a:endParaRPr lang="en-CA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7F9CFB8-DEDF-E9C7-F98D-75D2DAB786E8}"/>
                </a:ext>
              </a:extLst>
            </p:cNvPr>
            <p:cNvSpPr/>
            <p:nvPr/>
          </p:nvSpPr>
          <p:spPr>
            <a:xfrm>
              <a:off x="481867" y="4977743"/>
              <a:ext cx="1661904" cy="995897"/>
            </a:xfrm>
            <a:prstGeom prst="roundRect">
              <a:avLst>
                <a:gd name="adj" fmla="val 8198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9FE199-E2CB-063C-76ED-D07C28AB13B5}"/>
                </a:ext>
              </a:extLst>
            </p:cNvPr>
            <p:cNvSpPr txBox="1"/>
            <p:nvPr/>
          </p:nvSpPr>
          <p:spPr>
            <a:xfrm>
              <a:off x="197987" y="6257783"/>
              <a:ext cx="1894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00B050"/>
                  </a:solidFill>
                </a:rPr>
                <a:t>Vacuum volume</a:t>
              </a:r>
              <a:endParaRPr lang="en-CA" sz="1600">
                <a:solidFill>
                  <a:srgbClr val="00B050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2D11DC-DF84-3725-CB52-F539ACA82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32" y="5996266"/>
              <a:ext cx="381287" cy="354010"/>
            </a:xfrm>
            <a:prstGeom prst="line">
              <a:avLst/>
            </a:prstGeom>
            <a:ln w="190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EB1B6C4-779B-89D2-AB16-C28E4EEFFA23}"/>
                </a:ext>
              </a:extLst>
            </p:cNvPr>
            <p:cNvSpPr/>
            <p:nvPr/>
          </p:nvSpPr>
          <p:spPr>
            <a:xfrm>
              <a:off x="930726" y="2739544"/>
              <a:ext cx="544884" cy="2236389"/>
            </a:xfrm>
            <a:prstGeom prst="roundRect">
              <a:avLst>
                <a:gd name="adj" fmla="val 8198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0D47CD2-8695-4F52-DB49-CA1930FB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30" y="1144884"/>
            <a:ext cx="2430771" cy="5057775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81DED165-A839-A69C-2006-CB26C228E86A}"/>
              </a:ext>
            </a:extLst>
          </p:cNvPr>
          <p:cNvSpPr txBox="1"/>
          <p:nvPr/>
        </p:nvSpPr>
        <p:spPr>
          <a:xfrm>
            <a:off x="141857" y="6330626"/>
            <a:ext cx="5003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All services routed within tall </a:t>
            </a:r>
            <a:r>
              <a:rPr lang="en-US" sz="1800">
                <a:solidFill>
                  <a:srgbClr val="00B050"/>
                </a:solidFill>
              </a:rPr>
              <a:t>vacuum volume</a:t>
            </a:r>
            <a:endParaRPr lang="en-CA">
              <a:solidFill>
                <a:srgbClr val="00B050"/>
              </a:solidFill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749CF588-EEAC-DE9D-7225-485517A71A34}"/>
              </a:ext>
            </a:extLst>
          </p:cNvPr>
          <p:cNvSpPr txBox="1"/>
          <p:nvPr/>
        </p:nvSpPr>
        <p:spPr>
          <a:xfrm>
            <a:off x="8143009" y="6325107"/>
            <a:ext cx="3455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All services routed in </a:t>
            </a:r>
            <a:r>
              <a:rPr lang="en-US" sz="1800">
                <a:solidFill>
                  <a:srgbClr val="7030A0"/>
                </a:solidFill>
              </a:rPr>
              <a:t>GN</a:t>
            </a:r>
            <a:r>
              <a:rPr lang="en-US" sz="1800" baseline="-25000">
                <a:solidFill>
                  <a:srgbClr val="7030A0"/>
                </a:solidFill>
              </a:rPr>
              <a:t>2</a:t>
            </a:r>
            <a:endParaRPr lang="en-CA" baseline="-25000">
              <a:solidFill>
                <a:srgbClr val="7030A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DB7FCE-A140-4D97-606C-956BC30EA819}"/>
              </a:ext>
            </a:extLst>
          </p:cNvPr>
          <p:cNvSpPr/>
          <p:nvPr/>
        </p:nvSpPr>
        <p:spPr>
          <a:xfrm rot="20911435">
            <a:off x="3169227" y="1040736"/>
            <a:ext cx="1634959" cy="897319"/>
          </a:xfrm>
          <a:prstGeom prst="roundRect">
            <a:avLst>
              <a:gd name="adj" fmla="val 8198"/>
            </a:avLst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7F2B2B-8D81-2F58-0D47-A8D7F5DB679B}"/>
              </a:ext>
            </a:extLst>
          </p:cNvPr>
          <p:cNvSpPr/>
          <p:nvPr/>
        </p:nvSpPr>
        <p:spPr>
          <a:xfrm>
            <a:off x="10374658" y="1066488"/>
            <a:ext cx="676913" cy="727459"/>
          </a:xfrm>
          <a:prstGeom prst="roundRect">
            <a:avLst>
              <a:gd name="adj" fmla="val 8198"/>
            </a:avLst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0F6E0C-F51C-6FC5-392C-B6EEFB36D5A6}"/>
              </a:ext>
            </a:extLst>
          </p:cNvPr>
          <p:cNvSpPr/>
          <p:nvPr/>
        </p:nvSpPr>
        <p:spPr>
          <a:xfrm rot="20839803">
            <a:off x="11208523" y="1328068"/>
            <a:ext cx="676913" cy="727459"/>
          </a:xfrm>
          <a:prstGeom prst="roundRect">
            <a:avLst>
              <a:gd name="adj" fmla="val 8198"/>
            </a:avLst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EFCD04-057C-D4F2-23F6-633E59355205}"/>
              </a:ext>
            </a:extLst>
          </p:cNvPr>
          <p:cNvCxnSpPr>
            <a:cxnSpLocks/>
          </p:cNvCxnSpPr>
          <p:nvPr/>
        </p:nvCxnSpPr>
        <p:spPr>
          <a:xfrm>
            <a:off x="8078710" y="4412659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E60EF1-5A1A-511B-990B-58A0D516BF83}"/>
              </a:ext>
            </a:extLst>
          </p:cNvPr>
          <p:cNvCxnSpPr>
            <a:cxnSpLocks/>
          </p:cNvCxnSpPr>
          <p:nvPr/>
        </p:nvCxnSpPr>
        <p:spPr>
          <a:xfrm>
            <a:off x="8799435" y="4410558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D9DC13-AFD3-9449-B515-D89406483C24}"/>
              </a:ext>
            </a:extLst>
          </p:cNvPr>
          <p:cNvSpPr/>
          <p:nvPr/>
        </p:nvSpPr>
        <p:spPr>
          <a:xfrm>
            <a:off x="7605408" y="4490401"/>
            <a:ext cx="1671942" cy="1057832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170AA90-0D4C-EB02-E90A-D6777617BFF3}"/>
              </a:ext>
            </a:extLst>
          </p:cNvPr>
          <p:cNvSpPr/>
          <p:nvPr/>
        </p:nvSpPr>
        <p:spPr>
          <a:xfrm>
            <a:off x="9750652" y="4445260"/>
            <a:ext cx="2110342" cy="1767488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2069" name="Rectangle: Rounded Corners 2068">
            <a:extLst>
              <a:ext uri="{FF2B5EF4-FFF2-40B4-BE49-F238E27FC236}">
                <a16:creationId xmlns:a16="http://schemas.microsoft.com/office/drawing/2014/main" id="{355A9D70-3B47-8222-8DAD-C0E1EB8A031F}"/>
              </a:ext>
            </a:extLst>
          </p:cNvPr>
          <p:cNvSpPr/>
          <p:nvPr/>
        </p:nvSpPr>
        <p:spPr>
          <a:xfrm>
            <a:off x="10383434" y="5083320"/>
            <a:ext cx="582917" cy="583785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590312-8AFA-3987-07A7-E0FF8524A7F4}"/>
              </a:ext>
            </a:extLst>
          </p:cNvPr>
          <p:cNvGrpSpPr/>
          <p:nvPr/>
        </p:nvGrpSpPr>
        <p:grpSpPr>
          <a:xfrm>
            <a:off x="7683560" y="1613552"/>
            <a:ext cx="2699874" cy="4467921"/>
            <a:chOff x="7887681" y="2434103"/>
            <a:chExt cx="2699874" cy="446792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9091900-3CFF-487F-6DC9-3B7DAAD2DCDF}"/>
                </a:ext>
              </a:extLst>
            </p:cNvPr>
            <p:cNvSpPr/>
            <p:nvPr/>
          </p:nvSpPr>
          <p:spPr>
            <a:xfrm>
              <a:off x="7972805" y="2434103"/>
              <a:ext cx="1401316" cy="557597"/>
            </a:xfrm>
            <a:prstGeom prst="roundRect">
              <a:avLst>
                <a:gd name="adj" fmla="val 8198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rgbClr val="002060"/>
                  </a:solidFill>
                </a:rPr>
                <a:t>Service connections</a:t>
              </a:r>
              <a:endParaRPr lang="en-CA" sz="1588">
                <a:solidFill>
                  <a:srgbClr val="002060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1008CE4-9123-663E-6905-94FD50F64410}"/>
                </a:ext>
              </a:extLst>
            </p:cNvPr>
            <p:cNvGrpSpPr/>
            <p:nvPr/>
          </p:nvGrpSpPr>
          <p:grpSpPr>
            <a:xfrm>
              <a:off x="7954986" y="3087882"/>
              <a:ext cx="1401316" cy="3114777"/>
              <a:chOff x="2261708" y="3137024"/>
              <a:chExt cx="1401316" cy="311477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8CDCCE1-47D0-3530-5682-776482C56EBC}"/>
                  </a:ext>
                </a:extLst>
              </p:cNvPr>
              <p:cNvSpPr/>
              <p:nvPr/>
            </p:nvSpPr>
            <p:spPr>
              <a:xfrm>
                <a:off x="2261708" y="3137024"/>
                <a:ext cx="1401316" cy="2143227"/>
              </a:xfrm>
              <a:prstGeom prst="roundRect">
                <a:avLst>
                  <a:gd name="adj" fmla="val 66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CA" sz="1588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678C87B-AE3F-EB14-1BE8-4E2022938151}"/>
                  </a:ext>
                </a:extLst>
              </p:cNvPr>
              <p:cNvSpPr/>
              <p:nvPr/>
            </p:nvSpPr>
            <p:spPr>
              <a:xfrm>
                <a:off x="2261708" y="5358487"/>
                <a:ext cx="1401316" cy="893314"/>
              </a:xfrm>
              <a:prstGeom prst="roundRect">
                <a:avLst>
                  <a:gd name="adj" fmla="val 6600"/>
                </a:avLst>
              </a:prstGeom>
              <a:noFill/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Front end</a:t>
                </a:r>
              </a:p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+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AFCD73-7EAD-422D-516E-2EB6338AF793}"/>
                  </a:ext>
                </a:extLst>
              </p:cNvPr>
              <p:cNvSpPr txBox="1"/>
              <p:nvPr/>
            </p:nvSpPr>
            <p:spPr>
              <a:xfrm>
                <a:off x="2392306" y="3190023"/>
                <a:ext cx="1175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Shielding</a:t>
                </a:r>
                <a:endParaRPr lang="en-CA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9A22AF-55B8-38A2-B46A-1FBCFB600E19}"/>
                </a:ext>
              </a:extLst>
            </p:cNvPr>
            <p:cNvSpPr/>
            <p:nvPr/>
          </p:nvSpPr>
          <p:spPr>
            <a:xfrm>
              <a:off x="8204703" y="5850008"/>
              <a:ext cx="890796" cy="279400"/>
            </a:xfrm>
            <a:prstGeom prst="roundRect">
              <a:avLst>
                <a:gd name="adj" fmla="val 8198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F6F876-5B72-ADF9-60E0-A49DC0C10302}"/>
                </a:ext>
              </a:extLst>
            </p:cNvPr>
            <p:cNvSpPr txBox="1"/>
            <p:nvPr/>
          </p:nvSpPr>
          <p:spPr>
            <a:xfrm>
              <a:off x="7887681" y="6563470"/>
              <a:ext cx="1894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</a:rPr>
                <a:t>Vacuum volume</a:t>
              </a:r>
              <a:endParaRPr lang="en-CA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642ACC-895F-123F-A679-CF69B61886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5086" y="6152833"/>
              <a:ext cx="40558" cy="466587"/>
            </a:xfrm>
            <a:prstGeom prst="line">
              <a:avLst/>
            </a:prstGeom>
            <a:ln w="190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8CD215-9D81-BB16-FFD6-69B05DE3F3E8}"/>
                </a:ext>
              </a:extLst>
            </p:cNvPr>
            <p:cNvSpPr txBox="1"/>
            <p:nvPr/>
          </p:nvSpPr>
          <p:spPr>
            <a:xfrm>
              <a:off x="8226558" y="5780520"/>
              <a:ext cx="8475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</a:rPr>
                <a:t>Target</a:t>
              </a:r>
              <a:endParaRPr lang="en-CA" sz="1800">
                <a:solidFill>
                  <a:schemeClr val="tx1"/>
                </a:solidFill>
              </a:endParaRPr>
            </a:p>
          </p:txBody>
        </p:sp>
        <p:cxnSp>
          <p:nvCxnSpPr>
            <p:cNvPr id="2063" name="Straight Connector 2062">
              <a:extLst>
                <a:ext uri="{FF2B5EF4-FFF2-40B4-BE49-F238E27FC236}">
                  <a16:creationId xmlns:a16="http://schemas.microsoft.com/office/drawing/2014/main" id="{436054AA-4980-2646-81D3-E54FA7A126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7671" y="6315018"/>
              <a:ext cx="1029884" cy="297045"/>
            </a:xfrm>
            <a:prstGeom prst="line">
              <a:avLst/>
            </a:prstGeom>
            <a:ln w="190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A111041-5C04-092B-EA6C-5B69107BFB25}"/>
              </a:ext>
            </a:extLst>
          </p:cNvPr>
          <p:cNvGrpSpPr/>
          <p:nvPr/>
        </p:nvGrpSpPr>
        <p:grpSpPr>
          <a:xfrm>
            <a:off x="5416659" y="4267458"/>
            <a:ext cx="4943680" cy="2430197"/>
            <a:chOff x="5416659" y="4267458"/>
            <a:chExt cx="4943680" cy="243019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4EE8592-FEDF-0FD4-CA45-82DB4495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6659" y="4267458"/>
              <a:ext cx="1991494" cy="2430197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55038E5-3912-462A-D4D1-84BE96AC71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5316" y="5329004"/>
              <a:ext cx="593438" cy="5203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B7CBC46-1F44-0288-08FF-2989E58FE6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8153" y="5411789"/>
              <a:ext cx="2952186" cy="429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00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13015A-6C50-3E4F-6F8C-495C19D074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Medical facility for </a:t>
            </a:r>
            <a:r>
              <a:rPr lang="en-US" baseline="30000" dirty="0"/>
              <a:t>225</a:t>
            </a:r>
            <a:r>
              <a:rPr lang="en-US" dirty="0"/>
              <a:t>Ac production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8BB68-39A3-860C-0ED7-A65CC6A9D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48E77-642E-EB2B-F9EC-9CAC95685A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73592" y="994059"/>
            <a:ext cx="8110008" cy="35144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Medical system in orange made up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Medical module: 0.5 m x 1 m x 3 m tall, where the “rabbit” irradiation position 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Transfer line: steel, 3” ID tube passing through the facility, with embedded sections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Send/receive station: inside the hot cell, shielded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Pneumatically actuated by a blower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Runs parasitically, with independent schedule from the main (ISOL) target 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Rabbit and medical target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Target is positioned inside the rabbit in thin, encapsulated Inconel “pucks”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These “pucks” are produced with same method used for IPF, at the end of BL1A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200" dirty="0"/>
              <a:t>Water cooled through remote actuation mechanism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200" dirty="0"/>
              <a:t>Target material is sent for processing to users (e.g. TRIUMF Life Science Department)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200" dirty="0"/>
              <a:t>Rabbit (aluminum, steel and bronze) is either reused or disposed of alongside high-activity waste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7EC2CF-5794-1074-F99C-3C3388C5A5CC}"/>
              </a:ext>
            </a:extLst>
          </p:cNvPr>
          <p:cNvGrpSpPr/>
          <p:nvPr/>
        </p:nvGrpSpPr>
        <p:grpSpPr>
          <a:xfrm>
            <a:off x="7023469" y="4126116"/>
            <a:ext cx="1866900" cy="2467500"/>
            <a:chOff x="1392619" y="3793413"/>
            <a:chExt cx="1866900" cy="2467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1C29A9-1C21-AA38-BFC0-75D0E5AF9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1147" y="3793413"/>
              <a:ext cx="1269767" cy="2074682"/>
            </a:xfrm>
            <a:prstGeom prst="rect">
              <a:avLst/>
            </a:prstGeom>
            <a:ln w="15875">
              <a:solidFill>
                <a:srgbClr val="ED7D3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EBFC61-FC91-5C7F-B71A-2DDF3D46ADF9}"/>
                </a:ext>
              </a:extLst>
            </p:cNvPr>
            <p:cNvSpPr txBox="1"/>
            <p:nvPr/>
          </p:nvSpPr>
          <p:spPr>
            <a:xfrm>
              <a:off x="1392619" y="5953136"/>
              <a:ext cx="18669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</a:rPr>
                <a:t>Medical rabbit</a:t>
              </a:r>
              <a:endParaRPr lang="en-CA" sz="1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0E0F524-6DA0-0FD8-8DF1-BA5EFD5482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22" r="37281"/>
          <a:stretch>
            <a:fillRect/>
          </a:stretch>
        </p:blipFill>
        <p:spPr>
          <a:xfrm>
            <a:off x="8653717" y="812169"/>
            <a:ext cx="3164691" cy="504761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858ACE-5BE5-7BEB-5DF0-3D8AF6EB4428}"/>
              </a:ext>
            </a:extLst>
          </p:cNvPr>
          <p:cNvCxnSpPr>
            <a:cxnSpLocks/>
          </p:cNvCxnSpPr>
          <p:nvPr/>
        </p:nvCxnSpPr>
        <p:spPr>
          <a:xfrm>
            <a:off x="9067800" y="609600"/>
            <a:ext cx="745228" cy="14124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15BCDA-C25E-E07A-B7C9-8BB1AB935A86}"/>
              </a:ext>
            </a:extLst>
          </p:cNvPr>
          <p:cNvSpPr txBox="1"/>
          <p:nvPr/>
        </p:nvSpPr>
        <p:spPr>
          <a:xfrm>
            <a:off x="7747690" y="300164"/>
            <a:ext cx="2192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Medical module</a:t>
            </a:r>
            <a:endParaRPr lang="en-CA" sz="14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6B8747-4A12-565F-2029-F2DB9C2A1F3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0185652" y="607941"/>
            <a:ext cx="694073" cy="2249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C38EDF-CEDF-3E13-54EA-5C7A7E8100B5}"/>
              </a:ext>
            </a:extLst>
          </p:cNvPr>
          <p:cNvSpPr txBox="1"/>
          <p:nvPr/>
        </p:nvSpPr>
        <p:spPr>
          <a:xfrm>
            <a:off x="9783556" y="300164"/>
            <a:ext cx="2192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Transfer line</a:t>
            </a:r>
            <a:endParaRPr lang="en-CA" sz="14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BA47B84-0209-3257-65A8-057DD82B0172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9997830" y="5118100"/>
            <a:ext cx="957930" cy="11677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A9C6253-8392-FC63-1F0D-288CF1E08532}"/>
              </a:ext>
            </a:extLst>
          </p:cNvPr>
          <p:cNvSpPr txBox="1"/>
          <p:nvPr/>
        </p:nvSpPr>
        <p:spPr>
          <a:xfrm>
            <a:off x="8844565" y="6285838"/>
            <a:ext cx="2306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Send/receive station </a:t>
            </a:r>
            <a:endParaRPr lang="en-CA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0673A61-F9DE-DFB8-6ACA-1A3F6C4C031D}"/>
              </a:ext>
            </a:extLst>
          </p:cNvPr>
          <p:cNvCxnSpPr>
            <a:cxnSpLocks/>
          </p:cNvCxnSpPr>
          <p:nvPr/>
        </p:nvCxnSpPr>
        <p:spPr>
          <a:xfrm flipV="1">
            <a:off x="6787550" y="5153880"/>
            <a:ext cx="1069331" cy="11319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839F163-7344-A30F-1B86-3DDDB2B185DB}"/>
              </a:ext>
            </a:extLst>
          </p:cNvPr>
          <p:cNvSpPr txBox="1"/>
          <p:nvPr/>
        </p:nvSpPr>
        <p:spPr>
          <a:xfrm>
            <a:off x="4929703" y="6285839"/>
            <a:ext cx="3002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Med. target material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153393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385C-D482-0C12-47D7-9517CF63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92C1B-4E80-EF60-978B-E7DA19C971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ARIEL org chart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9DCEC-ADD7-B668-3747-E22ED109F2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/>
          <a:p>
            <a:fld id="{72890513-E58D-2644-ACDB-E89B1349FCE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E0FBA-2751-E77D-9D84-7A481F9CE434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DFBD5-86C4-D15D-B9BA-AA53F1A2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7" y="791446"/>
            <a:ext cx="10646063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63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0B334-C867-5A7C-2606-C7F1C9C315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Target vessel capabilities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F784C-AD3F-CDED-5BAE-283C156689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/>
          <a:p>
            <a:fld id="{72890513-E58D-2644-ACDB-E89B1349FCE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884CD9-D3B0-607F-2DC1-C38B153442BF}"/>
              </a:ext>
            </a:extLst>
          </p:cNvPr>
          <p:cNvSpPr/>
          <p:nvPr/>
        </p:nvSpPr>
        <p:spPr>
          <a:xfrm>
            <a:off x="8407970" y="339605"/>
            <a:ext cx="3592205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1600"/>
              <a:t>Target Ion Source Front End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BF9B37-B273-13FF-6130-F6D419EA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9163" y="674475"/>
            <a:ext cx="2652837" cy="324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CCC0958A-C13B-36CC-D900-A8042EF880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89081" y="1044533"/>
            <a:ext cx="6398799" cy="5087397"/>
          </a:xfrm>
        </p:spPr>
        <p:txBody>
          <a:bodyPr/>
          <a:lstStyle/>
          <a:p>
            <a:r>
              <a:rPr lang="en-CA" sz="1800"/>
              <a:t>ISOLDE-style, high-power target vessel</a:t>
            </a:r>
          </a:p>
          <a:p>
            <a:r>
              <a:rPr lang="en-CA" sz="1800"/>
              <a:t>Improved DC current delivery</a:t>
            </a:r>
          </a:p>
          <a:p>
            <a:pPr lvl="1"/>
            <a:r>
              <a:rPr lang="en-CA" sz="1400"/>
              <a:t>Increasing temperature</a:t>
            </a:r>
          </a:p>
          <a:p>
            <a:pPr lvl="1"/>
            <a:r>
              <a:rPr lang="en-CA" sz="1400"/>
              <a:t>Thicker target heaters to reduce likelihood of breaking</a:t>
            </a:r>
          </a:p>
          <a:p>
            <a:pPr lvl="1"/>
            <a:r>
              <a:rPr lang="en-CA" sz="1400"/>
              <a:t>Bigger diameters possible</a:t>
            </a:r>
          </a:p>
          <a:p>
            <a:pPr lvl="1"/>
            <a:r>
              <a:rPr lang="en-CA" sz="1400"/>
              <a:t>Compatible with beam </a:t>
            </a:r>
            <a:r>
              <a:rPr lang="en-CA" sz="1400" err="1"/>
              <a:t>rastering</a:t>
            </a:r>
            <a:r>
              <a:rPr lang="en-CA" sz="1400"/>
              <a:t> (rotating)</a:t>
            </a:r>
          </a:p>
          <a:p>
            <a:r>
              <a:rPr lang="en-CA" sz="1800"/>
              <a:t>Mass markers for offline/pre-delivery tuning</a:t>
            </a:r>
          </a:p>
          <a:p>
            <a:r>
              <a:rPr lang="en-CA" sz="1800"/>
              <a:t>Gas injection</a:t>
            </a:r>
          </a:p>
          <a:p>
            <a:pPr lvl="1"/>
            <a:r>
              <a:rPr lang="en-CA" sz="1400"/>
              <a:t>For plasma ion source (FEBIAD)</a:t>
            </a:r>
          </a:p>
          <a:p>
            <a:pPr lvl="1"/>
            <a:r>
              <a:rPr lang="en-CA" sz="1400"/>
              <a:t>To support radioactive molecule production</a:t>
            </a:r>
          </a:p>
          <a:p>
            <a:r>
              <a:rPr lang="en-CA" sz="1800"/>
              <a:t>All-metal sealing solution is possible</a:t>
            </a:r>
            <a:endParaRPr lang="en-CA" sz="1400"/>
          </a:p>
          <a:p>
            <a:pPr marL="0" indent="0">
              <a:buNone/>
            </a:pPr>
            <a:endParaRPr lang="en-CA" sz="180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7B2561-A58C-5AAA-C22C-0F799D4E67D7}"/>
              </a:ext>
            </a:extLst>
          </p:cNvPr>
          <p:cNvGrpSpPr/>
          <p:nvPr/>
        </p:nvGrpSpPr>
        <p:grpSpPr>
          <a:xfrm>
            <a:off x="4604454" y="1469873"/>
            <a:ext cx="6971591" cy="5256460"/>
            <a:chOff x="2104557" y="989497"/>
            <a:chExt cx="6971591" cy="525646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A3AB290-B47C-B106-6E05-274D7746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8282" y="989497"/>
              <a:ext cx="3769527" cy="474924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EDDDAE7-8F00-A27F-A578-026F973A0D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705" y="5541870"/>
              <a:ext cx="351305" cy="3875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65ACCD-E512-36E6-2D50-BA3C95416A83}"/>
                </a:ext>
              </a:extLst>
            </p:cNvPr>
            <p:cNvSpPr/>
            <p:nvPr/>
          </p:nvSpPr>
          <p:spPr>
            <a:xfrm>
              <a:off x="3227333" y="5929460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Feet for landing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7FBED61-53B6-1584-EA42-BB79BD6CC5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709" y="4135581"/>
              <a:ext cx="833287" cy="9016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BEF034-1622-0311-F5ED-34E4510382A7}"/>
                </a:ext>
              </a:extLst>
            </p:cNvPr>
            <p:cNvSpPr/>
            <p:nvPr/>
          </p:nvSpPr>
          <p:spPr>
            <a:xfrm>
              <a:off x="2341090" y="5007350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P</a:t>
              </a:r>
              <a:r>
                <a:rPr lang="en-US" sz="1400" baseline="30000"/>
                <a:t>+</a:t>
              </a:r>
              <a:r>
                <a:rPr lang="en-US" sz="1400"/>
                <a:t> beam window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B2FD4D-EDF3-A82E-8BC0-D42918289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1799" y="3429000"/>
              <a:ext cx="1155362" cy="850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269A8A-63B6-FE6A-B796-C30B9D483AD8}"/>
                </a:ext>
              </a:extLst>
            </p:cNvPr>
            <p:cNvSpPr/>
            <p:nvPr/>
          </p:nvSpPr>
          <p:spPr>
            <a:xfrm>
              <a:off x="2104557" y="4239630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3D printed cup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1D0AECE-617B-24D1-E957-414A94550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6011" y="3177582"/>
              <a:ext cx="713337" cy="4904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8BDFB1-4D2B-C71C-4C46-BCA0C95F5C36}"/>
                </a:ext>
              </a:extLst>
            </p:cNvPr>
            <p:cNvSpPr/>
            <p:nvPr/>
          </p:nvSpPr>
          <p:spPr>
            <a:xfrm>
              <a:off x="2361364" y="361750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Back plate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3D3BA17-3E8E-A34A-101A-3F535386B0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03520" y="3779520"/>
              <a:ext cx="139852" cy="2149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4F9B3F-8A01-965A-3882-DC70B9BC69C1}"/>
                </a:ext>
              </a:extLst>
            </p:cNvPr>
            <p:cNvSpPr/>
            <p:nvPr/>
          </p:nvSpPr>
          <p:spPr>
            <a:xfrm>
              <a:off x="4870052" y="5938180"/>
              <a:ext cx="1181697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/>
                <a:t>Ion source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DB14FE3-A179-A489-E9D6-B599110A0D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5165" y="3834738"/>
              <a:ext cx="924625" cy="20035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27DD07-D9A5-4A44-E0C4-F3699A962269}"/>
                </a:ext>
              </a:extLst>
            </p:cNvPr>
            <p:cNvSpPr/>
            <p:nvPr/>
          </p:nvSpPr>
          <p:spPr>
            <a:xfrm>
              <a:off x="6140253" y="587396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Target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0DC825D-8D37-C6EB-091F-90B297B300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23621" y="4210050"/>
              <a:ext cx="1016459" cy="12224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36BC21-BEBA-734A-930E-27BE8B44804E}"/>
                </a:ext>
              </a:extLst>
            </p:cNvPr>
            <p:cNvSpPr/>
            <p:nvPr/>
          </p:nvSpPr>
          <p:spPr>
            <a:xfrm>
              <a:off x="6748630" y="5414960"/>
              <a:ext cx="16368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/>
                <a:t>Mass markers conductors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04E4798-F6CD-315C-1963-5CFCC7373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1487" y="3140675"/>
              <a:ext cx="1325149" cy="1629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0536B1-F7A0-C855-8EC2-CCF2F267157A}"/>
                </a:ext>
              </a:extLst>
            </p:cNvPr>
            <p:cNvSpPr/>
            <p:nvPr/>
          </p:nvSpPr>
          <p:spPr>
            <a:xfrm>
              <a:off x="7439250" y="4739125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Gas injection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40076F2-DCBD-8562-DCC3-BDA61153EE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282" y="1981549"/>
              <a:ext cx="1233718" cy="9455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DD58CC-E158-40A5-45B4-B0BCA6286EE3}"/>
                </a:ext>
              </a:extLst>
            </p:cNvPr>
            <p:cNvSpPr/>
            <p:nvPr/>
          </p:nvSpPr>
          <p:spPr>
            <a:xfrm>
              <a:off x="2507730" y="291050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Gate valve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174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50C233D-36B4-AF41-B93D-9058BB51E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0" r="9910"/>
          <a:stretch/>
        </p:blipFill>
        <p:spPr>
          <a:xfrm rot="5400000">
            <a:off x="-1006062" y="1006061"/>
            <a:ext cx="6874408" cy="486228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CA6FF59-A333-AE40-9C6C-A4BBA7DA45C6}"/>
              </a:ext>
            </a:extLst>
          </p:cNvPr>
          <p:cNvSpPr/>
          <p:nvPr/>
        </p:nvSpPr>
        <p:spPr>
          <a:xfrm>
            <a:off x="4862285" y="6052457"/>
            <a:ext cx="6705601" cy="805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B87FA9B-6FDE-684A-ADE9-E025E160CA77}"/>
              </a:ext>
            </a:extLst>
          </p:cNvPr>
          <p:cNvSpPr txBox="1">
            <a:spLocks/>
          </p:cNvSpPr>
          <p:nvPr/>
        </p:nvSpPr>
        <p:spPr>
          <a:xfrm>
            <a:off x="5459727" y="296562"/>
            <a:ext cx="6354510" cy="999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B0F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2400"/>
              <a:t>Tripling TRIUMF‘s Radioisotope Science Program </a:t>
            </a:r>
          </a:p>
          <a:p>
            <a:endParaRPr lang="en-CA" sz="2400"/>
          </a:p>
          <a:p>
            <a:r>
              <a:rPr lang="en-CA" sz="2400"/>
              <a:t>Advanced Radioisotope Laboratory (ARIEL)</a:t>
            </a:r>
          </a:p>
          <a:p>
            <a:endParaRPr lang="en-CA" sz="1800"/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ARIEL-I (2012 - 2014)</a:t>
            </a:r>
            <a:b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e-linac, beam tunnel, target building</a:t>
            </a:r>
            <a:b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CA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ARIEL-II (2017 - 2028) </a:t>
            </a:r>
            <a:b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target stations, shielding, hot cells, RIB distribution</a:t>
            </a:r>
            <a:b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CA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CANREB (2014 - 2019) </a:t>
            </a:r>
            <a:b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charge state breeding and purification for post-acceleration in ISAC II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CA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Therapeutic Isotopes (2020 - 2028)</a:t>
            </a:r>
            <a:b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production and processing of medical isotopes at ARIEL proton target station</a:t>
            </a:r>
            <a:b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CA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CA" sz="2000">
                <a:solidFill>
                  <a:schemeClr val="tx1">
                    <a:lumMod val="85000"/>
                    <a:lumOff val="15000"/>
                  </a:schemeClr>
                </a:solidFill>
              </a:rPr>
              <a:t>$200 million investment by federal and 6 provincial governments; supported by 21 universities across Canada, about 700 FTE years total effort.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E33C83-8EE4-A73F-4B3B-43CA59C37B92}"/>
              </a:ext>
            </a:extLst>
          </p:cNvPr>
          <p:cNvSpPr/>
          <p:nvPr/>
        </p:nvSpPr>
        <p:spPr>
          <a:xfrm>
            <a:off x="5297058" y="1817486"/>
            <a:ext cx="6679847" cy="70558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770340-37FC-FE8D-658B-6C74A6F3939A}"/>
              </a:ext>
            </a:extLst>
          </p:cNvPr>
          <p:cNvSpPr/>
          <p:nvPr/>
        </p:nvSpPr>
        <p:spPr>
          <a:xfrm>
            <a:off x="5459727" y="3314060"/>
            <a:ext cx="6679847" cy="10208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F3AB4E-31F9-5FC2-1CA2-6ADC222887F7}"/>
              </a:ext>
            </a:extLst>
          </p:cNvPr>
          <p:cNvSpPr/>
          <p:nvPr/>
        </p:nvSpPr>
        <p:spPr>
          <a:xfrm>
            <a:off x="5134390" y="5540563"/>
            <a:ext cx="6679847" cy="110576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6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BEB99-BF65-C934-32C5-AB3AAFF7F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CF5EB1-3627-55D1-1096-7C6AFD92D14B}"/>
              </a:ext>
            </a:extLst>
          </p:cNvPr>
          <p:cNvGrpSpPr/>
          <p:nvPr/>
        </p:nvGrpSpPr>
        <p:grpSpPr>
          <a:xfrm>
            <a:off x="2094806" y="3667434"/>
            <a:ext cx="5470235" cy="2668152"/>
            <a:chOff x="2846314" y="4480963"/>
            <a:chExt cx="4212854" cy="20548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1EC884-DA90-8B7A-66C0-4AAE4BE8B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6314" y="4757962"/>
              <a:ext cx="4212854" cy="17778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436478-8E2D-E0D7-8CD8-6D09798F7750}"/>
                </a:ext>
              </a:extLst>
            </p:cNvPr>
            <p:cNvSpPr txBox="1"/>
            <p:nvPr/>
          </p:nvSpPr>
          <p:spPr>
            <a:xfrm>
              <a:off x="3115799" y="4480963"/>
              <a:ext cx="38427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FLUKA power deposition showing bad homogeneity</a:t>
              </a:r>
              <a:endParaRPr lang="en-CA" sz="1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F4EC78-6E79-BC06-E194-6ABBA630EA55}"/>
              </a:ext>
            </a:extLst>
          </p:cNvPr>
          <p:cNvGrpSpPr/>
          <p:nvPr/>
        </p:nvGrpSpPr>
        <p:grpSpPr>
          <a:xfrm>
            <a:off x="8918806" y="514085"/>
            <a:ext cx="3273194" cy="6326732"/>
            <a:chOff x="8300765" y="-165347"/>
            <a:chExt cx="3575005" cy="691008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62010E7-687E-DF79-431B-902966D68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62" b="42400"/>
            <a:stretch>
              <a:fillRect/>
            </a:stretch>
          </p:blipFill>
          <p:spPr bwMode="auto">
            <a:xfrm>
              <a:off x="8891463" y="3604493"/>
              <a:ext cx="2810191" cy="3140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53D5FE-975D-168B-DED9-D93A233117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186" b="42400"/>
            <a:stretch>
              <a:fillRect/>
            </a:stretch>
          </p:blipFill>
          <p:spPr bwMode="auto">
            <a:xfrm>
              <a:off x="8360015" y="-165347"/>
              <a:ext cx="3456503" cy="314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9A5C9F-AA66-E754-3540-E080492A2F88}"/>
                </a:ext>
              </a:extLst>
            </p:cNvPr>
            <p:cNvSpPr txBox="1"/>
            <p:nvPr/>
          </p:nvSpPr>
          <p:spPr>
            <a:xfrm>
              <a:off x="8300765" y="3244335"/>
              <a:ext cx="35750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Simulated temperature profile in an AETE target with a 25 kW electron beam power</a:t>
              </a:r>
              <a:endParaRPr lang="en-CA" sz="120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909D18D0-FEAA-EFBF-0FF1-A93CD4EC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Electron Beam Power ramp-up considerations</a:t>
            </a:r>
            <a:br>
              <a:rPr lang="en-CA"/>
            </a:b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6D029-BE5A-F8AD-7FEF-5935658A4C0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01972" y="985696"/>
            <a:ext cx="9055901" cy="2581275"/>
          </a:xfrm>
          <a:prstGeom prst="rect">
            <a:avLst/>
          </a:prstGeom>
        </p:spPr>
        <p:txBody>
          <a:bodyPr/>
          <a:lstStyle/>
          <a:p>
            <a:r>
              <a:rPr lang="en-US" sz="2000"/>
              <a:t>The current world-record for e-induced RIB production is 500 W. </a:t>
            </a:r>
          </a:p>
          <a:p>
            <a:r>
              <a:rPr lang="en-US" sz="2000"/>
              <a:t>At 1 kW and for the small target, the power temperature homogeneity manageable</a:t>
            </a:r>
          </a:p>
          <a:p>
            <a:r>
              <a:rPr lang="en-US" sz="2000"/>
              <a:t>The more we increase beam power, the steeper temperature gradients are across the target, mostly in the beam direction</a:t>
            </a:r>
          </a:p>
          <a:p>
            <a:r>
              <a:rPr lang="en-US" sz="2000"/>
              <a:t>Moreover, UCx material properties are not well known, and this uncertainty makes the simulation more uncertain</a:t>
            </a:r>
          </a:p>
          <a:p>
            <a:pPr lvl="1"/>
            <a:r>
              <a:rPr lang="en-US" sz="1600"/>
              <a:t>Sundeep Gosh’s PhD thesis is aimed at shining light on UCx material properties using “</a:t>
            </a:r>
            <a:r>
              <a:rPr lang="en-US" sz="1600" i="1"/>
              <a:t>CHI stand</a:t>
            </a:r>
            <a:r>
              <a:rPr lang="en-US" sz="1600"/>
              <a:t>”</a:t>
            </a:r>
            <a:endParaRPr lang="en-CA" sz="1600"/>
          </a:p>
        </p:txBody>
      </p:sp>
    </p:spTree>
    <p:extLst>
      <p:ext uri="{BB962C8B-B14F-4D97-AF65-F5344CB8AC3E}">
        <p14:creationId xmlns:p14="http://schemas.microsoft.com/office/powerpoint/2010/main" val="1293060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44F54-95DC-0BBD-2557-B42768841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13A3-6E2B-03AA-CBF1-0437C20E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Origin of the Areas of Poor Isotope Release</a:t>
            </a:r>
          </a:p>
        </p:txBody>
      </p:sp>
      <p:pic>
        <p:nvPicPr>
          <p:cNvPr id="4" name="Picture 3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A184E4B8-F0BC-291D-DEF1-EEA10F315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381"/>
          <a:stretch/>
        </p:blipFill>
        <p:spPr>
          <a:xfrm>
            <a:off x="232475" y="693883"/>
            <a:ext cx="9670845" cy="60995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13D8B6B-481B-9FE1-D602-75B1075D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9675" y="2519409"/>
            <a:ext cx="5370905" cy="23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19EC4B-03FD-381F-51CB-3D5F0B26AE67}"/>
              </a:ext>
            </a:extLst>
          </p:cNvPr>
          <p:cNvSpPr/>
          <p:nvPr/>
        </p:nvSpPr>
        <p:spPr>
          <a:xfrm>
            <a:off x="1069384" y="1937284"/>
            <a:ext cx="10368366" cy="449451"/>
          </a:xfrm>
          <a:prstGeom prst="rect">
            <a:avLst/>
          </a:prstGeom>
          <a:solidFill>
            <a:srgbClr val="00B0F0">
              <a:alpha val="3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EAA6D-E0C9-9AFF-B5C7-98FDF9DEA63E}"/>
              </a:ext>
            </a:extLst>
          </p:cNvPr>
          <p:cNvSpPr/>
          <p:nvPr/>
        </p:nvSpPr>
        <p:spPr>
          <a:xfrm>
            <a:off x="1069384" y="3630136"/>
            <a:ext cx="10368366" cy="449451"/>
          </a:xfrm>
          <a:prstGeom prst="rect">
            <a:avLst/>
          </a:prstGeom>
          <a:solidFill>
            <a:srgbClr val="00B0F0">
              <a:alpha val="4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0DA3CE-E742-CB4C-0FE9-8AF06E204C67}"/>
              </a:ext>
            </a:extLst>
          </p:cNvPr>
          <p:cNvSpPr/>
          <p:nvPr/>
        </p:nvSpPr>
        <p:spPr>
          <a:xfrm>
            <a:off x="1069384" y="5594885"/>
            <a:ext cx="10368366" cy="282505"/>
          </a:xfrm>
          <a:prstGeom prst="rect">
            <a:avLst/>
          </a:prstGeom>
          <a:solidFill>
            <a:srgbClr val="00B0F0">
              <a:alpha val="4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67987C-C305-DF81-070B-2F1859351DB7}"/>
              </a:ext>
            </a:extLst>
          </p:cNvPr>
          <p:cNvSpPr/>
          <p:nvPr/>
        </p:nvSpPr>
        <p:spPr>
          <a:xfrm>
            <a:off x="1069384" y="4788974"/>
            <a:ext cx="10368366" cy="143020"/>
          </a:xfrm>
          <a:prstGeom prst="rect">
            <a:avLst/>
          </a:prstGeom>
          <a:solidFill>
            <a:srgbClr val="00B0F0">
              <a:alpha val="4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28E61-83CD-30BC-A8A0-477DDFCC5DE2}"/>
              </a:ext>
            </a:extLst>
          </p:cNvPr>
          <p:cNvSpPr/>
          <p:nvPr/>
        </p:nvSpPr>
        <p:spPr>
          <a:xfrm>
            <a:off x="1069384" y="1146872"/>
            <a:ext cx="10368366" cy="306431"/>
          </a:xfrm>
          <a:prstGeom prst="rect">
            <a:avLst/>
          </a:prstGeom>
          <a:solidFill>
            <a:srgbClr val="00B0F0">
              <a:alpha val="3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39459-5FBA-2CE8-C7E4-986F2C7EC149}"/>
              </a:ext>
            </a:extLst>
          </p:cNvPr>
          <p:cNvSpPr txBox="1"/>
          <p:nvPr/>
        </p:nvSpPr>
        <p:spPr>
          <a:xfrm>
            <a:off x="2516484" y="661305"/>
            <a:ext cx="59320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/>
              <a:t>Experimental LE Isotope Rates at ISAC since 2000 [1/s]</a:t>
            </a:r>
          </a:p>
        </p:txBody>
      </p:sp>
    </p:spTree>
    <p:extLst>
      <p:ext uri="{BB962C8B-B14F-4D97-AF65-F5344CB8AC3E}">
        <p14:creationId xmlns:p14="http://schemas.microsoft.com/office/powerpoint/2010/main" val="370971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CED62-6079-6F6E-8C61-2007A398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C830A0-2D4D-C422-A920-63CD491D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AETE day-1 target</a:t>
            </a:r>
            <a:endParaRPr lang="en-CA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B7310E7-9131-238E-0921-273E2086F5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3" y="1066800"/>
            <a:ext cx="11145476" cy="2229328"/>
          </a:xfrm>
        </p:spPr>
        <p:txBody>
          <a:bodyPr/>
          <a:lstStyle/>
          <a:p>
            <a:r>
              <a:rPr lang="en-US" sz="1800"/>
              <a:t>Diameter ~2 cm as APTW targets</a:t>
            </a:r>
          </a:p>
          <a:p>
            <a:r>
              <a:rPr lang="en-US" sz="1800"/>
              <a:t>Length ~6 cm, vertical</a:t>
            </a:r>
          </a:p>
          <a:p>
            <a:r>
              <a:rPr lang="en-US" sz="1800"/>
              <a:t>Volume ~ 16 cm</a:t>
            </a:r>
            <a:r>
              <a:rPr lang="en-US" sz="1800" baseline="30000"/>
              <a:t>3</a:t>
            </a:r>
          </a:p>
          <a:p>
            <a:r>
              <a:rPr lang="en-US" sz="1800"/>
              <a:t>UCx density: 3.5 g/cm</a:t>
            </a:r>
            <a:r>
              <a:rPr lang="en-US" sz="1800" baseline="30000"/>
              <a:t>3</a:t>
            </a:r>
            <a:r>
              <a:rPr lang="en-CA" sz="1800"/>
              <a:t> </a:t>
            </a:r>
          </a:p>
          <a:p>
            <a:r>
              <a:rPr lang="en-CA" sz="1800"/>
              <a:t>Converter geometry: nominal for higher powers too</a:t>
            </a:r>
          </a:p>
          <a:p>
            <a:endParaRPr lang="en-US" sz="18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EFABDE-0833-0A3D-9B43-D672151B0161}"/>
              </a:ext>
            </a:extLst>
          </p:cNvPr>
          <p:cNvGrpSpPr/>
          <p:nvPr/>
        </p:nvGrpSpPr>
        <p:grpSpPr>
          <a:xfrm>
            <a:off x="6361550" y="673669"/>
            <a:ext cx="5568578" cy="4029055"/>
            <a:chOff x="6361550" y="673669"/>
            <a:chExt cx="5568578" cy="40290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BC01BC-D833-1F06-7102-D6854567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1550" y="1005839"/>
              <a:ext cx="5568578" cy="369688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6DF80A-544B-EAC8-78BA-D6055233644C}"/>
                </a:ext>
              </a:extLst>
            </p:cNvPr>
            <p:cNvSpPr txBox="1"/>
            <p:nvPr/>
          </p:nvSpPr>
          <p:spPr>
            <a:xfrm>
              <a:off x="6768563" y="673669"/>
              <a:ext cx="49723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Top view of a cross section of an AETE, day-1 target (from FLUKA)</a:t>
              </a:r>
              <a:endParaRPr lang="en-CA" sz="120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D76F186-9E9D-B7C5-D8DA-F699404F8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90" y="3033453"/>
            <a:ext cx="3485156" cy="3461009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3D015F3-8E55-E1B2-8632-694D2F84C68E}"/>
              </a:ext>
            </a:extLst>
          </p:cNvPr>
          <p:cNvSpPr txBox="1">
            <a:spLocks/>
          </p:cNvSpPr>
          <p:nvPr/>
        </p:nvSpPr>
        <p:spPr>
          <a:xfrm>
            <a:off x="4489512" y="3903504"/>
            <a:ext cx="1359551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F0"/>
              </a:buClr>
              <a:buNone/>
            </a:pPr>
            <a:r>
              <a:rPr lang="en-US" sz="1800">
                <a:latin typeface="Calibri" panose="020F0502020204030204" pitchFamily="34" charset="0"/>
              </a:rPr>
              <a:t>Nominal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BD6B0727-0824-2176-74E7-7DF6809ABE47}"/>
              </a:ext>
            </a:extLst>
          </p:cNvPr>
          <p:cNvSpPr txBox="1">
            <a:spLocks/>
          </p:cNvSpPr>
          <p:nvPr/>
        </p:nvSpPr>
        <p:spPr>
          <a:xfrm>
            <a:off x="2193942" y="4055785"/>
            <a:ext cx="1359551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F0"/>
              </a:buClr>
              <a:buNone/>
            </a:pPr>
            <a:r>
              <a:rPr lang="en-US" sz="1800">
                <a:latin typeface="Calibri" panose="020F0502020204030204" pitchFamily="34" charset="0"/>
              </a:rPr>
              <a:t>Day-1</a:t>
            </a:r>
          </a:p>
        </p:txBody>
      </p:sp>
    </p:spTree>
    <p:extLst>
      <p:ext uri="{BB962C8B-B14F-4D97-AF65-F5344CB8AC3E}">
        <p14:creationId xmlns:p14="http://schemas.microsoft.com/office/powerpoint/2010/main" val="2348327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C0E06-5935-819D-130D-0AA913A7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1377F1-DE89-49F3-A2E6-584D40D3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AETE “nominal” target</a:t>
            </a:r>
            <a:endParaRPr lang="en-CA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637C8A-15E4-7D0E-2FF5-915824E5C9F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02201" y="848436"/>
            <a:ext cx="6072188" cy="185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800">
                <a:latin typeface="Calibri" panose="020F0502020204030204" pitchFamily="34" charset="0"/>
              </a:rPr>
              <a:t>Diameter ~3.6 cm as APTW targets</a:t>
            </a:r>
          </a:p>
          <a:p>
            <a:pPr>
              <a:buClr>
                <a:srgbClr val="00B0F0"/>
              </a:buClr>
            </a:pPr>
            <a:r>
              <a:rPr lang="en-US" sz="1800">
                <a:latin typeface="Calibri" panose="020F0502020204030204" pitchFamily="34" charset="0"/>
              </a:rPr>
              <a:t>Length ~6 cm, vertical</a:t>
            </a:r>
          </a:p>
          <a:p>
            <a:pPr>
              <a:buClr>
                <a:srgbClr val="00B0F0"/>
              </a:buClr>
            </a:pPr>
            <a:r>
              <a:rPr lang="en-US" sz="1800">
                <a:latin typeface="Calibri" panose="020F0502020204030204" pitchFamily="34" charset="0"/>
              </a:rPr>
              <a:t>Volume ~32 cm3</a:t>
            </a:r>
          </a:p>
          <a:p>
            <a:pPr>
              <a:buClr>
                <a:srgbClr val="00B0F0"/>
              </a:buClr>
            </a:pPr>
            <a:r>
              <a:rPr lang="en-US" sz="1800">
                <a:latin typeface="Calibri" panose="020F0502020204030204" pitchFamily="34" charset="0"/>
              </a:rPr>
              <a:t>UCx density: 3.5 g/cm3</a:t>
            </a:r>
            <a:r>
              <a:rPr lang="en-CA" sz="1800">
                <a:latin typeface="Calibri" panose="020F0502020204030204" pitchFamily="34" charset="0"/>
              </a:rPr>
              <a:t> </a:t>
            </a:r>
          </a:p>
          <a:p>
            <a:pPr>
              <a:buClr>
                <a:srgbClr val="00B0F0"/>
              </a:buClr>
            </a:pPr>
            <a:r>
              <a:rPr lang="en-CA" sz="1800">
                <a:latin typeface="Calibri" panose="020F0502020204030204" pitchFamily="34" charset="0"/>
              </a:rPr>
              <a:t>Converter geometry: nominal</a:t>
            </a:r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5E954-5E69-7C63-7502-83E5D2F54E6F}"/>
              </a:ext>
            </a:extLst>
          </p:cNvPr>
          <p:cNvSpPr txBox="1"/>
          <p:nvPr/>
        </p:nvSpPr>
        <p:spPr>
          <a:xfrm>
            <a:off x="6768563" y="673669"/>
            <a:ext cx="4972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Top view of a cross section of an AETE, long-term target (from FLUKA)</a:t>
            </a:r>
            <a:endParaRPr lang="en-CA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53891-E86D-82C6-9716-989C9159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785" y="950669"/>
            <a:ext cx="5665970" cy="3731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4338C-8561-A1DA-7BBF-6A8F42855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842" y="2802457"/>
            <a:ext cx="3940328" cy="3463127"/>
          </a:xfrm>
          <a:prstGeom prst="rect">
            <a:avLst/>
          </a:prstGeom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FC9045FD-6780-5882-B536-301A27D83C9A}"/>
              </a:ext>
            </a:extLst>
          </p:cNvPr>
          <p:cNvSpPr txBox="1">
            <a:spLocks/>
          </p:cNvSpPr>
          <p:nvPr/>
        </p:nvSpPr>
        <p:spPr>
          <a:xfrm>
            <a:off x="2298373" y="3087368"/>
            <a:ext cx="1359551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F0"/>
              </a:buClr>
              <a:buNone/>
            </a:pPr>
            <a:r>
              <a:rPr lang="en-US" sz="1800">
                <a:latin typeface="Calibri" panose="020F0502020204030204" pitchFamily="34" charset="0"/>
              </a:rPr>
              <a:t>Nominal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F4F06E82-E33A-975A-8220-4A66D7E1CDE7}"/>
              </a:ext>
            </a:extLst>
          </p:cNvPr>
          <p:cNvSpPr txBox="1">
            <a:spLocks/>
          </p:cNvSpPr>
          <p:nvPr/>
        </p:nvSpPr>
        <p:spPr>
          <a:xfrm>
            <a:off x="4423735" y="3429000"/>
            <a:ext cx="1359551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F0"/>
              </a:buClr>
              <a:buNone/>
            </a:pPr>
            <a:r>
              <a:rPr lang="en-US" sz="1800">
                <a:latin typeface="Calibri" panose="020F0502020204030204" pitchFamily="34" charset="0"/>
              </a:rPr>
              <a:t>Day-1</a:t>
            </a:r>
          </a:p>
        </p:txBody>
      </p:sp>
    </p:spTree>
    <p:extLst>
      <p:ext uri="{BB962C8B-B14F-4D97-AF65-F5344CB8AC3E}">
        <p14:creationId xmlns:p14="http://schemas.microsoft.com/office/powerpoint/2010/main" val="1927665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0B334-C867-5A7C-2606-C7F1C9C315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Target vessel capabilities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F784C-AD3F-CDED-5BAE-283C1566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884CD9-D3B0-607F-2DC1-C38B153442BF}"/>
              </a:ext>
            </a:extLst>
          </p:cNvPr>
          <p:cNvSpPr/>
          <p:nvPr/>
        </p:nvSpPr>
        <p:spPr>
          <a:xfrm>
            <a:off x="8407970" y="339605"/>
            <a:ext cx="3592205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1600"/>
              <a:t>Target Ion Source Front End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BF9B37-B273-13FF-6130-F6D419EA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9163" y="674475"/>
            <a:ext cx="2652837" cy="324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CCC0958A-C13B-36CC-D900-A8042EF880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89081" y="1044533"/>
            <a:ext cx="6398799" cy="5087397"/>
          </a:xfrm>
        </p:spPr>
        <p:txBody>
          <a:bodyPr/>
          <a:lstStyle/>
          <a:p>
            <a:r>
              <a:rPr lang="en-CA" sz="1800"/>
              <a:t>ISOLDE-style, high-power target vessel</a:t>
            </a:r>
          </a:p>
          <a:p>
            <a:r>
              <a:rPr lang="en-CA" sz="1800"/>
              <a:t>Improved DC current delivery</a:t>
            </a:r>
          </a:p>
          <a:p>
            <a:pPr lvl="1"/>
            <a:r>
              <a:rPr lang="en-CA" sz="1400"/>
              <a:t>Increasing temperature</a:t>
            </a:r>
          </a:p>
          <a:p>
            <a:pPr lvl="1"/>
            <a:r>
              <a:rPr lang="en-CA" sz="1400"/>
              <a:t>Thicker target heaters to reduce likelihood of breaking</a:t>
            </a:r>
          </a:p>
          <a:p>
            <a:pPr lvl="1"/>
            <a:r>
              <a:rPr lang="en-CA" sz="1400"/>
              <a:t>Bigger diameters possible</a:t>
            </a:r>
          </a:p>
          <a:p>
            <a:pPr lvl="1"/>
            <a:r>
              <a:rPr lang="en-CA" sz="1400"/>
              <a:t>Compatible with beam </a:t>
            </a:r>
            <a:r>
              <a:rPr lang="en-CA" sz="1400" err="1"/>
              <a:t>rastering</a:t>
            </a:r>
            <a:r>
              <a:rPr lang="en-CA" sz="1400"/>
              <a:t> (rotating)</a:t>
            </a:r>
          </a:p>
          <a:p>
            <a:r>
              <a:rPr lang="en-CA" sz="1800"/>
              <a:t>Mass markers for offline/pre-delivery tuning</a:t>
            </a:r>
          </a:p>
          <a:p>
            <a:r>
              <a:rPr lang="en-CA" sz="1800"/>
              <a:t>Gas injection</a:t>
            </a:r>
          </a:p>
          <a:p>
            <a:pPr lvl="1"/>
            <a:r>
              <a:rPr lang="en-CA" sz="1400"/>
              <a:t>For plasma ion source (FEBIAD)</a:t>
            </a:r>
          </a:p>
          <a:p>
            <a:pPr lvl="1"/>
            <a:r>
              <a:rPr lang="en-CA" sz="1400"/>
              <a:t>To support radioactive molecule production</a:t>
            </a:r>
          </a:p>
          <a:p>
            <a:r>
              <a:rPr lang="en-CA" sz="1800"/>
              <a:t>All-metal sealing solution is possible</a:t>
            </a:r>
            <a:endParaRPr lang="en-CA" sz="1400"/>
          </a:p>
          <a:p>
            <a:pPr marL="0" indent="0">
              <a:buNone/>
            </a:pPr>
            <a:endParaRPr lang="en-CA" sz="180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7B2561-A58C-5AAA-C22C-0F799D4E67D7}"/>
              </a:ext>
            </a:extLst>
          </p:cNvPr>
          <p:cNvGrpSpPr/>
          <p:nvPr/>
        </p:nvGrpSpPr>
        <p:grpSpPr>
          <a:xfrm>
            <a:off x="4604454" y="1469873"/>
            <a:ext cx="6971591" cy="5256460"/>
            <a:chOff x="2104557" y="989497"/>
            <a:chExt cx="6971591" cy="525646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A3AB290-B47C-B106-6E05-274D7746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8282" y="989497"/>
              <a:ext cx="3769527" cy="474924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EDDDAE7-8F00-A27F-A578-026F973A0D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705" y="5541870"/>
              <a:ext cx="351305" cy="3875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65ACCD-E512-36E6-2D50-BA3C95416A83}"/>
                </a:ext>
              </a:extLst>
            </p:cNvPr>
            <p:cNvSpPr/>
            <p:nvPr/>
          </p:nvSpPr>
          <p:spPr>
            <a:xfrm>
              <a:off x="3227333" y="5929460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Feet for landing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7FBED61-53B6-1584-EA42-BB79BD6CC5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709" y="4135581"/>
              <a:ext cx="833287" cy="9016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BEF034-1622-0311-F5ED-34E4510382A7}"/>
                </a:ext>
              </a:extLst>
            </p:cNvPr>
            <p:cNvSpPr/>
            <p:nvPr/>
          </p:nvSpPr>
          <p:spPr>
            <a:xfrm>
              <a:off x="2341090" y="5007350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P</a:t>
              </a:r>
              <a:r>
                <a:rPr lang="en-US" sz="1400" baseline="30000"/>
                <a:t>+</a:t>
              </a:r>
              <a:r>
                <a:rPr lang="en-US" sz="1400"/>
                <a:t> beam window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B2FD4D-EDF3-A82E-8BC0-D42918289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1799" y="3429000"/>
              <a:ext cx="1155362" cy="850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269A8A-63B6-FE6A-B796-C30B9D483AD8}"/>
                </a:ext>
              </a:extLst>
            </p:cNvPr>
            <p:cNvSpPr/>
            <p:nvPr/>
          </p:nvSpPr>
          <p:spPr>
            <a:xfrm>
              <a:off x="2104557" y="4239630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3D printed cup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1D0AECE-617B-24D1-E957-414A94550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6011" y="3177582"/>
              <a:ext cx="713337" cy="4904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8BDFB1-4D2B-C71C-4C46-BCA0C95F5C36}"/>
                </a:ext>
              </a:extLst>
            </p:cNvPr>
            <p:cNvSpPr/>
            <p:nvPr/>
          </p:nvSpPr>
          <p:spPr>
            <a:xfrm>
              <a:off x="2361364" y="361750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Back plate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3D3BA17-3E8E-A34A-101A-3F535386B0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03520" y="3779520"/>
              <a:ext cx="139852" cy="2149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4F9B3F-8A01-965A-3882-DC70B9BC69C1}"/>
                </a:ext>
              </a:extLst>
            </p:cNvPr>
            <p:cNvSpPr/>
            <p:nvPr/>
          </p:nvSpPr>
          <p:spPr>
            <a:xfrm>
              <a:off x="4870052" y="5938180"/>
              <a:ext cx="1181697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/>
                <a:t>Ion source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DB14FE3-A179-A489-E9D6-B599110A0D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5165" y="3834738"/>
              <a:ext cx="924625" cy="20035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27DD07-D9A5-4A44-E0C4-F3699A962269}"/>
                </a:ext>
              </a:extLst>
            </p:cNvPr>
            <p:cNvSpPr/>
            <p:nvPr/>
          </p:nvSpPr>
          <p:spPr>
            <a:xfrm>
              <a:off x="6140253" y="587396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Target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0DC825D-8D37-C6EB-091F-90B297B300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23621" y="4210050"/>
              <a:ext cx="1016459" cy="12224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36BC21-BEBA-734A-930E-27BE8B44804E}"/>
                </a:ext>
              </a:extLst>
            </p:cNvPr>
            <p:cNvSpPr/>
            <p:nvPr/>
          </p:nvSpPr>
          <p:spPr>
            <a:xfrm>
              <a:off x="6748630" y="5414960"/>
              <a:ext cx="16368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/>
                <a:t>Mass markers conductors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04E4798-F6CD-315C-1963-5CFCC7373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1487" y="3140675"/>
              <a:ext cx="1325149" cy="1629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0536B1-F7A0-C855-8EC2-CCF2F267157A}"/>
                </a:ext>
              </a:extLst>
            </p:cNvPr>
            <p:cNvSpPr/>
            <p:nvPr/>
          </p:nvSpPr>
          <p:spPr>
            <a:xfrm>
              <a:off x="7439250" y="4739125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Gas injection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40076F2-DCBD-8562-DCC3-BDA61153EE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282" y="1981549"/>
              <a:ext cx="1233718" cy="9455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DD58CC-E158-40A5-45B4-B0BCA6286EE3}"/>
                </a:ext>
              </a:extLst>
            </p:cNvPr>
            <p:cNvSpPr/>
            <p:nvPr/>
          </p:nvSpPr>
          <p:spPr>
            <a:xfrm>
              <a:off x="2507730" y="291050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Gate valve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649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AF190-B5F6-FB03-EC45-C5D724B77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93D643-D9B6-9A2A-6C02-6C1280D2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9" y="4505587"/>
            <a:ext cx="3645260" cy="219972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D1ED3D-B40F-E020-59FE-4146F5C4CC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Target vessel capabilities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D5F54-02E8-45A9-5092-CF6E126E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5217D34C-EE6F-0D87-ABA4-77F2D540BB3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86660" y="771673"/>
            <a:ext cx="6398799" cy="5087397"/>
          </a:xfrm>
        </p:spPr>
        <p:txBody>
          <a:bodyPr/>
          <a:lstStyle/>
          <a:p>
            <a:r>
              <a:rPr lang="en-CA" sz="1800" dirty="0"/>
              <a:t>ISOLDE-style, high-power target vessel</a:t>
            </a:r>
          </a:p>
          <a:p>
            <a:r>
              <a:rPr lang="en-CA" sz="1800" dirty="0"/>
              <a:t>Improved DC current delivery</a:t>
            </a:r>
          </a:p>
          <a:p>
            <a:pPr lvl="1"/>
            <a:r>
              <a:rPr lang="en-CA" sz="1400" dirty="0"/>
              <a:t>Increasing temperature</a:t>
            </a:r>
          </a:p>
          <a:p>
            <a:pPr lvl="1"/>
            <a:r>
              <a:rPr lang="en-CA" sz="1400" dirty="0"/>
              <a:t>Thicker target heaters to reduce likelihood of breaking</a:t>
            </a:r>
          </a:p>
          <a:p>
            <a:pPr lvl="1"/>
            <a:r>
              <a:rPr lang="en-CA" sz="1400" dirty="0"/>
              <a:t>Bigger diameters possible</a:t>
            </a:r>
          </a:p>
          <a:p>
            <a:pPr lvl="1"/>
            <a:r>
              <a:rPr lang="en-CA" sz="1400" dirty="0"/>
              <a:t>Compatible with beam </a:t>
            </a:r>
            <a:r>
              <a:rPr lang="en-CA" sz="1400" dirty="0" err="1"/>
              <a:t>rastering</a:t>
            </a:r>
            <a:r>
              <a:rPr lang="en-CA" sz="1400" dirty="0"/>
              <a:t> (rotating)</a:t>
            </a:r>
          </a:p>
          <a:p>
            <a:r>
              <a:rPr lang="en-CA" sz="1800" dirty="0"/>
              <a:t>Mass markers for offline/pre-delivery tuning</a:t>
            </a:r>
          </a:p>
          <a:p>
            <a:r>
              <a:rPr lang="en-CA" sz="1800" dirty="0"/>
              <a:t>Gas injection</a:t>
            </a:r>
          </a:p>
          <a:p>
            <a:pPr lvl="1"/>
            <a:r>
              <a:rPr lang="en-CA" sz="1400" dirty="0"/>
              <a:t>For plasma ion source (FEBIAD)</a:t>
            </a:r>
          </a:p>
          <a:p>
            <a:pPr lvl="1"/>
            <a:r>
              <a:rPr lang="en-CA" sz="1400" dirty="0"/>
              <a:t>To support radioactive molecule production</a:t>
            </a:r>
          </a:p>
          <a:p>
            <a:r>
              <a:rPr lang="en-CA" sz="1800" dirty="0"/>
              <a:t>All-metal sealing solution is possible</a:t>
            </a:r>
            <a:endParaRPr lang="en-CA" sz="1400" dirty="0"/>
          </a:p>
          <a:p>
            <a:pPr marL="0" indent="0">
              <a:buNone/>
            </a:pPr>
            <a:endParaRPr lang="en-CA" sz="1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6E12C9-865C-DF9E-BE48-06D095472482}"/>
              </a:ext>
            </a:extLst>
          </p:cNvPr>
          <p:cNvGrpSpPr/>
          <p:nvPr/>
        </p:nvGrpSpPr>
        <p:grpSpPr>
          <a:xfrm>
            <a:off x="3143250" y="79082"/>
            <a:ext cx="8966724" cy="6291676"/>
            <a:chOff x="2331535" y="673485"/>
            <a:chExt cx="8966724" cy="6291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94D623-18BD-D9D9-E1DC-3CABCE16E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7528" y="673485"/>
              <a:ext cx="4563477" cy="5711951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08EF2C-D1A9-F1A7-5C7A-4A504CB16A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75284" y="5645329"/>
              <a:ext cx="120443" cy="6203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D9849D-F839-1CCF-0CB8-F862A3031D45}"/>
                </a:ext>
              </a:extLst>
            </p:cNvPr>
            <p:cNvSpPr/>
            <p:nvPr/>
          </p:nvSpPr>
          <p:spPr>
            <a:xfrm>
              <a:off x="9201060" y="6255947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dirty="0"/>
                <a:t>Feet for landing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A4E2612-0422-99C5-BE7A-62E82D7ED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6162" y="3700605"/>
              <a:ext cx="1963078" cy="18414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39B9BC-F70F-E466-CD89-33D71F6711CB}"/>
                </a:ext>
              </a:extLst>
            </p:cNvPr>
            <p:cNvSpPr/>
            <p:nvPr/>
          </p:nvSpPr>
          <p:spPr>
            <a:xfrm>
              <a:off x="4549764" y="5849112"/>
              <a:ext cx="1755035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dirty="0"/>
                <a:t>Electron-to-photon</a:t>
              </a:r>
            </a:p>
            <a:p>
              <a:pPr>
                <a:buClr>
                  <a:srgbClr val="00B0F0"/>
                </a:buClr>
              </a:pPr>
              <a:r>
                <a:rPr lang="en-US" sz="1400" dirty="0"/>
                <a:t>converter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58EBF47-3E64-FBEE-FD1C-6B0380FB50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5748" y="1622513"/>
              <a:ext cx="723945" cy="12572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DF9FA1-F2D5-3732-8517-50462C5D250D}"/>
                </a:ext>
              </a:extLst>
            </p:cNvPr>
            <p:cNvSpPr/>
            <p:nvPr/>
          </p:nvSpPr>
          <p:spPr>
            <a:xfrm>
              <a:off x="7950081" y="1234869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dirty="0"/>
                <a:t>3D printed cup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C1B4758-4D04-C930-75D9-B942D8EA60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5908" y="3657958"/>
              <a:ext cx="713337" cy="4904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A826946-719D-DAD7-7327-B83A864D94D5}"/>
                </a:ext>
              </a:extLst>
            </p:cNvPr>
            <p:cNvSpPr/>
            <p:nvPr/>
          </p:nvSpPr>
          <p:spPr>
            <a:xfrm>
              <a:off x="4763247" y="4052971"/>
              <a:ext cx="16368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dirty="0"/>
                <a:t>3d printed </a:t>
              </a:r>
            </a:p>
            <a:p>
              <a:pPr>
                <a:buClr>
                  <a:srgbClr val="00B0F0"/>
                </a:buClr>
              </a:pPr>
              <a:r>
                <a:rPr lang="en-US" sz="1400" dirty="0"/>
                <a:t>Back plate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A3B403-0E45-A48B-4BFF-A6FF6FB117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2229" y="4273016"/>
              <a:ext cx="1184171" cy="16824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5649B8-E34E-545A-A63E-DD17A886F2F3}"/>
                </a:ext>
              </a:extLst>
            </p:cNvPr>
            <p:cNvSpPr/>
            <p:nvPr/>
          </p:nvSpPr>
          <p:spPr>
            <a:xfrm>
              <a:off x="4722768" y="5416745"/>
              <a:ext cx="1181697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 dirty="0"/>
                <a:t>Ion source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E068F62-116B-DFF4-8133-177718658D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5884" y="4259896"/>
              <a:ext cx="2455907" cy="25513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E04598-88E5-CEFA-56B2-3C855A02826D}"/>
                </a:ext>
              </a:extLst>
            </p:cNvPr>
            <p:cNvSpPr/>
            <p:nvPr/>
          </p:nvSpPr>
          <p:spPr>
            <a:xfrm>
              <a:off x="4839034" y="6657384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dirty="0"/>
                <a:t>Target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2A54F44-EA24-153F-5A5B-04B5EAF02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54688" y="4064541"/>
              <a:ext cx="1211808" cy="13063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A453537-9600-7403-D7D7-355CBDCEA1D2}"/>
                </a:ext>
              </a:extLst>
            </p:cNvPr>
            <p:cNvSpPr/>
            <p:nvPr/>
          </p:nvSpPr>
          <p:spPr>
            <a:xfrm>
              <a:off x="9575046" y="5353336"/>
              <a:ext cx="16368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 dirty="0"/>
                <a:t>Mass markers conductors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649EB10-EDBC-EB2B-29CE-F136DED01C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6481" y="3060721"/>
              <a:ext cx="1194696" cy="14632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0835F51-5A7B-3242-6C56-0DE1CDCD6EF8}"/>
                </a:ext>
              </a:extLst>
            </p:cNvPr>
            <p:cNvSpPr/>
            <p:nvPr/>
          </p:nvSpPr>
          <p:spPr>
            <a:xfrm>
              <a:off x="10086451" y="4559643"/>
              <a:ext cx="121180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dirty="0"/>
                <a:t>Gas injection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B3A0073-B32A-74B8-10E0-479B9B589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908" y="1854877"/>
              <a:ext cx="1233718" cy="9455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BF3AB8-D161-7B8C-1432-54FDEB9CAF16}"/>
                </a:ext>
              </a:extLst>
            </p:cNvPr>
            <p:cNvSpPr/>
            <p:nvPr/>
          </p:nvSpPr>
          <p:spPr>
            <a:xfrm>
              <a:off x="5137356" y="2783831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dirty="0"/>
                <a:t>Gate valve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176B7C8-A488-3BE7-9029-519C15DBE7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6181" y="6109378"/>
              <a:ext cx="1982506" cy="7116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9F25576-7BFB-F2C0-D7BE-59AEAC385A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45650" y="5447410"/>
              <a:ext cx="2193244" cy="1109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A8281C2-22E2-AD71-76DA-611527D5CA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1535" y="5968684"/>
              <a:ext cx="2218229" cy="406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0506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ACE091E8-DA90-FBDD-7A6D-7A6C00A6CC6B}"/>
              </a:ext>
            </a:extLst>
          </p:cNvPr>
          <p:cNvSpPr>
            <a:spLocks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in front of a blue wall&#10;&#10;Description automatically generated with low confidence">
            <a:extLst>
              <a:ext uri="{FF2B5EF4-FFF2-40B4-BE49-F238E27FC236}">
                <a16:creationId xmlns:a16="http://schemas.microsoft.com/office/drawing/2014/main" id="{AF120FBC-6EAB-0525-F07A-583AF46EF8A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733" y="109899"/>
            <a:ext cx="2340000" cy="2178480"/>
          </a:xfrm>
          <a:prstGeom prst="rect">
            <a:avLst/>
          </a:prstGeom>
        </p:spPr>
      </p:pic>
      <p:pic>
        <p:nvPicPr>
          <p:cNvPr id="11" name="Picture 10" descr="A picture containing person, person, indoor, preparing&#10;&#10;Description automatically generated">
            <a:extLst>
              <a:ext uri="{FF2B5EF4-FFF2-40B4-BE49-F238E27FC236}">
                <a16:creationId xmlns:a16="http://schemas.microsoft.com/office/drawing/2014/main" id="{C2D787F5-452A-7930-1008-63390B54096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7" y="2352995"/>
            <a:ext cx="2340000" cy="2178000"/>
          </a:xfrm>
          <a:prstGeom prst="rect">
            <a:avLst/>
          </a:prstGeom>
        </p:spPr>
      </p:pic>
      <p:pic>
        <p:nvPicPr>
          <p:cNvPr id="19" name="Picture 1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03DF863-4A30-42B3-2870-D4507DBDA0E9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950" y="110379"/>
            <a:ext cx="2340000" cy="2178000"/>
          </a:xfrm>
          <a:prstGeom prst="rect">
            <a:avLst/>
          </a:prstGeom>
        </p:spPr>
      </p:pic>
      <p:pic>
        <p:nvPicPr>
          <p:cNvPr id="21" name="Picture 20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252ADF16-0FAB-0237-2E53-932D005A723B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7" y="4604922"/>
            <a:ext cx="2340000" cy="2178000"/>
          </a:xfrm>
          <a:prstGeom prst="rect">
            <a:avLst/>
          </a:prstGeom>
        </p:spPr>
      </p:pic>
      <p:pic>
        <p:nvPicPr>
          <p:cNvPr id="31" name="Picture 30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036F5107-928E-9D33-5C84-8942C9ED9165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383" y="4597914"/>
            <a:ext cx="2340000" cy="2178000"/>
          </a:xfrm>
          <a:prstGeom prst="rect">
            <a:avLst/>
          </a:prstGeom>
        </p:spPr>
      </p:pic>
      <p:pic>
        <p:nvPicPr>
          <p:cNvPr id="43" name="Picture 42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804D20D7-45F5-D9B3-B22C-1BB1602DA895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408" y="4604922"/>
            <a:ext cx="2340000" cy="2179152"/>
          </a:xfrm>
          <a:prstGeom prst="rect">
            <a:avLst/>
          </a:prstGeom>
        </p:spPr>
      </p:pic>
      <p:pic>
        <p:nvPicPr>
          <p:cNvPr id="3" name="Picture 2" descr="A picture containing person, person, sport&#10;&#10;Description automatically generated">
            <a:extLst>
              <a:ext uri="{FF2B5EF4-FFF2-40B4-BE49-F238E27FC236}">
                <a16:creationId xmlns:a16="http://schemas.microsoft.com/office/drawing/2014/main" id="{22431DC0-29E1-22B1-55ED-6EE7CDE98A8A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167" y="2354131"/>
            <a:ext cx="2340000" cy="2178016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9DC1600-344B-FD1F-0C1F-B989FD049403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950" y="4597434"/>
            <a:ext cx="2340000" cy="2178480"/>
          </a:xfrm>
          <a:prstGeom prst="rect">
            <a:avLst/>
          </a:prstGeom>
        </p:spPr>
      </p:pic>
      <p:pic>
        <p:nvPicPr>
          <p:cNvPr id="14" name="Picture 13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D7914D01-6858-75F7-BC9F-62DC769B794F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950" y="2354147"/>
            <a:ext cx="2340000" cy="2178000"/>
          </a:xfrm>
          <a:prstGeom prst="rect">
            <a:avLst/>
          </a:prstGeom>
        </p:spPr>
      </p:pic>
      <p:pic>
        <p:nvPicPr>
          <p:cNvPr id="20" name="Picture 19" descr="A group of people in lab coats&#10;&#10;Description automatically generated with medium confidence">
            <a:extLst>
              <a:ext uri="{FF2B5EF4-FFF2-40B4-BE49-F238E27FC236}">
                <a16:creationId xmlns:a16="http://schemas.microsoft.com/office/drawing/2014/main" id="{DEC113F3-A2B1-46E6-7BF4-D3AF5827AB11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7" y="110379"/>
            <a:ext cx="2340000" cy="2178000"/>
          </a:xfrm>
          <a:prstGeom prst="rect">
            <a:avLst/>
          </a:prstGeom>
        </p:spPr>
      </p:pic>
      <p:pic>
        <p:nvPicPr>
          <p:cNvPr id="23" name="Picture 22" descr="A group of people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E3F0F998-336C-1B8A-3814-892D30F86E82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167" y="110364"/>
            <a:ext cx="2340000" cy="2178000"/>
          </a:xfrm>
          <a:prstGeom prst="rect">
            <a:avLst/>
          </a:prstGeom>
        </p:spPr>
      </p:pic>
      <p:pic>
        <p:nvPicPr>
          <p:cNvPr id="25" name="Picture 24" descr="A picture containing person, standing, people, group&#10;&#10;Description automatically generated">
            <a:extLst>
              <a:ext uri="{FF2B5EF4-FFF2-40B4-BE49-F238E27FC236}">
                <a16:creationId xmlns:a16="http://schemas.microsoft.com/office/drawing/2014/main" id="{DCF2A481-9819-DE34-51BF-A2311F797579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332" y="2352995"/>
            <a:ext cx="2340000" cy="2178000"/>
          </a:xfrm>
          <a:prstGeom prst="rect">
            <a:avLst/>
          </a:prstGeom>
        </p:spPr>
      </p:pic>
      <p:pic>
        <p:nvPicPr>
          <p:cNvPr id="28" name="Picture 27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AA85FF0C-D275-44E9-B4F2-18F36B1B3BD3}"/>
              </a:ext>
            </a:extLst>
          </p:cNvPr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383" y="110379"/>
            <a:ext cx="2340000" cy="2178000"/>
          </a:xfrm>
          <a:prstGeom prst="rect">
            <a:avLst/>
          </a:prstGeom>
        </p:spPr>
      </p:pic>
      <p:pic>
        <p:nvPicPr>
          <p:cNvPr id="30" name="Picture 29" descr="A group of 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537BD74E-6E8C-9252-6F1D-2B94D3EDFE1F}"/>
              </a:ext>
            </a:extLst>
          </p:cNvPr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30496" y="4606074"/>
            <a:ext cx="2340000" cy="2178000"/>
          </a:xfrm>
          <a:prstGeom prst="rect">
            <a:avLst/>
          </a:prstGeom>
        </p:spPr>
      </p:pic>
      <p:pic>
        <p:nvPicPr>
          <p:cNvPr id="32" name="Picture 31" descr="Two people holding a cardboard box&#10;&#10;Description automatically generated with low confidence">
            <a:extLst>
              <a:ext uri="{FF2B5EF4-FFF2-40B4-BE49-F238E27FC236}">
                <a16:creationId xmlns:a16="http://schemas.microsoft.com/office/drawing/2014/main" id="{47994E54-E7C7-8243-DDC5-D3DE14D8C37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383" y="2354818"/>
            <a:ext cx="2338764" cy="21773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6FA360-2913-95F5-6DA0-EE73D948C182}"/>
              </a:ext>
            </a:extLst>
          </p:cNvPr>
          <p:cNvSpPr txBox="1"/>
          <p:nvPr/>
        </p:nvSpPr>
        <p:spPr>
          <a:xfrm>
            <a:off x="387322" y="3121223"/>
            <a:ext cx="11417356" cy="615553"/>
          </a:xfrm>
          <a:prstGeom prst="rect">
            <a:avLst/>
          </a:prstGeom>
          <a:solidFill>
            <a:schemeClr val="bg1">
              <a:alpha val="58426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ARIEL will triple TRIUMF’s radioisotope beam science</a:t>
            </a:r>
          </a:p>
        </p:txBody>
      </p:sp>
    </p:spTree>
    <p:extLst>
      <p:ext uri="{BB962C8B-B14F-4D97-AF65-F5344CB8AC3E}">
        <p14:creationId xmlns:p14="http://schemas.microsoft.com/office/powerpoint/2010/main" val="509079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F6F1-A1E6-6CA7-6646-A607CB5E5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Status of ARIEL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E92E7-477C-6BF5-9F10-EF49DD0121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409" y="765680"/>
            <a:ext cx="11145476" cy="4185761"/>
          </a:xfrm>
        </p:spPr>
        <p:txBody>
          <a:bodyPr/>
          <a:lstStyle/>
          <a:p>
            <a:r>
              <a:rPr lang="en-CA"/>
              <a:t>Nominal driver beam parameters achieved, </a:t>
            </a:r>
            <a:br>
              <a:rPr lang="en-CA"/>
            </a:br>
            <a:r>
              <a:rPr lang="en-CA"/>
              <a:t>commissioning in progress.</a:t>
            </a:r>
          </a:p>
          <a:p>
            <a:r>
              <a:rPr lang="en-CA"/>
              <a:t>Target ion source system fully prototyped, tested without beam</a:t>
            </a:r>
            <a:br>
              <a:rPr lang="en-CA"/>
            </a:br>
            <a:r>
              <a:rPr lang="en-CA"/>
              <a:t>and in fabrication</a:t>
            </a:r>
          </a:p>
          <a:p>
            <a:r>
              <a:rPr lang="en-CA"/>
              <a:t>Target hall shielding 92% design completed, </a:t>
            </a:r>
            <a:br>
              <a:rPr lang="en-CA"/>
            </a:br>
            <a:r>
              <a:rPr lang="en-CA"/>
              <a:t>70% installation completed</a:t>
            </a:r>
          </a:p>
          <a:p>
            <a:r>
              <a:rPr lang="en-CA"/>
              <a:t>Hot cell (largest single capital invest) installation completed </a:t>
            </a:r>
          </a:p>
          <a:p>
            <a:r>
              <a:rPr lang="en-CA"/>
              <a:t>200 m of RIB distribution line installed and commissioned</a:t>
            </a:r>
          </a:p>
          <a:p>
            <a:r>
              <a:rPr lang="en-CA"/>
              <a:t>HRS 1/13,0000 mass resolution achieved</a:t>
            </a:r>
          </a:p>
          <a:p>
            <a:r>
              <a:rPr lang="en-CA"/>
              <a:t>Radioactive isotopes from ISAC injected into CANREB, </a:t>
            </a:r>
            <a:br>
              <a:rPr lang="en-CA"/>
            </a:br>
            <a:r>
              <a:rPr lang="en-CA"/>
              <a:t>charge-state boosted and post-accelerated in ISAC II, </a:t>
            </a:r>
            <a:br>
              <a:rPr lang="en-CA"/>
            </a:br>
            <a:r>
              <a:rPr lang="en-CA"/>
              <a:t>issues with EBIS being addressed.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31A766-4504-B425-5972-3056AE9C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770" y="608791"/>
            <a:ext cx="2014150" cy="1510613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371F7-585F-F0B3-752D-3F0D14670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8"/>
          <a:stretch/>
        </p:blipFill>
        <p:spPr>
          <a:xfrm>
            <a:off x="9551769" y="2267269"/>
            <a:ext cx="2014151" cy="123072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8DC7F-FD83-A8F4-9526-99AEB0D29B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0"/>
          <a:stretch/>
        </p:blipFill>
        <p:spPr>
          <a:xfrm>
            <a:off x="9551769" y="3645861"/>
            <a:ext cx="2014152" cy="308971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Picture 6" descr="A picture containing construction, dirty, miller&#10;&#10;Description automatically generated">
            <a:extLst>
              <a:ext uri="{FF2B5EF4-FFF2-40B4-BE49-F238E27FC236}">
                <a16:creationId xmlns:a16="http://schemas.microsoft.com/office/drawing/2014/main" id="{40F3ED1F-8E48-23CA-5079-E32D86A623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564" y="5250233"/>
            <a:ext cx="2937739" cy="147169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F16F7-8295-55D5-15B5-A937CDEAED45}"/>
              </a:ext>
            </a:extLst>
          </p:cNvPr>
          <p:cNvSpPr txBox="1"/>
          <p:nvPr/>
        </p:nvSpPr>
        <p:spPr>
          <a:xfrm>
            <a:off x="9691373" y="1857181"/>
            <a:ext cx="1936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>
                <a:solidFill>
                  <a:schemeClr val="bg1"/>
                </a:solidFill>
              </a:rPr>
              <a:t>Nominal electron 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62C66-BCFF-30D3-6DF9-46163C0C6D75}"/>
              </a:ext>
            </a:extLst>
          </p:cNvPr>
          <p:cNvSpPr txBox="1"/>
          <p:nvPr/>
        </p:nvSpPr>
        <p:spPr>
          <a:xfrm>
            <a:off x="9716087" y="3253495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/>
              <a:t>BL4N vault installation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CA6CF-06D0-093A-000A-033945213AEB}"/>
              </a:ext>
            </a:extLst>
          </p:cNvPr>
          <p:cNvSpPr txBox="1"/>
          <p:nvPr/>
        </p:nvSpPr>
        <p:spPr>
          <a:xfrm>
            <a:off x="6424564" y="6427794"/>
            <a:ext cx="222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>
                <a:solidFill>
                  <a:schemeClr val="bg1"/>
                </a:solidFill>
              </a:rPr>
              <a:t>Target shielding installation</a:t>
            </a:r>
          </a:p>
        </p:txBody>
      </p:sp>
      <p:pic>
        <p:nvPicPr>
          <p:cNvPr id="12" name="Picture 11" descr="A large room with many machines&#10;&#10;Description automatically generated">
            <a:extLst>
              <a:ext uri="{FF2B5EF4-FFF2-40B4-BE49-F238E27FC236}">
                <a16:creationId xmlns:a16="http://schemas.microsoft.com/office/drawing/2014/main" id="{6A7CF086-97A7-5565-5211-FF6F087B8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167" y="5251236"/>
            <a:ext cx="2614568" cy="147069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202DA5-B3F7-E075-21FE-917170BD7A32}"/>
              </a:ext>
            </a:extLst>
          </p:cNvPr>
          <p:cNvSpPr txBox="1"/>
          <p:nvPr/>
        </p:nvSpPr>
        <p:spPr>
          <a:xfrm>
            <a:off x="3733753" y="6427794"/>
            <a:ext cx="247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</a:rPr>
              <a:t>RIB transport system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CD26D24-82D8-F49A-BA68-724ACA67C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1320" y="2661298"/>
            <a:ext cx="2050983" cy="251140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C21FF3-D79D-2E05-0A6F-AD98FA99EFA6}"/>
              </a:ext>
            </a:extLst>
          </p:cNvPr>
          <p:cNvSpPr txBox="1"/>
          <p:nvPr/>
        </p:nvSpPr>
        <p:spPr>
          <a:xfrm>
            <a:off x="8188584" y="4864927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>
                <a:solidFill>
                  <a:schemeClr val="bg1"/>
                </a:solidFill>
              </a:rPr>
              <a:t>ARIEL hot cell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37C90E-7957-650E-AB56-531BD462C49F}"/>
              </a:ext>
            </a:extLst>
          </p:cNvPr>
          <p:cNvSpPr txBox="1"/>
          <p:nvPr/>
        </p:nvSpPr>
        <p:spPr>
          <a:xfrm>
            <a:off x="9567461" y="6427794"/>
            <a:ext cx="1987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>
                <a:solidFill>
                  <a:schemeClr val="bg1"/>
                </a:solidFill>
              </a:rPr>
              <a:t>Target system prototype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F2E7A4-6D3C-6E7A-D058-91403C17E1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92" t="1701" r="31684"/>
          <a:stretch/>
        </p:blipFill>
        <p:spPr>
          <a:xfrm>
            <a:off x="320409" y="5245902"/>
            <a:ext cx="3185241" cy="147602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B65E53-1A74-36EF-EC3E-1D7C3043A3C8}"/>
              </a:ext>
            </a:extLst>
          </p:cNvPr>
          <p:cNvSpPr txBox="1"/>
          <p:nvPr/>
        </p:nvSpPr>
        <p:spPr>
          <a:xfrm>
            <a:off x="962668" y="6427794"/>
            <a:ext cx="247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</a:rPr>
              <a:t>ARIEL HRS</a:t>
            </a:r>
          </a:p>
        </p:txBody>
      </p:sp>
      <p:pic>
        <p:nvPicPr>
          <p:cNvPr id="18" name="Picture 4" descr="image">
            <a:extLst>
              <a:ext uri="{FF2B5EF4-FFF2-40B4-BE49-F238E27FC236}">
                <a16:creationId xmlns:a16="http://schemas.microsoft.com/office/drawing/2014/main" id="{1FD14EF8-5F2F-AFBB-A500-125BC02A5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2" r="-10555"/>
          <a:stretch/>
        </p:blipFill>
        <p:spPr bwMode="auto">
          <a:xfrm>
            <a:off x="7265915" y="608791"/>
            <a:ext cx="2118830" cy="198205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08AB41-2665-2E55-A64F-C54834415FDF}"/>
              </a:ext>
            </a:extLst>
          </p:cNvPr>
          <p:cNvSpPr txBox="1"/>
          <p:nvPr/>
        </p:nvSpPr>
        <p:spPr>
          <a:xfrm>
            <a:off x="7513775" y="2074797"/>
            <a:ext cx="1816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400" b="1"/>
              <a:t>Target module design </a:t>
            </a:r>
            <a:br>
              <a:rPr lang="en-CA" sz="1400" b="1"/>
            </a:br>
            <a:r>
              <a:rPr lang="en-CA" sz="1400" b="1"/>
              <a:t>completion</a:t>
            </a:r>
          </a:p>
        </p:txBody>
      </p:sp>
    </p:spTree>
    <p:extLst>
      <p:ext uri="{BB962C8B-B14F-4D97-AF65-F5344CB8AC3E}">
        <p14:creationId xmlns:p14="http://schemas.microsoft.com/office/powerpoint/2010/main" val="27844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/>
      <p:bldP spid="15" grpId="0"/>
      <p:bldP spid="17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56AAAE-714B-C165-D292-5F29A97FADCF}"/>
              </a:ext>
            </a:extLst>
          </p:cNvPr>
          <p:cNvSpPr/>
          <p:nvPr/>
        </p:nvSpPr>
        <p:spPr>
          <a:xfrm>
            <a:off x="133815" y="5427096"/>
            <a:ext cx="12058185" cy="143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OTLSHAPE_SL_5f4f88f0614d44a29dfc0bc98aa3f154_BackgroundRectangle" hidden="1">
            <a:extLst>
              <a:ext uri="{FF2B5EF4-FFF2-40B4-BE49-F238E27FC236}">
                <a16:creationId xmlns:a16="http://schemas.microsoft.com/office/drawing/2014/main" id="{3D9C1F55-20BC-5455-BBDB-C767A9E2536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00" y="1058237"/>
            <a:ext cx="11290300" cy="4557861"/>
          </a:xfrm>
          <a:prstGeom prst="rect">
            <a:avLst/>
          </a:prstGeom>
          <a:solidFill>
            <a:srgbClr val="C8C8C8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OTLSHAPE_SL_488aa171003c4fadaed5c04a7e36f551_BackgroundRectangle" hidden="1">
            <a:extLst>
              <a:ext uri="{FF2B5EF4-FFF2-40B4-BE49-F238E27FC236}">
                <a16:creationId xmlns:a16="http://schemas.microsoft.com/office/drawing/2014/main" id="{7579F25F-3308-6625-2E48-62A0B834E5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5654198"/>
            <a:ext cx="11290300" cy="503555"/>
          </a:xfrm>
          <a:prstGeom prst="rect">
            <a:avLst/>
          </a:prstGeom>
          <a:solidFill>
            <a:srgbClr val="C8C8C8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9" name="OTLSHAPE_SL2A_17ff43123c5b4082a883614540254646_BackgroundRectangle" hidden="1">
            <a:extLst>
              <a:ext uri="{FF2B5EF4-FFF2-40B4-BE49-F238E27FC236}">
                <a16:creationId xmlns:a16="http://schemas.microsoft.com/office/drawing/2014/main" id="{294A94E9-AB76-C0E5-3C04-5330B076ED7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682665" y="6195853"/>
            <a:ext cx="9677400" cy="625898"/>
          </a:xfrm>
          <a:prstGeom prst="rect">
            <a:avLst/>
          </a:prstGeom>
          <a:solidFill>
            <a:srgbClr val="C8C8C8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TLSHAPE_TB_00000000000000000000000000000000_LeftEndCaps" hidden="1">
            <a:extLst>
              <a:ext uri="{FF2B5EF4-FFF2-40B4-BE49-F238E27FC236}">
                <a16:creationId xmlns:a16="http://schemas.microsoft.com/office/drawing/2014/main" id="{17B73A0B-2B96-EB18-531A-3D66EE1187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221339" y="12700"/>
            <a:ext cx="469900" cy="27699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3" name="OTLSHAPE_TB_00000000000000000000000000000000_RightEndCaps" hidden="1">
            <a:extLst>
              <a:ext uri="{FF2B5EF4-FFF2-40B4-BE49-F238E27FC236}">
                <a16:creationId xmlns:a16="http://schemas.microsoft.com/office/drawing/2014/main" id="{0223E919-102C-FA78-970A-984EF6B19AF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74534" y="1766993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-44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299" name="OTLSHAPE_TB_00000000000000000000000000000000_BottomScaleContainer" hidden="1">
            <a:extLst>
              <a:ext uri="{FF2B5EF4-FFF2-40B4-BE49-F238E27FC236}">
                <a16:creationId xmlns:a16="http://schemas.microsoft.com/office/drawing/2014/main" id="{D48C28FE-015A-C924-D7E1-A70B182F1C4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809665" y="636089"/>
            <a:ext cx="0" cy="0"/>
          </a:xfrm>
          <a:prstGeom prst="round2SameRect">
            <a:avLst>
              <a:gd name="adj1" fmla="val 0"/>
              <a:gd name="adj2" fmla="val 16667"/>
            </a:avLst>
          </a:prstGeom>
          <a:solidFill>
            <a:schemeClr val="dk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7" name="OTLSHAPE_SL2A_17ff43123c5b4082a883614540254646_HeaderRectangle" hidden="1">
            <a:extLst>
              <a:ext uri="{FF2B5EF4-FFF2-40B4-BE49-F238E27FC236}">
                <a16:creationId xmlns:a16="http://schemas.microsoft.com/office/drawing/2014/main" id="{B110C590-9131-7944-F194-40AF642F940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682665" y="6195853"/>
            <a:ext cx="0" cy="0"/>
          </a:xfrm>
          <a:prstGeom prst="rect">
            <a:avLst/>
          </a:prstGeom>
          <a:solidFill>
            <a:schemeClr val="accent3">
              <a:alpha val="24706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0" name="OTLSHAPE_SLT_3a0f17a2257741b5bbe69ca6986151cc_ShapePercentage" hidden="1">
            <a:extLst>
              <a:ext uri="{FF2B5EF4-FFF2-40B4-BE49-F238E27FC236}">
                <a16:creationId xmlns:a16="http://schemas.microsoft.com/office/drawing/2014/main" id="{D1FAF3E1-ADA7-DA2E-1A34-5EE61DA50CA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09665" y="1571656"/>
            <a:ext cx="0" cy="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2" name="OTLSHAPE_SLT_9ef57505ef5d475fb42524f57b45d03d_ShapePercentage" hidden="1">
            <a:extLst>
              <a:ext uri="{FF2B5EF4-FFF2-40B4-BE49-F238E27FC236}">
                <a16:creationId xmlns:a16="http://schemas.microsoft.com/office/drawing/2014/main" id="{4EAC5434-262D-9D6E-8601-0439A7E7906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656266" y="2179393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4" name="OTLSHAPE_SLT_b6226edef9a344249a57f14ac3b44838_ShapePercentage" hidden="1">
            <a:extLst>
              <a:ext uri="{FF2B5EF4-FFF2-40B4-BE49-F238E27FC236}">
                <a16:creationId xmlns:a16="http://schemas.microsoft.com/office/drawing/2014/main" id="{C6B3CB50-9EC4-7F4A-4BBD-860EE5854FDF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18933" y="2787130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6" name="OTLSHAPE_SLT_1d5df9ec011640e9aeb2188e87f95a54_ShapePercentage" hidden="1">
            <a:extLst>
              <a:ext uri="{FF2B5EF4-FFF2-40B4-BE49-F238E27FC236}">
                <a16:creationId xmlns:a16="http://schemas.microsoft.com/office/drawing/2014/main" id="{78386511-7B65-E610-AB20-3F8704E0C95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809665" y="3066530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8" name="OTLSHAPE_SLT_b6cb667afcb24550a99081d3af728990_ShapePercentage" hidden="1">
            <a:extLst>
              <a:ext uri="{FF2B5EF4-FFF2-40B4-BE49-F238E27FC236}">
                <a16:creationId xmlns:a16="http://schemas.microsoft.com/office/drawing/2014/main" id="{13B7E2D7-9DD9-2E60-29BB-01CCD4192BB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809665" y="3696874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0" name="OTLSHAPE_SLT_078c9e0d0dab4fe18fbf00704bb46e44_ShapePercentage" hidden="1">
            <a:extLst>
              <a:ext uri="{FF2B5EF4-FFF2-40B4-BE49-F238E27FC236}">
                <a16:creationId xmlns:a16="http://schemas.microsoft.com/office/drawing/2014/main" id="{4C66F620-0E20-037D-2799-AC6259C58F7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980245" y="3696874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2" name="OTLSHAPE_SLT_38527d84173a49879b5dc93d4f3fbb2d_ShapePercentage" hidden="1">
            <a:extLst>
              <a:ext uri="{FF2B5EF4-FFF2-40B4-BE49-F238E27FC236}">
                <a16:creationId xmlns:a16="http://schemas.microsoft.com/office/drawing/2014/main" id="{46A70969-89F2-9327-A49E-39ABAB0B305E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105578" y="3696874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4" name="OTLSHAPE_SLT_810167926e9b484a83d5c0ab182a7919_ShapePercentage" hidden="1">
            <a:extLst>
              <a:ext uri="{FF2B5EF4-FFF2-40B4-BE49-F238E27FC236}">
                <a16:creationId xmlns:a16="http://schemas.microsoft.com/office/drawing/2014/main" id="{D25AFCAE-DCE4-A4A1-DE93-56700B78912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809665" y="4327217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6" name="OTLSHAPE_SLT_622b91ac0512441583daa1e60f256c9e_ShapePercentage" hidden="1">
            <a:extLst>
              <a:ext uri="{FF2B5EF4-FFF2-40B4-BE49-F238E27FC236}">
                <a16:creationId xmlns:a16="http://schemas.microsoft.com/office/drawing/2014/main" id="{11EEDF5F-9897-A895-6550-19EF3198C74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5502868" y="4327217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8" name="OTLSHAPE_SLT_22af7dd6db62470aa8e604fbcbfae9ae_ShapePercentage" hidden="1">
            <a:extLst>
              <a:ext uri="{FF2B5EF4-FFF2-40B4-BE49-F238E27FC236}">
                <a16:creationId xmlns:a16="http://schemas.microsoft.com/office/drawing/2014/main" id="{AFA8F369-2FCD-82B6-694D-022163AB8DF2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898223" y="4327217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0" name="OTLSHAPE_SLT_5ad511d693644fafbadfe828d02833cb_ShapePercentage" hidden="1">
            <a:extLst>
              <a:ext uri="{FF2B5EF4-FFF2-40B4-BE49-F238E27FC236}">
                <a16:creationId xmlns:a16="http://schemas.microsoft.com/office/drawing/2014/main" id="{3AA422A7-0D80-257C-F933-319230E260CB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809665" y="4973054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3" name="OTLSHAPE_SLT_87f8dcc75d1a4f99bef394258adc7e69_ShapePercentage" hidden="1">
            <a:extLst>
              <a:ext uri="{FF2B5EF4-FFF2-40B4-BE49-F238E27FC236}">
                <a16:creationId xmlns:a16="http://schemas.microsoft.com/office/drawing/2014/main" id="{DCEEBE66-E8F6-D4B0-D3DC-F14692FA4CD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898223" y="5916453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1" name="OTLSHAPE_SLT_b079c4f870dd484eb5c561a0ffb912ec_ShapePercentage" hidden="1">
            <a:extLst>
              <a:ext uri="{FF2B5EF4-FFF2-40B4-BE49-F238E27FC236}">
                <a16:creationId xmlns:a16="http://schemas.microsoft.com/office/drawing/2014/main" id="{2EA07BEE-CFFA-A87C-459F-44735E5119B4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565534" y="5916453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7" name="OTLSHAPE_SLT_03612c37fbd34029a4e35a3fefbab578_ShapePercentage" hidden="1">
            <a:extLst>
              <a:ext uri="{FF2B5EF4-FFF2-40B4-BE49-F238E27FC236}">
                <a16:creationId xmlns:a16="http://schemas.microsoft.com/office/drawing/2014/main" id="{E099EFF4-8019-1ECD-610C-462D136B213C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3386239" y="5692298"/>
            <a:ext cx="0" cy="186055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9" name="OTLSHAPE_SLT_7f6227ac72f84eb7b6e96c105be5142e_ShapePercentage" hidden="1">
            <a:extLst>
              <a:ext uri="{FF2B5EF4-FFF2-40B4-BE49-F238E27FC236}">
                <a16:creationId xmlns:a16="http://schemas.microsoft.com/office/drawing/2014/main" id="{C120DD13-E3E0-C9B7-40F2-109AB8971789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168245" y="6233953"/>
            <a:ext cx="0" cy="186055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OTLSHAPE_SLT_7ee706f55bad4ebe8516f22a995b736b_ShapePercentage" hidden="1">
            <a:extLst>
              <a:ext uri="{FF2B5EF4-FFF2-40B4-BE49-F238E27FC236}">
                <a16:creationId xmlns:a16="http://schemas.microsoft.com/office/drawing/2014/main" id="{6891C4A9-F929-E131-715A-27BFFA25C947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3926288" y="1571656"/>
            <a:ext cx="0" cy="203200"/>
          </a:xfrm>
          <a:prstGeom prst="chevron">
            <a:avLst/>
          </a:prstGeom>
          <a:solidFill>
            <a:schemeClr val="dk1">
              <a:alpha val="34902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8" name="OTLSHAPE_SL2A_17ff43123c5b4082a883614540254646_Header" hidden="1">
            <a:extLst>
              <a:ext uri="{FF2B5EF4-FFF2-40B4-BE49-F238E27FC236}">
                <a16:creationId xmlns:a16="http://schemas.microsoft.com/office/drawing/2014/main" id="{1D653EDE-82CF-6073-976A-B4887DE3AB7A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2700" y="-5519547"/>
            <a:ext cx="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OTLSHAPE_SLT_803d49c3502043a2a32d0efe6105c72d_BaselineShape" hidden="1">
            <a:extLst>
              <a:ext uri="{FF2B5EF4-FFF2-40B4-BE49-F238E27FC236}">
                <a16:creationId xmlns:a16="http://schemas.microsoft.com/office/drawing/2014/main" id="{4BA9F948-06FA-0BCB-5BAA-D46A7B0B28A7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1809665" y="1457356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OTLSHAPE_SLT_3a0f17a2257741b5bbe69ca6986151cc_BaselineShape" hidden="1">
            <a:extLst>
              <a:ext uri="{FF2B5EF4-FFF2-40B4-BE49-F238E27FC236}">
                <a16:creationId xmlns:a16="http://schemas.microsoft.com/office/drawing/2014/main" id="{949F7725-2851-4316-0D41-520D3AC3F20F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1809665" y="1736756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OTLSHAPE_SLT_9ef57505ef5d475fb42524f57b45d03d_BaselineShape" hidden="1">
            <a:extLst>
              <a:ext uri="{FF2B5EF4-FFF2-40B4-BE49-F238E27FC236}">
                <a16:creationId xmlns:a16="http://schemas.microsoft.com/office/drawing/2014/main" id="{0D3CD1C5-E7FB-BC90-BA78-CCC361D0825B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1809665" y="2344493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TLSHAPE_SLT_b6226edef9a344249a57f14ac3b44838_BaselineShape" hidden="1">
            <a:extLst>
              <a:ext uri="{FF2B5EF4-FFF2-40B4-BE49-F238E27FC236}">
                <a16:creationId xmlns:a16="http://schemas.microsoft.com/office/drawing/2014/main" id="{82E8E9E3-FB08-2117-118F-AD5D062AF2BF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1809665" y="2952230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OTLSHAPE_SLT_1d5df9ec011640e9aeb2188e87f95a54_BaselineShape" hidden="1">
            <a:extLst>
              <a:ext uri="{FF2B5EF4-FFF2-40B4-BE49-F238E27FC236}">
                <a16:creationId xmlns:a16="http://schemas.microsoft.com/office/drawing/2014/main" id="{4441517D-51D7-829E-D86F-C099A8BC88C0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1809665" y="3231630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OTLSHAPE_SLT_b6cb667afcb24550a99081d3af728990_BaselineShape" hidden="1">
            <a:extLst>
              <a:ext uri="{FF2B5EF4-FFF2-40B4-BE49-F238E27FC236}">
                <a16:creationId xmlns:a16="http://schemas.microsoft.com/office/drawing/2014/main" id="{CAC29E8C-F635-50D2-F454-22E5EAD0DF9B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809665" y="3861974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OTLSHAPE_SLT_078c9e0d0dab4fe18fbf00704bb46e44_BaselineShape" hidden="1">
            <a:extLst>
              <a:ext uri="{FF2B5EF4-FFF2-40B4-BE49-F238E27FC236}">
                <a16:creationId xmlns:a16="http://schemas.microsoft.com/office/drawing/2014/main" id="{97DDDB23-9503-D86B-6CA6-FF6DAB3884E5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1809665" y="3861974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TLSHAPE_SLT_38527d84173a49879b5dc93d4f3fbb2d_BaselineShape" hidden="1">
            <a:extLst>
              <a:ext uri="{FF2B5EF4-FFF2-40B4-BE49-F238E27FC236}">
                <a16:creationId xmlns:a16="http://schemas.microsoft.com/office/drawing/2014/main" id="{8D17F1CF-B71A-0CB5-09EF-9CF95ADE6785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1809665" y="3861974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OTLSHAPE_SLT_810167926e9b484a83d5c0ab182a7919_BaselineShape" hidden="1">
            <a:extLst>
              <a:ext uri="{FF2B5EF4-FFF2-40B4-BE49-F238E27FC236}">
                <a16:creationId xmlns:a16="http://schemas.microsoft.com/office/drawing/2014/main" id="{D75A4883-1EBD-76AA-58D9-42DB434F74AC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1809665" y="4492317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TLSHAPE_SLT_622b91ac0512441583daa1e60f256c9e_BaselineShape" hidden="1">
            <a:extLst>
              <a:ext uri="{FF2B5EF4-FFF2-40B4-BE49-F238E27FC236}">
                <a16:creationId xmlns:a16="http://schemas.microsoft.com/office/drawing/2014/main" id="{690D209F-73F2-F689-80C2-15E194BD9870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1809665" y="4492317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TLSHAPE_SLT_22af7dd6db62470aa8e604fbcbfae9ae_BaselineShape" hidden="1">
            <a:extLst>
              <a:ext uri="{FF2B5EF4-FFF2-40B4-BE49-F238E27FC236}">
                <a16:creationId xmlns:a16="http://schemas.microsoft.com/office/drawing/2014/main" id="{105F9025-60B7-1CD3-9DFE-473DB01D27D3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1809665" y="4492317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OTLSHAPE_SLT_5ad511d693644fafbadfe828d02833cb_BaselineShape" hidden="1">
            <a:extLst>
              <a:ext uri="{FF2B5EF4-FFF2-40B4-BE49-F238E27FC236}">
                <a16:creationId xmlns:a16="http://schemas.microsoft.com/office/drawing/2014/main" id="{1108A899-A96F-62C4-AAE2-554EAF16FB38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1809665" y="5138154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OTLSHAPE_SLT_03612c37fbd34029a4e35a3fefbab578_BaselineShape" hidden="1">
            <a:extLst>
              <a:ext uri="{FF2B5EF4-FFF2-40B4-BE49-F238E27FC236}">
                <a16:creationId xmlns:a16="http://schemas.microsoft.com/office/drawing/2014/main" id="{5F985E20-EDA8-01BD-F6D9-0DBE0BEFB505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1809665" y="5840253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TLSHAPE_SLT_b079c4f870dd484eb5c561a0ffb912ec_BaselineShape" hidden="1">
            <a:extLst>
              <a:ext uri="{FF2B5EF4-FFF2-40B4-BE49-F238E27FC236}">
                <a16:creationId xmlns:a16="http://schemas.microsoft.com/office/drawing/2014/main" id="{D75B9ADD-508A-CAC7-D263-ED70058D823F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1809665" y="6081553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OTLSHAPE_SLT_87f8dcc75d1a4f99bef394258adc7e69_BaselineShape" hidden="1">
            <a:extLst>
              <a:ext uri="{FF2B5EF4-FFF2-40B4-BE49-F238E27FC236}">
                <a16:creationId xmlns:a16="http://schemas.microsoft.com/office/drawing/2014/main" id="{1E329968-A71F-FCB4-BA3C-B87FFC949CF5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1809665" y="6081553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OTLSHAPE_SLT_7f6227ac72f84eb7b6e96c105be5142e_BaselineShape" hidden="1">
            <a:extLst>
              <a:ext uri="{FF2B5EF4-FFF2-40B4-BE49-F238E27FC236}">
                <a16:creationId xmlns:a16="http://schemas.microsoft.com/office/drawing/2014/main" id="{0A20971B-BA47-8099-934E-6A98C1BAE7DE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1809665" y="6381908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OTLSHAPE_SLT_7ee706f55bad4ebe8516f22a995b736b_BaselineShape" hidden="1">
            <a:extLst>
              <a:ext uri="{FF2B5EF4-FFF2-40B4-BE49-F238E27FC236}">
                <a16:creationId xmlns:a16="http://schemas.microsoft.com/office/drawing/2014/main" id="{70C6A8ED-88CB-5135-3493-B1B484CB6CF6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1809665" y="1736756"/>
            <a:ext cx="50800" cy="38100"/>
          </a:xfrm>
          <a:prstGeom prst="rect">
            <a:avLst/>
          </a:prstGeom>
          <a:solidFill>
            <a:schemeClr val="dk1">
              <a:alpha val="60000"/>
            </a:scheme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OTLSHAPE_SLT_803d49c3502043a2a32d0efe6105c72d_Duration" hidden="1">
            <a:extLst>
              <a:ext uri="{FF2B5EF4-FFF2-40B4-BE49-F238E27FC236}">
                <a16:creationId xmlns:a16="http://schemas.microsoft.com/office/drawing/2014/main" id="{56BFC47B-5419-8EEC-8D60-C47625707407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153 days</a:t>
            </a:r>
          </a:p>
        </p:txBody>
      </p:sp>
      <p:sp>
        <p:nvSpPr>
          <p:cNvPr id="113" name="OTLSHAPE_SLT_803d49c3502043a2a32d0efe6105c72d_StartDate" hidden="1">
            <a:extLst>
              <a:ext uri="{FF2B5EF4-FFF2-40B4-BE49-F238E27FC236}">
                <a16:creationId xmlns:a16="http://schemas.microsoft.com/office/drawing/2014/main" id="{A91F0A73-CA16-9E55-92D2-CFFFAFB23FD2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4" name="OTLSHAPE_SLT_803d49c3502043a2a32d0efe6105c72d_EndDate" hidden="1">
            <a:extLst>
              <a:ext uri="{FF2B5EF4-FFF2-40B4-BE49-F238E27FC236}">
                <a16:creationId xmlns:a16="http://schemas.microsoft.com/office/drawing/2014/main" id="{CEE1E365-8953-7B7C-B1E7-4774B1AAAF97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5" name="OTLSHAPE_SLT_803d49c3502043a2a32d0efe6105c72d_JoinedDate" hidden="1">
            <a:extLst>
              <a:ext uri="{FF2B5EF4-FFF2-40B4-BE49-F238E27FC236}">
                <a16:creationId xmlns:a16="http://schemas.microsoft.com/office/drawing/2014/main" id="{43A0311E-F8BB-AC21-9A87-F5AF8FFB1B1E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1108371" y="871855"/>
            <a:ext cx="6604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1 - Aug 1</a:t>
            </a:r>
          </a:p>
        </p:txBody>
      </p:sp>
      <p:sp>
        <p:nvSpPr>
          <p:cNvPr id="117" name="OTLSHAPE_SLT_803d49c3502043a2a32d0efe6105c72d_TextPercentage" hidden="1">
            <a:extLst>
              <a:ext uri="{FF2B5EF4-FFF2-40B4-BE49-F238E27FC236}">
                <a16:creationId xmlns:a16="http://schemas.microsoft.com/office/drawing/2014/main" id="{ED3EE2A8-E7ED-6845-BDCF-3EBF20EE6C1B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12700" y="-115124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100%</a:t>
            </a:r>
          </a:p>
        </p:txBody>
      </p:sp>
      <p:sp>
        <p:nvSpPr>
          <p:cNvPr id="126" name="OTLSHAPE_SLT_3a0f17a2257741b5bbe69ca6986151cc_Duration" hidden="1">
            <a:extLst>
              <a:ext uri="{FF2B5EF4-FFF2-40B4-BE49-F238E27FC236}">
                <a16:creationId xmlns:a16="http://schemas.microsoft.com/office/drawing/2014/main" id="{0C36A30F-E9BE-FF79-D533-5B4970CCB87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12700" y="-381804"/>
            <a:ext cx="457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173 days</a:t>
            </a:r>
          </a:p>
        </p:txBody>
      </p:sp>
      <p:sp>
        <p:nvSpPr>
          <p:cNvPr id="127" name="OTLSHAPE_SLT_3a0f17a2257741b5bbe69ca6986151cc_StartDate" hidden="1">
            <a:extLst>
              <a:ext uri="{FF2B5EF4-FFF2-40B4-BE49-F238E27FC236}">
                <a16:creationId xmlns:a16="http://schemas.microsoft.com/office/drawing/2014/main" id="{8D67A2F6-03FA-3226-2746-D532D532A9AB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8" name="OTLSHAPE_SLT_3a0f17a2257741b5bbe69ca6986151cc_EndDate" hidden="1">
            <a:extLst>
              <a:ext uri="{FF2B5EF4-FFF2-40B4-BE49-F238E27FC236}">
                <a16:creationId xmlns:a16="http://schemas.microsoft.com/office/drawing/2014/main" id="{1F9E7A54-9191-066F-91BD-DE0118355E19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9" name="OTLSHAPE_SLT_3a0f17a2257741b5bbe69ca6986151cc_JoinedDate" hidden="1">
            <a:extLst>
              <a:ext uri="{FF2B5EF4-FFF2-40B4-BE49-F238E27FC236}">
                <a16:creationId xmlns:a16="http://schemas.microsoft.com/office/drawing/2014/main" id="{11DF6969-D02D-755F-9247-CFDBF429C2D0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1108371" y="1192366"/>
            <a:ext cx="7366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1 - Aug 31</a:t>
            </a:r>
          </a:p>
        </p:txBody>
      </p:sp>
      <p:sp>
        <p:nvSpPr>
          <p:cNvPr id="131" name="OTLSHAPE_SLT_3a0f17a2257741b5bbe69ca6986151cc_TextPercentage" hidden="1">
            <a:extLst>
              <a:ext uri="{FF2B5EF4-FFF2-40B4-BE49-F238E27FC236}">
                <a16:creationId xmlns:a16="http://schemas.microsoft.com/office/drawing/2014/main" id="{BB1736CA-E971-436D-EA33-3F98CC0ABBB5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12700" y="-381803"/>
            <a:ext cx="2286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90%</a:t>
            </a:r>
          </a:p>
        </p:txBody>
      </p:sp>
      <p:sp>
        <p:nvSpPr>
          <p:cNvPr id="134" name="OTLSHAPE_SLT_9ef57505ef5d475fb42524f57b45d03d_Duration" hidden="1">
            <a:extLst>
              <a:ext uri="{FF2B5EF4-FFF2-40B4-BE49-F238E27FC236}">
                <a16:creationId xmlns:a16="http://schemas.microsoft.com/office/drawing/2014/main" id="{0FD4CC11-A0D0-1DF3-CEFF-4CC3D5E337E1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12700" y="-30486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174 days</a:t>
            </a:r>
          </a:p>
        </p:txBody>
      </p:sp>
      <p:sp>
        <p:nvSpPr>
          <p:cNvPr id="135" name="OTLSHAPE_SLT_9ef57505ef5d475fb42524f57b45d03d_StartDate" hidden="1">
            <a:extLst>
              <a:ext uri="{FF2B5EF4-FFF2-40B4-BE49-F238E27FC236}">
                <a16:creationId xmlns:a16="http://schemas.microsoft.com/office/drawing/2014/main" id="{23E8AFDC-B752-CDE4-4834-A229A38CC004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6" name="OTLSHAPE_SLT_9ef57505ef5d475fb42524f57b45d03d_EndDate" hidden="1">
            <a:extLst>
              <a:ext uri="{FF2B5EF4-FFF2-40B4-BE49-F238E27FC236}">
                <a16:creationId xmlns:a16="http://schemas.microsoft.com/office/drawing/2014/main" id="{FD565C8E-ACE5-D48C-C218-7AB2ACB04FF6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7" name="OTLSHAPE_SLT_9ef57505ef5d475fb42524f57b45d03d_JoinedDate" hidden="1">
            <a:extLst>
              <a:ext uri="{FF2B5EF4-FFF2-40B4-BE49-F238E27FC236}">
                <a16:creationId xmlns:a16="http://schemas.microsoft.com/office/drawing/2014/main" id="{407BA9FB-5699-9115-6421-512C3119BE2E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2927964" y="1626779"/>
            <a:ext cx="6731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2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Aug 1 - Apr 1</a:t>
            </a:r>
          </a:p>
        </p:txBody>
      </p:sp>
      <p:sp>
        <p:nvSpPr>
          <p:cNvPr id="139" name="OTLSHAPE_SLT_9ef57505ef5d475fb42524f57b45d03d_TextPercentage" hidden="1">
            <a:extLst>
              <a:ext uri="{FF2B5EF4-FFF2-40B4-BE49-F238E27FC236}">
                <a16:creationId xmlns:a16="http://schemas.microsoft.com/office/drawing/2014/main" id="{10EB706F-8CF9-3570-B0F9-D38B01DC82CC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2" name="OTLSHAPE_SLT_b6226edef9a344249a57f14ac3b44838_Duration" hidden="1">
            <a:extLst>
              <a:ext uri="{FF2B5EF4-FFF2-40B4-BE49-F238E27FC236}">
                <a16:creationId xmlns:a16="http://schemas.microsoft.com/office/drawing/2014/main" id="{909408E6-AFC3-8992-8E78-7002796E9702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12700" y="-381804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153 days</a:t>
            </a:r>
          </a:p>
        </p:txBody>
      </p:sp>
      <p:sp>
        <p:nvSpPr>
          <p:cNvPr id="143" name="OTLSHAPE_SLT_b6226edef9a344249a57f14ac3b44838_StartDate" hidden="1">
            <a:extLst>
              <a:ext uri="{FF2B5EF4-FFF2-40B4-BE49-F238E27FC236}">
                <a16:creationId xmlns:a16="http://schemas.microsoft.com/office/drawing/2014/main" id="{5CC20BCE-C68B-68E2-2D0B-9E0F6D99E3B4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4" name="OTLSHAPE_SLT_b6226edef9a344249a57f14ac3b44838_EndDate" hidden="1">
            <a:extLst>
              <a:ext uri="{FF2B5EF4-FFF2-40B4-BE49-F238E27FC236}">
                <a16:creationId xmlns:a16="http://schemas.microsoft.com/office/drawing/2014/main" id="{E518D6E1-BC65-BA82-2D97-20B2DBE3A1E1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5" name="OTLSHAPE_SLT_b6226edef9a344249a57f14ac3b44838_JoinedDate" hidden="1">
            <a:extLst>
              <a:ext uri="{FF2B5EF4-FFF2-40B4-BE49-F238E27FC236}">
                <a16:creationId xmlns:a16="http://schemas.microsoft.com/office/drawing/2014/main" id="{E26A81D9-B53F-449D-CF65-5925B9B81139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3912526" y="1984248"/>
            <a:ext cx="622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2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1 - Jul 1</a:t>
            </a:r>
          </a:p>
        </p:txBody>
      </p:sp>
      <p:sp>
        <p:nvSpPr>
          <p:cNvPr id="147" name="OTLSHAPE_SLT_b6226edef9a344249a57f14ac3b44838_TextPercentage" hidden="1">
            <a:extLst>
              <a:ext uri="{FF2B5EF4-FFF2-40B4-BE49-F238E27FC236}">
                <a16:creationId xmlns:a16="http://schemas.microsoft.com/office/drawing/2014/main" id="{9E69AC07-D085-01BD-702B-B50EDF4B2BFA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3" name="OTLSHAPE_SLT_1d5df9ec011640e9aeb2188e87f95a54_Duration" hidden="1">
            <a:extLst>
              <a:ext uri="{FF2B5EF4-FFF2-40B4-BE49-F238E27FC236}">
                <a16:creationId xmlns:a16="http://schemas.microsoft.com/office/drawing/2014/main" id="{C71A313E-E6D5-339A-7B65-04D1F79B1480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522 days</a:t>
            </a:r>
          </a:p>
        </p:txBody>
      </p:sp>
      <p:sp>
        <p:nvSpPr>
          <p:cNvPr id="154" name="OTLSHAPE_SLT_1d5df9ec011640e9aeb2188e87f95a54_StartDate" hidden="1">
            <a:extLst>
              <a:ext uri="{FF2B5EF4-FFF2-40B4-BE49-F238E27FC236}">
                <a16:creationId xmlns:a16="http://schemas.microsoft.com/office/drawing/2014/main" id="{FD1A487B-2D51-01E0-036E-2D54EACE05B9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5" name="OTLSHAPE_SLT_1d5df9ec011640e9aeb2188e87f95a54_EndDate" hidden="1">
            <a:extLst>
              <a:ext uri="{FF2B5EF4-FFF2-40B4-BE49-F238E27FC236}">
                <a16:creationId xmlns:a16="http://schemas.microsoft.com/office/drawing/2014/main" id="{8A01093A-755E-342C-220F-C446E72B89B6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6" name="OTLSHAPE_SLT_1d5df9ec011640e9aeb2188e87f95a54_JoinedDate" hidden="1">
            <a:extLst>
              <a:ext uri="{FF2B5EF4-FFF2-40B4-BE49-F238E27FC236}">
                <a16:creationId xmlns:a16="http://schemas.microsoft.com/office/drawing/2014/main" id="{2EB83075-21E5-8CF7-2AC1-4B617D585A97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1048893" y="2308479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1 - Dec 31</a:t>
            </a:r>
          </a:p>
        </p:txBody>
      </p:sp>
      <p:sp>
        <p:nvSpPr>
          <p:cNvPr id="158" name="OTLSHAPE_SLT_1d5df9ec011640e9aeb2188e87f95a54_TextPercentage" hidden="1">
            <a:extLst>
              <a:ext uri="{FF2B5EF4-FFF2-40B4-BE49-F238E27FC236}">
                <a16:creationId xmlns:a16="http://schemas.microsoft.com/office/drawing/2014/main" id="{206BA534-5F0D-D17C-0B08-8B3A097CBA8C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4" name="OTLSHAPE_SLT_b6cb667afcb24550a99081d3af728990_Duration" hidden="1">
            <a:extLst>
              <a:ext uri="{FF2B5EF4-FFF2-40B4-BE49-F238E27FC236}">
                <a16:creationId xmlns:a16="http://schemas.microsoft.com/office/drawing/2014/main" id="{7668D3E0-9DB7-B2AD-7839-0A2DE65D23F9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261 days</a:t>
            </a:r>
          </a:p>
        </p:txBody>
      </p:sp>
      <p:sp>
        <p:nvSpPr>
          <p:cNvPr id="165" name="OTLSHAPE_SLT_b6cb667afcb24550a99081d3af728990_StartDate" hidden="1">
            <a:extLst>
              <a:ext uri="{FF2B5EF4-FFF2-40B4-BE49-F238E27FC236}">
                <a16:creationId xmlns:a16="http://schemas.microsoft.com/office/drawing/2014/main" id="{B3BBEE93-8FCF-54C2-824C-336E0585C8FF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6" name="OTLSHAPE_SLT_b6cb667afcb24550a99081d3af728990_EndDate" hidden="1">
            <a:extLst>
              <a:ext uri="{FF2B5EF4-FFF2-40B4-BE49-F238E27FC236}">
                <a16:creationId xmlns:a16="http://schemas.microsoft.com/office/drawing/2014/main" id="{60DC00EF-B1F4-F2A2-789A-99DBCFD9CC99}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7" name="OTLSHAPE_SLT_b6cb667afcb24550a99081d3af728990_JoinedDate" hidden="1">
            <a:extLst>
              <a:ext uri="{FF2B5EF4-FFF2-40B4-BE49-F238E27FC236}">
                <a16:creationId xmlns:a16="http://schemas.microsoft.com/office/drawing/2014/main" id="{C3DB63AD-900F-E1FB-F9CF-AD98157487D6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1048893" y="2587879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1 - Dec 31</a:t>
            </a:r>
          </a:p>
        </p:txBody>
      </p:sp>
      <p:sp>
        <p:nvSpPr>
          <p:cNvPr id="169" name="OTLSHAPE_SLT_b6cb667afcb24550a99081d3af728990_TextPercentage" hidden="1">
            <a:extLst>
              <a:ext uri="{FF2B5EF4-FFF2-40B4-BE49-F238E27FC236}">
                <a16:creationId xmlns:a16="http://schemas.microsoft.com/office/drawing/2014/main" id="{211DDC0A-050F-E6F9-39E7-48115D7E602D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5" name="OTLSHAPE_SLT_078c9e0d0dab4fe18fbf00704bb46e44_Duration" hidden="1">
            <a:extLst>
              <a:ext uri="{FF2B5EF4-FFF2-40B4-BE49-F238E27FC236}">
                <a16:creationId xmlns:a16="http://schemas.microsoft.com/office/drawing/2014/main" id="{021C4FFC-77AC-D22B-C107-FFFA9DD2B66D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175 days</a:t>
            </a:r>
          </a:p>
        </p:txBody>
      </p:sp>
      <p:sp>
        <p:nvSpPr>
          <p:cNvPr id="176" name="OTLSHAPE_SLT_078c9e0d0dab4fe18fbf00704bb46e44_StartDate" hidden="1">
            <a:extLst>
              <a:ext uri="{FF2B5EF4-FFF2-40B4-BE49-F238E27FC236}">
                <a16:creationId xmlns:a16="http://schemas.microsoft.com/office/drawing/2014/main" id="{40970E6B-36CB-4C08-D194-CD7155E8FA76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7" name="OTLSHAPE_SLT_078c9e0d0dab4fe18fbf00704bb46e44_EndDate" hidden="1">
            <a:extLst>
              <a:ext uri="{FF2B5EF4-FFF2-40B4-BE49-F238E27FC236}">
                <a16:creationId xmlns:a16="http://schemas.microsoft.com/office/drawing/2014/main" id="{2C747895-B56A-4EDA-4913-64ADB0E1CFA5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8" name="OTLSHAPE_SLT_078c9e0d0dab4fe18fbf00704bb46e44_JoinedDate" hidden="1">
            <a:extLst>
              <a:ext uri="{FF2B5EF4-FFF2-40B4-BE49-F238E27FC236}">
                <a16:creationId xmlns:a16="http://schemas.microsoft.com/office/drawing/2014/main" id="{F8FD4D65-F192-7A17-D42B-EB3CA6EB1A8F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4199279" y="3844925"/>
            <a:ext cx="736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31 - Sep 1</a:t>
            </a:r>
          </a:p>
        </p:txBody>
      </p:sp>
      <p:sp>
        <p:nvSpPr>
          <p:cNvPr id="180" name="OTLSHAPE_SLT_078c9e0d0dab4fe18fbf00704bb46e44_TextPercentage" hidden="1">
            <a:extLst>
              <a:ext uri="{FF2B5EF4-FFF2-40B4-BE49-F238E27FC236}">
                <a16:creationId xmlns:a16="http://schemas.microsoft.com/office/drawing/2014/main" id="{A1C629C4-474D-D13C-9884-73C005E61D91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3" name="OTLSHAPE_SLT_38527d84173a49879b5dc93d4f3fbb2d_Duration" hidden="1">
            <a:extLst>
              <a:ext uri="{FF2B5EF4-FFF2-40B4-BE49-F238E27FC236}">
                <a16:creationId xmlns:a16="http://schemas.microsoft.com/office/drawing/2014/main" id="{66C564FF-B78A-AC35-8964-B07391B437A3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12700" y="-310466"/>
            <a:ext cx="393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88 days</a:t>
            </a:r>
          </a:p>
        </p:txBody>
      </p:sp>
      <p:sp>
        <p:nvSpPr>
          <p:cNvPr id="184" name="OTLSHAPE_SLT_38527d84173a49879b5dc93d4f3fbb2d_StartDate" hidden="1">
            <a:extLst>
              <a:ext uri="{FF2B5EF4-FFF2-40B4-BE49-F238E27FC236}">
                <a16:creationId xmlns:a16="http://schemas.microsoft.com/office/drawing/2014/main" id="{9C685BEA-C4A9-D54A-C3D8-7B7AD62B78A1}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5" name="OTLSHAPE_SLT_38527d84173a49879b5dc93d4f3fbb2d_EndDate" hidden="1">
            <a:extLst>
              <a:ext uri="{FF2B5EF4-FFF2-40B4-BE49-F238E27FC236}">
                <a16:creationId xmlns:a16="http://schemas.microsoft.com/office/drawing/2014/main" id="{98D105EF-0972-77BB-EB16-84A885B754EC}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6" name="OTLSHAPE_SLT_38527d84173a49879b5dc93d4f3fbb2d_JoinedDate" hidden="1">
            <a:extLst>
              <a:ext uri="{FF2B5EF4-FFF2-40B4-BE49-F238E27FC236}">
                <a16:creationId xmlns:a16="http://schemas.microsoft.com/office/drawing/2014/main" id="{133E11FA-6635-62DF-22E1-4494D28662B8}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6324613" y="4095284"/>
            <a:ext cx="736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Sep 1 - Dec 31</a:t>
            </a:r>
          </a:p>
        </p:txBody>
      </p:sp>
      <p:sp>
        <p:nvSpPr>
          <p:cNvPr id="188" name="OTLSHAPE_SLT_38527d84173a49879b5dc93d4f3fbb2d_TextPercentage" hidden="1">
            <a:extLst>
              <a:ext uri="{FF2B5EF4-FFF2-40B4-BE49-F238E27FC236}">
                <a16:creationId xmlns:a16="http://schemas.microsoft.com/office/drawing/2014/main" id="{56B2615A-691A-9DD1-C11A-794F594D2F93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" name="OTLSHAPE_SLT_810167926e9b484a83d5c0ab182a7919_Duration" hidden="1">
            <a:extLst>
              <a:ext uri="{FF2B5EF4-FFF2-40B4-BE49-F238E27FC236}">
                <a16:creationId xmlns:a16="http://schemas.microsoft.com/office/drawing/2014/main" id="{C5A965EF-CFB5-4559-1271-8BCB71F3D5B1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303 days</a:t>
            </a:r>
          </a:p>
        </p:txBody>
      </p:sp>
      <p:sp>
        <p:nvSpPr>
          <p:cNvPr id="195" name="OTLSHAPE_SLT_810167926e9b484a83d5c0ab182a7919_StartDate" hidden="1">
            <a:extLst>
              <a:ext uri="{FF2B5EF4-FFF2-40B4-BE49-F238E27FC236}">
                <a16:creationId xmlns:a16="http://schemas.microsoft.com/office/drawing/2014/main" id="{C557202D-61FE-629F-929C-1E75667A55C4}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6" name="OTLSHAPE_SLT_810167926e9b484a83d5c0ab182a7919_EndDate" hidden="1">
            <a:extLst>
              <a:ext uri="{FF2B5EF4-FFF2-40B4-BE49-F238E27FC236}">
                <a16:creationId xmlns:a16="http://schemas.microsoft.com/office/drawing/2014/main" id="{EB545644-6E02-5B3B-1309-E2FD7F679391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7" name="OTLSHAPE_SLT_810167926e9b484a83d5c0ab182a7919_JoinedDate" hidden="1">
            <a:extLst>
              <a:ext uri="{FF2B5EF4-FFF2-40B4-BE49-F238E27FC236}">
                <a16:creationId xmlns:a16="http://schemas.microsoft.com/office/drawing/2014/main" id="{660D57A1-A391-AB18-FDC7-40228BD23F33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1094655" y="4342003"/>
            <a:ext cx="673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2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1 - Mar 1</a:t>
            </a:r>
          </a:p>
        </p:txBody>
      </p:sp>
      <p:sp>
        <p:nvSpPr>
          <p:cNvPr id="199" name="OTLSHAPE_SLT_810167926e9b484a83d5c0ab182a7919_TextPercentage" hidden="1">
            <a:extLst>
              <a:ext uri="{FF2B5EF4-FFF2-40B4-BE49-F238E27FC236}">
                <a16:creationId xmlns:a16="http://schemas.microsoft.com/office/drawing/2014/main" id="{5541B9B6-BE88-B0EF-7F25-37C9C3B776BA}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2" name="OTLSHAPE_SLT_622b91ac0512441583daa1e60f256c9e_Duration" hidden="1">
            <a:extLst>
              <a:ext uri="{FF2B5EF4-FFF2-40B4-BE49-F238E27FC236}">
                <a16:creationId xmlns:a16="http://schemas.microsoft.com/office/drawing/2014/main" id="{5291B5D2-B35D-FAC4-F27A-31EE579B75A5}"/>
              </a:ext>
            </a:extLst>
          </p:cNvPr>
          <p:cNvSpPr txBox="1"/>
          <p:nvPr>
            <p:custDataLst>
              <p:tags r:id="rId88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197 days</a:t>
            </a:r>
          </a:p>
        </p:txBody>
      </p:sp>
      <p:sp>
        <p:nvSpPr>
          <p:cNvPr id="203" name="OTLSHAPE_SLT_622b91ac0512441583daa1e60f256c9e_StartDate" hidden="1">
            <a:extLst>
              <a:ext uri="{FF2B5EF4-FFF2-40B4-BE49-F238E27FC236}">
                <a16:creationId xmlns:a16="http://schemas.microsoft.com/office/drawing/2014/main" id="{6714EC3D-7AB7-70D2-B83A-D41773973099}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" name="OTLSHAPE_SLT_622b91ac0512441583daa1e60f256c9e_EndDate" hidden="1">
            <a:extLst>
              <a:ext uri="{FF2B5EF4-FFF2-40B4-BE49-F238E27FC236}">
                <a16:creationId xmlns:a16="http://schemas.microsoft.com/office/drawing/2014/main" id="{1BD9C8F5-ED76-110E-1205-2F744F081870}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5" name="OTLSHAPE_SLT_622b91ac0512441583daa1e60f256c9e_JoinedDate" hidden="1">
            <a:extLst>
              <a:ext uri="{FF2B5EF4-FFF2-40B4-BE49-F238E27FC236}">
                <a16:creationId xmlns:a16="http://schemas.microsoft.com/office/drawing/2014/main" id="{D2E6761D-C3AE-0E35-3ED7-79827043A857}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4760849" y="4943306"/>
            <a:ext cx="698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2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 1 - Dec 1</a:t>
            </a:r>
          </a:p>
        </p:txBody>
      </p:sp>
      <p:sp>
        <p:nvSpPr>
          <p:cNvPr id="207" name="OTLSHAPE_SLT_622b91ac0512441583daa1e60f256c9e_TextPercentage" hidden="1">
            <a:extLst>
              <a:ext uri="{FF2B5EF4-FFF2-40B4-BE49-F238E27FC236}">
                <a16:creationId xmlns:a16="http://schemas.microsoft.com/office/drawing/2014/main" id="{645096F5-89D0-F229-E3CB-60CEF72D4A4B}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0" name="OTLSHAPE_SLT_22af7dd6db62470aa8e604fbcbfae9ae_Duration" hidden="1">
            <a:extLst>
              <a:ext uri="{FF2B5EF4-FFF2-40B4-BE49-F238E27FC236}">
                <a16:creationId xmlns:a16="http://schemas.microsoft.com/office/drawing/2014/main" id="{B6CBA068-0E5B-EC05-782F-CB41E01D42C9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12700" y="-304860"/>
            <a:ext cx="3937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64 days</a:t>
            </a:r>
          </a:p>
        </p:txBody>
      </p:sp>
      <p:sp>
        <p:nvSpPr>
          <p:cNvPr id="211" name="OTLSHAPE_SLT_22af7dd6db62470aa8e604fbcbfae9ae_StartDate" hidden="1">
            <a:extLst>
              <a:ext uri="{FF2B5EF4-FFF2-40B4-BE49-F238E27FC236}">
                <a16:creationId xmlns:a16="http://schemas.microsoft.com/office/drawing/2014/main" id="{9B18D90F-7A4D-2CF5-3FBF-3B34BD9C2050}"/>
              </a:ext>
            </a:extLst>
          </p:cNvPr>
          <p:cNvSpPr txBox="1"/>
          <p:nvPr>
            <p:custDataLst>
              <p:tags r:id="rId9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2" name="OTLSHAPE_SLT_22af7dd6db62470aa8e604fbcbfae9ae_EndDate" hidden="1">
            <a:extLst>
              <a:ext uri="{FF2B5EF4-FFF2-40B4-BE49-F238E27FC236}">
                <a16:creationId xmlns:a16="http://schemas.microsoft.com/office/drawing/2014/main" id="{EED3E319-C5AE-156B-F71C-326C15F3409D}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3" name="OTLSHAPE_SLT_22af7dd6db62470aa8e604fbcbfae9ae_JoinedDate" hidden="1">
            <a:extLst>
              <a:ext uri="{FF2B5EF4-FFF2-40B4-BE49-F238E27FC236}">
                <a16:creationId xmlns:a16="http://schemas.microsoft.com/office/drawing/2014/main" id="{6877E6D9-2BCD-4848-0AEE-BFAE58DA8263}"/>
              </a:ext>
            </a:extLst>
          </p:cNvPr>
          <p:cNvSpPr txBox="1"/>
          <p:nvPr>
            <p:custDataLst>
              <p:tags r:id="rId96"/>
            </p:custDataLst>
          </p:nvPr>
        </p:nvSpPr>
        <p:spPr>
          <a:xfrm>
            <a:off x="7110442" y="5342424"/>
            <a:ext cx="749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1 - Feb 28</a:t>
            </a:r>
          </a:p>
        </p:txBody>
      </p:sp>
      <p:sp>
        <p:nvSpPr>
          <p:cNvPr id="215" name="OTLSHAPE_SLT_22af7dd6db62470aa8e604fbcbfae9ae_TextPercentage" hidden="1">
            <a:extLst>
              <a:ext uri="{FF2B5EF4-FFF2-40B4-BE49-F238E27FC236}">
                <a16:creationId xmlns:a16="http://schemas.microsoft.com/office/drawing/2014/main" id="{D3E742D5-F858-F80D-557A-B7770E055841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1" name="OTLSHAPE_SLT_5ad511d693644fafbadfe828d02833cb_Duration" hidden="1">
            <a:extLst>
              <a:ext uri="{FF2B5EF4-FFF2-40B4-BE49-F238E27FC236}">
                <a16:creationId xmlns:a16="http://schemas.microsoft.com/office/drawing/2014/main" id="{9636A69F-C13B-A18B-87A0-DA2110A20066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522 days</a:t>
            </a:r>
          </a:p>
        </p:txBody>
      </p:sp>
      <p:sp>
        <p:nvSpPr>
          <p:cNvPr id="222" name="OTLSHAPE_SLT_5ad511d693644fafbadfe828d02833cb_StartDate" hidden="1">
            <a:extLst>
              <a:ext uri="{FF2B5EF4-FFF2-40B4-BE49-F238E27FC236}">
                <a16:creationId xmlns:a16="http://schemas.microsoft.com/office/drawing/2014/main" id="{1CBEA2A5-C350-C1B3-32B9-AB3306F2D753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3" name="OTLSHAPE_SLT_5ad511d693644fafbadfe828d02833cb_EndDate" hidden="1">
            <a:extLst>
              <a:ext uri="{FF2B5EF4-FFF2-40B4-BE49-F238E27FC236}">
                <a16:creationId xmlns:a16="http://schemas.microsoft.com/office/drawing/2014/main" id="{C87E55E8-B4C7-8827-84ED-80BE7C31E0FA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4" name="OTLSHAPE_SLT_5ad511d693644fafbadfe828d02833cb_JoinedDate" hidden="1">
            <a:extLst>
              <a:ext uri="{FF2B5EF4-FFF2-40B4-BE49-F238E27FC236}">
                <a16:creationId xmlns:a16="http://schemas.microsoft.com/office/drawing/2014/main" id="{9C34E3EA-4C3E-1FFD-515A-08EA0F947F37}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048893" y="5988092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1 - Dec 31</a:t>
            </a:r>
          </a:p>
        </p:txBody>
      </p:sp>
      <p:sp>
        <p:nvSpPr>
          <p:cNvPr id="226" name="OTLSHAPE_SLT_5ad511d693644fafbadfe828d02833cb_TextPercentage" hidden="1">
            <a:extLst>
              <a:ext uri="{FF2B5EF4-FFF2-40B4-BE49-F238E27FC236}">
                <a16:creationId xmlns:a16="http://schemas.microsoft.com/office/drawing/2014/main" id="{AD9EADED-BB75-22BA-4CD5-0128A083E788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1" name="OTLSHAPE_SLT_87f8dcc75d1a4f99bef394258adc7e69_Duration" hidden="1">
            <a:extLst>
              <a:ext uri="{FF2B5EF4-FFF2-40B4-BE49-F238E27FC236}">
                <a16:creationId xmlns:a16="http://schemas.microsoft.com/office/drawing/2014/main" id="{CCEFC955-66BC-EE4A-31CD-403C6901DBBF}"/>
              </a:ext>
            </a:extLst>
          </p:cNvPr>
          <p:cNvSpPr txBox="1"/>
          <p:nvPr>
            <p:custDataLst>
              <p:tags r:id="rId103"/>
            </p:custDataLst>
          </p:nvPr>
        </p:nvSpPr>
        <p:spPr>
          <a:xfrm>
            <a:off x="12700" y="-310466"/>
            <a:ext cx="393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 days</a:t>
            </a:r>
          </a:p>
        </p:txBody>
      </p:sp>
      <p:sp>
        <p:nvSpPr>
          <p:cNvPr id="252" name="OTLSHAPE_SLT_87f8dcc75d1a4f99bef394258adc7e69_StartDate" hidden="1">
            <a:extLst>
              <a:ext uri="{FF2B5EF4-FFF2-40B4-BE49-F238E27FC236}">
                <a16:creationId xmlns:a16="http://schemas.microsoft.com/office/drawing/2014/main" id="{D3B6402F-43E6-70DB-B50B-7B3D59D8162A}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3" name="OTLSHAPE_SLT_87f8dcc75d1a4f99bef394258adc7e69_EndDate" hidden="1">
            <a:extLst>
              <a:ext uri="{FF2B5EF4-FFF2-40B4-BE49-F238E27FC236}">
                <a16:creationId xmlns:a16="http://schemas.microsoft.com/office/drawing/2014/main" id="{B2CA8F0D-0622-52E9-9094-C3747BE50A76}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4" name="OTLSHAPE_SLT_87f8dcc75d1a4f99bef394258adc7e69_JoinedDate" hidden="1">
            <a:extLst>
              <a:ext uri="{FF2B5EF4-FFF2-40B4-BE49-F238E27FC236}">
                <a16:creationId xmlns:a16="http://schemas.microsoft.com/office/drawing/2014/main" id="{780559B4-6956-3831-C7B7-CBC36D3FAADE}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7110442" y="5999268"/>
            <a:ext cx="749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1 - Dec 31</a:t>
            </a:r>
          </a:p>
        </p:txBody>
      </p:sp>
      <p:sp>
        <p:nvSpPr>
          <p:cNvPr id="256" name="OTLSHAPE_SLT_87f8dcc75d1a4f99bef394258adc7e69_TextPercentage" hidden="1">
            <a:extLst>
              <a:ext uri="{FF2B5EF4-FFF2-40B4-BE49-F238E27FC236}">
                <a16:creationId xmlns:a16="http://schemas.microsoft.com/office/drawing/2014/main" id="{2833FCCE-16A0-8FA9-6BA3-942D9405956E}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2" name="OTLSHAPE_SLT_b079c4f870dd484eb5c561a0ffb912ec_Duration" hidden="1">
            <a:extLst>
              <a:ext uri="{FF2B5EF4-FFF2-40B4-BE49-F238E27FC236}">
                <a16:creationId xmlns:a16="http://schemas.microsoft.com/office/drawing/2014/main" id="{D762DF3D-3440-EE44-1DDE-F2905BD3D23C}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12700" y="-310466"/>
            <a:ext cx="393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67 days</a:t>
            </a:r>
          </a:p>
        </p:txBody>
      </p:sp>
      <p:sp>
        <p:nvSpPr>
          <p:cNvPr id="393" name="OTLSHAPE_SLT_b079c4f870dd484eb5c561a0ffb912ec_JoinedDate" hidden="1">
            <a:extLst>
              <a:ext uri="{FF2B5EF4-FFF2-40B4-BE49-F238E27FC236}">
                <a16:creationId xmlns:a16="http://schemas.microsoft.com/office/drawing/2014/main" id="{EE591A44-D2B7-2ACA-BC07-D802C9DE88BD}"/>
              </a:ext>
            </a:extLst>
          </p:cNvPr>
          <p:cNvSpPr txBox="1"/>
          <p:nvPr>
            <p:custDataLst>
              <p:tags r:id="rId109"/>
            </p:custDataLst>
          </p:nvPr>
        </p:nvSpPr>
        <p:spPr>
          <a:xfrm>
            <a:off x="12700" y="-535692"/>
            <a:ext cx="6096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Jul 1 - Oct 1</a:t>
            </a:r>
          </a:p>
        </p:txBody>
      </p:sp>
      <p:sp>
        <p:nvSpPr>
          <p:cNvPr id="394" name="OTLSHAPE_SLT_b079c4f870dd484eb5c561a0ffb912ec_StartDate" hidden="1">
            <a:extLst>
              <a:ext uri="{FF2B5EF4-FFF2-40B4-BE49-F238E27FC236}">
                <a16:creationId xmlns:a16="http://schemas.microsoft.com/office/drawing/2014/main" id="{37D784BA-22CE-3088-8460-20809CEF9F23}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5" name="OTLSHAPE_SLT_b079c4f870dd484eb5c561a0ffb912ec_EndDate" hidden="1">
            <a:extLst>
              <a:ext uri="{FF2B5EF4-FFF2-40B4-BE49-F238E27FC236}">
                <a16:creationId xmlns:a16="http://schemas.microsoft.com/office/drawing/2014/main" id="{5ACEC432-E17D-6769-CC4F-38A571D9F5F3}"/>
              </a:ext>
            </a:extLst>
          </p:cNvPr>
          <p:cNvSpPr txBox="1"/>
          <p:nvPr>
            <p:custDataLst>
              <p:tags r:id="rId111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7" name="OTLSHAPE_SLT_b079c4f870dd484eb5c561a0ffb912ec_TextPercentage" hidden="1">
            <a:extLst>
              <a:ext uri="{FF2B5EF4-FFF2-40B4-BE49-F238E27FC236}">
                <a16:creationId xmlns:a16="http://schemas.microsoft.com/office/drawing/2014/main" id="{02D2D212-4CF7-C922-D37B-2B0071C8EC7E}"/>
              </a:ext>
            </a:extLst>
          </p:cNvPr>
          <p:cNvSpPr txBox="1"/>
          <p:nvPr>
            <p:custDataLst>
              <p:tags r:id="rId112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0" name="OTLSHAPE_SLT_03612c37fbd34029a4e35a3fefbab578_Duration" hidden="1">
            <a:extLst>
              <a:ext uri="{FF2B5EF4-FFF2-40B4-BE49-F238E27FC236}">
                <a16:creationId xmlns:a16="http://schemas.microsoft.com/office/drawing/2014/main" id="{227B5857-B8DF-7490-3B94-B6B2A92A97D0}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250 days</a:t>
            </a:r>
          </a:p>
        </p:txBody>
      </p:sp>
      <p:sp>
        <p:nvSpPr>
          <p:cNvPr id="401" name="OTLSHAPE_SLT_03612c37fbd34029a4e35a3fefbab578_StartDate" hidden="1">
            <a:extLst>
              <a:ext uri="{FF2B5EF4-FFF2-40B4-BE49-F238E27FC236}">
                <a16:creationId xmlns:a16="http://schemas.microsoft.com/office/drawing/2014/main" id="{792EE062-936D-B3D8-01E9-9CEED7BFEB73}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2" name="OTLSHAPE_SLT_03612c37fbd34029a4e35a3fefbab578_EndDate" hidden="1">
            <a:extLst>
              <a:ext uri="{FF2B5EF4-FFF2-40B4-BE49-F238E27FC236}">
                <a16:creationId xmlns:a16="http://schemas.microsoft.com/office/drawing/2014/main" id="{64F95BAC-0751-E8E8-487A-A20F9BD86466}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3" name="OTLSHAPE_SLT_03612c37fbd34029a4e35a3fefbab578_JoinedDate" hidden="1">
            <a:extLst>
              <a:ext uri="{FF2B5EF4-FFF2-40B4-BE49-F238E27FC236}">
                <a16:creationId xmlns:a16="http://schemas.microsoft.com/office/drawing/2014/main" id="{A2471BBB-3D18-3D91-AC09-30052188B1EC}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2576317" y="4793509"/>
            <a:ext cx="7620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Jun 30 - Jun 15</a:t>
            </a:r>
          </a:p>
        </p:txBody>
      </p:sp>
      <p:sp>
        <p:nvSpPr>
          <p:cNvPr id="405" name="OTLSHAPE_SLT_03612c37fbd34029a4e35a3fefbab578_TextPercentage" hidden="1">
            <a:extLst>
              <a:ext uri="{FF2B5EF4-FFF2-40B4-BE49-F238E27FC236}">
                <a16:creationId xmlns:a16="http://schemas.microsoft.com/office/drawing/2014/main" id="{70ED0FF0-D189-2D7B-86ED-972E6D170CEB}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" name="OTLSHAPE_SLT_7f6227ac72f84eb7b6e96c105be5142e_Duration" hidden="1">
            <a:extLst>
              <a:ext uri="{FF2B5EF4-FFF2-40B4-BE49-F238E27FC236}">
                <a16:creationId xmlns:a16="http://schemas.microsoft.com/office/drawing/2014/main" id="{5D47C932-44F4-07F2-D733-7BD40B8AB6D4}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250 days</a:t>
            </a:r>
          </a:p>
        </p:txBody>
      </p:sp>
      <p:sp>
        <p:nvSpPr>
          <p:cNvPr id="420" name="OTLSHAPE_SLT_7f6227ac72f84eb7b6e96c105be5142e_StartDate" hidden="1">
            <a:extLst>
              <a:ext uri="{FF2B5EF4-FFF2-40B4-BE49-F238E27FC236}">
                <a16:creationId xmlns:a16="http://schemas.microsoft.com/office/drawing/2014/main" id="{3DD764ED-75CC-11EC-85C8-A6A04151EC03}"/>
              </a:ext>
            </a:extLst>
          </p:cNvPr>
          <p:cNvSpPr txBox="1"/>
          <p:nvPr>
            <p:custDataLst>
              <p:tags r:id="rId119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1" name="OTLSHAPE_SLT_7f6227ac72f84eb7b6e96c105be5142e_EndDate" hidden="1">
            <a:extLst>
              <a:ext uri="{FF2B5EF4-FFF2-40B4-BE49-F238E27FC236}">
                <a16:creationId xmlns:a16="http://schemas.microsoft.com/office/drawing/2014/main" id="{A2A9B7E4-2905-883C-2454-EBC5296707AD}"/>
              </a:ext>
            </a:extLst>
          </p:cNvPr>
          <p:cNvSpPr txBox="1"/>
          <p:nvPr>
            <p:custDataLst>
              <p:tags r:id="rId120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2" name="OTLSHAPE_SLT_7f6227ac72f84eb7b6e96c105be5142e_JoinedDate" hidden="1">
            <a:extLst>
              <a:ext uri="{FF2B5EF4-FFF2-40B4-BE49-F238E27FC236}">
                <a16:creationId xmlns:a16="http://schemas.microsoft.com/office/drawing/2014/main" id="{4E1A0736-309D-E374-6F27-0F644F04CF4C}"/>
              </a:ext>
            </a:extLst>
          </p:cNvPr>
          <p:cNvSpPr txBox="1"/>
          <p:nvPr>
            <p:custDataLst>
              <p:tags r:id="rId121"/>
            </p:custDataLst>
          </p:nvPr>
        </p:nvSpPr>
        <p:spPr>
          <a:xfrm>
            <a:off x="7407473" y="5358702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 1 - Dec 16</a:t>
            </a:r>
          </a:p>
        </p:txBody>
      </p:sp>
      <p:sp>
        <p:nvSpPr>
          <p:cNvPr id="424" name="OTLSHAPE_SLT_7f6227ac72f84eb7b6e96c105be5142e_TextPercentage" hidden="1">
            <a:extLst>
              <a:ext uri="{FF2B5EF4-FFF2-40B4-BE49-F238E27FC236}">
                <a16:creationId xmlns:a16="http://schemas.microsoft.com/office/drawing/2014/main" id="{40712CC5-43D4-AF60-DB62-BFA5AD3E8279}"/>
              </a:ext>
            </a:extLst>
          </p:cNvPr>
          <p:cNvSpPr txBox="1"/>
          <p:nvPr>
            <p:custDataLst>
              <p:tags r:id="rId122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" name="OTLSHAPE_SLT_7ee706f55bad4ebe8516f22a995b736b_Duration" hidden="1">
            <a:extLst>
              <a:ext uri="{FF2B5EF4-FFF2-40B4-BE49-F238E27FC236}">
                <a16:creationId xmlns:a16="http://schemas.microsoft.com/office/drawing/2014/main" id="{8009290B-74D5-7303-6FD2-0F27CB519ADF}"/>
              </a:ext>
            </a:extLst>
          </p:cNvPr>
          <p:cNvSpPr txBox="1"/>
          <p:nvPr>
            <p:custDataLst>
              <p:tags r:id="rId123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152 days</a:t>
            </a:r>
          </a:p>
        </p:txBody>
      </p:sp>
      <p:sp>
        <p:nvSpPr>
          <p:cNvPr id="40" name="OTLSHAPE_SLT_7ee706f55bad4ebe8516f22a995b736b_StartDate" hidden="1">
            <a:extLst>
              <a:ext uri="{FF2B5EF4-FFF2-40B4-BE49-F238E27FC236}">
                <a16:creationId xmlns:a16="http://schemas.microsoft.com/office/drawing/2014/main" id="{DEACFC45-AA7A-B53A-AE19-7CEA097F4321}"/>
              </a:ext>
            </a:extLst>
          </p:cNvPr>
          <p:cNvSpPr txBox="1"/>
          <p:nvPr>
            <p:custDataLst>
              <p:tags r:id="rId124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" name="OTLSHAPE_SLT_7ee706f55bad4ebe8516f22a995b736b_EndDate" hidden="1">
            <a:extLst>
              <a:ext uri="{FF2B5EF4-FFF2-40B4-BE49-F238E27FC236}">
                <a16:creationId xmlns:a16="http://schemas.microsoft.com/office/drawing/2014/main" id="{2B940B13-F300-EA37-010E-A6ACBC241018}"/>
              </a:ext>
            </a:extLst>
          </p:cNvPr>
          <p:cNvSpPr txBox="1"/>
          <p:nvPr>
            <p:custDataLst>
              <p:tags r:id="rId125"/>
            </p:custDataLst>
          </p:nvPr>
        </p:nvSpPr>
        <p:spPr>
          <a:xfrm>
            <a:off x="12700" y="-7963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OTLSHAPE_SLT_7ee706f55bad4ebe8516f22a995b736b_JoinedDate" hidden="1">
            <a:extLst>
              <a:ext uri="{FF2B5EF4-FFF2-40B4-BE49-F238E27FC236}">
                <a16:creationId xmlns:a16="http://schemas.microsoft.com/office/drawing/2014/main" id="{15703960-7C27-C4A0-E395-0997A0F92033}"/>
              </a:ext>
            </a:extLst>
          </p:cNvPr>
          <p:cNvSpPr txBox="1"/>
          <p:nvPr>
            <p:custDataLst>
              <p:tags r:id="rId126"/>
            </p:custDataLst>
          </p:nvPr>
        </p:nvSpPr>
        <p:spPr>
          <a:xfrm>
            <a:off x="3126696" y="1820703"/>
            <a:ext cx="749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2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Sep 1 - Mar 31</a:t>
            </a:r>
          </a:p>
        </p:txBody>
      </p:sp>
      <p:sp>
        <p:nvSpPr>
          <p:cNvPr id="44" name="OTLSHAPE_SLT_7ee706f55bad4ebe8516f22a995b736b_TextPercentage" hidden="1">
            <a:extLst>
              <a:ext uri="{FF2B5EF4-FFF2-40B4-BE49-F238E27FC236}">
                <a16:creationId xmlns:a16="http://schemas.microsoft.com/office/drawing/2014/main" id="{1AF903AB-0C3A-42E4-86EF-93A6176062E3}"/>
              </a:ext>
            </a:extLst>
          </p:cNvPr>
          <p:cNvSpPr txBox="1"/>
          <p:nvPr>
            <p:custDataLst>
              <p:tags r:id="rId127"/>
            </p:custDataLst>
          </p:nvPr>
        </p:nvSpPr>
        <p:spPr>
          <a:xfrm>
            <a:off x="12700" y="-268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2" name="OTLSHAPE_SLA_693e1c18a5144944a1d2f2d5fd1cc8b1_Date" hidden="1">
            <a:extLst>
              <a:ext uri="{FF2B5EF4-FFF2-40B4-BE49-F238E27FC236}">
                <a16:creationId xmlns:a16="http://schemas.microsoft.com/office/drawing/2014/main" id="{6B7284DB-DAFC-D56F-818B-472170F59F99}"/>
              </a:ext>
            </a:extLst>
          </p:cNvPr>
          <p:cNvSpPr txBox="1"/>
          <p:nvPr>
            <p:custDataLst>
              <p:tags r:id="rId128"/>
            </p:custDataLst>
          </p:nvPr>
        </p:nvSpPr>
        <p:spPr>
          <a:xfrm>
            <a:off x="3509730" y="726851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6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Aug 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9C6536-74A0-99A1-EADD-890962073AFC}"/>
              </a:ext>
            </a:extLst>
          </p:cNvPr>
          <p:cNvSpPr txBox="1">
            <a:spLocks/>
          </p:cNvSpPr>
          <p:nvPr/>
        </p:nvSpPr>
        <p:spPr>
          <a:xfrm>
            <a:off x="640080" y="101892"/>
            <a:ext cx="10719985" cy="403069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2400" b="0">
                <a:solidFill>
                  <a:srgbClr val="00B0F0"/>
                </a:solidFill>
                <a:ea typeface="+mj-ea"/>
                <a:cs typeface="+mj-cs"/>
              </a:defRPr>
            </a:lvl1pPr>
          </a:lstStyle>
          <a:p>
            <a:pPr algn="l"/>
            <a:r>
              <a:rPr lang="en-CA" altLang="zh-CN"/>
              <a:t>ARIEL - Milestones</a:t>
            </a:r>
            <a:endParaRPr lang="en-CA"/>
          </a:p>
        </p:txBody>
      </p:sp>
      <p:sp>
        <p:nvSpPr>
          <p:cNvPr id="13" name="OTLSHAPE_SL2A_69af3e27d16b4fbdba5091dbb355ff1c_BackgroundRectangle">
            <a:extLst>
              <a:ext uri="{FF2B5EF4-FFF2-40B4-BE49-F238E27FC236}">
                <a16:creationId xmlns:a16="http://schemas.microsoft.com/office/drawing/2014/main" id="{8DBECC07-6ACD-7C0B-8F6D-8E636C147B1B}"/>
              </a:ext>
            </a:extLst>
          </p:cNvPr>
          <p:cNvSpPr/>
          <p:nvPr>
            <p:custDataLst>
              <p:tags r:id="rId129"/>
            </p:custDataLst>
          </p:nvPr>
        </p:nvSpPr>
        <p:spPr>
          <a:xfrm>
            <a:off x="1107758" y="992594"/>
            <a:ext cx="10642600" cy="475319"/>
          </a:xfrm>
          <a:prstGeom prst="rect">
            <a:avLst/>
          </a:prstGeom>
          <a:solidFill>
            <a:schemeClr val="lt2">
              <a:alpha val="20000"/>
            </a:scheme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TLSHAPE_SL2A_a755246cb9f14bd493e92e78b8dd78c2_BackgroundRectangle">
            <a:extLst>
              <a:ext uri="{FF2B5EF4-FFF2-40B4-BE49-F238E27FC236}">
                <a16:creationId xmlns:a16="http://schemas.microsoft.com/office/drawing/2014/main" id="{B023AB38-0784-C510-55CC-57812C530759}"/>
              </a:ext>
            </a:extLst>
          </p:cNvPr>
          <p:cNvSpPr/>
          <p:nvPr>
            <p:custDataLst>
              <p:tags r:id="rId130"/>
            </p:custDataLst>
          </p:nvPr>
        </p:nvSpPr>
        <p:spPr>
          <a:xfrm>
            <a:off x="1107758" y="1467913"/>
            <a:ext cx="10642600" cy="1494875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TLSHAPE_SL2A_360fa8d372dd472f87a7fb72f290aa23_BackgroundRectangle">
            <a:extLst>
              <a:ext uri="{FF2B5EF4-FFF2-40B4-BE49-F238E27FC236}">
                <a16:creationId xmlns:a16="http://schemas.microsoft.com/office/drawing/2014/main" id="{CE5AB631-4239-C0E5-2F9E-C1881967A220}"/>
              </a:ext>
            </a:extLst>
          </p:cNvPr>
          <p:cNvSpPr/>
          <p:nvPr>
            <p:custDataLst>
              <p:tags r:id="rId131"/>
            </p:custDataLst>
          </p:nvPr>
        </p:nvSpPr>
        <p:spPr>
          <a:xfrm>
            <a:off x="1107758" y="2962787"/>
            <a:ext cx="10642600" cy="279400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TLSHAPE_SL2A_b15d71fc1c514d699c57b5b23d6b4094_BackgroundRectangle">
            <a:extLst>
              <a:ext uri="{FF2B5EF4-FFF2-40B4-BE49-F238E27FC236}">
                <a16:creationId xmlns:a16="http://schemas.microsoft.com/office/drawing/2014/main" id="{4478C3AC-9584-896A-FED5-A808F6F7B0AC}"/>
              </a:ext>
            </a:extLst>
          </p:cNvPr>
          <p:cNvSpPr/>
          <p:nvPr>
            <p:custDataLst>
              <p:tags r:id="rId132"/>
            </p:custDataLst>
          </p:nvPr>
        </p:nvSpPr>
        <p:spPr>
          <a:xfrm>
            <a:off x="1107758" y="3242187"/>
            <a:ext cx="10642600" cy="630343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TLSHAPE_SL2A_3f74358a0152443080a620e214786381_BackgroundRectangle">
            <a:extLst>
              <a:ext uri="{FF2B5EF4-FFF2-40B4-BE49-F238E27FC236}">
                <a16:creationId xmlns:a16="http://schemas.microsoft.com/office/drawing/2014/main" id="{34CBD7F2-B142-FD25-7658-85D9B9232F3C}"/>
              </a:ext>
            </a:extLst>
          </p:cNvPr>
          <p:cNvSpPr/>
          <p:nvPr>
            <p:custDataLst>
              <p:tags r:id="rId133"/>
            </p:custDataLst>
          </p:nvPr>
        </p:nvSpPr>
        <p:spPr>
          <a:xfrm>
            <a:off x="1107758" y="3872531"/>
            <a:ext cx="10642600" cy="630343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TLSHAPE_SL2A_fc9ccc78a79946e6a6d86de1c2a13dde_BackgroundRectangle">
            <a:extLst>
              <a:ext uri="{FF2B5EF4-FFF2-40B4-BE49-F238E27FC236}">
                <a16:creationId xmlns:a16="http://schemas.microsoft.com/office/drawing/2014/main" id="{F4B5895B-DAED-569B-ECF0-9DDD9B98E626}"/>
              </a:ext>
            </a:extLst>
          </p:cNvPr>
          <p:cNvSpPr/>
          <p:nvPr>
            <p:custDataLst>
              <p:tags r:id="rId134"/>
            </p:custDataLst>
          </p:nvPr>
        </p:nvSpPr>
        <p:spPr>
          <a:xfrm>
            <a:off x="1107758" y="4502874"/>
            <a:ext cx="10642600" cy="645837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TLSHAPE_SL2A_558a1e11992245b5a3aaf71058ae97ec_BackgroundRectangle">
            <a:extLst>
              <a:ext uri="{FF2B5EF4-FFF2-40B4-BE49-F238E27FC236}">
                <a16:creationId xmlns:a16="http://schemas.microsoft.com/office/drawing/2014/main" id="{29D866DC-556C-D399-C68B-467AD1275245}"/>
              </a:ext>
            </a:extLst>
          </p:cNvPr>
          <p:cNvSpPr/>
          <p:nvPr>
            <p:custDataLst>
              <p:tags r:id="rId135"/>
            </p:custDataLst>
          </p:nvPr>
        </p:nvSpPr>
        <p:spPr>
          <a:xfrm>
            <a:off x="1107758" y="5588555"/>
            <a:ext cx="10642600" cy="503555"/>
          </a:xfrm>
          <a:prstGeom prst="rect">
            <a:avLst/>
          </a:prstGeom>
          <a:solidFill>
            <a:srgbClr val="737373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OTLSHAPE_SL2A_b8a2aa007c464acf821182828e0a222b_BackgroundRectangle">
            <a:extLst>
              <a:ext uri="{FF2B5EF4-FFF2-40B4-BE49-F238E27FC236}">
                <a16:creationId xmlns:a16="http://schemas.microsoft.com/office/drawing/2014/main" id="{4620887C-2315-A079-0386-0869A5B5C41A}"/>
              </a:ext>
            </a:extLst>
          </p:cNvPr>
          <p:cNvSpPr/>
          <p:nvPr>
            <p:custDataLst>
              <p:tags r:id="rId136"/>
            </p:custDataLst>
          </p:nvPr>
        </p:nvSpPr>
        <p:spPr>
          <a:xfrm>
            <a:off x="1107758" y="5157855"/>
            <a:ext cx="10642600" cy="401743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CA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7" name="OTLSHAPE_SL_1b81fcc5c35b42e88e53416eb48b3c04_BackgroundRectangle">
            <a:extLst>
              <a:ext uri="{FF2B5EF4-FFF2-40B4-BE49-F238E27FC236}">
                <a16:creationId xmlns:a16="http://schemas.microsoft.com/office/drawing/2014/main" id="{6A5FDBE1-9295-CD99-2648-D483648F9BF5}"/>
              </a:ext>
            </a:extLst>
          </p:cNvPr>
          <p:cNvSpPr/>
          <p:nvPr>
            <p:custDataLst>
              <p:tags r:id="rId137"/>
            </p:custDataLst>
          </p:nvPr>
        </p:nvSpPr>
        <p:spPr>
          <a:xfrm>
            <a:off x="453793" y="6130210"/>
            <a:ext cx="11290300" cy="625898"/>
          </a:xfrm>
          <a:prstGeom prst="rect">
            <a:avLst/>
          </a:prstGeom>
          <a:solidFill>
            <a:srgbClr val="C8C8C8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7" name="OTLSHAPE_SL2AL_00000000000000000000000000000000_ShapeBelow0">
            <a:extLst>
              <a:ext uri="{FF2B5EF4-FFF2-40B4-BE49-F238E27FC236}">
                <a16:creationId xmlns:a16="http://schemas.microsoft.com/office/drawing/2014/main" id="{50174551-5143-A4ED-28F8-68EB631F0268}"/>
              </a:ext>
            </a:extLst>
          </p:cNvPr>
          <p:cNvCxnSpPr/>
          <p:nvPr>
            <p:custDataLst>
              <p:tags r:id="rId138"/>
            </p:custDataLst>
          </p:nvPr>
        </p:nvCxnSpPr>
        <p:spPr>
          <a:xfrm>
            <a:off x="1107758" y="1467913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OTLSHAPE_SL2AL_00000000000000000000000000000000_ShapeBelow1">
            <a:extLst>
              <a:ext uri="{FF2B5EF4-FFF2-40B4-BE49-F238E27FC236}">
                <a16:creationId xmlns:a16="http://schemas.microsoft.com/office/drawing/2014/main" id="{291F1BF7-481D-4F9A-AB46-6A6669085D12}"/>
              </a:ext>
            </a:extLst>
          </p:cNvPr>
          <p:cNvCxnSpPr/>
          <p:nvPr>
            <p:custDataLst>
              <p:tags r:id="rId139"/>
            </p:custDataLst>
          </p:nvPr>
        </p:nvCxnSpPr>
        <p:spPr>
          <a:xfrm>
            <a:off x="1107758" y="2962787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OTLSHAPE_SL2AL_00000000000000000000000000000000_ShapeBelow2">
            <a:extLst>
              <a:ext uri="{FF2B5EF4-FFF2-40B4-BE49-F238E27FC236}">
                <a16:creationId xmlns:a16="http://schemas.microsoft.com/office/drawing/2014/main" id="{BA67F19C-4479-09C1-F929-D1C47FD0C0C6}"/>
              </a:ext>
            </a:extLst>
          </p:cNvPr>
          <p:cNvCxnSpPr/>
          <p:nvPr>
            <p:custDataLst>
              <p:tags r:id="rId140"/>
            </p:custDataLst>
          </p:nvPr>
        </p:nvCxnSpPr>
        <p:spPr>
          <a:xfrm>
            <a:off x="1107758" y="3242187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OTLSHAPE_SL2AL_00000000000000000000000000000000_ShapeBelow3">
            <a:extLst>
              <a:ext uri="{FF2B5EF4-FFF2-40B4-BE49-F238E27FC236}">
                <a16:creationId xmlns:a16="http://schemas.microsoft.com/office/drawing/2014/main" id="{AEBEC726-10A2-FC04-C19F-A0E963361161}"/>
              </a:ext>
            </a:extLst>
          </p:cNvPr>
          <p:cNvCxnSpPr/>
          <p:nvPr>
            <p:custDataLst>
              <p:tags r:id="rId141"/>
            </p:custDataLst>
          </p:nvPr>
        </p:nvCxnSpPr>
        <p:spPr>
          <a:xfrm>
            <a:off x="1107758" y="3872531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OTLSHAPE_SL2AL_00000000000000000000000000000000_ShapeBelow4">
            <a:extLst>
              <a:ext uri="{FF2B5EF4-FFF2-40B4-BE49-F238E27FC236}">
                <a16:creationId xmlns:a16="http://schemas.microsoft.com/office/drawing/2014/main" id="{785C7530-C2B1-17C2-D186-5D15BF7E6AAC}"/>
              </a:ext>
            </a:extLst>
          </p:cNvPr>
          <p:cNvCxnSpPr/>
          <p:nvPr>
            <p:custDataLst>
              <p:tags r:id="rId142"/>
            </p:custDataLst>
          </p:nvPr>
        </p:nvCxnSpPr>
        <p:spPr>
          <a:xfrm>
            <a:off x="1107758" y="4502874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OTLSHAPE_SL2AL_00000000000000000000000000000000_ShapeBelow5">
            <a:extLst>
              <a:ext uri="{FF2B5EF4-FFF2-40B4-BE49-F238E27FC236}">
                <a16:creationId xmlns:a16="http://schemas.microsoft.com/office/drawing/2014/main" id="{0C614338-A638-D5BC-7F5B-0EE593DDDB7D}"/>
              </a:ext>
            </a:extLst>
          </p:cNvPr>
          <p:cNvCxnSpPr/>
          <p:nvPr>
            <p:custDataLst>
              <p:tags r:id="rId143"/>
            </p:custDataLst>
          </p:nvPr>
        </p:nvCxnSpPr>
        <p:spPr>
          <a:xfrm>
            <a:off x="1107758" y="5148711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TLSHAPE_TB_00000000000000000000000000000000_ScaleContainer">
            <a:extLst>
              <a:ext uri="{FF2B5EF4-FFF2-40B4-BE49-F238E27FC236}">
                <a16:creationId xmlns:a16="http://schemas.microsoft.com/office/drawing/2014/main" id="{D2CC4B17-A02B-3D64-4F55-4406AA1D8C19}"/>
              </a:ext>
            </a:extLst>
          </p:cNvPr>
          <p:cNvSpPr/>
          <p:nvPr>
            <p:custDataLst>
              <p:tags r:id="rId144"/>
            </p:custDataLst>
          </p:nvPr>
        </p:nvSpPr>
        <p:spPr>
          <a:xfrm>
            <a:off x="2199958" y="570446"/>
            <a:ext cx="9550400" cy="182880"/>
          </a:xfrm>
          <a:prstGeom prst="round2SameRect">
            <a:avLst/>
          </a:prstGeom>
          <a:solidFill>
            <a:srgbClr val="737373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OTLSHAPE_SL_5f4f88f0614d44a29dfc0bc98aa3f154_HeaderRectangle">
            <a:extLst>
              <a:ext uri="{FF2B5EF4-FFF2-40B4-BE49-F238E27FC236}">
                <a16:creationId xmlns:a16="http://schemas.microsoft.com/office/drawing/2014/main" id="{48F65EEC-DFC6-76E1-8C90-C6AB5E1E006E}"/>
              </a:ext>
            </a:extLst>
          </p:cNvPr>
          <p:cNvSpPr/>
          <p:nvPr>
            <p:custDataLst>
              <p:tags r:id="rId145"/>
            </p:custDataLst>
          </p:nvPr>
        </p:nvSpPr>
        <p:spPr>
          <a:xfrm>
            <a:off x="453793" y="992594"/>
            <a:ext cx="660400" cy="4557861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OTLSHAPE_SL_488aa171003c4fadaed5c04a7e36f551_HeaderRectangle">
            <a:extLst>
              <a:ext uri="{FF2B5EF4-FFF2-40B4-BE49-F238E27FC236}">
                <a16:creationId xmlns:a16="http://schemas.microsoft.com/office/drawing/2014/main" id="{A1108780-89D4-5081-782A-900FA95E1375}"/>
              </a:ext>
            </a:extLst>
          </p:cNvPr>
          <p:cNvSpPr/>
          <p:nvPr>
            <p:custDataLst>
              <p:tags r:id="rId146"/>
            </p:custDataLst>
          </p:nvPr>
        </p:nvSpPr>
        <p:spPr>
          <a:xfrm>
            <a:off x="453793" y="5588555"/>
            <a:ext cx="660400" cy="503555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OTLSHAPE_SL2A_69af3e27d16b4fbdba5091dbb355ff1c_HeaderRectangle">
            <a:extLst>
              <a:ext uri="{FF2B5EF4-FFF2-40B4-BE49-F238E27FC236}">
                <a16:creationId xmlns:a16="http://schemas.microsoft.com/office/drawing/2014/main" id="{F6964DEE-9928-7FFD-A0D2-D77A4F1E8728}"/>
              </a:ext>
            </a:extLst>
          </p:cNvPr>
          <p:cNvSpPr/>
          <p:nvPr>
            <p:custDataLst>
              <p:tags r:id="rId147"/>
            </p:custDataLst>
          </p:nvPr>
        </p:nvSpPr>
        <p:spPr>
          <a:xfrm>
            <a:off x="1107758" y="992594"/>
            <a:ext cx="965200" cy="475319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" name="OTLSHAPE_SL2A_a755246cb9f14bd493e92e78b8dd78c2_HeaderRectangle">
            <a:extLst>
              <a:ext uri="{FF2B5EF4-FFF2-40B4-BE49-F238E27FC236}">
                <a16:creationId xmlns:a16="http://schemas.microsoft.com/office/drawing/2014/main" id="{6DF39B09-AD3D-F5D8-ECF5-C05CB89A644B}"/>
              </a:ext>
            </a:extLst>
          </p:cNvPr>
          <p:cNvSpPr/>
          <p:nvPr>
            <p:custDataLst>
              <p:tags r:id="rId148"/>
            </p:custDataLst>
          </p:nvPr>
        </p:nvSpPr>
        <p:spPr>
          <a:xfrm>
            <a:off x="1107758" y="1467913"/>
            <a:ext cx="965200" cy="1494875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OTLSHAPE_SL2A_360fa8d372dd472f87a7fb72f290aa23_HeaderRectangle">
            <a:extLst>
              <a:ext uri="{FF2B5EF4-FFF2-40B4-BE49-F238E27FC236}">
                <a16:creationId xmlns:a16="http://schemas.microsoft.com/office/drawing/2014/main" id="{5F565837-241F-789F-FFDA-7B01C0E8C452}"/>
              </a:ext>
            </a:extLst>
          </p:cNvPr>
          <p:cNvSpPr/>
          <p:nvPr>
            <p:custDataLst>
              <p:tags r:id="rId149"/>
            </p:custDataLst>
          </p:nvPr>
        </p:nvSpPr>
        <p:spPr>
          <a:xfrm>
            <a:off x="1107758" y="2962787"/>
            <a:ext cx="965200" cy="279400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OTLSHAPE_SL2A_b15d71fc1c514d699c57b5b23d6b4094_HeaderRectangle">
            <a:extLst>
              <a:ext uri="{FF2B5EF4-FFF2-40B4-BE49-F238E27FC236}">
                <a16:creationId xmlns:a16="http://schemas.microsoft.com/office/drawing/2014/main" id="{7709619B-9122-F20A-E62F-32856C6396F2}"/>
              </a:ext>
            </a:extLst>
          </p:cNvPr>
          <p:cNvSpPr/>
          <p:nvPr>
            <p:custDataLst>
              <p:tags r:id="rId150"/>
            </p:custDataLst>
          </p:nvPr>
        </p:nvSpPr>
        <p:spPr>
          <a:xfrm>
            <a:off x="1107758" y="3242187"/>
            <a:ext cx="965200" cy="630343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OTLSHAPE_SL2A_3f74358a0152443080a620e214786381_HeaderRectangle">
            <a:extLst>
              <a:ext uri="{FF2B5EF4-FFF2-40B4-BE49-F238E27FC236}">
                <a16:creationId xmlns:a16="http://schemas.microsoft.com/office/drawing/2014/main" id="{8963F045-0F5F-AD38-160F-A30CEB59E17E}"/>
              </a:ext>
            </a:extLst>
          </p:cNvPr>
          <p:cNvSpPr/>
          <p:nvPr>
            <p:custDataLst>
              <p:tags r:id="rId151"/>
            </p:custDataLst>
          </p:nvPr>
        </p:nvSpPr>
        <p:spPr>
          <a:xfrm>
            <a:off x="1107758" y="3872531"/>
            <a:ext cx="965200" cy="630343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OTLSHAPE_SL2A_fc9ccc78a79946e6a6d86de1c2a13dde_HeaderRectangle">
            <a:extLst>
              <a:ext uri="{FF2B5EF4-FFF2-40B4-BE49-F238E27FC236}">
                <a16:creationId xmlns:a16="http://schemas.microsoft.com/office/drawing/2014/main" id="{61D03335-0B23-E1C8-2591-1FEAA47E4AE9}"/>
              </a:ext>
            </a:extLst>
          </p:cNvPr>
          <p:cNvSpPr/>
          <p:nvPr>
            <p:custDataLst>
              <p:tags r:id="rId152"/>
            </p:custDataLst>
          </p:nvPr>
        </p:nvSpPr>
        <p:spPr>
          <a:xfrm>
            <a:off x="1107758" y="4502874"/>
            <a:ext cx="965200" cy="645837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6" name="OTLSHAPE_SL2A_558a1e11992245b5a3aaf71058ae97ec_HeaderRectangle">
            <a:extLst>
              <a:ext uri="{FF2B5EF4-FFF2-40B4-BE49-F238E27FC236}">
                <a16:creationId xmlns:a16="http://schemas.microsoft.com/office/drawing/2014/main" id="{64E0A137-E46E-CC31-6807-59D9B468947E}"/>
              </a:ext>
            </a:extLst>
          </p:cNvPr>
          <p:cNvSpPr/>
          <p:nvPr>
            <p:custDataLst>
              <p:tags r:id="rId153"/>
            </p:custDataLst>
          </p:nvPr>
        </p:nvSpPr>
        <p:spPr>
          <a:xfrm>
            <a:off x="1107758" y="5588555"/>
            <a:ext cx="965200" cy="503555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OTLSHAPE_TB_00000000000000000000000000000000_MiddleScaleContainer">
            <a:extLst>
              <a:ext uri="{FF2B5EF4-FFF2-40B4-BE49-F238E27FC236}">
                <a16:creationId xmlns:a16="http://schemas.microsoft.com/office/drawing/2014/main" id="{8FB3A714-B8A0-D356-495E-B35B8ED69314}"/>
              </a:ext>
            </a:extLst>
          </p:cNvPr>
          <p:cNvSpPr/>
          <p:nvPr>
            <p:custDataLst>
              <p:tags r:id="rId154"/>
            </p:custDataLst>
          </p:nvPr>
        </p:nvSpPr>
        <p:spPr>
          <a:xfrm>
            <a:off x="2199958" y="762470"/>
            <a:ext cx="9550400" cy="182880"/>
          </a:xfrm>
          <a:prstGeom prst="round2SameRect">
            <a:avLst>
              <a:gd name="adj1" fmla="val 0"/>
              <a:gd name="adj2" fmla="val 16667"/>
            </a:avLst>
          </a:prstGeom>
          <a:solidFill>
            <a:srgbClr val="737373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OTLSHAPE_SL2A_b8a2aa007c464acf821182828e0a222b_HeaderRectangle">
            <a:extLst>
              <a:ext uri="{FF2B5EF4-FFF2-40B4-BE49-F238E27FC236}">
                <a16:creationId xmlns:a16="http://schemas.microsoft.com/office/drawing/2014/main" id="{F5930588-5829-29F2-E351-BFA77E6E960D}"/>
              </a:ext>
            </a:extLst>
          </p:cNvPr>
          <p:cNvSpPr/>
          <p:nvPr>
            <p:custDataLst>
              <p:tags r:id="rId155"/>
            </p:custDataLst>
          </p:nvPr>
        </p:nvSpPr>
        <p:spPr>
          <a:xfrm>
            <a:off x="1107758" y="5148711"/>
            <a:ext cx="965200" cy="401743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OTLSHAPE_SL_1b81fcc5c35b42e88e53416eb48b3c04_HeaderRectangle">
            <a:extLst>
              <a:ext uri="{FF2B5EF4-FFF2-40B4-BE49-F238E27FC236}">
                <a16:creationId xmlns:a16="http://schemas.microsoft.com/office/drawing/2014/main" id="{854518B2-F5F7-77F2-B47F-20C06E363C65}"/>
              </a:ext>
            </a:extLst>
          </p:cNvPr>
          <p:cNvSpPr/>
          <p:nvPr>
            <p:custDataLst>
              <p:tags r:id="rId156"/>
            </p:custDataLst>
          </p:nvPr>
        </p:nvSpPr>
        <p:spPr>
          <a:xfrm>
            <a:off x="453793" y="6130210"/>
            <a:ext cx="1625600" cy="625898"/>
          </a:xfrm>
          <a:prstGeom prst="rect">
            <a:avLst/>
          </a:prstGeom>
          <a:solidFill>
            <a:srgbClr val="2F3699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0" name="OTLSHAPE_G_00000000000000000000000000000000_ShapeBelow0">
            <a:extLst>
              <a:ext uri="{FF2B5EF4-FFF2-40B4-BE49-F238E27FC236}">
                <a16:creationId xmlns:a16="http://schemas.microsoft.com/office/drawing/2014/main" id="{D2D0BFF1-27C4-EB22-BD58-EF329E8CB549}"/>
              </a:ext>
            </a:extLst>
          </p:cNvPr>
          <p:cNvCxnSpPr/>
          <p:nvPr>
            <p:custDataLst>
              <p:tags r:id="rId157"/>
            </p:custDataLst>
          </p:nvPr>
        </p:nvCxnSpPr>
        <p:spPr>
          <a:xfrm>
            <a:off x="2983893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OTLSHAPE_G_00000000000000000000000000000000_ShapeBelow1">
            <a:extLst>
              <a:ext uri="{FF2B5EF4-FFF2-40B4-BE49-F238E27FC236}">
                <a16:creationId xmlns:a16="http://schemas.microsoft.com/office/drawing/2014/main" id="{439B8DD9-ED60-C30E-2C17-8E724BDF7191}"/>
              </a:ext>
            </a:extLst>
          </p:cNvPr>
          <p:cNvCxnSpPr/>
          <p:nvPr>
            <p:custDataLst>
              <p:tags r:id="rId158"/>
            </p:custDataLst>
          </p:nvPr>
        </p:nvCxnSpPr>
        <p:spPr>
          <a:xfrm>
            <a:off x="3776537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OTLSHAPE_G_00000000000000000000000000000000_ShapeBelow2">
            <a:extLst>
              <a:ext uri="{FF2B5EF4-FFF2-40B4-BE49-F238E27FC236}">
                <a16:creationId xmlns:a16="http://schemas.microsoft.com/office/drawing/2014/main" id="{B3AC081F-987F-001E-9EAE-9F092147F633}"/>
              </a:ext>
            </a:extLst>
          </p:cNvPr>
          <p:cNvCxnSpPr/>
          <p:nvPr>
            <p:custDataLst>
              <p:tags r:id="rId159"/>
            </p:custDataLst>
          </p:nvPr>
        </p:nvCxnSpPr>
        <p:spPr>
          <a:xfrm>
            <a:off x="4656552" y="888851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OTLSHAPE_G_00000000000000000000000000000000_ShapeBelow3">
            <a:extLst>
              <a:ext uri="{FF2B5EF4-FFF2-40B4-BE49-F238E27FC236}">
                <a16:creationId xmlns:a16="http://schemas.microsoft.com/office/drawing/2014/main" id="{A9EEA45D-8B2E-2B6E-AFDA-58D127C65EEE}"/>
              </a:ext>
            </a:extLst>
          </p:cNvPr>
          <p:cNvCxnSpPr/>
          <p:nvPr>
            <p:custDataLst>
              <p:tags r:id="rId160"/>
            </p:custDataLst>
          </p:nvPr>
        </p:nvCxnSpPr>
        <p:spPr>
          <a:xfrm>
            <a:off x="5379248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OTLSHAPE_G_00000000000000000000000000000000_ShapeBelow4">
            <a:extLst>
              <a:ext uri="{FF2B5EF4-FFF2-40B4-BE49-F238E27FC236}">
                <a16:creationId xmlns:a16="http://schemas.microsoft.com/office/drawing/2014/main" id="{1558264D-4B95-E632-8121-923EE6527DAC}"/>
              </a:ext>
            </a:extLst>
          </p:cNvPr>
          <p:cNvCxnSpPr/>
          <p:nvPr>
            <p:custDataLst>
              <p:tags r:id="rId161"/>
            </p:custDataLst>
          </p:nvPr>
        </p:nvCxnSpPr>
        <p:spPr>
          <a:xfrm>
            <a:off x="6163182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OTLSHAPE_G_00000000000000000000000000000000_ShapeBelow5">
            <a:extLst>
              <a:ext uri="{FF2B5EF4-FFF2-40B4-BE49-F238E27FC236}">
                <a16:creationId xmlns:a16="http://schemas.microsoft.com/office/drawing/2014/main" id="{129A4CC3-6AA4-1FD6-80D5-9533E6B57E9D}"/>
              </a:ext>
            </a:extLst>
          </p:cNvPr>
          <p:cNvCxnSpPr/>
          <p:nvPr>
            <p:custDataLst>
              <p:tags r:id="rId162"/>
            </p:custDataLst>
          </p:nvPr>
        </p:nvCxnSpPr>
        <p:spPr>
          <a:xfrm>
            <a:off x="6955827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OTLSHAPE_G_00000000000000000000000000000000_ShapeBelow6">
            <a:extLst>
              <a:ext uri="{FF2B5EF4-FFF2-40B4-BE49-F238E27FC236}">
                <a16:creationId xmlns:a16="http://schemas.microsoft.com/office/drawing/2014/main" id="{27EC7EE2-4DD5-3533-D3D6-0B0185917A18}"/>
              </a:ext>
            </a:extLst>
          </p:cNvPr>
          <p:cNvCxnSpPr/>
          <p:nvPr>
            <p:custDataLst>
              <p:tags r:id="rId163"/>
            </p:custDataLst>
          </p:nvPr>
        </p:nvCxnSpPr>
        <p:spPr>
          <a:xfrm>
            <a:off x="7757183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OTLSHAPE_G_00000000000000000000000000000000_ShapeBelow7">
            <a:extLst>
              <a:ext uri="{FF2B5EF4-FFF2-40B4-BE49-F238E27FC236}">
                <a16:creationId xmlns:a16="http://schemas.microsoft.com/office/drawing/2014/main" id="{C4EFAEC8-F2CD-31BA-0383-C3ADF937E5B2}"/>
              </a:ext>
            </a:extLst>
          </p:cNvPr>
          <p:cNvCxnSpPr/>
          <p:nvPr>
            <p:custDataLst>
              <p:tags r:id="rId164"/>
            </p:custDataLst>
          </p:nvPr>
        </p:nvCxnSpPr>
        <p:spPr>
          <a:xfrm>
            <a:off x="8558538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OTLSHAPE_G_00000000000000000000000000000000_ShapeBelow8">
            <a:extLst>
              <a:ext uri="{FF2B5EF4-FFF2-40B4-BE49-F238E27FC236}">
                <a16:creationId xmlns:a16="http://schemas.microsoft.com/office/drawing/2014/main" id="{A0A0D7FF-CC3A-BB1F-66F1-D1AE49CD3EB3}"/>
              </a:ext>
            </a:extLst>
          </p:cNvPr>
          <p:cNvCxnSpPr/>
          <p:nvPr>
            <p:custDataLst>
              <p:tags r:id="rId165"/>
            </p:custDataLst>
          </p:nvPr>
        </p:nvCxnSpPr>
        <p:spPr>
          <a:xfrm>
            <a:off x="9342472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OTLSHAPE_G_00000000000000000000000000000000_ShapeBelow9">
            <a:extLst>
              <a:ext uri="{FF2B5EF4-FFF2-40B4-BE49-F238E27FC236}">
                <a16:creationId xmlns:a16="http://schemas.microsoft.com/office/drawing/2014/main" id="{35FFE5A7-0739-474E-CD9A-4D7C3C34FD48}"/>
              </a:ext>
            </a:extLst>
          </p:cNvPr>
          <p:cNvCxnSpPr/>
          <p:nvPr>
            <p:custDataLst>
              <p:tags r:id="rId166"/>
            </p:custDataLst>
          </p:nvPr>
        </p:nvCxnSpPr>
        <p:spPr>
          <a:xfrm>
            <a:off x="10135118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OTLSHAPE_G_00000000000000000000000000000000_ShapeBelow10">
            <a:extLst>
              <a:ext uri="{FF2B5EF4-FFF2-40B4-BE49-F238E27FC236}">
                <a16:creationId xmlns:a16="http://schemas.microsoft.com/office/drawing/2014/main" id="{7231CD59-691E-B28A-CFF6-BEE72F2DEF00}"/>
              </a:ext>
            </a:extLst>
          </p:cNvPr>
          <p:cNvCxnSpPr/>
          <p:nvPr>
            <p:custDataLst>
              <p:tags r:id="rId167"/>
            </p:custDataLst>
          </p:nvPr>
        </p:nvCxnSpPr>
        <p:spPr>
          <a:xfrm>
            <a:off x="10936473" y="954494"/>
            <a:ext cx="0" cy="5801614"/>
          </a:xfrm>
          <a:prstGeom prst="line">
            <a:avLst/>
          </a:prstGeom>
          <a:ln w="635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OTLSHAPE_SLT_803d49c3502043a2a32d0efe6105c72d_Shape">
            <a:extLst>
              <a:ext uri="{FF2B5EF4-FFF2-40B4-BE49-F238E27FC236}">
                <a16:creationId xmlns:a16="http://schemas.microsoft.com/office/drawing/2014/main" id="{07E8A900-B69C-8E89-206C-3B97C001A04E}"/>
              </a:ext>
            </a:extLst>
          </p:cNvPr>
          <p:cNvSpPr/>
          <p:nvPr>
            <p:custDataLst>
              <p:tags r:id="rId168"/>
            </p:custDataLst>
          </p:nvPr>
        </p:nvSpPr>
        <p:spPr>
          <a:xfrm>
            <a:off x="2199958" y="1226613"/>
            <a:ext cx="18669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OTLSHAPE_SLT_3a0f17a2257741b5bbe69ca6986151cc_Shape">
            <a:extLst>
              <a:ext uri="{FF2B5EF4-FFF2-40B4-BE49-F238E27FC236}">
                <a16:creationId xmlns:a16="http://schemas.microsoft.com/office/drawing/2014/main" id="{20997968-AD26-EC71-48E2-283FD9FFC87E}"/>
              </a:ext>
            </a:extLst>
          </p:cNvPr>
          <p:cNvSpPr/>
          <p:nvPr>
            <p:custDataLst>
              <p:tags r:id="rId169"/>
            </p:custDataLst>
          </p:nvPr>
        </p:nvSpPr>
        <p:spPr>
          <a:xfrm>
            <a:off x="2199958" y="1506013"/>
            <a:ext cx="21209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3" name="OTLSHAPE_SLT_1d5df9ec011640e9aeb2188e87f95a54_Shape">
            <a:extLst>
              <a:ext uri="{FF2B5EF4-FFF2-40B4-BE49-F238E27FC236}">
                <a16:creationId xmlns:a16="http://schemas.microsoft.com/office/drawing/2014/main" id="{378AF65B-42E4-F274-62B5-4A485B199902}"/>
              </a:ext>
            </a:extLst>
          </p:cNvPr>
          <p:cNvSpPr/>
          <p:nvPr>
            <p:custDataLst>
              <p:tags r:id="rId170"/>
            </p:custDataLst>
          </p:nvPr>
        </p:nvSpPr>
        <p:spPr>
          <a:xfrm>
            <a:off x="2199958" y="3000887"/>
            <a:ext cx="63627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1" name="OTLSHAPE_SLT_b6cb667afcb24550a99081d3af728990_Shape">
            <a:extLst>
              <a:ext uri="{FF2B5EF4-FFF2-40B4-BE49-F238E27FC236}">
                <a16:creationId xmlns:a16="http://schemas.microsoft.com/office/drawing/2014/main" id="{67052731-3DBE-D204-D5B3-144CE183415C}"/>
              </a:ext>
            </a:extLst>
          </p:cNvPr>
          <p:cNvSpPr/>
          <p:nvPr>
            <p:custDataLst>
              <p:tags r:id="rId171"/>
            </p:custDataLst>
          </p:nvPr>
        </p:nvSpPr>
        <p:spPr>
          <a:xfrm>
            <a:off x="2199958" y="3631231"/>
            <a:ext cx="31877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" name="OTLSHAPE_SLT_078c9e0d0dab4fe18fbf00704bb46e44_Shape">
            <a:extLst>
              <a:ext uri="{FF2B5EF4-FFF2-40B4-BE49-F238E27FC236}">
                <a16:creationId xmlns:a16="http://schemas.microsoft.com/office/drawing/2014/main" id="{04DBE99C-EBEF-C1ED-4A4E-F2FEE89E1B24}"/>
              </a:ext>
            </a:extLst>
          </p:cNvPr>
          <p:cNvSpPr/>
          <p:nvPr>
            <p:custDataLst>
              <p:tags r:id="rId172"/>
            </p:custDataLst>
          </p:nvPr>
        </p:nvSpPr>
        <p:spPr>
          <a:xfrm>
            <a:off x="5370538" y="3631231"/>
            <a:ext cx="21463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" name="OTLSHAPE_SLT_38527d84173a49879b5dc93d4f3fbb2d_Shape">
            <a:extLst>
              <a:ext uri="{FF2B5EF4-FFF2-40B4-BE49-F238E27FC236}">
                <a16:creationId xmlns:a16="http://schemas.microsoft.com/office/drawing/2014/main" id="{F70D71C2-46F2-4039-1F8F-338AD65F3690}"/>
              </a:ext>
            </a:extLst>
          </p:cNvPr>
          <p:cNvSpPr/>
          <p:nvPr>
            <p:custDataLst>
              <p:tags r:id="rId173"/>
            </p:custDataLst>
          </p:nvPr>
        </p:nvSpPr>
        <p:spPr>
          <a:xfrm>
            <a:off x="7495871" y="3631231"/>
            <a:ext cx="10668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" name="OTLSHAPE_SLT_810167926e9b484a83d5c0ab182a7919_Shape">
            <a:extLst>
              <a:ext uri="{FF2B5EF4-FFF2-40B4-BE49-F238E27FC236}">
                <a16:creationId xmlns:a16="http://schemas.microsoft.com/office/drawing/2014/main" id="{B82A446E-1999-0583-9108-5B48853C205B}"/>
              </a:ext>
            </a:extLst>
          </p:cNvPr>
          <p:cNvSpPr/>
          <p:nvPr>
            <p:custDataLst>
              <p:tags r:id="rId174"/>
            </p:custDataLst>
          </p:nvPr>
        </p:nvSpPr>
        <p:spPr>
          <a:xfrm>
            <a:off x="2199958" y="4261574"/>
            <a:ext cx="37084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OTLSHAPE_SLT_622b91ac0512441583daa1e60f256c9e_Shape">
            <a:extLst>
              <a:ext uri="{FF2B5EF4-FFF2-40B4-BE49-F238E27FC236}">
                <a16:creationId xmlns:a16="http://schemas.microsoft.com/office/drawing/2014/main" id="{F9C65F1E-D481-92AB-750C-DB7293D2BAFD}"/>
              </a:ext>
            </a:extLst>
          </p:cNvPr>
          <p:cNvSpPr/>
          <p:nvPr>
            <p:custDataLst>
              <p:tags r:id="rId175"/>
            </p:custDataLst>
          </p:nvPr>
        </p:nvSpPr>
        <p:spPr>
          <a:xfrm>
            <a:off x="5893161" y="4261574"/>
            <a:ext cx="24130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" name="OTLSHAPE_SLT_22af7dd6db62470aa8e604fbcbfae9ae_Shape">
            <a:extLst>
              <a:ext uri="{FF2B5EF4-FFF2-40B4-BE49-F238E27FC236}">
                <a16:creationId xmlns:a16="http://schemas.microsoft.com/office/drawing/2014/main" id="{0F8E55EE-A836-97B1-BDBC-DC7D728F44F0}"/>
              </a:ext>
            </a:extLst>
          </p:cNvPr>
          <p:cNvSpPr/>
          <p:nvPr>
            <p:custDataLst>
              <p:tags r:id="rId176"/>
            </p:custDataLst>
          </p:nvPr>
        </p:nvSpPr>
        <p:spPr>
          <a:xfrm>
            <a:off x="8288516" y="4261574"/>
            <a:ext cx="7874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OTLSHAPE_SLT_87f8dcc75d1a4f99bef394258adc7e69_Shape">
            <a:extLst>
              <a:ext uri="{FF2B5EF4-FFF2-40B4-BE49-F238E27FC236}">
                <a16:creationId xmlns:a16="http://schemas.microsoft.com/office/drawing/2014/main" id="{9EDA984A-2E49-282A-C99C-43E091A56A28}"/>
              </a:ext>
            </a:extLst>
          </p:cNvPr>
          <p:cNvSpPr/>
          <p:nvPr>
            <p:custDataLst>
              <p:tags r:id="rId177"/>
            </p:custDataLst>
          </p:nvPr>
        </p:nvSpPr>
        <p:spPr>
          <a:xfrm>
            <a:off x="8288516" y="5850810"/>
            <a:ext cx="2794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1" name="OTLSHAPE_SLT_b079c4f870dd484eb5c561a0ffb912ec_Shape">
            <a:extLst>
              <a:ext uri="{FF2B5EF4-FFF2-40B4-BE49-F238E27FC236}">
                <a16:creationId xmlns:a16="http://schemas.microsoft.com/office/drawing/2014/main" id="{D381735F-5A78-47E3-1690-CD79CB7FE932}"/>
              </a:ext>
            </a:extLst>
          </p:cNvPr>
          <p:cNvSpPr/>
          <p:nvPr>
            <p:custDataLst>
              <p:tags r:id="rId178"/>
            </p:custDataLst>
          </p:nvPr>
        </p:nvSpPr>
        <p:spPr>
          <a:xfrm>
            <a:off x="6955827" y="5850810"/>
            <a:ext cx="8128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8" name="OTLSHAPE_SLT_03612c37fbd34029a4e35a3fefbab578_Shape">
            <a:extLst>
              <a:ext uri="{FF2B5EF4-FFF2-40B4-BE49-F238E27FC236}">
                <a16:creationId xmlns:a16="http://schemas.microsoft.com/office/drawing/2014/main" id="{8651D48D-7D3A-E78E-7018-89AB77E15714}"/>
              </a:ext>
            </a:extLst>
          </p:cNvPr>
          <p:cNvSpPr/>
          <p:nvPr>
            <p:custDataLst>
              <p:tags r:id="rId179"/>
            </p:custDataLst>
          </p:nvPr>
        </p:nvSpPr>
        <p:spPr>
          <a:xfrm>
            <a:off x="3776532" y="5626655"/>
            <a:ext cx="3060700" cy="186055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9" name="OTLSHAPE_SLT_7f6227ac72f84eb7b6e96c105be5142e_Shape">
            <a:extLst>
              <a:ext uri="{FF2B5EF4-FFF2-40B4-BE49-F238E27FC236}">
                <a16:creationId xmlns:a16="http://schemas.microsoft.com/office/drawing/2014/main" id="{A862B68F-6871-C610-8206-A071A1AA4CFA}"/>
              </a:ext>
            </a:extLst>
          </p:cNvPr>
          <p:cNvSpPr/>
          <p:nvPr>
            <p:custDataLst>
              <p:tags r:id="rId180"/>
            </p:custDataLst>
          </p:nvPr>
        </p:nvSpPr>
        <p:spPr>
          <a:xfrm>
            <a:off x="8558538" y="6168310"/>
            <a:ext cx="3060700" cy="186055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0" name="OTLSHAPE_SLT_7ee706f55bad4ebe8516f22a995b736b_Shape">
            <a:extLst>
              <a:ext uri="{FF2B5EF4-FFF2-40B4-BE49-F238E27FC236}">
                <a16:creationId xmlns:a16="http://schemas.microsoft.com/office/drawing/2014/main" id="{51758792-1208-CC0D-A578-273FA4B35868}"/>
              </a:ext>
            </a:extLst>
          </p:cNvPr>
          <p:cNvSpPr/>
          <p:nvPr>
            <p:custDataLst>
              <p:tags r:id="rId181"/>
            </p:custDataLst>
          </p:nvPr>
        </p:nvSpPr>
        <p:spPr>
          <a:xfrm>
            <a:off x="4211090" y="1515158"/>
            <a:ext cx="2183723" cy="186054"/>
          </a:xfrm>
          <a:prstGeom prst="chevron">
            <a:avLst/>
          </a:prstGeom>
          <a:solidFill>
            <a:srgbClr val="78206E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OTLSHAPE_TB_00000000000000000000000000000000_ElapsedTime">
            <a:extLst>
              <a:ext uri="{FF2B5EF4-FFF2-40B4-BE49-F238E27FC236}">
                <a16:creationId xmlns:a16="http://schemas.microsoft.com/office/drawing/2014/main" id="{1828797A-737E-18ED-E2DA-E8A2F9EFF12F}"/>
              </a:ext>
            </a:extLst>
          </p:cNvPr>
          <p:cNvSpPr/>
          <p:nvPr>
            <p:custDataLst>
              <p:tags r:id="rId182"/>
            </p:custDataLst>
          </p:nvPr>
        </p:nvSpPr>
        <p:spPr>
          <a:xfrm>
            <a:off x="2199957" y="579971"/>
            <a:ext cx="3963225" cy="337774"/>
          </a:xfrm>
          <a:prstGeom prst="rect">
            <a:avLst/>
          </a:prstGeom>
          <a:solidFill>
            <a:schemeClr val="accent5">
              <a:alpha val="30196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OTLSHAPE_SLT_803d49c3502043a2a32d0efe6105c72d_ShapePercentage">
            <a:extLst>
              <a:ext uri="{FF2B5EF4-FFF2-40B4-BE49-F238E27FC236}">
                <a16:creationId xmlns:a16="http://schemas.microsoft.com/office/drawing/2014/main" id="{F635F937-94AF-36FB-197D-7CA1CCDC1F3A}"/>
              </a:ext>
            </a:extLst>
          </p:cNvPr>
          <p:cNvSpPr/>
          <p:nvPr>
            <p:custDataLst>
              <p:tags r:id="rId183"/>
            </p:custDataLst>
          </p:nvPr>
        </p:nvSpPr>
        <p:spPr>
          <a:xfrm>
            <a:off x="2199958" y="1226613"/>
            <a:ext cx="1866900" cy="203200"/>
          </a:xfrm>
          <a:prstGeom prst="chevron">
            <a:avLst/>
          </a:prstGeom>
          <a:solidFill>
            <a:srgbClr val="1AAA42">
              <a:alpha val="3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2" name="OTLSHAPE_SLM_1acae2f712d94a9abdea5a7f8308e38d_Shape">
            <a:extLst>
              <a:ext uri="{FF2B5EF4-FFF2-40B4-BE49-F238E27FC236}">
                <a16:creationId xmlns:a16="http://schemas.microsoft.com/office/drawing/2014/main" id="{EC32AF8D-DE1E-8A54-28D7-B5F7C9DB7002}"/>
              </a:ext>
            </a:extLst>
          </p:cNvPr>
          <p:cNvSpPr/>
          <p:nvPr>
            <p:custDataLst>
              <p:tags r:id="rId184"/>
            </p:custDataLst>
          </p:nvPr>
        </p:nvSpPr>
        <p:spPr>
          <a:xfrm>
            <a:off x="11400310" y="6466337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OTLSHAPE_SL_5f4f88f0614d44a29dfc0bc98aa3f154_Header">
            <a:extLst>
              <a:ext uri="{FF2B5EF4-FFF2-40B4-BE49-F238E27FC236}">
                <a16:creationId xmlns:a16="http://schemas.microsoft.com/office/drawing/2014/main" id="{62634C1C-0437-AEB2-47E9-DA1777506A63}"/>
              </a:ext>
            </a:extLst>
          </p:cNvPr>
          <p:cNvSpPr txBox="1"/>
          <p:nvPr>
            <p:custDataLst>
              <p:tags r:id="rId185"/>
            </p:custDataLst>
          </p:nvPr>
        </p:nvSpPr>
        <p:spPr>
          <a:xfrm>
            <a:off x="453793" y="2899414"/>
            <a:ext cx="660400" cy="74422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ARIEL-II: Proton &amp; Electron Stations</a:t>
            </a:r>
          </a:p>
        </p:txBody>
      </p:sp>
      <p:sp>
        <p:nvSpPr>
          <p:cNvPr id="140" name="OTLSHAPE_SL_488aa171003c4fadaed5c04a7e36f551_Header">
            <a:extLst>
              <a:ext uri="{FF2B5EF4-FFF2-40B4-BE49-F238E27FC236}">
                <a16:creationId xmlns:a16="http://schemas.microsoft.com/office/drawing/2014/main" id="{5C73EB35-8714-6A38-D565-399BE08DC176}"/>
              </a:ext>
            </a:extLst>
          </p:cNvPr>
          <p:cNvSpPr txBox="1"/>
          <p:nvPr>
            <p:custDataLst>
              <p:tags r:id="rId186"/>
            </p:custDataLst>
          </p:nvPr>
        </p:nvSpPr>
        <p:spPr>
          <a:xfrm>
            <a:off x="453793" y="5685308"/>
            <a:ext cx="6604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Therapeutic Isotopes</a:t>
            </a:r>
          </a:p>
        </p:txBody>
      </p:sp>
      <p:sp>
        <p:nvSpPr>
          <p:cNvPr id="141" name="OTLSHAPE_SL2A_69af3e27d16b4fbdba5091dbb355ff1c_Header">
            <a:extLst>
              <a:ext uri="{FF2B5EF4-FFF2-40B4-BE49-F238E27FC236}">
                <a16:creationId xmlns:a16="http://schemas.microsoft.com/office/drawing/2014/main" id="{1EBCEC30-66DC-DD7B-6B20-40B59FDBBEEC}"/>
              </a:ext>
            </a:extLst>
          </p:cNvPr>
          <p:cNvSpPr txBox="1"/>
          <p:nvPr>
            <p:custDataLst>
              <p:tags r:id="rId187"/>
            </p:custDataLst>
          </p:nvPr>
        </p:nvSpPr>
        <p:spPr>
          <a:xfrm>
            <a:off x="1171258" y="1152741"/>
            <a:ext cx="838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Fixed Shielding</a:t>
            </a:r>
          </a:p>
        </p:txBody>
      </p:sp>
      <p:sp>
        <p:nvSpPr>
          <p:cNvPr id="151" name="OTLSHAPE_SL2A_a755246cb9f14bd493e92e78b8dd78c2_Header">
            <a:extLst>
              <a:ext uri="{FF2B5EF4-FFF2-40B4-BE49-F238E27FC236}">
                <a16:creationId xmlns:a16="http://schemas.microsoft.com/office/drawing/2014/main" id="{E53645FA-F269-24B4-696A-3BC145A6D59D}"/>
              </a:ext>
            </a:extLst>
          </p:cNvPr>
          <p:cNvSpPr txBox="1"/>
          <p:nvPr>
            <p:custDataLst>
              <p:tags r:id="rId188"/>
            </p:custDataLst>
          </p:nvPr>
        </p:nvSpPr>
        <p:spPr>
          <a:xfrm>
            <a:off x="1171258" y="2137838"/>
            <a:ext cx="838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Infrastructure</a:t>
            </a:r>
          </a:p>
        </p:txBody>
      </p:sp>
      <p:sp>
        <p:nvSpPr>
          <p:cNvPr id="152" name="OTLSHAPE_SL2A_360fa8d372dd472f87a7fb72f290aa23_Header">
            <a:extLst>
              <a:ext uri="{FF2B5EF4-FFF2-40B4-BE49-F238E27FC236}">
                <a16:creationId xmlns:a16="http://schemas.microsoft.com/office/drawing/2014/main" id="{32EABBC7-E2C4-503C-3F86-AD1E6801A122}"/>
              </a:ext>
            </a:extLst>
          </p:cNvPr>
          <p:cNvSpPr txBox="1"/>
          <p:nvPr>
            <p:custDataLst>
              <p:tags r:id="rId189"/>
            </p:custDataLst>
          </p:nvPr>
        </p:nvSpPr>
        <p:spPr>
          <a:xfrm>
            <a:off x="1171258" y="2947463"/>
            <a:ext cx="8382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Target Hall Services</a:t>
            </a:r>
          </a:p>
        </p:txBody>
      </p:sp>
      <p:sp>
        <p:nvSpPr>
          <p:cNvPr id="162" name="OTLSHAPE_SL2A_b15d71fc1c514d699c57b5b23d6b4094_Header">
            <a:extLst>
              <a:ext uri="{FF2B5EF4-FFF2-40B4-BE49-F238E27FC236}">
                <a16:creationId xmlns:a16="http://schemas.microsoft.com/office/drawing/2014/main" id="{96B42A66-0EDA-A116-E26B-52A79FA3C157}"/>
              </a:ext>
            </a:extLst>
          </p:cNvPr>
          <p:cNvSpPr txBox="1"/>
          <p:nvPr>
            <p:custDataLst>
              <p:tags r:id="rId190"/>
            </p:custDataLst>
          </p:nvPr>
        </p:nvSpPr>
        <p:spPr>
          <a:xfrm>
            <a:off x="1171258" y="3402334"/>
            <a:ext cx="8382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Proton Station Modules</a:t>
            </a:r>
          </a:p>
        </p:txBody>
      </p:sp>
      <p:sp>
        <p:nvSpPr>
          <p:cNvPr id="163" name="OTLSHAPE_SL2A_3f74358a0152443080a620e214786381_Header">
            <a:extLst>
              <a:ext uri="{FF2B5EF4-FFF2-40B4-BE49-F238E27FC236}">
                <a16:creationId xmlns:a16="http://schemas.microsoft.com/office/drawing/2014/main" id="{AD052A52-59A0-1C48-9E38-AF845FAC1BE1}"/>
              </a:ext>
            </a:extLst>
          </p:cNvPr>
          <p:cNvSpPr txBox="1"/>
          <p:nvPr>
            <p:custDataLst>
              <p:tags r:id="rId191"/>
            </p:custDataLst>
          </p:nvPr>
        </p:nvSpPr>
        <p:spPr>
          <a:xfrm>
            <a:off x="1171258" y="4032678"/>
            <a:ext cx="8382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Electron Station Modules</a:t>
            </a:r>
          </a:p>
        </p:txBody>
      </p:sp>
      <p:sp>
        <p:nvSpPr>
          <p:cNvPr id="170" name="OTLSHAPE_SL2A_fc9ccc78a79946e6a6d86de1c2a13dde_Header">
            <a:extLst>
              <a:ext uri="{FF2B5EF4-FFF2-40B4-BE49-F238E27FC236}">
                <a16:creationId xmlns:a16="http://schemas.microsoft.com/office/drawing/2014/main" id="{A382C948-D6B8-C720-E615-F65839AE61B9}"/>
              </a:ext>
            </a:extLst>
          </p:cNvPr>
          <p:cNvSpPr txBox="1"/>
          <p:nvPr>
            <p:custDataLst>
              <p:tags r:id="rId192"/>
            </p:custDataLst>
          </p:nvPr>
        </p:nvSpPr>
        <p:spPr>
          <a:xfrm>
            <a:off x="1171258" y="4670768"/>
            <a:ext cx="8382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Driver Beam Lines</a:t>
            </a:r>
          </a:p>
        </p:txBody>
      </p:sp>
      <p:sp>
        <p:nvSpPr>
          <p:cNvPr id="171" name="OTLSHAPE_SL2A_558a1e11992245b5a3aaf71058ae97ec_Header">
            <a:extLst>
              <a:ext uri="{FF2B5EF4-FFF2-40B4-BE49-F238E27FC236}">
                <a16:creationId xmlns:a16="http://schemas.microsoft.com/office/drawing/2014/main" id="{687881A2-DC47-5BBB-F21C-22ACF3D1ACF6}"/>
              </a:ext>
            </a:extLst>
          </p:cNvPr>
          <p:cNvSpPr txBox="1"/>
          <p:nvPr>
            <p:custDataLst>
              <p:tags r:id="rId193"/>
            </p:custDataLst>
          </p:nvPr>
        </p:nvSpPr>
        <p:spPr>
          <a:xfrm>
            <a:off x="1171258" y="5607795"/>
            <a:ext cx="838200" cy="4650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Medical Module &amp; Target</a:t>
            </a:r>
          </a:p>
        </p:txBody>
      </p:sp>
      <p:sp>
        <p:nvSpPr>
          <p:cNvPr id="172" name="OTLSHAPE_SL2A_b8a2aa007c464acf821182828e0a222b_Header">
            <a:extLst>
              <a:ext uri="{FF2B5EF4-FFF2-40B4-BE49-F238E27FC236}">
                <a16:creationId xmlns:a16="http://schemas.microsoft.com/office/drawing/2014/main" id="{831F4F8F-C44A-8E83-3B6E-3929430316DD}"/>
              </a:ext>
            </a:extLst>
          </p:cNvPr>
          <p:cNvSpPr txBox="1"/>
          <p:nvPr>
            <p:custDataLst>
              <p:tags r:id="rId194"/>
            </p:custDataLst>
          </p:nvPr>
        </p:nvSpPr>
        <p:spPr>
          <a:xfrm>
            <a:off x="1171258" y="5272071"/>
            <a:ext cx="838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Controls</a:t>
            </a:r>
          </a:p>
        </p:txBody>
      </p:sp>
      <p:sp>
        <p:nvSpPr>
          <p:cNvPr id="173" name="OTLSHAPE_SL_1b81fcc5c35b42e88e53416eb48b3c04_Header">
            <a:extLst>
              <a:ext uri="{FF2B5EF4-FFF2-40B4-BE49-F238E27FC236}">
                <a16:creationId xmlns:a16="http://schemas.microsoft.com/office/drawing/2014/main" id="{56883E7D-6E2C-7A37-6861-9BA70EDE323C}"/>
              </a:ext>
            </a:extLst>
          </p:cNvPr>
          <p:cNvSpPr txBox="1"/>
          <p:nvPr>
            <p:custDataLst>
              <p:tags r:id="rId195"/>
            </p:custDataLst>
          </p:nvPr>
        </p:nvSpPr>
        <p:spPr>
          <a:xfrm>
            <a:off x="453793" y="6257104"/>
            <a:ext cx="16256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ARIEL Operations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Ramp up</a:t>
            </a:r>
          </a:p>
        </p:txBody>
      </p:sp>
      <p:sp>
        <p:nvSpPr>
          <p:cNvPr id="174" name="OTLSHAPE_TB_00000000000000000000000000000000_TodayMarkerShape">
            <a:extLst>
              <a:ext uri="{FF2B5EF4-FFF2-40B4-BE49-F238E27FC236}">
                <a16:creationId xmlns:a16="http://schemas.microsoft.com/office/drawing/2014/main" id="{1177D87D-4312-498F-6D4C-E74AF27A0BDA}"/>
              </a:ext>
            </a:extLst>
          </p:cNvPr>
          <p:cNvSpPr/>
          <p:nvPr>
            <p:custDataLst>
              <p:tags r:id="rId196"/>
            </p:custDataLst>
          </p:nvPr>
        </p:nvSpPr>
        <p:spPr>
          <a:xfrm flipV="1">
            <a:off x="6131686" y="499961"/>
            <a:ext cx="63500" cy="60960"/>
          </a:xfrm>
          <a:prstGeom prst="triangle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1" name="OTLSHAPE_TB_00000000000000000000000000000000_TodayMarkerText">
            <a:extLst>
              <a:ext uri="{FF2B5EF4-FFF2-40B4-BE49-F238E27FC236}">
                <a16:creationId xmlns:a16="http://schemas.microsoft.com/office/drawing/2014/main" id="{A065EDB6-FC25-3611-77BD-BCED5F0169EA}"/>
              </a:ext>
            </a:extLst>
          </p:cNvPr>
          <p:cNvSpPr txBox="1"/>
          <p:nvPr>
            <p:custDataLst>
              <p:tags r:id="rId197"/>
            </p:custDataLst>
          </p:nvPr>
        </p:nvSpPr>
        <p:spPr>
          <a:xfrm>
            <a:off x="5960043" y="280501"/>
            <a:ext cx="364522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-3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Today</a:t>
            </a:r>
          </a:p>
        </p:txBody>
      </p:sp>
      <p:sp>
        <p:nvSpPr>
          <p:cNvPr id="182" name="OTLSHAPE_TB_00000000000000000000000000000000_TimescaleInterval1">
            <a:extLst>
              <a:ext uri="{FF2B5EF4-FFF2-40B4-BE49-F238E27FC236}">
                <a16:creationId xmlns:a16="http://schemas.microsoft.com/office/drawing/2014/main" id="{3AB7BD36-3D74-3D0F-C492-3E700277846E}"/>
              </a:ext>
            </a:extLst>
          </p:cNvPr>
          <p:cNvSpPr txBox="1"/>
          <p:nvPr>
            <p:custDataLst>
              <p:tags r:id="rId198"/>
            </p:custDataLst>
          </p:nvPr>
        </p:nvSpPr>
        <p:spPr>
          <a:xfrm>
            <a:off x="2250758" y="553364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-26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192" name="OTLSHAPE_TB_00000000000000000000000000000000_TimescaleInterval2">
            <a:extLst>
              <a:ext uri="{FF2B5EF4-FFF2-40B4-BE49-F238E27FC236}">
                <a16:creationId xmlns:a16="http://schemas.microsoft.com/office/drawing/2014/main" id="{CCC09CA0-ADCA-C095-FE4A-1334340A9F82}"/>
              </a:ext>
            </a:extLst>
          </p:cNvPr>
          <p:cNvSpPr txBox="1"/>
          <p:nvPr>
            <p:custDataLst>
              <p:tags r:id="rId199"/>
            </p:custDataLst>
          </p:nvPr>
        </p:nvSpPr>
        <p:spPr>
          <a:xfrm>
            <a:off x="5430048" y="553364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-26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2026</a:t>
            </a:r>
          </a:p>
        </p:txBody>
      </p:sp>
      <p:sp>
        <p:nvSpPr>
          <p:cNvPr id="193" name="OTLSHAPE_TB_00000000000000000000000000000000_TimescaleInterval3">
            <a:extLst>
              <a:ext uri="{FF2B5EF4-FFF2-40B4-BE49-F238E27FC236}">
                <a16:creationId xmlns:a16="http://schemas.microsoft.com/office/drawing/2014/main" id="{BF284B33-31F0-C104-369E-8CB0CDDE4AAC}"/>
              </a:ext>
            </a:extLst>
          </p:cNvPr>
          <p:cNvSpPr txBox="1"/>
          <p:nvPr>
            <p:custDataLst>
              <p:tags r:id="rId200"/>
            </p:custDataLst>
          </p:nvPr>
        </p:nvSpPr>
        <p:spPr>
          <a:xfrm>
            <a:off x="8609338" y="553364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-26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200" name="OTLSHAPE_SLT_803d49c3502043a2a32d0efe6105c72d_Title">
            <a:extLst>
              <a:ext uri="{FF2B5EF4-FFF2-40B4-BE49-F238E27FC236}">
                <a16:creationId xmlns:a16="http://schemas.microsoft.com/office/drawing/2014/main" id="{20D7A740-E570-B0AD-91D4-B54DBA1C44CE}"/>
              </a:ext>
            </a:extLst>
          </p:cNvPr>
          <p:cNvSpPr txBox="1"/>
          <p:nvPr>
            <p:custDataLst>
              <p:tags r:id="rId201"/>
            </p:custDataLst>
          </p:nvPr>
        </p:nvSpPr>
        <p:spPr>
          <a:xfrm>
            <a:off x="2723137" y="1235185"/>
            <a:ext cx="812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1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Construction</a:t>
            </a:r>
          </a:p>
        </p:txBody>
      </p:sp>
      <p:sp>
        <p:nvSpPr>
          <p:cNvPr id="201" name="OTLSHAPE_SLT_3a0f17a2257741b5bbe69ca6986151cc_Title">
            <a:extLst>
              <a:ext uri="{FF2B5EF4-FFF2-40B4-BE49-F238E27FC236}">
                <a16:creationId xmlns:a16="http://schemas.microsoft.com/office/drawing/2014/main" id="{3C5CD0F6-EDC8-038A-D834-F9A53B6024BB}"/>
              </a:ext>
            </a:extLst>
          </p:cNvPr>
          <p:cNvSpPr txBox="1"/>
          <p:nvPr>
            <p:custDataLst>
              <p:tags r:id="rId202"/>
            </p:custDataLst>
          </p:nvPr>
        </p:nvSpPr>
        <p:spPr>
          <a:xfrm>
            <a:off x="2560550" y="1514585"/>
            <a:ext cx="13970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4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Design/</a:t>
            </a:r>
            <a:r>
              <a:rPr kumimoji="0" lang="en-CA" sz="1200" b="1" i="0" u="none" strike="noStrike" kern="1200" cap="none" spc="-4" normalizeH="0" baseline="0" noProof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Mfr</a:t>
            </a:r>
            <a:r>
              <a:rPr kumimoji="0" lang="en-CA" sz="1200" b="1" i="0" u="none" strike="noStrike" kern="1200" cap="none" spc="-4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/Assemble</a:t>
            </a:r>
          </a:p>
        </p:txBody>
      </p:sp>
      <p:sp>
        <p:nvSpPr>
          <p:cNvPr id="208" name="OTLSHAPE_SLT_1d5df9ec011640e9aeb2188e87f95a54_Title">
            <a:extLst>
              <a:ext uri="{FF2B5EF4-FFF2-40B4-BE49-F238E27FC236}">
                <a16:creationId xmlns:a16="http://schemas.microsoft.com/office/drawing/2014/main" id="{63E01743-2A64-6E73-D631-C3C42D259E33}"/>
              </a:ext>
            </a:extLst>
          </p:cNvPr>
          <p:cNvSpPr txBox="1"/>
          <p:nvPr>
            <p:custDataLst>
              <p:tags r:id="rId203"/>
            </p:custDataLst>
          </p:nvPr>
        </p:nvSpPr>
        <p:spPr>
          <a:xfrm>
            <a:off x="3714326" y="2998948"/>
            <a:ext cx="2870946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4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Design/</a:t>
            </a:r>
            <a:r>
              <a:rPr lang="en-CA" sz="1200" b="1" spc="-4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Manufacture</a:t>
            </a:r>
            <a:r>
              <a:rPr kumimoji="0" lang="en-CA" sz="1200" b="1" i="0" u="none" strike="noStrike" kern="1200" cap="none" spc="-4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/</a:t>
            </a:r>
            <a:r>
              <a:rPr lang="en-CA" sz="1200" b="1" spc="-4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Assembly</a:t>
            </a:r>
            <a:r>
              <a:rPr kumimoji="0" lang="en-CA" sz="1200" b="1" i="0" u="none" strike="noStrike" kern="1200" cap="none" spc="-4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/Install</a:t>
            </a:r>
          </a:p>
        </p:txBody>
      </p:sp>
      <p:sp>
        <p:nvSpPr>
          <p:cNvPr id="209" name="OTLSHAPE_SLT_b6cb667afcb24550a99081d3af728990_Title">
            <a:extLst>
              <a:ext uri="{FF2B5EF4-FFF2-40B4-BE49-F238E27FC236}">
                <a16:creationId xmlns:a16="http://schemas.microsoft.com/office/drawing/2014/main" id="{DB512229-6DEA-F5A2-2283-438F0A3A44DE}"/>
              </a:ext>
            </a:extLst>
          </p:cNvPr>
          <p:cNvSpPr txBox="1"/>
          <p:nvPr>
            <p:custDataLst>
              <p:tags r:id="rId204"/>
            </p:custDataLst>
          </p:nvPr>
        </p:nvSpPr>
        <p:spPr>
          <a:xfrm>
            <a:off x="3299317" y="3639803"/>
            <a:ext cx="990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Design/Procure</a:t>
            </a:r>
          </a:p>
        </p:txBody>
      </p:sp>
      <p:sp>
        <p:nvSpPr>
          <p:cNvPr id="219" name="OTLSHAPE_SLT_078c9e0d0dab4fe18fbf00704bb46e44_Title">
            <a:extLst>
              <a:ext uri="{FF2B5EF4-FFF2-40B4-BE49-F238E27FC236}">
                <a16:creationId xmlns:a16="http://schemas.microsoft.com/office/drawing/2014/main" id="{8EB923F8-E9C8-6975-A720-86655C3328F7}"/>
              </a:ext>
            </a:extLst>
          </p:cNvPr>
          <p:cNvSpPr txBox="1"/>
          <p:nvPr>
            <p:custDataLst>
              <p:tags r:id="rId205"/>
            </p:custDataLst>
          </p:nvPr>
        </p:nvSpPr>
        <p:spPr>
          <a:xfrm>
            <a:off x="5920942" y="3639803"/>
            <a:ext cx="1041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Assembly &amp; Test</a:t>
            </a:r>
          </a:p>
        </p:txBody>
      </p:sp>
      <p:sp>
        <p:nvSpPr>
          <p:cNvPr id="220" name="OTLSHAPE_SLT_38527d84173a49879b5dc93d4f3fbb2d_Title">
            <a:extLst>
              <a:ext uri="{FF2B5EF4-FFF2-40B4-BE49-F238E27FC236}">
                <a16:creationId xmlns:a16="http://schemas.microsoft.com/office/drawing/2014/main" id="{363294D6-A45B-380C-7669-C5C640689109}"/>
              </a:ext>
            </a:extLst>
          </p:cNvPr>
          <p:cNvSpPr txBox="1"/>
          <p:nvPr>
            <p:custDataLst>
              <p:tags r:id="rId206"/>
            </p:custDataLst>
          </p:nvPr>
        </p:nvSpPr>
        <p:spPr>
          <a:xfrm>
            <a:off x="7835728" y="3639803"/>
            <a:ext cx="3937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12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Install</a:t>
            </a:r>
          </a:p>
        </p:txBody>
      </p:sp>
      <p:sp>
        <p:nvSpPr>
          <p:cNvPr id="227" name="OTLSHAPE_SLT_810167926e9b484a83d5c0ab182a7919_Title">
            <a:extLst>
              <a:ext uri="{FF2B5EF4-FFF2-40B4-BE49-F238E27FC236}">
                <a16:creationId xmlns:a16="http://schemas.microsoft.com/office/drawing/2014/main" id="{324F0F51-0465-3DD6-76B0-155E6A42EE3B}"/>
              </a:ext>
            </a:extLst>
          </p:cNvPr>
          <p:cNvSpPr txBox="1"/>
          <p:nvPr>
            <p:custDataLst>
              <p:tags r:id="rId207"/>
            </p:custDataLst>
          </p:nvPr>
        </p:nvSpPr>
        <p:spPr>
          <a:xfrm>
            <a:off x="3560628" y="4270147"/>
            <a:ext cx="990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Design/Procure</a:t>
            </a:r>
          </a:p>
        </p:txBody>
      </p:sp>
      <p:sp>
        <p:nvSpPr>
          <p:cNvPr id="228" name="OTLSHAPE_SLT_622b91ac0512441583daa1e60f256c9e_Title">
            <a:extLst>
              <a:ext uri="{FF2B5EF4-FFF2-40B4-BE49-F238E27FC236}">
                <a16:creationId xmlns:a16="http://schemas.microsoft.com/office/drawing/2014/main" id="{3D06D249-AF1E-3653-DF4B-59C7DAD241A1}"/>
              </a:ext>
            </a:extLst>
          </p:cNvPr>
          <p:cNvSpPr txBox="1"/>
          <p:nvPr>
            <p:custDataLst>
              <p:tags r:id="rId208"/>
            </p:custDataLst>
          </p:nvPr>
        </p:nvSpPr>
        <p:spPr>
          <a:xfrm>
            <a:off x="6578576" y="4270147"/>
            <a:ext cx="1041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Assembly &amp; Test</a:t>
            </a:r>
          </a:p>
        </p:txBody>
      </p:sp>
      <p:sp>
        <p:nvSpPr>
          <p:cNvPr id="229" name="OTLSHAPE_SLT_22af7dd6db62470aa8e604fbcbfae9ae_Title">
            <a:extLst>
              <a:ext uri="{FF2B5EF4-FFF2-40B4-BE49-F238E27FC236}">
                <a16:creationId xmlns:a16="http://schemas.microsoft.com/office/drawing/2014/main" id="{D0A72033-7A1F-009F-FF48-F72D2EB99568}"/>
              </a:ext>
            </a:extLst>
          </p:cNvPr>
          <p:cNvSpPr txBox="1"/>
          <p:nvPr>
            <p:custDataLst>
              <p:tags r:id="rId209"/>
            </p:custDataLst>
          </p:nvPr>
        </p:nvSpPr>
        <p:spPr>
          <a:xfrm>
            <a:off x="9123244" y="4270147"/>
            <a:ext cx="3937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12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Install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C4DB533-A0B8-7EE3-B490-3AA6D06A9A30}"/>
              </a:ext>
            </a:extLst>
          </p:cNvPr>
          <p:cNvGrpSpPr/>
          <p:nvPr/>
        </p:nvGrpSpPr>
        <p:grpSpPr>
          <a:xfrm>
            <a:off x="2199958" y="4870264"/>
            <a:ext cx="6362700" cy="203771"/>
            <a:chOff x="1809665" y="4963339"/>
            <a:chExt cx="6362700" cy="203771"/>
          </a:xfrm>
        </p:grpSpPr>
        <p:sp>
          <p:nvSpPr>
            <p:cNvPr id="231" name="OTLSHAPE_SLT_5ad511d693644fafbadfe828d02833cb_Shape">
              <a:extLst>
                <a:ext uri="{FF2B5EF4-FFF2-40B4-BE49-F238E27FC236}">
                  <a16:creationId xmlns:a16="http://schemas.microsoft.com/office/drawing/2014/main" id="{AE008224-48E9-E711-A03E-0D6BF8C30171}"/>
                </a:ext>
              </a:extLst>
            </p:cNvPr>
            <p:cNvSpPr/>
            <p:nvPr>
              <p:custDataLst>
                <p:tags r:id="rId280"/>
              </p:custDataLst>
            </p:nvPr>
          </p:nvSpPr>
          <p:spPr>
            <a:xfrm>
              <a:off x="1809665" y="4963910"/>
              <a:ext cx="6362700" cy="203200"/>
            </a:xfrm>
            <a:prstGeom prst="chevron">
              <a:avLst/>
            </a:prstGeom>
            <a:solidFill>
              <a:srgbClr val="0072BC"/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2" name="OTLSHAPE_SLT_5ad511d693644fafbadfe828d02833cb_Title">
              <a:extLst>
                <a:ext uri="{FF2B5EF4-FFF2-40B4-BE49-F238E27FC236}">
                  <a16:creationId xmlns:a16="http://schemas.microsoft.com/office/drawing/2014/main" id="{AB5A46B4-BEC0-E274-4C7C-EFBBE4BF1076}"/>
                </a:ext>
              </a:extLst>
            </p:cNvPr>
            <p:cNvSpPr txBox="1"/>
            <p:nvPr>
              <p:custDataLst>
                <p:tags r:id="rId281"/>
              </p:custDataLst>
            </p:nvPr>
          </p:nvSpPr>
          <p:spPr>
            <a:xfrm>
              <a:off x="3776822" y="4963339"/>
              <a:ext cx="2425700" cy="186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1" i="0" u="none" strike="noStrike" kern="1200" cap="none" spc="-4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Design/Manufacture/Assembly/Install</a:t>
              </a:r>
            </a:p>
          </p:txBody>
        </p:sp>
      </p:grpSp>
      <p:sp>
        <p:nvSpPr>
          <p:cNvPr id="233" name="OTLSHAPE_SLT_87f8dcc75d1a4f99bef394258adc7e69_Title">
            <a:extLst>
              <a:ext uri="{FF2B5EF4-FFF2-40B4-BE49-F238E27FC236}">
                <a16:creationId xmlns:a16="http://schemas.microsoft.com/office/drawing/2014/main" id="{72155E05-25D3-E7C9-5D48-290D7EB368FD}"/>
              </a:ext>
            </a:extLst>
          </p:cNvPr>
          <p:cNvSpPr txBox="1"/>
          <p:nvPr>
            <p:custDataLst>
              <p:tags r:id="rId210"/>
            </p:custDataLst>
          </p:nvPr>
        </p:nvSpPr>
        <p:spPr>
          <a:xfrm>
            <a:off x="8609332" y="5859382"/>
            <a:ext cx="3937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12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Install</a:t>
            </a:r>
          </a:p>
        </p:txBody>
      </p:sp>
      <p:sp>
        <p:nvSpPr>
          <p:cNvPr id="234" name="OTLSHAPE_SLM_8ae0ef61c990443680c6c1e60588bbeb_Title">
            <a:extLst>
              <a:ext uri="{FF2B5EF4-FFF2-40B4-BE49-F238E27FC236}">
                <a16:creationId xmlns:a16="http://schemas.microsoft.com/office/drawing/2014/main" id="{454DDC8A-6D7A-ED03-B692-F0B644DF4953}"/>
              </a:ext>
            </a:extLst>
          </p:cNvPr>
          <p:cNvSpPr txBox="1"/>
          <p:nvPr>
            <p:custDataLst>
              <p:tags r:id="rId211"/>
            </p:custDataLst>
          </p:nvPr>
        </p:nvSpPr>
        <p:spPr>
          <a:xfrm>
            <a:off x="6741538" y="5177667"/>
            <a:ext cx="2489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6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Controls, MPS and Safety Systems installed</a:t>
            </a:r>
            <a:endParaRPr kumimoji="0" lang="en-CA" sz="1100" b="1" i="0" u="none" strike="noStrike" kern="1200" cap="none" spc="-6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8" name="OTLSHAPE_SLM_8ae0ef61c990443680c6c1e60588bbeb_Date">
            <a:extLst>
              <a:ext uri="{FF2B5EF4-FFF2-40B4-BE49-F238E27FC236}">
                <a16:creationId xmlns:a16="http://schemas.microsoft.com/office/drawing/2014/main" id="{3DEE63E4-925E-2DCF-A3F4-D778D1291F0E}"/>
              </a:ext>
            </a:extLst>
          </p:cNvPr>
          <p:cNvSpPr txBox="1"/>
          <p:nvPr>
            <p:custDataLst>
              <p:tags r:id="rId212"/>
            </p:custDataLst>
          </p:nvPr>
        </p:nvSpPr>
        <p:spPr>
          <a:xfrm>
            <a:off x="8946597" y="5357330"/>
            <a:ext cx="2794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6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Apr 1</a:t>
            </a:r>
          </a:p>
        </p:txBody>
      </p:sp>
      <p:sp>
        <p:nvSpPr>
          <p:cNvPr id="239" name="OTLSHAPE_SLM_1acae2f712d94a9abdea5a7f8308e38d_Title">
            <a:extLst>
              <a:ext uri="{FF2B5EF4-FFF2-40B4-BE49-F238E27FC236}">
                <a16:creationId xmlns:a16="http://schemas.microsoft.com/office/drawing/2014/main" id="{EB3CBE6A-9DB3-109F-FDBE-1550BD527CB1}"/>
              </a:ext>
            </a:extLst>
          </p:cNvPr>
          <p:cNvSpPr txBox="1"/>
          <p:nvPr>
            <p:custDataLst>
              <p:tags r:id="rId213"/>
            </p:custDataLst>
          </p:nvPr>
        </p:nvSpPr>
        <p:spPr>
          <a:xfrm>
            <a:off x="9609029" y="6393086"/>
            <a:ext cx="1746747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-6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Last system ready for Gate 4A</a:t>
            </a:r>
          </a:p>
        </p:txBody>
      </p:sp>
      <p:sp>
        <p:nvSpPr>
          <p:cNvPr id="240" name="OTLSHAPE_SLM_1acae2f712d94a9abdea5a7f8308e38d_Date">
            <a:extLst>
              <a:ext uri="{FF2B5EF4-FFF2-40B4-BE49-F238E27FC236}">
                <a16:creationId xmlns:a16="http://schemas.microsoft.com/office/drawing/2014/main" id="{2B389D2D-84EF-8886-1EBD-EABB8364B8C1}"/>
              </a:ext>
            </a:extLst>
          </p:cNvPr>
          <p:cNvSpPr txBox="1"/>
          <p:nvPr>
            <p:custDataLst>
              <p:tags r:id="rId214"/>
            </p:custDataLst>
          </p:nvPr>
        </p:nvSpPr>
        <p:spPr>
          <a:xfrm>
            <a:off x="10743381" y="6562983"/>
            <a:ext cx="609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6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1, 2027</a:t>
            </a:r>
          </a:p>
        </p:txBody>
      </p:sp>
      <p:sp>
        <p:nvSpPr>
          <p:cNvPr id="241" name="OTLSHAPE_TB_00000000000000000000000000000000_MiddleTimescaleInterval1">
            <a:extLst>
              <a:ext uri="{FF2B5EF4-FFF2-40B4-BE49-F238E27FC236}">
                <a16:creationId xmlns:a16="http://schemas.microsoft.com/office/drawing/2014/main" id="{95478D6E-A996-3A28-5200-AB507817D975}"/>
              </a:ext>
            </a:extLst>
          </p:cNvPr>
          <p:cNvSpPr txBox="1"/>
          <p:nvPr>
            <p:custDataLst>
              <p:tags r:id="rId215"/>
            </p:custDataLst>
          </p:nvPr>
        </p:nvSpPr>
        <p:spPr>
          <a:xfrm>
            <a:off x="2250758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Q1</a:t>
            </a:r>
          </a:p>
        </p:txBody>
      </p:sp>
      <p:sp>
        <p:nvSpPr>
          <p:cNvPr id="242" name="OTLSHAPE_TB_00000000000000000000000000000000_MiddleTimescaleInterval2">
            <a:extLst>
              <a:ext uri="{FF2B5EF4-FFF2-40B4-BE49-F238E27FC236}">
                <a16:creationId xmlns:a16="http://schemas.microsoft.com/office/drawing/2014/main" id="{D62F7AF7-71E1-51B8-D958-A831EB69718C}"/>
              </a:ext>
            </a:extLst>
          </p:cNvPr>
          <p:cNvSpPr txBox="1"/>
          <p:nvPr>
            <p:custDataLst>
              <p:tags r:id="rId216"/>
            </p:custDataLst>
          </p:nvPr>
        </p:nvSpPr>
        <p:spPr>
          <a:xfrm>
            <a:off x="3034693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Q2</a:t>
            </a:r>
          </a:p>
        </p:txBody>
      </p:sp>
      <p:sp>
        <p:nvSpPr>
          <p:cNvPr id="243" name="OTLSHAPE_TB_00000000000000000000000000000000_MiddleTimescaleInterval3">
            <a:extLst>
              <a:ext uri="{FF2B5EF4-FFF2-40B4-BE49-F238E27FC236}">
                <a16:creationId xmlns:a16="http://schemas.microsoft.com/office/drawing/2014/main" id="{C2CA2A85-1818-EC00-7554-3DCC40E796FD}"/>
              </a:ext>
            </a:extLst>
          </p:cNvPr>
          <p:cNvSpPr txBox="1"/>
          <p:nvPr>
            <p:custDataLst>
              <p:tags r:id="rId217"/>
            </p:custDataLst>
          </p:nvPr>
        </p:nvSpPr>
        <p:spPr>
          <a:xfrm>
            <a:off x="3827338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Q3</a:t>
            </a:r>
          </a:p>
        </p:txBody>
      </p:sp>
      <p:sp>
        <p:nvSpPr>
          <p:cNvPr id="244" name="OTLSHAPE_TB_00000000000000000000000000000000_MiddleTimescaleInterval4">
            <a:extLst>
              <a:ext uri="{FF2B5EF4-FFF2-40B4-BE49-F238E27FC236}">
                <a16:creationId xmlns:a16="http://schemas.microsoft.com/office/drawing/2014/main" id="{08D8F2C6-B2EA-6CE0-723F-FAFED55D76FD}"/>
              </a:ext>
            </a:extLst>
          </p:cNvPr>
          <p:cNvSpPr txBox="1"/>
          <p:nvPr>
            <p:custDataLst>
              <p:tags r:id="rId218"/>
            </p:custDataLst>
          </p:nvPr>
        </p:nvSpPr>
        <p:spPr>
          <a:xfrm>
            <a:off x="4628693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Q4</a:t>
            </a:r>
          </a:p>
        </p:txBody>
      </p:sp>
      <p:sp>
        <p:nvSpPr>
          <p:cNvPr id="245" name="OTLSHAPE_TB_00000000000000000000000000000000_MiddleTimescaleInterval5">
            <a:extLst>
              <a:ext uri="{FF2B5EF4-FFF2-40B4-BE49-F238E27FC236}">
                <a16:creationId xmlns:a16="http://schemas.microsoft.com/office/drawing/2014/main" id="{E1CFB116-4AD3-F8B9-1A80-B06C1C426F7E}"/>
              </a:ext>
            </a:extLst>
          </p:cNvPr>
          <p:cNvSpPr txBox="1"/>
          <p:nvPr>
            <p:custDataLst>
              <p:tags r:id="rId219"/>
            </p:custDataLst>
          </p:nvPr>
        </p:nvSpPr>
        <p:spPr>
          <a:xfrm>
            <a:off x="5430048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Q1</a:t>
            </a:r>
          </a:p>
        </p:txBody>
      </p:sp>
      <p:sp>
        <p:nvSpPr>
          <p:cNvPr id="246" name="OTLSHAPE_TB_00000000000000000000000000000000_MiddleTimescaleInterval6">
            <a:extLst>
              <a:ext uri="{FF2B5EF4-FFF2-40B4-BE49-F238E27FC236}">
                <a16:creationId xmlns:a16="http://schemas.microsoft.com/office/drawing/2014/main" id="{A2F747A3-D51B-8F10-5267-C36D16D98DCF}"/>
              </a:ext>
            </a:extLst>
          </p:cNvPr>
          <p:cNvSpPr txBox="1"/>
          <p:nvPr>
            <p:custDataLst>
              <p:tags r:id="rId220"/>
            </p:custDataLst>
          </p:nvPr>
        </p:nvSpPr>
        <p:spPr>
          <a:xfrm>
            <a:off x="6213982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Q2</a:t>
            </a:r>
          </a:p>
        </p:txBody>
      </p:sp>
      <p:sp>
        <p:nvSpPr>
          <p:cNvPr id="247" name="OTLSHAPE_TB_00000000000000000000000000000000_MiddleTimescaleInterval7">
            <a:extLst>
              <a:ext uri="{FF2B5EF4-FFF2-40B4-BE49-F238E27FC236}">
                <a16:creationId xmlns:a16="http://schemas.microsoft.com/office/drawing/2014/main" id="{DF5C63BE-C88D-2E9E-F97F-B2C99902B19A}"/>
              </a:ext>
            </a:extLst>
          </p:cNvPr>
          <p:cNvSpPr txBox="1"/>
          <p:nvPr>
            <p:custDataLst>
              <p:tags r:id="rId221"/>
            </p:custDataLst>
          </p:nvPr>
        </p:nvSpPr>
        <p:spPr>
          <a:xfrm>
            <a:off x="7006627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Q3</a:t>
            </a:r>
          </a:p>
        </p:txBody>
      </p:sp>
      <p:sp>
        <p:nvSpPr>
          <p:cNvPr id="248" name="OTLSHAPE_TB_00000000000000000000000000000000_MiddleTimescaleInterval8">
            <a:extLst>
              <a:ext uri="{FF2B5EF4-FFF2-40B4-BE49-F238E27FC236}">
                <a16:creationId xmlns:a16="http://schemas.microsoft.com/office/drawing/2014/main" id="{47620026-99A8-A4C5-CCD3-224F22186409}"/>
              </a:ext>
            </a:extLst>
          </p:cNvPr>
          <p:cNvSpPr txBox="1"/>
          <p:nvPr>
            <p:custDataLst>
              <p:tags r:id="rId222"/>
            </p:custDataLst>
          </p:nvPr>
        </p:nvSpPr>
        <p:spPr>
          <a:xfrm>
            <a:off x="7807983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Q4</a:t>
            </a:r>
          </a:p>
        </p:txBody>
      </p:sp>
      <p:sp>
        <p:nvSpPr>
          <p:cNvPr id="249" name="OTLSHAPE_TB_00000000000000000000000000000000_MiddleTimescaleInterval9">
            <a:extLst>
              <a:ext uri="{FF2B5EF4-FFF2-40B4-BE49-F238E27FC236}">
                <a16:creationId xmlns:a16="http://schemas.microsoft.com/office/drawing/2014/main" id="{EA255A54-711B-80A8-F31A-8A58E0E3E0F0}"/>
              </a:ext>
            </a:extLst>
          </p:cNvPr>
          <p:cNvSpPr txBox="1"/>
          <p:nvPr>
            <p:custDataLst>
              <p:tags r:id="rId223"/>
            </p:custDataLst>
          </p:nvPr>
        </p:nvSpPr>
        <p:spPr>
          <a:xfrm>
            <a:off x="8609338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Q1</a:t>
            </a:r>
          </a:p>
        </p:txBody>
      </p:sp>
      <p:sp>
        <p:nvSpPr>
          <p:cNvPr id="250" name="OTLSHAPE_TB_00000000000000000000000000000000_MiddleTimescaleInterval10">
            <a:extLst>
              <a:ext uri="{FF2B5EF4-FFF2-40B4-BE49-F238E27FC236}">
                <a16:creationId xmlns:a16="http://schemas.microsoft.com/office/drawing/2014/main" id="{1A35D146-FBD8-5DF8-6CDD-CE6020D2D551}"/>
              </a:ext>
            </a:extLst>
          </p:cNvPr>
          <p:cNvSpPr txBox="1"/>
          <p:nvPr>
            <p:custDataLst>
              <p:tags r:id="rId224"/>
            </p:custDataLst>
          </p:nvPr>
        </p:nvSpPr>
        <p:spPr>
          <a:xfrm>
            <a:off x="9393272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Q2</a:t>
            </a:r>
          </a:p>
        </p:txBody>
      </p:sp>
      <p:sp>
        <p:nvSpPr>
          <p:cNvPr id="262" name="OTLSHAPE_TB_00000000000000000000000000000000_MiddleTimescaleInterval11">
            <a:extLst>
              <a:ext uri="{FF2B5EF4-FFF2-40B4-BE49-F238E27FC236}">
                <a16:creationId xmlns:a16="http://schemas.microsoft.com/office/drawing/2014/main" id="{64794C80-4F14-6B94-ABA1-4D40C2134E50}"/>
              </a:ext>
            </a:extLst>
          </p:cNvPr>
          <p:cNvSpPr txBox="1"/>
          <p:nvPr>
            <p:custDataLst>
              <p:tags r:id="rId225"/>
            </p:custDataLst>
          </p:nvPr>
        </p:nvSpPr>
        <p:spPr>
          <a:xfrm>
            <a:off x="10185918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Q3</a:t>
            </a:r>
          </a:p>
        </p:txBody>
      </p:sp>
      <p:sp>
        <p:nvSpPr>
          <p:cNvPr id="263" name="OTLSHAPE_TB_00000000000000000000000000000000_MiddleTimescaleInterval12">
            <a:extLst>
              <a:ext uri="{FF2B5EF4-FFF2-40B4-BE49-F238E27FC236}">
                <a16:creationId xmlns:a16="http://schemas.microsoft.com/office/drawing/2014/main" id="{B0E283EB-E8AB-3880-1F0B-E62551338DFF}"/>
              </a:ext>
            </a:extLst>
          </p:cNvPr>
          <p:cNvSpPr txBox="1"/>
          <p:nvPr>
            <p:custDataLst>
              <p:tags r:id="rId226"/>
            </p:custDataLst>
          </p:nvPr>
        </p:nvSpPr>
        <p:spPr>
          <a:xfrm>
            <a:off x="10987273" y="745388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-38" normalizeH="0" baseline="0" noProof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Q4</a:t>
            </a:r>
          </a:p>
        </p:txBody>
      </p:sp>
      <p:sp>
        <p:nvSpPr>
          <p:cNvPr id="264" name="OTLSHAPE_SLT_b079c4f870dd484eb5c561a0ffb912ec_Title">
            <a:extLst>
              <a:ext uri="{FF2B5EF4-FFF2-40B4-BE49-F238E27FC236}">
                <a16:creationId xmlns:a16="http://schemas.microsoft.com/office/drawing/2014/main" id="{6AC309A2-EAE8-08F5-5E0A-90213BA64001}"/>
              </a:ext>
            </a:extLst>
          </p:cNvPr>
          <p:cNvSpPr txBox="1"/>
          <p:nvPr>
            <p:custDataLst>
              <p:tags r:id="rId227"/>
            </p:custDataLst>
          </p:nvPr>
        </p:nvSpPr>
        <p:spPr>
          <a:xfrm>
            <a:off x="7010994" y="5859382"/>
            <a:ext cx="7112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Assy &amp; Test</a:t>
            </a:r>
          </a:p>
        </p:txBody>
      </p:sp>
      <p:sp>
        <p:nvSpPr>
          <p:cNvPr id="265" name="OTLSHAPE_SLT_03612c37fbd34029a4e35a3fefbab578_Title">
            <a:extLst>
              <a:ext uri="{FF2B5EF4-FFF2-40B4-BE49-F238E27FC236}">
                <a16:creationId xmlns:a16="http://schemas.microsoft.com/office/drawing/2014/main" id="{7EAFD43C-DA83-9D8C-B76D-AB47A939B783}"/>
              </a:ext>
            </a:extLst>
          </p:cNvPr>
          <p:cNvSpPr txBox="1"/>
          <p:nvPr>
            <p:custDataLst>
              <p:tags r:id="rId228"/>
            </p:custDataLst>
          </p:nvPr>
        </p:nvSpPr>
        <p:spPr>
          <a:xfrm>
            <a:off x="4641211" y="5626655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Design, Manufacture</a:t>
            </a:r>
          </a:p>
        </p:txBody>
      </p:sp>
      <p:sp>
        <p:nvSpPr>
          <p:cNvPr id="266" name="OTLSHAPE_SLT_7f6227ac72f84eb7b6e96c105be5142e_Title">
            <a:extLst>
              <a:ext uri="{FF2B5EF4-FFF2-40B4-BE49-F238E27FC236}">
                <a16:creationId xmlns:a16="http://schemas.microsoft.com/office/drawing/2014/main" id="{41F50FB0-5040-89C8-AED0-C24EC87A8076}"/>
              </a:ext>
            </a:extLst>
          </p:cNvPr>
          <p:cNvSpPr txBox="1"/>
          <p:nvPr>
            <p:custDataLst>
              <p:tags r:id="rId229"/>
            </p:custDataLst>
          </p:nvPr>
        </p:nvSpPr>
        <p:spPr>
          <a:xfrm>
            <a:off x="9292933" y="6168310"/>
            <a:ext cx="15875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Testing &amp; Commissioning</a:t>
            </a:r>
          </a:p>
        </p:txBody>
      </p:sp>
      <p:sp>
        <p:nvSpPr>
          <p:cNvPr id="267" name="OTLSHAPE_SLT_7ee706f55bad4ebe8516f22a995b736b_Title">
            <a:extLst>
              <a:ext uri="{FF2B5EF4-FFF2-40B4-BE49-F238E27FC236}">
                <a16:creationId xmlns:a16="http://schemas.microsoft.com/office/drawing/2014/main" id="{ABAE56E3-4D52-56F9-E6C2-3755C13DF794}"/>
              </a:ext>
            </a:extLst>
          </p:cNvPr>
          <p:cNvSpPr txBox="1"/>
          <p:nvPr>
            <p:custDataLst>
              <p:tags r:id="rId230"/>
            </p:custDataLst>
          </p:nvPr>
        </p:nvSpPr>
        <p:spPr>
          <a:xfrm>
            <a:off x="5062460" y="1514585"/>
            <a:ext cx="355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14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Delay</a:t>
            </a:r>
          </a:p>
        </p:txBody>
      </p:sp>
      <p:cxnSp>
        <p:nvCxnSpPr>
          <p:cNvPr id="268" name="OTLSHAPE_TB_00000000000000000000000000000000_Separator1">
            <a:extLst>
              <a:ext uri="{FF2B5EF4-FFF2-40B4-BE49-F238E27FC236}">
                <a16:creationId xmlns:a16="http://schemas.microsoft.com/office/drawing/2014/main" id="{8CA4C225-C09B-CE68-9359-7771C1C42B5E}"/>
              </a:ext>
            </a:extLst>
          </p:cNvPr>
          <p:cNvCxnSpPr/>
          <p:nvPr>
            <p:custDataLst>
              <p:tags r:id="rId231"/>
            </p:custDataLst>
          </p:nvPr>
        </p:nvCxnSpPr>
        <p:spPr>
          <a:xfrm>
            <a:off x="5379248" y="588734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OTLSHAPE_TB_00000000000000000000000000000000_Separator2">
            <a:extLst>
              <a:ext uri="{FF2B5EF4-FFF2-40B4-BE49-F238E27FC236}">
                <a16:creationId xmlns:a16="http://schemas.microsoft.com/office/drawing/2014/main" id="{0B174E2C-AAAF-967F-1BC0-EA6CE38D43AD}"/>
              </a:ext>
            </a:extLst>
          </p:cNvPr>
          <p:cNvCxnSpPr/>
          <p:nvPr>
            <p:custDataLst>
              <p:tags r:id="rId232"/>
            </p:custDataLst>
          </p:nvPr>
        </p:nvCxnSpPr>
        <p:spPr>
          <a:xfrm>
            <a:off x="8558538" y="588734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OTLSHAPE_TB_00000000000000000000000000000000_MiddleSeparator1">
            <a:extLst>
              <a:ext uri="{FF2B5EF4-FFF2-40B4-BE49-F238E27FC236}">
                <a16:creationId xmlns:a16="http://schemas.microsoft.com/office/drawing/2014/main" id="{86098CCE-4E7E-F296-BE61-4C2410A2A250}"/>
              </a:ext>
            </a:extLst>
          </p:cNvPr>
          <p:cNvCxnSpPr/>
          <p:nvPr>
            <p:custDataLst>
              <p:tags r:id="rId233"/>
            </p:custDataLst>
          </p:nvPr>
        </p:nvCxnSpPr>
        <p:spPr>
          <a:xfrm>
            <a:off x="2983893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OTLSHAPE_TB_00000000000000000000000000000000_MiddleSeparator2">
            <a:extLst>
              <a:ext uri="{FF2B5EF4-FFF2-40B4-BE49-F238E27FC236}">
                <a16:creationId xmlns:a16="http://schemas.microsoft.com/office/drawing/2014/main" id="{B77D380B-F304-A9D4-9E8A-23C6F2CFA7C4}"/>
              </a:ext>
            </a:extLst>
          </p:cNvPr>
          <p:cNvCxnSpPr/>
          <p:nvPr>
            <p:custDataLst>
              <p:tags r:id="rId234"/>
            </p:custDataLst>
          </p:nvPr>
        </p:nvCxnSpPr>
        <p:spPr>
          <a:xfrm>
            <a:off x="3776537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OTLSHAPE_TB_00000000000000000000000000000000_MiddleSeparator3">
            <a:extLst>
              <a:ext uri="{FF2B5EF4-FFF2-40B4-BE49-F238E27FC236}">
                <a16:creationId xmlns:a16="http://schemas.microsoft.com/office/drawing/2014/main" id="{F3A2D3EC-6A9F-4DB1-A977-E588579E35F6}"/>
              </a:ext>
            </a:extLst>
          </p:cNvPr>
          <p:cNvCxnSpPr/>
          <p:nvPr>
            <p:custDataLst>
              <p:tags r:id="rId235"/>
            </p:custDataLst>
          </p:nvPr>
        </p:nvCxnSpPr>
        <p:spPr>
          <a:xfrm>
            <a:off x="4577893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OTLSHAPE_TB_00000000000000000000000000000000_MiddleSeparator4">
            <a:extLst>
              <a:ext uri="{FF2B5EF4-FFF2-40B4-BE49-F238E27FC236}">
                <a16:creationId xmlns:a16="http://schemas.microsoft.com/office/drawing/2014/main" id="{E6047665-6398-1D48-B416-2BF04F88B12A}"/>
              </a:ext>
            </a:extLst>
          </p:cNvPr>
          <p:cNvCxnSpPr/>
          <p:nvPr>
            <p:custDataLst>
              <p:tags r:id="rId236"/>
            </p:custDataLst>
          </p:nvPr>
        </p:nvCxnSpPr>
        <p:spPr>
          <a:xfrm>
            <a:off x="5379248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OTLSHAPE_TB_00000000000000000000000000000000_MiddleSeparator5">
            <a:extLst>
              <a:ext uri="{FF2B5EF4-FFF2-40B4-BE49-F238E27FC236}">
                <a16:creationId xmlns:a16="http://schemas.microsoft.com/office/drawing/2014/main" id="{94BFF767-17E1-0E2E-CD9F-FFDDB0923B1C}"/>
              </a:ext>
            </a:extLst>
          </p:cNvPr>
          <p:cNvCxnSpPr/>
          <p:nvPr>
            <p:custDataLst>
              <p:tags r:id="rId237"/>
            </p:custDataLst>
          </p:nvPr>
        </p:nvCxnSpPr>
        <p:spPr>
          <a:xfrm>
            <a:off x="6163182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OTLSHAPE_TB_00000000000000000000000000000000_MiddleSeparator6">
            <a:extLst>
              <a:ext uri="{FF2B5EF4-FFF2-40B4-BE49-F238E27FC236}">
                <a16:creationId xmlns:a16="http://schemas.microsoft.com/office/drawing/2014/main" id="{74B25B80-685A-7187-8E06-AA2CFC77EAB8}"/>
              </a:ext>
            </a:extLst>
          </p:cNvPr>
          <p:cNvCxnSpPr/>
          <p:nvPr>
            <p:custDataLst>
              <p:tags r:id="rId238"/>
            </p:custDataLst>
          </p:nvPr>
        </p:nvCxnSpPr>
        <p:spPr>
          <a:xfrm>
            <a:off x="6955827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OTLSHAPE_TB_00000000000000000000000000000000_MiddleSeparator7">
            <a:extLst>
              <a:ext uri="{FF2B5EF4-FFF2-40B4-BE49-F238E27FC236}">
                <a16:creationId xmlns:a16="http://schemas.microsoft.com/office/drawing/2014/main" id="{C9392C66-3453-7C29-D4CD-C4E5B701EDA7}"/>
              </a:ext>
            </a:extLst>
          </p:cNvPr>
          <p:cNvCxnSpPr/>
          <p:nvPr>
            <p:custDataLst>
              <p:tags r:id="rId239"/>
            </p:custDataLst>
          </p:nvPr>
        </p:nvCxnSpPr>
        <p:spPr>
          <a:xfrm>
            <a:off x="7757183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OTLSHAPE_TB_00000000000000000000000000000000_MiddleSeparator8">
            <a:extLst>
              <a:ext uri="{FF2B5EF4-FFF2-40B4-BE49-F238E27FC236}">
                <a16:creationId xmlns:a16="http://schemas.microsoft.com/office/drawing/2014/main" id="{52D136EC-E7E1-B372-74EA-D0371A4C4286}"/>
              </a:ext>
            </a:extLst>
          </p:cNvPr>
          <p:cNvCxnSpPr/>
          <p:nvPr>
            <p:custDataLst>
              <p:tags r:id="rId240"/>
            </p:custDataLst>
          </p:nvPr>
        </p:nvCxnSpPr>
        <p:spPr>
          <a:xfrm>
            <a:off x="8558538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OTLSHAPE_TB_00000000000000000000000000000000_MiddleSeparator9">
            <a:extLst>
              <a:ext uri="{FF2B5EF4-FFF2-40B4-BE49-F238E27FC236}">
                <a16:creationId xmlns:a16="http://schemas.microsoft.com/office/drawing/2014/main" id="{576CE8E5-4396-9FC6-D62E-B0E4B5F126BB}"/>
              </a:ext>
            </a:extLst>
          </p:cNvPr>
          <p:cNvCxnSpPr/>
          <p:nvPr>
            <p:custDataLst>
              <p:tags r:id="rId241"/>
            </p:custDataLst>
          </p:nvPr>
        </p:nvCxnSpPr>
        <p:spPr>
          <a:xfrm>
            <a:off x="9342472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OTLSHAPE_TB_00000000000000000000000000000000_MiddleSeparator10">
            <a:extLst>
              <a:ext uri="{FF2B5EF4-FFF2-40B4-BE49-F238E27FC236}">
                <a16:creationId xmlns:a16="http://schemas.microsoft.com/office/drawing/2014/main" id="{61077F05-7078-FD07-0439-82CD0C71CB38}"/>
              </a:ext>
            </a:extLst>
          </p:cNvPr>
          <p:cNvCxnSpPr/>
          <p:nvPr>
            <p:custDataLst>
              <p:tags r:id="rId242"/>
            </p:custDataLst>
          </p:nvPr>
        </p:nvCxnSpPr>
        <p:spPr>
          <a:xfrm>
            <a:off x="10135118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OTLSHAPE_TB_00000000000000000000000000000000_MiddleSeparator11">
            <a:extLst>
              <a:ext uri="{FF2B5EF4-FFF2-40B4-BE49-F238E27FC236}">
                <a16:creationId xmlns:a16="http://schemas.microsoft.com/office/drawing/2014/main" id="{90491DA0-0E68-0DCF-2C35-A3E8CCB15840}"/>
              </a:ext>
            </a:extLst>
          </p:cNvPr>
          <p:cNvCxnSpPr/>
          <p:nvPr>
            <p:custDataLst>
              <p:tags r:id="rId243"/>
            </p:custDataLst>
          </p:nvPr>
        </p:nvCxnSpPr>
        <p:spPr>
          <a:xfrm>
            <a:off x="10936473" y="7807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6" name="OTLSHAPE_SLA_4aecc1a24a3748a38ae3079e0931feba_Shape">
            <a:extLst>
              <a:ext uri="{FF2B5EF4-FFF2-40B4-BE49-F238E27FC236}">
                <a16:creationId xmlns:a16="http://schemas.microsoft.com/office/drawing/2014/main" id="{1ECBFC3E-B089-640F-A848-70D74DE10750}"/>
              </a:ext>
            </a:extLst>
          </p:cNvPr>
          <p:cNvSpPr/>
          <p:nvPr>
            <p:custDataLst>
              <p:tags r:id="rId244"/>
            </p:custDataLst>
          </p:nvPr>
        </p:nvSpPr>
        <p:spPr>
          <a:xfrm>
            <a:off x="5825665" y="4274274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1" name="OTLSHAPE_SLA_01492ee704c84791b84e9d58595aaf9e_Shape">
            <a:extLst>
              <a:ext uri="{FF2B5EF4-FFF2-40B4-BE49-F238E27FC236}">
                <a16:creationId xmlns:a16="http://schemas.microsoft.com/office/drawing/2014/main" id="{7E752EDD-AC84-A3FB-E2BD-18ABD5E3D65C}"/>
              </a:ext>
            </a:extLst>
          </p:cNvPr>
          <p:cNvSpPr/>
          <p:nvPr>
            <p:custDataLst>
              <p:tags r:id="rId245"/>
            </p:custDataLst>
          </p:nvPr>
        </p:nvSpPr>
        <p:spPr>
          <a:xfrm>
            <a:off x="7428376" y="3643931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2" name="OTLSHAPE_SLA_1652b6dbb13c4dd9a1258a93ba455494_Shape">
            <a:extLst>
              <a:ext uri="{FF2B5EF4-FFF2-40B4-BE49-F238E27FC236}">
                <a16:creationId xmlns:a16="http://schemas.microsoft.com/office/drawing/2014/main" id="{576CFC3C-98F7-75E1-7BF3-B6E7A56C376F}"/>
              </a:ext>
            </a:extLst>
          </p:cNvPr>
          <p:cNvSpPr/>
          <p:nvPr>
            <p:custDataLst>
              <p:tags r:id="rId246"/>
            </p:custDataLst>
          </p:nvPr>
        </p:nvSpPr>
        <p:spPr>
          <a:xfrm>
            <a:off x="8482332" y="4883535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3" name="OTLSHAPE_SLA_f826b41ac64643a8ae81f660c2a2f7c9_Shape">
            <a:extLst>
              <a:ext uri="{FF2B5EF4-FFF2-40B4-BE49-F238E27FC236}">
                <a16:creationId xmlns:a16="http://schemas.microsoft.com/office/drawing/2014/main" id="{F354881B-82A5-0305-9DF4-5EEC925E9458}"/>
              </a:ext>
            </a:extLst>
          </p:cNvPr>
          <p:cNvSpPr/>
          <p:nvPr>
            <p:custDataLst>
              <p:tags r:id="rId247"/>
            </p:custDataLst>
          </p:nvPr>
        </p:nvSpPr>
        <p:spPr>
          <a:xfrm>
            <a:off x="5303042" y="3643931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4" name="OTLSHAPE_SLA_94a0c04d61d34c5490ed4f271dd20dac_Shape">
            <a:extLst>
              <a:ext uri="{FF2B5EF4-FFF2-40B4-BE49-F238E27FC236}">
                <a16:creationId xmlns:a16="http://schemas.microsoft.com/office/drawing/2014/main" id="{DB3821DE-7C65-56F3-BA21-B7014A8C4AFF}"/>
              </a:ext>
            </a:extLst>
          </p:cNvPr>
          <p:cNvSpPr/>
          <p:nvPr>
            <p:custDataLst>
              <p:tags r:id="rId248"/>
            </p:custDataLst>
          </p:nvPr>
        </p:nvSpPr>
        <p:spPr>
          <a:xfrm>
            <a:off x="8221020" y="4274274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5" name="OTLSHAPE_SLA_693e1c18a5144944a1d2f2d5fd1cc8b1_Shape">
            <a:extLst>
              <a:ext uri="{FF2B5EF4-FFF2-40B4-BE49-F238E27FC236}">
                <a16:creationId xmlns:a16="http://schemas.microsoft.com/office/drawing/2014/main" id="{F09BB526-5F68-24B7-1009-25B56F4676B0}"/>
              </a:ext>
            </a:extLst>
          </p:cNvPr>
          <p:cNvSpPr/>
          <p:nvPr>
            <p:custDataLst>
              <p:tags r:id="rId249"/>
            </p:custDataLst>
          </p:nvPr>
        </p:nvSpPr>
        <p:spPr>
          <a:xfrm>
            <a:off x="3970359" y="1239313"/>
            <a:ext cx="152400" cy="177800"/>
          </a:xfrm>
          <a:prstGeom prst="diamond">
            <a:avLst/>
          </a:prstGeom>
          <a:solidFill>
            <a:srgbClr val="1AAA4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6" name="OTLSHAPE_SLT_9ef57505ef5d475fb42524f57b45d03d_Shape">
            <a:extLst>
              <a:ext uri="{FF2B5EF4-FFF2-40B4-BE49-F238E27FC236}">
                <a16:creationId xmlns:a16="http://schemas.microsoft.com/office/drawing/2014/main" id="{7A2562A5-82BC-1BA5-AC8F-9EA408174CC2}"/>
              </a:ext>
            </a:extLst>
          </p:cNvPr>
          <p:cNvSpPr/>
          <p:nvPr>
            <p:custDataLst>
              <p:tags r:id="rId250"/>
            </p:custDataLst>
          </p:nvPr>
        </p:nvSpPr>
        <p:spPr>
          <a:xfrm>
            <a:off x="4070142" y="2089686"/>
            <a:ext cx="2288097" cy="203166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7" name="OTLSHAPE_SLT_9ef57505ef5d475fb42524f57b45d03d_Title">
            <a:extLst>
              <a:ext uri="{FF2B5EF4-FFF2-40B4-BE49-F238E27FC236}">
                <a16:creationId xmlns:a16="http://schemas.microsoft.com/office/drawing/2014/main" id="{DD0277C8-B3B6-C1F2-9B1A-ACEE3ACACA30}"/>
              </a:ext>
            </a:extLst>
          </p:cNvPr>
          <p:cNvSpPr txBox="1"/>
          <p:nvPr>
            <p:custDataLst>
              <p:tags r:id="rId251"/>
            </p:custDataLst>
          </p:nvPr>
        </p:nvSpPr>
        <p:spPr>
          <a:xfrm>
            <a:off x="4767428" y="2098258"/>
            <a:ext cx="812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8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APTW Install</a:t>
            </a:r>
          </a:p>
        </p:txBody>
      </p:sp>
      <p:sp>
        <p:nvSpPr>
          <p:cNvPr id="358" name="OTLSHAPE_SLA_439ca32a204b4bfeac96d7a55f50a0bf_Shape">
            <a:extLst>
              <a:ext uri="{FF2B5EF4-FFF2-40B4-BE49-F238E27FC236}">
                <a16:creationId xmlns:a16="http://schemas.microsoft.com/office/drawing/2014/main" id="{9CA86886-B43E-75F6-A047-C22F28E5CB9F}"/>
              </a:ext>
            </a:extLst>
          </p:cNvPr>
          <p:cNvSpPr/>
          <p:nvPr>
            <p:custDataLst>
              <p:tags r:id="rId252"/>
            </p:custDataLst>
          </p:nvPr>
        </p:nvSpPr>
        <p:spPr>
          <a:xfrm>
            <a:off x="6733295" y="2102386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9" name="OTLSHAPE_SLT_b6226edef9a344249a57f14ac3b44838_Shape">
            <a:extLst>
              <a:ext uri="{FF2B5EF4-FFF2-40B4-BE49-F238E27FC236}">
                <a16:creationId xmlns:a16="http://schemas.microsoft.com/office/drawing/2014/main" id="{FDC50CEF-D83D-F22A-0DD8-DE1D978B5A05}"/>
              </a:ext>
            </a:extLst>
          </p:cNvPr>
          <p:cNvSpPr/>
          <p:nvPr>
            <p:custDataLst>
              <p:tags r:id="rId253"/>
            </p:custDataLst>
          </p:nvPr>
        </p:nvSpPr>
        <p:spPr>
          <a:xfrm>
            <a:off x="5109226" y="2679136"/>
            <a:ext cx="1952090" cy="188678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0" name="OTLSHAPE_SLT_b6226edef9a344249a57f14ac3b44838_Title">
            <a:extLst>
              <a:ext uri="{FF2B5EF4-FFF2-40B4-BE49-F238E27FC236}">
                <a16:creationId xmlns:a16="http://schemas.microsoft.com/office/drawing/2014/main" id="{4D61E1BF-8EA1-2CC8-7572-C45F4F9C9214}"/>
              </a:ext>
            </a:extLst>
          </p:cNvPr>
          <p:cNvSpPr txBox="1"/>
          <p:nvPr>
            <p:custDataLst>
              <p:tags r:id="rId254"/>
            </p:custDataLst>
          </p:nvPr>
        </p:nvSpPr>
        <p:spPr>
          <a:xfrm>
            <a:off x="5669955" y="2705996"/>
            <a:ext cx="736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8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AETE Install</a:t>
            </a:r>
          </a:p>
        </p:txBody>
      </p:sp>
      <p:sp>
        <p:nvSpPr>
          <p:cNvPr id="361" name="OTLSHAPE_SLA_6a88b7105ffd445e93c2cb66425934a7_Shape">
            <a:extLst>
              <a:ext uri="{FF2B5EF4-FFF2-40B4-BE49-F238E27FC236}">
                <a16:creationId xmlns:a16="http://schemas.microsoft.com/office/drawing/2014/main" id="{CBC6B85B-8188-4DC2-BCF1-395C401D3A85}"/>
              </a:ext>
            </a:extLst>
          </p:cNvPr>
          <p:cNvSpPr/>
          <p:nvPr>
            <p:custDataLst>
              <p:tags r:id="rId255"/>
            </p:custDataLst>
          </p:nvPr>
        </p:nvSpPr>
        <p:spPr>
          <a:xfrm>
            <a:off x="7583276" y="2691835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2" name="OTLSHAPE_SLA_4aecc1a24a3748a38ae3079e0931feba_Title">
            <a:extLst>
              <a:ext uri="{FF2B5EF4-FFF2-40B4-BE49-F238E27FC236}">
                <a16:creationId xmlns:a16="http://schemas.microsoft.com/office/drawing/2014/main" id="{E073FF4E-C3AF-94DB-3BB8-D32E577249DD}"/>
              </a:ext>
            </a:extLst>
          </p:cNvPr>
          <p:cNvSpPr txBox="1"/>
          <p:nvPr>
            <p:custDataLst>
              <p:tags r:id="rId256"/>
            </p:custDataLst>
          </p:nvPr>
        </p:nvSpPr>
        <p:spPr>
          <a:xfrm>
            <a:off x="4973453" y="3910631"/>
            <a:ext cx="1866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Ready to start module assembly</a:t>
            </a:r>
            <a:endParaRPr kumimoji="0" lang="en-CA" sz="1100" b="1" i="0" u="none" strike="noStrike" kern="1200" cap="none" spc="-4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3" name="OTLSHAPE_SLA_4aecc1a24a3748a38ae3079e0931feba_Date">
            <a:extLst>
              <a:ext uri="{FF2B5EF4-FFF2-40B4-BE49-F238E27FC236}">
                <a16:creationId xmlns:a16="http://schemas.microsoft.com/office/drawing/2014/main" id="{7F48BED7-851B-EBF8-BFB7-5D051FBFD8F0}"/>
              </a:ext>
            </a:extLst>
          </p:cNvPr>
          <p:cNvSpPr txBox="1"/>
          <p:nvPr>
            <p:custDataLst>
              <p:tags r:id="rId257"/>
            </p:custDataLst>
          </p:nvPr>
        </p:nvSpPr>
        <p:spPr>
          <a:xfrm>
            <a:off x="5748470" y="4081149"/>
            <a:ext cx="317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4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 1</a:t>
            </a:r>
          </a:p>
        </p:txBody>
      </p:sp>
      <p:sp>
        <p:nvSpPr>
          <p:cNvPr id="367" name="OTLSHAPE_SLA_01492ee704c84791b84e9d58595aaf9e_Title">
            <a:extLst>
              <a:ext uri="{FF2B5EF4-FFF2-40B4-BE49-F238E27FC236}">
                <a16:creationId xmlns:a16="http://schemas.microsoft.com/office/drawing/2014/main" id="{99CAD67D-9781-D520-CF5C-B5D352319F3C}"/>
              </a:ext>
            </a:extLst>
          </p:cNvPr>
          <p:cNvSpPr txBox="1"/>
          <p:nvPr>
            <p:custDataLst>
              <p:tags r:id="rId258"/>
            </p:custDataLst>
          </p:nvPr>
        </p:nvSpPr>
        <p:spPr>
          <a:xfrm>
            <a:off x="6804128" y="3280287"/>
            <a:ext cx="1409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Modules ready to install</a:t>
            </a:r>
            <a:endParaRPr kumimoji="0" lang="en-CA" sz="1100" b="1" i="0" u="none" strike="noStrike" kern="1200" cap="none" spc="-4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8" name="OTLSHAPE_SLA_01492ee704c84791b84e9d58595aaf9e_Date">
            <a:extLst>
              <a:ext uri="{FF2B5EF4-FFF2-40B4-BE49-F238E27FC236}">
                <a16:creationId xmlns:a16="http://schemas.microsoft.com/office/drawing/2014/main" id="{1090F01A-C851-40B2-05BE-DF3C38175267}"/>
              </a:ext>
            </a:extLst>
          </p:cNvPr>
          <p:cNvSpPr txBox="1"/>
          <p:nvPr>
            <p:custDataLst>
              <p:tags r:id="rId259"/>
            </p:custDataLst>
          </p:nvPr>
        </p:nvSpPr>
        <p:spPr>
          <a:xfrm>
            <a:off x="7363902" y="3450806"/>
            <a:ext cx="292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6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Sep 1</a:t>
            </a:r>
          </a:p>
        </p:txBody>
      </p:sp>
      <p:sp>
        <p:nvSpPr>
          <p:cNvPr id="369" name="OTLSHAPE_SLA_1652b6dbb13c4dd9a1258a93ba455494_Title">
            <a:extLst>
              <a:ext uri="{FF2B5EF4-FFF2-40B4-BE49-F238E27FC236}">
                <a16:creationId xmlns:a16="http://schemas.microsoft.com/office/drawing/2014/main" id="{2A325EE4-7D5B-0C22-7148-79938B6BA368}"/>
              </a:ext>
            </a:extLst>
          </p:cNvPr>
          <p:cNvSpPr txBox="1"/>
          <p:nvPr>
            <p:custDataLst>
              <p:tags r:id="rId260"/>
            </p:custDataLst>
          </p:nvPr>
        </p:nvSpPr>
        <p:spPr>
          <a:xfrm>
            <a:off x="7642291" y="4540974"/>
            <a:ext cx="1841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BL4N and electron line installed</a:t>
            </a:r>
            <a:endParaRPr kumimoji="0" lang="en-CA" sz="1100" b="1" i="0" u="none" strike="noStrike" kern="1200" cap="none" spc="-4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0" name="OTLSHAPE_SLA_1652b6dbb13c4dd9a1258a93ba455494_Date">
            <a:extLst>
              <a:ext uri="{FF2B5EF4-FFF2-40B4-BE49-F238E27FC236}">
                <a16:creationId xmlns:a16="http://schemas.microsoft.com/office/drawing/2014/main" id="{88796191-ECF7-4E03-01DF-235E4FAA5DA8}"/>
              </a:ext>
            </a:extLst>
          </p:cNvPr>
          <p:cNvSpPr txBox="1"/>
          <p:nvPr>
            <p:custDataLst>
              <p:tags r:id="rId261"/>
            </p:custDataLst>
          </p:nvPr>
        </p:nvSpPr>
        <p:spPr>
          <a:xfrm>
            <a:off x="8364667" y="4693205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-1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31</a:t>
            </a:r>
          </a:p>
        </p:txBody>
      </p:sp>
      <p:sp>
        <p:nvSpPr>
          <p:cNvPr id="371" name="OTLSHAPE_SLA_f826b41ac64643a8ae81f660c2a2f7c9_Title">
            <a:extLst>
              <a:ext uri="{FF2B5EF4-FFF2-40B4-BE49-F238E27FC236}">
                <a16:creationId xmlns:a16="http://schemas.microsoft.com/office/drawing/2014/main" id="{B9B3E15F-A859-C7EF-15A8-87838A05FDC3}"/>
              </a:ext>
            </a:extLst>
          </p:cNvPr>
          <p:cNvSpPr txBox="1"/>
          <p:nvPr>
            <p:custDataLst>
              <p:tags r:id="rId262"/>
            </p:custDataLst>
          </p:nvPr>
        </p:nvSpPr>
        <p:spPr>
          <a:xfrm>
            <a:off x="4450830" y="3280287"/>
            <a:ext cx="1866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Ready to start module assembly</a:t>
            </a:r>
            <a:endParaRPr kumimoji="0" lang="en-CA" sz="1100" b="1" i="0" u="none" strike="noStrike" kern="1200" cap="none" spc="-4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2" name="OTLSHAPE_SLA_f826b41ac64643a8ae81f660c2a2f7c9_Date">
            <a:extLst>
              <a:ext uri="{FF2B5EF4-FFF2-40B4-BE49-F238E27FC236}">
                <a16:creationId xmlns:a16="http://schemas.microsoft.com/office/drawing/2014/main" id="{CA121639-18AB-34C4-C920-DD217F9B943F}"/>
              </a:ext>
            </a:extLst>
          </p:cNvPr>
          <p:cNvSpPr txBox="1"/>
          <p:nvPr>
            <p:custDataLst>
              <p:tags r:id="rId263"/>
            </p:custDataLst>
          </p:nvPr>
        </p:nvSpPr>
        <p:spPr>
          <a:xfrm>
            <a:off x="5202966" y="3450806"/>
            <a:ext cx="355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6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31</a:t>
            </a:r>
          </a:p>
        </p:txBody>
      </p:sp>
      <p:sp>
        <p:nvSpPr>
          <p:cNvPr id="380" name="OTLSHAPE_SLA_94a0c04d61d34c5490ed4f271dd20dac_Title">
            <a:extLst>
              <a:ext uri="{FF2B5EF4-FFF2-40B4-BE49-F238E27FC236}">
                <a16:creationId xmlns:a16="http://schemas.microsoft.com/office/drawing/2014/main" id="{D913DEA6-2CAF-0C32-D2B0-BC8F9F294C3E}"/>
              </a:ext>
            </a:extLst>
          </p:cNvPr>
          <p:cNvSpPr txBox="1"/>
          <p:nvPr>
            <p:custDataLst>
              <p:tags r:id="rId264"/>
            </p:custDataLst>
          </p:nvPr>
        </p:nvSpPr>
        <p:spPr>
          <a:xfrm>
            <a:off x="7596773" y="3910631"/>
            <a:ext cx="1409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Modules ready to install</a:t>
            </a:r>
            <a:endParaRPr kumimoji="0" lang="en-CA" sz="1100" b="1" i="0" u="none" strike="noStrike" kern="1200" cap="none" spc="-4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81" name="OTLSHAPE_SLA_94a0c04d61d34c5490ed4f271dd20dac_Date">
            <a:extLst>
              <a:ext uri="{FF2B5EF4-FFF2-40B4-BE49-F238E27FC236}">
                <a16:creationId xmlns:a16="http://schemas.microsoft.com/office/drawing/2014/main" id="{ED027D04-01EB-F792-B643-62907FA79CFD}"/>
              </a:ext>
            </a:extLst>
          </p:cNvPr>
          <p:cNvSpPr txBox="1"/>
          <p:nvPr>
            <p:custDataLst>
              <p:tags r:id="rId265"/>
            </p:custDataLst>
          </p:nvPr>
        </p:nvSpPr>
        <p:spPr>
          <a:xfrm>
            <a:off x="8153139" y="4081149"/>
            <a:ext cx="292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6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1</a:t>
            </a:r>
          </a:p>
        </p:txBody>
      </p:sp>
      <p:sp>
        <p:nvSpPr>
          <p:cNvPr id="384" name="OTLSHAPE_SLA_693e1c18a5144944a1d2f2d5fd1cc8b1_Title">
            <a:extLst>
              <a:ext uri="{FF2B5EF4-FFF2-40B4-BE49-F238E27FC236}">
                <a16:creationId xmlns:a16="http://schemas.microsoft.com/office/drawing/2014/main" id="{15F690D9-C83D-9B15-2FFD-790F30AA8E9C}"/>
              </a:ext>
            </a:extLst>
          </p:cNvPr>
          <p:cNvSpPr txBox="1"/>
          <p:nvPr>
            <p:custDataLst>
              <p:tags r:id="rId266"/>
            </p:custDataLst>
          </p:nvPr>
        </p:nvSpPr>
        <p:spPr>
          <a:xfrm>
            <a:off x="2931754" y="1030694"/>
            <a:ext cx="2235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Fixed Shielding Construction Complete</a:t>
            </a:r>
          </a:p>
        </p:txBody>
      </p:sp>
      <p:sp>
        <p:nvSpPr>
          <p:cNvPr id="385" name="OTLSHAPE_SLA_439ca32a204b4bfeac96d7a55f50a0bf_Title">
            <a:extLst>
              <a:ext uri="{FF2B5EF4-FFF2-40B4-BE49-F238E27FC236}">
                <a16:creationId xmlns:a16="http://schemas.microsoft.com/office/drawing/2014/main" id="{DACC6444-662A-C363-A8A3-A84AFA3A89B1}"/>
              </a:ext>
            </a:extLst>
          </p:cNvPr>
          <p:cNvSpPr txBox="1"/>
          <p:nvPr>
            <p:custDataLst>
              <p:tags r:id="rId267"/>
            </p:custDataLst>
          </p:nvPr>
        </p:nvSpPr>
        <p:spPr>
          <a:xfrm>
            <a:off x="5006217" y="1747313"/>
            <a:ext cx="2336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Proton Station ready to receive modules</a:t>
            </a:r>
            <a:endParaRPr kumimoji="0" lang="en-CA" sz="1100" b="1" i="0" u="none" strike="noStrike" kern="1200" cap="none" spc="-4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86" name="OTLSHAPE_SLA_439ca32a204b4bfeac96d7a55f50a0bf_Date">
            <a:extLst>
              <a:ext uri="{FF2B5EF4-FFF2-40B4-BE49-F238E27FC236}">
                <a16:creationId xmlns:a16="http://schemas.microsoft.com/office/drawing/2014/main" id="{7B3C3985-1153-C8DF-B941-5C0B3A490FA7}"/>
              </a:ext>
            </a:extLst>
          </p:cNvPr>
          <p:cNvSpPr txBox="1"/>
          <p:nvPr>
            <p:custDataLst>
              <p:tags r:id="rId268"/>
            </p:custDataLst>
          </p:nvPr>
        </p:nvSpPr>
        <p:spPr>
          <a:xfrm>
            <a:off x="6327240" y="1904620"/>
            <a:ext cx="455023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spc="-10">
                <a:solidFill>
                  <a:schemeClr val="dk2"/>
                </a:solidFill>
                <a:latin typeface="Calibri" panose="020F0502020204030204" pitchFamily="34" charset="0"/>
              </a:rPr>
              <a:t>June</a:t>
            </a:r>
            <a:r>
              <a:rPr kumimoji="0" lang="en-CA" sz="1100" b="0" i="0" u="none" strike="noStrike" kern="1200" cap="none" spc="-1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</a:t>
            </a:r>
          </a:p>
        </p:txBody>
      </p:sp>
      <p:sp>
        <p:nvSpPr>
          <p:cNvPr id="398" name="OTLSHAPE_SLA_6a88b7105ffd445e93c2cb66425934a7_Title">
            <a:extLst>
              <a:ext uri="{FF2B5EF4-FFF2-40B4-BE49-F238E27FC236}">
                <a16:creationId xmlns:a16="http://schemas.microsoft.com/office/drawing/2014/main" id="{08A1FA89-FFA5-CD6F-1C10-5732CE29701F}"/>
              </a:ext>
            </a:extLst>
          </p:cNvPr>
          <p:cNvSpPr txBox="1"/>
          <p:nvPr>
            <p:custDataLst>
              <p:tags r:id="rId269"/>
            </p:custDataLst>
          </p:nvPr>
        </p:nvSpPr>
        <p:spPr>
          <a:xfrm>
            <a:off x="5757291" y="2343018"/>
            <a:ext cx="2425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Electron Station ready to receive modules</a:t>
            </a:r>
            <a:endParaRPr kumimoji="0" lang="en-CA" sz="1100" b="1" i="0" u="none" strike="noStrike" kern="1200" cap="none" spc="-4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" name="OTLSHAPE_SLA_6a88b7105ffd445e93c2cb66425934a7_Date">
            <a:extLst>
              <a:ext uri="{FF2B5EF4-FFF2-40B4-BE49-F238E27FC236}">
                <a16:creationId xmlns:a16="http://schemas.microsoft.com/office/drawing/2014/main" id="{BE554168-747E-5554-EEB0-E9113404A634}"/>
              </a:ext>
            </a:extLst>
          </p:cNvPr>
          <p:cNvSpPr txBox="1"/>
          <p:nvPr>
            <p:custDataLst>
              <p:tags r:id="rId270"/>
            </p:custDataLst>
          </p:nvPr>
        </p:nvSpPr>
        <p:spPr>
          <a:xfrm>
            <a:off x="7258959" y="2489614"/>
            <a:ext cx="36986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-1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Sep 1</a:t>
            </a:r>
          </a:p>
        </p:txBody>
      </p:sp>
      <p:sp>
        <p:nvSpPr>
          <p:cNvPr id="408" name="OTLSHAPE_SLM_1acae2f712d94a9abdea5a7f8308e38d_Shape">
            <a:extLst>
              <a:ext uri="{FF2B5EF4-FFF2-40B4-BE49-F238E27FC236}">
                <a16:creationId xmlns:a16="http://schemas.microsoft.com/office/drawing/2014/main" id="{77D344CA-2842-2D04-C6EB-885ED5B1D85E}"/>
              </a:ext>
            </a:extLst>
          </p:cNvPr>
          <p:cNvSpPr/>
          <p:nvPr>
            <p:custDataLst>
              <p:tags r:id="rId271"/>
            </p:custDataLst>
          </p:nvPr>
        </p:nvSpPr>
        <p:spPr>
          <a:xfrm>
            <a:off x="5264006" y="6466337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9" name="OTLSHAPE_SLM_1acae2f712d94a9abdea5a7f8308e38d_Title">
            <a:extLst>
              <a:ext uri="{FF2B5EF4-FFF2-40B4-BE49-F238E27FC236}">
                <a16:creationId xmlns:a16="http://schemas.microsoft.com/office/drawing/2014/main" id="{68D37989-6B34-4199-EBF9-2363128B4E71}"/>
              </a:ext>
            </a:extLst>
          </p:cNvPr>
          <p:cNvSpPr txBox="1"/>
          <p:nvPr>
            <p:custDataLst>
              <p:tags r:id="rId272"/>
            </p:custDataLst>
          </p:nvPr>
        </p:nvSpPr>
        <p:spPr>
          <a:xfrm>
            <a:off x="4247668" y="6374177"/>
            <a:ext cx="1054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-6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Gate </a:t>
            </a:r>
            <a:r>
              <a:rPr lang="en-CA" sz="1100" b="1" spc="-6">
                <a:solidFill>
                  <a:schemeClr val="dk1"/>
                </a:solidFill>
                <a:latin typeface="Calibri" panose="020F0502020204030204" pitchFamily="34" charset="0"/>
              </a:rPr>
              <a:t>3 Complete </a:t>
            </a:r>
            <a:endParaRPr kumimoji="0" lang="en-CA" sz="1100" b="1" i="0" u="none" strike="noStrike" kern="1200" cap="none" spc="-6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0" name="OTLSHAPE_SLM_1acae2f712d94a9abdea5a7f8308e38d_Date">
            <a:extLst>
              <a:ext uri="{FF2B5EF4-FFF2-40B4-BE49-F238E27FC236}">
                <a16:creationId xmlns:a16="http://schemas.microsoft.com/office/drawing/2014/main" id="{A8732137-531A-C32D-603B-D82DCBE0D9FB}"/>
              </a:ext>
            </a:extLst>
          </p:cNvPr>
          <p:cNvSpPr txBox="1"/>
          <p:nvPr>
            <p:custDataLst>
              <p:tags r:id="rId273"/>
            </p:custDataLst>
          </p:nvPr>
        </p:nvSpPr>
        <p:spPr>
          <a:xfrm>
            <a:off x="4597933" y="6544695"/>
            <a:ext cx="609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-6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 1, 2025</a:t>
            </a:r>
          </a:p>
        </p:txBody>
      </p:sp>
      <p:sp>
        <p:nvSpPr>
          <p:cNvPr id="414" name="OTLSHAPE_SLA_439ca32a204b4bfeac96d7a55f50a0bf_Title">
            <a:extLst>
              <a:ext uri="{FF2B5EF4-FFF2-40B4-BE49-F238E27FC236}">
                <a16:creationId xmlns:a16="http://schemas.microsoft.com/office/drawing/2014/main" id="{71D86E82-ABD8-10E8-146B-68460708C6D5}"/>
              </a:ext>
            </a:extLst>
          </p:cNvPr>
          <p:cNvSpPr txBox="1"/>
          <p:nvPr>
            <p:custDataLst>
              <p:tags r:id="rId274"/>
            </p:custDataLst>
          </p:nvPr>
        </p:nvSpPr>
        <p:spPr>
          <a:xfrm>
            <a:off x="6294167" y="1527926"/>
            <a:ext cx="4397727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4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Resource ramp-up in 2025 lower than planned + extended running period</a:t>
            </a:r>
            <a:endParaRPr kumimoji="0" lang="en-CA" sz="1100" b="1" i="0" u="none" strike="noStrike" kern="1200" cap="none" spc="-4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5" name="OTLSHAPE_SLT_7ee706f55bad4ebe8516f22a995b736b_Shape">
            <a:extLst>
              <a:ext uri="{FF2B5EF4-FFF2-40B4-BE49-F238E27FC236}">
                <a16:creationId xmlns:a16="http://schemas.microsoft.com/office/drawing/2014/main" id="{2E964E47-1616-0656-97AE-C8D49F4A003A}"/>
              </a:ext>
            </a:extLst>
          </p:cNvPr>
          <p:cNvSpPr/>
          <p:nvPr>
            <p:custDataLst>
              <p:tags r:id="rId275"/>
            </p:custDataLst>
          </p:nvPr>
        </p:nvSpPr>
        <p:spPr>
          <a:xfrm>
            <a:off x="6259246" y="2095494"/>
            <a:ext cx="476977" cy="194615"/>
          </a:xfrm>
          <a:prstGeom prst="chevron">
            <a:avLst/>
          </a:prstGeom>
          <a:solidFill>
            <a:srgbClr val="78206E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6" name="OTLSHAPE_SLT_7ee706f55bad4ebe8516f22a995b736b_Shape">
            <a:extLst>
              <a:ext uri="{FF2B5EF4-FFF2-40B4-BE49-F238E27FC236}">
                <a16:creationId xmlns:a16="http://schemas.microsoft.com/office/drawing/2014/main" id="{6963FBEE-31F5-C4BA-B6F2-88E3E07CF2AF}"/>
              </a:ext>
            </a:extLst>
          </p:cNvPr>
          <p:cNvSpPr/>
          <p:nvPr>
            <p:custDataLst>
              <p:tags r:id="rId276"/>
            </p:custDataLst>
          </p:nvPr>
        </p:nvSpPr>
        <p:spPr>
          <a:xfrm>
            <a:off x="6963671" y="2679299"/>
            <a:ext cx="631122" cy="191330"/>
          </a:xfrm>
          <a:prstGeom prst="chevron">
            <a:avLst/>
          </a:prstGeom>
          <a:solidFill>
            <a:srgbClr val="78206E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7" name="OTLSHAPE_SLT_5ad511d693644fafbadfe828d02833cb_Shape">
            <a:extLst>
              <a:ext uri="{FF2B5EF4-FFF2-40B4-BE49-F238E27FC236}">
                <a16:creationId xmlns:a16="http://schemas.microsoft.com/office/drawing/2014/main" id="{8BDEC3CF-783E-9CA2-5821-BB57DAA76929}"/>
              </a:ext>
            </a:extLst>
          </p:cNvPr>
          <p:cNvSpPr/>
          <p:nvPr>
            <p:custDataLst>
              <p:tags r:id="rId277"/>
            </p:custDataLst>
          </p:nvPr>
        </p:nvSpPr>
        <p:spPr>
          <a:xfrm>
            <a:off x="2187126" y="5336883"/>
            <a:ext cx="6691505" cy="186009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8" name="OTLSHAPE_SLT_810167926e9b484a83d5c0ab182a7919_Title">
            <a:extLst>
              <a:ext uri="{FF2B5EF4-FFF2-40B4-BE49-F238E27FC236}">
                <a16:creationId xmlns:a16="http://schemas.microsoft.com/office/drawing/2014/main" id="{DFAEE7C4-9152-6CF5-6667-FE2566C9352E}"/>
              </a:ext>
            </a:extLst>
          </p:cNvPr>
          <p:cNvSpPr txBox="1"/>
          <p:nvPr>
            <p:custDataLst>
              <p:tags r:id="rId278"/>
            </p:custDataLst>
          </p:nvPr>
        </p:nvSpPr>
        <p:spPr>
          <a:xfrm>
            <a:off x="4167837" y="5337006"/>
            <a:ext cx="2577531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-6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Design/Procure/Assembly /Install</a:t>
            </a:r>
          </a:p>
        </p:txBody>
      </p:sp>
      <p:sp>
        <p:nvSpPr>
          <p:cNvPr id="425" name="OTLSHAPE_SLM_8ae0ef61c990443680c6c1e60588bbeb_Shape">
            <a:extLst>
              <a:ext uri="{FF2B5EF4-FFF2-40B4-BE49-F238E27FC236}">
                <a16:creationId xmlns:a16="http://schemas.microsoft.com/office/drawing/2014/main" id="{3A7A8691-8E79-4604-CEA0-9D711B95EB9B}"/>
              </a:ext>
            </a:extLst>
          </p:cNvPr>
          <p:cNvSpPr/>
          <p:nvPr>
            <p:custDataLst>
              <p:tags r:id="rId279"/>
            </p:custDataLst>
          </p:nvPr>
        </p:nvSpPr>
        <p:spPr>
          <a:xfrm>
            <a:off x="8817777" y="5333835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390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728B-38DB-FAFF-C672-E3537BD4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334FB-F059-07BD-2ABC-6C44E7F3C0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B98EF-9B68-4332-D256-FE6FBBDD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3567"/>
            <a:ext cx="12192000" cy="7633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9A885-BAA8-0D70-3A8E-8EF9BDC667F7}"/>
              </a:ext>
            </a:extLst>
          </p:cNvPr>
          <p:cNvSpPr txBox="1"/>
          <p:nvPr/>
        </p:nvSpPr>
        <p:spPr>
          <a:xfrm>
            <a:off x="2321490" y="3121223"/>
            <a:ext cx="7549020" cy="615553"/>
          </a:xfrm>
          <a:prstGeom prst="rect">
            <a:avLst/>
          </a:prstGeom>
          <a:solidFill>
            <a:schemeClr val="bg1">
              <a:alpha val="58426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Electrons versus Protons</a:t>
            </a:r>
          </a:p>
        </p:txBody>
      </p:sp>
    </p:spTree>
    <p:extLst>
      <p:ext uri="{BB962C8B-B14F-4D97-AF65-F5344CB8AC3E}">
        <p14:creationId xmlns:p14="http://schemas.microsoft.com/office/powerpoint/2010/main" val="156512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6D0AE-B316-CFF8-E5C7-737DE0C9BA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ARIEL facility description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7276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5E6D-E8DA-704A-B68E-4411657A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Projecting ARIEL AETE Yields</a:t>
            </a:r>
          </a:p>
        </p:txBody>
      </p:sp>
      <p:pic>
        <p:nvPicPr>
          <p:cNvPr id="4" name="Picture 3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1E8945AA-E9AC-BF9E-49F2-0BA66DBC9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4164"/>
          <a:stretch/>
        </p:blipFill>
        <p:spPr>
          <a:xfrm>
            <a:off x="233398" y="1825246"/>
            <a:ext cx="5518725" cy="3474000"/>
          </a:xfrm>
          <a:prstGeom prst="rect">
            <a:avLst/>
          </a:prstGeom>
        </p:spPr>
      </p:pic>
      <p:pic>
        <p:nvPicPr>
          <p:cNvPr id="6" name="Picture 5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84AC5CD4-CAE7-C5A9-838D-5BF41EEE8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/>
          <a:stretch/>
        </p:blipFill>
        <p:spPr>
          <a:xfrm>
            <a:off x="5887616" y="1816587"/>
            <a:ext cx="5784334" cy="347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841A6-03A7-0F5B-F8AC-00E9FC8B5503}"/>
              </a:ext>
            </a:extLst>
          </p:cNvPr>
          <p:cNvSpPr txBox="1"/>
          <p:nvPr/>
        </p:nvSpPr>
        <p:spPr>
          <a:xfrm>
            <a:off x="6245564" y="1623262"/>
            <a:ext cx="59464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FLUKA ISAC in-target isotope production rates from UC</a:t>
            </a:r>
            <a:r>
              <a:rPr lang="en-US" b="1" baseline="-25000"/>
              <a:t>x </a:t>
            </a:r>
            <a:r>
              <a:rPr lang="en-US" b="1"/>
              <a:t>[1/s]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7F911-163B-858F-7F34-2DD714D8E8E5}"/>
              </a:ext>
            </a:extLst>
          </p:cNvPr>
          <p:cNvSpPr txBox="1"/>
          <p:nvPr/>
        </p:nvSpPr>
        <p:spPr>
          <a:xfrm>
            <a:off x="179021" y="1623262"/>
            <a:ext cx="5998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FLUKA AETE in-target isotope production rates from UC</a:t>
            </a:r>
            <a:r>
              <a:rPr lang="en-US" b="1" baseline="-25000"/>
              <a:t>x </a:t>
            </a:r>
            <a:r>
              <a:rPr lang="en-US" b="1"/>
              <a:t>[1/s]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9E028-EED4-192C-65FA-E0521FC0A459}"/>
              </a:ext>
            </a:extLst>
          </p:cNvPr>
          <p:cNvSpPr txBox="1"/>
          <p:nvPr/>
        </p:nvSpPr>
        <p:spPr>
          <a:xfrm>
            <a:off x="1810572" y="4429041"/>
            <a:ext cx="33425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scaled to 10 kW electron beam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E134-2E5E-53EF-3305-6239CD341CDC}"/>
              </a:ext>
            </a:extLst>
          </p:cNvPr>
          <p:cNvSpPr txBox="1"/>
          <p:nvPr/>
        </p:nvSpPr>
        <p:spPr>
          <a:xfrm>
            <a:off x="7877740" y="4429041"/>
            <a:ext cx="32187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scaled to 10 kW proton beam power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3525A9-199A-913D-5897-76A92EB27EB1}"/>
              </a:ext>
            </a:extLst>
          </p:cNvPr>
          <p:cNvSpPr/>
          <p:nvPr/>
        </p:nvSpPr>
        <p:spPr>
          <a:xfrm>
            <a:off x="120849" y="935223"/>
            <a:ext cx="11952331" cy="571868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6F058442-A3CD-4A39-77D6-E2887D2AC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6"/>
          <a:stretch/>
        </p:blipFill>
        <p:spPr>
          <a:xfrm>
            <a:off x="1015919" y="777641"/>
            <a:ext cx="9577143" cy="573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F76441-AA43-3CB0-CC93-7636A8BE0BB6}"/>
              </a:ext>
            </a:extLst>
          </p:cNvPr>
          <p:cNvSpPr txBox="1"/>
          <p:nvPr/>
        </p:nvSpPr>
        <p:spPr>
          <a:xfrm>
            <a:off x="3679470" y="732814"/>
            <a:ext cx="45151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Isotope production ratio AETE vs ISAC per kW</a:t>
            </a:r>
          </a:p>
        </p:txBody>
      </p:sp>
    </p:spTree>
    <p:extLst>
      <p:ext uri="{BB962C8B-B14F-4D97-AF65-F5344CB8AC3E}">
        <p14:creationId xmlns:p14="http://schemas.microsoft.com/office/powerpoint/2010/main" val="1404556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6598-A4B4-4BFB-9657-E23C063B944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sz="2400" b="0"/>
              <a:t>ARIEL </a:t>
            </a:r>
            <a:r>
              <a:rPr lang="en-CA" sz="2400" b="0" err="1"/>
              <a:t>Targetry</a:t>
            </a:r>
            <a:r>
              <a:rPr lang="en-CA" sz="2400" b="0"/>
              <a:t> Systems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59DDCC-90B3-4CDD-9F31-9CAFB233F843}"/>
              </a:ext>
            </a:extLst>
          </p:cNvPr>
          <p:cNvSpPr txBox="1">
            <a:spLocks/>
          </p:cNvSpPr>
          <p:nvPr/>
        </p:nvSpPr>
        <p:spPr>
          <a:xfrm>
            <a:off x="2099956" y="1204087"/>
            <a:ext cx="4904510" cy="180295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913F8C-FB01-418E-957B-2514D937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526" y="134870"/>
            <a:ext cx="9464745" cy="612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4E34FB-6EE6-41CE-9E7F-D11E49B5CF4E}"/>
              </a:ext>
            </a:extLst>
          </p:cNvPr>
          <p:cNvSpPr txBox="1"/>
          <p:nvPr/>
        </p:nvSpPr>
        <p:spPr>
          <a:xfrm>
            <a:off x="4232803" y="2627996"/>
            <a:ext cx="159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 storage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21084-0C13-4026-8488-042007675D84}"/>
              </a:ext>
            </a:extLst>
          </p:cNvPr>
          <p:cNvSpPr txBox="1"/>
          <p:nvPr/>
        </p:nvSpPr>
        <p:spPr>
          <a:xfrm>
            <a:off x="6446221" y="3803274"/>
            <a:ext cx="279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AA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spent target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FA97D-6E2C-4F37-8149-10350F4F9AFD}"/>
              </a:ext>
            </a:extLst>
          </p:cNvPr>
          <p:cNvSpPr txBox="1"/>
          <p:nvPr/>
        </p:nvSpPr>
        <p:spPr>
          <a:xfrm>
            <a:off x="5212905" y="4840571"/>
            <a:ext cx="11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5B6AA-CA8A-4DE6-B3B3-661CC8243375}"/>
              </a:ext>
            </a:extLst>
          </p:cNvPr>
          <p:cNvSpPr txBox="1"/>
          <p:nvPr/>
        </p:nvSpPr>
        <p:spPr>
          <a:xfrm>
            <a:off x="3804238" y="4365715"/>
            <a:ext cx="17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7EEBE-D0EC-44D6-8236-A406DBF750A4}"/>
              </a:ext>
            </a:extLst>
          </p:cNvPr>
          <p:cNvSpPr txBox="1"/>
          <p:nvPr/>
        </p:nvSpPr>
        <p:spPr>
          <a:xfrm>
            <a:off x="3440594" y="3291452"/>
            <a:ext cx="138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AETE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0C42B-6765-4D2A-B634-8E2796271C2A}"/>
              </a:ext>
            </a:extLst>
          </p:cNvPr>
          <p:cNvSpPr txBox="1"/>
          <p:nvPr/>
        </p:nvSpPr>
        <p:spPr>
          <a:xfrm>
            <a:off x="4608832" y="3677910"/>
            <a:ext cx="171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APTW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42030-2EA1-4114-9CF9-075C16CDE82B}"/>
              </a:ext>
            </a:extLst>
          </p:cNvPr>
          <p:cNvSpPr txBox="1"/>
          <p:nvPr/>
        </p:nvSpPr>
        <p:spPr>
          <a:xfrm rot="20271290">
            <a:off x="8164150" y="3947050"/>
            <a:ext cx="349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drivers beam tunnel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A150D-474D-4102-88C8-AD7CC513512E}"/>
              </a:ext>
            </a:extLst>
          </p:cNvPr>
          <p:cNvSpPr txBox="1"/>
          <p:nvPr/>
        </p:nvSpPr>
        <p:spPr>
          <a:xfrm>
            <a:off x="4420219" y="5085512"/>
            <a:ext cx="11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A9571-6054-40A0-A838-281DAB5480F7}"/>
              </a:ext>
            </a:extLst>
          </p:cNvPr>
          <p:cNvSpPr txBox="1"/>
          <p:nvPr/>
        </p:nvSpPr>
        <p:spPr>
          <a:xfrm>
            <a:off x="3304855" y="4659990"/>
            <a:ext cx="187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8ABD4-6B18-4CC2-B4EF-0E1FB61694EF}"/>
              </a:ext>
            </a:extLst>
          </p:cNvPr>
          <p:cNvSpPr txBox="1"/>
          <p:nvPr/>
        </p:nvSpPr>
        <p:spPr>
          <a:xfrm>
            <a:off x="4095681" y="4056511"/>
            <a:ext cx="11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ASTM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1F3597-99BD-45D2-B797-0EFECA680EAE}"/>
              </a:ext>
            </a:extLst>
          </p:cNvPr>
          <p:cNvCxnSpPr>
            <a:cxnSpLocks/>
          </p:cNvCxnSpPr>
          <p:nvPr/>
        </p:nvCxnSpPr>
        <p:spPr>
          <a:xfrm flipH="1">
            <a:off x="6123051" y="1025918"/>
            <a:ext cx="2639121" cy="1886043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837F943-5DC4-4707-8DD9-C1735147CEB3}"/>
              </a:ext>
            </a:extLst>
          </p:cNvPr>
          <p:cNvSpPr txBox="1"/>
          <p:nvPr/>
        </p:nvSpPr>
        <p:spPr>
          <a:xfrm>
            <a:off x="7878895" y="656586"/>
            <a:ext cx="464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Hot cell facilities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8C61BC-31DF-4979-934C-BD949622D45B}"/>
              </a:ext>
            </a:extLst>
          </p:cNvPr>
          <p:cNvCxnSpPr>
            <a:cxnSpLocks/>
          </p:cNvCxnSpPr>
          <p:nvPr/>
        </p:nvCxnSpPr>
        <p:spPr>
          <a:xfrm flipH="1">
            <a:off x="5624246" y="365288"/>
            <a:ext cx="2130124" cy="13041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FF2FE7-6E68-4980-BB3B-549D00471DBC}"/>
              </a:ext>
            </a:extLst>
          </p:cNvPr>
          <p:cNvSpPr txBox="1"/>
          <p:nvPr/>
        </p:nvSpPr>
        <p:spPr>
          <a:xfrm>
            <a:off x="5755663" y="62813"/>
            <a:ext cx="5763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Remote-controlled crane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4842E0-5A07-4967-9CD0-8DF904E1E58A}"/>
              </a:ext>
            </a:extLst>
          </p:cNvPr>
          <p:cNvCxnSpPr>
            <a:cxnSpLocks/>
          </p:cNvCxnSpPr>
          <p:nvPr/>
        </p:nvCxnSpPr>
        <p:spPr>
          <a:xfrm flipV="1">
            <a:off x="3276043" y="4366518"/>
            <a:ext cx="0" cy="133326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CA7F55-4EC0-4890-A68F-D28CC149FE6D}"/>
              </a:ext>
            </a:extLst>
          </p:cNvPr>
          <p:cNvSpPr txBox="1"/>
          <p:nvPr/>
        </p:nvSpPr>
        <p:spPr>
          <a:xfrm>
            <a:off x="2666554" y="5699785"/>
            <a:ext cx="251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2000 t of steel and concrete components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94D177-12DB-4C5C-BBDD-241D1242079F}"/>
              </a:ext>
            </a:extLst>
          </p:cNvPr>
          <p:cNvCxnSpPr>
            <a:cxnSpLocks/>
          </p:cNvCxnSpPr>
          <p:nvPr/>
        </p:nvCxnSpPr>
        <p:spPr>
          <a:xfrm flipH="1" flipV="1">
            <a:off x="5005950" y="4688250"/>
            <a:ext cx="547093" cy="106052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27FD357-09C7-4E6A-BD04-ECEE06CD2F11}"/>
              </a:ext>
            </a:extLst>
          </p:cNvPr>
          <p:cNvSpPr txBox="1"/>
          <p:nvPr/>
        </p:nvSpPr>
        <p:spPr>
          <a:xfrm>
            <a:off x="5093155" y="5836321"/>
            <a:ext cx="815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Modular 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latin typeface="Arial" panose="020B0604020202020204"/>
                <a:cs typeface="Times New Roman" panose="02020603050405020304" pitchFamily="18" charset="0"/>
              </a:rPr>
              <a:t>RH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high-power infrastructure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4FA685-486B-45BD-B108-032F9E620D57}"/>
              </a:ext>
            </a:extLst>
          </p:cNvPr>
          <p:cNvSpPr txBox="1"/>
          <p:nvPr/>
        </p:nvSpPr>
        <p:spPr>
          <a:xfrm>
            <a:off x="810065" y="2594870"/>
            <a:ext cx="17524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Symbiotic medical target in APTW beam dump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BBD8E31-25DD-4156-86CD-B7104F969DC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343218" y="3463129"/>
            <a:ext cx="1752463" cy="77804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blue&#10;&#10;Description automatically generated">
            <a:extLst>
              <a:ext uri="{FF2B5EF4-FFF2-40B4-BE49-F238E27FC236}">
                <a16:creationId xmlns:a16="http://schemas.microsoft.com/office/drawing/2014/main" id="{03E87C1F-44D9-793C-F15B-574EEE3FBB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3" t="20980" r="4585" b="8879"/>
          <a:stretch/>
        </p:blipFill>
        <p:spPr>
          <a:xfrm>
            <a:off x="8936919" y="1017338"/>
            <a:ext cx="2428568" cy="1488623"/>
          </a:xfrm>
          <a:prstGeom prst="rect">
            <a:avLst/>
          </a:prstGeom>
        </p:spPr>
      </p:pic>
      <p:pic>
        <p:nvPicPr>
          <p:cNvPr id="34" name="Picture 33" descr="A person standing in a factory&#10;&#10;Description automatically generated with low confidence">
            <a:extLst>
              <a:ext uri="{FF2B5EF4-FFF2-40B4-BE49-F238E27FC236}">
                <a16:creationId xmlns:a16="http://schemas.microsoft.com/office/drawing/2014/main" id="{D36AB4B9-4EEA-A5F1-9C5D-93F7908A9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49"/>
          <a:stretch/>
        </p:blipFill>
        <p:spPr>
          <a:xfrm>
            <a:off x="175153" y="656586"/>
            <a:ext cx="2316994" cy="1543994"/>
          </a:xfrm>
          <a:prstGeom prst="rect">
            <a:avLst/>
          </a:prstGeom>
        </p:spPr>
      </p:pic>
      <p:pic>
        <p:nvPicPr>
          <p:cNvPr id="3" name="Picture 2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5B5C121B-45B5-C8A7-956C-9D5729F083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3"/>
          <a:stretch/>
        </p:blipFill>
        <p:spPr>
          <a:xfrm rot="5400000">
            <a:off x="402727" y="4202889"/>
            <a:ext cx="1808832" cy="22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89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E1EC0-67C0-CFAC-CA80-9DD36C32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Electron-Driven ISOL Challenges</a:t>
            </a:r>
          </a:p>
        </p:txBody>
      </p: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F2A7EC4D-ACD9-6043-B6FA-0A415033C34E}"/>
              </a:ext>
            </a:extLst>
          </p:cNvPr>
          <p:cNvGrpSpPr/>
          <p:nvPr/>
        </p:nvGrpSpPr>
        <p:grpSpPr>
          <a:xfrm>
            <a:off x="576057" y="746797"/>
            <a:ext cx="3259925" cy="2019768"/>
            <a:chOff x="492784" y="555721"/>
            <a:chExt cx="2590900" cy="1605257"/>
          </a:xfrm>
        </p:grpSpPr>
        <p:sp>
          <p:nvSpPr>
            <p:cNvPr id="580" name="object 42">
              <a:extLst>
                <a:ext uri="{FF2B5EF4-FFF2-40B4-BE49-F238E27FC236}">
                  <a16:creationId xmlns:a16="http://schemas.microsoft.com/office/drawing/2014/main" id="{90B3D07A-AE6A-172F-170A-FEE8B98310E0}"/>
                </a:ext>
              </a:extLst>
            </p:cNvPr>
            <p:cNvSpPr/>
            <p:nvPr/>
          </p:nvSpPr>
          <p:spPr>
            <a:xfrm>
              <a:off x="1648901" y="816916"/>
              <a:ext cx="581025" cy="1274445"/>
            </a:xfrm>
            <a:custGeom>
              <a:avLst/>
              <a:gdLst/>
              <a:ahLst/>
              <a:cxnLst/>
              <a:rect l="l" t="t" r="r" b="b"/>
              <a:pathLst>
                <a:path w="581025" h="1274445">
                  <a:moveTo>
                    <a:pt x="12654" y="0"/>
                  </a:moveTo>
                  <a:lnTo>
                    <a:pt x="0" y="1266893"/>
                  </a:lnTo>
                  <a:lnTo>
                    <a:pt x="568029" y="1274285"/>
                  </a:lnTo>
                  <a:lnTo>
                    <a:pt x="580683" y="7392"/>
                  </a:lnTo>
                  <a:lnTo>
                    <a:pt x="12654" y="0"/>
                  </a:lnTo>
                  <a:close/>
                </a:path>
              </a:pathLst>
            </a:custGeom>
            <a:solidFill>
              <a:srgbClr val="59595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1" name="object 43">
              <a:extLst>
                <a:ext uri="{FF2B5EF4-FFF2-40B4-BE49-F238E27FC236}">
                  <a16:creationId xmlns:a16="http://schemas.microsoft.com/office/drawing/2014/main" id="{502E4BB0-BAD4-3D68-2A29-69CC0CC5E0EE}"/>
                </a:ext>
              </a:extLst>
            </p:cNvPr>
            <p:cNvSpPr/>
            <p:nvPr/>
          </p:nvSpPr>
          <p:spPr>
            <a:xfrm>
              <a:off x="1648901" y="816916"/>
              <a:ext cx="581025" cy="1274445"/>
            </a:xfrm>
            <a:custGeom>
              <a:avLst/>
              <a:gdLst/>
              <a:ahLst/>
              <a:cxnLst/>
              <a:rect l="l" t="t" r="r" b="b"/>
              <a:pathLst>
                <a:path w="581025" h="1274445">
                  <a:moveTo>
                    <a:pt x="0" y="1266893"/>
                  </a:moveTo>
                  <a:lnTo>
                    <a:pt x="12654" y="0"/>
                  </a:lnTo>
                  <a:lnTo>
                    <a:pt x="580683" y="7392"/>
                  </a:lnTo>
                  <a:lnTo>
                    <a:pt x="568029" y="1274285"/>
                  </a:lnTo>
                  <a:lnTo>
                    <a:pt x="0" y="1266893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2" name="object 44">
              <a:extLst>
                <a:ext uri="{FF2B5EF4-FFF2-40B4-BE49-F238E27FC236}">
                  <a16:creationId xmlns:a16="http://schemas.microsoft.com/office/drawing/2014/main" id="{300DF8CD-B7C1-BC38-17F1-DB6818C42615}"/>
                </a:ext>
              </a:extLst>
            </p:cNvPr>
            <p:cNvSpPr/>
            <p:nvPr/>
          </p:nvSpPr>
          <p:spPr>
            <a:xfrm>
              <a:off x="2178167" y="1361890"/>
              <a:ext cx="184335" cy="1843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3" name="object 45">
              <a:extLst>
                <a:ext uri="{FF2B5EF4-FFF2-40B4-BE49-F238E27FC236}">
                  <a16:creationId xmlns:a16="http://schemas.microsoft.com/office/drawing/2014/main" id="{F81A6D67-C028-75BC-A052-6183475A2591}"/>
                </a:ext>
              </a:extLst>
            </p:cNvPr>
            <p:cNvSpPr/>
            <p:nvPr/>
          </p:nvSpPr>
          <p:spPr>
            <a:xfrm>
              <a:off x="1461641" y="589988"/>
              <a:ext cx="467995" cy="1570990"/>
            </a:xfrm>
            <a:custGeom>
              <a:avLst/>
              <a:gdLst/>
              <a:ahLst/>
              <a:cxnLst/>
              <a:rect l="l" t="t" r="r" b="b"/>
              <a:pathLst>
                <a:path w="467995" h="1570989">
                  <a:moveTo>
                    <a:pt x="467675" y="0"/>
                  </a:moveTo>
                  <a:lnTo>
                    <a:pt x="0" y="377548"/>
                  </a:lnTo>
                  <a:lnTo>
                    <a:pt x="0" y="1193048"/>
                  </a:lnTo>
                  <a:lnTo>
                    <a:pt x="467669" y="1570596"/>
                  </a:lnTo>
                  <a:lnTo>
                    <a:pt x="467675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4" name="object 46">
              <a:extLst>
                <a:ext uri="{FF2B5EF4-FFF2-40B4-BE49-F238E27FC236}">
                  <a16:creationId xmlns:a16="http://schemas.microsoft.com/office/drawing/2014/main" id="{3A161AB8-4033-DBA0-21DA-E31C810ADF62}"/>
                </a:ext>
              </a:extLst>
            </p:cNvPr>
            <p:cNvSpPr/>
            <p:nvPr/>
          </p:nvSpPr>
          <p:spPr>
            <a:xfrm>
              <a:off x="1253345" y="950493"/>
              <a:ext cx="0" cy="983615"/>
            </a:xfrm>
            <a:custGeom>
              <a:avLst/>
              <a:gdLst/>
              <a:ahLst/>
              <a:cxnLst/>
              <a:rect l="l" t="t" r="r" b="b"/>
              <a:pathLst>
                <a:path h="983614">
                  <a:moveTo>
                    <a:pt x="0" y="0"/>
                  </a:moveTo>
                  <a:lnTo>
                    <a:pt x="0" y="983248"/>
                  </a:lnTo>
                </a:path>
              </a:pathLst>
            </a:custGeom>
            <a:ln w="31185">
              <a:solidFill>
                <a:srgbClr val="59595C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5" name="object 47">
              <a:extLst>
                <a:ext uri="{FF2B5EF4-FFF2-40B4-BE49-F238E27FC236}">
                  <a16:creationId xmlns:a16="http://schemas.microsoft.com/office/drawing/2014/main" id="{21CB094B-19D4-57DC-FFDA-D6CE50F7E032}"/>
                </a:ext>
              </a:extLst>
            </p:cNvPr>
            <p:cNvSpPr/>
            <p:nvPr/>
          </p:nvSpPr>
          <p:spPr>
            <a:xfrm>
              <a:off x="1268931" y="950493"/>
              <a:ext cx="185420" cy="983615"/>
            </a:xfrm>
            <a:custGeom>
              <a:avLst/>
              <a:gdLst/>
              <a:ahLst/>
              <a:cxnLst/>
              <a:rect l="l" t="t" r="r" b="b"/>
              <a:pathLst>
                <a:path w="185420" h="983614">
                  <a:moveTo>
                    <a:pt x="0" y="0"/>
                  </a:moveTo>
                  <a:lnTo>
                    <a:pt x="185206" y="0"/>
                  </a:lnTo>
                  <a:lnTo>
                    <a:pt x="185206" y="983248"/>
                  </a:lnTo>
                  <a:lnTo>
                    <a:pt x="0" y="98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41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6" name="object 48">
              <a:extLst>
                <a:ext uri="{FF2B5EF4-FFF2-40B4-BE49-F238E27FC236}">
                  <a16:creationId xmlns:a16="http://schemas.microsoft.com/office/drawing/2014/main" id="{42F64ACF-25A7-1557-A4E7-7AD84062F9F2}"/>
                </a:ext>
              </a:extLst>
            </p:cNvPr>
            <p:cNvSpPr txBox="1"/>
            <p:nvPr/>
          </p:nvSpPr>
          <p:spPr>
            <a:xfrm>
              <a:off x="649642" y="1080074"/>
              <a:ext cx="211454" cy="24614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2100" spc="75" baseline="-23809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e</a:t>
              </a:r>
              <a:r>
                <a:rPr sz="1900" spc="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-</a:t>
              </a:r>
              <a:endParaRPr sz="19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587" name="object 49">
              <a:extLst>
                <a:ext uri="{FF2B5EF4-FFF2-40B4-BE49-F238E27FC236}">
                  <a16:creationId xmlns:a16="http://schemas.microsoft.com/office/drawing/2014/main" id="{C9FE43B1-C9A8-0AC8-159A-1F3B2EA2CF80}"/>
                </a:ext>
              </a:extLst>
            </p:cNvPr>
            <p:cNvSpPr/>
            <p:nvPr/>
          </p:nvSpPr>
          <p:spPr>
            <a:xfrm>
              <a:off x="503111" y="1323461"/>
              <a:ext cx="129815" cy="1298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8" name="object 50">
              <a:extLst>
                <a:ext uri="{FF2B5EF4-FFF2-40B4-BE49-F238E27FC236}">
                  <a16:creationId xmlns:a16="http://schemas.microsoft.com/office/drawing/2014/main" id="{807F02E8-23C3-E321-1095-09113B5B26E7}"/>
                </a:ext>
              </a:extLst>
            </p:cNvPr>
            <p:cNvSpPr/>
            <p:nvPr/>
          </p:nvSpPr>
          <p:spPr>
            <a:xfrm>
              <a:off x="509026" y="1466878"/>
              <a:ext cx="791845" cy="0"/>
            </a:xfrm>
            <a:custGeom>
              <a:avLst/>
              <a:gdLst/>
              <a:ahLst/>
              <a:cxnLst/>
              <a:rect l="l" t="t" r="r" b="b"/>
              <a:pathLst>
                <a:path w="791845">
                  <a:moveTo>
                    <a:pt x="0" y="0"/>
                  </a:moveTo>
                  <a:lnTo>
                    <a:pt x="7916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9" name="object 51">
              <a:extLst>
                <a:ext uri="{FF2B5EF4-FFF2-40B4-BE49-F238E27FC236}">
                  <a16:creationId xmlns:a16="http://schemas.microsoft.com/office/drawing/2014/main" id="{EA39CC1B-E8B8-183B-7E04-3858B9443983}"/>
                </a:ext>
              </a:extLst>
            </p:cNvPr>
            <p:cNvSpPr/>
            <p:nvPr/>
          </p:nvSpPr>
          <p:spPr>
            <a:xfrm>
              <a:off x="509030" y="1466878"/>
              <a:ext cx="709930" cy="0"/>
            </a:xfrm>
            <a:custGeom>
              <a:avLst/>
              <a:gdLst/>
              <a:ahLst/>
              <a:cxnLst/>
              <a:rect l="l" t="t" r="r" b="b"/>
              <a:pathLst>
                <a:path w="709929">
                  <a:moveTo>
                    <a:pt x="709430" y="0"/>
                  </a:moveTo>
                  <a:lnTo>
                    <a:pt x="0" y="0"/>
                  </a:lnTo>
                </a:path>
              </a:pathLst>
            </a:custGeom>
            <a:ln w="35797">
              <a:solidFill>
                <a:srgbClr val="0C679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0" name="object 52">
              <a:extLst>
                <a:ext uri="{FF2B5EF4-FFF2-40B4-BE49-F238E27FC236}">
                  <a16:creationId xmlns:a16="http://schemas.microsoft.com/office/drawing/2014/main" id="{2EDC4840-E875-BC24-1B3C-9246A22871F0}"/>
                </a:ext>
              </a:extLst>
            </p:cNvPr>
            <p:cNvSpPr/>
            <p:nvPr/>
          </p:nvSpPr>
          <p:spPr>
            <a:xfrm>
              <a:off x="1201747" y="1409759"/>
              <a:ext cx="99060" cy="114300"/>
            </a:xfrm>
            <a:custGeom>
              <a:avLst/>
              <a:gdLst/>
              <a:ahLst/>
              <a:cxnLst/>
              <a:rect l="l" t="t" r="r" b="b"/>
              <a:pathLst>
                <a:path w="99060" h="114300">
                  <a:moveTo>
                    <a:pt x="0" y="0"/>
                  </a:moveTo>
                  <a:lnTo>
                    <a:pt x="0" y="114237"/>
                  </a:lnTo>
                  <a:lnTo>
                    <a:pt x="98921" y="57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679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1" name="object 53">
              <a:extLst>
                <a:ext uri="{FF2B5EF4-FFF2-40B4-BE49-F238E27FC236}">
                  <a16:creationId xmlns:a16="http://schemas.microsoft.com/office/drawing/2014/main" id="{E42B0289-5874-A2E8-5027-78F5C74AF7FA}"/>
                </a:ext>
              </a:extLst>
            </p:cNvPr>
            <p:cNvSpPr txBox="1"/>
            <p:nvPr/>
          </p:nvSpPr>
          <p:spPr>
            <a:xfrm>
              <a:off x="1992002" y="555721"/>
              <a:ext cx="530225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Target</a:t>
              </a:r>
            </a:p>
          </p:txBody>
        </p:sp>
        <p:sp>
          <p:nvSpPr>
            <p:cNvPr id="592" name="object 54">
              <a:extLst>
                <a:ext uri="{FF2B5EF4-FFF2-40B4-BE49-F238E27FC236}">
                  <a16:creationId xmlns:a16="http://schemas.microsoft.com/office/drawing/2014/main" id="{214EBA89-3D04-A3F9-3BCF-DFA13F4608C5}"/>
                </a:ext>
              </a:extLst>
            </p:cNvPr>
            <p:cNvSpPr txBox="1"/>
            <p:nvPr/>
          </p:nvSpPr>
          <p:spPr>
            <a:xfrm>
              <a:off x="492784" y="724396"/>
              <a:ext cx="798830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 spc="-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Converter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593" name="object 55">
              <a:extLst>
                <a:ext uri="{FF2B5EF4-FFF2-40B4-BE49-F238E27FC236}">
                  <a16:creationId xmlns:a16="http://schemas.microsoft.com/office/drawing/2014/main" id="{4605B115-6B46-BD19-EBCB-51E51FA4AFC3}"/>
                </a:ext>
              </a:extLst>
            </p:cNvPr>
            <p:cNvSpPr txBox="1"/>
            <p:nvPr/>
          </p:nvSpPr>
          <p:spPr>
            <a:xfrm>
              <a:off x="1592170" y="1199330"/>
              <a:ext cx="128905" cy="25021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4"/>
                </a:spcBef>
              </a:pPr>
              <a:r>
                <a:rPr sz="1950" spc="35">
                  <a:solidFill>
                    <a:schemeClr val="bg2">
                      <a:lumMod val="25000"/>
                    </a:schemeClr>
                  </a:solidFill>
                  <a:cs typeface="Calibri"/>
                </a:rPr>
                <a:t>γ</a:t>
              </a:r>
              <a:endParaRPr sz="1950">
                <a:solidFill>
                  <a:schemeClr val="bg2">
                    <a:lumMod val="25000"/>
                  </a:schemeClr>
                </a:solidFill>
                <a:cs typeface="Calibri"/>
              </a:endParaRPr>
            </a:p>
          </p:txBody>
        </p:sp>
        <p:sp>
          <p:nvSpPr>
            <p:cNvPr id="5" name="object 53">
              <a:extLst>
                <a:ext uri="{FF2B5EF4-FFF2-40B4-BE49-F238E27FC236}">
                  <a16:creationId xmlns:a16="http://schemas.microsoft.com/office/drawing/2014/main" id="{36735ED2-4476-1C74-C868-991EC263EE54}"/>
                </a:ext>
              </a:extLst>
            </p:cNvPr>
            <p:cNvSpPr txBox="1"/>
            <p:nvPr/>
          </p:nvSpPr>
          <p:spPr>
            <a:xfrm>
              <a:off x="2448163" y="1215476"/>
              <a:ext cx="635521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Ion source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</p:grpSp>
      <p:grpSp>
        <p:nvGrpSpPr>
          <p:cNvPr id="990" name="Group 989">
            <a:extLst>
              <a:ext uri="{FF2B5EF4-FFF2-40B4-BE49-F238E27FC236}">
                <a16:creationId xmlns:a16="http://schemas.microsoft.com/office/drawing/2014/main" id="{C70177B9-EA54-AC4E-1D49-647016460A05}"/>
              </a:ext>
            </a:extLst>
          </p:cNvPr>
          <p:cNvGrpSpPr/>
          <p:nvPr/>
        </p:nvGrpSpPr>
        <p:grpSpPr>
          <a:xfrm>
            <a:off x="360841" y="2398211"/>
            <a:ext cx="5774323" cy="3153777"/>
            <a:chOff x="505871" y="391114"/>
            <a:chExt cx="5774323" cy="3153777"/>
          </a:xfrm>
        </p:grpSpPr>
        <p:sp>
          <p:nvSpPr>
            <p:cNvPr id="577" name="object 39">
              <a:extLst>
                <a:ext uri="{FF2B5EF4-FFF2-40B4-BE49-F238E27FC236}">
                  <a16:creationId xmlns:a16="http://schemas.microsoft.com/office/drawing/2014/main" id="{17B0E42B-64DC-20B8-6D01-604D44E42AC3}"/>
                </a:ext>
              </a:extLst>
            </p:cNvPr>
            <p:cNvSpPr/>
            <p:nvPr/>
          </p:nvSpPr>
          <p:spPr>
            <a:xfrm>
              <a:off x="505871" y="2935241"/>
              <a:ext cx="1874520" cy="385445"/>
            </a:xfrm>
            <a:custGeom>
              <a:avLst/>
              <a:gdLst/>
              <a:ahLst/>
              <a:cxnLst/>
              <a:rect l="l" t="t" r="r" b="b"/>
              <a:pathLst>
                <a:path w="1874520" h="385445">
                  <a:moveTo>
                    <a:pt x="0" y="0"/>
                  </a:moveTo>
                  <a:lnTo>
                    <a:pt x="1874180" y="0"/>
                  </a:lnTo>
                  <a:lnTo>
                    <a:pt x="1874180" y="385286"/>
                  </a:lnTo>
                  <a:lnTo>
                    <a:pt x="0" y="385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679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5" name="object 57">
              <a:extLst>
                <a:ext uri="{FF2B5EF4-FFF2-40B4-BE49-F238E27FC236}">
                  <a16:creationId xmlns:a16="http://schemas.microsoft.com/office/drawing/2014/main" id="{6F8E30BA-FD6C-47BD-DFA9-402C85048153}"/>
                </a:ext>
              </a:extLst>
            </p:cNvPr>
            <p:cNvSpPr/>
            <p:nvPr/>
          </p:nvSpPr>
          <p:spPr>
            <a:xfrm>
              <a:off x="3152030" y="2928174"/>
              <a:ext cx="124460" cy="413384"/>
            </a:xfrm>
            <a:custGeom>
              <a:avLst/>
              <a:gdLst/>
              <a:ahLst/>
              <a:cxnLst/>
              <a:rect l="l" t="t" r="r" b="b"/>
              <a:pathLst>
                <a:path w="124459" h="413385">
                  <a:moveTo>
                    <a:pt x="122810" y="0"/>
                  </a:moveTo>
                  <a:lnTo>
                    <a:pt x="0" y="99697"/>
                  </a:lnTo>
                  <a:lnTo>
                    <a:pt x="584" y="314317"/>
                  </a:lnTo>
                  <a:lnTo>
                    <a:pt x="123938" y="413346"/>
                  </a:lnTo>
                  <a:lnTo>
                    <a:pt x="122810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6" name="object 58">
              <a:extLst>
                <a:ext uri="{FF2B5EF4-FFF2-40B4-BE49-F238E27FC236}">
                  <a16:creationId xmlns:a16="http://schemas.microsoft.com/office/drawing/2014/main" id="{D29B0906-23AA-785A-A387-45C69253CE63}"/>
                </a:ext>
              </a:extLst>
            </p:cNvPr>
            <p:cNvSpPr/>
            <p:nvPr/>
          </p:nvSpPr>
          <p:spPr>
            <a:xfrm>
              <a:off x="3154318" y="3003320"/>
              <a:ext cx="0" cy="259079"/>
            </a:xfrm>
            <a:custGeom>
              <a:avLst/>
              <a:gdLst/>
              <a:ahLst/>
              <a:cxnLst/>
              <a:rect l="l" t="t" r="r" b="b"/>
              <a:pathLst>
                <a:path h="259079">
                  <a:moveTo>
                    <a:pt x="0" y="0"/>
                  </a:moveTo>
                  <a:lnTo>
                    <a:pt x="0" y="258788"/>
                  </a:lnTo>
                </a:path>
              </a:pathLst>
            </a:custGeom>
            <a:ln w="8907">
              <a:solidFill>
                <a:srgbClr val="59595C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7" name="object 59">
              <a:extLst>
                <a:ext uri="{FF2B5EF4-FFF2-40B4-BE49-F238E27FC236}">
                  <a16:creationId xmlns:a16="http://schemas.microsoft.com/office/drawing/2014/main" id="{1898739D-6FF4-EB16-D87C-658B412C8672}"/>
                </a:ext>
              </a:extLst>
            </p:cNvPr>
            <p:cNvSpPr/>
            <p:nvPr/>
          </p:nvSpPr>
          <p:spPr>
            <a:xfrm>
              <a:off x="3182789" y="3003186"/>
              <a:ext cx="0" cy="259079"/>
            </a:xfrm>
            <a:custGeom>
              <a:avLst/>
              <a:gdLst/>
              <a:ahLst/>
              <a:cxnLst/>
              <a:rect l="l" t="t" r="r" b="b"/>
              <a:pathLst>
                <a:path h="259079">
                  <a:moveTo>
                    <a:pt x="0" y="0"/>
                  </a:moveTo>
                  <a:lnTo>
                    <a:pt x="0" y="258896"/>
                  </a:lnTo>
                </a:path>
              </a:pathLst>
            </a:custGeom>
            <a:ln w="49442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8" name="object 60">
              <a:extLst>
                <a:ext uri="{FF2B5EF4-FFF2-40B4-BE49-F238E27FC236}">
                  <a16:creationId xmlns:a16="http://schemas.microsoft.com/office/drawing/2014/main" id="{0B7EAB20-8D60-1858-CEA7-C1BC5ACBE9EA}"/>
                </a:ext>
              </a:extLst>
            </p:cNvPr>
            <p:cNvSpPr txBox="1"/>
            <p:nvPr/>
          </p:nvSpPr>
          <p:spPr>
            <a:xfrm>
              <a:off x="759220" y="3315341"/>
              <a:ext cx="1520190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e</a:t>
              </a:r>
              <a:r>
                <a:rPr sz="1200" baseline="312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- </a:t>
              </a: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30 MeV, 100</a:t>
              </a:r>
              <a:r>
                <a:rPr sz="1400" spc="-5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400" spc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kW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599" name="object 61">
              <a:extLst>
                <a:ext uri="{FF2B5EF4-FFF2-40B4-BE49-F238E27FC236}">
                  <a16:creationId xmlns:a16="http://schemas.microsoft.com/office/drawing/2014/main" id="{6B9ED104-79FB-990F-E458-3F4A7CEC29C4}"/>
                </a:ext>
              </a:extLst>
            </p:cNvPr>
            <p:cNvSpPr txBox="1"/>
            <p:nvPr/>
          </p:nvSpPr>
          <p:spPr>
            <a:xfrm rot="19800000">
              <a:off x="3742166" y="731103"/>
              <a:ext cx="806886" cy="1819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10"/>
                </a:lnSpc>
              </a:pP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Separator</a:t>
              </a:r>
            </a:p>
          </p:txBody>
        </p:sp>
        <p:sp>
          <p:nvSpPr>
            <p:cNvPr id="600" name="object 62">
              <a:extLst>
                <a:ext uri="{FF2B5EF4-FFF2-40B4-BE49-F238E27FC236}">
                  <a16:creationId xmlns:a16="http://schemas.microsoft.com/office/drawing/2014/main" id="{CE249330-4BB6-BC5E-61F3-2E35B5D0B872}"/>
                </a:ext>
              </a:extLst>
            </p:cNvPr>
            <p:cNvSpPr txBox="1"/>
            <p:nvPr/>
          </p:nvSpPr>
          <p:spPr>
            <a:xfrm rot="19800000">
              <a:off x="3925292" y="1079137"/>
              <a:ext cx="612242" cy="1819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10"/>
                </a:lnSpc>
              </a:pPr>
              <a:r>
                <a:rPr sz="1400" spc="-2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magnet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01" name="object 63">
              <a:extLst>
                <a:ext uri="{FF2B5EF4-FFF2-40B4-BE49-F238E27FC236}">
                  <a16:creationId xmlns:a16="http://schemas.microsoft.com/office/drawing/2014/main" id="{FBF79B1A-3F22-8046-474E-B0650851FED9}"/>
                </a:ext>
              </a:extLst>
            </p:cNvPr>
            <p:cNvSpPr/>
            <p:nvPr/>
          </p:nvSpPr>
          <p:spPr>
            <a:xfrm>
              <a:off x="3598340" y="2483059"/>
              <a:ext cx="215900" cy="125730"/>
            </a:xfrm>
            <a:custGeom>
              <a:avLst/>
              <a:gdLst/>
              <a:ahLst/>
              <a:cxnLst/>
              <a:rect l="l" t="t" r="r" b="b"/>
              <a:pathLst>
                <a:path w="215900" h="125729">
                  <a:moveTo>
                    <a:pt x="0" y="125405"/>
                  </a:moveTo>
                  <a:lnTo>
                    <a:pt x="215849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02" name="object 64">
              <a:extLst>
                <a:ext uri="{FF2B5EF4-FFF2-40B4-BE49-F238E27FC236}">
                  <a16:creationId xmlns:a16="http://schemas.microsoft.com/office/drawing/2014/main" id="{D9A400E5-4B31-056C-3E75-93C76034C7B2}"/>
                </a:ext>
              </a:extLst>
            </p:cNvPr>
            <p:cNvSpPr/>
            <p:nvPr/>
          </p:nvSpPr>
          <p:spPr>
            <a:xfrm>
              <a:off x="3807851" y="2336327"/>
              <a:ext cx="635" cy="160655"/>
            </a:xfrm>
            <a:custGeom>
              <a:avLst/>
              <a:gdLst/>
              <a:ahLst/>
              <a:cxnLst/>
              <a:rect l="l" t="t" r="r" b="b"/>
              <a:pathLst>
                <a:path w="634" h="160654">
                  <a:moveTo>
                    <a:pt x="214" y="-11932"/>
                  </a:moveTo>
                  <a:lnTo>
                    <a:pt x="214" y="172408"/>
                  </a:lnTo>
                </a:path>
              </a:pathLst>
            </a:custGeom>
            <a:ln w="2429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03" name="object 65">
              <a:extLst>
                <a:ext uri="{FF2B5EF4-FFF2-40B4-BE49-F238E27FC236}">
                  <a16:creationId xmlns:a16="http://schemas.microsoft.com/office/drawing/2014/main" id="{8B3EE2CC-1160-E851-A75B-F506AEDA81D0}"/>
                </a:ext>
              </a:extLst>
            </p:cNvPr>
            <p:cNvSpPr/>
            <p:nvPr/>
          </p:nvSpPr>
          <p:spPr>
            <a:xfrm>
              <a:off x="3301551" y="2484459"/>
              <a:ext cx="216535" cy="124460"/>
            </a:xfrm>
            <a:custGeom>
              <a:avLst/>
              <a:gdLst/>
              <a:ahLst/>
              <a:cxnLst/>
              <a:rect l="l" t="t" r="r" b="b"/>
              <a:pathLst>
                <a:path w="216534" h="124460">
                  <a:moveTo>
                    <a:pt x="216535" y="124224"/>
                  </a:moveTo>
                  <a:lnTo>
                    <a:pt x="0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0" name="object 72">
              <a:extLst>
                <a:ext uri="{FF2B5EF4-FFF2-40B4-BE49-F238E27FC236}">
                  <a16:creationId xmlns:a16="http://schemas.microsoft.com/office/drawing/2014/main" id="{066C7B9B-CEE0-64E8-22F7-E19CF2C6DE78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1" name="object 73">
              <a:extLst>
                <a:ext uri="{FF2B5EF4-FFF2-40B4-BE49-F238E27FC236}">
                  <a16:creationId xmlns:a16="http://schemas.microsoft.com/office/drawing/2014/main" id="{4A1FE233-C829-E9BF-4989-746CA23D65A3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2" name="object 74">
              <a:extLst>
                <a:ext uri="{FF2B5EF4-FFF2-40B4-BE49-F238E27FC236}">
                  <a16:creationId xmlns:a16="http://schemas.microsoft.com/office/drawing/2014/main" id="{E20031BE-278C-C4E8-6D71-379921660E09}"/>
                </a:ext>
              </a:extLst>
            </p:cNvPr>
            <p:cNvSpPr/>
            <p:nvPr/>
          </p:nvSpPr>
          <p:spPr>
            <a:xfrm>
              <a:off x="5074388" y="79543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3" name="object 75">
              <a:extLst>
                <a:ext uri="{FF2B5EF4-FFF2-40B4-BE49-F238E27FC236}">
                  <a16:creationId xmlns:a16="http://schemas.microsoft.com/office/drawing/2014/main" id="{5272A472-12B9-4B6B-DD12-F07B937922D0}"/>
                </a:ext>
              </a:extLst>
            </p:cNvPr>
            <p:cNvSpPr/>
            <p:nvPr/>
          </p:nvSpPr>
          <p:spPr>
            <a:xfrm>
              <a:off x="5061306" y="806616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91" y="0"/>
                  </a:lnTo>
                  <a:lnTo>
                    <a:pt x="0" y="1855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4" name="object 76">
              <a:extLst>
                <a:ext uri="{FF2B5EF4-FFF2-40B4-BE49-F238E27FC236}">
                  <a16:creationId xmlns:a16="http://schemas.microsoft.com/office/drawing/2014/main" id="{D47F72A1-A74D-B91B-24D1-4DBC780F9B9F}"/>
                </a:ext>
              </a:extLst>
            </p:cNvPr>
            <p:cNvSpPr/>
            <p:nvPr/>
          </p:nvSpPr>
          <p:spPr>
            <a:xfrm>
              <a:off x="5064200" y="809934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57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77" y="3717"/>
                  </a:lnTo>
                  <a:lnTo>
                    <a:pt x="10214" y="8555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5" name="object 77">
              <a:extLst>
                <a:ext uri="{FF2B5EF4-FFF2-40B4-BE49-F238E27FC236}">
                  <a16:creationId xmlns:a16="http://schemas.microsoft.com/office/drawing/2014/main" id="{CF7FB455-8A7A-75D7-4557-7C8A8C4CC5F1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6" name="object 78">
              <a:extLst>
                <a:ext uri="{FF2B5EF4-FFF2-40B4-BE49-F238E27FC236}">
                  <a16:creationId xmlns:a16="http://schemas.microsoft.com/office/drawing/2014/main" id="{4828AA82-2FE2-DE2D-99CB-4D3E84D36EDD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7" name="object 79">
              <a:extLst>
                <a:ext uri="{FF2B5EF4-FFF2-40B4-BE49-F238E27FC236}">
                  <a16:creationId xmlns:a16="http://schemas.microsoft.com/office/drawing/2014/main" id="{96EFC5AE-9B6A-BDA1-52AD-A01C58B78E31}"/>
                </a:ext>
              </a:extLst>
            </p:cNvPr>
            <p:cNvSpPr/>
            <p:nvPr/>
          </p:nvSpPr>
          <p:spPr>
            <a:xfrm>
              <a:off x="5074388" y="79543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8" name="object 80">
              <a:extLst>
                <a:ext uri="{FF2B5EF4-FFF2-40B4-BE49-F238E27FC236}">
                  <a16:creationId xmlns:a16="http://schemas.microsoft.com/office/drawing/2014/main" id="{2541D639-760F-9201-7FB8-FA8CC27F3851}"/>
                </a:ext>
              </a:extLst>
            </p:cNvPr>
            <p:cNvSpPr txBox="1"/>
            <p:nvPr/>
          </p:nvSpPr>
          <p:spPr>
            <a:xfrm rot="19800000">
              <a:off x="5046363" y="799459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19" name="object 81">
              <a:extLst>
                <a:ext uri="{FF2B5EF4-FFF2-40B4-BE49-F238E27FC236}">
                  <a16:creationId xmlns:a16="http://schemas.microsoft.com/office/drawing/2014/main" id="{ACEA0086-9A98-1150-D057-ADC522D1541F}"/>
                </a:ext>
              </a:extLst>
            </p:cNvPr>
            <p:cNvSpPr txBox="1"/>
            <p:nvPr/>
          </p:nvSpPr>
          <p:spPr>
            <a:xfrm rot="19800000">
              <a:off x="5068362" y="792845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20" name="object 82">
              <a:extLst>
                <a:ext uri="{FF2B5EF4-FFF2-40B4-BE49-F238E27FC236}">
                  <a16:creationId xmlns:a16="http://schemas.microsoft.com/office/drawing/2014/main" id="{4AF3FF8B-88AD-9394-7C02-6E93671E146F}"/>
                </a:ext>
              </a:extLst>
            </p:cNvPr>
            <p:cNvSpPr/>
            <p:nvPr/>
          </p:nvSpPr>
          <p:spPr>
            <a:xfrm>
              <a:off x="5061306" y="806616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91" y="0"/>
                  </a:lnTo>
                  <a:lnTo>
                    <a:pt x="0" y="1855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1" name="object 83">
              <a:extLst>
                <a:ext uri="{FF2B5EF4-FFF2-40B4-BE49-F238E27FC236}">
                  <a16:creationId xmlns:a16="http://schemas.microsoft.com/office/drawing/2014/main" id="{04AB35F7-D7CA-FC6A-8958-BE0488CF3529}"/>
                </a:ext>
              </a:extLst>
            </p:cNvPr>
            <p:cNvSpPr/>
            <p:nvPr/>
          </p:nvSpPr>
          <p:spPr>
            <a:xfrm>
              <a:off x="5064200" y="809934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57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77" y="3717"/>
                  </a:lnTo>
                  <a:lnTo>
                    <a:pt x="10214" y="8555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2" name="object 84">
              <a:extLst>
                <a:ext uri="{FF2B5EF4-FFF2-40B4-BE49-F238E27FC236}">
                  <a16:creationId xmlns:a16="http://schemas.microsoft.com/office/drawing/2014/main" id="{343E047C-34FA-E776-450E-E87733E54189}"/>
                </a:ext>
              </a:extLst>
            </p:cNvPr>
            <p:cNvSpPr/>
            <p:nvPr/>
          </p:nvSpPr>
          <p:spPr>
            <a:xfrm>
              <a:off x="4828551" y="777131"/>
              <a:ext cx="68522" cy="685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3" name="object 85">
              <a:extLst>
                <a:ext uri="{FF2B5EF4-FFF2-40B4-BE49-F238E27FC236}">
                  <a16:creationId xmlns:a16="http://schemas.microsoft.com/office/drawing/2014/main" id="{5D6DF2A2-7570-88D5-B239-56E6328B5D83}"/>
                </a:ext>
              </a:extLst>
            </p:cNvPr>
            <p:cNvSpPr txBox="1"/>
            <p:nvPr/>
          </p:nvSpPr>
          <p:spPr>
            <a:xfrm rot="19800000">
              <a:off x="4854788" y="79139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24" name="object 86">
              <a:extLst>
                <a:ext uri="{FF2B5EF4-FFF2-40B4-BE49-F238E27FC236}">
                  <a16:creationId xmlns:a16="http://schemas.microsoft.com/office/drawing/2014/main" id="{8F7A00B3-968F-ECC5-A862-DA3C9BA2D7E7}"/>
                </a:ext>
              </a:extLst>
            </p:cNvPr>
            <p:cNvSpPr txBox="1"/>
            <p:nvPr/>
          </p:nvSpPr>
          <p:spPr>
            <a:xfrm rot="19800000">
              <a:off x="4834654" y="798270"/>
              <a:ext cx="43856" cy="384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5"/>
                </a:lnSpc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25" name="object 87">
              <a:extLst>
                <a:ext uri="{FF2B5EF4-FFF2-40B4-BE49-F238E27FC236}">
                  <a16:creationId xmlns:a16="http://schemas.microsoft.com/office/drawing/2014/main" id="{B3B83355-9457-3386-8383-EE9354A7626F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40" y="0"/>
                  </a:moveTo>
                  <a:lnTo>
                    <a:pt x="16599" y="4321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52" y="60700"/>
                  </a:lnTo>
                  <a:lnTo>
                    <a:pt x="24940" y="66365"/>
                  </a:lnTo>
                  <a:lnTo>
                    <a:pt x="37897" y="67232"/>
                  </a:lnTo>
                  <a:lnTo>
                    <a:pt x="50637" y="62910"/>
                  </a:lnTo>
                  <a:lnTo>
                    <a:pt x="60701" y="53982"/>
                  </a:lnTo>
                  <a:lnTo>
                    <a:pt x="66365" y="42296"/>
                  </a:lnTo>
                  <a:lnTo>
                    <a:pt x="67234" y="29337"/>
                  </a:lnTo>
                  <a:lnTo>
                    <a:pt x="62910" y="16594"/>
                  </a:lnTo>
                  <a:lnTo>
                    <a:pt x="53985" y="6531"/>
                  </a:lnTo>
                  <a:lnTo>
                    <a:pt x="42299" y="868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6" name="object 88">
              <a:extLst>
                <a:ext uri="{FF2B5EF4-FFF2-40B4-BE49-F238E27FC236}">
                  <a16:creationId xmlns:a16="http://schemas.microsoft.com/office/drawing/2014/main" id="{A64BCB49-B949-B9F5-6916-A1B2BD8EF0F2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1"/>
                  </a:moveTo>
                  <a:lnTo>
                    <a:pt x="29340" y="0"/>
                  </a:lnTo>
                  <a:lnTo>
                    <a:pt x="42299" y="868"/>
                  </a:lnTo>
                  <a:lnTo>
                    <a:pt x="53985" y="6531"/>
                  </a:lnTo>
                  <a:lnTo>
                    <a:pt x="62910" y="16594"/>
                  </a:lnTo>
                  <a:lnTo>
                    <a:pt x="67234" y="29337"/>
                  </a:lnTo>
                  <a:lnTo>
                    <a:pt x="66365" y="42296"/>
                  </a:lnTo>
                  <a:lnTo>
                    <a:pt x="60701" y="53982"/>
                  </a:lnTo>
                  <a:lnTo>
                    <a:pt x="50637" y="62910"/>
                  </a:lnTo>
                  <a:lnTo>
                    <a:pt x="37897" y="67232"/>
                  </a:lnTo>
                  <a:lnTo>
                    <a:pt x="24940" y="66365"/>
                  </a:lnTo>
                  <a:lnTo>
                    <a:pt x="13252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7" name="object 89">
              <a:extLst>
                <a:ext uri="{FF2B5EF4-FFF2-40B4-BE49-F238E27FC236}">
                  <a16:creationId xmlns:a16="http://schemas.microsoft.com/office/drawing/2014/main" id="{8CE58DB5-07DA-95CC-7BA9-ADA20F69A440}"/>
                </a:ext>
              </a:extLst>
            </p:cNvPr>
            <p:cNvSpPr/>
            <p:nvPr/>
          </p:nvSpPr>
          <p:spPr>
            <a:xfrm>
              <a:off x="5383704" y="79009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8" name="object 90">
              <a:extLst>
                <a:ext uri="{FF2B5EF4-FFF2-40B4-BE49-F238E27FC236}">
                  <a16:creationId xmlns:a16="http://schemas.microsoft.com/office/drawing/2014/main" id="{27FBB892-FF9C-16E2-DBBE-D34EDDDD03F3}"/>
                </a:ext>
              </a:extLst>
            </p:cNvPr>
            <p:cNvSpPr/>
            <p:nvPr/>
          </p:nvSpPr>
          <p:spPr>
            <a:xfrm>
              <a:off x="5370628" y="801285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9" name="object 91">
              <a:extLst>
                <a:ext uri="{FF2B5EF4-FFF2-40B4-BE49-F238E27FC236}">
                  <a16:creationId xmlns:a16="http://schemas.microsoft.com/office/drawing/2014/main" id="{DAF51B2E-2264-DC50-B650-2EA08C575CB0}"/>
                </a:ext>
              </a:extLst>
            </p:cNvPr>
            <p:cNvSpPr/>
            <p:nvPr/>
          </p:nvSpPr>
          <p:spPr>
            <a:xfrm>
              <a:off x="5373522" y="804596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14" y="8561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0" name="object 92">
              <a:extLst>
                <a:ext uri="{FF2B5EF4-FFF2-40B4-BE49-F238E27FC236}">
                  <a16:creationId xmlns:a16="http://schemas.microsoft.com/office/drawing/2014/main" id="{510E2A48-2625-16EC-677F-BB31A14B2997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40" y="0"/>
                  </a:moveTo>
                  <a:lnTo>
                    <a:pt x="16599" y="4321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52" y="60700"/>
                  </a:lnTo>
                  <a:lnTo>
                    <a:pt x="24940" y="66365"/>
                  </a:lnTo>
                  <a:lnTo>
                    <a:pt x="37897" y="67232"/>
                  </a:lnTo>
                  <a:lnTo>
                    <a:pt x="50637" y="62910"/>
                  </a:lnTo>
                  <a:lnTo>
                    <a:pt x="60701" y="53982"/>
                  </a:lnTo>
                  <a:lnTo>
                    <a:pt x="66365" y="42296"/>
                  </a:lnTo>
                  <a:lnTo>
                    <a:pt x="67234" y="29337"/>
                  </a:lnTo>
                  <a:lnTo>
                    <a:pt x="62910" y="16594"/>
                  </a:lnTo>
                  <a:lnTo>
                    <a:pt x="53985" y="6531"/>
                  </a:lnTo>
                  <a:lnTo>
                    <a:pt x="42299" y="868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1" name="object 93">
              <a:extLst>
                <a:ext uri="{FF2B5EF4-FFF2-40B4-BE49-F238E27FC236}">
                  <a16:creationId xmlns:a16="http://schemas.microsoft.com/office/drawing/2014/main" id="{DE0B9C6A-A058-7B20-E476-5A35D53119F8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1"/>
                  </a:moveTo>
                  <a:lnTo>
                    <a:pt x="29340" y="0"/>
                  </a:lnTo>
                  <a:lnTo>
                    <a:pt x="42299" y="868"/>
                  </a:lnTo>
                  <a:lnTo>
                    <a:pt x="53985" y="6531"/>
                  </a:lnTo>
                  <a:lnTo>
                    <a:pt x="62910" y="16594"/>
                  </a:lnTo>
                  <a:lnTo>
                    <a:pt x="67234" y="29337"/>
                  </a:lnTo>
                  <a:lnTo>
                    <a:pt x="66365" y="42296"/>
                  </a:lnTo>
                  <a:lnTo>
                    <a:pt x="60701" y="53982"/>
                  </a:lnTo>
                  <a:lnTo>
                    <a:pt x="50637" y="62910"/>
                  </a:lnTo>
                  <a:lnTo>
                    <a:pt x="37897" y="67232"/>
                  </a:lnTo>
                  <a:lnTo>
                    <a:pt x="24940" y="66365"/>
                  </a:lnTo>
                  <a:lnTo>
                    <a:pt x="13252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2" name="object 94">
              <a:extLst>
                <a:ext uri="{FF2B5EF4-FFF2-40B4-BE49-F238E27FC236}">
                  <a16:creationId xmlns:a16="http://schemas.microsoft.com/office/drawing/2014/main" id="{941247F0-DE09-0DFD-90A3-F9DB34B212CC}"/>
                </a:ext>
              </a:extLst>
            </p:cNvPr>
            <p:cNvSpPr/>
            <p:nvPr/>
          </p:nvSpPr>
          <p:spPr>
            <a:xfrm>
              <a:off x="5383704" y="79009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3" name="object 95">
              <a:extLst>
                <a:ext uri="{FF2B5EF4-FFF2-40B4-BE49-F238E27FC236}">
                  <a16:creationId xmlns:a16="http://schemas.microsoft.com/office/drawing/2014/main" id="{6035D682-161F-41FC-C156-F66093CDE25D}"/>
                </a:ext>
              </a:extLst>
            </p:cNvPr>
            <p:cNvSpPr txBox="1"/>
            <p:nvPr/>
          </p:nvSpPr>
          <p:spPr>
            <a:xfrm rot="19800000">
              <a:off x="5355685" y="794123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34" name="object 96">
              <a:extLst>
                <a:ext uri="{FF2B5EF4-FFF2-40B4-BE49-F238E27FC236}">
                  <a16:creationId xmlns:a16="http://schemas.microsoft.com/office/drawing/2014/main" id="{13329668-E469-974E-3CA5-6A82C2D5BC2B}"/>
                </a:ext>
              </a:extLst>
            </p:cNvPr>
            <p:cNvSpPr txBox="1"/>
            <p:nvPr/>
          </p:nvSpPr>
          <p:spPr>
            <a:xfrm rot="19800000">
              <a:off x="5377679" y="787499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35" name="object 97">
              <a:extLst>
                <a:ext uri="{FF2B5EF4-FFF2-40B4-BE49-F238E27FC236}">
                  <a16:creationId xmlns:a16="http://schemas.microsoft.com/office/drawing/2014/main" id="{F0749D97-3F0D-9646-A3F9-DC24570DF304}"/>
                </a:ext>
              </a:extLst>
            </p:cNvPr>
            <p:cNvSpPr/>
            <p:nvPr/>
          </p:nvSpPr>
          <p:spPr>
            <a:xfrm>
              <a:off x="5370628" y="801285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6" name="object 98">
              <a:extLst>
                <a:ext uri="{FF2B5EF4-FFF2-40B4-BE49-F238E27FC236}">
                  <a16:creationId xmlns:a16="http://schemas.microsoft.com/office/drawing/2014/main" id="{8F89824B-48AA-84CC-68BF-8D4891A334DF}"/>
                </a:ext>
              </a:extLst>
            </p:cNvPr>
            <p:cNvSpPr/>
            <p:nvPr/>
          </p:nvSpPr>
          <p:spPr>
            <a:xfrm>
              <a:off x="5373522" y="804596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14" y="8561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7" name="object 99">
              <a:extLst>
                <a:ext uri="{FF2B5EF4-FFF2-40B4-BE49-F238E27FC236}">
                  <a16:creationId xmlns:a16="http://schemas.microsoft.com/office/drawing/2014/main" id="{1298845B-F12E-6536-52C7-83795627EA77}"/>
                </a:ext>
              </a:extLst>
            </p:cNvPr>
            <p:cNvSpPr/>
            <p:nvPr/>
          </p:nvSpPr>
          <p:spPr>
            <a:xfrm>
              <a:off x="3182537" y="391114"/>
              <a:ext cx="1572642" cy="17196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8" name="object 100">
              <a:extLst>
                <a:ext uri="{FF2B5EF4-FFF2-40B4-BE49-F238E27FC236}">
                  <a16:creationId xmlns:a16="http://schemas.microsoft.com/office/drawing/2014/main" id="{82207D98-D177-C525-EB7E-A719F140B6F7}"/>
                </a:ext>
              </a:extLst>
            </p:cNvPr>
            <p:cNvSpPr txBox="1"/>
            <p:nvPr/>
          </p:nvSpPr>
          <p:spPr>
            <a:xfrm rot="19800000">
              <a:off x="3605639" y="1639459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39" name="object 101">
              <a:extLst>
                <a:ext uri="{FF2B5EF4-FFF2-40B4-BE49-F238E27FC236}">
                  <a16:creationId xmlns:a16="http://schemas.microsoft.com/office/drawing/2014/main" id="{2BB21312-46A3-626A-270B-3CB35B0281B7}"/>
                </a:ext>
              </a:extLst>
            </p:cNvPr>
            <p:cNvSpPr txBox="1"/>
            <p:nvPr/>
          </p:nvSpPr>
          <p:spPr>
            <a:xfrm rot="19800000">
              <a:off x="3627628" y="1632837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0" name="object 102">
              <a:extLst>
                <a:ext uri="{FF2B5EF4-FFF2-40B4-BE49-F238E27FC236}">
                  <a16:creationId xmlns:a16="http://schemas.microsoft.com/office/drawing/2014/main" id="{95BA663E-2F23-A707-9CB2-0F426B18E7AD}"/>
                </a:ext>
              </a:extLst>
            </p:cNvPr>
            <p:cNvSpPr txBox="1"/>
            <p:nvPr/>
          </p:nvSpPr>
          <p:spPr>
            <a:xfrm rot="19800000">
              <a:off x="3824113" y="1283366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1" name="object 103">
              <a:extLst>
                <a:ext uri="{FF2B5EF4-FFF2-40B4-BE49-F238E27FC236}">
                  <a16:creationId xmlns:a16="http://schemas.microsoft.com/office/drawing/2014/main" id="{B9474557-210F-0595-508A-0465446986A0}"/>
                </a:ext>
              </a:extLst>
            </p:cNvPr>
            <p:cNvSpPr txBox="1"/>
            <p:nvPr/>
          </p:nvSpPr>
          <p:spPr>
            <a:xfrm rot="19800000">
              <a:off x="3846111" y="127673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2" name="object 104">
              <a:extLst>
                <a:ext uri="{FF2B5EF4-FFF2-40B4-BE49-F238E27FC236}">
                  <a16:creationId xmlns:a16="http://schemas.microsoft.com/office/drawing/2014/main" id="{2CC6EBA0-A21E-6328-22B7-DB24CF45E5AD}"/>
                </a:ext>
              </a:extLst>
            </p:cNvPr>
            <p:cNvSpPr txBox="1"/>
            <p:nvPr/>
          </p:nvSpPr>
          <p:spPr>
            <a:xfrm rot="19800000">
              <a:off x="4125777" y="999874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3" name="object 105">
              <a:extLst>
                <a:ext uri="{FF2B5EF4-FFF2-40B4-BE49-F238E27FC236}">
                  <a16:creationId xmlns:a16="http://schemas.microsoft.com/office/drawing/2014/main" id="{3382088C-E585-A35B-88E1-AC088EB0A67C}"/>
                </a:ext>
              </a:extLst>
            </p:cNvPr>
            <p:cNvSpPr txBox="1"/>
            <p:nvPr/>
          </p:nvSpPr>
          <p:spPr>
            <a:xfrm rot="19800000">
              <a:off x="4147768" y="99325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4" name="object 106">
              <a:extLst>
                <a:ext uri="{FF2B5EF4-FFF2-40B4-BE49-F238E27FC236}">
                  <a16:creationId xmlns:a16="http://schemas.microsoft.com/office/drawing/2014/main" id="{E6457839-510B-6249-7C3E-8C7C04950F33}"/>
                </a:ext>
              </a:extLst>
            </p:cNvPr>
            <p:cNvSpPr txBox="1"/>
            <p:nvPr/>
          </p:nvSpPr>
          <p:spPr>
            <a:xfrm rot="19800000">
              <a:off x="4436668" y="844707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5" name="object 107">
              <a:extLst>
                <a:ext uri="{FF2B5EF4-FFF2-40B4-BE49-F238E27FC236}">
                  <a16:creationId xmlns:a16="http://schemas.microsoft.com/office/drawing/2014/main" id="{2620D17E-964D-0DC5-85A2-BA2838F6F00C}"/>
                </a:ext>
              </a:extLst>
            </p:cNvPr>
            <p:cNvSpPr txBox="1"/>
            <p:nvPr/>
          </p:nvSpPr>
          <p:spPr>
            <a:xfrm rot="19800000">
              <a:off x="4458653" y="838094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6" name="object 108">
              <a:extLst>
                <a:ext uri="{FF2B5EF4-FFF2-40B4-BE49-F238E27FC236}">
                  <a16:creationId xmlns:a16="http://schemas.microsoft.com/office/drawing/2014/main" id="{CB4E123B-DF50-4B3D-2976-2AD58A48CB1D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7" name="object 109">
              <a:extLst>
                <a:ext uri="{FF2B5EF4-FFF2-40B4-BE49-F238E27FC236}">
                  <a16:creationId xmlns:a16="http://schemas.microsoft.com/office/drawing/2014/main" id="{6C0A388C-021B-573C-DA81-A337D4D997EE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8" name="object 110">
              <a:extLst>
                <a:ext uri="{FF2B5EF4-FFF2-40B4-BE49-F238E27FC236}">
                  <a16:creationId xmlns:a16="http://schemas.microsoft.com/office/drawing/2014/main" id="{A58B9F8B-D61D-8259-CCDC-303F43D859E6}"/>
                </a:ext>
              </a:extLst>
            </p:cNvPr>
            <p:cNvSpPr/>
            <p:nvPr/>
          </p:nvSpPr>
          <p:spPr>
            <a:xfrm>
              <a:off x="3547052" y="23616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91" y="0"/>
                  </a:lnTo>
                  <a:lnTo>
                    <a:pt x="1240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9" name="object 111">
              <a:extLst>
                <a:ext uri="{FF2B5EF4-FFF2-40B4-BE49-F238E27FC236}">
                  <a16:creationId xmlns:a16="http://schemas.microsoft.com/office/drawing/2014/main" id="{771D3113-6F9E-D6AF-42E9-EED34DF83B09}"/>
                </a:ext>
              </a:extLst>
            </p:cNvPr>
            <p:cNvSpPr/>
            <p:nvPr/>
          </p:nvSpPr>
          <p:spPr>
            <a:xfrm>
              <a:off x="3533981" y="2372792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0" name="object 112">
              <a:extLst>
                <a:ext uri="{FF2B5EF4-FFF2-40B4-BE49-F238E27FC236}">
                  <a16:creationId xmlns:a16="http://schemas.microsoft.com/office/drawing/2014/main" id="{CA9BFC77-35F7-8264-A302-C08E7998D6A4}"/>
                </a:ext>
              </a:extLst>
            </p:cNvPr>
            <p:cNvSpPr/>
            <p:nvPr/>
          </p:nvSpPr>
          <p:spPr>
            <a:xfrm>
              <a:off x="3536870" y="2376103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82" y="4969"/>
                  </a:moveTo>
                  <a:lnTo>
                    <a:pt x="978" y="3263"/>
                  </a:lnTo>
                  <a:lnTo>
                    <a:pt x="554" y="1598"/>
                  </a:lnTo>
                  <a:lnTo>
                    <a:pt x="0" y="0"/>
                  </a:lnTo>
                  <a:lnTo>
                    <a:pt x="1056" y="1014"/>
                  </a:lnTo>
                  <a:lnTo>
                    <a:pt x="2481" y="2249"/>
                  </a:lnTo>
                  <a:lnTo>
                    <a:pt x="4289" y="3717"/>
                  </a:lnTo>
                  <a:lnTo>
                    <a:pt x="10220" y="8555"/>
                  </a:lnTo>
                  <a:lnTo>
                    <a:pt x="2637" y="12958"/>
                  </a:lnTo>
                  <a:lnTo>
                    <a:pt x="1282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1" name="object 113">
              <a:extLst>
                <a:ext uri="{FF2B5EF4-FFF2-40B4-BE49-F238E27FC236}">
                  <a16:creationId xmlns:a16="http://schemas.microsoft.com/office/drawing/2014/main" id="{81CE734C-2A7B-09BA-A5BE-EA289E39BF76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2" name="object 114">
              <a:extLst>
                <a:ext uri="{FF2B5EF4-FFF2-40B4-BE49-F238E27FC236}">
                  <a16:creationId xmlns:a16="http://schemas.microsoft.com/office/drawing/2014/main" id="{A5DE7BB5-E3A2-86E5-DB1F-2F41E1DF4E20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3" name="object 115">
              <a:extLst>
                <a:ext uri="{FF2B5EF4-FFF2-40B4-BE49-F238E27FC236}">
                  <a16:creationId xmlns:a16="http://schemas.microsoft.com/office/drawing/2014/main" id="{C788EFE1-7EA0-8416-28ED-041881AE37DB}"/>
                </a:ext>
              </a:extLst>
            </p:cNvPr>
            <p:cNvSpPr/>
            <p:nvPr/>
          </p:nvSpPr>
          <p:spPr>
            <a:xfrm>
              <a:off x="3547052" y="23616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91" y="0"/>
                  </a:lnTo>
                  <a:lnTo>
                    <a:pt x="1240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4" name="object 116">
              <a:extLst>
                <a:ext uri="{FF2B5EF4-FFF2-40B4-BE49-F238E27FC236}">
                  <a16:creationId xmlns:a16="http://schemas.microsoft.com/office/drawing/2014/main" id="{766AD99C-3EBF-1505-5E13-51FD7B3CDA72}"/>
                </a:ext>
              </a:extLst>
            </p:cNvPr>
            <p:cNvSpPr txBox="1"/>
            <p:nvPr/>
          </p:nvSpPr>
          <p:spPr>
            <a:xfrm rot="19800000">
              <a:off x="3519039" y="2365628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55" name="object 117">
              <a:extLst>
                <a:ext uri="{FF2B5EF4-FFF2-40B4-BE49-F238E27FC236}">
                  <a16:creationId xmlns:a16="http://schemas.microsoft.com/office/drawing/2014/main" id="{FCB933A1-6DAD-9921-D245-DA91A21E2533}"/>
                </a:ext>
              </a:extLst>
            </p:cNvPr>
            <p:cNvSpPr txBox="1"/>
            <p:nvPr/>
          </p:nvSpPr>
          <p:spPr>
            <a:xfrm rot="19800000">
              <a:off x="3541027" y="2359007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56" name="object 118">
              <a:extLst>
                <a:ext uri="{FF2B5EF4-FFF2-40B4-BE49-F238E27FC236}">
                  <a16:creationId xmlns:a16="http://schemas.microsoft.com/office/drawing/2014/main" id="{CB1F38AA-4DA7-3B3C-F028-652250501117}"/>
                </a:ext>
              </a:extLst>
            </p:cNvPr>
            <p:cNvSpPr/>
            <p:nvPr/>
          </p:nvSpPr>
          <p:spPr>
            <a:xfrm>
              <a:off x="3533981" y="2372792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7" name="object 119">
              <a:extLst>
                <a:ext uri="{FF2B5EF4-FFF2-40B4-BE49-F238E27FC236}">
                  <a16:creationId xmlns:a16="http://schemas.microsoft.com/office/drawing/2014/main" id="{2D6A0CF1-A620-0BB2-2DF2-8E713A7B481C}"/>
                </a:ext>
              </a:extLst>
            </p:cNvPr>
            <p:cNvSpPr/>
            <p:nvPr/>
          </p:nvSpPr>
          <p:spPr>
            <a:xfrm>
              <a:off x="3536870" y="2376103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82" y="4969"/>
                  </a:moveTo>
                  <a:lnTo>
                    <a:pt x="978" y="3263"/>
                  </a:lnTo>
                  <a:lnTo>
                    <a:pt x="554" y="1598"/>
                  </a:lnTo>
                  <a:lnTo>
                    <a:pt x="0" y="0"/>
                  </a:lnTo>
                  <a:lnTo>
                    <a:pt x="1056" y="1014"/>
                  </a:lnTo>
                  <a:lnTo>
                    <a:pt x="2481" y="2249"/>
                  </a:lnTo>
                  <a:lnTo>
                    <a:pt x="4289" y="3717"/>
                  </a:lnTo>
                  <a:lnTo>
                    <a:pt x="10220" y="8555"/>
                  </a:lnTo>
                  <a:lnTo>
                    <a:pt x="2637" y="12958"/>
                  </a:lnTo>
                  <a:lnTo>
                    <a:pt x="1282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8" name="object 120">
              <a:extLst>
                <a:ext uri="{FF2B5EF4-FFF2-40B4-BE49-F238E27FC236}">
                  <a16:creationId xmlns:a16="http://schemas.microsoft.com/office/drawing/2014/main" id="{AE3845D7-5BEF-1ABB-297C-B96B56403BC0}"/>
                </a:ext>
              </a:extLst>
            </p:cNvPr>
            <p:cNvSpPr txBox="1"/>
            <p:nvPr/>
          </p:nvSpPr>
          <p:spPr>
            <a:xfrm rot="19800000">
              <a:off x="4690893" y="799133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59" name="object 121">
              <a:extLst>
                <a:ext uri="{FF2B5EF4-FFF2-40B4-BE49-F238E27FC236}">
                  <a16:creationId xmlns:a16="http://schemas.microsoft.com/office/drawing/2014/main" id="{7B57C2FA-4580-9AB7-0869-9CD5E1DD0EBE}"/>
                </a:ext>
              </a:extLst>
            </p:cNvPr>
            <p:cNvSpPr txBox="1"/>
            <p:nvPr/>
          </p:nvSpPr>
          <p:spPr>
            <a:xfrm rot="19800000">
              <a:off x="4712890" y="792514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60" name="object 122">
              <a:extLst>
                <a:ext uri="{FF2B5EF4-FFF2-40B4-BE49-F238E27FC236}">
                  <a16:creationId xmlns:a16="http://schemas.microsoft.com/office/drawing/2014/main" id="{AEDA3719-277C-7657-DFDA-4DD0218126B7}"/>
                </a:ext>
              </a:extLst>
            </p:cNvPr>
            <p:cNvSpPr txBox="1"/>
            <p:nvPr/>
          </p:nvSpPr>
          <p:spPr>
            <a:xfrm rot="19800000">
              <a:off x="4854788" y="79139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7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61" name="object 123">
              <a:extLst>
                <a:ext uri="{FF2B5EF4-FFF2-40B4-BE49-F238E27FC236}">
                  <a16:creationId xmlns:a16="http://schemas.microsoft.com/office/drawing/2014/main" id="{311AE6B4-4631-CB5E-C58B-86352CE7AA50}"/>
                </a:ext>
              </a:extLst>
            </p:cNvPr>
            <p:cNvSpPr txBox="1"/>
            <p:nvPr/>
          </p:nvSpPr>
          <p:spPr>
            <a:xfrm rot="19800000">
              <a:off x="4834654" y="798270"/>
              <a:ext cx="43856" cy="384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5"/>
                </a:lnSpc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62" name="object 124">
              <a:extLst>
                <a:ext uri="{FF2B5EF4-FFF2-40B4-BE49-F238E27FC236}">
                  <a16:creationId xmlns:a16="http://schemas.microsoft.com/office/drawing/2014/main" id="{A07F5783-05F4-FFD8-0529-A42A8487868E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8" y="0"/>
                  </a:moveTo>
                  <a:lnTo>
                    <a:pt x="16599" y="4323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1" y="50634"/>
                  </a:lnTo>
                  <a:lnTo>
                    <a:pt x="13252" y="60700"/>
                  </a:lnTo>
                  <a:lnTo>
                    <a:pt x="24940" y="66364"/>
                  </a:lnTo>
                  <a:lnTo>
                    <a:pt x="37897" y="67231"/>
                  </a:lnTo>
                  <a:lnTo>
                    <a:pt x="50637" y="62907"/>
                  </a:lnTo>
                  <a:lnTo>
                    <a:pt x="60701" y="53982"/>
                  </a:lnTo>
                  <a:lnTo>
                    <a:pt x="66366" y="42295"/>
                  </a:lnTo>
                  <a:lnTo>
                    <a:pt x="67236" y="29337"/>
                  </a:lnTo>
                  <a:lnTo>
                    <a:pt x="62916" y="16596"/>
                  </a:lnTo>
                  <a:lnTo>
                    <a:pt x="53987" y="6532"/>
                  </a:lnTo>
                  <a:lnTo>
                    <a:pt x="42297" y="868"/>
                  </a:lnTo>
                  <a:lnTo>
                    <a:pt x="2933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3" name="object 125">
              <a:extLst>
                <a:ext uri="{FF2B5EF4-FFF2-40B4-BE49-F238E27FC236}">
                  <a16:creationId xmlns:a16="http://schemas.microsoft.com/office/drawing/2014/main" id="{708E3ADE-9C77-D7A5-CAE0-B6EAA2D5FBA6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3"/>
                  </a:moveTo>
                  <a:lnTo>
                    <a:pt x="29338" y="0"/>
                  </a:lnTo>
                  <a:lnTo>
                    <a:pt x="42297" y="868"/>
                  </a:lnTo>
                  <a:lnTo>
                    <a:pt x="53987" y="6532"/>
                  </a:lnTo>
                  <a:lnTo>
                    <a:pt x="62916" y="16596"/>
                  </a:lnTo>
                  <a:lnTo>
                    <a:pt x="67236" y="29337"/>
                  </a:lnTo>
                  <a:lnTo>
                    <a:pt x="66366" y="42295"/>
                  </a:lnTo>
                  <a:lnTo>
                    <a:pt x="60701" y="53982"/>
                  </a:lnTo>
                  <a:lnTo>
                    <a:pt x="50637" y="62907"/>
                  </a:lnTo>
                  <a:lnTo>
                    <a:pt x="37897" y="67231"/>
                  </a:lnTo>
                  <a:lnTo>
                    <a:pt x="24940" y="66364"/>
                  </a:lnTo>
                  <a:lnTo>
                    <a:pt x="13252" y="60700"/>
                  </a:lnTo>
                  <a:lnTo>
                    <a:pt x="4321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4" name="object 126">
              <a:extLst>
                <a:ext uri="{FF2B5EF4-FFF2-40B4-BE49-F238E27FC236}">
                  <a16:creationId xmlns:a16="http://schemas.microsoft.com/office/drawing/2014/main" id="{5E9D0DB3-2977-4608-A659-30B0D11B0DD5}"/>
                </a:ext>
              </a:extLst>
            </p:cNvPr>
            <p:cNvSpPr/>
            <p:nvPr/>
          </p:nvSpPr>
          <p:spPr>
            <a:xfrm>
              <a:off x="5682270" y="79596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85" y="3209"/>
                  </a:lnTo>
                  <a:lnTo>
                    <a:pt x="7821" y="1205"/>
                  </a:lnTo>
                  <a:lnTo>
                    <a:pt x="4880" y="2911"/>
                  </a:lnTo>
                  <a:lnTo>
                    <a:pt x="3191" y="0"/>
                  </a:lnTo>
                  <a:lnTo>
                    <a:pt x="1240" y="1139"/>
                  </a:lnTo>
                  <a:lnTo>
                    <a:pt x="2929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5" name="object 127">
              <a:extLst>
                <a:ext uri="{FF2B5EF4-FFF2-40B4-BE49-F238E27FC236}">
                  <a16:creationId xmlns:a16="http://schemas.microsoft.com/office/drawing/2014/main" id="{0431338A-4DE1-89AA-B41E-171BA77DFB4E}"/>
                </a:ext>
              </a:extLst>
            </p:cNvPr>
            <p:cNvSpPr/>
            <p:nvPr/>
          </p:nvSpPr>
          <p:spPr>
            <a:xfrm>
              <a:off x="5669195" y="807149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73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6" name="object 128">
              <a:extLst>
                <a:ext uri="{FF2B5EF4-FFF2-40B4-BE49-F238E27FC236}">
                  <a16:creationId xmlns:a16="http://schemas.microsoft.com/office/drawing/2014/main" id="{DCFC9ECC-B5F0-48EE-D7B3-C2741F6E56D8}"/>
                </a:ext>
              </a:extLst>
            </p:cNvPr>
            <p:cNvSpPr/>
            <p:nvPr/>
          </p:nvSpPr>
          <p:spPr>
            <a:xfrm>
              <a:off x="5672089" y="810460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20" y="8561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7" name="object 129">
              <a:extLst>
                <a:ext uri="{FF2B5EF4-FFF2-40B4-BE49-F238E27FC236}">
                  <a16:creationId xmlns:a16="http://schemas.microsoft.com/office/drawing/2014/main" id="{E301258F-8F82-A7A8-CA02-8347BF463EE7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8" y="0"/>
                  </a:moveTo>
                  <a:lnTo>
                    <a:pt x="16599" y="4323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1" y="50634"/>
                  </a:lnTo>
                  <a:lnTo>
                    <a:pt x="13252" y="60700"/>
                  </a:lnTo>
                  <a:lnTo>
                    <a:pt x="24940" y="66364"/>
                  </a:lnTo>
                  <a:lnTo>
                    <a:pt x="37897" y="67231"/>
                  </a:lnTo>
                  <a:lnTo>
                    <a:pt x="50637" y="62907"/>
                  </a:lnTo>
                  <a:lnTo>
                    <a:pt x="60701" y="53982"/>
                  </a:lnTo>
                  <a:lnTo>
                    <a:pt x="66366" y="42295"/>
                  </a:lnTo>
                  <a:lnTo>
                    <a:pt x="67236" y="29337"/>
                  </a:lnTo>
                  <a:lnTo>
                    <a:pt x="62916" y="16596"/>
                  </a:lnTo>
                  <a:lnTo>
                    <a:pt x="53987" y="6532"/>
                  </a:lnTo>
                  <a:lnTo>
                    <a:pt x="42297" y="868"/>
                  </a:lnTo>
                  <a:lnTo>
                    <a:pt x="2933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8" name="object 130">
              <a:extLst>
                <a:ext uri="{FF2B5EF4-FFF2-40B4-BE49-F238E27FC236}">
                  <a16:creationId xmlns:a16="http://schemas.microsoft.com/office/drawing/2014/main" id="{DBFAD077-C057-E566-8347-13C803F3EF2E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3"/>
                  </a:moveTo>
                  <a:lnTo>
                    <a:pt x="29338" y="0"/>
                  </a:lnTo>
                  <a:lnTo>
                    <a:pt x="42297" y="868"/>
                  </a:lnTo>
                  <a:lnTo>
                    <a:pt x="53987" y="6532"/>
                  </a:lnTo>
                  <a:lnTo>
                    <a:pt x="62916" y="16596"/>
                  </a:lnTo>
                  <a:lnTo>
                    <a:pt x="67236" y="29337"/>
                  </a:lnTo>
                  <a:lnTo>
                    <a:pt x="66366" y="42295"/>
                  </a:lnTo>
                  <a:lnTo>
                    <a:pt x="60701" y="53982"/>
                  </a:lnTo>
                  <a:lnTo>
                    <a:pt x="50637" y="62907"/>
                  </a:lnTo>
                  <a:lnTo>
                    <a:pt x="37897" y="67231"/>
                  </a:lnTo>
                  <a:lnTo>
                    <a:pt x="24940" y="66364"/>
                  </a:lnTo>
                  <a:lnTo>
                    <a:pt x="13252" y="60700"/>
                  </a:lnTo>
                  <a:lnTo>
                    <a:pt x="4321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9" name="object 131">
              <a:extLst>
                <a:ext uri="{FF2B5EF4-FFF2-40B4-BE49-F238E27FC236}">
                  <a16:creationId xmlns:a16="http://schemas.microsoft.com/office/drawing/2014/main" id="{908E9321-77C0-D3AD-2576-D3F9A92C27BE}"/>
                </a:ext>
              </a:extLst>
            </p:cNvPr>
            <p:cNvSpPr/>
            <p:nvPr/>
          </p:nvSpPr>
          <p:spPr>
            <a:xfrm>
              <a:off x="5682270" y="79596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85" y="3209"/>
                  </a:lnTo>
                  <a:lnTo>
                    <a:pt x="7821" y="1205"/>
                  </a:lnTo>
                  <a:lnTo>
                    <a:pt x="4880" y="2911"/>
                  </a:lnTo>
                  <a:lnTo>
                    <a:pt x="3191" y="0"/>
                  </a:lnTo>
                  <a:lnTo>
                    <a:pt x="1240" y="1139"/>
                  </a:lnTo>
                  <a:lnTo>
                    <a:pt x="2929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0" name="object 132">
              <a:extLst>
                <a:ext uri="{FF2B5EF4-FFF2-40B4-BE49-F238E27FC236}">
                  <a16:creationId xmlns:a16="http://schemas.microsoft.com/office/drawing/2014/main" id="{CE139279-B2E3-EBAC-B9BD-7D50D0C98281}"/>
                </a:ext>
              </a:extLst>
            </p:cNvPr>
            <p:cNvSpPr txBox="1"/>
            <p:nvPr/>
          </p:nvSpPr>
          <p:spPr>
            <a:xfrm rot="19800000">
              <a:off x="5654257" y="799995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1" name="object 133">
              <a:extLst>
                <a:ext uri="{FF2B5EF4-FFF2-40B4-BE49-F238E27FC236}">
                  <a16:creationId xmlns:a16="http://schemas.microsoft.com/office/drawing/2014/main" id="{56D50F5F-F3A7-FAB3-02DE-023EA48D576B}"/>
                </a:ext>
              </a:extLst>
            </p:cNvPr>
            <p:cNvSpPr txBox="1"/>
            <p:nvPr/>
          </p:nvSpPr>
          <p:spPr>
            <a:xfrm rot="19800000">
              <a:off x="5676247" y="793380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2" name="object 134">
              <a:extLst>
                <a:ext uri="{FF2B5EF4-FFF2-40B4-BE49-F238E27FC236}">
                  <a16:creationId xmlns:a16="http://schemas.microsoft.com/office/drawing/2014/main" id="{70862B6E-AD34-9DEC-3708-B4B83EA44039}"/>
                </a:ext>
              </a:extLst>
            </p:cNvPr>
            <p:cNvSpPr/>
            <p:nvPr/>
          </p:nvSpPr>
          <p:spPr>
            <a:xfrm>
              <a:off x="5669195" y="807155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53" y="27385"/>
                  </a:moveTo>
                  <a:lnTo>
                    <a:pt x="6073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7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53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3" name="object 135">
              <a:extLst>
                <a:ext uri="{FF2B5EF4-FFF2-40B4-BE49-F238E27FC236}">
                  <a16:creationId xmlns:a16="http://schemas.microsoft.com/office/drawing/2014/main" id="{81DCBF51-7870-1F06-EE45-FAC1884BFE58}"/>
                </a:ext>
              </a:extLst>
            </p:cNvPr>
            <p:cNvSpPr/>
            <p:nvPr/>
          </p:nvSpPr>
          <p:spPr>
            <a:xfrm>
              <a:off x="5672094" y="810466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2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14" y="8561"/>
                  </a:lnTo>
                  <a:lnTo>
                    <a:pt x="2625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4" name="object 136">
              <a:extLst>
                <a:ext uri="{FF2B5EF4-FFF2-40B4-BE49-F238E27FC236}">
                  <a16:creationId xmlns:a16="http://schemas.microsoft.com/office/drawing/2014/main" id="{C723E7FD-FA91-4F8A-F384-7FBD38716D8D}"/>
                </a:ext>
              </a:extLst>
            </p:cNvPr>
            <p:cNvSpPr txBox="1"/>
            <p:nvPr/>
          </p:nvSpPr>
          <p:spPr>
            <a:xfrm rot="19800000">
              <a:off x="3560913" y="200522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5" name="object 137">
              <a:extLst>
                <a:ext uri="{FF2B5EF4-FFF2-40B4-BE49-F238E27FC236}">
                  <a16:creationId xmlns:a16="http://schemas.microsoft.com/office/drawing/2014/main" id="{8B166DDD-B0C3-299A-5FCD-892EB13A0AE3}"/>
                </a:ext>
              </a:extLst>
            </p:cNvPr>
            <p:cNvSpPr txBox="1"/>
            <p:nvPr/>
          </p:nvSpPr>
          <p:spPr>
            <a:xfrm rot="19800000">
              <a:off x="3540782" y="2012101"/>
              <a:ext cx="43856" cy="384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5"/>
                </a:lnSpc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6" name="object 138">
              <a:extLst>
                <a:ext uri="{FF2B5EF4-FFF2-40B4-BE49-F238E27FC236}">
                  <a16:creationId xmlns:a16="http://schemas.microsoft.com/office/drawing/2014/main" id="{C5CAA9CC-587D-5ADC-A67A-AF56CCBF2597}"/>
                </a:ext>
              </a:extLst>
            </p:cNvPr>
            <p:cNvSpPr/>
            <p:nvPr/>
          </p:nvSpPr>
          <p:spPr>
            <a:xfrm>
              <a:off x="3284320" y="2999360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7" name="object 139">
              <a:extLst>
                <a:ext uri="{FF2B5EF4-FFF2-40B4-BE49-F238E27FC236}">
                  <a16:creationId xmlns:a16="http://schemas.microsoft.com/office/drawing/2014/main" id="{2A421F47-B0BB-9845-ED00-0B1A23EE54A9}"/>
                </a:ext>
              </a:extLst>
            </p:cNvPr>
            <p:cNvSpPr/>
            <p:nvPr/>
          </p:nvSpPr>
          <p:spPr>
            <a:xfrm>
              <a:off x="3284320" y="2999360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255825" y="67721"/>
                  </a:moveTo>
                  <a:lnTo>
                    <a:pt x="271609" y="108853"/>
                  </a:lnTo>
                  <a:lnTo>
                    <a:pt x="273695" y="151327"/>
                  </a:lnTo>
                  <a:lnTo>
                    <a:pt x="262904" y="192046"/>
                  </a:lnTo>
                  <a:lnTo>
                    <a:pt x="240057" y="227912"/>
                  </a:lnTo>
                  <a:lnTo>
                    <a:pt x="205976" y="255827"/>
                  </a:lnTo>
                  <a:lnTo>
                    <a:pt x="164845" y="271611"/>
                  </a:lnTo>
                  <a:lnTo>
                    <a:pt x="122370" y="273697"/>
                  </a:lnTo>
                  <a:lnTo>
                    <a:pt x="81650" y="262905"/>
                  </a:lnTo>
                  <a:lnTo>
                    <a:pt x="45782" y="240056"/>
                  </a:lnTo>
                  <a:lnTo>
                    <a:pt x="17864" y="205973"/>
                  </a:lnTo>
                  <a:lnTo>
                    <a:pt x="2083" y="164843"/>
                  </a:lnTo>
                  <a:lnTo>
                    <a:pt x="0" y="122369"/>
                  </a:lnTo>
                  <a:lnTo>
                    <a:pt x="10792" y="81649"/>
                  </a:lnTo>
                  <a:lnTo>
                    <a:pt x="33641" y="45782"/>
                  </a:lnTo>
                  <a:lnTo>
                    <a:pt x="67725" y="17867"/>
                  </a:lnTo>
                  <a:lnTo>
                    <a:pt x="108854" y="2085"/>
                  </a:lnTo>
                  <a:lnTo>
                    <a:pt x="151328" y="0"/>
                  </a:lnTo>
                  <a:lnTo>
                    <a:pt x="192047" y="10791"/>
                  </a:lnTo>
                  <a:lnTo>
                    <a:pt x="227912" y="33638"/>
                  </a:lnTo>
                  <a:lnTo>
                    <a:pt x="255825" y="67721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8" name="object 140">
              <a:extLst>
                <a:ext uri="{FF2B5EF4-FFF2-40B4-BE49-F238E27FC236}">
                  <a16:creationId xmlns:a16="http://schemas.microsoft.com/office/drawing/2014/main" id="{59064C8D-AC8C-E570-C7FE-CDC2EF37B2B7}"/>
                </a:ext>
              </a:extLst>
            </p:cNvPr>
            <p:cNvSpPr/>
            <p:nvPr/>
          </p:nvSpPr>
          <p:spPr>
            <a:xfrm>
              <a:off x="3559507" y="2761514"/>
              <a:ext cx="0" cy="168275"/>
            </a:xfrm>
            <a:custGeom>
              <a:avLst/>
              <a:gdLst/>
              <a:ahLst/>
              <a:cxnLst/>
              <a:rect l="l" t="t" r="r" b="b"/>
              <a:pathLst>
                <a:path h="168275">
                  <a:moveTo>
                    <a:pt x="0" y="0"/>
                  </a:moveTo>
                  <a:lnTo>
                    <a:pt x="0" y="168211"/>
                  </a:lnTo>
                </a:path>
              </a:pathLst>
            </a:custGeom>
            <a:ln w="61136">
              <a:solidFill>
                <a:srgbClr val="59595C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9" name="object 141">
              <a:extLst>
                <a:ext uri="{FF2B5EF4-FFF2-40B4-BE49-F238E27FC236}">
                  <a16:creationId xmlns:a16="http://schemas.microsoft.com/office/drawing/2014/main" id="{D3CEC92D-1622-73E4-E8A5-6A500E47093B}"/>
                </a:ext>
              </a:extLst>
            </p:cNvPr>
            <p:cNvSpPr/>
            <p:nvPr/>
          </p:nvSpPr>
          <p:spPr>
            <a:xfrm>
              <a:off x="3528938" y="2761514"/>
              <a:ext cx="61594" cy="220345"/>
            </a:xfrm>
            <a:custGeom>
              <a:avLst/>
              <a:gdLst/>
              <a:ahLst/>
              <a:cxnLst/>
              <a:rect l="l" t="t" r="r" b="b"/>
              <a:pathLst>
                <a:path w="61595" h="220345">
                  <a:moveTo>
                    <a:pt x="602" y="219822"/>
                  </a:moveTo>
                  <a:lnTo>
                    <a:pt x="61136" y="219661"/>
                  </a:lnTo>
                  <a:lnTo>
                    <a:pt x="60540" y="0"/>
                  </a:lnTo>
                  <a:lnTo>
                    <a:pt x="0" y="167"/>
                  </a:lnTo>
                  <a:lnTo>
                    <a:pt x="602" y="219822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0" name="object 142">
              <a:extLst>
                <a:ext uri="{FF2B5EF4-FFF2-40B4-BE49-F238E27FC236}">
                  <a16:creationId xmlns:a16="http://schemas.microsoft.com/office/drawing/2014/main" id="{58379727-DAFF-7F1D-B725-F52A80FAF635}"/>
                </a:ext>
              </a:extLst>
            </p:cNvPr>
            <p:cNvSpPr/>
            <p:nvPr/>
          </p:nvSpPr>
          <p:spPr>
            <a:xfrm>
              <a:off x="3508565" y="2929726"/>
              <a:ext cx="98425" cy="280035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1" name="object 143">
              <a:extLst>
                <a:ext uri="{FF2B5EF4-FFF2-40B4-BE49-F238E27FC236}">
                  <a16:creationId xmlns:a16="http://schemas.microsoft.com/office/drawing/2014/main" id="{C391D0A0-1BCB-E315-C1D9-510762786DA4}"/>
                </a:ext>
              </a:extLst>
            </p:cNvPr>
            <p:cNvSpPr/>
            <p:nvPr/>
          </p:nvSpPr>
          <p:spPr>
            <a:xfrm>
              <a:off x="3508565" y="2929726"/>
              <a:ext cx="98425" cy="280035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763" y="279784"/>
                  </a:moveTo>
                  <a:lnTo>
                    <a:pt x="98265" y="279521"/>
                  </a:lnTo>
                  <a:lnTo>
                    <a:pt x="97507" y="0"/>
                  </a:lnTo>
                  <a:lnTo>
                    <a:pt x="0" y="262"/>
                  </a:lnTo>
                  <a:lnTo>
                    <a:pt x="763" y="279784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2" name="object 144">
              <a:extLst>
                <a:ext uri="{FF2B5EF4-FFF2-40B4-BE49-F238E27FC236}">
                  <a16:creationId xmlns:a16="http://schemas.microsoft.com/office/drawing/2014/main" id="{70F69C96-AF09-7A7C-389F-BBCCD9C04A06}"/>
                </a:ext>
              </a:extLst>
            </p:cNvPr>
            <p:cNvSpPr/>
            <p:nvPr/>
          </p:nvSpPr>
          <p:spPr>
            <a:xfrm>
              <a:off x="2003107" y="3131298"/>
              <a:ext cx="1119505" cy="3175"/>
            </a:xfrm>
            <a:custGeom>
              <a:avLst/>
              <a:gdLst/>
              <a:ahLst/>
              <a:cxnLst/>
              <a:rect l="l" t="t" r="r" b="b"/>
              <a:pathLst>
                <a:path w="1119504" h="3175">
                  <a:moveTo>
                    <a:pt x="1119000" y="0"/>
                  </a:moveTo>
                  <a:lnTo>
                    <a:pt x="0" y="3048"/>
                  </a:lnTo>
                </a:path>
              </a:pathLst>
            </a:custGeom>
            <a:ln w="35797">
              <a:solidFill>
                <a:srgbClr val="0C679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3" name="object 145">
              <a:extLst>
                <a:ext uri="{FF2B5EF4-FFF2-40B4-BE49-F238E27FC236}">
                  <a16:creationId xmlns:a16="http://schemas.microsoft.com/office/drawing/2014/main" id="{DFCC1F48-A480-2948-F5EF-8F754AD6A455}"/>
                </a:ext>
              </a:extLst>
            </p:cNvPr>
            <p:cNvSpPr/>
            <p:nvPr/>
          </p:nvSpPr>
          <p:spPr>
            <a:xfrm>
              <a:off x="3105239" y="3074222"/>
              <a:ext cx="99695" cy="114300"/>
            </a:xfrm>
            <a:custGeom>
              <a:avLst/>
              <a:gdLst/>
              <a:ahLst/>
              <a:cxnLst/>
              <a:rect l="l" t="t" r="r" b="b"/>
              <a:pathLst>
                <a:path w="99695" h="114300">
                  <a:moveTo>
                    <a:pt x="0" y="0"/>
                  </a:moveTo>
                  <a:lnTo>
                    <a:pt x="310" y="114237"/>
                  </a:lnTo>
                  <a:lnTo>
                    <a:pt x="99070" y="5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679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4" name="object 146">
              <a:extLst>
                <a:ext uri="{FF2B5EF4-FFF2-40B4-BE49-F238E27FC236}">
                  <a16:creationId xmlns:a16="http://schemas.microsoft.com/office/drawing/2014/main" id="{772C0787-A79E-5896-3E8A-26B3AE010D74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4" y="0"/>
                  </a:moveTo>
                  <a:lnTo>
                    <a:pt x="16594" y="4321"/>
                  </a:lnTo>
                  <a:lnTo>
                    <a:pt x="6531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49" y="60700"/>
                  </a:lnTo>
                  <a:lnTo>
                    <a:pt x="24937" y="66365"/>
                  </a:lnTo>
                  <a:lnTo>
                    <a:pt x="37894" y="67232"/>
                  </a:lnTo>
                  <a:lnTo>
                    <a:pt x="50631" y="62910"/>
                  </a:lnTo>
                  <a:lnTo>
                    <a:pt x="60698" y="53982"/>
                  </a:lnTo>
                  <a:lnTo>
                    <a:pt x="66362" y="42296"/>
                  </a:lnTo>
                  <a:lnTo>
                    <a:pt x="67231" y="29337"/>
                  </a:lnTo>
                  <a:lnTo>
                    <a:pt x="62910" y="16594"/>
                  </a:lnTo>
                  <a:lnTo>
                    <a:pt x="53982" y="6531"/>
                  </a:lnTo>
                  <a:lnTo>
                    <a:pt x="42293" y="868"/>
                  </a:lnTo>
                  <a:lnTo>
                    <a:pt x="29334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5" name="object 147">
              <a:extLst>
                <a:ext uri="{FF2B5EF4-FFF2-40B4-BE49-F238E27FC236}">
                  <a16:creationId xmlns:a16="http://schemas.microsoft.com/office/drawing/2014/main" id="{24CDC95A-BC69-5A68-E6C8-0B1DB76B44BE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4" y="4321"/>
                  </a:moveTo>
                  <a:lnTo>
                    <a:pt x="29334" y="0"/>
                  </a:lnTo>
                  <a:lnTo>
                    <a:pt x="42293" y="868"/>
                  </a:lnTo>
                  <a:lnTo>
                    <a:pt x="53982" y="6531"/>
                  </a:lnTo>
                  <a:lnTo>
                    <a:pt x="62910" y="16594"/>
                  </a:lnTo>
                  <a:lnTo>
                    <a:pt x="67231" y="29337"/>
                  </a:lnTo>
                  <a:lnTo>
                    <a:pt x="66362" y="42296"/>
                  </a:lnTo>
                  <a:lnTo>
                    <a:pt x="60698" y="53982"/>
                  </a:lnTo>
                  <a:lnTo>
                    <a:pt x="50631" y="62910"/>
                  </a:lnTo>
                  <a:lnTo>
                    <a:pt x="37894" y="67232"/>
                  </a:lnTo>
                  <a:lnTo>
                    <a:pt x="24937" y="66365"/>
                  </a:lnTo>
                  <a:lnTo>
                    <a:pt x="13249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1" y="13249"/>
                  </a:lnTo>
                  <a:lnTo>
                    <a:pt x="16594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6" name="object 148">
              <a:extLst>
                <a:ext uri="{FF2B5EF4-FFF2-40B4-BE49-F238E27FC236}">
                  <a16:creationId xmlns:a16="http://schemas.microsoft.com/office/drawing/2014/main" id="{02A6C21F-8BF1-7A75-08F4-B5CFCD2FDF7F}"/>
                </a:ext>
              </a:extLst>
            </p:cNvPr>
            <p:cNvSpPr/>
            <p:nvPr/>
          </p:nvSpPr>
          <p:spPr>
            <a:xfrm>
              <a:off x="3554620" y="265763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7" name="object 149">
              <a:extLst>
                <a:ext uri="{FF2B5EF4-FFF2-40B4-BE49-F238E27FC236}">
                  <a16:creationId xmlns:a16="http://schemas.microsoft.com/office/drawing/2014/main" id="{8254094F-1293-9CE3-14BA-188012771203}"/>
                </a:ext>
              </a:extLst>
            </p:cNvPr>
            <p:cNvSpPr/>
            <p:nvPr/>
          </p:nvSpPr>
          <p:spPr>
            <a:xfrm>
              <a:off x="3541548" y="2668823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86" y="0"/>
                  </a:lnTo>
                  <a:lnTo>
                    <a:pt x="0" y="1849"/>
                  </a:lnTo>
                  <a:lnTo>
                    <a:pt x="4403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8" name="object 150">
              <a:extLst>
                <a:ext uri="{FF2B5EF4-FFF2-40B4-BE49-F238E27FC236}">
                  <a16:creationId xmlns:a16="http://schemas.microsoft.com/office/drawing/2014/main" id="{A83F61E8-1C0C-9719-CA90-D21DBB6EE235}"/>
                </a:ext>
              </a:extLst>
            </p:cNvPr>
            <p:cNvSpPr/>
            <p:nvPr/>
          </p:nvSpPr>
          <p:spPr>
            <a:xfrm>
              <a:off x="3544441" y="2672135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83" y="3717"/>
                  </a:lnTo>
                  <a:lnTo>
                    <a:pt x="10214" y="8555"/>
                  </a:lnTo>
                  <a:lnTo>
                    <a:pt x="2631" y="12958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9" name="object 151">
              <a:extLst>
                <a:ext uri="{FF2B5EF4-FFF2-40B4-BE49-F238E27FC236}">
                  <a16:creationId xmlns:a16="http://schemas.microsoft.com/office/drawing/2014/main" id="{C674C074-A7B4-C472-B0BE-30095345622B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4" y="0"/>
                  </a:moveTo>
                  <a:lnTo>
                    <a:pt x="16594" y="4321"/>
                  </a:lnTo>
                  <a:lnTo>
                    <a:pt x="6531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49" y="60700"/>
                  </a:lnTo>
                  <a:lnTo>
                    <a:pt x="24937" y="66365"/>
                  </a:lnTo>
                  <a:lnTo>
                    <a:pt x="37894" y="67232"/>
                  </a:lnTo>
                  <a:lnTo>
                    <a:pt x="50631" y="62910"/>
                  </a:lnTo>
                  <a:lnTo>
                    <a:pt x="60698" y="53982"/>
                  </a:lnTo>
                  <a:lnTo>
                    <a:pt x="66362" y="42296"/>
                  </a:lnTo>
                  <a:lnTo>
                    <a:pt x="67231" y="29337"/>
                  </a:lnTo>
                  <a:lnTo>
                    <a:pt x="62910" y="16594"/>
                  </a:lnTo>
                  <a:lnTo>
                    <a:pt x="53982" y="6531"/>
                  </a:lnTo>
                  <a:lnTo>
                    <a:pt x="42293" y="868"/>
                  </a:lnTo>
                  <a:lnTo>
                    <a:pt x="29334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0" name="object 152">
              <a:extLst>
                <a:ext uri="{FF2B5EF4-FFF2-40B4-BE49-F238E27FC236}">
                  <a16:creationId xmlns:a16="http://schemas.microsoft.com/office/drawing/2014/main" id="{7B37B477-843D-16F7-F6F4-F86DD23A1ECB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4" y="4321"/>
                  </a:moveTo>
                  <a:lnTo>
                    <a:pt x="29334" y="0"/>
                  </a:lnTo>
                  <a:lnTo>
                    <a:pt x="42293" y="868"/>
                  </a:lnTo>
                  <a:lnTo>
                    <a:pt x="53982" y="6531"/>
                  </a:lnTo>
                  <a:lnTo>
                    <a:pt x="62910" y="16594"/>
                  </a:lnTo>
                  <a:lnTo>
                    <a:pt x="67231" y="29337"/>
                  </a:lnTo>
                  <a:lnTo>
                    <a:pt x="66362" y="42296"/>
                  </a:lnTo>
                  <a:lnTo>
                    <a:pt x="60698" y="53982"/>
                  </a:lnTo>
                  <a:lnTo>
                    <a:pt x="50631" y="62910"/>
                  </a:lnTo>
                  <a:lnTo>
                    <a:pt x="37894" y="67232"/>
                  </a:lnTo>
                  <a:lnTo>
                    <a:pt x="24937" y="66365"/>
                  </a:lnTo>
                  <a:lnTo>
                    <a:pt x="13249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1" y="13249"/>
                  </a:lnTo>
                  <a:lnTo>
                    <a:pt x="16594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1" name="object 153">
              <a:extLst>
                <a:ext uri="{FF2B5EF4-FFF2-40B4-BE49-F238E27FC236}">
                  <a16:creationId xmlns:a16="http://schemas.microsoft.com/office/drawing/2014/main" id="{44FEE7A9-9F29-4588-CA8F-63221580D612}"/>
                </a:ext>
              </a:extLst>
            </p:cNvPr>
            <p:cNvSpPr/>
            <p:nvPr/>
          </p:nvSpPr>
          <p:spPr>
            <a:xfrm>
              <a:off x="3554620" y="265763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2" name="object 154">
              <a:extLst>
                <a:ext uri="{FF2B5EF4-FFF2-40B4-BE49-F238E27FC236}">
                  <a16:creationId xmlns:a16="http://schemas.microsoft.com/office/drawing/2014/main" id="{B7424377-FA0C-E430-698F-6FD17403993E}"/>
                </a:ext>
              </a:extLst>
            </p:cNvPr>
            <p:cNvSpPr txBox="1"/>
            <p:nvPr/>
          </p:nvSpPr>
          <p:spPr>
            <a:xfrm rot="19800000">
              <a:off x="3526605" y="2661660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93" name="object 155">
              <a:extLst>
                <a:ext uri="{FF2B5EF4-FFF2-40B4-BE49-F238E27FC236}">
                  <a16:creationId xmlns:a16="http://schemas.microsoft.com/office/drawing/2014/main" id="{FD15E411-961A-DCFE-21E4-5AD5A16AF7A0}"/>
                </a:ext>
              </a:extLst>
            </p:cNvPr>
            <p:cNvSpPr txBox="1"/>
            <p:nvPr/>
          </p:nvSpPr>
          <p:spPr>
            <a:xfrm rot="19800000">
              <a:off x="3548594" y="2655040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94" name="object 156">
              <a:extLst>
                <a:ext uri="{FF2B5EF4-FFF2-40B4-BE49-F238E27FC236}">
                  <a16:creationId xmlns:a16="http://schemas.microsoft.com/office/drawing/2014/main" id="{542422BD-DBC0-1AE6-E4DF-7ECCBCB87BA1}"/>
                </a:ext>
              </a:extLst>
            </p:cNvPr>
            <p:cNvSpPr/>
            <p:nvPr/>
          </p:nvSpPr>
          <p:spPr>
            <a:xfrm>
              <a:off x="3541548" y="2668823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86" y="0"/>
                  </a:lnTo>
                  <a:lnTo>
                    <a:pt x="0" y="1849"/>
                  </a:lnTo>
                  <a:lnTo>
                    <a:pt x="4403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5" name="object 157">
              <a:extLst>
                <a:ext uri="{FF2B5EF4-FFF2-40B4-BE49-F238E27FC236}">
                  <a16:creationId xmlns:a16="http://schemas.microsoft.com/office/drawing/2014/main" id="{B2517C58-1255-6E8E-5D9D-8C1BE136CC92}"/>
                </a:ext>
              </a:extLst>
            </p:cNvPr>
            <p:cNvSpPr/>
            <p:nvPr/>
          </p:nvSpPr>
          <p:spPr>
            <a:xfrm>
              <a:off x="3544441" y="2672135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83" y="3717"/>
                  </a:lnTo>
                  <a:lnTo>
                    <a:pt x="10214" y="8555"/>
                  </a:lnTo>
                  <a:lnTo>
                    <a:pt x="2631" y="12958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6" name="object 158">
              <a:extLst>
                <a:ext uri="{FF2B5EF4-FFF2-40B4-BE49-F238E27FC236}">
                  <a16:creationId xmlns:a16="http://schemas.microsoft.com/office/drawing/2014/main" id="{AB6C17A0-4626-07B5-A659-32513ABFF0C1}"/>
                </a:ext>
              </a:extLst>
            </p:cNvPr>
            <p:cNvSpPr txBox="1"/>
            <p:nvPr/>
          </p:nvSpPr>
          <p:spPr>
            <a:xfrm>
              <a:off x="954701" y="3014565"/>
              <a:ext cx="739140" cy="2108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ts val="1675"/>
                </a:lnSpc>
              </a:pPr>
              <a:r>
                <a:rPr sz="1400" spc="-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e</a:t>
              </a:r>
              <a:r>
                <a:rPr sz="1200" spc="-7" baseline="34722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-</a:t>
              </a:r>
              <a:r>
                <a:rPr sz="1200" spc="-67" baseline="34722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LINAC</a:t>
              </a:r>
            </a:p>
          </p:txBody>
        </p:sp>
        <p:sp>
          <p:nvSpPr>
            <p:cNvPr id="697" name="object 159">
              <a:extLst>
                <a:ext uri="{FF2B5EF4-FFF2-40B4-BE49-F238E27FC236}">
                  <a16:creationId xmlns:a16="http://schemas.microsoft.com/office/drawing/2014/main" id="{DDAB88E1-8A8A-EBA7-5EA2-CC2EDD9E858B}"/>
                </a:ext>
              </a:extLst>
            </p:cNvPr>
            <p:cNvSpPr txBox="1"/>
            <p:nvPr/>
          </p:nvSpPr>
          <p:spPr>
            <a:xfrm rot="21420000">
              <a:off x="3104808" y="2676669"/>
              <a:ext cx="252232" cy="2340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95"/>
                </a:lnSpc>
              </a:pPr>
              <a:r>
                <a:rPr sz="1800" spc="25">
                  <a:solidFill>
                    <a:schemeClr val="bg2">
                      <a:lumMod val="25000"/>
                    </a:schemeClr>
                  </a:solidFill>
                  <a:cs typeface="Calibri"/>
                </a:rPr>
                <a:t>γ</a:t>
              </a:r>
              <a:endParaRPr sz="1800">
                <a:solidFill>
                  <a:schemeClr val="bg2">
                    <a:lumMod val="25000"/>
                  </a:schemeClr>
                </a:solidFill>
                <a:cs typeface="Calibri"/>
              </a:endParaRPr>
            </a:p>
          </p:txBody>
        </p:sp>
        <p:sp>
          <p:nvSpPr>
            <p:cNvPr id="698" name="object 173">
              <a:extLst>
                <a:ext uri="{FF2B5EF4-FFF2-40B4-BE49-F238E27FC236}">
                  <a16:creationId xmlns:a16="http://schemas.microsoft.com/office/drawing/2014/main" id="{2A66A985-D489-854F-7537-C901C08FAD29}"/>
                </a:ext>
              </a:extLst>
            </p:cNvPr>
            <p:cNvSpPr/>
            <p:nvPr/>
          </p:nvSpPr>
          <p:spPr>
            <a:xfrm>
              <a:off x="5132453" y="1036166"/>
              <a:ext cx="596265" cy="0"/>
            </a:xfrm>
            <a:custGeom>
              <a:avLst/>
              <a:gdLst/>
              <a:ahLst/>
              <a:cxnLst/>
              <a:rect l="l" t="t" r="r" b="b"/>
              <a:pathLst>
                <a:path w="596265">
                  <a:moveTo>
                    <a:pt x="0" y="0"/>
                  </a:moveTo>
                  <a:lnTo>
                    <a:pt x="595694" y="0"/>
                  </a:lnTo>
                </a:path>
              </a:pathLst>
            </a:custGeom>
            <a:ln w="17898">
              <a:solidFill>
                <a:srgbClr val="F5821F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9" name="object 174">
              <a:extLst>
                <a:ext uri="{FF2B5EF4-FFF2-40B4-BE49-F238E27FC236}">
                  <a16:creationId xmlns:a16="http://schemas.microsoft.com/office/drawing/2014/main" id="{BDC08272-AA54-43BC-A574-4D0B821551C1}"/>
                </a:ext>
              </a:extLst>
            </p:cNvPr>
            <p:cNvSpPr/>
            <p:nvPr/>
          </p:nvSpPr>
          <p:spPr>
            <a:xfrm>
              <a:off x="5705669" y="993614"/>
              <a:ext cx="76488" cy="851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0" name="object 175">
              <a:extLst>
                <a:ext uri="{FF2B5EF4-FFF2-40B4-BE49-F238E27FC236}">
                  <a16:creationId xmlns:a16="http://schemas.microsoft.com/office/drawing/2014/main" id="{4A9885F7-E414-F2C5-9992-E2ECFD5998A9}"/>
                </a:ext>
              </a:extLst>
            </p:cNvPr>
            <p:cNvSpPr/>
            <p:nvPr/>
          </p:nvSpPr>
          <p:spPr>
            <a:xfrm>
              <a:off x="4217992" y="3392057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3865" y="0"/>
                  </a:moveTo>
                  <a:lnTo>
                    <a:pt x="23865" y="23865"/>
                  </a:lnTo>
                  <a:lnTo>
                    <a:pt x="0" y="23865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1" name="object 176">
              <a:extLst>
                <a:ext uri="{FF2B5EF4-FFF2-40B4-BE49-F238E27FC236}">
                  <a16:creationId xmlns:a16="http://schemas.microsoft.com/office/drawing/2014/main" id="{67F19033-196C-2A74-A21F-DD338E77A3F4}"/>
                </a:ext>
              </a:extLst>
            </p:cNvPr>
            <p:cNvSpPr/>
            <p:nvPr/>
          </p:nvSpPr>
          <p:spPr>
            <a:xfrm>
              <a:off x="3032638" y="3415922"/>
              <a:ext cx="1137285" cy="0"/>
            </a:xfrm>
            <a:custGeom>
              <a:avLst/>
              <a:gdLst/>
              <a:ahLst/>
              <a:cxnLst/>
              <a:rect l="l" t="t" r="r" b="b"/>
              <a:pathLst>
                <a:path w="1137284">
                  <a:moveTo>
                    <a:pt x="1136971" y="0"/>
                  </a:moveTo>
                  <a:lnTo>
                    <a:pt x="0" y="0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2" name="object 177">
              <a:extLst>
                <a:ext uri="{FF2B5EF4-FFF2-40B4-BE49-F238E27FC236}">
                  <a16:creationId xmlns:a16="http://schemas.microsoft.com/office/drawing/2014/main" id="{2EC3EA23-BE04-184E-AC64-7CA27CAE848A}"/>
                </a:ext>
              </a:extLst>
            </p:cNvPr>
            <p:cNvSpPr/>
            <p:nvPr/>
          </p:nvSpPr>
          <p:spPr>
            <a:xfrm>
              <a:off x="2984579" y="3392057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3865" y="23865"/>
                  </a:moveTo>
                  <a:lnTo>
                    <a:pt x="0" y="23865"/>
                  </a:lnTo>
                  <a:lnTo>
                    <a:pt x="0" y="0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3" name="object 178">
              <a:extLst>
                <a:ext uri="{FF2B5EF4-FFF2-40B4-BE49-F238E27FC236}">
                  <a16:creationId xmlns:a16="http://schemas.microsoft.com/office/drawing/2014/main" id="{FFA25ED9-E296-763B-585C-7CEC68414339}"/>
                </a:ext>
              </a:extLst>
            </p:cNvPr>
            <p:cNvSpPr/>
            <p:nvPr/>
          </p:nvSpPr>
          <p:spPr>
            <a:xfrm>
              <a:off x="2984579" y="2774538"/>
              <a:ext cx="0" cy="568325"/>
            </a:xfrm>
            <a:custGeom>
              <a:avLst/>
              <a:gdLst/>
              <a:ahLst/>
              <a:cxnLst/>
              <a:rect l="l" t="t" r="r" b="b"/>
              <a:pathLst>
                <a:path h="568325">
                  <a:moveTo>
                    <a:pt x="0" y="568118"/>
                  </a:moveTo>
                  <a:lnTo>
                    <a:pt x="0" y="0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5" name="object 180">
              <a:extLst>
                <a:ext uri="{FF2B5EF4-FFF2-40B4-BE49-F238E27FC236}">
                  <a16:creationId xmlns:a16="http://schemas.microsoft.com/office/drawing/2014/main" id="{9661D87C-3177-8E20-D96B-6A62CFF35732}"/>
                </a:ext>
              </a:extLst>
            </p:cNvPr>
            <p:cNvSpPr/>
            <p:nvPr/>
          </p:nvSpPr>
          <p:spPr>
            <a:xfrm>
              <a:off x="3056827" y="2725977"/>
              <a:ext cx="1137285" cy="0"/>
            </a:xfrm>
            <a:custGeom>
              <a:avLst/>
              <a:gdLst/>
              <a:ahLst/>
              <a:cxnLst/>
              <a:rect l="l" t="t" r="r" b="b"/>
              <a:pathLst>
                <a:path w="1137284">
                  <a:moveTo>
                    <a:pt x="0" y="0"/>
                  </a:moveTo>
                  <a:lnTo>
                    <a:pt x="1136971" y="0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6" name="object 181">
              <a:extLst>
                <a:ext uri="{FF2B5EF4-FFF2-40B4-BE49-F238E27FC236}">
                  <a16:creationId xmlns:a16="http://schemas.microsoft.com/office/drawing/2014/main" id="{DE64BE7A-909C-C8A6-C563-7E664BEB40DD}"/>
                </a:ext>
              </a:extLst>
            </p:cNvPr>
            <p:cNvSpPr/>
            <p:nvPr/>
          </p:nvSpPr>
          <p:spPr>
            <a:xfrm>
              <a:off x="4217992" y="2725977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0" y="0"/>
                  </a:moveTo>
                  <a:lnTo>
                    <a:pt x="23865" y="0"/>
                  </a:lnTo>
                  <a:lnTo>
                    <a:pt x="23865" y="23865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7" name="object 182">
              <a:extLst>
                <a:ext uri="{FF2B5EF4-FFF2-40B4-BE49-F238E27FC236}">
                  <a16:creationId xmlns:a16="http://schemas.microsoft.com/office/drawing/2014/main" id="{641D9766-0CC7-FE06-1792-EA13035E4D78}"/>
                </a:ext>
              </a:extLst>
            </p:cNvPr>
            <p:cNvSpPr/>
            <p:nvPr/>
          </p:nvSpPr>
          <p:spPr>
            <a:xfrm>
              <a:off x="4241858" y="2799242"/>
              <a:ext cx="0" cy="568325"/>
            </a:xfrm>
            <a:custGeom>
              <a:avLst/>
              <a:gdLst/>
              <a:ahLst/>
              <a:cxnLst/>
              <a:rect l="l" t="t" r="r" b="b"/>
              <a:pathLst>
                <a:path h="568325">
                  <a:moveTo>
                    <a:pt x="0" y="0"/>
                  </a:moveTo>
                  <a:lnTo>
                    <a:pt x="0" y="568118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8" name="object 183">
              <a:extLst>
                <a:ext uri="{FF2B5EF4-FFF2-40B4-BE49-F238E27FC236}">
                  <a16:creationId xmlns:a16="http://schemas.microsoft.com/office/drawing/2014/main" id="{93ADFA14-68A0-80ED-7CE4-4807B26202FB}"/>
                </a:ext>
              </a:extLst>
            </p:cNvPr>
            <p:cNvSpPr txBox="1"/>
            <p:nvPr/>
          </p:nvSpPr>
          <p:spPr>
            <a:xfrm>
              <a:off x="3727102" y="2775182"/>
              <a:ext cx="2381250" cy="45529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  <a:tabLst>
                  <a:tab pos="626745" algn="l"/>
                </a:tabLst>
              </a:pP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60 </a:t>
              </a:r>
              <a:r>
                <a:rPr sz="1400" spc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kV	</a:t>
              </a: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Target and ion</a:t>
              </a:r>
              <a:r>
                <a:rPr sz="1400" spc="-3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source</a:t>
              </a:r>
            </a:p>
            <a:p>
              <a:pPr marL="1179830">
                <a:lnSpc>
                  <a:spcPct val="100000"/>
                </a:lnSpc>
                <a:spcBef>
                  <a:spcPts val="10"/>
                </a:spcBef>
              </a:pP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2000</a:t>
              </a:r>
              <a:r>
                <a:rPr sz="1400" spc="-1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200" spc="0" baseline="312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o</a:t>
              </a:r>
              <a:r>
                <a:rPr sz="1400" spc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C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710" name="object 185">
              <a:extLst>
                <a:ext uri="{FF2B5EF4-FFF2-40B4-BE49-F238E27FC236}">
                  <a16:creationId xmlns:a16="http://schemas.microsoft.com/office/drawing/2014/main" id="{7A28BACE-6397-53CE-8291-E7DD5FC9EB6B}"/>
                </a:ext>
              </a:extLst>
            </p:cNvPr>
            <p:cNvSpPr/>
            <p:nvPr/>
          </p:nvSpPr>
          <p:spPr>
            <a:xfrm>
              <a:off x="3421170" y="3186525"/>
              <a:ext cx="58419" cy="57150"/>
            </a:xfrm>
            <a:custGeom>
              <a:avLst/>
              <a:gdLst/>
              <a:ahLst/>
              <a:cxnLst/>
              <a:rect l="l" t="t" r="r" b="b"/>
              <a:pathLst>
                <a:path w="58420" h="57150">
                  <a:moveTo>
                    <a:pt x="57831" y="0"/>
                  </a:moveTo>
                  <a:lnTo>
                    <a:pt x="0" y="13955"/>
                  </a:lnTo>
                  <a:lnTo>
                    <a:pt x="40994" y="57067"/>
                  </a:lnTo>
                  <a:lnTo>
                    <a:pt x="578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1" name="object 186">
              <a:extLst>
                <a:ext uri="{FF2B5EF4-FFF2-40B4-BE49-F238E27FC236}">
                  <a16:creationId xmlns:a16="http://schemas.microsoft.com/office/drawing/2014/main" id="{BA0EFE1B-21B2-73E6-E44C-41D640AD5CED}"/>
                </a:ext>
              </a:extLst>
            </p:cNvPr>
            <p:cNvSpPr/>
            <p:nvPr/>
          </p:nvSpPr>
          <p:spPr>
            <a:xfrm>
              <a:off x="3509627" y="3069182"/>
              <a:ext cx="874394" cy="56515"/>
            </a:xfrm>
            <a:custGeom>
              <a:avLst/>
              <a:gdLst/>
              <a:ahLst/>
              <a:cxnLst/>
              <a:rect l="l" t="t" r="r" b="b"/>
              <a:pathLst>
                <a:path w="874395" h="56514">
                  <a:moveTo>
                    <a:pt x="873784" y="0"/>
                  </a:moveTo>
                  <a:lnTo>
                    <a:pt x="0" y="55958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2" name="object 187">
              <a:extLst>
                <a:ext uri="{FF2B5EF4-FFF2-40B4-BE49-F238E27FC236}">
                  <a16:creationId xmlns:a16="http://schemas.microsoft.com/office/drawing/2014/main" id="{B3292B66-DED4-414E-68FC-230A515EAE69}"/>
                </a:ext>
              </a:extLst>
            </p:cNvPr>
            <p:cNvSpPr/>
            <p:nvPr/>
          </p:nvSpPr>
          <p:spPr>
            <a:xfrm>
              <a:off x="3466894" y="3094898"/>
              <a:ext cx="53340" cy="59690"/>
            </a:xfrm>
            <a:custGeom>
              <a:avLst/>
              <a:gdLst/>
              <a:ahLst/>
              <a:cxnLst/>
              <a:rect l="l" t="t" r="r" b="b"/>
              <a:pathLst>
                <a:path w="53340" h="59689">
                  <a:moveTo>
                    <a:pt x="49514" y="0"/>
                  </a:moveTo>
                  <a:lnTo>
                    <a:pt x="0" y="32981"/>
                  </a:lnTo>
                  <a:lnTo>
                    <a:pt x="53320" y="59376"/>
                  </a:lnTo>
                  <a:lnTo>
                    <a:pt x="49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7" name="object 308">
              <a:extLst>
                <a:ext uri="{FF2B5EF4-FFF2-40B4-BE49-F238E27FC236}">
                  <a16:creationId xmlns:a16="http://schemas.microsoft.com/office/drawing/2014/main" id="{2CD20508-8AAB-15FA-B757-31ECCFFEDAEA}"/>
                </a:ext>
              </a:extLst>
            </p:cNvPr>
            <p:cNvSpPr/>
            <p:nvPr/>
          </p:nvSpPr>
          <p:spPr>
            <a:xfrm>
              <a:off x="4717432" y="391379"/>
              <a:ext cx="0" cy="336550"/>
            </a:xfrm>
            <a:custGeom>
              <a:avLst/>
              <a:gdLst/>
              <a:ahLst/>
              <a:cxnLst/>
              <a:rect l="l" t="t" r="r" b="b"/>
              <a:pathLst>
                <a:path h="336550">
                  <a:moveTo>
                    <a:pt x="0" y="0"/>
                  </a:moveTo>
                  <a:lnTo>
                    <a:pt x="0" y="336446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8" name="object 309">
              <a:extLst>
                <a:ext uri="{FF2B5EF4-FFF2-40B4-BE49-F238E27FC236}">
                  <a16:creationId xmlns:a16="http://schemas.microsoft.com/office/drawing/2014/main" id="{6A1108B6-6BA0-06AC-E878-B4F433ED30D0}"/>
                </a:ext>
              </a:extLst>
            </p:cNvPr>
            <p:cNvSpPr/>
            <p:nvPr/>
          </p:nvSpPr>
          <p:spPr>
            <a:xfrm>
              <a:off x="4721989" y="926080"/>
              <a:ext cx="0" cy="330835"/>
            </a:xfrm>
            <a:custGeom>
              <a:avLst/>
              <a:gdLst/>
              <a:ahLst/>
              <a:cxnLst/>
              <a:rect l="l" t="t" r="r" b="b"/>
              <a:pathLst>
                <a:path h="330835">
                  <a:moveTo>
                    <a:pt x="0" y="0"/>
                  </a:moveTo>
                  <a:lnTo>
                    <a:pt x="0" y="330754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9" name="object 310">
              <a:extLst>
                <a:ext uri="{FF2B5EF4-FFF2-40B4-BE49-F238E27FC236}">
                  <a16:creationId xmlns:a16="http://schemas.microsoft.com/office/drawing/2014/main" id="{950793C6-5FF6-5F09-FB5D-7EF61F2FDD92}"/>
                </a:ext>
              </a:extLst>
            </p:cNvPr>
            <p:cNvSpPr/>
            <p:nvPr/>
          </p:nvSpPr>
          <p:spPr>
            <a:xfrm>
              <a:off x="4729103" y="715800"/>
              <a:ext cx="1074420" cy="0"/>
            </a:xfrm>
            <a:custGeom>
              <a:avLst/>
              <a:gdLst/>
              <a:ahLst/>
              <a:cxnLst/>
              <a:rect l="l" t="t" r="r" b="b"/>
              <a:pathLst>
                <a:path w="1074420">
                  <a:moveTo>
                    <a:pt x="0" y="0"/>
                  </a:moveTo>
                  <a:lnTo>
                    <a:pt x="1073936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20" name="object 311">
              <a:extLst>
                <a:ext uri="{FF2B5EF4-FFF2-40B4-BE49-F238E27FC236}">
                  <a16:creationId xmlns:a16="http://schemas.microsoft.com/office/drawing/2014/main" id="{7642A2FA-3D58-8041-C3E6-79123A173C1A}"/>
                </a:ext>
              </a:extLst>
            </p:cNvPr>
            <p:cNvSpPr/>
            <p:nvPr/>
          </p:nvSpPr>
          <p:spPr>
            <a:xfrm>
              <a:off x="4729103" y="938135"/>
              <a:ext cx="1074420" cy="0"/>
            </a:xfrm>
            <a:custGeom>
              <a:avLst/>
              <a:gdLst/>
              <a:ahLst/>
              <a:cxnLst/>
              <a:rect l="l" t="t" r="r" b="b"/>
              <a:pathLst>
                <a:path w="1074420">
                  <a:moveTo>
                    <a:pt x="0" y="0"/>
                  </a:moveTo>
                  <a:lnTo>
                    <a:pt x="1073936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21" name="object 312">
              <a:extLst>
                <a:ext uri="{FF2B5EF4-FFF2-40B4-BE49-F238E27FC236}">
                  <a16:creationId xmlns:a16="http://schemas.microsoft.com/office/drawing/2014/main" id="{ADDFEF99-A33F-58B5-12AF-A83A669CAD95}"/>
                </a:ext>
              </a:extLst>
            </p:cNvPr>
            <p:cNvSpPr txBox="1"/>
            <p:nvPr/>
          </p:nvSpPr>
          <p:spPr>
            <a:xfrm>
              <a:off x="4755559" y="1228384"/>
              <a:ext cx="1524635" cy="44037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5080" indent="-635" algn="ctr">
                <a:lnSpc>
                  <a:spcPct val="100699"/>
                </a:lnSpc>
                <a:spcBef>
                  <a:spcPts val="95"/>
                </a:spcBef>
              </a:pPr>
              <a:r>
                <a:rPr sz="1400" spc="-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Radioactive ion  </a:t>
              </a: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beams</a:t>
              </a:r>
            </a:p>
          </p:txBody>
        </p:sp>
        <p:sp>
          <p:nvSpPr>
            <p:cNvPr id="12" name="object 66">
              <a:extLst>
                <a:ext uri="{FF2B5EF4-FFF2-40B4-BE49-F238E27FC236}">
                  <a16:creationId xmlns:a16="http://schemas.microsoft.com/office/drawing/2014/main" id="{77EF5893-B609-63B3-B66E-3AF126BBFE7E}"/>
                </a:ext>
              </a:extLst>
            </p:cNvPr>
            <p:cNvSpPr/>
            <p:nvPr/>
          </p:nvSpPr>
          <p:spPr>
            <a:xfrm>
              <a:off x="3291120" y="2329920"/>
              <a:ext cx="635" cy="160655"/>
            </a:xfrm>
            <a:custGeom>
              <a:avLst/>
              <a:gdLst/>
              <a:ahLst/>
              <a:cxnLst/>
              <a:rect l="l" t="t" r="r" b="b"/>
              <a:pathLst>
                <a:path w="634" h="160654">
                  <a:moveTo>
                    <a:pt x="220" y="-11932"/>
                  </a:moveTo>
                  <a:lnTo>
                    <a:pt x="220" y="172414"/>
                  </a:lnTo>
                </a:path>
              </a:pathLst>
            </a:custGeom>
            <a:ln w="24306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object 67">
              <a:extLst>
                <a:ext uri="{FF2B5EF4-FFF2-40B4-BE49-F238E27FC236}">
                  <a16:creationId xmlns:a16="http://schemas.microsoft.com/office/drawing/2014/main" id="{BF479FB4-09A1-1DFB-49D4-1C342D15A728}"/>
                </a:ext>
              </a:extLst>
            </p:cNvPr>
            <p:cNvSpPr/>
            <p:nvPr/>
          </p:nvSpPr>
          <p:spPr>
            <a:xfrm>
              <a:off x="3172945" y="2424317"/>
              <a:ext cx="104139" cy="1905"/>
            </a:xfrm>
            <a:custGeom>
              <a:avLst/>
              <a:gdLst/>
              <a:ahLst/>
              <a:cxnLst/>
              <a:rect l="l" t="t" r="r" b="b"/>
              <a:pathLst>
                <a:path w="104140" h="1904">
                  <a:moveTo>
                    <a:pt x="103927" y="0"/>
                  </a:moveTo>
                  <a:lnTo>
                    <a:pt x="0" y="1897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object 68">
              <a:extLst>
                <a:ext uri="{FF2B5EF4-FFF2-40B4-BE49-F238E27FC236}">
                  <a16:creationId xmlns:a16="http://schemas.microsoft.com/office/drawing/2014/main" id="{0F8E2A5E-C5FA-4624-2294-CB258EB9BF37}"/>
                </a:ext>
              </a:extLst>
            </p:cNvPr>
            <p:cNvSpPr/>
            <p:nvPr/>
          </p:nvSpPr>
          <p:spPr>
            <a:xfrm>
              <a:off x="3154722" y="2337404"/>
              <a:ext cx="24130" cy="179070"/>
            </a:xfrm>
            <a:custGeom>
              <a:avLst/>
              <a:gdLst/>
              <a:ahLst/>
              <a:cxnLst/>
              <a:rect l="l" t="t" r="r" b="b"/>
              <a:pathLst>
                <a:path w="24129" h="179070">
                  <a:moveTo>
                    <a:pt x="0" y="178864"/>
                  </a:moveTo>
                  <a:lnTo>
                    <a:pt x="24032" y="178864"/>
                  </a:lnTo>
                  <a:lnTo>
                    <a:pt x="24032" y="0"/>
                  </a:lnTo>
                  <a:lnTo>
                    <a:pt x="0" y="0"/>
                  </a:lnTo>
                  <a:lnTo>
                    <a:pt x="0" y="178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object 69">
              <a:extLst>
                <a:ext uri="{FF2B5EF4-FFF2-40B4-BE49-F238E27FC236}">
                  <a16:creationId xmlns:a16="http://schemas.microsoft.com/office/drawing/2014/main" id="{E84947A8-0DB8-F5AF-C5BD-A5DC7E057C43}"/>
                </a:ext>
              </a:extLst>
            </p:cNvPr>
            <p:cNvSpPr/>
            <p:nvPr/>
          </p:nvSpPr>
          <p:spPr>
            <a:xfrm>
              <a:off x="3154722" y="2337404"/>
              <a:ext cx="24130" cy="179070"/>
            </a:xfrm>
            <a:custGeom>
              <a:avLst/>
              <a:gdLst/>
              <a:ahLst/>
              <a:cxnLst/>
              <a:rect l="l" t="t" r="r" b="b"/>
              <a:pathLst>
                <a:path w="24129" h="179070">
                  <a:moveTo>
                    <a:pt x="0" y="178864"/>
                  </a:moveTo>
                  <a:lnTo>
                    <a:pt x="24032" y="178864"/>
                  </a:lnTo>
                  <a:lnTo>
                    <a:pt x="24032" y="0"/>
                  </a:lnTo>
                  <a:lnTo>
                    <a:pt x="0" y="0"/>
                  </a:lnTo>
                  <a:lnTo>
                    <a:pt x="0" y="178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object 70">
              <a:extLst>
                <a:ext uri="{FF2B5EF4-FFF2-40B4-BE49-F238E27FC236}">
                  <a16:creationId xmlns:a16="http://schemas.microsoft.com/office/drawing/2014/main" id="{A3E51682-91E8-572C-4DC4-9693D37FB29A}"/>
                </a:ext>
              </a:extLst>
            </p:cNvPr>
            <p:cNvSpPr/>
            <p:nvPr/>
          </p:nvSpPr>
          <p:spPr>
            <a:xfrm>
              <a:off x="3124892" y="2375139"/>
              <a:ext cx="635" cy="105410"/>
            </a:xfrm>
            <a:custGeom>
              <a:avLst/>
              <a:gdLst/>
              <a:ahLst/>
              <a:cxnLst/>
              <a:rect l="l" t="t" r="r" b="b"/>
              <a:pathLst>
                <a:path w="634" h="105410">
                  <a:moveTo>
                    <a:pt x="119" y="0"/>
                  </a:moveTo>
                  <a:lnTo>
                    <a:pt x="0" y="10540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3C91F5-F495-D147-56CA-B5DDEB70706E}"/>
              </a:ext>
            </a:extLst>
          </p:cNvPr>
          <p:cNvSpPr txBox="1"/>
          <p:nvPr/>
        </p:nvSpPr>
        <p:spPr>
          <a:xfrm>
            <a:off x="6201265" y="5685899"/>
            <a:ext cx="2801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/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→ Thin target or </a:t>
            </a:r>
            <a:br>
              <a:rPr lang="en-US" sz="160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change of orientation</a:t>
            </a:r>
          </a:p>
        </p:txBody>
      </p:sp>
      <p:pic>
        <p:nvPicPr>
          <p:cNvPr id="986" name="Picture 985">
            <a:extLst>
              <a:ext uri="{FF2B5EF4-FFF2-40B4-BE49-F238E27FC236}">
                <a16:creationId xmlns:a16="http://schemas.microsoft.com/office/drawing/2014/main" id="{AC09141C-21E6-C070-B792-A0828D5618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737"/>
          <a:stretch/>
        </p:blipFill>
        <p:spPr>
          <a:xfrm>
            <a:off x="8982232" y="2292317"/>
            <a:ext cx="2834248" cy="3376680"/>
          </a:xfrm>
          <a:prstGeom prst="rect">
            <a:avLst/>
          </a:prstGeom>
        </p:spPr>
      </p:pic>
      <p:pic>
        <p:nvPicPr>
          <p:cNvPr id="987" name="Picture 986">
            <a:extLst>
              <a:ext uri="{FF2B5EF4-FFF2-40B4-BE49-F238E27FC236}">
                <a16:creationId xmlns:a16="http://schemas.microsoft.com/office/drawing/2014/main" id="{78ED4EA7-21F8-1119-E5BE-DE44BF7466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0143"/>
          <a:stretch/>
        </p:blipFill>
        <p:spPr>
          <a:xfrm>
            <a:off x="6110474" y="2351904"/>
            <a:ext cx="2994044" cy="3376680"/>
          </a:xfrm>
          <a:prstGeom prst="rect">
            <a:avLst/>
          </a:prstGeom>
        </p:spPr>
      </p:pic>
      <p:sp>
        <p:nvSpPr>
          <p:cNvPr id="989" name="TextBox 988">
            <a:extLst>
              <a:ext uri="{FF2B5EF4-FFF2-40B4-BE49-F238E27FC236}">
                <a16:creationId xmlns:a16="http://schemas.microsoft.com/office/drawing/2014/main" id="{8136BA23-2B05-B331-FBE8-85FB22421A0A}"/>
              </a:ext>
            </a:extLst>
          </p:cNvPr>
          <p:cNvSpPr txBox="1"/>
          <p:nvPr/>
        </p:nvSpPr>
        <p:spPr>
          <a:xfrm>
            <a:off x="9119007" y="5668997"/>
            <a:ext cx="2795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/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→ ISAC target geometry not viable for AETE.</a:t>
            </a:r>
          </a:p>
        </p:txBody>
      </p:sp>
      <p:pic>
        <p:nvPicPr>
          <p:cNvPr id="1002" name="Picture 1001">
            <a:extLst>
              <a:ext uri="{FF2B5EF4-FFF2-40B4-BE49-F238E27FC236}">
                <a16:creationId xmlns:a16="http://schemas.microsoft.com/office/drawing/2014/main" id="{596A9855-A1B9-DCFF-8490-14B0DB65C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9159" y="646182"/>
            <a:ext cx="2834248" cy="1625327"/>
          </a:xfrm>
          <a:prstGeom prst="rect">
            <a:avLst/>
          </a:prstGeom>
        </p:spPr>
      </p:pic>
      <p:pic>
        <p:nvPicPr>
          <p:cNvPr id="1003" name="Picture 1002">
            <a:extLst>
              <a:ext uri="{FF2B5EF4-FFF2-40B4-BE49-F238E27FC236}">
                <a16:creationId xmlns:a16="http://schemas.microsoft.com/office/drawing/2014/main" id="{6FEDE28D-FEE2-0FC1-C71A-AF2D2ADACE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54" t="1466" r="2494" b="4518"/>
          <a:stretch/>
        </p:blipFill>
        <p:spPr>
          <a:xfrm rot="5400000">
            <a:off x="9625039" y="798803"/>
            <a:ext cx="1724703" cy="1515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4DD57-D89B-34C1-ACF0-592DC9DE12C2}"/>
              </a:ext>
            </a:extLst>
          </p:cNvPr>
          <p:cNvSpPr txBox="1"/>
          <p:nvPr/>
        </p:nvSpPr>
        <p:spPr>
          <a:xfrm>
            <a:off x="654805" y="6340084"/>
            <a:ext cx="10465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→ ISAC isotope extraction efficiencies not directly applicable to ARIEL AETE, but best assumption available… </a:t>
            </a:r>
          </a:p>
        </p:txBody>
      </p:sp>
    </p:spTree>
    <p:extLst>
      <p:ext uri="{BB962C8B-B14F-4D97-AF65-F5344CB8AC3E}">
        <p14:creationId xmlns:p14="http://schemas.microsoft.com/office/powerpoint/2010/main" val="10098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9" grpId="0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EB8650F-4BA9-64B6-5175-BD1833F1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084" y="1713657"/>
            <a:ext cx="1358240" cy="1603825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F85B069-C6F6-02C1-8EFA-622A3A838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76" y="5126613"/>
            <a:ext cx="1853136" cy="1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02A565-B17D-F223-4CAE-2F797F53D32F}"/>
              </a:ext>
            </a:extLst>
          </p:cNvPr>
          <p:cNvSpPr txBox="1"/>
          <p:nvPr/>
        </p:nvSpPr>
        <p:spPr>
          <a:xfrm>
            <a:off x="7530733" y="6471031"/>
            <a:ext cx="170684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High-power ISOL targets</a:t>
            </a:r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709DA-8CAF-27AB-E883-0DFFBEDB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 for Training and R&amp;D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62745-01A3-9A80-65A1-CDB0501ED7BC}"/>
              </a:ext>
            </a:extLst>
          </p:cNvPr>
          <p:cNvSpPr txBox="1"/>
          <p:nvPr/>
        </p:nvSpPr>
        <p:spPr>
          <a:xfrm>
            <a:off x="395415" y="812408"/>
            <a:ext cx="11580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ARIEL is a platform for student projects across all disciplines (engineering, math, physics, graphics design, chemistry) and all levels (high school students, 30+ coop students, 8+ master students, 10+ PhD students, post-docs) </a:t>
            </a:r>
          </a:p>
          <a:p>
            <a:br>
              <a:rPr lang="en-US" sz="1100"/>
            </a:br>
            <a:endParaRPr lang="en-US"/>
          </a:p>
          <a:p>
            <a:r>
              <a:rPr lang="en-US" b="1">
                <a:solidFill>
                  <a:srgbClr val="00B0F0"/>
                </a:solidFill>
              </a:rPr>
              <a:t>Example: The joint University of Victoria /TRIUMF accelerator research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 joint faculty positions,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NSERC grant for student support in accelerator physics since 2011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6 PhD, 4 MSc (6 international)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So far 1 PhD and 4 MSc theses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One lecture taught by the adjunct faculty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Research topics: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Beam physics and instrumentation (R. </a:t>
            </a:r>
            <a:r>
              <a:rPr lang="en-US" err="1"/>
              <a:t>Baartman</a:t>
            </a:r>
            <a:r>
              <a:rPr lang="en-US"/>
              <a:t>, T. </a:t>
            </a:r>
            <a:r>
              <a:rPr lang="en-US" err="1"/>
              <a:t>Planche</a:t>
            </a:r>
            <a:r>
              <a:rPr lang="en-US"/>
              <a:t>, O. Kester)​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Superconducting RF (R. </a:t>
            </a:r>
            <a:r>
              <a:rPr lang="en-US" err="1"/>
              <a:t>Laxdal</a:t>
            </a:r>
            <a:r>
              <a:rPr lang="en-US"/>
              <a:t>, T. </a:t>
            </a:r>
            <a:r>
              <a:rPr lang="en-US" err="1"/>
              <a:t>Junginger</a:t>
            </a:r>
            <a:r>
              <a:rPr lang="en-US"/>
              <a:t>)​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Ion Sources and Targets (A. Gottberg, O. Kester) ​</a:t>
            </a:r>
          </a:p>
        </p:txBody>
      </p:sp>
      <p:pic>
        <p:nvPicPr>
          <p:cNvPr id="1030" name="Picture 6" descr="A table with a machine and electronics&#10;&#10;Description automatically generated">
            <a:extLst>
              <a:ext uri="{FF2B5EF4-FFF2-40B4-BE49-F238E27FC236}">
                <a16:creationId xmlns:a16="http://schemas.microsoft.com/office/drawing/2014/main" id="{8161F297-2728-160B-B7AE-FD8D45D4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69" y="3387087"/>
            <a:ext cx="1977081" cy="16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erson in a red and black coat&#10;&#10;Description automatically generated">
            <a:extLst>
              <a:ext uri="{FF2B5EF4-FFF2-40B4-BE49-F238E27FC236}">
                <a16:creationId xmlns:a16="http://schemas.microsoft.com/office/drawing/2014/main" id="{85BB78BC-0C44-4246-DE89-9E0E29BA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12" y="3387086"/>
            <a:ext cx="765833" cy="16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machine with pipes and wires&#10;&#10;Description automatically generated">
            <a:extLst>
              <a:ext uri="{FF2B5EF4-FFF2-40B4-BE49-F238E27FC236}">
                <a16:creationId xmlns:a16="http://schemas.microsoft.com/office/drawing/2014/main" id="{FFD4D15B-DA89-4573-DD53-C45DDDF8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02" y="5158046"/>
            <a:ext cx="1456749" cy="16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/var/folders/40/711k61811z53p63vcnrsrg5w0000gn/T/com.microsoft.Powerpoint/WebArchiveCopyPasteTempFiles/2Q==">
            <a:extLst>
              <a:ext uri="{FF2B5EF4-FFF2-40B4-BE49-F238E27FC236}">
                <a16:creationId xmlns:a16="http://schemas.microsoft.com/office/drawing/2014/main" id="{B9AE0E5C-3D43-6D01-73BB-B19D3EDA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530" y="5163295"/>
            <a:ext cx="1355227" cy="16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person smiling in front of a black and white sign&#10;&#10;Description automatically generated">
            <a:extLst>
              <a:ext uri="{FF2B5EF4-FFF2-40B4-BE49-F238E27FC236}">
                <a16:creationId xmlns:a16="http://schemas.microsoft.com/office/drawing/2014/main" id="{E9469FD2-BA59-8E2B-DFC2-80AF9BE8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67" y="5158048"/>
            <a:ext cx="1262898" cy="16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EFF48-96F2-AD26-EF62-7A212153702D}"/>
              </a:ext>
            </a:extLst>
          </p:cNvPr>
          <p:cNvSpPr txBox="1"/>
          <p:nvPr/>
        </p:nvSpPr>
        <p:spPr>
          <a:xfrm>
            <a:off x="10565322" y="6486671"/>
            <a:ext cx="1456749" cy="2750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Dust in Accelerators</a:t>
            </a:r>
            <a:endParaRPr lang="en-US" sz="1200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C55D6C19-FEE0-BC35-2F87-E703D1D7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67" y="5158048"/>
            <a:ext cx="1494415" cy="16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44B5E0-568C-688F-81FC-5A1CCBD8CA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01" r="13503"/>
          <a:stretch/>
        </p:blipFill>
        <p:spPr>
          <a:xfrm>
            <a:off x="100827" y="5176848"/>
            <a:ext cx="1349434" cy="16178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CD18BE-1E2A-7605-ECC6-4B7884C46D1D}"/>
              </a:ext>
            </a:extLst>
          </p:cNvPr>
          <p:cNvSpPr/>
          <p:nvPr/>
        </p:nvSpPr>
        <p:spPr>
          <a:xfrm>
            <a:off x="9271067" y="5159285"/>
            <a:ext cx="273798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26A0A-8A16-B92A-F9ED-7631C2792580}"/>
              </a:ext>
            </a:extLst>
          </p:cNvPr>
          <p:cNvSpPr/>
          <p:nvPr/>
        </p:nvSpPr>
        <p:spPr>
          <a:xfrm>
            <a:off x="6026786" y="5159285"/>
            <a:ext cx="3168219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954ED6-DB18-E7D5-6D58-829B8CEAA98F}"/>
              </a:ext>
            </a:extLst>
          </p:cNvPr>
          <p:cNvSpPr/>
          <p:nvPr/>
        </p:nvSpPr>
        <p:spPr>
          <a:xfrm>
            <a:off x="2951530" y="5159285"/>
            <a:ext cx="299919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646158-6036-891D-7256-8332F083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64" y="5181026"/>
            <a:ext cx="1637720" cy="16052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5196D1-13B6-C853-E58C-106471539671}"/>
              </a:ext>
            </a:extLst>
          </p:cNvPr>
          <p:cNvSpPr txBox="1"/>
          <p:nvPr/>
        </p:nvSpPr>
        <p:spPr>
          <a:xfrm>
            <a:off x="4617707" y="6468921"/>
            <a:ext cx="125791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Target Materials</a:t>
            </a:r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29F775-BF2F-64BF-AC9A-E5A4C72395C5}"/>
              </a:ext>
            </a:extLst>
          </p:cNvPr>
          <p:cNvSpPr/>
          <p:nvPr/>
        </p:nvSpPr>
        <p:spPr>
          <a:xfrm>
            <a:off x="100827" y="5159285"/>
            <a:ext cx="2774642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62602A5-9C38-EFD2-65B7-620C91B1F9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6678"/>
          <a:stretch/>
        </p:blipFill>
        <p:spPr>
          <a:xfrm>
            <a:off x="1469961" y="5242206"/>
            <a:ext cx="1316490" cy="143899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52BBE1B-B7AE-A5DF-1AB4-2997846BC377}"/>
              </a:ext>
            </a:extLst>
          </p:cNvPr>
          <p:cNvSpPr txBox="1"/>
          <p:nvPr/>
        </p:nvSpPr>
        <p:spPr>
          <a:xfrm>
            <a:off x="1541777" y="6468921"/>
            <a:ext cx="125791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RIB Ion Sources</a:t>
            </a:r>
            <a:endParaRPr lang="en-US" sz="12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0471080-2DC2-C054-D125-6D2437A7A187}"/>
              </a:ext>
            </a:extLst>
          </p:cNvPr>
          <p:cNvSpPr/>
          <p:nvPr/>
        </p:nvSpPr>
        <p:spPr>
          <a:xfrm>
            <a:off x="9271067" y="1704631"/>
            <a:ext cx="273798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9A7F7B6-2F3E-94AB-A913-DA2F742E645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6455"/>
          <a:stretch/>
        </p:blipFill>
        <p:spPr>
          <a:xfrm>
            <a:off x="10585195" y="1729745"/>
            <a:ext cx="1423855" cy="142530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CE07AF7-35DD-C59C-9635-A1076F15F11F}"/>
              </a:ext>
            </a:extLst>
          </p:cNvPr>
          <p:cNvSpPr txBox="1"/>
          <p:nvPr/>
        </p:nvSpPr>
        <p:spPr>
          <a:xfrm>
            <a:off x="10633324" y="2889505"/>
            <a:ext cx="134220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Material Radiation Damage</a:t>
            </a:r>
            <a:endParaRPr lang="en-US" sz="120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5B5F9C7-0673-4E27-E30F-7F66FFE7B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 t="55228" r="22875" b="4321"/>
          <a:stretch/>
        </p:blipFill>
        <p:spPr>
          <a:xfrm>
            <a:off x="9271067" y="3409361"/>
            <a:ext cx="1132238" cy="161492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EC509F1-72B1-F57E-623F-FB532E650A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03092" y="3416043"/>
            <a:ext cx="1583863" cy="1292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35AC5-9328-955B-EAB5-CE680A09CF20}"/>
              </a:ext>
            </a:extLst>
          </p:cNvPr>
          <p:cNvSpPr txBox="1"/>
          <p:nvPr/>
        </p:nvSpPr>
        <p:spPr>
          <a:xfrm>
            <a:off x="10445515" y="4661630"/>
            <a:ext cx="154144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-webkit-standard"/>
              </a:rPr>
              <a:t>More efficient SRF Cavities</a:t>
            </a:r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1A2202-FDB6-6AE0-63A2-3ACAA7FA311D}"/>
              </a:ext>
            </a:extLst>
          </p:cNvPr>
          <p:cNvSpPr/>
          <p:nvPr/>
        </p:nvSpPr>
        <p:spPr>
          <a:xfrm>
            <a:off x="9271067" y="3410346"/>
            <a:ext cx="273798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2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  <p:bldP spid="9" grpId="0" animBg="1"/>
      <p:bldP spid="12" grpId="0" animBg="1"/>
      <p:bldP spid="15" grpId="0" animBg="1"/>
      <p:bldP spid="16" grpId="0" animBg="1"/>
      <p:bldP spid="48" grpId="0" animBg="1"/>
      <p:bldP spid="49" grpId="0" animBg="1"/>
      <p:bldP spid="57" grpId="0" animBg="1"/>
      <p:bldP spid="6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E8EE91-7094-A331-042D-335983351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70" y="0"/>
            <a:ext cx="395943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D1FBD2-B74D-85E1-39FB-540E49D747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TRIUMF expanded RIB program (ARIEL)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5F98A8-93FE-9C44-6DA4-0031CAAD06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/>
          <a:p>
            <a:fld id="{72890513-E58D-2644-ACDB-E89B1349FCE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729F3-D778-1B21-1540-D26BB11682B1}"/>
              </a:ext>
            </a:extLst>
          </p:cNvPr>
          <p:cNvSpPr txBox="1"/>
          <p:nvPr/>
        </p:nvSpPr>
        <p:spPr>
          <a:xfrm>
            <a:off x="587160" y="1166842"/>
            <a:ext cx="67445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Three radioisotope production target stations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2 x 50 kW protons and 1 x 100 kW electrons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A4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Multi-user operation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Up to three simultaneous radioisotope beams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Up to 9000 RIB hours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A4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More efficient post acceleration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Buncher + Charge state breeder + Nier-spectrometer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/>
              <a:t>Δ</a:t>
            </a:r>
            <a:r>
              <a:rPr lang="en-CA" sz="1600" dirty="0"/>
              <a:t>m/m up to 1/20,000 high resolution separation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A4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Medical Isotopes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Production of </a:t>
            </a:r>
            <a:r>
              <a:rPr lang="en-CA" sz="1600" baseline="30000" dirty="0"/>
              <a:t>225</a:t>
            </a:r>
            <a:r>
              <a:rPr lang="en-CA" sz="1600" dirty="0"/>
              <a:t>Ac in ARIEL proton target 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A4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Development ongoing while ARIEL is being built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RIB: nanomaterials, converters, ion sources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Medical RIBs: </a:t>
            </a:r>
            <a:r>
              <a:rPr lang="en-CA" sz="1600" baseline="30000" dirty="0"/>
              <a:t>149,155</a:t>
            </a:r>
            <a:r>
              <a:rPr lang="en-CA" sz="1600" dirty="0"/>
              <a:t>Tb, </a:t>
            </a:r>
            <a:r>
              <a:rPr lang="en-CA" sz="1600" baseline="30000" dirty="0"/>
              <a:t>225</a:t>
            </a:r>
            <a:r>
              <a:rPr lang="en-CA" sz="1600" dirty="0"/>
              <a:t>Ac extraction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Infrastructure: rad hard seals, irradiation damage in materials</a:t>
            </a: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599983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BDA8E-B187-9544-AD26-21658DA2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ARIEL </a:t>
            </a:r>
            <a:r>
              <a:rPr lang="en-US" sz="2400" err="1"/>
              <a:t>Targetry</a:t>
            </a:r>
            <a:r>
              <a:rPr lang="en-US" sz="2400"/>
              <a:t>: Green-Field ISOL Technology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9F21B-3D00-4543-90FC-E05E33DC1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41" b="5576"/>
          <a:stretch/>
        </p:blipFill>
        <p:spPr>
          <a:xfrm>
            <a:off x="87447" y="830784"/>
            <a:ext cx="3017710" cy="51964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A160239-4955-3941-969C-C59767A0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079" y="1011523"/>
            <a:ext cx="3953021" cy="48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617A32-BE21-3541-B027-F261F1399B52}"/>
              </a:ext>
            </a:extLst>
          </p:cNvPr>
          <p:cNvSpPr/>
          <p:nvPr/>
        </p:nvSpPr>
        <p:spPr>
          <a:xfrm>
            <a:off x="6447100" y="898659"/>
            <a:ext cx="5744899" cy="50783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defTabSz="457200"/>
            <a:r>
              <a:rPr lang="en-US" b="1">
                <a:solidFill>
                  <a:srgbClr val="44546A">
                    <a:lumMod val="75000"/>
                  </a:srgbClr>
                </a:solidFill>
              </a:rPr>
              <a:t>ISAC inspired: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Module, crane, hot-cell-based handling paradigm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Compact shielding with radiation hard components at beam level and sensitive equipment on top of shielding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</a:pPr>
            <a:endParaRPr lang="en-US">
              <a:solidFill>
                <a:srgbClr val="44546A">
                  <a:lumMod val="75000"/>
                </a:srgbClr>
              </a:solidFill>
            </a:endParaRPr>
          </a:p>
          <a:p>
            <a:pPr lvl="0" defTabSz="457200"/>
            <a:r>
              <a:rPr lang="en-US" b="1">
                <a:solidFill>
                  <a:srgbClr val="44546A">
                    <a:lumMod val="75000"/>
                  </a:srgbClr>
                </a:solidFill>
              </a:rPr>
              <a:t>Externally inspired: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Hermetic target unit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Flexible and efficient direct target exchange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US">
              <a:solidFill>
                <a:srgbClr val="44546A">
                  <a:lumMod val="75000"/>
                </a:srgbClr>
              </a:solidFill>
            </a:endParaRPr>
          </a:p>
          <a:p>
            <a:pPr lvl="0" defTabSz="457200"/>
            <a:r>
              <a:rPr lang="en-US" b="1">
                <a:solidFill>
                  <a:srgbClr val="44546A">
                    <a:lumMod val="75000"/>
                  </a:srgbClr>
                </a:solidFill>
              </a:rPr>
              <a:t>New: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44546A">
                    <a:lumMod val="75000"/>
                  </a:srgbClr>
                </a:solidFill>
              </a:rPr>
              <a:t>GGy</a:t>
            </a:r>
            <a:r>
              <a:rPr lang="en-US">
                <a:solidFill>
                  <a:srgbClr val="44546A">
                    <a:lumMod val="75000"/>
                  </a:srgbClr>
                </a:solidFill>
              </a:rPr>
              <a:t> – level radiation hard technology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Consistent remote repair and decommissioning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Reduced material activation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Superior power management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4546A">
                    <a:lumMod val="75000"/>
                  </a:srgbClr>
                </a:solidFill>
              </a:rPr>
              <a:t>Improved HV design and reliability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US">
              <a:solidFill>
                <a:srgbClr val="44546A">
                  <a:lumMod val="75000"/>
                </a:srgbClr>
              </a:solidFill>
            </a:endParaRPr>
          </a:p>
          <a:p>
            <a:pPr defTabSz="457200"/>
            <a:r>
              <a:rPr lang="en-US" b="1">
                <a:solidFill>
                  <a:srgbClr val="44546A">
                    <a:lumMod val="75000"/>
                  </a:srgbClr>
                </a:solidFill>
              </a:rPr>
              <a:t>Prototype tests completed</a:t>
            </a:r>
          </a:p>
        </p:txBody>
      </p:sp>
    </p:spTree>
    <p:extLst>
      <p:ext uri="{BB962C8B-B14F-4D97-AF65-F5344CB8AC3E}">
        <p14:creationId xmlns:p14="http://schemas.microsoft.com/office/powerpoint/2010/main" val="540089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051CA-4E42-9E94-1990-0E62EC89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91" y="0"/>
            <a:ext cx="10268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67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11C5F-E295-AF52-580A-07F6D481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8D4C1-96E0-9178-6ACC-8F842FB96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4764"/>
            <a:ext cx="10163175" cy="679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233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ottberg\Desktop\2014-04-10_Alex_Half-lives\238U 5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+mn-lt"/>
              </a:rPr>
              <a:t>Mass Distribution in p+</a:t>
            </a:r>
            <a:r>
              <a:rPr lang="en-US" baseline="30000">
                <a:latin typeface="+mn-lt"/>
              </a:rPr>
              <a:t>238</a:t>
            </a:r>
            <a:r>
              <a:rPr lang="en-US">
                <a:latin typeface="+mn-lt"/>
              </a:rPr>
              <a:t>U Reaction at Various Energies</a:t>
            </a:r>
            <a:endParaRPr lang="en-CA"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0" y="1071563"/>
            <a:ext cx="1711325" cy="501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50 MeV</a:t>
            </a:r>
          </a:p>
        </p:txBody>
      </p:sp>
      <p:pic>
        <p:nvPicPr>
          <p:cNvPr id="3079" name="Picture 7" descr="C:\Users\gottberg\Desktop\2014-04-10_Alex_Half-lives\238U 500 MeV proton per u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2" r="10542"/>
          <a:stretch/>
        </p:blipFill>
        <p:spPr bwMode="auto">
          <a:xfrm>
            <a:off x="270125" y="788457"/>
            <a:ext cx="10264525" cy="61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500 MeV</a:t>
            </a:r>
          </a:p>
        </p:txBody>
      </p:sp>
    </p:spTree>
    <p:extLst>
      <p:ext uri="{BB962C8B-B14F-4D97-AF65-F5344CB8AC3E}">
        <p14:creationId xmlns:p14="http://schemas.microsoft.com/office/powerpoint/2010/main" val="30715836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ottberg\Desktop\2014-04-10_Alex_Half-lives\238U 5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0" y="1071563"/>
            <a:ext cx="1711325" cy="501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50 MeV</a:t>
            </a:r>
          </a:p>
        </p:txBody>
      </p:sp>
      <p:pic>
        <p:nvPicPr>
          <p:cNvPr id="3079" name="Picture 7" descr="C:\Users\gottberg\Desktop\2014-04-10_Alex_Half-lives\238U 500 MeV proton per u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500 MeV</a:t>
            </a:r>
          </a:p>
        </p:txBody>
      </p:sp>
      <p:pic>
        <p:nvPicPr>
          <p:cNvPr id="3078" name="Picture 6" descr="C:\Users\gottberg\Desktop\2014-04-10_Alex_Half-lives\238U 1000 MeV proton per u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1000 MeV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+mn-lt"/>
              </a:rPr>
              <a:t>Mass Distribution in p+</a:t>
            </a:r>
            <a:r>
              <a:rPr lang="en-US" baseline="30000">
                <a:latin typeface="+mn-lt"/>
              </a:rPr>
              <a:t>238</a:t>
            </a:r>
            <a:r>
              <a:rPr lang="en-US">
                <a:latin typeface="+mn-lt"/>
              </a:rPr>
              <a:t>U Reaction at Various Energies</a:t>
            </a:r>
            <a:endParaRPr lang="en-CA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71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B62A-B036-2370-825E-AB155AE75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7265DE41-4815-7F1E-FC39-47BF06004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782694" y="51147"/>
            <a:ext cx="7873369" cy="680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B90A5A-AA04-5489-C5C3-F0109DC7C78F}"/>
              </a:ext>
            </a:extLst>
          </p:cNvPr>
          <p:cNvGrpSpPr/>
          <p:nvPr/>
        </p:nvGrpSpPr>
        <p:grpSpPr>
          <a:xfrm>
            <a:off x="3188494" y="340613"/>
            <a:ext cx="4717169" cy="5559516"/>
            <a:chOff x="3872460" y="874990"/>
            <a:chExt cx="3767206" cy="464494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4A23D07-993B-7AFB-BF80-5CC2FBD7EB2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897506"/>
              <a:ext cx="278516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6039F3-5D0E-B1A7-D040-10824F955762}"/>
                </a:ext>
              </a:extLst>
            </p:cNvPr>
            <p:cNvCxnSpPr>
              <a:cxnSpLocks/>
            </p:cNvCxnSpPr>
            <p:nvPr/>
          </p:nvCxnSpPr>
          <p:spPr>
            <a:xfrm>
              <a:off x="7621276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E767B8-178A-AD1C-51A4-DF5DAAAF2FC0}"/>
                </a:ext>
              </a:extLst>
            </p:cNvPr>
            <p:cNvCxnSpPr>
              <a:cxnSpLocks/>
            </p:cNvCxnSpPr>
            <p:nvPr/>
          </p:nvCxnSpPr>
          <p:spPr>
            <a:xfrm>
              <a:off x="6746921" y="2094271"/>
              <a:ext cx="892745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BE6BD74-ED60-CB63-24A9-C972D4BDAB7E}"/>
                </a:ext>
              </a:extLst>
            </p:cNvPr>
            <p:cNvCxnSpPr>
              <a:cxnSpLocks/>
            </p:cNvCxnSpPr>
            <p:nvPr/>
          </p:nvCxnSpPr>
          <p:spPr>
            <a:xfrm>
              <a:off x="6773313" y="2064775"/>
              <a:ext cx="0" cy="16813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198DCF7-FDE4-753C-2F24-46C9443A5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2481" y="3746089"/>
              <a:ext cx="1012899" cy="18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3E6DAE-C61B-4EA2-5901-F406A6D41517}"/>
                </a:ext>
              </a:extLst>
            </p:cNvPr>
            <p:cNvCxnSpPr>
              <a:cxnSpLocks/>
            </p:cNvCxnSpPr>
            <p:nvPr/>
          </p:nvCxnSpPr>
          <p:spPr>
            <a:xfrm>
              <a:off x="4875525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E00FA51-DE26-22D5-854A-70D2494F0810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2094271"/>
              <a:ext cx="22615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08587D-C16E-F521-9C73-5BF91B08A3D4}"/>
                </a:ext>
              </a:extLst>
            </p:cNvPr>
            <p:cNvCxnSpPr>
              <a:cxnSpLocks/>
            </p:cNvCxnSpPr>
            <p:nvPr/>
          </p:nvCxnSpPr>
          <p:spPr>
            <a:xfrm>
              <a:off x="5060611" y="2072543"/>
              <a:ext cx="0" cy="3959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8E860D-0F99-08CA-10B1-335EDFC9EA29}"/>
                </a:ext>
              </a:extLst>
            </p:cNvPr>
            <p:cNvCxnSpPr>
              <a:cxnSpLocks/>
            </p:cNvCxnSpPr>
            <p:nvPr/>
          </p:nvCxnSpPr>
          <p:spPr>
            <a:xfrm>
              <a:off x="4625810" y="2450258"/>
              <a:ext cx="44343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278646-EE28-26BC-45F3-77287A326A95}"/>
                </a:ext>
              </a:extLst>
            </p:cNvPr>
            <p:cNvCxnSpPr>
              <a:cxnSpLocks/>
            </p:cNvCxnSpPr>
            <p:nvPr/>
          </p:nvCxnSpPr>
          <p:spPr>
            <a:xfrm>
              <a:off x="4399232" y="2324616"/>
              <a:ext cx="2425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D40AFC9-0B55-25EB-5BA0-022379D68740}"/>
                </a:ext>
              </a:extLst>
            </p:cNvPr>
            <p:cNvCxnSpPr>
              <a:cxnSpLocks/>
            </p:cNvCxnSpPr>
            <p:nvPr/>
          </p:nvCxnSpPr>
          <p:spPr>
            <a:xfrm>
              <a:off x="4651960" y="2299903"/>
              <a:ext cx="0" cy="15035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BD4DDC-1DCB-D0AC-6433-6D0E12ED31EF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8" y="2299903"/>
              <a:ext cx="0" cy="1686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A96108E-49C6-2F50-C884-1C7DC6F3E5C3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450258"/>
              <a:ext cx="21976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AC14DC-AB43-F4FF-0A90-EF06EF0C188B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41023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C092C3-1110-B074-B7D5-5D6B5785957C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2436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CCF5C5-9B44-10C1-7167-0D1D5430A56B}"/>
                </a:ext>
              </a:extLst>
            </p:cNvPr>
            <p:cNvCxnSpPr>
              <a:cxnSpLocks/>
            </p:cNvCxnSpPr>
            <p:nvPr/>
          </p:nvCxnSpPr>
          <p:spPr>
            <a:xfrm>
              <a:off x="4504101" y="2806808"/>
              <a:ext cx="0" cy="4097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84309B-5919-8421-B837-9917ADE75BD6}"/>
                </a:ext>
              </a:extLst>
            </p:cNvPr>
            <p:cNvCxnSpPr>
              <a:cxnSpLocks/>
            </p:cNvCxnSpPr>
            <p:nvPr/>
          </p:nvCxnSpPr>
          <p:spPr>
            <a:xfrm>
              <a:off x="4132993" y="3192919"/>
              <a:ext cx="369207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0925FB-E2E4-2D47-97B6-358D2566492E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8FE6D4-D033-A766-00AF-76BC69CC4E18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6659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24998D5-E12F-17D1-6F3E-5A29DA5076EC}"/>
                </a:ext>
              </a:extLst>
            </p:cNvPr>
            <p:cNvCxnSpPr>
              <a:cxnSpLocks/>
            </p:cNvCxnSpPr>
            <p:nvPr/>
          </p:nvCxnSpPr>
          <p:spPr>
            <a:xfrm>
              <a:off x="3872460" y="4467298"/>
              <a:ext cx="30997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804F0AE-AE11-61C9-28DD-D63397522183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4660"/>
              <a:ext cx="191852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B2C8CB3-BB09-A9C9-1D64-AD394FC4B02B}"/>
                </a:ext>
              </a:extLst>
            </p:cNvPr>
            <p:cNvCxnSpPr>
              <a:cxnSpLocks/>
            </p:cNvCxnSpPr>
            <p:nvPr/>
          </p:nvCxnSpPr>
          <p:spPr>
            <a:xfrm>
              <a:off x="5805255" y="3723988"/>
              <a:ext cx="0" cy="176669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8E6B037-58F7-9293-4F2D-21B2D016AD4A}"/>
              </a:ext>
            </a:extLst>
          </p:cNvPr>
          <p:cNvSpPr/>
          <p:nvPr/>
        </p:nvSpPr>
        <p:spPr>
          <a:xfrm>
            <a:off x="3216624" y="4623521"/>
            <a:ext cx="947931" cy="121803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ottberg\Desktop\2014-04-10_Alex_Half-lives\238U 5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+mn-lt"/>
              </a:rPr>
              <a:t>Mass Distribution in p+</a:t>
            </a:r>
            <a:r>
              <a:rPr lang="en-US" baseline="30000">
                <a:latin typeface="+mn-lt"/>
              </a:rPr>
              <a:t>238</a:t>
            </a:r>
            <a:r>
              <a:rPr lang="en-US">
                <a:latin typeface="+mn-lt"/>
              </a:rPr>
              <a:t>U Reaction at Various Energies</a:t>
            </a:r>
            <a:endParaRPr lang="en-CA"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0" y="1071563"/>
            <a:ext cx="1711325" cy="501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50 MeV</a:t>
            </a:r>
          </a:p>
        </p:txBody>
      </p:sp>
      <p:pic>
        <p:nvPicPr>
          <p:cNvPr id="3079" name="Picture 7" descr="C:\Users\gottberg\Desktop\2014-04-10_Alex_Half-lives\238U 500 MeV proton per u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2" r="10542"/>
          <a:stretch/>
        </p:blipFill>
        <p:spPr bwMode="auto">
          <a:xfrm>
            <a:off x="270125" y="788457"/>
            <a:ext cx="10264525" cy="61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500 MeV</a:t>
            </a:r>
          </a:p>
        </p:txBody>
      </p:sp>
      <p:pic>
        <p:nvPicPr>
          <p:cNvPr id="3078" name="Picture 6" descr="C:\Users\gottberg\Desktop\2014-04-10_Alex_Half-lives\238U 1000 MeV proton per u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2" r="10542"/>
          <a:stretch/>
        </p:blipFill>
        <p:spPr bwMode="auto">
          <a:xfrm>
            <a:off x="270125" y="788457"/>
            <a:ext cx="10264525" cy="61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1000 MeV</a:t>
            </a:r>
          </a:p>
        </p:txBody>
      </p:sp>
      <p:pic>
        <p:nvPicPr>
          <p:cNvPr id="3077" name="Picture 5" descr="C:\Users\gottberg\Desktop\2014-04-10_Alex_Half-lives\238U 1400 MeV proton per u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2" r="10542"/>
          <a:stretch/>
        </p:blipFill>
        <p:spPr bwMode="auto">
          <a:xfrm>
            <a:off x="270125" y="788457"/>
            <a:ext cx="10264525" cy="61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1400 MeV</a:t>
            </a:r>
          </a:p>
        </p:txBody>
      </p:sp>
    </p:spTree>
    <p:extLst>
      <p:ext uri="{BB962C8B-B14F-4D97-AF65-F5344CB8AC3E}">
        <p14:creationId xmlns:p14="http://schemas.microsoft.com/office/powerpoint/2010/main" val="2019866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ottberg\Desktop\2014-04-10_Alex_Half-lives\238U 5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0" y="1071563"/>
            <a:ext cx="1711325" cy="501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50 MeV</a:t>
            </a:r>
          </a:p>
        </p:txBody>
      </p:sp>
      <p:pic>
        <p:nvPicPr>
          <p:cNvPr id="3079" name="Picture 7" descr="C:\Users\gottberg\Desktop\2014-04-10_Alex_Half-lives\238U 500 MeV proton per u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500 MeV</a:t>
            </a:r>
          </a:p>
        </p:txBody>
      </p:sp>
      <p:pic>
        <p:nvPicPr>
          <p:cNvPr id="3078" name="Picture 6" descr="C:\Users\gottberg\Desktop\2014-04-10_Alex_Half-lives\238U 1000 MeV proton per u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1000 MeV</a:t>
            </a:r>
          </a:p>
        </p:txBody>
      </p:sp>
      <p:pic>
        <p:nvPicPr>
          <p:cNvPr id="3077" name="Picture 5" descr="C:\Users\gottberg\Desktop\2014-04-10_Alex_Half-lives\238U 1400 MeV proton per u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2060"/>
                </a:solidFill>
                <a:ea typeface="Seravek" charset="0"/>
                <a:cs typeface="Seravek" charset="0"/>
              </a:rPr>
              <a:t>1400 MeV</a:t>
            </a:r>
          </a:p>
        </p:txBody>
      </p:sp>
      <p:pic>
        <p:nvPicPr>
          <p:cNvPr id="3076" name="Picture 4" descr="C:\Users\gottberg\Desktop\2014-04-10_Alex_Half-lives\238U 2000 MeV proton per u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70125" y="438151"/>
            <a:ext cx="10264525" cy="64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2000 MeV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+mn-lt"/>
              </a:rPr>
              <a:t>Mass Distribution in p+</a:t>
            </a:r>
            <a:r>
              <a:rPr lang="en-US" baseline="30000">
                <a:latin typeface="+mn-lt"/>
              </a:rPr>
              <a:t>238</a:t>
            </a:r>
            <a:r>
              <a:rPr lang="en-US">
                <a:latin typeface="+mn-lt"/>
              </a:rPr>
              <a:t>U Reaction at Various Energies</a:t>
            </a:r>
            <a:endParaRPr lang="en-CA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120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B4BF3-1D81-B8FE-89F1-BA49F2D7A7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ARIEL e-linac</a:t>
            </a:r>
            <a:endParaRPr lang="en-CA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463DB-D738-3C8E-033E-851F8ADB3DFC}"/>
              </a:ext>
            </a:extLst>
          </p:cNvPr>
          <p:cNvGrpSpPr/>
          <p:nvPr/>
        </p:nvGrpSpPr>
        <p:grpSpPr>
          <a:xfrm>
            <a:off x="14795" y="693297"/>
            <a:ext cx="12102150" cy="5562354"/>
            <a:chOff x="14795" y="693297"/>
            <a:chExt cx="12102150" cy="5562354"/>
          </a:xfrm>
        </p:grpSpPr>
        <p:pic>
          <p:nvPicPr>
            <p:cNvPr id="5" name="Picture 4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66CAA9E1-6132-47B2-2D6C-7407847D4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22" y="693297"/>
              <a:ext cx="11307046" cy="5562354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E941BEA5-A2F5-D59D-5B15-1A24B3073785}"/>
                </a:ext>
              </a:extLst>
            </p:cNvPr>
            <p:cNvSpPr/>
            <p:nvPr/>
          </p:nvSpPr>
          <p:spPr>
            <a:xfrm rot="3211039">
              <a:off x="11140090" y="1631362"/>
              <a:ext cx="240093" cy="171361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05EFAD-AFFC-9A14-B755-78646018EEDB}"/>
                </a:ext>
              </a:extLst>
            </p:cNvPr>
            <p:cNvSpPr txBox="1"/>
            <p:nvPr/>
          </p:nvSpPr>
          <p:spPr>
            <a:xfrm>
              <a:off x="10761373" y="2669296"/>
              <a:ext cx="134718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spc="1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 keV</a:t>
              </a:r>
              <a:endParaRPr lang="en-CA" sz="2400" spc="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645AA1E7-97E5-0D0E-93DD-E710B0A045A0}"/>
                </a:ext>
              </a:extLst>
            </p:cNvPr>
            <p:cNvSpPr/>
            <p:nvPr/>
          </p:nvSpPr>
          <p:spPr>
            <a:xfrm rot="3211039">
              <a:off x="9206372" y="2923990"/>
              <a:ext cx="240093" cy="171361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43C532-9A1E-963E-B1E4-AB2FB80EB410}"/>
                </a:ext>
              </a:extLst>
            </p:cNvPr>
            <p:cNvSpPr txBox="1"/>
            <p:nvPr/>
          </p:nvSpPr>
          <p:spPr>
            <a:xfrm>
              <a:off x="8955670" y="3934492"/>
              <a:ext cx="16097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spc="1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MeV</a:t>
              </a:r>
              <a:endParaRPr lang="en-CA" sz="2400" spc="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2A0EECBC-4A8D-CD16-D61E-BB9C6A13B2B5}"/>
                </a:ext>
              </a:extLst>
            </p:cNvPr>
            <p:cNvSpPr/>
            <p:nvPr/>
          </p:nvSpPr>
          <p:spPr>
            <a:xfrm rot="16200000">
              <a:off x="3322020" y="-660428"/>
              <a:ext cx="240093" cy="581733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216957-4467-2AF9-7228-9A687721C888}"/>
                </a:ext>
              </a:extLst>
            </p:cNvPr>
            <p:cNvSpPr txBox="1"/>
            <p:nvPr/>
          </p:nvSpPr>
          <p:spPr>
            <a:xfrm>
              <a:off x="2851333" y="1619612"/>
              <a:ext cx="16097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spc="1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MeV</a:t>
              </a:r>
              <a:endParaRPr lang="en-CA" sz="2400" spc="1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05A2CB-8854-7055-ADAB-51064E4F6270}"/>
                </a:ext>
              </a:extLst>
            </p:cNvPr>
            <p:cNvSpPr txBox="1"/>
            <p:nvPr/>
          </p:nvSpPr>
          <p:spPr>
            <a:xfrm>
              <a:off x="611082" y="1153935"/>
              <a:ext cx="1564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>
                  <a:sym typeface="Wingdings" panose="05000000000000000000" pitchFamily="2" charset="2"/>
                </a:rPr>
                <a:t></a:t>
              </a:r>
              <a:r>
                <a:rPr lang="en-CA"/>
                <a:t>NORTH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B39369-79E1-5B8F-4159-2F23A789CD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658" y="2970469"/>
              <a:ext cx="579560" cy="24732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E67043-F143-F279-B0BE-28F179CBC4C0}"/>
                </a:ext>
              </a:extLst>
            </p:cNvPr>
            <p:cNvSpPr txBox="1"/>
            <p:nvPr/>
          </p:nvSpPr>
          <p:spPr>
            <a:xfrm>
              <a:off x="14795" y="2570996"/>
              <a:ext cx="31094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spc="1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“Driver tunnel”</a:t>
              </a:r>
              <a:endParaRPr lang="en-CA" sz="2400" spc="1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58D0FC-CD83-A8ED-639D-62C0A08CD08F}"/>
                </a:ext>
              </a:extLst>
            </p:cNvPr>
            <p:cNvSpPr txBox="1"/>
            <p:nvPr/>
          </p:nvSpPr>
          <p:spPr>
            <a:xfrm>
              <a:off x="2851333" y="4882077"/>
              <a:ext cx="8629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>
                  <a:sym typeface="Wingdings" panose="05000000000000000000" pitchFamily="2" charset="2"/>
                </a:rPr>
                <a:t>E = 30 MeV (upgradable to 50 MeV); Current up to 10 mA; Power up to 100 kW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>
                  <a:sym typeface="Wingdings" panose="05000000000000000000" pitchFamily="2" charset="2"/>
                </a:rPr>
                <a:t>Early science enabled: AETE material developments, FLASH studies on mice, </a:t>
              </a:r>
              <a:r>
                <a:rPr lang="en-CA" sz="1600" dirty="0" err="1">
                  <a:sym typeface="Wingdings" panose="05000000000000000000" pitchFamily="2" charset="2"/>
                </a:rPr>
                <a:t>DarkLight</a:t>
              </a:r>
              <a:endParaRPr lang="en-CA" sz="1600" dirty="0">
                <a:sym typeface="Wingdings" panose="05000000000000000000" pitchFamily="2" charset="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b="1" dirty="0">
                  <a:sym typeface="Wingdings" panose="05000000000000000000" pitchFamily="2" charset="2"/>
                </a:rPr>
                <a:t>Status</a:t>
              </a:r>
              <a:r>
                <a:rPr lang="en-CA" sz="1600" dirty="0">
                  <a:sym typeface="Wingdings" panose="05000000000000000000" pitchFamily="2" charset="2"/>
                </a:rPr>
                <a:t>: Commissioned up to 10 kW (beam dump rating)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E87C24-7735-2661-B293-C01BA71E3460}"/>
                </a:ext>
              </a:extLst>
            </p:cNvPr>
            <p:cNvSpPr txBox="1"/>
            <p:nvPr/>
          </p:nvSpPr>
          <p:spPr>
            <a:xfrm>
              <a:off x="886980" y="4040452"/>
              <a:ext cx="1288650" cy="6585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78098D-D9A2-6FCF-3138-63A72F55ACFC}"/>
                </a:ext>
              </a:extLst>
            </p:cNvPr>
            <p:cNvSpPr txBox="1"/>
            <p:nvPr/>
          </p:nvSpPr>
          <p:spPr>
            <a:xfrm>
              <a:off x="2153416" y="3363500"/>
              <a:ext cx="1288650" cy="6585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56CDC2-3945-D698-A5F3-D1DF89C64A94}"/>
                </a:ext>
              </a:extLst>
            </p:cNvPr>
            <p:cNvSpPr txBox="1"/>
            <p:nvPr/>
          </p:nvSpPr>
          <p:spPr>
            <a:xfrm>
              <a:off x="3816733" y="3381908"/>
              <a:ext cx="1288650" cy="6585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14298B-E4A8-496A-0F1E-55A9F6DA3168}"/>
                </a:ext>
              </a:extLst>
            </p:cNvPr>
            <p:cNvSpPr txBox="1"/>
            <p:nvPr/>
          </p:nvSpPr>
          <p:spPr>
            <a:xfrm>
              <a:off x="4997833" y="4054549"/>
              <a:ext cx="1288650" cy="6585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939F1-8C13-80E2-AA47-F736419C7A8A}"/>
                </a:ext>
              </a:extLst>
            </p:cNvPr>
            <p:cNvSpPr txBox="1"/>
            <p:nvPr/>
          </p:nvSpPr>
          <p:spPr>
            <a:xfrm>
              <a:off x="6241353" y="3579820"/>
              <a:ext cx="1288650" cy="6585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C56F1C-82A0-B8EE-776A-0557B0725BE3}"/>
                </a:ext>
              </a:extLst>
            </p:cNvPr>
            <p:cNvSpPr txBox="1"/>
            <p:nvPr/>
          </p:nvSpPr>
          <p:spPr>
            <a:xfrm>
              <a:off x="5291137" y="2473255"/>
              <a:ext cx="1119621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A2F87D-C0AC-9FDD-E39F-097A809BFFE7}"/>
                </a:ext>
              </a:extLst>
            </p:cNvPr>
            <p:cNvSpPr txBox="1"/>
            <p:nvPr/>
          </p:nvSpPr>
          <p:spPr>
            <a:xfrm>
              <a:off x="8201025" y="3325962"/>
              <a:ext cx="99695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F86F1C-1339-F81E-901F-9AEC55B62FB1}"/>
                </a:ext>
              </a:extLst>
            </p:cNvPr>
            <p:cNvSpPr txBox="1"/>
            <p:nvPr/>
          </p:nvSpPr>
          <p:spPr>
            <a:xfrm>
              <a:off x="7982541" y="1897357"/>
              <a:ext cx="99695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3B7942-8381-EB52-82CA-E4B54FB4729D}"/>
                </a:ext>
              </a:extLst>
            </p:cNvPr>
            <p:cNvSpPr txBox="1"/>
            <p:nvPr/>
          </p:nvSpPr>
          <p:spPr>
            <a:xfrm>
              <a:off x="9536206" y="2568615"/>
              <a:ext cx="862405" cy="3893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2DF460-46A0-FA6A-DD50-BB2EFED451CD}"/>
                </a:ext>
              </a:extLst>
            </p:cNvPr>
            <p:cNvSpPr txBox="1"/>
            <p:nvPr/>
          </p:nvSpPr>
          <p:spPr>
            <a:xfrm>
              <a:off x="10519461" y="1915831"/>
              <a:ext cx="862405" cy="3893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E5CC5C-5BF9-198E-17B4-59C1B396390F}"/>
                </a:ext>
              </a:extLst>
            </p:cNvPr>
            <p:cNvSpPr txBox="1"/>
            <p:nvPr/>
          </p:nvSpPr>
          <p:spPr>
            <a:xfrm>
              <a:off x="9262057" y="1177395"/>
              <a:ext cx="99695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CA" sz="1600" dirty="0">
                <a:sym typeface="Wingdings" panose="05000000000000000000" pitchFamily="2" charset="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B8194C1-DF11-4D82-7D62-7BBC24A34FBC}"/>
              </a:ext>
            </a:extLst>
          </p:cNvPr>
          <p:cNvSpPr txBox="1"/>
          <p:nvPr/>
        </p:nvSpPr>
        <p:spPr>
          <a:xfrm>
            <a:off x="10511086" y="2090802"/>
            <a:ext cx="96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" dirty="0">
                <a:solidFill>
                  <a:srgbClr val="00A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endParaRPr lang="en-CA" sz="2400" spc="10" dirty="0">
              <a:solidFill>
                <a:srgbClr val="00A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37FADF-3113-63BC-DD9D-5E2B1A7E619F}"/>
              </a:ext>
            </a:extLst>
          </p:cNvPr>
          <p:cNvSpPr txBox="1"/>
          <p:nvPr/>
        </p:nvSpPr>
        <p:spPr>
          <a:xfrm>
            <a:off x="74822" y="6208390"/>
            <a:ext cx="12117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ym typeface="Wingdings" panose="05000000000000000000" pitchFamily="2" charset="2"/>
              </a:rPr>
              <a:t>[1] Egoriti, L. et al., Material development towards a solid 100 kW electron-gamma converter for TRIUMF-ARIEL </a:t>
            </a:r>
            <a:r>
              <a:rPr lang="en-US" sz="1000">
                <a:sym typeface="Wingdings" panose="05000000000000000000" pitchFamily="2" charset="2"/>
                <a:hlinkClick r:id="rId3"/>
              </a:rPr>
              <a:t>https://doi.org/10.1016/j.nimb.2019.05.031</a:t>
            </a:r>
            <a:endParaRPr lang="en-US" sz="1000">
              <a:sym typeface="Wingdings" panose="05000000000000000000" pitchFamily="2" charset="2"/>
            </a:endParaRPr>
          </a:p>
          <a:p>
            <a:r>
              <a:rPr lang="en-US" sz="1000">
                <a:sym typeface="Wingdings" panose="05000000000000000000" pitchFamily="2" charset="2"/>
              </a:rPr>
              <a:t>[2] Esplen, N., et al., </a:t>
            </a:r>
            <a:r>
              <a:rPr lang="en-US" sz="1000" err="1">
                <a:sym typeface="Wingdings" panose="05000000000000000000" pitchFamily="2" charset="2"/>
              </a:rPr>
              <a:t>Dosimetric</a:t>
            </a:r>
            <a:r>
              <a:rPr lang="en-US" sz="1000">
                <a:sym typeface="Wingdings" panose="05000000000000000000" pitchFamily="2" charset="2"/>
              </a:rPr>
              <a:t> characterization of a novel UHDR megavoltage X-ray source for FLASH radiobiological experiments. Sci Rep 14, 822 (2024). </a:t>
            </a:r>
            <a:r>
              <a:rPr lang="en-US" sz="1000">
                <a:sym typeface="Wingdings" panose="05000000000000000000" pitchFamily="2" charset="2"/>
                <a:hlinkClick r:id="rId4"/>
              </a:rPr>
              <a:t>https://doi.org/10.1038/s41598-023-50412-w</a:t>
            </a:r>
            <a:endParaRPr lang="en-US" sz="1000">
              <a:sym typeface="Wingdings" panose="05000000000000000000" pitchFamily="2" charset="2"/>
            </a:endParaRPr>
          </a:p>
          <a:p>
            <a:r>
              <a:rPr lang="en-US" sz="1000">
                <a:sym typeface="Wingdings" panose="05000000000000000000" pitchFamily="2" charset="2"/>
              </a:rPr>
              <a:t>[3] Ford, N. et al., Respiratory-gated micro-computed tomography imaging to measure radiation-induced lung injuries in mice following ultra-high dose-rate and conventional dose-rate radiation therapy, J. Med. </a:t>
            </a:r>
            <a:r>
              <a:rPr lang="en-US" sz="1000" err="1">
                <a:sym typeface="Wingdings" panose="05000000000000000000" pitchFamily="2" charset="2"/>
              </a:rPr>
              <a:t>Imag</a:t>
            </a:r>
            <a:r>
              <a:rPr lang="en-US" sz="1000">
                <a:sym typeface="Wingdings" panose="05000000000000000000" pitchFamily="2" charset="2"/>
              </a:rPr>
              <a:t>. 12(1) 014002 (30 January 2025) </a:t>
            </a:r>
            <a:r>
              <a:rPr lang="en-US" sz="1000">
                <a:sym typeface="Wingdings" panose="05000000000000000000" pitchFamily="2" charset="2"/>
                <a:hlinkClick r:id="rId5"/>
              </a:rPr>
              <a:t>10.1117/1.JMI.12.1.014002</a:t>
            </a:r>
            <a:endParaRPr lang="en-US" sz="1000">
              <a:sym typeface="Wingdings" panose="05000000000000000000" pitchFamily="2" charset="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2C7004-8D2E-9EB1-94FD-9DB4C80DC9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8018"/>
          <a:stretch>
            <a:fillRect/>
          </a:stretch>
        </p:blipFill>
        <p:spPr>
          <a:xfrm>
            <a:off x="74823" y="3534509"/>
            <a:ext cx="4284460" cy="2463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DE4EAD-C598-8BBB-4DF8-A39DE519E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40" y="1020716"/>
            <a:ext cx="6545271" cy="36240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CCD2677-3859-9C88-619D-635E7A8C021A}"/>
              </a:ext>
            </a:extLst>
          </p:cNvPr>
          <p:cNvSpPr txBox="1"/>
          <p:nvPr/>
        </p:nvSpPr>
        <p:spPr>
          <a:xfrm>
            <a:off x="7314005" y="1879697"/>
            <a:ext cx="1214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" dirty="0">
                <a:solidFill>
                  <a:srgbClr val="00A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endParaRPr lang="en-CA" sz="2400" spc="10" dirty="0">
              <a:solidFill>
                <a:srgbClr val="00A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66662-5E46-AB1E-AE94-980D8C8CAC4A}"/>
              </a:ext>
            </a:extLst>
          </p:cNvPr>
          <p:cNvSpPr txBox="1"/>
          <p:nvPr/>
        </p:nvSpPr>
        <p:spPr>
          <a:xfrm>
            <a:off x="611082" y="4233316"/>
            <a:ext cx="1664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" dirty="0" err="1">
                <a:solidFill>
                  <a:srgbClr val="00A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DarkLight</a:t>
            </a:r>
            <a:endParaRPr lang="en-CA" sz="2400" spc="10" dirty="0">
              <a:solidFill>
                <a:srgbClr val="00A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4545CC-13C7-605C-D84B-053E6DE3E1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847"/>
          <a:stretch>
            <a:fillRect/>
          </a:stretch>
        </p:blipFill>
        <p:spPr>
          <a:xfrm>
            <a:off x="4348196" y="3451533"/>
            <a:ext cx="3968923" cy="24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D1714-975A-9BA1-8E17-E68DA752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D3C5062E-F458-C024-1DE2-9A9CB9168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782694" y="51147"/>
            <a:ext cx="7873369" cy="680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D432F9-897E-1804-5743-4CAC42F0E8C5}"/>
              </a:ext>
            </a:extLst>
          </p:cNvPr>
          <p:cNvGrpSpPr/>
          <p:nvPr/>
        </p:nvGrpSpPr>
        <p:grpSpPr>
          <a:xfrm>
            <a:off x="3188494" y="340613"/>
            <a:ext cx="4717169" cy="5559516"/>
            <a:chOff x="3872460" y="874990"/>
            <a:chExt cx="3767206" cy="464494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7905003-DE49-88F4-C034-1733E1FA536C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897506"/>
              <a:ext cx="278516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229D24E-5A08-2F5A-B561-347CB3116A4A}"/>
                </a:ext>
              </a:extLst>
            </p:cNvPr>
            <p:cNvCxnSpPr>
              <a:cxnSpLocks/>
            </p:cNvCxnSpPr>
            <p:nvPr/>
          </p:nvCxnSpPr>
          <p:spPr>
            <a:xfrm>
              <a:off x="7621276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C47764-38DA-EA5E-9E07-D44273743027}"/>
                </a:ext>
              </a:extLst>
            </p:cNvPr>
            <p:cNvCxnSpPr>
              <a:cxnSpLocks/>
            </p:cNvCxnSpPr>
            <p:nvPr/>
          </p:nvCxnSpPr>
          <p:spPr>
            <a:xfrm>
              <a:off x="6746921" y="2094271"/>
              <a:ext cx="892745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C0F74A-A2F2-8407-8A89-9C00165BB3A1}"/>
                </a:ext>
              </a:extLst>
            </p:cNvPr>
            <p:cNvCxnSpPr>
              <a:cxnSpLocks/>
            </p:cNvCxnSpPr>
            <p:nvPr/>
          </p:nvCxnSpPr>
          <p:spPr>
            <a:xfrm>
              <a:off x="6773313" y="2064775"/>
              <a:ext cx="0" cy="16813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5E11F97-225E-5F71-7BA8-52E009DD27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2481" y="3746089"/>
              <a:ext cx="1012899" cy="18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FB1D4-7F69-58A9-60A5-56E3922E45CF}"/>
                </a:ext>
              </a:extLst>
            </p:cNvPr>
            <p:cNvCxnSpPr>
              <a:cxnSpLocks/>
            </p:cNvCxnSpPr>
            <p:nvPr/>
          </p:nvCxnSpPr>
          <p:spPr>
            <a:xfrm>
              <a:off x="4875525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7BC7BB-B93A-135C-E336-E1C3690D5F35}"/>
                </a:ext>
              </a:extLst>
            </p:cNvPr>
            <p:cNvCxnSpPr>
              <a:cxnSpLocks/>
            </p:cNvCxnSpPr>
            <p:nvPr/>
          </p:nvCxnSpPr>
          <p:spPr>
            <a:xfrm>
              <a:off x="4854498" y="2094271"/>
              <a:ext cx="22615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183D10-6E8A-E7BA-CE4A-59F63DA0C12E}"/>
                </a:ext>
              </a:extLst>
            </p:cNvPr>
            <p:cNvCxnSpPr>
              <a:cxnSpLocks/>
            </p:cNvCxnSpPr>
            <p:nvPr/>
          </p:nvCxnSpPr>
          <p:spPr>
            <a:xfrm>
              <a:off x="5060611" y="2072543"/>
              <a:ext cx="0" cy="3959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21BF43-5900-7FB4-8398-7D243E3B589E}"/>
                </a:ext>
              </a:extLst>
            </p:cNvPr>
            <p:cNvCxnSpPr>
              <a:cxnSpLocks/>
            </p:cNvCxnSpPr>
            <p:nvPr/>
          </p:nvCxnSpPr>
          <p:spPr>
            <a:xfrm>
              <a:off x="4625810" y="2450258"/>
              <a:ext cx="44343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4E5C17-5DD4-FCF5-EAE8-3A517896D5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9232" y="2324616"/>
              <a:ext cx="2425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C24014-913F-ED23-DEF5-4A729EEBCBFE}"/>
                </a:ext>
              </a:extLst>
            </p:cNvPr>
            <p:cNvCxnSpPr>
              <a:cxnSpLocks/>
            </p:cNvCxnSpPr>
            <p:nvPr/>
          </p:nvCxnSpPr>
          <p:spPr>
            <a:xfrm>
              <a:off x="4651960" y="2299903"/>
              <a:ext cx="0" cy="15035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6D97C5D-982B-BCCF-5E0E-DAF35EDE53BE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8" y="2299903"/>
              <a:ext cx="0" cy="1686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3B5C41-CF94-6BAE-0D2F-E52C0E1EEF47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450258"/>
              <a:ext cx="21976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4458B0-CEE8-6E51-72D6-E65B62D6C62B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41023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64B7C0-02BE-89C9-683B-D6EC33F1D2A7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2436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CA5C11-5B9F-4031-BE6B-C5BFB3FE62A9}"/>
                </a:ext>
              </a:extLst>
            </p:cNvPr>
            <p:cNvCxnSpPr>
              <a:cxnSpLocks/>
            </p:cNvCxnSpPr>
            <p:nvPr/>
          </p:nvCxnSpPr>
          <p:spPr>
            <a:xfrm>
              <a:off x="4504101" y="2806808"/>
              <a:ext cx="0" cy="4097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0E0F890-E0E1-736C-C01E-0A611D8633A2}"/>
                </a:ext>
              </a:extLst>
            </p:cNvPr>
            <p:cNvCxnSpPr>
              <a:cxnSpLocks/>
            </p:cNvCxnSpPr>
            <p:nvPr/>
          </p:nvCxnSpPr>
          <p:spPr>
            <a:xfrm>
              <a:off x="4132993" y="3192919"/>
              <a:ext cx="369207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A26589-EB41-162F-8E65-E40E5C3EB509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F88D30-8702-90E1-DF59-AFADB6CB5FB4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6659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106529-918E-518B-A0A3-360606B25493}"/>
                </a:ext>
              </a:extLst>
            </p:cNvPr>
            <p:cNvCxnSpPr>
              <a:cxnSpLocks/>
            </p:cNvCxnSpPr>
            <p:nvPr/>
          </p:nvCxnSpPr>
          <p:spPr>
            <a:xfrm>
              <a:off x="3872460" y="4467298"/>
              <a:ext cx="30997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BE64D5-8D8B-792E-1E4C-3BC714E89187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4660"/>
              <a:ext cx="191852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3B44870-B695-B3F9-4D23-B070BAEF6F3B}"/>
                </a:ext>
              </a:extLst>
            </p:cNvPr>
            <p:cNvCxnSpPr>
              <a:cxnSpLocks/>
            </p:cNvCxnSpPr>
            <p:nvPr/>
          </p:nvCxnSpPr>
          <p:spPr>
            <a:xfrm>
              <a:off x="5805255" y="3723988"/>
              <a:ext cx="0" cy="176669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5B969F0-4E88-D5DE-0304-3D2F292154DF}"/>
              </a:ext>
            </a:extLst>
          </p:cNvPr>
          <p:cNvSpPr/>
          <p:nvPr/>
        </p:nvSpPr>
        <p:spPr>
          <a:xfrm>
            <a:off x="3580695" y="3169337"/>
            <a:ext cx="462310" cy="144350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0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D29E6-0B97-00FA-3B3C-BE4E7DB92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752" r="105" b="-1"/>
          <a:stretch>
            <a:fillRect/>
          </a:stretch>
        </p:blipFill>
        <p:spPr>
          <a:xfrm>
            <a:off x="715618" y="698500"/>
            <a:ext cx="10774018" cy="61400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D34F19-75B3-E099-879E-4FBAFAD0D5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Driver beam line tunnel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3886D-BBB6-CD1F-D02D-5679EF7DEB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90ED7-BCCD-5C5C-6999-A7DB993C3C40}"/>
              </a:ext>
            </a:extLst>
          </p:cNvPr>
          <p:cNvSpPr txBox="1"/>
          <p:nvPr/>
        </p:nvSpPr>
        <p:spPr>
          <a:xfrm>
            <a:off x="1371876" y="2485430"/>
            <a:ext cx="591047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AETE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1D2DD-E86C-493B-F62A-5B879EB6B08A}"/>
              </a:ext>
            </a:extLst>
          </p:cNvPr>
          <p:cNvSpPr txBox="1"/>
          <p:nvPr/>
        </p:nvSpPr>
        <p:spPr>
          <a:xfrm>
            <a:off x="1289050" y="3687921"/>
            <a:ext cx="673873" cy="2769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APTW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B94ECC-627E-B268-77EE-0B0BEDA14A22}"/>
              </a:ext>
            </a:extLst>
          </p:cNvPr>
          <p:cNvSpPr/>
          <p:nvPr/>
        </p:nvSpPr>
        <p:spPr>
          <a:xfrm>
            <a:off x="10259761" y="652006"/>
            <a:ext cx="1429167" cy="216193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7C6985-2967-AA81-CE8D-FCCC53B3DD47}"/>
              </a:ext>
            </a:extLst>
          </p:cNvPr>
          <p:cNvSpPr/>
          <p:nvPr/>
        </p:nvSpPr>
        <p:spPr>
          <a:xfrm>
            <a:off x="9207610" y="4629176"/>
            <a:ext cx="2003729" cy="164069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3DBFF7-E7A5-5FE7-EB9D-807926EB8684}"/>
              </a:ext>
            </a:extLst>
          </p:cNvPr>
          <p:cNvSpPr/>
          <p:nvPr/>
        </p:nvSpPr>
        <p:spPr>
          <a:xfrm>
            <a:off x="4349362" y="5988442"/>
            <a:ext cx="4794638" cy="70595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A8910-DECA-185D-48AC-6C5108576ABA}"/>
              </a:ext>
            </a:extLst>
          </p:cNvPr>
          <p:cNvSpPr txBox="1"/>
          <p:nvPr/>
        </p:nvSpPr>
        <p:spPr>
          <a:xfrm>
            <a:off x="9424785" y="1321789"/>
            <a:ext cx="761445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BL4N Vault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D599A3-2B87-31B5-384A-40CC47E05153}"/>
              </a:ext>
            </a:extLst>
          </p:cNvPr>
          <p:cNvSpPr txBox="1"/>
          <p:nvPr/>
        </p:nvSpPr>
        <p:spPr>
          <a:xfrm>
            <a:off x="11309053" y="4940067"/>
            <a:ext cx="761445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BL4N Proton Cave region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15FD1B-9AB4-1613-8CD2-E6B0A8312996}"/>
              </a:ext>
            </a:extLst>
          </p:cNvPr>
          <p:cNvSpPr/>
          <p:nvPr/>
        </p:nvSpPr>
        <p:spPr>
          <a:xfrm>
            <a:off x="10073930" y="2911541"/>
            <a:ext cx="1137409" cy="17445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ACED35-857A-0EBA-F27F-38E404639D3B}"/>
              </a:ext>
            </a:extLst>
          </p:cNvPr>
          <p:cNvSpPr txBox="1"/>
          <p:nvPr/>
        </p:nvSpPr>
        <p:spPr>
          <a:xfrm>
            <a:off x="9041088" y="3318589"/>
            <a:ext cx="967568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BL4N Pharoah’s tomb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FDFB9C-A6BB-18F2-8A99-5CC7FD22B31B}"/>
              </a:ext>
            </a:extLst>
          </p:cNvPr>
          <p:cNvSpPr txBox="1"/>
          <p:nvPr/>
        </p:nvSpPr>
        <p:spPr>
          <a:xfrm>
            <a:off x="10651129" y="6417395"/>
            <a:ext cx="1452147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EHBT dogleg region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D69FB9F-3106-17B7-5EA9-4662C8175BF8}"/>
              </a:ext>
            </a:extLst>
          </p:cNvPr>
          <p:cNvSpPr/>
          <p:nvPr/>
        </p:nvSpPr>
        <p:spPr>
          <a:xfrm>
            <a:off x="2094805" y="2623930"/>
            <a:ext cx="2254557" cy="402997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32B55D1-DA7C-DC7A-058A-9A417A204FFE}"/>
              </a:ext>
            </a:extLst>
          </p:cNvPr>
          <p:cNvSpPr/>
          <p:nvPr/>
        </p:nvSpPr>
        <p:spPr>
          <a:xfrm>
            <a:off x="9162844" y="6285871"/>
            <a:ext cx="1452147" cy="47283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2DA3B5-FD10-222A-0DBE-8B2472C2FC3A}"/>
              </a:ext>
            </a:extLst>
          </p:cNvPr>
          <p:cNvSpPr txBox="1"/>
          <p:nvPr/>
        </p:nvSpPr>
        <p:spPr>
          <a:xfrm>
            <a:off x="6177114" y="5197979"/>
            <a:ext cx="1258736" cy="64633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BL4N &amp; EHBT</a:t>
            </a:r>
          </a:p>
          <a:p>
            <a:r>
              <a:rPr lang="en-CA" sz="1200"/>
              <a:t>Straight Tunnel section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AA60BA-CB1F-C317-283B-0DDA65C66A48}"/>
              </a:ext>
            </a:extLst>
          </p:cNvPr>
          <p:cNvSpPr txBox="1"/>
          <p:nvPr/>
        </p:nvSpPr>
        <p:spPr>
          <a:xfrm>
            <a:off x="611082" y="5771064"/>
            <a:ext cx="1351841" cy="64633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/>
              <a:t>BL4N &amp; EHBT</a:t>
            </a:r>
          </a:p>
          <a:p>
            <a:r>
              <a:rPr lang="en-CA" sz="1200"/>
              <a:t>North Tunnel bend section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63C705-770E-1187-31E6-D5209814CF96}"/>
              </a:ext>
            </a:extLst>
          </p:cNvPr>
          <p:cNvSpPr txBox="1"/>
          <p:nvPr/>
        </p:nvSpPr>
        <p:spPr>
          <a:xfrm>
            <a:off x="611082" y="1272807"/>
            <a:ext cx="156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ym typeface="Wingdings" panose="05000000000000000000" pitchFamily="2" charset="2"/>
              </a:rPr>
              <a:t></a:t>
            </a:r>
            <a:r>
              <a:rPr lang="en-CA"/>
              <a:t>NORTH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434285-C522-2217-7F3B-1A6684BC024B}"/>
              </a:ext>
            </a:extLst>
          </p:cNvPr>
          <p:cNvSpPr txBox="1"/>
          <p:nvPr/>
        </p:nvSpPr>
        <p:spPr>
          <a:xfrm>
            <a:off x="1667399" y="614167"/>
            <a:ext cx="806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sym typeface="Wingdings" panose="05000000000000000000" pitchFamily="2" charset="2"/>
              </a:rPr>
              <a:t>One proton &amp; one electron beam line, for transport, spaced by ~1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>
                <a:sym typeface="Wingdings" panose="05000000000000000000" pitchFamily="2" charset="2"/>
              </a:rPr>
              <a:t>Status</a:t>
            </a:r>
            <a:r>
              <a:rPr lang="en-CA" sz="1600">
                <a:sym typeface="Wingdings" panose="05000000000000000000" pitchFamily="2" charset="2"/>
              </a:rPr>
              <a:t>: beam line &amp; services (cables, piping) installation in progress</a:t>
            </a: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B1A97653-14E8-0454-C7C5-64B1FBB2C9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CA8549-C062-362A-7073-ADA27B51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819" y="969465"/>
            <a:ext cx="3055652" cy="54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14-12-31T23:59:00.0000000Z"/>
  <p:tag name="OTLMARKERSHAPE" val="OTL"/>
  <p:tag name="OTLSHAPETHICKNESSTYPE" val="Regular"/>
  <p:tag name="OTLSPACING" val="5"/>
  <p:tag name="OTLSTARTDATE" val="2012-01-01T00:00:00.0000000Z"/>
  <p:tag name="OTLWEEKNUMBERINGFORMAT" val="WNFormat1"/>
  <p:tag name="OTLWEEKNUMBERINGISVISIBL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19-11-01T23:59:00.0000000Z"/>
  <p:tag name="OTLMARKERSHAPE" val="OTL"/>
  <p:tag name="OTLSHAPETHICKNESSTYPE" val="Regular"/>
  <p:tag name="OTLSPACING" val="5"/>
  <p:tag name="OTLSTARTDATE" val="2014-01-01T00:00:00.0000000Z"/>
  <p:tag name="OTLWEEKNUMBERINGFORMAT" val="WNFormat1"/>
  <p:tag name="OTLWEEKNUMBERINGISVISIBL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5-04-01T23:59:00.0000000Z"/>
  <p:tag name="OTLMARKERSHAPE" val="OTL"/>
  <p:tag name="OTLSHAPETHICKNESSTYPE" val="Regular"/>
  <p:tag name="OTLSPACING" val="5"/>
  <p:tag name="OTLSTARTDATE" val="2015-08-01T00:00:00.0000000Z"/>
  <p:tag name="OTLWEEKNUMBERINGFORMAT" val="WNFormat1"/>
  <p:tag name="OTLWEEKNUMBERINGISVISIBL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4-12-27T23:59:00.0000000Z"/>
  <p:tag name="OTLMARKERSHAPE" val="OTL"/>
  <p:tag name="OTLSHAPETHICKNESSTYPE" val="Regular"/>
  <p:tag name="OTLSPACING" val="5"/>
  <p:tag name="OTLSTARTDATE" val="2020-05-01T00:00:00.0000000Z"/>
  <p:tag name="OTLWEEKNUMBERINGFORMAT" val="WNFormat1"/>
  <p:tag name="OTLWEEKNUMBERINGISVISIBL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2-24T23:59:00.0000000Z"/>
  <p:tag name="OTLMARKERSHAPE" val="OTL"/>
  <p:tag name="OTLSHAPETHICKNESSTYPE" val="Regular"/>
  <p:tag name="OTLSPACING" val="5"/>
  <p:tag name="OTLSTARTDATE" val="2025-01-01T00:00:00.0000000Z"/>
  <p:tag name="OTLWEEKNUMBERINGFORMAT" val="WNFormat1"/>
  <p:tag name="OTLWEEKNUMBERINGISVISIBLE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CULTUREINFO" val="en-US"/>
  <p:tag name="OTLTIMEBANDQUICKPOSITION" val="Custom"/>
  <p:tag name="OTLTIMEBANDTHREEDEFFECTS" val="None"/>
  <p:tag name="OTLTIMEBANDAUTODATERANGE" val="True"/>
  <p:tag name="OTLTIMEBANDSTARTDATE" val="0001-01-01T00:00:00.0000000"/>
  <p:tag name="OTLTIMEBANDENDDATE" val="2027-12-16T23:59:00.0000000"/>
  <p:tag name="OTLTIMEBANDWORKINGDAYS" val="Standard"/>
  <p:tag name="OTLTIMEBANDUSETIME" val="False"/>
  <p:tag name="OTLTIMEBANDTIMECONFIGWORKDAYSTART" val="00:00:00"/>
  <p:tag name="OTLTIMEBANDTIMECONFIGWORKDAYEND" val="23:59:00"/>
  <p:tag name="OTLTIMEBANDSCALEMARKING" val="None"/>
  <p:tag name="OTLRIGHTENDCAPSMARGINRIGHT" val="20"/>
  <p:tag name="OTLLEFTENDCAPSMARGINLEFT" val="96"/>
  <p:tag name="OTLTIMEBANDFYSTARTMONTH" val="January"/>
  <p:tag name="OTLTIMEBANDSHOWFYLABEL" val="True"/>
  <p:tag name="OTLTIMEBANDUSESTARTINGOFTHEYEARFORFYNUMBERING" val="True"/>
  <p:tag name="OTLTIMEBANDRESERVEDLEFTAREAWIDTH" val="76"/>
  <p:tag name="OTLTIMEBANDRESERVEDLEFTAREAISSET" val="True"/>
  <p:tag name="OTLTIMEBANDDEPENABLED" val="Tru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PACINGABOVE" val="3"/>
  <p:tag name="OTLTIMEBANDSPACINGBELOW" val="3"/>
  <p:tag name="OTLTIMEBANDSPACINGABOVEFORSWLANDTASKS" val="5"/>
  <p:tag name="OTLTIMEBANDSPACINGBELOWFORSWLANDTASKS" val="5"/>
  <p:tag name="OTLTIMEBANDSCALEFORMAT" val="MMM"/>
  <p:tag name="OTLTIMEBANDSCALETYPE" val="Years"/>
  <p:tag name="OTLTIMEBANDSHAPETYPE" val="RectangleTimeband"/>
  <p:tag name="OTLTIMEBANDSHAPEHEIGHT" val="14.3999996185303"/>
  <p:tag name="OTLTIMEBANDSHAPEPADDINGLEF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0-02T23:59:00.0000000Z"/>
  <p:tag name="OTLMARKERSHAPE" val="OTL"/>
  <p:tag name="OTLSHAPETHICKNESSTYPE" val="Regular"/>
  <p:tag name="OTLSPACING" val="5"/>
  <p:tag name="OTLSTARTDATE" val="2026-02-01T00:00:00.0000000Z"/>
  <p:tag name="OTLWEEKNUMBERINGFORMAT" val="WNFormat1"/>
  <p:tag name="OTLWEEKNUMBERINGISVISIBLE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CULTUREINFO" val="en-US"/>
  <p:tag name="OTLTIMEBANDQUICKPOSITION" val="Custom"/>
  <p:tag name="OTLTIMEBANDTHREEDEFFECTS" val="None"/>
  <p:tag name="OTLTIMEBANDAUTODATERANGE" val="True"/>
  <p:tag name="OTLTIMEBANDSTARTDATE" val="0001-01-01T00:00:00.0000000"/>
  <p:tag name="OTLTIMEBANDENDDATE" val="2027-12-16T23:59:00.0000000"/>
  <p:tag name="OTLTIMEBANDWORKINGDAYS" val="Standard"/>
  <p:tag name="OTLTIMEBANDUSETIME" val="False"/>
  <p:tag name="OTLTIMEBANDTIMECONFIGWORKDAYSTART" val="00:00:00"/>
  <p:tag name="OTLTIMEBANDTIMECONFIGWORKDAYEND" val="23:59:00"/>
  <p:tag name="OTLTIMEBANDSCALEMARKING" val="None"/>
  <p:tag name="OTLRIGHTENDCAPSMARGINRIGHT" val="20"/>
  <p:tag name="OTLLEFTENDCAPSMARGINLEFT" val="96"/>
  <p:tag name="OTLTIMEBANDFYSTARTMONTH" val="January"/>
  <p:tag name="OTLTIMEBANDSHOWFYLABEL" val="True"/>
  <p:tag name="OTLTIMEBANDUSESTARTINGOFTHEYEARFORFYNUMBERING" val="True"/>
  <p:tag name="OTLTIMEBANDRESERVEDLEFTAREAWIDTH" val="76"/>
  <p:tag name="OTLTIMEBANDRESERVEDLEFTAREAISSET" val="True"/>
  <p:tag name="OTLTIMEBANDDEPENABLED" val="Tru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PACINGABOVE" val="3"/>
  <p:tag name="OTLTIMEBANDSPACINGBELOW" val="3"/>
  <p:tag name="OTLTIMEBANDSPACINGABOVEFORSWLANDTASKS" val="5"/>
  <p:tag name="OTLTIMEBANDSPACINGBELOWFORSWLANDTASKS" val="5"/>
  <p:tag name="OTLTIMEBANDSCALEFORMAT" val="MMM"/>
  <p:tag name="OTLTIMEBANDSCALETYPE" val="Quarters"/>
  <p:tag name="OTLTIMEBANDSHAPETYPE" val="RectangleTimeband"/>
  <p:tag name="OTLTIMEBANDSHAPEHEIGHT" val="14.3999996185303"/>
  <p:tag name="OTLTIMEBANDSHAPEPADDINGLEF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7-12-31T23:59:00.0000000Z"/>
  <p:tag name="OTLMARKERSHAPE" val="OTL"/>
  <p:tag name="OTLSHAPETHICKNESSTYPE" val="Regular"/>
  <p:tag name="OTLSPACING" val="5"/>
  <p:tag name="OTLSTARTDATE" val="2027-06-30T00:00:00.0000000Z"/>
  <p:tag name="OTLWEEKNUMBERINGFORMAT" val="WNFormat1"/>
  <p:tag name="OTLWEEKNUMBERINGISVISIBLE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5-01T23:59:00.0000000Z"/>
  <p:tag name="OTLMARKERSHAPE" val="OTL"/>
  <p:tag name="OTLSHAPETHICKNESSTYPE" val="Regular"/>
  <p:tag name="OTLSPACING" val="5"/>
  <p:tag name="OTLSTARTDATE" val="2022-01-01T00:00:00.0000000Z"/>
  <p:tag name="OTLWEEKNUMBERINGFORMAT" val="WNFormat1"/>
  <p:tag name="OTLWEEKNUMBERINGISVISIBLE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5-08-01T23:59:00.0000000"/>
  <p:tag name="OTLBASELINESTARTDATE" val="2025-01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5-08-01T23:59:00.0000000"/>
  <p:tag name="OTLMARKERSHAPE" val="OTL"/>
  <p:tag name="OTLPERCENTAGE" val="100"/>
  <p:tag name="OTLSHAPETHICKNESSTYPE" val="Regular"/>
  <p:tag name="OTLSPACING" val="3"/>
  <p:tag name="OTLSTARTDATE" val="2025-01-01T00:00:00.0000000"/>
  <p:tag name="OTLWEEKNUMBERINGFORMAT" val="WNFormat1"/>
  <p:tag name="OTLWEEKNUMBERINGISVISIBLE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5-08-31T23:59:00.0000000"/>
  <p:tag name="OTLBASELINESTARTDATE" val="2025-01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5-08-31T23:59:00.0000000Z"/>
  <p:tag name="OTLMARKERSHAPE" val="OTL"/>
  <p:tag name="OTLPERCENTAGE" val="90"/>
  <p:tag name="OTLSHAPETHICKNESSTYPE" val="Regular"/>
  <p:tag name="OTLSPACING" val="3"/>
  <p:tag name="OTLSTARTDATE" val="2025-01-01T00:00:00.0000000"/>
  <p:tag name="OTLWEEKNUMBERINGFORMAT" val="WNFormat1"/>
  <p:tag name="OTLWEEKNUMBERINGISVISIBLE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12-31T23:59:00.0000000"/>
  <p:tag name="OTLBASELINESTARTDATE" val="2025-01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2-31T23:59:00.0000000"/>
  <p:tag name="OTLMARKERSHAPE" val="OTL"/>
  <p:tag name="OTLSHAPETHICKNESSTYPE" val="Regular"/>
  <p:tag name="OTLSPACING" val="3"/>
  <p:tag name="OTLSTARTDATE" val="2025-01-01T00:00:00.0000000"/>
  <p:tag name="OTLWEEKNUMBERINGFORMAT" val="WNFormat1"/>
  <p:tag name="OTLWEEKNUMBERINGISVISIBLE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5-12-31T23:59:00.0000000"/>
  <p:tag name="OTLBASELINESTARTDATE" val="2025-01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5-12-31T23:59:00.0000000"/>
  <p:tag name="OTLMARKERSHAPE" val="OTL"/>
  <p:tag name="OTLSHAPETHICKNESSTYPE" val="Regular"/>
  <p:tag name="OTLSPACING" val="3"/>
  <p:tag name="OTLSTARTDATE" val="2025-01-01T00:00:00.0000000"/>
  <p:tag name="OTLWEEKNUMBERINGFORMAT" val="WNFormat1"/>
  <p:tag name="OTLWEEKNUMBERINGISVISIBLE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09-01T23:59:00.0000000"/>
  <p:tag name="OTLBASELINESTARTDATE" val="2025-12-3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9-01T23:59:00.0000000"/>
  <p:tag name="OTLMARKERSHAPE" val="OTL"/>
  <p:tag name="OTLSHAPETHICKNESSTYPE" val="Regular"/>
  <p:tag name="OTLSPACING" val="3"/>
  <p:tag name="OTLSTARTDATE" val="2025-12-31T00:00:00.0000000"/>
  <p:tag name="OTLWEEKNUMBERINGFORMAT" val="WNFormat1"/>
  <p:tag name="OTLWEEKNUMBERINGISVISIBLE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12-31T23:59:00.0000000"/>
  <p:tag name="OTLBASELINESTARTDATE" val="2026-09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2-31T23:59:00.0000000"/>
  <p:tag name="OTLMARKERSHAPE" val="OTL"/>
  <p:tag name="OTLSHAPETHICKNESSTYPE" val="Regular"/>
  <p:tag name="OTLSPACING" val="3"/>
  <p:tag name="OTLSTARTDATE" val="2026-09-01T00:00:00.0000000"/>
  <p:tag name="OTLWEEKNUMBERINGFORMAT" val="WNFormat1"/>
  <p:tag name="OTLWEEKNUMBERINGISVISIBLE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03-01T23:59:00.0000000"/>
  <p:tag name="OTLBASELINESTARTDATE" val="2025-01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3-01T23:59:00.0000000"/>
  <p:tag name="OTLMARKERSHAPE" val="OTL"/>
  <p:tag name="OTLSHAPETHICKNESSTYPE" val="Regular"/>
  <p:tag name="OTLSPACING" val="3"/>
  <p:tag name="OTLSTARTDATE" val="2025-01-01T00:00:00.0000000"/>
  <p:tag name="OTLWEEKNUMBERINGFORMAT" val="WNFormat1"/>
  <p:tag name="OTLWEEKNUMBERINGISVISIBL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8-02-13T23:59:00.0000000Z"/>
  <p:tag name="OTLMARKERSHAPE" val="OTL"/>
  <p:tag name="OTLSHAPETHICKNESSTYPE" val="Regular"/>
  <p:tag name="OTLSPACING" val="5"/>
  <p:tag name="OTLSTARTDATE" val="2027-11-01T00:00:00.0000000Z"/>
  <p:tag name="OTLWEEKNUMBERINGFORMAT" val="WNFormat1"/>
  <p:tag name="OTLWEEKNUMBERINGISVISIBLE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12-01T23:59:00.0000000"/>
  <p:tag name="OTLBASELINESTARTDATE" val="2026-03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2-01T23:59:00.0000000"/>
  <p:tag name="OTLMARKERSHAPE" val="OTL"/>
  <p:tag name="OTLSHAPETHICKNESSTYPE" val="Regular"/>
  <p:tag name="OTLSPACING" val="3"/>
  <p:tag name="OTLSTARTDATE" val="2026-03-01T00:00:00.0000000"/>
  <p:tag name="OTLWEEKNUMBERINGFORMAT" val="WNFormat1"/>
  <p:tag name="OTLWEEKNUMBERINGISVISIBLE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7-02-28T23:59:00.0000000Z"/>
  <p:tag name="OTLBASELINESTARTDATE" val="2026-12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7-02-28T23:59:00.0000000Z"/>
  <p:tag name="OTLMARKERSHAPE" val="OTL"/>
  <p:tag name="OTLSHAPETHICKNESSTYPE" val="Regular"/>
  <p:tag name="OTLSPACING" val="3"/>
  <p:tag name="OTLSTARTDATE" val="2026-12-01T00:00:00.0000000"/>
  <p:tag name="OTLWEEKNUMBERINGFORMAT" val="WNFormat1"/>
  <p:tag name="OTLWEEKNUMBERINGISVISIBLE" val="Fals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12-31T23:59:00.0000000"/>
  <p:tag name="OTLBASELINESTARTDATE" val="2026-12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2-31T23:59:00.0000000"/>
  <p:tag name="OTLMARKERSHAPE" val="OTL"/>
  <p:tag name="OTLSHAPETHICKNESSTYPE" val="Regular"/>
  <p:tag name="OTLSPACING" val="3"/>
  <p:tag name="OTLSTARTDATE" val="2026-12-01T00:00:00.0000000"/>
  <p:tag name="OTLWEEKNUMBERINGFORMAT" val="WNFormat1"/>
  <p:tag name="OTLWEEKNUMBERINGISVISIBLE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10-01T23:59:00.0000000Z"/>
  <p:tag name="OTLBASELINESTARTDATE" val="2026-07-01T00:00:00.0000000Z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0-01T23:59:00.0000000Z"/>
  <p:tag name="OTLMARKERSHAPE" val="OTL"/>
  <p:tag name="OTLSHAPETHICKNESSTYPE" val="Regular"/>
  <p:tag name="OTLSPACING" val="3"/>
  <p:tag name="OTLSTARTDATE" val="2026-07-01T00:00:00.0000000Z"/>
  <p:tag name="OTLWEEKNUMBERINGFORMAT" val="WNFormat1"/>
  <p:tag name="OTLWEEKNUMBERINGISVISIBLE" val="Fals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06-15T23:59:00.0000000Z"/>
  <p:tag name="OTLBASELINESTARTDATE" val="2025-06-30T23:59:00.0000000Z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6-15T23:59:00.0000000Z"/>
  <p:tag name="OTLMARKERSHAPE" val="OTL"/>
  <p:tag name="OTLSHAPETHICKNESSTYPE" val="Thin"/>
  <p:tag name="OTLSPACING" val="3"/>
  <p:tag name="OTLSTARTDATE" val="2025-06-30T23:59:00.0000000Z"/>
  <p:tag name="OTLWEEKNUMBERINGFORMAT" val="WNFormat1"/>
  <p:tag name="OTLWEEKNUMBERINGISVISIBLE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7-12-16T23:59:00.0000000Z"/>
  <p:tag name="OTLBASELINESTARTDATE" val="2027-01-01T00:00:00.0000000Z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7-12-16T23:59:00.0000000Z"/>
  <p:tag name="OTLMARKERSHAPE" val="OTL"/>
  <p:tag name="OTLSHAPETHICKNESSTYPE" val="Thin"/>
  <p:tag name="OTLSPACING" val="3"/>
  <p:tag name="OTLSTARTDATE" val="2027-01-01T00:00:00.0000000Z"/>
  <p:tag name="OTLWEEKNUMBERINGFORMAT" val="WNFormat1"/>
  <p:tag name="OTLWEEKNUMBERINGISVISIBLE" val="Fals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5-01-02T23:59:00.0000000"/>
  <p:tag name="OTLBASELINESTARTDATE" val="2025-01-02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3-31T23:59:00.0000000Z"/>
  <p:tag name="OTLMARKERSHAPE" val="OTL"/>
  <p:tag name="OTLSHAPETHICKNESSTYPE" val="Regular"/>
  <p:tag name="OTLSPACING" val="3"/>
  <p:tag name="OTLSTARTDATE" val="2025-09-01T00:00:00.0000000Z"/>
  <p:tag name="OTLWEEKNUMBERINGFORMAT" val="WNFormat1"/>
  <p:tag name="OTLWEEKNUMBERINGISVISIBLE" val="Fals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ck"/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7-12-01T23:59:00.0000000"/>
  <p:tag name="OTLDATE" val="2027-12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, yyyy"/>
  <p:tag name="OTLDATEFORMATTIMEISVISIBLE" val="False"/>
  <p:tag name="OTLDATEFORMATTRIM00MINUTES" val="False"/>
  <p:tag name="OTLDATEFORMATUSEUS" val="True"/>
  <p:tag name="OTLMARKERSHAPE" val="OTL"/>
  <p:tag name="OTLMILESTONESPACING" val="0"/>
  <p:tag name="OTLMTITLE" val="Ready for Gate 4A"/>
  <p:tag name="OTLPOSITIONONTASK" val="None"/>
  <p:tag name="OTLRELATEDTASKID" val="00000000-0000-0000-0000-000000000000"/>
  <p:tag name="OTLWEEKNUMBERINGFORMAT" val="WNFormat1"/>
  <p:tag name="OTLWEEKNUMBERINGISVISIBL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ck"/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bov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6-03-01T23:59:00.0000000"/>
  <p:tag name="OTLDATE" val="2026-03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Ready to start module assembly"/>
  <p:tag name="OTLPOSITIONONTASK" val="Center"/>
  <p:tag name="OTLRELATEDTASKID" val="81016792-6e9b-484a-83d5-c0ab182a7919"/>
  <p:tag name="OTLWEEKNUMBERINGFORMAT" val="WNFormat1"/>
  <p:tag name="OTLWEEKNUMBERINGISVISIBL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6-09-01T23:59:00.0000000"/>
  <p:tag name="OTLDATE" val="2026-09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Modules ready to install"/>
  <p:tag name="OTLPOSITIONONTASK" val="Center"/>
  <p:tag name="OTLRELATEDTASKID" val="078c9e0d-0dab-4fe1-8fbf-00704bb46e44"/>
  <p:tag name="OTLWEEKNUMBERINGFORMAT" val="WNFormat1"/>
  <p:tag name="OTLWEEKNUMBERINGISVISIBLE" val="Fals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6-12-31T23:59:00.0000000"/>
  <p:tag name="OTLDATE" val="2026-12-3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BL4N and electron line installed"/>
  <p:tag name="OTLPOSITIONONTASK" val="Center"/>
  <p:tag name="OTLRELATEDTASKID" val="5ad511d6-9364-4faf-badf-e828d02833cb"/>
  <p:tag name="OTLWEEKNUMBERINGFORMAT" val="WNFormat1"/>
  <p:tag name="OTLWEEKNUMBERINGISVISIBLE" val="Fals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5-12-31T23:59:00.0000000"/>
  <p:tag name="OTLDATE" val="2025-12-3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Ready to start module assembly"/>
  <p:tag name="OTLPOSITIONONTASK" val="Center"/>
  <p:tag name="OTLRELATEDTASKID" val="b6cb667a-fcb2-4550-a990-81d3af728990"/>
  <p:tag name="OTLWEEKNUMBERINGFORMAT" val="WNFormat1"/>
  <p:tag name="OTLWEEKNUMBERINGISVISIBLE" val="Fals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6-12-01T23:59:00.0000000"/>
  <p:tag name="OTLDATE" val="2026-12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Modules ready to install"/>
  <p:tag name="OTLPOSITIONONTASK" val="Center"/>
  <p:tag name="OTLRELATEDTASKID" val="622b91ac-0512-4415-83da-a1e60f256c9e"/>
  <p:tag name="OTLWEEKNUMBERINGFORMAT" val="WNFormat1"/>
  <p:tag name="OTLWEEKNUMBERINGISVISIBLE" val="Fals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5-08-01T00:00:00.0000000"/>
  <p:tag name="OTLDATE" val="2025-08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Fixed Shielding Construction Complete"/>
  <p:tag name="OTLPOSITIONONTASK" val="Center"/>
  <p:tag name="OTLRELATEDTASKID" val="803d49c3-5020-43a2-a32d-0efe6105c72d"/>
  <p:tag name="OTLWEEKNUMBERINGFORMAT" val="WNFormat1"/>
  <p:tag name="OTLWEEKNUMBERINGISVISIBLE" val="Fals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04-01T23:59:00.0000000Z"/>
  <p:tag name="OTLBASELINESTARTDATE" val="2025-08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4-01T23:59:00.0000000Z"/>
  <p:tag name="OTLMARKERSHAPE" val="OTL"/>
  <p:tag name="OTLSHAPETHICKNESSTYPE" val="Regular"/>
  <p:tag name="OTLSPACING" val="3"/>
  <p:tag name="OTLSTARTDATE" val="2025-08-01T00:00:00.0000000"/>
  <p:tag name="OTLWEEKNUMBERINGFORMAT" val="WNFormat1"/>
  <p:tag name="OTLWEEKNUMBERINGISVISIBLE" val="Fals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6-04-01T23:59:00.0000000"/>
  <p:tag name="OTLDATE" val="2026-04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Proton Station ready to receive modules"/>
  <p:tag name="OTLPOSITIONONTASK" val="Center"/>
  <p:tag name="OTLRELATEDTASKID" val="9ef57505-ef5d-475f-b425-24f57b45d03d"/>
  <p:tag name="OTLWEEKNUMBERINGFORMAT" val="WNFormat1"/>
  <p:tag name="OTLWEEKNUMBERINGISVISIBLE" val="Fals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07-01T23:59:00.0000000Z"/>
  <p:tag name="OTLBASELINESTARTDATE" val="2025-12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7-01T23:59:00.0000000Z"/>
  <p:tag name="OTLMARKERSHAPE" val="OTL"/>
  <p:tag name="OTLSHAPETHICKNESSTYPE" val="Regular"/>
  <p:tag name="OTLSPACING" val="3"/>
  <p:tag name="OTLSTARTDATE" val="2025-12-01T00:00:00.0000000"/>
  <p:tag name="OTLWEEKNUMBERINGFORMAT" val="WNFormat1"/>
  <p:tag name="OTLWEEKNUMBERINGISVISIBLE" val="Fals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6-07-01T23:59:00.0000000"/>
  <p:tag name="OTLDATE" val="2026-07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TITLE" val="Electron Station ready to receive modules"/>
  <p:tag name="OTLPOSITIONONTASK" val="Center"/>
  <p:tag name="OTLRELATEDTASKID" val="b6226ede-f9a3-4424-9a57-f14ac3b44838"/>
  <p:tag name="OTLWEEKNUMBERINGFORMAT" val="WNFormat1"/>
  <p:tag name="OTLWEEKNUMBERINGISVISIBLE" val="Fals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7-12-01T23:59:00.0000000"/>
  <p:tag name="OTLDATE" val="2027-12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, yyyy"/>
  <p:tag name="OTLDATEFORMATTIMEISVISIBLE" val="False"/>
  <p:tag name="OTLDATEFORMATTRIM00MINUTES" val="False"/>
  <p:tag name="OTLDATEFORMATUSEUS" val="True"/>
  <p:tag name="OTLMARKERSHAPE" val="OTL"/>
  <p:tag name="OTLMILESTONESPACING" val="0"/>
  <p:tag name="OTLMTITLE" val="Ready for Gate 4A"/>
  <p:tag name="OTLPOSITIONONTASK" val="None"/>
  <p:tag name="OTLRELATEDTASKID" val="00000000-0000-0000-0000-000000000000"/>
  <p:tag name="OTLWEEKNUMBERINGFORMAT" val="WNFormat1"/>
  <p:tag name="OTLWEEKNUMBERINGISVISIBLE" val="Fals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5-01-02T23:59:00.0000000"/>
  <p:tag name="OTLBASELINESTARTDATE" val="2025-01-02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3-31T23:59:00.0000000Z"/>
  <p:tag name="OTLMARKERSHAPE" val="OTL"/>
  <p:tag name="OTLSHAPETHICKNESSTYPE" val="Regular"/>
  <p:tag name="OTLSPACING" val="3"/>
  <p:tag name="OTLSTARTDATE" val="2025-09-01T00:00:00.0000000Z"/>
  <p:tag name="OTLWEEKNUMBERINGFORMAT" val="WNFormat1"/>
  <p:tag name="OTLWEEKNUMBERINGISVISIBLE" val="Fals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5-01-02T23:59:00.0000000"/>
  <p:tag name="OTLBASELINESTARTDATE" val="2025-01-02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03-31T23:59:00.0000000Z"/>
  <p:tag name="OTLMARKERSHAPE" val="OTL"/>
  <p:tag name="OTLSHAPETHICKNESSTYPE" val="Regular"/>
  <p:tag name="OTLSPACING" val="3"/>
  <p:tag name="OTLSTARTDATE" val="2025-09-01T00:00:00.0000000Z"/>
  <p:tag name="OTLWEEKNUMBERINGFORMAT" val="WNFormat1"/>
  <p:tag name="OTLWEEKNUMBERINGISVISIBLE" val="Fals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12-31T23:59:00.0000000"/>
  <p:tag name="OTLBASELINESTARTDATE" val="2025-01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2-31T23:59:00.0000000"/>
  <p:tag name="OTLMARKERSHAPE" val="OTL"/>
  <p:tag name="OTLSHAPETHICKNESSTYPE" val="Regular"/>
  <p:tag name="OTLSPACING" val="3"/>
  <p:tag name="OTLSTARTDATE" val="2025-01-01T00:00:00.0000000"/>
  <p:tag name="OTLWEEKNUMBERINGFORMAT" val="WNFormat1"/>
  <p:tag name="OTLWEEKNUMBERINGISVISIBLE" val="Fals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DATE" val="2027-04-01T23:59:00.0000000"/>
  <p:tag name="OTLDATE" val="2027-04-01T23:59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MARKERSHAPE" val="OTL"/>
  <p:tag name="OTLMILESTONESPACING" val="0"/>
  <p:tag name="OTLMTITLE" val="Controls, MPS and Safety Systems installed"/>
  <p:tag name="OTLPOSITIONONTASK" val="None"/>
  <p:tag name="OTLRELATEDTASKID" val="00000000-0000-0000-0000-000000000000"/>
  <p:tag name="OTLWEEKNUMBERINGFORMAT" val="WNFormat1"/>
  <p:tag name="OTLWEEKNUMBERINGISVISIBLE" val="Fals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BASELINEENDDATE" val="2026-12-31T23:59:00.0000000"/>
  <p:tag name="OTLBASELINESTARTDATE" val="2025-01-01T00:00:00.0000000"/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2-31T23:59:00.0000000"/>
  <p:tag name="OTLMARKERSHAPE" val="OTL"/>
  <p:tag name="OTLSHAPETHICKNESSTYPE" val="Regular"/>
  <p:tag name="OTLSPACING" val="3"/>
  <p:tag name="OTLSTARTDATE" val="2025-01-01T00:00:00.0000000"/>
  <p:tag name="OTLWEEKNUMBERINGFORMAT" val="WNFormat1"/>
  <p:tag name="OTLWEEKNUMBERINGISVISIBLE" val="Fals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SHAPETYPE" val="EllipseTimeband"/>
  <p:tag name="OTLTIMEBANDSHAPEHEIGHT" val="30"/>
  <p:tag name="OTLTIMEBANDSHAPEPADDINGLEFT" val="13"/>
  <p:tag name="OTLTIMEBANDCULTUREINFO" val="en-US"/>
  <p:tag name="OTLTIMEBANDTHREEDEFFECTS" val="Gel"/>
  <p:tag name="OTLTIMEBANDAUTODATERANGE" val="True"/>
  <p:tag name="OTLTIMEBANDSTARTDATE" val="0001-01-01T00:00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RIGHTENDCAPSMARGINRIGHT" val="20"/>
  <p:tag name="OTLTIMEBANDFYSTARTMONTH" val="January"/>
  <p:tag name="OTLTIMEBANDSHOWFYLABEL" val="True"/>
  <p:tag name="OTLTIMEBANDUSESTARTINGOFTHEYEARFORFYNUMBERING" val="True"/>
  <p:tag name="OTLTIMEBANDRESERVEDLEFTAREAWIDTH" val="0"/>
  <p:tag name="OTLTIMEBANDRESERVEDLEFTAREAISSET" val="False"/>
  <p:tag name="OTLTIMEBANDDEPENABLED" val="Fals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CALETYPE" val="Years"/>
  <p:tag name="OTLTIMEBANDSCALEFORMAT" val="MMM"/>
  <p:tag name="OTLLEFTENDCAPSMARGINLEFT" val="39.5066666666667"/>
  <p:tag name="OTLTIMEBANDQUICKPOSITION" val="Custom"/>
  <p:tag name="OTLTIMEBANDENDDATE" val="2028-02-13T23:59:00.000000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6-10-02T23:59:00.0000000Z"/>
  <p:tag name="OTLMARKERSHAPE" val="OTL"/>
  <p:tag name="OTLSHAPETHICKNESSTYPE" val="Regular"/>
  <p:tag name="OTLSPACING" val="5"/>
  <p:tag name="OTLSTARTDATE" val="2026-02-01T00:00:00.0000000Z"/>
  <p:tag name="OTLWEEKNUMBERINGFORMAT" val="WNFormat1"/>
  <p:tag name="OTLWEEKNUMBERINGISVISIBL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7-12-31T23:59:00.0000000Z"/>
  <p:tag name="OTLMARKERSHAPE" val="OTL"/>
  <p:tag name="OTLSHAPETHICKNESSTYPE" val="Regular"/>
  <p:tag name="OTLSPACING" val="5"/>
  <p:tag name="OTLSTARTDATE" val="2027-06-30T00:00:00.0000000Z"/>
  <p:tag name="OTLWEEKNUMBERINGFORMAT" val="WNFormat1"/>
  <p:tag name="OTLWEEKNUMBERINGISVISIBL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7-12-31T23:59:00.0000000Z"/>
  <p:tag name="OTLMARKERSHAPE" val="OTL"/>
  <p:tag name="OTLSHAPETHICKNESSTYPE" val="Regular"/>
  <p:tag name="OTLSPACING" val="5"/>
  <p:tag name="OTLSTARTDATE" val="2027-06-30T00:00:00.0000000Z"/>
  <p:tag name="OTLWEEKNUMBERINGFORMAT" val="WNFormat1"/>
  <p:tag name="OTLWEEKNUMBERINGISVISIBL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AMPMDESIGNATOR" val="AmPmLowerCase"/>
  <p:tag name="OTLDATEFORMATDATEISVISIBLE" val="True"/>
  <p:tag name="OTLDATEFORMATHOURDIGITS" val="H"/>
  <p:tag name="OTLDATEFORMATSEPARATOR" val="/"/>
  <p:tag name="OTLDATEFORMATSTRING" val="MMM d"/>
  <p:tag name="OTLDATEFORMATTIMEISVISIBLE" val="False"/>
  <p:tag name="OTLDATEFORMATTRIM00MINUTES" val="False"/>
  <p:tag name="OTLDATEFORMATUSEUS" val="True"/>
  <p:tag name="OTLDURATIONFORMAT" val="day"/>
  <p:tag name="OTLENDDATE" val="2027-12-31T23:59:00.0000000Z"/>
  <p:tag name="OTLMARKERSHAPE" val="OTL"/>
  <p:tag name="OTLSHAPETHICKNESSTYPE" val="Regular"/>
  <p:tag name="OTLSPACING" val="5"/>
  <p:tag name="OTLSTARTDATE" val="2027-06-30T00:00:00.0000000Z"/>
  <p:tag name="OTLWEEKNUMBERINGFORMAT" val="WNFormat1"/>
  <p:tag name="OTLWEEKNUMBERINGISVISIBL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ASTER" val="__part_0"/>
  <p:tag name="__PART_0" val="eyIkaWQiOiIxIiwiX3N3aW1sYW5lc1YyIjpbeyIkaWQiOiIyIiwiX2FjdGl2aXRpZXMiOlt7IiRpZCI6IjMiLCJfcm93cyI6W10sIkluZGV4IjowLCJJZCI6IjE3NzFlNmFmLWFlMTAtNDRkNS05NWVlLWQxZjQwMmJhOThlZSIsIkhlYWRlclRleHQiOm51bGwsIklzRGVmYXVsdCI6dHJ1ZSwiU3R5bGUiOnsiJGlkIjoiNCIsIkhlYWRlclN0eWxlIjp7IiRpZCI6IjUiLCJUZXh0U3R5bGUiOnsiJGlkIjoiNiIsIkZvbnRTZXR0aW5ncyI6eyIkaWQiOiI3IiwiRm9udFNpemUiOjExLCJGb250TmFtZSI6IkNhbGlicmkiLCJJc0JvbGQiOmZhbHNlLCJJc0l0YWxpYyI6ZmFsc2UsIklzVW5kZXJsaW5lZCI6ZmFsc2UsIlBhcmVudFN0eWxlIjpudWxsfSwiQXV0b1NpemUiOjIsIkZvcmVncm91bmQiOnsiJGlkIjoiOCIsIkNvbG9yIjp7IiRpZCI6Ijk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xMCIsIlRvcCI6MC4wLCJMZWZ0IjowLjAsIlJpZ2h0IjowLjAsIkJvdHRvbSI6MC4wfSwiUGFkZGluZyI6eyIkaWQiOiIxMSIsIlRvcCI6MC4wLCJMZWZ0IjowLjAsIlJpZ2h0IjowLjAsIkJvdHRvbSI6MC4wfSwiQmFja2dyb3VuZCI6eyIkaWQiOiIxMiIsIkNvbG9yIjp7IiRpZCI6IjEzIiwiQSI6MjU1LCJSIjowLCJHIjowLCJCIjowfX0sIklzVmlzaWJsZSI6dHJ1ZSwiV2lkdGgiOjAuMCwiSGVpZ2h0IjowLjAsIkJvcmRlclN0eWxlIjpudWxsLCJQYXJlbnRTdHlsZSI6bnVsbH0sIlJlY3RhbmdsZVN0eWxlIjp7IiRpZCI6IjE0IiwiTWFyZ2luIjp7IiRpZCI6IjE1IiwiVG9wIjowLjAsIkxlZnQiOjAuMCwiUmlnaHQiOjAuMCwiQm90dG9tIjowLjB9LCJQYWRkaW5nIjp7IiRpZCI6IjE2IiwiVG9wIjowLjAsIkxlZnQiOjAuMCwiUmlnaHQiOjAuMCwiQm90dG9tIjowLjB9LCJCYWNrZ3JvdW5kIjp7IiRpZCI6IjE3IiwiQ29sb3IiOnsiJGlkIjoiMTgiLCJBIjo2MywiUiI6MjEsIkciOjk2LCJCIjoxMzB9fSwiSXNWaXNpYmxlIjp0cnVlLCJXaWR0aCI6MC4wLCJIZWlnaHQiOjAuMCwiQm9yZGVyU3R5bGUiOnsiJGlkIjoiMTkiLCJMaW5lQ29sb3IiOnsiJGlkIjoiMjAiLCIkdHlwZSI6Ik5MUkUuQ29tbW9uLkRvbS5Tb2xpZENvbG9yQnJ1c2gsIE5MUkUuQ29tbW9uIiwiQ29sb3IiOnsiJGlkIjoiMjEiLCJBIjoyNTUsIlIiOjI1NSwiRyI6MCwiQiI6MH19LCJMaW5lV2VpZ2h0IjowLjAsIkxpbmVUeXBlIjowLCJQYXJlbnRTdHlsZSI6bnVsbH0sIlBhcmVudFN0eWxlIjpudWxsfSwiTWFyZ2luIjp7IiRpZCI6IjIyIiwiVG9wIjowLjAsIkxlZnQiOjAuMCwiUmlnaHQiOjAuMCwiQm90dG9tIjowLjB9LCJQYWRkaW5nIjp7IiRpZCI6IjIzIiwiVG9wIjowLjAsIkxlZnQiOjAuMCwiUmlnaHQiOjAuMCwiQm90dG9tIjowLjB9LCJCYWNrZ3JvdW5kIjpudWxsLCJJc1Zpc2libGUiOnRydWUsIldpZHRoIjowLjAsIkhlaWdodCI6MC4wLCJCb3JkZXJTdHlsZSI6bnVsbCwiUGFyZW50U3R5bGUiOm51bGx9LCJCYWNrZ3JvdW5kU3R5bGUiOnsiJGlkIjoiMjQiLCJNYXJnaW4iOnsiJGlkIjoiMjUiLCJUb3AiOjAuMCwiTGVmdCI6MC4wLCJSaWdodCI6MC4wLCJCb3R0b20iOjAuMH0sIlBhZGRpbmciOnsiJGlkIjoiMjYiLCJUb3AiOjAuMCwiTGVmdCI6MC4wLCJSaWdodCI6MC4wLCJCb3R0b20iOjAuMH0sIkJhY2tncm91bmQiOnsiJGlkIjoiMjciLCJDb2xvciI6eyIkaWQiOiIyOCIsIkEiOjUxLCJSIjoyMDAsIkciOjIwMCwiQiI6MjAwfX0sIklzVmlzaWJsZSI6dHJ1ZSwiV2lkdGgiOjAuMCwiSGVpZ2h0IjowLjAsIkJvcmRlclN0eWxlIjp7IiRpZCI6IjI5IiwiTGluZUNvbG9yIjp7IiRpZCI6IjMwIiwiJHR5cGUiOiJOTFJFLkNvbW1vbi5Eb20uU29saWRDb2xvckJydXNoLCBOTFJFLkNvbW1vbiIsIkNvbG9yIjp7IiRpZCI6IjMxIiwiQSI6MjU1LCJSIjoyMzQsIkciOjIyLCJCIjozMH19LCJMaW5lV2VpZ2h0IjowLjAsIkxpbmVUeXBlIjowLCJQYXJlbnRTdHlsZSI6bnVsbH0sIlBhcmVudFN0eWxlIjpudWxsfSwiTWFyZ2luIjp7IiRpZCI6IjMyIiwiVG9wIjowLjAsIkxlZnQiOjAuMCwiUmlnaHQiOjAuMCwiQm90dG9tIjowLjB9LCJQYWRkaW5nIjp7IiRpZCI6IjMzIiwiVG9wIjowLjAsIkxlZnQiOjAuMCwiUmlnaHQiOjAuMCwiQm90dG9tIjowLjB9LCJJc1Zpc2libGUiOnRydWUsIldpZHRoIjowLjAsIkhlaWdodCI6MC4wLCJCb3JkZXJTdHlsZSI6eyIkaWQiOiIzNCIsIkxpbmVDb2xvciI6bnVsbCwiTGluZVdlaWdodCI6MC4wLCJMaW5lVHlwZSI6MCwiUGFyZW50U3R5bGUiOm51bGx9LCJQYXJlbnRTdHlsZSI6bnVsbH19LHsiJGlkIjoiMzUiLCJfcm93cyI6W3siJGlkIjoiMzYiLCJfdGFza3MiOlt7IiRpZCI6IjM3IiwiX2F0dGFjaGVkTWlsZXN0b25lcyI6W3siJGlkIjoiMzgiLCJEYXRlIjoiMjAyNS0wOC0wMVQwMDowMDowMCIsIlN0eWxlIjp7IiRpZCI6IjM5IiwiU2hhcGUiOjEsIkNvbm5lY3Rvck1hcmdpbiI6eyIkaWQiOiI0MCIsIlRvcCI6MC4wLCJMZWZ0IjoyLjAsIlJpZ2h0IjoyLjAsIkJvdHRvbSI6MC4wfSwiQ29ubmVjdG9yU3R5bGUiOnsiJGlkIjoiNDEiLCJMaW5lQ29sb3IiOnsiJGlkIjoiNDIiLCIkdHlwZSI6Ik5MUkUuQ29tbW9uLkRvbS5Tb2xpZENvbG9yQnJ1c2gsIE5MUkUuQ29tbW9uIiwiQ29sb3IiOnsiJGlkIjoiNDMiLCJBIjoxMjcsIlIiOjI2LCJHIjoxNzAsIkIiOjY2fX0sIkxpbmVXZWlnaHQiOjEuMCwiTGluZVR5cGUiOjAsIlBhcmVudFN0eWxlIjpudWxsfSwiSXNCZWxvd1RpbWViYW5kIjp0cnVlLCJQb3NpdGlvbk9uVGFzayI6MywiSGlkZURhdGUiOmZhbHNlLCJTaGFwZVNpemUiOjAsIlNwYWNpbmciOjAuMCwiUGFkZGluZyI6eyIkaWQiOiI0NCIsIlRvcCI6NS4wLCJMZWZ0IjozLjAsIlJpZ2h0IjowLjAsIkJvdHRvbSI6Mi4wfSwiU2hhcGVTdHlsZSI6eyIkaWQiOiI0NSIsIk1hcmdpbiI6eyIkaWQiOiI0NiIsIlRvcCI6MC4wLCJMZWZ0IjowLjAsIlJpZ2h0IjowLjAsIkJvdHRvbSI6MC4wfSwiUGFkZGluZyI6eyIkaWQiOiI0NyIsIlRvcCI6MC4wLCJMZWZ0IjowLjAsIlJpZ2h0IjowLjAsIkJvdHRvbSI6MC4wfSwiQmFja2dyb3VuZCI6eyIkaWQiOiI0OCIsIkNvbG9yIjp7IiRpZCI6IjQ5IiwiQSI6MjU1LCJSIjoyNiwiRyI6MTcwLCJCIjo2Nn19LCJJc1Zpc2libGUiOnRydWUsIldpZHRoIjoxMi4wLCJIZWlnaHQiOjE0LjAsIkJvcmRlclN0eWxlIjp7IiRpZCI6IjUwIiwiTGluZUNvbG9yIjp7IiRpZCI6IjUxIiwiJHR5cGUiOiJOTFJFLkNvbW1vbi5Eb20uU29saWRDb2xvckJydXNoLCBOTFJFLkNvbW1vbiIsIkNvbG9yIjp7IiRpZCI6IjUyIiwiQSI6MjU1LCJSIjoyMzQsIkciOjIyLCJCIjozMH19LCJMaW5lV2VpZ2h0IjowLjAsIkxpbmVUeXBlIjowLCJQYXJlbnRTdHlsZSI6bnVsbH0sIlBhcmVudFN0eWxlIjpudWxsfSwiVGl0bGVTdHlsZSI6eyIkaWQiOiI1MyIsIkZvbnRTZXR0aW5ncyI6eyIkaWQiOiI1NCIsIkZvbnRTaXplIjoxMSwiRm9udE5hbWUiOiJDYWxpYnJpIiwiSXNCb2xkIjp0cnVlLCJJc0l0YWxpYyI6ZmFsc2UsIklzVW5kZXJsaW5lZCI6ZmFsc2UsIlBhcmVudFN0eWxlIjpudWxsfSwiQXV0b1NpemUiOjAsIkZvcmVncm91bmQiOnsiJGlkIjoiNTUiLCJDb2xvciI6eyIkaWQiOiI1NiIsIkEiOjI1NSwiUiI6MCwiRyI6MCwiQiI6MH19LCJNYXhXaWR0aCI6MjAwLjAsIk1heEhlaWdodCI6IkluZmluaXR5IiwiU21hcnRGb3JlZ3JvdW5kSXNBY3RpdmUiOmZhbHNlLCJIb3Jpem9udGFsQWxpZ25tZW50IjoxLCJWZXJ0aWNhbEFsaWdubWVudCI6MSwiU21hcnRGb3JlZ3JvdW5kIjpudWxsLCJCYWNrZ3JvdW5kRmlsbFR5cGUiOjAsIk1hcmdpbiI6eyIkaWQiOiI1NyIsIlRvcCI6MC4wLCJMZWZ0IjowLjAsIlJpZ2h0IjowLjAsIkJvdHRvbSI6MC4wfSwiUGFkZGluZyI6eyIkaWQiOiI1OCIsIlRvcCI6MC4wLCJMZWZ0IjowLjAsIlJpZ2h0IjowLjAsIkJvdHRvbSI6MC4wfSwiQmFja2dyb3VuZCI6eyIkaWQiOiI1OSIsIkNvbG9yIjp7IiRpZCI6IjYwIiwiQSI6MCwiUiI6MjU1LCJHIjoyNTUsIkIiOjI1NX19LCJJc1Zpc2libGUiOnRydWUsIldpZHRoIjowLjAsIkhlaWdodCI6MC4wLCJCb3JkZXJTdHlsZSI6eyIkaWQiOiI2MSIsIkxpbmVDb2xvciI6bnVsbCwiTGluZVdlaWdodCI6MC4wLCJMaW5lVHlwZSI6MCwiUGFyZW50U3R5bGUiOm51bGx9LCJQYXJlbnRTdHlsZSI6bnVsbH0sIkRhdGVTdHlsZSI6eyIkaWQiOiI2MiIsIkZvbnRTZXR0aW5ncyI6eyIkaWQiOiI2MyIsIkZvbnRTaXplIjoxMCwiRm9udE5hbWUiOiJDYWxpYnJpIiwiSXNCb2xkIjpmYWxzZSwiSXNJdGFsaWMiOmZhbHNlLCJJc1VuZGVybGluZWQiOmZhbHNlLCJQYXJlbnRTdHlsZSI6bnVsbH0sIkF1dG9TaXplIjowLCJGb3JlZ3JvdW5kIjp7IiRpZCI6IjY0IiwiQ29sb3IiOnsiJGlkIjoiNjUiLCJBIjoyNTUsIlIiOjE0LCJHIjo0MCwiQiI6NjV9fSwiTWF4V2lkdGgiOjIwMC4wLCJNYXhIZWlnaHQiOiJJbmZpbml0eSIsIlNtYXJ0Rm9yZWdyb3VuZElzQWN0aXZlIjpmYWxzZSwiSG9yaXpvbnRhbEFsaWdubWVudCI6MSwiVmVydGljYWxBbGlnbm1lbnQiOjEsIlNtYXJ0Rm9yZWdyb3VuZCI6bnVsbCwiQmFja2dyb3VuZEZpbGxUeXBlIjowLCJNYXJnaW4iOnsiJGlkIjoiNjYiLCJUb3AiOjAuMCwiTGVmdCI6MC4wLCJSaWdodCI6MC4wLCJCb3R0b20iOjAuMH0sIlBhZGRpbmciOnsiJGlkIjoiNjciLCJUb3AiOjAuMCwiTGVmdCI6MC4wLCJSaWdodCI6MC4wLCJCb3R0b20iOjAuMH0sIkJhY2tncm91bmQiOnsiJGlkIjoiNjgiLCJDb2xvciI6eyIkaWQiOiI2OSIsIkEiOjAsIlIiOjI1NSwiRyI6MjU1LCJCIjoyNTV9fSwiSXNWaXNpYmxlIjpmYWxzZSwiV2lkdGgiOjAuMCwiSGVpZ2h0IjowLjAsIkJvcmRlclN0eWxlIjp7IiRpZCI6IjcwIiwiTGluZUNvbG9yIjpudWxsLCJMaW5lV2VpZ2h0IjowLjAsIkxpbmVUeXBlIjowLCJQYXJlbnRTdHlsZSI6bnVsbH0sIlBhcmVudFN0eWxlIjpudWxsfSwiRGF0ZUZvcm1hdCI6eyIkaWQiOiI3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3MiIsIkZvcm1hdCI6MCwiSXNWaXNpYmxlIjpmYWxzZSwiTGFzdEtub3duVmlzaWJpbGl0eVN0YXRlIjpmYWxzZX0sIklzVmlzaWJsZSI6dHJ1ZSwiUGFyZW50U3R5bGUiOm51bGx9LCJJbmRleCI6MSwiUGVyY2VudGFnZUNvbXBsZXRlIjoxMDAuMCwiUG9zaXRpb24iOnsiUmF0aW8iOjAuMCwiSXNDdXN0b20iOmZhbHNlfSwiRGF0ZUZvcm1hdCI6eyIkcmVmIjoiNzEifSwiV2Vla051bWJlcmluZyI6eyIkaWQiOiI3MyIsIkZvcm1hdCI6MCwiSXNWaXNpYmxlIjpmYWxzZSwiTGFzdEtub3duVmlzaWJpbGl0eVN0YXRlIjpmYWxzZX0sIkJhc2VsaW5lRGF0YSI6eyIkaWQiOiI3NCIsIkRhdGUiOiIyMDI1LTA4LTAxVDAwOjAwOjAwIn0sIlJlbGF0ZWRUYXNrSWQiOiI4MDNkNDljMy01MDIwLTQzYTItYTMyZC0wZWZlNjEwNWM3MmQiLCJJZCI6IjY5M2UxYzE4LWE1MTQtNDk0NC1hMWQyLWYyZDVmZDFjYzhiMSIsIkltcG9ydElkIjoiIiwiVGl0bGUiOiJGaXhlZCBTaGllbGRpbmcgQ29uc3RydWN0aW9uIENvbXBsZXRlIiwiTm90ZSI6bnVsbCwiSHlwZXJsaW5rIjp7IiRpZCI6Ijc1IiwiQWRkcmVzcyI6IiIsIlN1YkFkZHJlc3MiOiIifSwiSXNDaGFuZ2VkIjpmYWxzZSwiSXNOZXciOmZhbHNlfV0sIlRhc2tEZWZpbml0aW9uIjp7IiRpZCI6Ijc2IiwiR3JvdXBOYW1lIjpudWxsLCJTdGFydERhdGUiOiIyMDI1LTAxLTAxVDAwOjAwOjAwIiwiRW5kRGF0ZSI6IjIwMjUtMDgtMDFUMjM6NTk6MDAiLCJQZXJjZW50YWdlQ29tcGxldGUiOjEwMC4wLCJTdHlsZSI6eyIkaWQiOiI3NyIsIlNoYXBlIjo0LCJTaGFwZVRoaWNrbmVzcyI6MSwiRHVyYXRpb25Gb3JtYXQiOjAsIkluY2x1ZGVOb25Xb3JraW5nRGF5c0luRHVyYXRpb24iOmZhbHNlLCJQZXJjZW50YWdlQ29tcGxldGVTdHlsZSI6eyIkaWQiOiI3OCIsIkZvbnRTZXR0aW5ncyI6eyIkaWQiOiI3OSIsIkZvbnRTaXplIjoxMCwiRm9udE5hbWUiOiJDYWxpYnJpIiwiSXNCb2xkIjpmYWxzZSwiSXNJdGFsaWMiOmZhbHNlLCJJc1VuZGVybGluZWQiOmZhbHNlLCJQYXJlbnRTdHlsZSI6bnVsbH0sIkF1dG9TaXplIjowLCJGb3JlZ3JvdW5kIjp7IiRpZCI6IjgwIiwiQ29sb3IiOnsiJGlkIjoiODEiLCJBIjoyNTUsIlIiOjAsIkciOjExNCwiQiI6MTg4fX0sIk1heFdpZHRoIjoyMDAuMCwiTWF4SGVpZ2h0IjoiSW5maW5pdHkiLCJTbWFydEZvcmVncm91bmRJc0FjdGl2ZSI6ZmFsc2UsIkhvcml6b250YWxBbGlnbm1lbnQiOjEsIlZlcnRpY2FsQWxpZ25tZW50IjoxLCJTbWFydEZvcmVncm91bmQiOm51bGwsIkJhY2tncm91bmRGaWxsVHlwZSI6MCwiTWFyZ2luIjp7IiRpZCI6IjgyIiwiVG9wIjowLjAsIkxlZnQiOjAuMCwiUmlnaHQiOjAuMCwiQm90dG9tIjowLjB9LCJQYWRkaW5nIjp7IiRpZCI6IjgzIiwiVG9wIjowLjAsIkxlZnQiOjAuMCwiUmlnaHQiOjAuMCwiQm90dG9tIjowLjB9LCJCYWNrZ3JvdW5kIjp7IiRpZCI6Ijg0IiwiQ29sb3IiOnsiJGlkIjoiODUiLCJBIjo4OSwiUiI6MjYsIkciOjE3MCwiQiI6NjZ9fSwiSXNWaXNpYmxlIjp0cnVlLCJXaWR0aCI6MC4wLCJIZWlnaHQiOjAuMCwiQm9yZGVyU3R5bGUiOnsiJGlkIjoiODYiLCJMaW5lQ29sb3IiOm51bGwsIkxpbmVXZWlnaHQiOjAuMCwiTGluZVR5cGUiOjAsIlBhcmVudFN0eWxlIjpudWxsfSwiUGFyZW50U3R5bGUiOm51bGx9LCJEdXJhdGlvblN0eWxlIjp7IiRpZCI6Ijg3IiwiRm9udFNldHRpbmdzIjp7IiRpZCI6Ijg4IiwiRm9udFNpemUiOjEwLCJGb250TmFtZSI6IkNhbGlicmkiLCJJc0JvbGQiOmZhbHNlLCJJc0l0YWxpYyI6ZmFsc2UsIklzVW5kZXJsaW5lZCI6ZmFsc2UsIlBhcmVudFN0eWxlIjpudWxsfSwiQXV0b1NpemUiOjAsIkZvcmVncm91bmQiOnsiJGlkIjoiODkiLCJDb2xvciI6eyIkaWQiOiI5MC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kxIiwiVG9wIjowLjAsIkxlZnQiOjAuMCwiUmlnaHQiOjAuMCwiQm90dG9tIjowLjB9LCJQYWRkaW5nIjp7IiRpZCI6IjkyIiwiVG9wIjowLjAsIkxlZnQiOjAuMCwiUmlnaHQiOjAuMCwiQm90dG9tIjowLjB9LCJCYWNrZ3JvdW5kIjp7IiRpZCI6IjkzIiwiQ29sb3IiOnsiJGlkIjoiOTQiLCJBIjoyNTUsIlIiOjIzNywiRyI6MTI1LCJCIjo0OX19LCJJc1Zpc2libGUiOnRydWUsIldpZHRoIjowLjAsIkhlaWdodCI6MC4wLCJCb3JkZXJTdHlsZSI6eyIkaWQiOiI5NSIsIkxpbmVDb2xvciI6bnVsbCwiTGluZVdlaWdodCI6MC4wLCJMaW5lVHlwZSI6MCwiUGFyZW50U3R5bGUiOm51bGx9LCJQYXJlbnRTdHlsZSI6bnVsbH0sIkhvcml6b250YWxDb25uZWN0b3JTdHlsZSI6eyIkaWQiOiI5NiIsIkxpbmVDb2xvciI6eyIkaWQiOiI5NyIsIiR0eXBlIjoiTkxSRS5Db21tb24uRG9tLlNvbGlkQ29sb3JCcnVzaCwgTkxSRS5Db21tb24iLCJDb2xvciI6eyIkaWQiOiI5OCIsIkEiOjI1NSwiUiI6MCwiRyI6MCwiQiI6MH19LCJMaW5lV2VpZ2h0IjowLjAsIkxpbmVUeXBlIjowLCJQYXJlbnRTdHlsZSI6bnVsbH0sIlZlcnRpY2FsQ29ubmVjdG9yU3R5bGUiOnsiJGlkIjoiOTkiLCJMaW5lQ29sb3IiOnsiJGlkIjoiMTAwIiwiJHR5cGUiOiJOTFJFLkNvbW1vbi5Eb20uU29saWRDb2xvckJydXNoLCBOTFJFLkNvbW1vbiIsIkNvbG9yIjp7IiRpZCI6IjEwMS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EwMiIsIlNoYXBlU3R5bGUiOnsiJGlkIjoiMTAzIiwiTWFyZ2luIjp7IiRpZCI6IjEwNCIsIlRvcCI6MC4wLCJMZWZ0IjowLjAsIlJpZ2h0IjowLjAsIkJvdHRvbSI6MC4wfSwiUGFkZGluZyI6eyIkaWQiOiIxMDUiLCJUb3AiOjAuMCwiTGVmdCI6MC4wLCJSaWdodCI6MC4wLCJCb3R0b20iOjAuMH0sIkJhY2tncm91bmQiOnsiJGlkIjoiMTA2IiwiQ29sb3IiOnsiJGlkIjoiMTA3IiwiQSI6MTUzLCJSIjowLCJHIjowLCJCIjowfX0sIklzVmlzaWJsZSI6dHJ1ZSwiV2lkdGgiOjAuMCwiSGVpZ2h0IjowLjAsIkJvcmRlclN0eWxlIjpudWxsLCJQYXJlbnRTdHlsZSI6bnVsbH0sIk1hcmdpbiI6eyIkaWQiOiIxMDgiLCJUb3AiOjAuMCwiTGVmdCI6MC4wLCJSaWdodCI6MC4wLCJCb3R0b20iOjAuMH0sIlBhZGRpbmciOnsiJGlkIjoiMTA5IiwiVG9wIjowLjAsIkxlZnQiOjAuMCwiUmlnaHQiOjAuMCwiQm90dG9tIjowLjB9LCJCYWNrZ3JvdW5kIjpudWxsLCJJc1Zpc2libGUiOnRydWUsIldpZHRoIjowLjAsIkhlaWdodCI6MC4wLCJCb3JkZXJTdHlsZSI6bnVsbCwiUGFyZW50U3R5bGUiOm51bGx9LCJTaGFwZVN0eWxlIjp7IiRpZCI6IjExMCIsIk1hcmdpbiI6eyIkaWQiOiIxMTEiLCJUb3AiOjAuMCwiTGVmdCI6NC4wLCJSaWdodCI6NC4wLCJCb3R0b20iOjAuMH0sIlBhZGRpbmciOnsiJGlkIjoiMTEyIiwiVG9wIjowLjAsIkxlZnQiOjAuMCwiUmlnaHQiOjAuMCwiQm90dG9tIjowLjB9LCJCYWNrZ3JvdW5kIjp7IiRpZCI6IjExMyIsIkNvbG9yIjp7IiRpZCI6IjExNCIsIkEiOjI1NSwiUiI6MCwiRyI6MTE0LCJCIjoxODh9fSwiSXNWaXNpYmxlIjp0cnVlLCJXaWR0aCI6MC4wLCJIZWlnaHQiOjE2LjAsIkJvcmRlclN0eWxlIjp7IiRpZCI6IjExNSIsIkxpbmVDb2xvciI6eyIkaWQiOiIxMTYiLCIkdHlwZSI6Ik5MUkUuQ29tbW9uLkRvbS5Tb2xpZENvbG9yQnJ1c2gsIE5MUkUuQ29tbW9uIiwiQ29sb3IiOnsiJGlkIjoiMTE3IiwiQSI6MjU1LCJSIjoyMzQsIkciOjIyLCJCIjozMH19LCJMaW5lV2VpZ2h0IjowLjAsIkxpbmVUeXBlIjowLCJQYXJlbnRTdHlsZSI6bnVsbH0sIlBhcmVudFN0eWxlIjpudWxsfSwiVGl0bGVTdHlsZSI6eyIkaWQiOiIxMTgiLCJGb250U2V0dGluZ3MiOnsiJGlkIjoiMTE5IiwiRm9udFNpemUiOjEyLCJGb250TmFtZSI6IkNhbGlicmkiLCJJc0JvbGQiOnRydWUsIklzSXRhbGljIjpmYWxzZSwiSXNVbmRlcmxpbmVkIjpmYWxzZSwiUGFyZW50U3R5bGUiOm51bGx9LCJBdXRvU2l6ZSI6MCwiRm9yZWdyb3VuZCI6eyIkaWQiOiIxMjAiLCJDb2xvciI6eyIkaWQiOiIxMjEiLCJBIjoyNTUsIlIiOjI1NSwiRyI6MjU1LCJCIjoyNTV9fSwiTWF4V2lkdGgiOjIwMC4wLCJNYXhIZWlnaHQiOiJJbmZpbml0eSIsIlNtYXJ0Rm9yZWdyb3VuZElzQWN0aXZlIjpmYWxzZSwiSG9yaXpvbnRhbEFsaWdubWVudCI6MSwiVmVydGljYWxBbGlnbm1lbnQiOjEsIlNtYXJ0Rm9yZWdyb3VuZCI6bnVsbCwiQmFja2dyb3VuZEZpbGxUeXBlIjowLCJNYXJnaW4iOnsiJGlkIjoiMTIyIiwiVG9wIjowLjAsIkxlZnQiOjAuMCwiUmlnaHQiOjAuMCwiQm90dG9tIjowLjB9LCJQYWRkaW5nIjp7IiRpZCI6IjEyMyIsIlRvcCI6MC4wLCJMZWZ0IjowLjAsIlJpZ2h0IjowLjAsIkJvdHRvbSI6MC4wfSwiQmFja2dyb3VuZCI6eyIkaWQiOiIxMjQiLCJDb2xvciI6eyIkaWQiOiIxMjUiLCJBIjowLCJSIjoyNTUsIkciOjI1NSwiQiI6MjU1fX0sIklzVmlzaWJsZSI6dHJ1ZSwiV2lkdGgiOjAuMCwiSGVpZ2h0IjowLjAsIkJvcmRlclN0eWxlIjp7IiRpZCI6IjEyNiIsIkxpbmVDb2xvciI6bnVsbCwiTGluZVdlaWdodCI6MC4wLCJMaW5lVHlwZSI6MCwiUGFyZW50U3R5bGUiOm51bGx9LCJQYXJlbnRTdHlsZSI6bnVsbH0sIkRhdGVTdHlsZSI6eyIkaWQiOiIxMjciLCJGb250U2V0dGluZ3MiOnsiJGlkIjoiMTI4IiwiRm9udFNpemUiOjEwLCJGb250TmFtZSI6IkNhbGlicmkiLCJJc0JvbGQiOmZhbHNlLCJJc0l0YWxpYyI6ZmFsc2UsIklzVW5kZXJsaW5lZCI6ZmFsc2UsIlBhcmVudFN0eWxlIjpudWxsfSwiQXV0b1NpemUiOjAsIkZvcmVncm91bmQiOnsiJGlkIjoiMTI5IiwiQ29sb3IiOnsiJGlkIjoiMTMw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zMSIsIlRvcCI6MC4wLCJMZWZ0IjowLjAsIlJpZ2h0IjowLjAsIkJvdHRvbSI6MC4wfSwiUGFkZGluZyI6eyIkaWQiOiIxMzIiLCJUb3AiOjAuMCwiTGVmdCI6MC4wLCJSaWdodCI6MC4wLCJCb3R0b20iOjAuMH0sIkJhY2tncm91bmQiOnsiJGlkIjoiMTMzIiwiQ29sb3IiOnsiJGlkIjoiMTM0IiwiQSI6MCwiUiI6MjU1LCJHIjoyNTUsIkIiOjI1NX19LCJJc1Zpc2libGUiOnRydWUsIldpZHRoIjowLjAsIkhlaWdodCI6MC4wLCJCb3JkZXJTdHlsZSI6eyIkaWQiOiIxMzUiLCJMaW5lQ29sb3IiOm51bGwsIkxpbmVXZWlnaHQiOjAuMCwiTGluZVR5cGUiOjAsIlBhcmVudFN0eWxlIjpudWxsfSwiUGFyZW50U3R5bGUiOm51bGx9LCJEYXRlRm9ybWF0Ijp7IiRpZCI6IjEz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zciLCJGb3JtYXQiOjAsIklzVmlzaWJsZSI6ZmFsc2UsIkxhc3RLbm93blZpc2liaWxpdHlTdGF0ZSI6ZmFsc2V9LCJJc1Zpc2libGUiOnRydWUsIlBhcmVudFN0eWxlIjpudWxsfSwiSW5kZXgiOjAsIlNtYXJ0RHVyYXRpb25BY3RpdmF0ZWQiOmZhbHNlLCJEYXRlRm9ybWF0Ijp7IiRyZWYiOiIxMzYifSwiV2Vla051bWJlcmluZyI6eyIkaWQiOiIxMzgiLCJGb3JtYXQiOjAsIklzVmlzaWJsZSI6ZmFsc2UsIkxhc3RLbm93blZpc2liaWxpdHlTdGF0ZSI6ZmFsc2V9LCJCYXNlbGluZURhdGEiOnsiJGlkIjoiMTM5IiwiU3RhcnREYXRlIjoiMjAyNS0wMS0wMVQwMDowMDowMCIsIkVuZERhdGUiOiIyMDI1LTA4LTAxVDIzOjU5OjAwIn0sIklkIjoiODAzZDQ5YzMtNTAyMC00M2EyLWEzMmQtMGVmZTYxMDVjNzJkIiwiSW1wb3J0SWQiOiIxMyIsIlRpdGxlIjoiQ29uc3RydWN0aW9uIiwiTm90ZSI6bnVsbCwiSHlwZXJsaW5rIjp7IiRpZCI6IjE0MCIsIkFkZHJlc3MiOiIiLCJTdWJBZGRyZXNzIjoiIn0sIklzQ2hhbmdlZCI6ZmFsc2UsIklzTmV3IjpmYWxzZX19XSwiX21pbGVzdG9uZXMiOltdLCJJZCI6IjAwMDAwMDAwLTAwMDAtMDAwMC0wMDAwLTAwMDAwMDAwMDAwMCIsIklzU2luZ2xlSXRlbVJvdyI6dHJ1ZX1dLCJJbmRleCI6MSwiSWQiOiI2OWFmM2UyNy1kMTZiLTRmYmQtYmE1MC05MWRiYjM1NWZmMWMiLCJIZWFkZXJUZXh0IjoiRml4ZWQgU2hpZWxkaW5nIiwiSXNEZWZhdWx0IjpmYWxzZSwiU3R5bGUiOnsiJGlkIjoiMTQxIiwiSGVhZGVyU3R5bGUiOnsiJGlkIjoiMTQyIiwiVGV4dFN0eWxlIjp7IiRpZCI6IjE0MyIsIkZvbnRTZXR0aW5ncyI6eyIkaWQiOiIxNDQiLCJGb250U2l6ZSI6MTAsIkZvbnROYW1lIjoiQ2FsaWJyaSIsIklzQm9sZCI6dHJ1ZSwiSXNJdGFsaWMiOmZhbHNlLCJJc1VuZGVybGluZWQiOmZhbHNlLCJQYXJlbnRTdHlsZSI6bnVsbH0sIkF1dG9TaXplIjoyLCJGb3JlZ3JvdW5kIjp7IiRpZCI6IjE0NSIsIkNvbG9yIjp7IiRpZCI6IjE0NiIsIkEiOjI1NSwiUiI6MCwiRyI6MCwiQiI6MH19LCJNYXhXaWR0aCI6NjYuMCwiTWF4SGVpZ2h0IjoiSW5maW5pdHkiLCJTbWFydEZvcmVncm91bmRJc0FjdGl2ZSI6ZmFsc2UsIkhvcml6b250YWxBbGlnbm1lbnQiOjAsIlZlcnRpY2FsQWxpZ25tZW50IjowLCJTbWFydEZvcmVncm91bmQiOm51bGwsIkJhY2tncm91bmRGaWxsVHlwZSI6MCwiTWFyZ2luIjp7IiRpZCI6IjE0NyIsIlRvcCI6MC4wLCJMZWZ0IjowLjAsIlJpZ2h0IjowLjAsIkJvdHRvbSI6MC4wfSwiUGFkZGluZyI6eyIkaWQiOiIxNDgiLCJUb3AiOjAuMCwiTGVmdCI6MC4wLCJSaWdodCI6MC4wLCJCb3R0b20iOjAuMH0sIkJhY2tncm91bmQiOnsiJGlkIjoiMTQ5IiwiQ29sb3IiOnsiJGlkIjoiMTUwIiwiQSI6MjU1LCJSIjowLCJHIjowLCJCIjowfX0sIklzVmlzaWJsZSI6dHJ1ZSwiV2lkdGgiOjAuMCwiSGVpZ2h0IjowLjAsIkJvcmRlclN0eWxlIjpudWxsLCJQYXJlbnRTdHlsZSI6bnVsbH0sIlJlY3RhbmdsZVN0eWxlIjp7IiRpZCI6IjE1MSIsIk1hcmdpbiI6eyIkaWQiOiIxNTIiLCJUb3AiOjAuMCwiTGVmdCI6MC4wLCJSaWdodCI6MC4wLCJCb3R0b20iOjAuMH0sIlBhZGRpbmciOnsiJGlkIjoiMTUzIiwiVG9wIjowLjAsIkxlZnQiOjAuMCwiUmlnaHQiOjAuMCwiQm90dG9tIjowLjB9LCJCYWNrZ3JvdW5kIjp7IiRpZCI6IjE1NCIsIkNvbG9yIjp7IiRpZCI6IjE1NSIsIkEiOjYzLCJSIjoyLCJHIjoxNzgsIkIiOjIzOH19LCJJc1Zpc2libGUiOnRydWUsIldpZHRoIjowLjAsIkhlaWdodCI6MC4wLCJCb3JkZXJTdHlsZSI6eyIkaWQiOiIxNTYiLCJMaW5lQ29sb3IiOnsiJGlkIjoiMTU3IiwiJHR5cGUiOiJOTFJFLkNvbW1vbi5Eb20uU29saWRDb2xvckJydXNoLCBOTFJFLkNvbW1vbiIsIkNvbG9yIjp7IiRpZCI6IjE1OCIsIkEiOjI1NSwiUiI6MjU1LCJHIjowLCJCIjowfX0sIkxpbmVXZWlnaHQiOjAuMCwiTGluZVR5cGUiOjAsIlBhcmVudFN0eWxlIjpudWxsfSwiUGFyZW50U3R5bGUiOm51bGx9LCJNYXJnaW4iOnsiJGlkIjoiMTU5IiwiVG9wIjowLjAsIkxlZnQiOjAuMCwiUmlnaHQiOjAuMCwiQm90dG9tIjowLjB9LCJQYWRkaW5nIjp7IiRpZCI6IjE2MCIsIlRvcCI6MC4wLCJMZWZ0IjowLjAsIlJpZ2h0IjowLjAsIkJvdHRvbSI6MC4wfSwiQmFja2dyb3VuZCI6bnVsbCwiSXNWaXNpYmxlIjp0cnVlLCJXaWR0aCI6MC4wLCJIZWlnaHQiOjAuMCwiQm9yZGVyU3R5bGUiOm51bGwsIlBhcmVudFN0eWxlIjpudWxsfSwiQmFja2dyb3VuZFN0eWxlIjp7IiRpZCI6IjE2MSIsIk1hcmdpbiI6eyIkaWQiOiIxNjIiLCJUb3AiOjAuMCwiTGVmdCI6MC4wLCJSaWdodCI6MC4wLCJCb3R0b20iOjAuMH0sIlBhZGRpbmciOnsiJGlkIjoiMTYzIiwiVG9wIjowLjAsIkxlZnQiOjAuMCwiUmlnaHQiOjAuMCwiQm90dG9tIjowLjB9LCJCYWNrZ3JvdW5kIjp7IiRpZCI6IjE2NCIsIkNvbG9yIjp7IiRpZCI6IjE2NSIsIkEiOjUxLCJSIjoyMzIsIkciOjIzMiwiQiI6MjMyfX0sIklzVmlzaWJsZSI6dHJ1ZSwiV2lkdGgiOjAuMCwiSGVpZ2h0IjowLjAsIkJvcmRlclN0eWxlIjp7IiRpZCI6IjE2NiIsIkxpbmVDb2xvciI6eyIkaWQiOiIxNjciLCIkdHlwZSI6Ik5MUkUuQ29tbW9uLkRvbS5Tb2xpZENvbG9yQnJ1c2gsIE5MUkUuQ29tbW9uIiwiQ29sb3IiOnsiJGlkIjoiMTY4IiwiQSI6MjU1LCJSIjoxMTUsIkciOjExNSwiQiI6MTE1fX0sIkxpbmVXZWlnaHQiOjIuMCwiTGluZVR5cGUiOjAsIlBhcmVudFN0eWxlIjpudWxsfSwiUGFyZW50U3R5bGUiOm51bGx9LCJNYXJnaW4iOnsiJGlkIjoiMTY5IiwiVG9wIjowLjAsIkxlZnQiOjAuMCwiUmlnaHQiOjAuMCwiQm90dG9tIjowLjB9LCJQYWRkaW5nIjp7IiRpZCI6IjE3MCIsIlRvcCI6MC4wLCJMZWZ0IjowLjAsIlJpZ2h0IjowLjAsIkJvdHRvbSI6MC4wfSwiSXNWaXNpYmxlIjp0cnVlLCJXaWR0aCI6MC4wLCJIZWlnaHQiOjAuMCwiQm9yZGVyU3R5bGUiOnsiJGlkIjoiMTcxIiwiTGluZUNvbG9yIjpudWxsLCJMaW5lV2VpZ2h0IjowLjAsIkxpbmVUeXBlIjowLCJQYXJlbnRTdHlsZSI6bnVsbH0sIlBhcmVudFN0eWxlIjpudWxsfX0seyIkaWQiOiIxNzIiLCJfcm93cyI6W3siJGlkIjoiMTczIiwiX3Rhc2tzIjpbeyIkaWQiOiIxNzQiLCJfYXR0YWNoZWRNaWxlc3RvbmVzIjpbXSwiVGFza0RlZmluaXRpb24iOnsiJGlkIjoiMTc1IiwiR3JvdXBOYW1lIjpudWxsLCJTdGFydERhdGUiOiIyMDI1LTAxLTAxVDAwOjAwOjAwIiwiRW5kRGF0ZSI6IjIwMjUtMDgtMzFUMjM6NTk6MDBaIiwiUGVyY2VudGFnZUNvbXBsZXRlIjo5MC4wLCJTdHlsZSI6eyIkaWQiOiIxNzYiLCJTaGFwZSI6NCwiU2hhcGVUaGlja25lc3MiOjEsIkR1cmF0aW9uRm9ybWF0IjowLCJJbmNsdWRlTm9uV29ya2luZ0RheXNJbkR1cmF0aW9uIjpmYWxzZSwiUGVyY2VudGFnZUNvbXBsZXRlU3R5bGUiOnsiJGlkIjoiMTc3IiwiRm9udFNldHRpbmdzIjp7IiRpZCI6IjE3OCIsIkZvbnRTaXplIjoxMCwiRm9udE5hbWUiOiJDYWxpYnJpIiwiSXNCb2xkIjpmYWxzZSwiSXNJdGFsaWMiOmZhbHNlLCJJc1VuZGVybGluZWQiOmZhbHNlLCJQYXJlbnRTdHlsZSI6bnVsbH0sIkF1dG9TaXplIjowLCJGb3JlZ3JvdW5kIjp7IiRpZCI6IjE3OSIsIkNvbG9yIjp7IiRpZCI6IjE4MCIsIkEiOjI1NSwiUiI6MjMyLCJHIjoyMzIsIkIiOjIzMn19LCJNYXhXaWR0aCI6MjAwLjAsIk1heEhlaWdodCI6IkluZmluaXR5IiwiU21hcnRGb3JlZ3JvdW5kSXNBY3RpdmUiOmZhbHNlLCJIb3Jpem9udGFsQWxpZ25tZW50IjowLCJWZXJ0aWNhbEFsaWdubWVudCI6MSwiU21hcnRGb3JlZ3JvdW5kIjpudWxsLCJCYWNrZ3JvdW5kRmlsbFR5cGUiOjAsIk1hcmdpbiI6eyIkaWQiOiIxODEiLCJUb3AiOjAuMCwiTGVmdCI6MC4wLCJSaWdodCI6MC4wLCJCb3R0b20iOjAuMH0sIlBhZGRpbmciOnsiJGlkIjoiMTgyIiwiVG9wIjowLjAsIkxlZnQiOjAuMCwiUmlnaHQiOjAuMCwiQm90dG9tIjowLjB9LCJCYWNrZ3JvdW5kIjp7IiRpZCI6IjE4MyIsIkNvbG9yIjp7IiRpZCI6IjE4NCIsIkEiOjg5LCJSIjowLCJHIjowLCJCIjowfX0sIklzVmlzaWJsZSI6dHJ1ZSwiV2lkdGgiOjAuMCwiSGVpZ2h0IjowLjAsIkJvcmRlclN0eWxlIjp7IiRpZCI6IjE4NSIsIkxpbmVDb2xvciI6bnVsbCwiTGluZVdlaWdodCI6MC4wLCJMaW5lVHlwZSI6MCwiUGFyZW50U3R5bGUiOm51bGx9LCJQYXJlbnRTdHlsZSI6bnVsbH0sIkR1cmF0aW9uU3R5bGUiOnsiJGlkIjoiMTg2IiwiRm9udFNldHRpbmdzIjp7IiRpZCI6IjE4NyIsIkZvbnRTaXplIjoxMCwiRm9udE5hbWUiOiJDYWxpYnJpIiwiSXNCb2xkIjpmYWxzZSwiSXNJdGFsaWMiOmZhbHNlLCJJc1VuZGVybGluZWQiOmZhbHNlLCJQYXJlbnRTdHlsZSI6bnVsbH0sIkF1dG9TaXplIjowLCJGb3JlZ3JvdW5kIjp7IiRpZCI6IjE4OCIsIkNvbG9yIjp7IiRpZCI6IjE4OS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E5MCIsIlRvcCI6MC4wLCJMZWZ0IjowLjAsIlJpZ2h0IjowLjAsIkJvdHRvbSI6MC4wfSwiUGFkZGluZyI6eyIkaWQiOiIxOTEiLCJUb3AiOjAuMCwiTGVmdCI6MC4wLCJSaWdodCI6MC4wLCJCb3R0b20iOjAuMH0sIkJhY2tncm91bmQiOnsiJGlkIjoiMTkyIiwiQ29sb3IiOnsiJGlkIjoiMTkzIiwiQSI6MjU1LCJSIjoyMzcsIkciOjEyNSwiQiI6NDl9fSwiSXNWaXNpYmxlIjp0cnVlLCJXaWR0aCI6MC4wLCJIZWlnaHQiOjAuMCwiQm9yZGVyU3R5bGUiOnsiJGlkIjoiMTk0IiwiTGluZUNvbG9yIjpudWxsLCJMaW5lV2VpZ2h0IjowLjAsIkxpbmVUeXBlIjowLCJQYXJlbnRTdHlsZSI6bnVsbH0sIlBhcmVudFN0eWxlIjpudWxsfSwiSG9yaXpvbnRhbENvbm5lY3RvclN0eWxlIjp7IiRpZCI6IjE5NSIsIkxpbmVDb2xvciI6eyIkaWQiOiIxOTYiLCIkdHlwZSI6Ik5MUkUuQ29tbW9uLkRvbS5Tb2xpZENvbG9yQnJ1c2gsIE5MUkUuQ29tbW9uIiwiQ29sb3IiOnsiJGlkIjoiMTk3IiwiQSI6MjU1LCJSIjowLCJHIjowLCJCIjowfX0sIkxpbmVXZWlnaHQiOjAuMCwiTGluZVR5cGUiOjAsIlBhcmVudFN0eWxlIjpudWxsfSwiVmVydGljYWxDb25uZWN0b3JTdHlsZSI6eyIkaWQiOiIxOTgiLCJMaW5lQ29sb3IiOnsiJGlkIjoiMTk5IiwiJHR5cGUiOiJOTFJFLkNvbW1vbi5Eb20uU29saWRDb2xvckJydXNoLCBOTFJFLkNvbW1vbiIsIkNvbG9yIjp7IiRpZCI6IjIwMC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CYXNlbGluZVN0eWxlIjp7IiRpZCI6IjIwMSIsIlNoYXBlU3R5bGUiOnsiJGlkIjoiMjAyIiwiTWFyZ2luIjp7IiRpZCI6IjIwMyIsIlRvcCI6MC4wLCJMZWZ0IjowLjAsIlJpZ2h0IjowLjAsIkJvdHRvbSI6MC4wfSwiUGFkZGluZyI6eyIkaWQiOiIyMDQiLCJUb3AiOjAuMCwiTGVmdCI6MC4wLCJSaWdodCI6MC4wLCJCb3R0b20iOjAuMH0sIkJhY2tncm91bmQiOnsiJGlkIjoiMjA1IiwiQ29sb3IiOnsiJGlkIjoiMjA2IiwiQSI6MTUzLCJSIjowLCJHIjowLCJCIjowfX0sIklzVmlzaWJsZSI6dHJ1ZSwiV2lkdGgiOjAuMCwiSGVpZ2h0IjowLjAsIkJvcmRlclN0eWxlIjpudWxsLCJQYXJlbnRTdHlsZSI6bnVsbH0sIk1hcmdpbiI6eyIkaWQiOiIyMDciLCJUb3AiOjAuMCwiTGVmdCI6MC4wLCJSaWdodCI6MC4wLCJCb3R0b20iOjAuMH0sIlBhZGRpbmciOnsiJGlkIjoiMjA4IiwiVG9wIjowLjAsIkxlZnQiOjAuMCwiUmlnaHQiOjAuMCwiQm90dG9tIjowLjB9LCJCYWNrZ3JvdW5kIjpudWxsLCJJc1Zpc2libGUiOnRydWUsIldpZHRoIjowLjAsIkhlaWdodCI6MC4wLCJCb3JkZXJTdHlsZSI6bnVsbCwiUGFyZW50U3R5bGUiOm51bGx9LCJTaGFwZVN0eWxlIjp7IiRpZCI6IjIwOSIsIk1hcmdpbiI6eyIkaWQiOiIyMTAiLCJUb3AiOjAuMCwiTGVmdCI6NC4wLCJSaWdodCI6NC4wLCJCb3R0b20iOjAuMH0sIlBhZGRpbmciOnsiJGlkIjoiMjExIiwiVG9wIjowLjAsIkxlZnQiOjAuMCwiUmlnaHQiOjAuMCwiQm90dG9tIjowLjB9LCJCYWNrZ3JvdW5kIjp7IiRpZCI6IjIxMiIsIkNvbG9yIjp7IiRpZCI6IjIxMyIsIkEiOjI1NSwiUiI6MCwiRyI6MTE0LCJCIjoxODh9fSwiSXNWaXNpYmxlIjp0cnVlLCJXaWR0aCI6MC4wLCJIZWlnaHQiOjE2LjAsIkJvcmRlclN0eWxlIjp7IiRpZCI6IjIxNCIsIkxpbmVDb2xvciI6eyIkaWQiOiIyMTUiLCIkdHlwZSI6Ik5MUkUuQ29tbW9uLkRvbS5Tb2xpZENvbG9yQnJ1c2gsIE5MUkUuQ29tbW9uIiwiQ29sb3IiOnsiJGlkIjoiMjE2IiwiQSI6MjU1LCJSIjoyMzQsIkciOjIyLCJCIjozMH19LCJMaW5lV2VpZ2h0IjowLjAsIkxpbmVUeXBlIjowLCJQYXJlbnRTdHlsZSI6bnVsbH0sIlBhcmVudFN0eWxlIjpudWxsfSwiVGl0bGVTdHlsZSI6eyIkaWQiOiIyMTciLCJGb250U2V0dGluZ3MiOnsiJGlkIjoiMjE4IiwiRm9udFNpemUiOjEyLCJGb250TmFtZSI6IkNhbGlicmkiLCJJc0JvbGQiOnRydWUsIklzSXRhbGljIjpmYWxzZSwiSXNVbmRlcmxpbmVkIjpmYWxzZSwiUGFyZW50U3R5bGUiOm51bGx9LCJBdXRvU2l6ZSI6MCwiRm9yZWdyb3VuZCI6eyIkaWQiOiIyMTkiLCJDb2xvciI6eyIkaWQiOiIyMjAiLCJBIjoyNTUsIlIiOjI1NSwiRyI6MjU1LCJCIjoyNTV9fSwiTWF4V2lkdGgiOjIwMC4wLCJNYXhIZWlnaHQiOiJJbmZpbml0eSIsIlNtYXJ0Rm9yZWdyb3VuZElzQWN0aXZlIjpmYWxzZSwiSG9yaXpvbnRhbEFsaWdubWVudCI6MSwiVmVydGljYWxBbGlnbm1lbnQiOjEsIlNtYXJ0Rm9yZWdyb3VuZCI6bnVsbCwiQmFja2dyb3VuZEZpbGxUeXBlIjowLCJNYXJnaW4iOnsiJGlkIjoiMjIxIiwiVG9wIjowLjAsIkxlZnQiOjAuMCwiUmlnaHQiOjAuMCwiQm90dG9tIjowLjB9LCJQYWRkaW5nIjp7IiRpZCI6IjIyMiIsIlRvcCI6MC4wLCJMZWZ0IjowLjAsIlJpZ2h0IjowLjAsIkJvdHRvbSI6MC4wfSwiQmFja2dyb3VuZCI6eyIkaWQiOiIyMjMiLCJDb2xvciI6eyIkaWQiOiIyMjQiLCJBIjowLCJSIjoyNTUsIkciOjI1NSwiQiI6MjU1fX0sIklzVmlzaWJsZSI6dHJ1ZSwiV2lkdGgiOjAuMCwiSGVpZ2h0IjowLjAsIkJvcmRlclN0eWxlIjp7IiRpZCI6IjIyNSIsIkxpbmVDb2xvciI6bnVsbCwiTGluZVdlaWdodCI6MC4wLCJMaW5lVHlwZSI6MCwiUGFyZW50U3R5bGUiOm51bGx9LCJQYXJlbnRTdHlsZSI6bnVsbH0sIkRhdGVTdHlsZSI6eyIkaWQiOiIyMjYiLCJGb250U2V0dGluZ3MiOnsiJGlkIjoiMjI3IiwiRm9udFNpemUiOjEwLCJGb250TmFtZSI6IkNhbGlicmkiLCJJc0JvbGQiOmZhbHNlLCJJc0l0YWxpYyI6ZmFsc2UsIklzVW5kZXJsaW5lZCI6ZmFsc2UsIlBhcmVudFN0eWxlIjpudWxsfSwiQXV0b1NpemUiOjAsIkZvcmVncm91bmQiOnsiJGlkIjoiMjI4IiwiQ29sb3IiOnsiJGlkIjoiMjI5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IzMCIsIlRvcCI6MC4wLCJMZWZ0IjowLjAsIlJpZ2h0IjowLjAsIkJvdHRvbSI6MC4wfSwiUGFkZGluZyI6eyIkaWQiOiIyMzEiLCJUb3AiOjAuMCwiTGVmdCI6MC4wLCJSaWdodCI6MC4wLCJCb3R0b20iOjAuMH0sIkJhY2tncm91bmQiOnsiJGlkIjoiMjMyIiwiQ29sb3IiOnsiJGlkIjoiMjMzIiwiQSI6MCwiUiI6MjU1LCJHIjoyNTUsIkIiOjI1NX19LCJJc1Zpc2libGUiOnRydWUsIldpZHRoIjowLjAsIkhlaWdodCI6MC4wLCJCb3JkZXJTdHlsZSI6eyIkaWQiOiIyMzQiLCJMaW5lQ29sb3IiOm51bGwsIkxpbmVXZWlnaHQiOjAuMCwiTGluZVR5cGUiOjAsIlBhcmVudFN0eWxlIjpudWxsfSwiUGFyZW50U3R5bGUiOm51bGx9LCJEYXRlRm9ybWF0Ijp7IiRpZCI6IjIz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zYiLCJGb3JtYXQiOjAsIklzVmlzaWJsZSI6ZmFsc2UsIkxhc3RLbm93blZpc2liaWxpdHlTdGF0ZSI6ZmFsc2V9LCJJc1Zpc2libGUiOnRydWUsIlBhcmVudFN0eWxlIjpudWxsfSwiSW5kZXgiOjEsIlNtYXJ0RHVyYXRpb25BY3RpdmF0ZWQiOmZhbHNlLCJEYXRlRm9ybWF0Ijp7IiRyZWYiOiIyMzUifSwiV2Vla051bWJlcmluZyI6eyIkaWQiOiIyMzciLCJGb3JtYXQiOjAsIklzVmlzaWJsZSI6ZmFsc2UsIkxhc3RLbm93blZpc2liaWxpdHlTdGF0ZSI6ZmFsc2V9LCJCYXNlbGluZURhdGEiOnsiJGlkIjoiMjM4IiwiU3RhcnREYXRlIjoiMjAyNS0wMS0wMVQwMDowMDowMCIsIkVuZERhdGUiOiIyMDI1LTA4LTMxVDIzOjU5OjAwIn0sIklkIjoiM2EwZjE3YTItMjU3Ny00MWI1LWJiZTYtOWNhNjk4NjE1MWNjIiwiSW1wb3J0SWQiOiIxNSIsIlRpdGxlIjoiRGVzaWduL01mci9Bc3NlbWJsZSIsIk5vdGUiOm51bGwsIkh5cGVybGluayI6eyIkaWQiOiIyMzkiLCJBZGRyZXNzIjoiIiwiU3ViQWRkcmVzcyI6IiJ9LCJJc0NoYW5nZWQiOmZhbHNlLCJJc05ldyI6ZmFsc2V9fSx7IiRpZCI6IjI0MCIsIl9hdHRhY2hlZE1pbGVzdG9uZXMiOltdLCJUYXNrRGVmaW5pdGlvbiI6eyIkaWQiOiIyNDEiLCJHcm91cE5hbWUiOm51bGwsIlN0YXJ0RGF0ZSI6IjIwMjUtMDktMDFUMDA6MDA6MDBaIiwiRW5kRGF0ZSI6IjIwMjYtMDMtMzFUMjM6NTk6MDBaIiwiUGVyY2VudGFnZUNvbXBsZXRlIjpudWxsLCJTdHlsZSI6eyIkaWQiOiIyNDIiLCJTaGFwZSI6NCwiU2hhcGVUaGlja25lc3MiOjEsIkR1cmF0aW9uRm9ybWF0IjowLCJJbmNsdWRlTm9uV29ya2luZ0RheXNJbkR1cmF0aW9uIjpmYWxzZSwiUGVyY2VudGFnZUNvbXBsZXRlU3R5bGUiOnsiJGlkIjoiMjQzIiwiRm9udFNldHRpbmdzIjp7IiRpZCI6IjI0NCIsIkZvbnRTaXplIjoxMCwiRm9udE5hbWUiOiJDYWxpYnJpIiwiSXNCb2xkIjpmYWxzZSwiSXNJdGFsaWMiOmZhbHNlLCJJc1VuZGVybGluZWQiOmZhbHNlLCJQYXJlbnRTdHlsZSI6bnVsbH0sIkF1dG9TaXplIjowLCJGb3JlZ3JvdW5kIjp7IiRpZCI6IjI0NSIsIkNvbG9yIjp7IiRpZCI6IjI0Ni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yNDciLCJUb3AiOjAuMCwiTGVmdCI6MC4wLCJSaWdodCI6MC4wLCJCb3R0b20iOjAuMH0sIlBhZGRpbmciOnsiJGlkIjoiMjQ4IiwiVG9wIjowLjAsIkxlZnQiOjAuMCwiUmlnaHQiOjAuMCwiQm90dG9tIjowLjB9LCJCYWNrZ3JvdW5kIjp7IiRpZCI6IjI0OSIsIkNvbG9yIjp7IiRpZCI6IjI1MCIsIkEiOjg5LCJSIjowLCJHIjowLCJCIjowfX0sIklzVmlzaWJsZSI6dHJ1ZSwiV2lkdGgiOjAuMCwiSGVpZ2h0IjowLjAsIkJvcmRlclN0eWxlIjp7IiRpZCI6IjI1MSIsIkxpbmVDb2xvciI6bnVsbCwiTGluZVdlaWdodCI6MC4wLCJMaW5lVHlwZSI6MCwiUGFyZW50U3R5bGUiOm51bGx9LCJQYXJlbnRTdHlsZSI6bnVsbH0sIkR1cmF0aW9uU3R5bGUiOnsiJGlkIjoiMjUyIiwiRm9udFNldHRpbmdzIjp7IiRpZCI6IjI1MyIsIkZvbnRTaXplIjoxMCwiRm9udE5hbWUiOiJDYWxpYnJpIiwiSXNCb2xkIjpmYWxzZSwiSXNJdGFsaWMiOmZhbHNlLCJJc1VuZGVybGluZWQiOmZhbHNlLCJQYXJlbnRTdHlsZSI6bnVsbH0sIkF1dG9TaXplIjowLCJGb3JlZ3JvdW5kIjp7IiRpZCI6IjI1NCIsIkNvbG9yIjp7IiRpZCI6IjI1NS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I1NiIsIlRvcCI6MC4wLCJMZWZ0IjowLjAsIlJpZ2h0IjowLjAsIkJvdHRvbSI6MC4wfSwiUGFkZGluZyI6eyIkaWQiOiIyNTciLCJUb3AiOjAuMCwiTGVmdCI6MC4wLCJSaWdodCI6MC4wLCJCb3R0b20iOjAuMH0sIkJhY2tncm91bmQiOnsiJGlkIjoiMjU4IiwiQ29sb3IiOnsiJGlkIjoiMjU5IiwiQSI6MjU1LCJSIjoyMzcsIkciOjEyNSwiQiI6NDl9fSwiSXNWaXNpYmxlIjp0cnVlLCJXaWR0aCI6MC4wLCJIZWlnaHQiOjAuMCwiQm9yZGVyU3R5bGUiOnsiJGlkIjoiMjYwIiwiTGluZUNvbG9yIjpudWxsLCJMaW5lV2VpZ2h0IjowLjAsIkxpbmVUeXBlIjowLCJQYXJlbnRTdHlsZSI6bnVsbH0sIlBhcmVudFN0eWxlIjpudWxsfSwiSG9yaXpvbnRhbENvbm5lY3RvclN0eWxlIjp7IiRpZCI6IjI2MSIsIkxpbmVDb2xvciI6eyIkaWQiOiIyNjIiLCIkdHlwZSI6Ik5MUkUuQ29tbW9uLkRvbS5Tb2xpZENvbG9yQnJ1c2gsIE5MUkUuQ29tbW9uIiwiQ29sb3IiOnsiJGlkIjoiMjYzIiwiQSI6MjU1LCJSIjowLCJHIjowLCJCIjowfX0sIkxpbmVXZWlnaHQiOjAuMCwiTGluZVR5cGUiOjAsIlBhcmVudFN0eWxlIjpudWxsfSwiVmVydGljYWxDb25uZWN0b3JTdHlsZSI6eyIkaWQiOiIyNjQiLCJMaW5lQ29sb3IiOnsiJGlkIjoiMjY1IiwiJHR5cGUiOiJOTFJFLkNvbW1vbi5Eb20uU29saWRDb2xvckJydXNoLCBOTFJFLkNvbW1vbiIsIkNvbG9yIjp7IiRpZCI6IjI2Ni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I2NyIsIlNoYXBlU3R5bGUiOnsiJGlkIjoiMjY4IiwiTWFyZ2luIjp7IiRpZCI6IjI2OSIsIlRvcCI6MC4wLCJMZWZ0IjowLjAsIlJpZ2h0IjowLjAsIkJvdHRvbSI6MC4wfSwiUGFkZGluZyI6eyIkaWQiOiIyNzAiLCJUb3AiOjAuMCwiTGVmdCI6MC4wLCJSaWdodCI6MC4wLCJCb3R0b20iOjAuMH0sIkJhY2tncm91bmQiOnsiJGlkIjoiMjcxIiwiQ29sb3IiOnsiJGlkIjoiMjcyIiwiQSI6MTUzLCJSIjowLCJHIjowLCJCIjowfX0sIklzVmlzaWJsZSI6dHJ1ZSwiV2lkdGgiOjAuMCwiSGVpZ2h0IjowLjAsIkJvcmRlclN0eWxlIjpudWxsLCJQYXJlbnRTdHlsZSI6bnVsbH0sIk1hcmdpbiI6eyIkaWQiOiIyNzMiLCJUb3AiOjAuMCwiTGVmdCI6MC4wLCJSaWdodCI6MC4wLCJCb3R0b20iOjAuMH0sIlBhZGRpbmciOnsiJGlkIjoiMjc0IiwiVG9wIjowLjAsIkxlZnQiOjAuMCwiUmlnaHQiOjAuMCwiQm90dG9tIjowLjB9LCJCYWNrZ3JvdW5kIjpudWxsLCJJc1Zpc2libGUiOnRydWUsIldpZHRoIjowLjAsIkhlaWdodCI6MC4wLCJCb3JkZXJTdHlsZSI6bnVsbCwiUGFyZW50U3R5bGUiOm51bGx9LCJTaGFwZVN0eWxlIjp7IiRpZCI6IjI3NSIsIk1hcmdpbiI6eyIkaWQiOiIyNzYiLCJUb3AiOjAuMCwiTGVmdCI6NC4wLCJSaWdodCI6NC4wLCJCb3R0b20iOjAuMH0sIlBhZGRpbmciOnsiJGlkIjoiMjc3IiwiVG9wIjowLjAsIkxlZnQiOjAuMCwiUmlnaHQiOjAuMCwiQm90dG9tIjowLjB9LCJCYWNrZ3JvdW5kIjp7IiRpZCI6IjI3OCIsIkNvbG9yIjp7IiRpZCI6IjI3OSIsIkEiOjI1NSwiUiI6MTIwLCJHIjozMiwiQiI6MTEwfX0sIklzVmlzaWJsZSI6dHJ1ZSwiV2lkdGgiOjAuMCwiSGVpZ2h0IjoxNi4wLCJCb3JkZXJTdHlsZSI6eyIkaWQiOiIyODAiLCJMaW5lQ29sb3IiOnsiJGlkIjoiMjgxIiwiJHR5cGUiOiJOTFJFLkNvbW1vbi5Eb20uU29saWRDb2xvckJydXNoLCBOTFJFLkNvbW1vbiIsIkNvbG9yIjp7IiRpZCI6IjI4MiIsIkEiOjI1NSwiUiI6MjM0LCJHIjoyMiwiQiI6MzB9fSwiTGluZVdlaWdodCI6MC4wLCJMaW5lVHlwZSI6MCwiUGFyZW50U3R5bGUiOm51bGx9LCJQYXJlbnRTdHlsZSI6bnVsbH0sIlRpdGxlU3R5bGUiOnsiJGlkIjoiMjgzIiwiRm9udFNldHRpbmdzIjp7IiRpZCI6IjI4NCIsIkZvbnRTaXplIjoxMiwiRm9udE5hbWUiOiJDYWxpYnJpIiwiSXNCb2xkIjp0cnVlLCJJc0l0YWxpYyI6ZmFsc2UsIklzVW5kZXJsaW5lZCI6ZmFsc2UsIlBhcmVudFN0eWxlIjpudWxsfSwiQXV0b1NpemUiOjAsIkZvcmVncm91bmQiOnsiJGlkIjoiMjg1IiwiQ29sb3IiOnsiJGlkIjoiMjg2IiwiQSI6MjU1LCJSIjoyNTUsIkciOjI1NSwiQiI6MjU1fX0sIk1heFdpZHRoIjo3MjAuMCwiTWF4SGVpZ2h0IjoiSW5maW5pdHkiLCJTbWFydEZvcmVncm91bmRJc0FjdGl2ZSI6ZmFsc2UsIkhvcml6b250YWxBbGlnbm1lbnQiOjEsIlZlcnRpY2FsQWxpZ25tZW50IjoxLCJTbWFydEZvcmVncm91bmQiOm51bGwsIkJhY2tncm91bmRGaWxsVHlwZSI6MCwiTWFyZ2luIjp7IiRpZCI6IjI4NyIsIlRvcCI6MC4wLCJMZWZ0IjowLjAsIlJpZ2h0IjowLjAsIkJvdHRvbSI6MC4wfSwiUGFkZGluZyI6eyIkaWQiOiIyODgiLCJUb3AiOjAuMCwiTGVmdCI6MC4wLCJSaWdodCI6MC4wLCJCb3R0b20iOjAuMH0sIkJhY2tncm91bmQiOnsiJGlkIjoiMjg5IiwiQ29sb3IiOnsiJGlkIjoiMjkwIiwiQSI6MCwiUiI6MjU1LCJHIjoyNTUsIkIiOjI1NX19LCJJc1Zpc2libGUiOnRydWUsIldpZHRoIjowLjAsIkhlaWdodCI6MC4wLCJCb3JkZXJTdHlsZSI6eyIkaWQiOiIyOTEiLCJMaW5lQ29sb3IiOm51bGwsIkxpbmVXZWlnaHQiOjAuMCwiTGluZVR5cGUiOjAsIlBhcmVudFN0eWxlIjpudWxsfSwiUGFyZW50U3R5bGUiOm51bGx9LCJEYXRlU3R5bGUiOnsiJGlkIjoiMjkyIiwiRm9udFNldHRpbmdzIjp7IiRpZCI6IjI5MyIsIkZvbnRTaXplIjoxMCwiRm9udE5hbWUiOiJDYWxpYnJpIiwiSXNCb2xkIjpmYWxzZSwiSXNJdGFsaWMiOmZhbHNlLCJJc1VuZGVybGluZWQiOmZhbHNlLCJQYXJlbnRTdHlsZSI6bnVsbH0sIkF1dG9TaXplIjowLCJGb3JlZ3JvdW5kIjp7IiRpZCI6IjI5NCIsIkNvbG9yIjp7IiRpZCI6IjI5NS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yOTYiLCJUb3AiOjAuMCwiTGVmdCI6MC4wLCJSaWdodCI6MC4wLCJCb3R0b20iOjAuMH0sIlBhZGRpbmciOnsiJGlkIjoiMjk3IiwiVG9wIjowLjAsIkxlZnQiOjAuMCwiUmlnaHQiOjAuMCwiQm90dG9tIjowLjB9LCJCYWNrZ3JvdW5kIjp7IiRpZCI6IjI5OCIsIkNvbG9yIjp7IiRpZCI6IjI5OSIsIkEiOjI1NSwiUiI6MTQsIkciOjQwLCJCIjo2NX19LCJJc1Zpc2libGUiOnRydWUsIldpZHRoIjowLjAsIkhlaWdodCI6MC4wLCJCb3JkZXJTdHlsZSI6eyIkaWQiOiIzMDAiLCJMaW5lQ29sb3IiOm51bGwsIkxpbmVXZWlnaHQiOjAuMCwiTGluZVR5cGUiOjAsIlBhcmVudFN0eWxlIjpudWxsfSwiUGFyZW50U3R5bGUiOm51bGx9LCJEYXRlRm9ybWF0Ijp7IiRpZCI6IjMw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MDIiLCJGb3JtYXQiOjAsIklzVmlzaWJsZSI6ZmFsc2UsIkxhc3RLbm93blZpc2liaWxpdHlTdGF0ZSI6ZmFsc2V9LCJJc1Zpc2libGUiOnRydWUsIlBhcmVudFN0eWxlIjpudWxsfSwiSW5kZXgiOjIsIlNtYXJ0RHVyYXRpb25BY3RpdmF0ZWQiOmZhbHNlLCJEYXRlRm9ybWF0Ijp7IiRyZWYiOiIzMDEifSwiV2Vla051bWJlcmluZyI6eyIkaWQiOiIzMDMiLCJGb3JtYXQiOjAsIklzVmlzaWJsZSI6ZmFsc2UsIkxhc3RLbm93blZpc2liaWxpdHlTdGF0ZSI6ZmFsc2V9LCJCYXNlbGluZURhdGEiOnsiJGlkIjoiMzA0IiwiU3RhcnREYXRlIjoiMjAyNS0wMS0wMlQwMDowMDowMCIsIkVuZERhdGUiOiIyMDI1LTAxLTAyVDIzOjU5OjAwIn0sIklkIjoiN2VlNzA2ZjUtNWJhZC00ZWJlLTg1MTYtZjIyYTk5NWI3MzZiIiwiSW1wb3J0SWQiOm51bGwsIlRpdGxlIjoiRGVsYXkiLCJOb3RlIjpudWxsLCJIeXBlcmxpbmsiOnsiJGlkIjoiMzA1IiwiQWRkcmVzcyI6IiIsIlN1YkFkZHJlc3MiOiIifSwiSXNDaGFuZ2VkIjpmYWxzZSwiSXNOZXciOmZhbHNlfX1dLCJfbWlsZXN0b25lcyI6W10sIklkIjoiZjJlYmI5MGUtYjMyYy00MTA5LTg1M2ItNTRiZTMyMTQzYjQzIiwiSXNTaW5nbGVJdGVtUm93IjpmYWxzZX0seyIkaWQiOiIzMDYiLCJfdGFza3MiOlt7IiRpZCI6IjMwNyIsIl9hdHRhY2hlZE1pbGVzdG9uZXMiOlt7IiRpZCI6IjMwOCIsIkRhdGUiOiIyMDI2LTA0LTAxVDIzOjU5OjAwIiwiU3R5bGUiOnsiJGlkIjoiMzA5IiwiU2hhcGUiOjEsIkNvbm5lY3Rvck1hcmdpbiI6eyIkaWQiOiIzMTAiLCJUb3AiOjAuMCwiTGVmdCI6Mi4wLCJSaWdodCI6Mi4wLCJCb3R0b20iOjAuMH0sIkNvbm5lY3RvclN0eWxlIjp7IiRpZCI6IjMxMSIsIkxpbmVDb2xvciI6eyIkaWQiOiIzMTIiLCIkdHlwZSI6Ik5MUkUuQ29tbW9uLkRvbS5Tb2xpZENvbG9yQnJ1c2gsIE5MUkUuQ29tbW9uIiwiQ29sb3IiOnsiJGlkIjoiMzEzIiwiQSI6MTI3LCJSIjoyMzMsIkciOjExMywiQiI6NTB9fSwiTGluZVdlaWdodCI6MS4wLCJMaW5lVHlwZSI6MCwiUGFyZW50U3R5bGUiOm51bGx9LCJJc0JlbG93VGltZWJhbmQiOnRydWUsIlBvc2l0aW9uT25UYXNrIjozLCJIaWRlRGF0ZSI6ZmFsc2UsIlNoYXBlU2l6ZSI6MCwiU3BhY2luZyI6MC4wLCJQYWRkaW5nIjp7IiRpZCI6IjMxNCIsIlRvcCI6NS4wLCJMZWZ0IjozLjAsIlJpZ2h0IjowLjAsIkJvdHRvbSI6Mi4wfSwiU2hhcGVTdHlsZSI6eyIkaWQiOiIzMTUiLCJNYXJnaW4iOnsiJGlkIjoiMzE2IiwiVG9wIjowLjAsIkxlZnQiOjAuMCwiUmlnaHQiOjAuMCwiQm90dG9tIjowLjB9LCJQYWRkaW5nIjp7IiRpZCI6IjMxNyIsIlRvcCI6MC4wLCJMZWZ0IjowLjAsIlJpZ2h0IjowLjAsIkJvdHRvbSI6MC4wfSwiQmFja2dyb3VuZCI6eyIkaWQiOiIzMTgiLCJDb2xvciI6eyIkaWQiOiIzMTkiLCJBIjoyNTUsIlIiOjIzMywiRyI6MTEzLCJCIjo1MH19LCJJc1Zpc2libGUiOnRydWUsIldpZHRoIjoxMi4wLCJIZWlnaHQiOjE0LjAsIkJvcmRlclN0eWxlIjp7IiRpZCI6IjMyMCIsIkxpbmVDb2xvciI6eyIkaWQiOiIzMjEiLCIkdHlwZSI6Ik5MUkUuQ29tbW9uLkRvbS5Tb2xpZENvbG9yQnJ1c2gsIE5MUkUuQ29tbW9uIiwiQ29sb3IiOnsiJGlkIjoiMzIyIiwiQSI6MjU1LCJSIjoyMzQsIkciOjIyLCJCIjozMH19LCJMaW5lV2VpZ2h0IjowLjAsIkxpbmVUeXBlIjowLCJQYXJlbnRTdHlsZSI6bnVsbH0sIlBhcmVudFN0eWxlIjpudWxsfSwiVGl0bGVTdHlsZSI6eyIkaWQiOiIzMjMiLCJGb250U2V0dGluZ3MiOnsiJGlkIjoiMzI0IiwiRm9udFNpemUiOjExLCJGb250TmFtZSI6IkNhbGlicmkiLCJJc0JvbGQiOnRydWUsIklzSXRhbGljIjpmYWxzZSwiSXNVbmRlcmxpbmVkIjpmYWxzZSwiUGFyZW50U3R5bGUiOm51bGx9LCJBdXRvU2l6ZSI6MCwiRm9yZWdyb3VuZCI6eyIkaWQiOiIzMjUiLCJDb2xvciI6eyIkaWQiOiIzMjYiLCJBIjoyNTUsIlIiOjAsIkciOjAsIkIiOjB9fSwiTWF4V2lkdGgiOjIwMC4wLCJNYXhIZWlnaHQiOiJJbmZpbml0eSIsIlNtYXJ0Rm9yZWdyb3VuZElzQWN0aXZlIjpmYWxzZSwiSG9yaXpvbnRhbEFsaWdubWVudCI6MSwiVmVydGljYWxBbGlnbm1lbnQiOjEsIlNtYXJ0Rm9yZWdyb3VuZCI6bnVsbCwiQmFja2dyb3VuZEZpbGxUeXBlIjowLCJNYXJnaW4iOnsiJGlkIjoiMzI3IiwiVG9wIjowLjAsIkxlZnQiOjAuMCwiUmlnaHQiOjAuMCwiQm90dG9tIjowLjB9LCJQYWRkaW5nIjp7IiRpZCI6IjMyOCIsIlRvcCI6MC4wLCJMZWZ0IjowLjAsIlJpZ2h0IjowLjAsIkJvdHRvbSI6MC4wfSwiQmFja2dyb3VuZCI6eyIkaWQiOiIzMjkiLCJDb2xvciI6eyIkaWQiOiIzMzAiLCJBIjowLCJSIjoyNTUsIkciOjI1NSwiQiI6MjU1fX0sIklzVmlzaWJsZSI6dHJ1ZSwiV2lkdGgiOjAuMCwiSGVpZ2h0IjowLjAsIkJvcmRlclN0eWxlIjp7IiRpZCI6IjMzMSIsIkxpbmVDb2xvciI6bnVsbCwiTGluZVdlaWdodCI6MC4wLCJMaW5lVHlwZSI6MCwiUGFyZW50U3R5bGUiOm51bGx9LCJQYXJlbnRTdHlsZSI6bnVsbH0sIkRhdGVTdHlsZSI6eyIkaWQiOiIzMzIiLCJGb250U2V0dGluZ3MiOnsiJGlkIjoiMzMzIiwiRm9udFNpemUiOjExLCJGb250TmFtZSI6IkNhbGlicmkiLCJJc0JvbGQiOmZhbHNlLCJJc0l0YWxpYyI6ZmFsc2UsIklzVW5kZXJsaW5lZCI6ZmFsc2UsIlBhcmVudFN0eWxlIjpudWxsfSwiQXV0b1NpemUiOjAsIkZvcmVncm91bmQiOnsiJGlkIjoiMzM0IiwiQ29sb3IiOnsiJGlkIjoiMzM1IiwiQSI6MjU1LCJSIjoxNCwiRyI6NDAsIkIiOjY1fX0sIk1heFdpZHRoIjoyMDAuMCwiTWF4SGVpZ2h0IjoiSW5maW5pdHkiLCJTbWFydEZvcmVncm91bmRJc0FjdGl2ZSI6ZmFsc2UsIkhvcml6b250YWxBbGlnbm1lbnQiOjEsIlZlcnRpY2FsQWxpZ25tZW50IjoxLCJTbWFydEZvcmVncm91bmQiOm51bGwsIkJhY2tncm91bmRGaWxsVHlwZSI6MCwiTWFyZ2luIjp7IiRpZCI6IjMzNiIsIlRvcCI6MC4wLCJMZWZ0IjowLjAsIlJpZ2h0IjowLjAsIkJvdHRvbSI6MC4wfSwiUGFkZGluZyI6eyIkaWQiOiIzMzciLCJUb3AiOjAuMCwiTGVmdCI6MC4wLCJSaWdodCI6MC4wLCJCb3R0b20iOjAuMH0sIkJhY2tncm91bmQiOnsiJGlkIjoiMzM4IiwiQ29sb3IiOnsiJGlkIjoiMzM5IiwiQSI6MCwiUiI6MjU1LCJHIjoyNTUsIkIiOjI1NX19LCJJc1Zpc2libGUiOnRydWUsIldpZHRoIjowLjAsIkhlaWdodCI6MC4wLCJCb3JkZXJTdHlsZSI6eyIkaWQiOiIzNDAiLCJMaW5lQ29sb3IiOm51bGwsIkxpbmVXZWlnaHQiOjAuMCwiTGluZVR5cGUiOjAsIlBhcmVudFN0eWxlIjpudWxsfSwiUGFyZW50U3R5bGUiOm51bGx9LCJEYXRlRm9ybWF0Ijp7IiRpZCI6IjM0MS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M0MiIsIkRhdGVQYXJ0SXNWaXNpYmxlIjp0cnVlLCJUaW1lUGFydElzVmlzaWJsZSI6ZmFsc2V9fSwiV2Vla051bWJlcmluZyI6eyIkaWQiOiIzNDMiLCJGb3JtYXQiOjAsIklzVmlzaWJsZSI6ZmFsc2UsIkxhc3RLbm93blZpc2liaWxpdHlTdGF0ZSI6ZmFsc2V9LCJJc1Zpc2libGUiOnRydWUsIlBhcmVudFN0eWxlIjpudWxsfSwiSW5kZXgiOjUsIlBlcmNlbnRhZ2VDb21wbGV0ZSI6bnVsbCwiUG9zaXRpb24iOnsiUmF0aW8iOjAuMCwiSXNDdXN0b20iOmZhbHNlfSwiRGF0ZUZvcm1hdCI6eyIkcmVmIjoiMzQxIn0sIldlZWtOdW1iZXJpbmciOnsiJGlkIjoiMzQ0IiwiRm9ybWF0IjowLCJJc1Zpc2libGUiOmZhbHNlLCJMYXN0S25vd25WaXNpYmlsaXR5U3RhdGUiOmZhbHNlfSwiQmFzZWxpbmVEYXRhIjp7IiRpZCI6IjM0NSIsIkRhdGUiOiIyMDI2LTA0LTAxVDIzOjU5OjAwIn0sIlJlbGF0ZWRUYXNrSWQiOiI5ZWY1NzUwNS1lZjVkLTQ3NWYtYjQyNS0yNGY1N2I0NWQwM2QiLCJJZCI6IjQzOWNhMzJhLTIwNGItNGJmZS1hYzk2LWQ3YTU1ZjUwYTBiZiIsIkltcG9ydElkIjoiNCIsIlRpdGxlIjoiUHJvdG9uIFN0YXRpb24gcmVhZHkgdG8gcmVjZWl2ZSBtb2R1bGVzIiwiTm90ZSI6bnVsbCwiSHlwZXJsaW5rIjp7IiRpZCI6IjM0NiIsIkFkZHJlc3MiOiIiLCJTdWJBZGRyZXNzIjoiIn0sIklzQ2hhbmdlZCI6ZmFsc2UsIklzTmV3IjpmYWxzZX1dLCJUYXNrRGVmaW5pdGlvbiI6eyIkaWQiOiIzNDciLCJHcm91cE5hbWUiOm51bGwsIlN0YXJ0RGF0ZSI6IjIwMjUtMDgtMDFUMDA6MDA6MDAiLCJFbmREYXRlIjoiMjAyNi0wNC0wMVQyMzo1OTowMFoiLCJQZXJjZW50YWdlQ29tcGxldGUiOm51bGwsIlN0eWxlIjp7IiRpZCI6IjM0OCIsIlNoYXBlIjo0LCJTaGFwZVRoaWNrbmVzcyI6MSwiRHVyYXRpb25Gb3JtYXQiOjAsIkluY2x1ZGVOb25Xb3JraW5nRGF5c0luRHVyYXRpb24iOmZhbHNlLCJQZXJjZW50YWdlQ29tcGxldGVTdHlsZSI6eyIkaWQiOiIzNDkiLCJGb250U2V0dGluZ3MiOnsiJGlkIjoiMzUwIiwiRm9udFNpemUiOjEwLCJGb250TmFtZSI6IkNhbGlicmkiLCJJc0JvbGQiOmZhbHNlLCJJc0l0YWxpYyI6ZmFsc2UsIklzVW5kZXJsaW5lZCI6ZmFsc2UsIlBhcmVudFN0eWxlIjpudWxsfSwiQXV0b1NpemUiOjAsIkZvcmVncm91bmQiOnsiJGlkIjoiMzUxIiwiQ29sb3IiOnsiJGlkIjoiMzUy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M1MyIsIlRvcCI6MC4wLCJMZWZ0IjowLjAsIlJpZ2h0IjowLjAsIkJvdHRvbSI6MC4wfSwiUGFkZGluZyI6eyIkaWQiOiIzNTQiLCJUb3AiOjAuMCwiTGVmdCI6MC4wLCJSaWdodCI6MC4wLCJCb3R0b20iOjAuMH0sIkJhY2tncm91bmQiOnsiJGlkIjoiMzU1IiwiQ29sb3IiOnsiJGlkIjoiMzU2IiwiQSI6ODksIlIiOjAsIkciOjAsIkIiOjB9fSwiSXNWaXNpYmxlIjp0cnVlLCJXaWR0aCI6MC4wLCJIZWlnaHQiOjAuMCwiQm9yZGVyU3R5bGUiOnsiJGlkIjoiMzU3IiwiTGluZUNvbG9yIjpudWxsLCJMaW5lV2VpZ2h0IjowLjAsIkxpbmVUeXBlIjowLCJQYXJlbnRTdHlsZSI6bnVsbH0sIlBhcmVudFN0eWxlIjpudWxsfSwiRHVyYXRpb25TdHlsZSI6eyIkaWQiOiIzNTgiLCJGb250U2V0dGluZ3MiOnsiJGlkIjoiMzU5IiwiRm9udFNpemUiOjEwLCJGb250TmFtZSI6IkNhbGlicmkiLCJJc0JvbGQiOmZhbHNlLCJJc0l0YWxpYyI6ZmFsc2UsIklzVW5kZXJsaW5lZCI6ZmFsc2UsIlBhcmVudFN0eWxlIjpudWxsfSwiQXV0b1NpemUiOjAsIkZvcmVncm91bmQiOnsiJGlkIjoiMzYwIiwiQ29sb3IiOnsiJGlkIjoiMzYx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zYyIiwiVG9wIjowLjAsIkxlZnQiOjAuMCwiUmlnaHQiOjAuMCwiQm90dG9tIjowLjB9LCJQYWRkaW5nIjp7IiRpZCI6IjM2MyIsIlRvcCI6MC4wLCJMZWZ0IjowLjAsIlJpZ2h0IjowLjAsIkJvdHRvbSI6MC4wfSwiQmFja2dyb3VuZCI6eyIkaWQiOiIzNjQiLCJDb2xvciI6eyIkaWQiOiIzNjUiLCJBIjoyNTUsIlIiOjIzNywiRyI6MTI1LCJCIjo0OX19LCJJc1Zpc2libGUiOnRydWUsIldpZHRoIjowLjAsIkhlaWdodCI6MC4wLCJCb3JkZXJTdHlsZSI6eyIkaWQiOiIzNjYiLCJMaW5lQ29sb3IiOm51bGwsIkxpbmVXZWlnaHQiOjAuMCwiTGluZVR5cGUiOjAsIlBhcmVudFN0eWxlIjpudWxsfSwiUGFyZW50U3R5bGUiOm51bGx9LCJIb3Jpem9udGFsQ29ubmVjdG9yU3R5bGUiOnsiJGlkIjoiMzY3IiwiTGluZUNvbG9yIjp7IiRpZCI6IjM2OCIsIiR0eXBlIjoiTkxSRS5Db21tb24uRG9tLlNvbGlkQ29sb3JCcnVzaCwgTkxSRS5Db21tb24iLCJDb2xvciI6eyIkaWQiOiIzNjkiLCJBIjoyNTUsIlIiOjAsIkciOjAsIkIiOjB9fSwiTGluZVdlaWdodCI6MC4wLCJMaW5lVHlwZSI6MCwiUGFyZW50U3R5bGUiOm51bGx9LCJWZXJ0aWNhbENvbm5lY3RvclN0eWxlIjp7IiRpZCI6IjM3MCIsIkxpbmVDb2xvciI6eyIkaWQiOiIzNzEiLCIkdHlwZSI6Ik5MUkUuQ29tbW9uLkRvbS5Tb2xpZENvbG9yQnJ1c2gsIE5MUkUuQ29tbW9uIiwiQ29sb3IiOnsiJGlkIjoiMzcyIiwiQSI6MjU1LCJSIjowLCJHIjowLCJCIjowfX0sIkxpbmVXZWlnaHQiOjAuMCwiTGluZVR5cGUiOjAsIlBhcmVudFN0eWxlIjpudWxsfSwiTWFyZ2luIjpudWxsLCJTdGFydERhdGVQb3NpdGlvbiI6NiwiRW5kRGF0ZVBvc2l0aW9uIjo2LCJEYXRlSXNWaXNpYmxlIjpmYWxzZSwiVGl0bGVQb3NpdGlvbiI6MiwiRHVyYXRpb25Qb3NpdGlvbiI6NiwiUGVyY2VudGFnZUNvbXBsZXRlZFBvc2l0aW9uIjoyLCJTcGFjaW5nIjozLCJJc0JlbG93VGltZWJhbmQiOnRydWUsIlBlcmNlbnRhZ2VDb21wbGV0ZVNoYXBlT3BhY2l0eSI6MzUsIkJhc2VsaW5lU3R5bGUiOnsiJGlkIjoiMzczIiwiU2hhcGVTdHlsZSI6eyIkaWQiOiIzNzQiLCJNYXJnaW4iOnsiJGlkIjoiMzc1IiwiVG9wIjowLjAsIkxlZnQiOjAuMCwiUmlnaHQiOjAuMCwiQm90dG9tIjowLjB9LCJQYWRkaW5nIjp7IiRpZCI6IjM3NiIsIlRvcCI6MC4wLCJMZWZ0IjowLjAsIlJpZ2h0IjowLjAsIkJvdHRvbSI6MC4wfSwiQmFja2dyb3VuZCI6eyIkaWQiOiIzNzciLCJDb2xvciI6eyIkaWQiOiIzNzgiLCJBIjoxNTMsIlIiOjAsIkciOjAsIkIiOjB9fSwiSXNWaXNpYmxlIjp0cnVlLCJXaWR0aCI6MC4wLCJIZWlnaHQiOjAuMCwiQm9yZGVyU3R5bGUiOm51bGwsIlBhcmVudFN0eWxlIjpudWxsfSwiTWFyZ2luIjp7IiRpZCI6IjM3OSIsIlRvcCI6MC4wLCJMZWZ0IjowLjAsIlJpZ2h0IjowLjAsIkJvdHRvbSI6MC4wfSwiUGFkZGluZyI6eyIkaWQiOiIzODAiLCJUb3AiOjAuMCwiTGVmdCI6MC4wLCJSaWdodCI6MC4wLCJCb3R0b20iOjAuMH0sIkJhY2tncm91bmQiOm51bGwsIklzVmlzaWJsZSI6dHJ1ZSwiV2lkdGgiOjAuMCwiSGVpZ2h0IjowLjAsIkJvcmRlclN0eWxlIjpudWxsLCJQYXJlbnRTdHlsZSI6bnVsbH0sIlNoYXBlU3R5bGUiOnsiJGlkIjoiMzgxIiwiTWFyZ2luIjp7IiRpZCI6IjM4MiIsIlRvcCI6MC4wLCJMZWZ0Ijo0LjAsIlJpZ2h0Ijo0LjAsIkJvdHRvbSI6MC4wfSwiUGFkZGluZyI6eyIkaWQiOiIzODMiLCJUb3AiOjAuMCwiTGVmdCI6MC4wLCJSaWdodCI6MC4wLCJCb3R0b20iOjAuMH0sIkJhY2tncm91bmQiOnsiJGlkIjoiMzg0IiwiQ29sb3IiOnsiJGlkIjoiMzg1IiwiQSI6MjU1LCJSIjowLCJHIjoxMTQsIkIiOjE4OH19LCJJc1Zpc2libGUiOnRydWUsIldpZHRoIjowLjAsIkhlaWdodCI6MTYuMCwiQm9yZGVyU3R5bGUiOnsiJGlkIjoiMzg2IiwiTGluZUNvbG9yIjp7IiRpZCI6IjM4NyIsIiR0eXBlIjoiTkxSRS5Db21tb24uRG9tLlNvbGlkQ29sb3JCcnVzaCwgTkxSRS5Db21tb24iLCJDb2xvciI6eyIkaWQiOiIzODgiLCJBIjoyNTUsIlIiOjIzNCwiRyI6MjIsIkIiOjMwfX0sIkxpbmVXZWlnaHQiOjAuMCwiTGluZVR5cGUiOjAsIlBhcmVudFN0eWxlIjpudWxsfSwiUGFyZW50U3R5bGUiOm51bGx9LCJUaXRsZVN0eWxlIjp7IiRpZCI6IjM4OSIsIkZvbnRTZXR0aW5ncyI6eyIkaWQiOiIzOTAiLCJGb250U2l6ZSI6MTIsIkZvbnROYW1lIjoiQ2FsaWJyaSIsIklzQm9sZCI6dHJ1ZSwiSXNJdGFsaWMiOmZhbHNlLCJJc1VuZGVybGluZWQiOmZhbHNlLCJQYXJlbnRTdHlsZSI6bnVsbH0sIkF1dG9TaXplIjowLCJGb3JlZ3JvdW5kIjp7IiRpZCI6IjM5MSIsIkNvbG9yIjp7IiRpZCI6IjM5MiIsIkEiOjI1NSwiUiI6MjU1LCJHIjoyNTUsIkIiOjI1NX19LCJNYXhXaWR0aCI6MjAwLjAsIk1heEhlaWdodCI6IkluZmluaXR5IiwiU21hcnRGb3JlZ3JvdW5kSXNBY3RpdmUiOmZhbHNlLCJIb3Jpem9udGFsQWxpZ25tZW50IjoxLCJWZXJ0aWNhbEFsaWdubWVudCI6MSwiU21hcnRGb3JlZ3JvdW5kIjpudWxsLCJCYWNrZ3JvdW5kRmlsbFR5cGUiOjAsIk1hcmdpbiI6eyIkaWQiOiIzOTMiLCJUb3AiOjAuMCwiTGVmdCI6MC4wLCJSaWdodCI6MC4wLCJCb3R0b20iOjAuMH0sIlBhZGRpbmciOnsiJGlkIjoiMzk0IiwiVG9wIjowLjAsIkxlZnQiOjAuMCwiUmlnaHQiOjAuMCwiQm90dG9tIjowLjB9LCJCYWNrZ3JvdW5kIjp7IiRpZCI6IjM5NSIsIkNvbG9yIjp7IiRpZCI6IjM5NiIsIkEiOjAsIlIiOjI1NSwiRyI6MjU1LCJCIjoyNTV9fSwiSXNWaXNpYmxlIjp0cnVlLCJXaWR0aCI6MC4wLCJIZWlnaHQiOjAuMCwiQm9yZGVyU3R5bGUiOnsiJGlkIjoiMzk3IiwiTGluZUNvbG9yIjpudWxsLCJMaW5lV2VpZ2h0IjowLjAsIkxpbmVUeXBlIjowLCJQYXJlbnRTdHlsZSI6bnVsbH0sIlBhcmVudFN0eWxlIjpudWxsfSwiRGF0ZVN0eWxlIjp7IiRpZCI6IjM5OCIsIkZvbnRTZXR0aW5ncyI6eyIkaWQiOiIzOTkiLCJGb250U2l6ZSI6MTAsIkZvbnROYW1lIjoiQ2FsaWJyaSIsIklzQm9sZCI6ZmFsc2UsIklzSXRhbGljIjpmYWxzZSwiSXNVbmRlcmxpbmVkIjpmYWxzZSwiUGFyZW50U3R5bGUiOm51bGx9LCJBdXRvU2l6ZSI6MCwiRm9yZWdyb3VuZCI6eyIkaWQiOiI0MDAiLCJDb2xvciI6eyIkaWQiOiI0MDEiLCJBIjoyNTUsIlIiOjE0LCJHIjo0MCwiQiI6NjV9fSwiTWF4V2lkdGgiOjIwMC4wLCJNYXhIZWlnaHQiOiJJbmZpbml0eSIsIlNtYXJ0Rm9yZWdyb3VuZElzQWN0aXZlIjpmYWxzZSwiSG9yaXpvbnRhbEFsaWdubWVudCI6MCwiVmVydGljYWxBbGlnbm1lbnQiOjEsIlNtYXJ0Rm9yZWdyb3VuZCI6bnVsbCwiQmFja2dyb3VuZEZpbGxUeXBlIjowLCJNYXJnaW4iOnsiJGlkIjoiNDAyIiwiVG9wIjowLjAsIkxlZnQiOjAuMCwiUmlnaHQiOjAuMCwiQm90dG9tIjowLjB9LCJQYWRkaW5nIjp7IiRpZCI6IjQwMyIsIlRvcCI6MC4wLCJMZWZ0IjowLjAsIlJpZ2h0IjowLjAsIkJvdHRvbSI6MC4wfSwiQmFja2dyb3VuZCI6eyIkaWQiOiI0MDQiLCJDb2xvciI6eyIkaWQiOiI0MDUiLCJBIjowLCJSIjoyNTUsIkciOjI1NSwiQiI6MjU1fX0sIklzVmlzaWJsZSI6dHJ1ZSwiV2lkdGgiOjAuMCwiSGVpZ2h0IjowLjAsIkJvcmRlclN0eWxlIjp7IiRpZCI6IjQwNiIsIkxpbmVDb2xvciI6bnVsbCwiTGluZVdlaWdodCI6MC4wLCJMaW5lVHlwZSI6MCwiUGFyZW50U3R5bGUiOm51bGx9LCJQYXJlbnRTdHlsZSI6bnVsbH0sIkRhdGVGb3JtYXQiOnsiJGlkIjoiNDA3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QwOCIsIkZvcm1hdCI6MCwiSXNWaXNpYmxlIjpmYWxzZSwiTGFzdEtub3duVmlzaWJpbGl0eVN0YXRlIjpmYWxzZX0sIklzVmlzaWJsZSI6dHJ1ZSwiUGFyZW50U3R5bGUiOm51bGx9LCJJbmRleCI6MywiU21hcnREdXJhdGlvbkFjdGl2YXRlZCI6ZmFsc2UsIkRhdGVGb3JtYXQiOnsiJHJlZiI6IjQwNyJ9LCJXZWVrTnVtYmVyaW5nIjp7IiRpZCI6IjQwOSIsIkZvcm1hdCI6MCwiSXNWaXNpYmxlIjpmYWxzZSwiTGFzdEtub3duVmlzaWJpbGl0eVN0YXRlIjpmYWxzZX0sIkJhc2VsaW5lRGF0YSI6eyIkaWQiOiI0MTAiLCJTdGFydERhdGUiOiIyMDI1LTA4LTAxVDAwOjAwOjAwIiwiRW5kRGF0ZSI6IjIwMjYtMDQtMDFUMjM6NTk6MDBaIn0sIklkIjoiOWVmNTc1MDUtZWY1ZC00NzVmLWI0MjUtMjRmNTdiNDVkMDNkIiwiSW1wb3J0SWQiOiIxNiIsIlRpdGxlIjoiQVBUVyBJbnN0YWxsIiwiTm90ZSI6bnVsbCwiSHlwZXJsaW5rIjp7IiRpZCI6IjQxMSIsIkFkZHJlc3MiOiIiLCJTdWJBZGRyZXNzIjoiIn0sIklzQ2hhbmdlZCI6ZmFsc2UsIklzTmV3IjpmYWxzZX19XSwiX21pbGVzdG9uZXMiOltdLCJJZCI6IjAwMDAwMDAwLTAwMDAtMDAwMC0wMDAwLTAwMDAwMDAwMDAwMCIsIklzU2luZ2xlSXRlbVJvdyI6dHJ1ZX0seyIkaWQiOiI0MTIiLCJfdGFza3MiOlt7IiRpZCI6IjQxMyIsIl9hdHRhY2hlZE1pbGVzdG9uZXMiOlt7IiRpZCI6IjQxNCIsIkRhdGUiOiIyMDI2LTA3LTAxVDIzOjU5OjAwIiwiU3R5bGUiOnsiJGlkIjoiNDE1IiwiU2hhcGUiOjEsIkNvbm5lY3Rvck1hcmdpbiI6eyIkaWQiOiI0MTYiLCJUb3AiOjAuMCwiTGVmdCI6Mi4wLCJSaWdodCI6Mi4wLCJCb3R0b20iOjAuMH0sIkNvbm5lY3RvclN0eWxlIjp7IiRpZCI6IjQxNyIsIkxpbmVDb2xvciI6eyIkaWQiOiI0MTgiLCIkdHlwZSI6Ik5MUkUuQ29tbW9uLkRvbS5Tb2xpZENvbG9yQnJ1c2gsIE5MUkUuQ29tbW9uIiwiQ29sb3IiOnsiJGlkIjoiNDE5IiwiQSI6MTI3LCJSIjoyMzMsIkciOjExMywiQiI6NTB9fSwiTGluZVdlaWdodCI6MS4wLCJMaW5lVHlwZSI6MCwiUGFyZW50U3R5bGUiOm51bGx9LCJJc0JlbG93VGltZWJhbmQiOnRydWUsIlBvc2l0aW9uT25UYXNrIjozLCJIaWRlRGF0ZSI6ZmFsc2UsIlNoYXBlU2l6ZSI6MCwiU3BhY2luZyI6MC4wLCJQYWRkaW5nIjp7IiRpZCI6IjQyMCIsIlRvcCI6NS4wLCJMZWZ0IjozLjAsIlJpZ2h0IjowLjAsIkJvdHRvbSI6Mi4wfSwiU2hhcGVTdHlsZSI6eyIkaWQiOiI0MjEiLCJNYXJnaW4iOnsiJGlkIjoiNDIyIiwiVG9wIjowLjAsIkxlZnQiOjAuMCwiUmlnaHQiOjAuMCwiQm90dG9tIjowLjB9LCJQYWRkaW5nIjp7IiRpZCI6IjQyMyIsIlRvcCI6MC4wLCJMZWZ0IjowLjAsIlJpZ2h0IjowLjAsIkJvdHRvbSI6MC4wfSwiQmFja2dyb3VuZCI6eyIkaWQiOiI0MjQiLCJDb2xvciI6eyIkaWQiOiI0MjUiLCJBIjoyNTUsIlIiOjIzMywiRyI6MTEzLCJCIjo1MH19LCJJc1Zpc2libGUiOnRydWUsIldpZHRoIjoxMi4wLCJIZWlnaHQiOjE0LjAsIkJvcmRlclN0eWxlIjp7IiRpZCI6IjQyNiIsIkxpbmVDb2xvciI6eyIkaWQiOiI0MjciLCIkdHlwZSI6Ik5MUkUuQ29tbW9uLkRvbS5Tb2xpZENvbG9yQnJ1c2gsIE5MUkUuQ29tbW9uIiwiQ29sb3IiOnsiJGlkIjoiNDI4IiwiQSI6MjU1LCJSIjoyMzQsIkciOjIyLCJCIjozMH19LCJMaW5lV2VpZ2h0IjowLjAsIkxpbmVUeXBlIjowLCJQYXJlbnRTdHlsZSI6bnVsbH0sIlBhcmVudFN0eWxlIjpudWxsfSwiVGl0bGVTdHlsZSI6eyIkaWQiOiI0MjkiLCJGb250U2V0dGluZ3MiOnsiJGlkIjoiNDMwIiwiRm9udFNpemUiOjExLCJGb250TmFtZSI6IkNhbGlicmkiLCJJc0JvbGQiOnRydWUsIklzSXRhbGljIjpmYWxzZSwiSXNVbmRlcmxpbmVkIjpmYWxzZSwiUGFyZW50U3R5bGUiOm51bGx9LCJBdXRvU2l6ZSI6MCwiRm9yZWdyb3VuZCI6eyIkaWQiOiI0MzEiLCJDb2xvciI6eyIkaWQiOiI0MzIiLCJBIjoyNTUsIlIiOjAsIkciOjAsIkIiOjB9fSwiTWF4V2lkdGgiOjIwMC4wLCJNYXhIZWlnaHQiOiJJbmZpbml0eSIsIlNtYXJ0Rm9yZWdyb3VuZElzQWN0aXZlIjpmYWxzZSwiSG9yaXpvbnRhbEFsaWdubWVudCI6MSwiVmVydGljYWxBbGlnbm1lbnQiOjEsIlNtYXJ0Rm9yZWdyb3VuZCI6bnVsbCwiQmFja2dyb3VuZEZpbGxUeXBlIjowLCJNYXJnaW4iOnsiJGlkIjoiNDMzIiwiVG9wIjowLjAsIkxlZnQiOjAuMCwiUmlnaHQiOjAuMCwiQm90dG9tIjowLjB9LCJQYWRkaW5nIjp7IiRpZCI6IjQzNCIsIlRvcCI6MC4wLCJMZWZ0IjowLjAsIlJpZ2h0IjowLjAsIkJvdHRvbSI6MC4wfSwiQmFja2dyb3VuZCI6eyIkaWQiOiI0MzUiLCJDb2xvciI6eyIkaWQiOiI0MzYiLCJBIjowLCJSIjoyNTUsIkciOjI1NSwiQiI6MjU1fX0sIklzVmlzaWJsZSI6dHJ1ZSwiV2lkdGgiOjAuMCwiSGVpZ2h0IjowLjAsIkJvcmRlclN0eWxlIjp7IiRpZCI6IjQzNyIsIkxpbmVDb2xvciI6bnVsbCwiTGluZVdlaWdodCI6MC4wLCJMaW5lVHlwZSI6MCwiUGFyZW50U3R5bGUiOm51bGx9LCJQYXJlbnRTdHlsZSI6bnVsbH0sIkRhdGVTdHlsZSI6eyIkaWQiOiI0MzgiLCJGb250U2V0dGluZ3MiOnsiJGlkIjoiNDM5IiwiRm9udFNpemUiOjExLCJGb250TmFtZSI6IkNhbGlicmkiLCJJc0JvbGQiOmZhbHNlLCJJc0l0YWxpYyI6ZmFsc2UsIklzVW5kZXJsaW5lZCI6ZmFsc2UsIlBhcmVudFN0eWxlIjpudWxsfSwiQXV0b1NpemUiOjAsIkZvcmVncm91bmQiOnsiJGlkIjoiNDQwIiwiQ29sb3IiOnsiJGlkIjoiNDQxIiwiQSI6MjU1LCJSIjoxNCwiRyI6NDAsIkIiOjY1fX0sIk1heFdpZHRoIjoyMDAuMCwiTWF4SGVpZ2h0IjoiSW5maW5pdHkiLCJTbWFydEZvcmVncm91bmRJc0FjdGl2ZSI6ZmFsc2UsIkhvcml6b250YWxBbGlnbm1lbnQiOjEsIlZlcnRpY2FsQWxpZ25tZW50IjoxLCJTbWFydEZvcmVncm91bmQiOm51bGwsIkJhY2tncm91bmRGaWxsVHlwZSI6MCwiTWFyZ2luIjp7IiRpZCI6IjQ0MiIsIlRvcCI6MC4wLCJMZWZ0IjowLjAsIlJpZ2h0IjowLjAsIkJvdHRvbSI6MC4wfSwiUGFkZGluZyI6eyIkaWQiOiI0NDMiLCJUb3AiOjAuMCwiTGVmdCI6MC4wLCJSaWdodCI6MC4wLCJCb3R0b20iOjAuMH0sIkJhY2tncm91bmQiOnsiJGlkIjoiNDQ0IiwiQ29sb3IiOnsiJGlkIjoiNDQ1IiwiQSI6MCwiUiI6MjU1LCJHIjoyNTUsIkIiOjI1NX19LCJJc1Zpc2libGUiOnRydWUsIldpZHRoIjowLjAsIkhlaWdodCI6MC4wLCJCb3JkZXJTdHlsZSI6eyIkaWQiOiI0NDYiLCJMaW5lQ29sb3IiOm51bGwsIkxpbmVXZWlnaHQiOjAuMCwiTGluZVR5cGUiOjAsIlBhcmVudFN0eWxlIjpudWxsfSwiUGFyZW50U3R5bGUiOm51bGx9LCJEYXRlRm9ybWF0Ijp7IiRpZCI6IjQ0Ny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Q0OCIsIkRhdGVQYXJ0SXNWaXNpYmxlIjp0cnVlLCJUaW1lUGFydElzVmlzaWJsZSI6ZmFsc2V9fSwiV2Vla051bWJlcmluZyI6eyIkaWQiOiI0NDkiLCJGb3JtYXQiOjAsIklzVmlzaWJsZSI6ZmFsc2UsIkxhc3RLbm93blZpc2liaWxpdHlTdGF0ZSI6ZmFsc2V9LCJJc1Zpc2libGUiOnRydWUsIlBhcmVudFN0eWxlIjpudWxsfSwiSW5kZXgiOjcsIlBlcmNlbnRhZ2VDb21wbGV0ZSI6bnVsbCwiUG9zaXRpb24iOnsiUmF0aW8iOjAuMCwiSXNDdXN0b20iOmZhbHNlfSwiRGF0ZUZvcm1hdCI6eyIkcmVmIjoiNDQ3In0sIldlZWtOdW1iZXJpbmciOnsiJGlkIjoiNDUwIiwiRm9ybWF0IjowLCJJc1Zpc2libGUiOmZhbHNlLCJMYXN0S25vd25WaXNpYmlsaXR5U3RhdGUiOmZhbHNlfSwiQmFzZWxpbmVEYXRhIjp7IiRpZCI6IjQ1MSIsIkRhdGUiOiIyMDI2LTA3LTAxVDIzOjU5OjAwIn0sIlJlbGF0ZWRUYXNrSWQiOiJiNjIyNmVkZS1mOWEzLTQ0MjQtOWE1Ny1mMTRhYzNiNDQ4MzgiLCJJZCI6IjZhODhiNzEwLTVmZmQtNDQ1ZS05M2MyLWNiNjY0MjU5MzRhNyIsIkltcG9ydElkIjoiNSIsIlRpdGxlIjoiRWxlY3Ryb24gU3RhdGlvbiByZWFkeSB0byByZWNlaXZlIG1vZHVsZXMiLCJOb3RlIjpudWxsLCJIeXBlcmxpbmsiOnsiJGlkIjoiNDUyIiwiQWRkcmVzcyI6IiIsIlN1YkFkZHJlc3MiOiIifSwiSXNDaGFuZ2VkIjpmYWxzZSwiSXNOZXciOmZhbHNlfV0sIlRhc2tEZWZpbml0aW9uIjp7IiRpZCI6IjQ1MyIsIkdyb3VwTmFtZSI6bnVsbCwiU3RhcnREYXRlIjoiMjAyNS0xMi0wMVQwMDowMDowMCIsIkVuZERhdGUiOiIyMDI2LTA3LTAxVDIzOjU5OjAwWiIsIlBlcmNlbnRhZ2VDb21wbGV0ZSI6bnVsbCwiU3R5bGUiOnsiJGlkIjoiNDU0IiwiU2hhcGUiOjQsIlNoYXBlVGhpY2tuZXNzIjoxLCJEdXJhdGlvbkZvcm1hdCI6MCwiSW5jbHVkZU5vbldvcmtpbmdEYXlzSW5EdXJhdGlvbiI6ZmFsc2UsIlBlcmNlbnRhZ2VDb21wbGV0ZVN0eWxlIjp7IiRpZCI6IjQ1NSIsIkZvbnRTZXR0aW5ncyI6eyIkaWQiOiI0NTYiLCJGb250U2l6ZSI6MTAsIkZvbnROYW1lIjoiQ2FsaWJyaSIsIklzQm9sZCI6ZmFsc2UsIklzSXRhbGljIjpmYWxzZSwiSXNVbmRlcmxpbmVkIjpmYWxzZSwiUGFyZW50U3R5bGUiOm51bGx9LCJBdXRvU2l6ZSI6MCwiRm9yZWdyb3VuZCI6eyIkaWQiOiI0NTciLCJDb2xvciI6eyIkaWQiOiI0NTg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NDU5IiwiVG9wIjowLjAsIkxlZnQiOjAuMCwiUmlnaHQiOjAuMCwiQm90dG9tIjowLjB9LCJQYWRkaW5nIjp7IiRpZCI6IjQ2MCIsIlRvcCI6MC4wLCJMZWZ0IjowLjAsIlJpZ2h0IjowLjAsIkJvdHRvbSI6MC4wfSwiQmFja2dyb3VuZCI6eyIkaWQiOiI0NjEiLCJDb2xvciI6eyIkaWQiOiI0NjIiLCJBIjo4OSwiUiI6MCwiRyI6MCwiQiI6MH19LCJJc1Zpc2libGUiOnRydWUsIldpZHRoIjowLjAsIkhlaWdodCI6MC4wLCJCb3JkZXJTdHlsZSI6eyIkaWQiOiI0NjMiLCJMaW5lQ29sb3IiOm51bGwsIkxpbmVXZWlnaHQiOjAuMCwiTGluZVR5cGUiOjAsIlBhcmVudFN0eWxlIjpudWxsfSwiUGFyZW50U3R5bGUiOm51bGx9LCJEdXJhdGlvblN0eWxlIjp7IiRpZCI6IjQ2NCIsIkZvbnRTZXR0aW5ncyI6eyIkaWQiOiI0NjUiLCJGb250U2l6ZSI6MTAsIkZvbnROYW1lIjoiQ2FsaWJyaSIsIklzQm9sZCI6ZmFsc2UsIklzSXRhbGljIjpmYWxzZSwiSXNVbmRlcmxpbmVkIjpmYWxzZSwiUGFyZW50U3R5bGUiOm51bGx9LCJBdXRvU2l6ZSI6MCwiRm9yZWdyb3VuZCI6eyIkaWQiOiI0NjYiLCJDb2xvciI6eyIkaWQiOiI0Njc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0NjgiLCJUb3AiOjAuMCwiTGVmdCI6MC4wLCJSaWdodCI6MC4wLCJCb3R0b20iOjAuMH0sIlBhZGRpbmciOnsiJGlkIjoiNDY5IiwiVG9wIjowLjAsIkxlZnQiOjAuMCwiUmlnaHQiOjAuMCwiQm90dG9tIjowLjB9LCJCYWNrZ3JvdW5kIjp7IiRpZCI6IjQ3MCIsIkNvbG9yIjp7IiRpZCI6IjQ3MSIsIkEiOjI1NSwiUiI6MjM3LCJHIjoxMjUsIkIiOjQ5fX0sIklzVmlzaWJsZSI6dHJ1ZSwiV2lkdGgiOjAuMCwiSGVpZ2h0IjowLjAsIkJvcmRlclN0eWxlIjp7IiRpZCI6IjQ3MiIsIkxpbmVDb2xvciI6bnVsbCwiTGluZVdlaWdodCI6MC4wLCJMaW5lVHlwZSI6MCwiUGFyZW50U3R5bGUiOm51bGx9LCJQYXJlbnRTdHlsZSI6bnVsbH0sIkhvcml6b250YWxDb25uZWN0b3JTdHlsZSI6eyIkaWQiOiI0NzMiLCJMaW5lQ29sb3IiOnsiJGlkIjoiNDc0IiwiJHR5cGUiOiJOTFJFLkNvbW1vbi5Eb20uU29saWRDb2xvckJydXNoLCBOTFJFLkNvbW1vbiIsIkNvbG9yIjp7IiRpZCI6IjQ3NSIsIkEiOjI1NSwiUiI6MCwiRyI6MCwiQiI6MH19LCJMaW5lV2VpZ2h0IjowLjAsIkxpbmVUeXBlIjowLCJQYXJlbnRTdHlsZSI6bnVsbH0sIlZlcnRpY2FsQ29ubmVjdG9yU3R5bGUiOnsiJGlkIjoiNDc2IiwiTGluZUNvbG9yIjp7IiRpZCI6IjQ3NyIsIiR0eXBlIjoiTkxSRS5Db21tb24uRG9tLlNvbGlkQ29sb3JCcnVzaCwgTkxSRS5Db21tb24iLCJDb2xvciI6eyIkaWQiOiI0NzgiLCJBIjoyNTUsIlIiOjAsIkciOjAsIkIiOjB9fSwiTGluZVdlaWdodCI6MC4wLCJMaW5lVHlwZSI6MCwiUGFyZW50U3R5bGUiOm51bGx9LCJNYXJnaW4iOm51bGwsIlN0YXJ0RGF0ZVBvc2l0aW9uIjo2LCJFbmREYXRlUG9zaXRpb24iOjYsIkRhdGVJc1Zpc2libGUiOmZhbHNlLCJUaXRsZVBvc2l0aW9uIjoyLCJEdXJhdGlvblBvc2l0aW9uIjo2LCJQZXJjZW50YWdlQ29tcGxldGVkUG9zaXRpb24iOjIsIlNwYWNpbmciOjMsIklzQmVsb3dUaW1lYmFuZCI6dHJ1ZSwiUGVyY2VudGFnZUNvbXBsZXRlU2hhcGVPcGFjaXR5IjozNSwiQmFzZWxpbmVTdHlsZSI6eyIkaWQiOiI0NzkiLCJTaGFwZVN0eWxlIjp7IiRpZCI6IjQ4MCIsIk1hcmdpbiI6eyIkaWQiOiI0ODEiLCJUb3AiOjAuMCwiTGVmdCI6MC4wLCJSaWdodCI6MC4wLCJCb3R0b20iOjAuMH0sIlBhZGRpbmciOnsiJGlkIjoiNDgyIiwiVG9wIjowLjAsIkxlZnQiOjAuMCwiUmlnaHQiOjAuMCwiQm90dG9tIjowLjB9LCJCYWNrZ3JvdW5kIjp7IiRpZCI6IjQ4MyIsIkNvbG9yIjp7IiRpZCI6IjQ4NCIsIkEiOjE1MywiUiI6MCwiRyI6MCwiQiI6MH19LCJJc1Zpc2libGUiOnRydWUsIldpZHRoIjowLjAsIkhlaWdodCI6MC4wLCJCb3JkZXJTdHlsZSI6bnVsbCwiUGFyZW50U3R5bGUiOm51bGx9LCJNYXJnaW4iOnsiJGlkIjoiNDg1IiwiVG9wIjowLjAsIkxlZnQiOjAuMCwiUmlnaHQiOjAuMCwiQm90dG9tIjowLjB9LCJQYWRkaW5nIjp7IiRpZCI6IjQ4NiIsIlRvcCI6MC4wLCJMZWZ0IjowLjAsIlJpZ2h0IjowLjAsIkJvdHRvbSI6MC4wfSwiQmFja2dyb3VuZCI6bnVsbCwiSXNWaXNpYmxlIjp0cnVlLCJXaWR0aCI6MC4wLCJIZWlnaHQiOjAuMCwiQm9yZGVyU3R5bGUiOm51bGwsIlBhcmVudFN0eWxlIjpudWxsfSwiU2hhcGVTdHlsZSI6eyIkaWQiOiI0ODciLCJNYXJnaW4iOnsiJGlkIjoiNDg4IiwiVG9wIjowLjAsIkxlZnQiOjQuMCwiUmlnaHQiOjQuMCwiQm90dG9tIjowLjB9LCJQYWRkaW5nIjp7IiRpZCI6IjQ4OSIsIlRvcCI6MC4wLCJMZWZ0IjowLjAsIlJpZ2h0IjowLjAsIkJvdHRvbSI6MC4wfSwiQmFja2dyb3VuZCI6eyIkaWQiOiI0OTAiLCJDb2xvciI6eyIkaWQiOiI0OTEiLCJBIjoyNTUsIlIiOjAsIkciOjExNCwiQiI6MTg4fX0sIklzVmlzaWJsZSI6dHJ1ZSwiV2lkdGgiOjAuMCwiSGVpZ2h0IjoxNi4wLCJCb3JkZXJTdHlsZSI6eyIkaWQiOiI0OTIiLCJMaW5lQ29sb3IiOnsiJGlkIjoiNDkzIiwiJHR5cGUiOiJOTFJFLkNvbW1vbi5Eb20uU29saWRDb2xvckJydXNoLCBOTFJFLkNvbW1vbiIsIkNvbG9yIjp7IiRpZCI6IjQ5NCIsIkEiOjI1NSwiUiI6MjM0LCJHIjoyMiwiQiI6MzB9fSwiTGluZVdlaWdodCI6MC4wLCJMaW5lVHlwZSI6MCwiUGFyZW50U3R5bGUiOm51bGx9LCJQYXJlbnRTdHlsZSI6bnVsbH0sIlRpdGxlU3R5bGUiOnsiJGlkIjoiNDk1IiwiRm9udFNldHRpbmdzIjp7IiRpZCI6IjQ5NiIsIkZvbnRTaXplIjoxMiwiRm9udE5hbWUiOiJDYWxpYnJpIiwiSXNCb2xkIjp0cnVlLCJJc0l0YWxpYyI6ZmFsc2UsIklzVW5kZXJsaW5lZCI6ZmFsc2UsIlBhcmVudFN0eWxlIjpudWxsfSwiQXV0b1NpemUiOjAsIkZvcmVncm91bmQiOnsiJGlkIjoiNDk3IiwiQ29sb3IiOnsiJGlkIjoiNDk4IiwiQSI6MjU1LCJSIjoyNTUsIkciOjI1NSwiQiI6MjU1fX0sIk1heFdpZHRoIjoyMDAuMCwiTWF4SGVpZ2h0IjoiSW5maW5pdHkiLCJTbWFydEZvcmVncm91bmRJc0FjdGl2ZSI6ZmFsc2UsIkhvcml6b250YWxBbGlnbm1lbnQiOjEsIlZlcnRpY2FsQWxpZ25tZW50IjoxLCJTbWFydEZvcmVncm91bmQiOm51bGwsIkJhY2tncm91bmRGaWxsVHlwZSI6MCwiTWFyZ2luIjp7IiRpZCI6IjQ5OSIsIlRvcCI6MC4wLCJMZWZ0IjowLjAsIlJpZ2h0IjowLjAsIkJvdHRvbSI6MC4wfSwiUGFkZGluZyI6eyIkaWQiOiI1MDAiLCJUb3AiOjAuMCwiTGVmdCI6MC4wLCJSaWdodCI6MC4wLCJCb3R0b20iOjAuMH0sIkJhY2tncm91bmQiOnsiJGlkIjoiNTAxIiwiQ29sb3IiOnsiJGlkIjoiNTAyIiwiQSI6MCwiUiI6MjU1LCJHIjoyNTUsIkIiOjI1NX19LCJJc1Zpc2libGUiOnRydWUsIldpZHRoIjowLjAsIkhlaWdodCI6MC4wLCJCb3JkZXJTdHlsZSI6eyIkaWQiOiI1MDMiLCJMaW5lQ29sb3IiOm51bGwsIkxpbmVXZWlnaHQiOjAuMCwiTGluZVR5cGUiOjAsIlBhcmVudFN0eWxlIjpudWxsfSwiUGFyZW50U3R5bGUiOm51bGx9LCJEYXRlU3R5bGUiOnsiJGlkIjoiNTA0IiwiRm9udFNldHRpbmdzIjp7IiRpZCI6IjUwNSIsIkZvbnRTaXplIjoxMCwiRm9udE5hbWUiOiJDYWxpYnJpIiwiSXNCb2xkIjpmYWxzZSwiSXNJdGFsaWMiOmZhbHNlLCJJc1VuZGVybGluZWQiOmZhbHNlLCJQYXJlbnRTdHlsZSI6bnVsbH0sIkF1dG9TaXplIjowLCJGb3JlZ3JvdW5kIjp7IiRpZCI6IjUwNiIsIkNvbG9yIjp7IiRpZCI6IjUwNy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1MDgiLCJUb3AiOjAuMCwiTGVmdCI6MC4wLCJSaWdodCI6MC4wLCJCb3R0b20iOjAuMH0sIlBhZGRpbmciOnsiJGlkIjoiNTA5IiwiVG9wIjowLjAsIkxlZnQiOjAuMCwiUmlnaHQiOjAuMCwiQm90dG9tIjowLjB9LCJCYWNrZ3JvdW5kIjp7IiRpZCI6IjUxMCIsIkNvbG9yIjp7IiRpZCI6IjUxMSIsIkEiOjAsIlIiOjI1NSwiRyI6MjU1LCJCIjoyNTV9fSwiSXNWaXNpYmxlIjp0cnVlLCJXaWR0aCI6MC4wLCJIZWlnaHQiOjAuMCwiQm9yZGVyU3R5bGUiOnsiJGlkIjoiNTEyIiwiTGluZUNvbG9yIjpudWxsLCJMaW5lV2VpZ2h0IjowLjAsIkxpbmVUeXBlIjowLCJQYXJlbnRTdHlsZSI6bnVsbH0sIlBhcmVudFN0eWxlIjpudWxsfSwiRGF0ZUZvcm1hdCI6eyIkaWQiOiI1MT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TE0IiwiRm9ybWF0IjowLCJJc1Zpc2libGUiOmZhbHNlLCJMYXN0S25vd25WaXNpYmlsaXR5U3RhdGUiOmZhbHNlfSwiSXNWaXNpYmxlIjp0cnVlLCJQYXJlbnRTdHlsZSI6bnVsbH0sIkluZGV4Ijo0LCJTbWFydER1cmF0aW9uQWN0aXZhdGVkIjpmYWxzZSwiRGF0ZUZvcm1hdCI6eyIkcmVmIjoiNTEzIn0sIldlZWtOdW1iZXJpbmciOnsiJGlkIjoiNTE1IiwiRm9ybWF0IjowLCJJc1Zpc2libGUiOmZhbHNlLCJMYXN0S25vd25WaXNpYmlsaXR5U3RhdGUiOmZhbHNlfSwiQmFzZWxpbmVEYXRhIjp7IiRpZCI6IjUxNiIsIlN0YXJ0RGF0ZSI6IjIwMjUtMTItMDFUMDA6MDA6MDAiLCJFbmREYXRlIjoiMjAyNi0wNy0wMVQyMzo1OTowMFoifSwiSWQiOiJiNjIyNmVkZS1mOWEzLTQ0MjQtOWE1Ny1mMTRhYzNiNDQ4MzgiLCJJbXBvcnRJZCI6IjE3IiwiVGl0bGUiOiJBRVRFIEluc3RhbGwiLCJOb3RlIjpudWxsLCJIeXBlcmxpbmsiOnsiJGlkIjoiNTE3IiwiQWRkcmVzcyI6IiIsIlN1YkFkZHJlc3MiOiIifSwiSXNDaGFuZ2VkIjpmYWxzZSwiSXNOZXciOmZhbHNlfX1dLCJfbWlsZXN0b25lcyI6W10sIklkIjoiMDAwMDAwMDAtMDAwMC0wMDAwLTAwMDAtMDAwMDAwMDAwMDAwIiwiSXNTaW5nbGVJdGVtUm93Ijp0cnVlfV0sIkluZGV4IjoyLCJJZCI6ImE3NTUyNDZjLWI5ZjEtNGJkNC05M2U5LTJlNzhiOGRkNzhjMiIsIkhlYWRlclRleHQiOiJJbmZyYXN0cnVjdHVyZSIsIklzRGVmYXVsdCI6ZmFsc2UsIlN0eWxlIjp7IiRpZCI6IjUxOCIsIkhlYWRlclN0eWxlIjp7IiRpZCI6IjUxOSIsIlRleHRTdHlsZSI6eyIkaWQiOiI1MjAiLCJGb250U2V0dGluZ3MiOnsiJGlkIjoiNTIxIiwiRm9udFNpemUiOjEwLCJGb250TmFtZSI6IkNhbGlicmkiLCJJc0JvbGQiOnRydWUsIklzSXRhbGljIjpmYWxzZSwiSXNVbmRlcmxpbmVkIjpmYWxzZSwiUGFyZW50U3R5bGUiOm51bGx9LCJBdXRvU2l6ZSI6MiwiRm9yZWdyb3VuZCI6eyIkaWQiOiI1MjIiLCJDb2xvciI6eyIkaWQiOiI1MjMiLCJBIjoyNTUsIlIiOjAsIkciOjAsIkIiOjB9fSwiTWF4V2lkdGgiOjY2LjAsIk1heEhlaWdodCI6IkluZmluaXR5IiwiU21hcnRGb3JlZ3JvdW5kSXNBY3RpdmUiOmZhbHNlLCJIb3Jpem9udGFsQWxpZ25tZW50IjowLCJWZXJ0aWNhbEFsaWdubWVudCI6MCwiU21hcnRGb3JlZ3JvdW5kIjpudWxsLCJCYWNrZ3JvdW5kRmlsbFR5cGUiOjAsIk1hcmdpbiI6eyIkaWQiOiI1MjQiLCJUb3AiOjAuMCwiTGVmdCI6MC4wLCJSaWdodCI6MC4wLCJCb3R0b20iOjAuMH0sIlBhZGRpbmciOnsiJGlkIjoiNTI1IiwiVG9wIjowLjAsIkxlZnQiOjAuMCwiUmlnaHQiOjAuMCwiQm90dG9tIjowLjB9LCJCYWNrZ3JvdW5kIjp7IiRpZCI6IjUyNiIsIkNvbG9yIjp7IiRpZCI6IjUyNyIsIkEiOjI1NSwiUiI6MCwiRyI6MCwiQiI6MH19LCJJc1Zpc2libGUiOnRydWUsIldpZHRoIjowLjAsIkhlaWdodCI6MC4wLCJCb3JkZXJTdHlsZSI6bnVsbCwiUGFyZW50U3R5bGUiOm51bGx9LCJSZWN0YW5nbGVTdHlsZSI6eyIkaWQiOiI1MjgiLCJNYXJnaW4iOnsiJGlkIjoiNTI5IiwiVG9wIjowLjAsIkxlZnQiOjAuMCwiUmlnaHQiOjAuMCwiQm90dG9tIjowLjB9LCJQYWRkaW5nIjp7IiRpZCI6IjUzMCIsIlRvcCI6MC4wLCJMZWZ0IjowLjAsIlJpZ2h0IjowLjAsIkJvdHRvbSI6MC4wfSwiQmFja2dyb3VuZCI6eyIkaWQiOiI1MzEiLCJDb2xvciI6eyIkaWQiOiI1MzIiLCJBIjo2MywiUiI6MiwiRyI6MTc4LCJCIjoyMzh9fSwiSXNWaXNpYmxlIjp0cnVlLCJXaWR0aCI6MC4wLCJIZWlnaHQiOjAuMCwiQm9yZGVyU3R5bGUiOnsiJGlkIjoiNTMzIiwiTGluZUNvbG9yIjp7IiRpZCI6IjUzNCIsIiR0eXBlIjoiTkxSRS5Db21tb24uRG9tLlNvbGlkQ29sb3JCcnVzaCwgTkxSRS5Db21tb24iLCJDb2xvciI6eyIkaWQiOiI1MzUiLCJBIjoyNTUsIlIiOjI1NSwiRyI6MCwiQiI6MH19LCJMaW5lV2VpZ2h0IjowLjAsIkxpbmVUeXBlIjowLCJQYXJlbnRTdHlsZSI6bnVsbH0sIlBhcmVudFN0eWxlIjpudWxsfSwiTWFyZ2luIjp7IiRpZCI6IjUzNiIsIlRvcCI6MC4wLCJMZWZ0IjowLjAsIlJpZ2h0IjowLjAsIkJvdHRvbSI6MC4wfSwiUGFkZGluZyI6eyIkaWQiOiI1MzciLCJUb3AiOjAuMCwiTGVmdCI6MC4wLCJSaWdodCI6MC4wLCJCb3R0b20iOjAuMH0sIkJhY2tncm91bmQiOm51bGwsIklzVmlzaWJsZSI6dHJ1ZSwiV2lkdGgiOjAuMCwiSGVpZ2h0IjowLjAsIkJvcmRlclN0eWxlIjpudWxsLCJQYXJlbnRTdHlsZSI6bnVsbH0sIkJhY2tncm91bmRTdHlsZSI6eyIkaWQiOiI1MzgiLCJNYXJnaW4iOnsiJGlkIjoiNTM5IiwiVG9wIjowLjAsIkxlZnQiOjAuMCwiUmlnaHQiOjAuMCwiQm90dG9tIjowLjB9LCJQYWRkaW5nIjp7IiRpZCI6IjU0MCIsIlRvcCI6MC4wLCJMZWZ0IjowLjAsIlJpZ2h0IjowLjAsIkJvdHRvbSI6MC4wfSwiQmFja2dyb3VuZCI6eyIkaWQiOiI1NDEiLCJDb2xvciI6eyIkaWQiOiI1NDIiLCJBIjo1MSwiUiI6MjAwLCJHIjoyMDAsIkIiOjIwMH19LCJJc1Zpc2libGUiOnRydWUsIldpZHRoIjowLjAsIkhlaWdodCI6MC4wLCJCb3JkZXJTdHlsZSI6eyIkaWQiOiI1NDMiLCJMaW5lQ29sb3IiOnsiJGlkIjoiNTQ0IiwiJHR5cGUiOiJOTFJFLkNvbW1vbi5Eb20uU29saWRDb2xvckJydXNoLCBOTFJFLkNvbW1vbiIsIkNvbG9yIjp7IiRpZCI6IjU0NSIsIkEiOjI1NSwiUiI6MTE1LCJHIjoxMTUsIkIiOjExNX19LCJMaW5lV2VpZ2h0IjoyLjAsIkxpbmVUeXBlIjowLCJQYXJlbnRTdHlsZSI6bnVsbH0sIlBhcmVudFN0eWxlIjpudWxsfSwiTWFyZ2luIjp7IiRpZCI6IjU0NiIsIlRvcCI6MC4wLCJMZWZ0IjowLjAsIlJpZ2h0IjowLjAsIkJvdHRvbSI6MC4wfSwiUGFkZGluZyI6eyIkaWQiOiI1NDciLCJUb3AiOjAuMCwiTGVmdCI6MC4wLCJSaWdodCI6MC4wLCJCb3R0b20iOjAuMH0sIklzVmlzaWJsZSI6dHJ1ZSwiV2lkdGgiOjAuMCwiSGVpZ2h0IjowLjAsIkJvcmRlclN0eWxlIjp7IiRpZCI6IjU0OCIsIkxpbmVDb2xvciI6bnVsbCwiTGluZVdlaWdodCI6MC4wLCJMaW5lVHlwZSI6MCwiUGFyZW50U3R5bGUiOm51bGx9LCJQYXJlbnRTdHlsZSI6bnVsbH19LHsiJGlkIjoiNTQ5IiwiX3Jvd3MiOlt7IiRpZCI6IjU1MCIsIl90YXNrcyI6W3siJGlkIjoiNTUxIiwiX2F0dGFjaGVkTWlsZXN0b25lcyI6W10sIlRhc2tEZWZpbml0aW9uIjp7IiRpZCI6IjU1MiIsIkdyb3VwTmFtZSI6bnVsbCwiU3RhcnREYXRlIjoiMjAyNS0wMS0wMVQwMDowMDowMCIsIkVuZERhdGUiOiIyMDI2LTEyLTMxVDIzOjU5OjAwIiwiUGVyY2VudGFnZUNvbXBsZXRlIjpudWxsLCJTdHlsZSI6eyIkaWQiOiI1NTMiLCJTaGFwZSI6NCwiU2hhcGVUaGlja25lc3MiOjEsIkR1cmF0aW9uRm9ybWF0IjowLCJJbmNsdWRlTm9uV29ya2luZ0RheXNJbkR1cmF0aW9uIjpmYWxzZSwiUGVyY2VudGFnZUNvbXBsZXRlU3R5bGUiOnsiJGlkIjoiNTU0IiwiRm9udFNldHRpbmdzIjp7IiRpZCI6IjU1NSIsIkZvbnRTaXplIjoxMCwiRm9udE5hbWUiOiJDYWxpYnJpIiwiSXNCb2xkIjpmYWxzZSwiSXNJdGFsaWMiOmZhbHNlLCJJc1VuZGVybGluZWQiOmZhbHNlLCJQYXJlbnRTdHlsZSI6bnVsbH0sIkF1dG9TaXplIjowLCJGb3JlZ3JvdW5kIjp7IiRpZCI6IjU1NiIsIkNvbG9yIjp7IiRpZCI6IjU1Ny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1NTgiLCJUb3AiOjAuMCwiTGVmdCI6MC4wLCJSaWdodCI6MC4wLCJCb3R0b20iOjAuMH0sIlBhZGRpbmciOnsiJGlkIjoiNTU5IiwiVG9wIjowLjAsIkxlZnQiOjAuMCwiUmlnaHQiOjAuMCwiQm90dG9tIjowLjB9LCJCYWNrZ3JvdW5kIjp7IiRpZCI6IjU2MCIsIkNvbG9yIjp7IiRpZCI6IjU2MSIsIkEiOjg5LCJSIjowLCJHIjowLCJCIjowfX0sIklzVmlzaWJsZSI6dHJ1ZSwiV2lkdGgiOjAuMCwiSGVpZ2h0IjowLjAsIkJvcmRlclN0eWxlIjp7IiRpZCI6IjU2MiIsIkxpbmVDb2xvciI6bnVsbCwiTGluZVdlaWdodCI6MC4wLCJMaW5lVHlwZSI6MCwiUGFyZW50U3R5bGUiOm51bGx9LCJQYXJlbnRTdHlsZSI6bnVsbH0sIkR1cmF0aW9uU3R5bGUiOnsiJGlkIjoiNTYzIiwiRm9udFNldHRpbmdzIjp7IiRpZCI6IjU2NCIsIkZvbnRTaXplIjoxMCwiRm9udE5hbWUiOiJDYWxpYnJpIiwiSXNCb2xkIjpmYWxzZSwiSXNJdGFsaWMiOmZhbHNlLCJJc1VuZGVybGluZWQiOmZhbHNlLCJQYXJlbnRTdHlsZSI6bnVsbH0sIkF1dG9TaXplIjowLCJGb3JlZ3JvdW5kIjp7IiRpZCI6IjU2NSIsIkNvbG9yIjp7IiRpZCI6IjU2Ni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U2NyIsIlRvcCI6MC4wLCJMZWZ0IjowLjAsIlJpZ2h0IjowLjAsIkJvdHRvbSI6MC4wfSwiUGFkZGluZyI6eyIkaWQiOiI1NjgiLCJUb3AiOjAuMCwiTGVmdCI6MC4wLCJSaWdodCI6MC4wLCJCb3R0b20iOjAuMH0sIkJhY2tncm91bmQiOnsiJGlkIjoiNTY5IiwiQ29sb3IiOnsiJGlkIjoiNTcwIiwiQSI6MjU1LCJSIjoyMzcsIkciOjEyNSwiQiI6NDl9fSwiSXNWaXNpYmxlIjp0cnVlLCJXaWR0aCI6MC4wLCJIZWlnaHQiOjAuMCwiQm9yZGVyU3R5bGUiOnsiJGlkIjoiNTcxIiwiTGluZUNvbG9yIjpudWxsLCJMaW5lV2VpZ2h0IjowLjAsIkxpbmVUeXBlIjowLCJQYXJlbnRTdHlsZSI6bnVsbH0sIlBhcmVudFN0eWxlIjpudWxsfSwiSG9yaXpvbnRhbENvbm5lY3RvclN0eWxlIjp7IiRpZCI6IjU3MiIsIkxpbmVDb2xvciI6eyIkaWQiOiI1NzMiLCIkdHlwZSI6Ik5MUkUuQ29tbW9uLkRvbS5Tb2xpZENvbG9yQnJ1c2gsIE5MUkUuQ29tbW9uIiwiQ29sb3IiOnsiJGlkIjoiNTc0IiwiQSI6MjU1LCJSIjowLCJHIjowLCJCIjowfX0sIkxpbmVXZWlnaHQiOjAuMCwiTGluZVR5cGUiOjAsIlBhcmVudFN0eWxlIjpudWxsfSwiVmVydGljYWxDb25uZWN0b3JTdHlsZSI6eyIkaWQiOiI1NzUiLCJMaW5lQ29sb3IiOnsiJGlkIjoiNTc2IiwiJHR5cGUiOiJOTFJFLkNvbW1vbi5Eb20uU29saWRDb2xvckJydXNoLCBOTFJFLkNvbW1vbiIsIkNvbG9yIjp7IiRpZCI6IjU3Ny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U3OCIsIlNoYXBlU3R5bGUiOnsiJGlkIjoiNTc5IiwiTWFyZ2luIjp7IiRpZCI6IjU4MCIsIlRvcCI6MC4wLCJMZWZ0IjowLjAsIlJpZ2h0IjowLjAsIkJvdHRvbSI6MC4wfSwiUGFkZGluZyI6eyIkaWQiOiI1ODEiLCJUb3AiOjAuMCwiTGVmdCI6MC4wLCJSaWdodCI6MC4wLCJCb3R0b20iOjAuMH0sIkJhY2tncm91bmQiOnsiJGlkIjoiNTgyIiwiQ29sb3IiOnsiJGlkIjoiNTgzIiwiQSI6MTUzLCJSIjowLCJHIjowLCJCIjowfX0sIklzVmlzaWJsZSI6dHJ1ZSwiV2lkdGgiOjAuMCwiSGVpZ2h0IjowLjAsIkJvcmRlclN0eWxlIjpudWxsLCJQYXJlbnRTdHlsZSI6bnVsbH0sIk1hcmdpbiI6eyIkaWQiOiI1ODQiLCJUb3AiOjAuMCwiTGVmdCI6MC4wLCJSaWdodCI6MC4wLCJCb3R0b20iOjAuMH0sIlBhZGRpbmciOnsiJGlkIjoiNTg1IiwiVG9wIjowLjAsIkxlZnQiOjAuMCwiUmlnaHQiOjAuMCwiQm90dG9tIjowLjB9LCJCYWNrZ3JvdW5kIjpudWxsLCJJc1Zpc2libGUiOnRydWUsIldpZHRoIjowLjAsIkhlaWdodCI6MC4wLCJCb3JkZXJTdHlsZSI6bnVsbCwiUGFyZW50U3R5bGUiOm51bGx9LCJTaGFwZVN0eWxlIjp7IiRpZCI6IjU4NiIsIk1hcmdpbiI6eyIkaWQiOiI1ODciLCJUb3AiOjAuMCwiTGVmdCI6NC4wLCJSaWdodCI6NC4wLCJCb3R0b20iOjAuMH0sIlBhZGRpbmciOnsiJGlkIjoiNTg4IiwiVG9wIjowLjAsIkxlZnQiOjAuMCwiUmlnaHQiOjAuMCwiQm90dG9tIjowLjB9LCJCYWNrZ3JvdW5kIjp7IiRpZCI6IjU4OSIsIkNvbG9yIjp7IiRpZCI6IjU5MCIsIkEiOjI1NSwiUiI6MCwiRyI6MTE0LCJCIjoxODh9fSwiSXNWaXNpYmxlIjp0cnVlLCJXaWR0aCI6MC4wLCJIZWlnaHQiOjE2LjAsIkJvcmRlclN0eWxlIjp7IiRpZCI6IjU5MSIsIkxpbmVDb2xvciI6eyIkaWQiOiI1OTIiLCIkdHlwZSI6Ik5MUkUuQ29tbW9uLkRvbS5Tb2xpZENvbG9yQnJ1c2gsIE5MUkUuQ29tbW9uIiwiQ29sb3IiOnsiJGlkIjoiNTkzIiwiQSI6MjU1LCJSIjoyMzQsIkciOjIyLCJCIjozMH19LCJMaW5lV2VpZ2h0IjowLjAsIkxpbmVUeXBlIjowLCJQYXJlbnRTdHlsZSI6bnVsbH0sIlBhcmVudFN0eWxlIjpudWxsfSwiVGl0bGVTdHlsZSI6eyIkaWQiOiI1OTQiLCJGb250U2V0dGluZ3MiOnsiJGlkIjoiNTk1IiwiRm9udFNpemUiOjEyLCJGb250TmFtZSI6IkNhbGlicmkiLCJJc0JvbGQiOnRydWUsIklzSXRhbGljIjpmYWxzZSwiSXNVbmRlcmxpbmVkIjpmYWxzZSwiUGFyZW50U3R5bGUiOm51bGx9LCJBdXRvU2l6ZSI6MCwiRm9yZWdyb3VuZCI6eyIkaWQiOiI1OTYiLCJDb2xvciI6eyIkaWQiOiI1OTciLCJBIjoyNTUsIlIiOjI1NSwiRyI6MjU1LCJCIjoyNTV9fSwiTWF4V2lkdGgiOjIwMC4wLCJNYXhIZWlnaHQiOiJJbmZpbml0eSIsIlNtYXJ0Rm9yZWdyb3VuZElzQWN0aXZlIjpmYWxzZSwiSG9yaXpvbnRhbEFsaWdubWVudCI6MSwiVmVydGljYWxBbGlnbm1lbnQiOjEsIlNtYXJ0Rm9yZWdyb3VuZCI6bnVsbCwiQmFja2dyb3VuZEZpbGxUeXBlIjowLCJNYXJnaW4iOnsiJGlkIjoiNTk4IiwiVG9wIjowLjAsIkxlZnQiOjAuMCwiUmlnaHQiOjAuMCwiQm90dG9tIjowLjB9LCJQYWRkaW5nIjp7IiRpZCI6IjU5OSIsIlRvcCI6MC4wLCJMZWZ0IjowLjAsIlJpZ2h0IjowLjAsIkJvdHRvbSI6MC4wfSwiQmFja2dyb3VuZCI6eyIkaWQiOiI2MDAiLCJDb2xvciI6eyIkaWQiOiI2MDEiLCJBIjowLCJSIjoyNTUsIkciOjI1NSwiQiI6MjU1fX0sIklzVmlzaWJsZSI6dHJ1ZSwiV2lkdGgiOjAuMCwiSGVpZ2h0IjowLjAsIkJvcmRlclN0eWxlIjp7IiRpZCI6IjYwMiIsIkxpbmVDb2xvciI6bnVsbCwiTGluZVdlaWdodCI6MC4wLCJMaW5lVHlwZSI6MCwiUGFyZW50U3R5bGUiOm51bGx9LCJQYXJlbnRTdHlsZSI6bnVsbH0sIkRhdGVTdHlsZSI6eyIkaWQiOiI2MDMiLCJGb250U2V0dGluZ3MiOnsiJGlkIjoiNjA0IiwiRm9udFNpemUiOjEwLCJGb250TmFtZSI6IkNhbGlicmkiLCJJc0JvbGQiOmZhbHNlLCJJc0l0YWxpYyI6ZmFsc2UsIklzVW5kZXJsaW5lZCI6ZmFsc2UsIlBhcmVudFN0eWxlIjpudWxsfSwiQXV0b1NpemUiOjAsIkZvcmVncm91bmQiOnsiJGlkIjoiNjA1IiwiQ29sb3IiOnsiJGlkIjoiNjA2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YwNyIsIlRvcCI6MC4wLCJMZWZ0IjowLjAsIlJpZ2h0IjowLjAsIkJvdHRvbSI6MC4wfSwiUGFkZGluZyI6eyIkaWQiOiI2MDgiLCJUb3AiOjAuMCwiTGVmdCI6MC4wLCJSaWdodCI6MC4wLCJCb3R0b20iOjAuMH0sIkJhY2tncm91bmQiOnsiJGlkIjoiNjA5IiwiQ29sb3IiOnsiJGlkIjoiNjEwIiwiQSI6MCwiUiI6MjU1LCJHIjoyNTUsIkIiOjI1NX19LCJJc1Zpc2libGUiOnRydWUsIldpZHRoIjowLjAsIkhlaWdodCI6MC4wLCJCb3JkZXJTdHlsZSI6eyIkaWQiOiI2MTEiLCJMaW5lQ29sb3IiOm51bGwsIkxpbmVXZWlnaHQiOjAuMCwiTGluZVR5cGUiOjAsIlBhcmVudFN0eWxlIjpudWxsfSwiUGFyZW50U3R5bGUiOm51bGx9LCJEYXRlRm9ybWF0Ijp7IiRpZCI6IjYxM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2MTMiLCJGb3JtYXQiOjAsIklzVmlzaWJsZSI6ZmFsc2UsIkxhc3RLbm93blZpc2liaWxpdHlTdGF0ZSI6ZmFsc2V9LCJJc1Zpc2libGUiOnRydWUsIlBhcmVudFN0eWxlIjpudWxsfSwiSW5kZXgiOjUsIlNtYXJ0RHVyYXRpb25BY3RpdmF0ZWQiOmZhbHNlLCJEYXRlRm9ybWF0Ijp7IiRyZWYiOiI2MTIifSwiV2Vla051bWJlcmluZyI6eyIkaWQiOiI2MTQiLCJGb3JtYXQiOjAsIklzVmlzaWJsZSI6ZmFsc2UsIkxhc3RLbm93blZpc2liaWxpdHlTdGF0ZSI6ZmFsc2V9LCJCYXNlbGluZURhdGEiOnsiJGlkIjoiNjE1IiwiU3RhcnREYXRlIjoiMjAyNS0wMS0wMVQwMDowMDowMCIsIkVuZERhdGUiOiIyMDI2LTEyLTMxVDIzOjU5OjAwIn0sIklkIjoiMWQ1ZGY5ZWMtMDExNi00MGU5LWFlYjItMTg4ZTg3Zjk1YTU0IiwiSW1wb3J0SWQiOiIxOCIsIlRpdGxlIjoiRGVzaWduL01mci9Bc3MvSW5zdGFsbCIsIk5vdGUiOm51bGwsIkh5cGVybGluayI6eyIkaWQiOiI2MTYiLCJBZGRyZXNzIjoiIiwiU3ViQWRkcmVzcyI6IiJ9LCJJc0NoYW5nZWQiOmZhbHNlLCJJc05ldyI6ZmFsc2V9fV0sIl9taWxlc3RvbmVzIjpbXSwiSWQiOiIwMDAwMDAwMC0wMDAwLTAwMDAtMDAwMC0wMDAwMDAwMDAwMDAiLCJJc1NpbmdsZUl0ZW1Sb3ciOnRydWV9XSwiSW5kZXgiOjMsIklkIjoiMzYwZmE4ZDMtNzJkZC00NzJmLTg3YTctZmI3MmYyOTBhYTIzIiwiSGVhZGVyVGV4dCI6IlRhcmdldCBIYWxsIFNlcnZpY2VzIiwiSXNEZWZhdWx0IjpmYWxzZSwiU3R5bGUiOnsiJGlkIjoiNjE3IiwiSGVhZGVyU3R5bGUiOnsiJGlkIjoiNjE4IiwiVGV4dFN0eWxlIjp7IiRpZCI6IjYxOSIsIkZvbnRTZXR0aW5ncyI6eyIkaWQiOiI2MjAiLCJGb250U2l6ZSI6MTAsIkZvbnROYW1lIjoiQ2FsaWJyaSIsIklzQm9sZCI6dHJ1ZSwiSXNJdGFsaWMiOmZhbHNlLCJJc1VuZGVybGluZWQiOmZhbHNlLCJQYXJlbnRTdHlsZSI6bnVsbH0sIkF1dG9TaXplIjoyLCJGb3JlZ3JvdW5kIjp7IiRpZCI6IjYyMSIsIkNvbG9yIjp7IiRpZCI6IjYyMiIsIkEiOjI1NSwiUiI6MCwiRyI6MCwiQiI6MH19LCJNYXhXaWR0aCI6NjYuMCwiTWF4SGVpZ2h0IjoiSW5maW5pdHkiLCJTbWFydEZvcmVncm91bmRJc0FjdGl2ZSI6ZmFsc2UsIkhvcml6b250YWxBbGlnbm1lbnQiOjAsIlZlcnRpY2FsQWxpZ25tZW50IjowLCJTbWFydEZvcmVncm91bmQiOm51bGwsIkJhY2tncm91bmRGaWxsVHlwZSI6MCwiTWFyZ2luIjp7IiRpZCI6IjYyMyIsIlRvcCI6MC4wLCJMZWZ0IjowLjAsIlJpZ2h0IjowLjAsIkJvdHRvbSI6MC4wfSwiUGFkZGluZyI6eyIkaWQiOiI2MjQiLCJUb3AiOjAuMCwiTGVmdCI6MC4wLCJSaWdodCI6MC4wLCJCb3R0b20iOjAuMH0sIkJhY2tncm91bmQiOnsiJGlkIjoiNjI1IiwiQ29sb3IiOnsiJGlkIjoiNjI2IiwiQSI6MjU1LCJSIjowLCJHIjowLCJCIjowfX0sIklzVmlzaWJsZSI6dHJ1ZSwiV2lkdGgiOjAuMCwiSGVpZ2h0IjowLjAsIkJvcmRlclN0eWxlIjpudWxsLCJQYXJlbnRTdHlsZSI6bnVsbH0sIlJlY3RhbmdsZVN0eWxlIjp7IiRpZCI6IjYyNyIsIk1hcmdpbiI6eyIkaWQiOiI2MjgiLCJUb3AiOjAuMCwiTGVmdCI6MC4wLCJSaWdodCI6MC4wLCJCb3R0b20iOjAuMH0sIlBhZGRpbmciOnsiJGlkIjoiNjI5IiwiVG9wIjowLjAsIkxlZnQiOjAuMCwiUmlnaHQiOjAuMCwiQm90dG9tIjowLjB9LCJCYWNrZ3JvdW5kIjp7IiRpZCI6IjYzMCIsIkNvbG9yIjp7IiRpZCI6IjYzMSIsIkEiOjYzLCJSIjoyLCJHIjoxNzgsIkIiOjIzOH19LCJJc1Zpc2libGUiOnRydWUsIldpZHRoIjowLjAsIkhlaWdodCI6MC4wLCJCb3JkZXJTdHlsZSI6eyIkaWQiOiI2MzIiLCJMaW5lQ29sb3IiOnsiJGlkIjoiNjMzIiwiJHR5cGUiOiJOTFJFLkNvbW1vbi5Eb20uU29saWRDb2xvckJydXNoLCBOTFJFLkNvbW1vbiIsIkNvbG9yIjp7IiRpZCI6IjYzNCIsIkEiOjI1NSwiUiI6MjU1LCJHIjowLCJCIjowfX0sIkxpbmVXZWlnaHQiOjAuMCwiTGluZVR5cGUiOjAsIlBhcmVudFN0eWxlIjpudWxsfSwiUGFyZW50U3R5bGUiOm51bGx9LCJNYXJnaW4iOnsiJGlkIjoiNjM1IiwiVG9wIjowLjAsIkxlZnQiOjAuMCwiUmlnaHQiOjAuMCwiQm90dG9tIjowLjB9LCJQYWRkaW5nIjp7IiRpZCI6IjYzNiIsIlRvcCI6MC4wLCJMZWZ0IjowLjAsIlJpZ2h0IjowLjAsIkJvdHRvbSI6MC4wfSwiQmFja2dyb3VuZCI6bnVsbCwiSXNWaXNpYmxlIjp0cnVlLCJXaWR0aCI6MC4wLCJIZWlnaHQiOjAuMCwiQm9yZGVyU3R5bGUiOm51bGwsIlBhcmVudFN0eWxlIjpudWxsfSwiQmFja2dyb3VuZFN0eWxlIjp7IiRpZCI6IjYzNyIsIk1hcmdpbiI6eyIkaWQiOiI2MzgiLCJUb3AiOjAuMCwiTGVmdCI6MC4wLCJSaWdodCI6MC4wLCJCb3R0b20iOjAuMH0sIlBhZGRpbmciOnsiJGlkIjoiNjM5IiwiVG9wIjowLjAsIkxlZnQiOjAuMCwiUmlnaHQiOjAuMCwiQm90dG9tIjowLjB9LCJCYWNrZ3JvdW5kIjp7IiRpZCI6IjY0MCIsIkNvbG9yIjp7IiRpZCI6IjY0MSIsIkEiOjUxLCJSIjoyMDAsIkciOjIwMCwiQiI6MjAwfX0sIklzVmlzaWJsZSI6dHJ1ZSwiV2lkdGgiOjAuMCwiSGVpZ2h0IjowLjAsIkJvcmRlclN0eWxlIjp7IiRpZCI6IjY0MiIsIkxpbmVDb2xvciI6eyIkaWQiOiI2NDMiLCIkdHlwZSI6Ik5MUkUuQ29tbW9uLkRvbS5Tb2xpZENvbG9yQnJ1c2gsIE5MUkUuQ29tbW9uIiwiQ29sb3IiOnsiJGlkIjoiNjQ0IiwiQSI6MjU1LCJSIjoxMTUsIkciOjExNSwiQiI6MTE1fX0sIkxpbmVXZWlnaHQiOjIuMCwiTGluZVR5cGUiOjAsIlBhcmVudFN0eWxlIjpudWxsfSwiUGFyZW50U3R5bGUiOm51bGx9LCJNYXJnaW4iOnsiJGlkIjoiNjQ1IiwiVG9wIjowLjAsIkxlZnQiOjAuMCwiUmlnaHQiOjAuMCwiQm90dG9tIjowLjB9LCJQYWRkaW5nIjp7IiRpZCI6IjY0NiIsIlRvcCI6MC4wLCJMZWZ0IjowLjAsIlJpZ2h0IjowLjAsIkJvdHRvbSI6MC4wfSwiSXNWaXNpYmxlIjp0cnVlLCJXaWR0aCI6MC4wLCJIZWlnaHQiOjAuMCwiQm9yZGVyU3R5bGUiOnsiJGlkIjoiNjQ3IiwiTGluZUNvbG9yIjpudWxsLCJMaW5lV2VpZ2h0IjowLjAsIkxpbmVUeXBlIjowLCJQYXJlbnRTdHlsZSI6bnVsbH0sIlBhcmVudFN0eWxlIjpudWxsfX0seyIkaWQiOiI2NDgiLCJfcm93cyI6W3siJGlkIjoiNjQ5IiwiX3Rhc2tzIjpbeyIkaWQiOiI2NTAiLCJfYXR0YWNoZWRNaWxlc3RvbmVzIjpbeyIkaWQiOiI2NTEiLCJEYXRlIjoiMjAyNS0xMi0zMVQyMzo1OTowMCIsIlN0eWxlIjp7IiRpZCI6IjY1MiIsIlNoYXBlIjoxLCJDb25uZWN0b3JNYXJnaW4iOnsiJGlkIjoiNjUzIiwiVG9wIjowLjAsIkxlZnQiOjIuMCwiUmlnaHQiOjIuMCwiQm90dG9tIjowLjB9LCJDb25uZWN0b3JTdHlsZSI6eyIkaWQiOiI2NTQiLCJMaW5lQ29sb3IiOnsiJGlkIjoiNjU1IiwiJHR5cGUiOiJOTFJFLkNvbW1vbi5Eb20uU29saWRDb2xvckJydXNoLCBOTFJFLkNvbW1vbiIsIkNvbG9yIjp7IiRpZCI6IjY1NiIsIkEiOjEyNywiUiI6MjMzLCJHIjoxMTMsIkIiOjUwfX0sIkxpbmVXZWlnaHQiOjEuMCwiTGluZVR5cGUiOjAsIlBhcmVudFN0eWxlIjpudWxsfSwiSXNCZWxvd1RpbWViYW5kIjp0cnVlLCJQb3NpdGlvbk9uVGFzayI6MywiSGlkZURhdGUiOmZhbHNlLCJTaGFwZVNpemUiOjAsIlNwYWNpbmciOjAuMCwiUGFkZGluZyI6eyIkaWQiOiI2NTciLCJUb3AiOjUuMCwiTGVmdCI6My4wLCJSaWdodCI6MC4wLCJCb3R0b20iOjIuMH0sIlNoYXBlU3R5bGUiOnsiJGlkIjoiNjU4IiwiTWFyZ2luIjp7IiRpZCI6IjY1OSIsIlRvcCI6MC4wLCJMZWZ0IjowLjAsIlJpZ2h0IjowLjAsIkJvdHRvbSI6MC4wfSwiUGFkZGluZyI6eyIkaWQiOiI2NjAiLCJUb3AiOjAuMCwiTGVmdCI6MC4wLCJSaWdodCI6MC4wLCJCb3R0b20iOjAuMH0sIkJhY2tncm91bmQiOnsiJGlkIjoiNjYxIiwiQ29sb3IiOnsiJGlkIjoiNjYyIiwiQSI6MjU1LCJSIjoyMzMsIkciOjExMywiQiI6NTB9fSwiSXNWaXNpYmxlIjp0cnVlLCJXaWR0aCI6MTIuMCwiSGVpZ2h0IjoxNC4wLCJCb3JkZXJTdHlsZSI6eyIkaWQiOiI2NjMiLCJMaW5lQ29sb3IiOnsiJGlkIjoiNjY0IiwiJHR5cGUiOiJOTFJFLkNvbW1vbi5Eb20uU29saWRDb2xvckJydXNoLCBOTFJFLkNvbW1vbiIsIkNvbG9yIjp7IiRpZCI6IjY2NSIsIkEiOjI1NSwiUiI6MjM0LCJHIjoyMiwiQiI6MzB9fSwiTGluZVdlaWdodCI6MC4wLCJMaW5lVHlwZSI6MCwiUGFyZW50U3R5bGUiOm51bGx9LCJQYXJlbnRTdHlsZSI6bnVsbH0sIlRpdGxlU3R5bGUiOnsiJGlkIjoiNjY2IiwiRm9udFNldHRpbmdzIjp7IiRpZCI6IjY2NyIsIkZvbnRTaXplIjoxMSwiRm9udE5hbWUiOiJDYWxpYnJpIiwiSXNCb2xkIjp0cnVlLCJJc0l0YWxpYyI6ZmFsc2UsIklzVW5kZXJsaW5lZCI6ZmFsc2UsIlBhcmVudFN0eWxlIjpudWxsfSwiQXV0b1NpemUiOjAsIkZvcmVncm91bmQiOnsiJGlkIjoiNjY4IiwiQ29sb3IiOnsiJGlkIjoiNjY5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Y3MCIsIlRvcCI6MC4wLCJMZWZ0IjowLjAsIlJpZ2h0IjowLjAsIkJvdHRvbSI6MC4wfSwiUGFkZGluZyI6eyIkaWQiOiI2NzEiLCJUb3AiOjAuMCwiTGVmdCI6MC4wLCJSaWdodCI6MC4wLCJCb3R0b20iOjAuMH0sIkJhY2tncm91bmQiOnsiJGlkIjoiNjcyIiwiQ29sb3IiOnsiJGlkIjoiNjczIiwiQSI6MCwiUiI6MjU1LCJHIjoyNTUsIkIiOjI1NX19LCJJc1Zpc2libGUiOnRydWUsIldpZHRoIjowLjAsIkhlaWdodCI6MC4wLCJCb3JkZXJTdHlsZSI6eyIkaWQiOiI2NzQiLCJMaW5lQ29sb3IiOm51bGwsIkxpbmVXZWlnaHQiOjAuMCwiTGluZVR5cGUiOjAsIlBhcmVudFN0eWxlIjpudWxsfSwiUGFyZW50U3R5bGUiOm51bGx9LCJEYXRlU3R5bGUiOnsiJGlkIjoiNjc1IiwiRm9udFNldHRpbmdzIjp7IiRpZCI6IjY3NiIsIkZvbnRTaXplIjoxMCwiRm9udE5hbWUiOiJDYWxpYnJpIiwiSXNCb2xkIjpmYWxzZSwiSXNJdGFsaWMiOmZhbHNlLCJJc1VuZGVybGluZWQiOmZhbHNlLCJQYXJlbnRTdHlsZSI6bnVsbH0sIkF1dG9TaXplIjowLCJGb3JlZ3JvdW5kIjp7IiRpZCI6IjY3NyIsIkNvbG9yIjp7IiRpZCI6IjY3OC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2NzkiLCJUb3AiOjAuMCwiTGVmdCI6MC4wLCJSaWdodCI6MC4wLCJCb3R0b20iOjAuMH0sIlBhZGRpbmciOnsiJGlkIjoiNjgwIiwiVG9wIjowLjAsIkxlZnQiOjAuMCwiUmlnaHQiOjAuMCwiQm90dG9tIjowLjB9LCJCYWNrZ3JvdW5kIjp7IiRpZCI6IjY4MSIsIkNvbG9yIjp7IiRpZCI6IjY4MiIsIkEiOjAsIlIiOjI1NSwiRyI6MjU1LCJCIjoyNTV9fSwiSXNWaXNpYmxlIjp0cnVlLCJXaWR0aCI6MC4wLCJIZWlnaHQiOjAuMCwiQm9yZGVyU3R5bGUiOnsiJGlkIjoiNjgzIiwiTGluZUNvbG9yIjpudWxsLCJMaW5lV2VpZ2h0IjowLjAsIkxpbmVUeXBlIjowLCJQYXJlbnRTdHlsZSI6bnVsbH0sIlBhcmVudFN0eWxlIjpudWxsfSwiRGF0ZUZvcm1hdCI6eyIkaWQiOiI2ODQ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jg1IiwiRm9ybWF0IjowLCJJc1Zpc2libGUiOmZhbHNlLCJMYXN0S25vd25WaXNpYmlsaXR5U3RhdGUiOmZhbHNlfSwiSXNWaXNpYmxlIjp0cnVlLCJQYXJlbnRTdHlsZSI6bnVsbH0sIkluZGV4IjoxMCwiUGVyY2VudGFnZUNvbXBsZXRlIjpudWxsLCJQb3NpdGlvbiI6eyJSYXRpbyI6MC4wLCJJc0N1c3RvbSI6ZmFsc2V9LCJEYXRlRm9ybWF0Ijp7IiRyZWYiOiI2ODQifSwiV2Vla051bWJlcmluZyI6eyIkaWQiOiI2ODYiLCJGb3JtYXQiOjAsIklzVmlzaWJsZSI6ZmFsc2UsIkxhc3RLbm93blZpc2liaWxpdHlTdGF0ZSI6ZmFsc2V9LCJCYXNlbGluZURhdGEiOnsiJGlkIjoiNjg3IiwiRGF0ZSI6IjIwMjUtMTItMzFUMjM6NTk6MDAifSwiUmVsYXRlZFRhc2tJZCI6ImI2Y2I2NjdhLWZjYjItNDU1MC1hOTkwLTgxZDNhZjcyODk5MCIsIklkIjoiZjgyNmI0MWEtYzY0Ni00M2E4LWFlODEtZjY2MGMyYTJmN2M5IiwiSW1wb3J0SWQiOiIyIiwiVGl0bGUiOiJSZWFkeSB0byBzdGFydCBtb2R1bGUgYXNzZW1ibHkiLCJOb3RlIjpudWxsLCJIeXBlcmxpbmsiOnsiJGlkIjoiNjg4IiwiQWRkcmVzcyI6IiIsIlN1YkFkZHJlc3MiOiIifSwiSXNDaGFuZ2VkIjpmYWxzZSwiSXNOZXciOmZhbHNlfV0sIlRhc2tEZWZpbml0aW9uIjp7IiRpZCI6IjY4OSIsIkdyb3VwTmFtZSI6bnVsbCwiU3RhcnREYXRlIjoiMjAyNS0wMS0wMVQwMDowMDowMCIsIkVuZERhdGUiOiIyMDI1LTEyLTMxVDIzOjU5OjAwIiwiUGVyY2VudGFnZUNvbXBsZXRlIjpudWxsLCJTdHlsZSI6eyIkaWQiOiI2OTAiLCJTaGFwZSI6NCwiU2hhcGVUaGlja25lc3MiOjEsIkR1cmF0aW9uRm9ybWF0IjowLCJJbmNsdWRlTm9uV29ya2luZ0RheXNJbkR1cmF0aW9uIjpmYWxzZSwiUGVyY2VudGFnZUNvbXBsZXRlU3R5bGUiOnsiJGlkIjoiNjkxIiwiRm9udFNldHRpbmdzIjp7IiRpZCI6IjY5MiIsIkZvbnRTaXplIjoxMCwiRm9udE5hbWUiOiJDYWxpYnJpIiwiSXNCb2xkIjpmYWxzZSwiSXNJdGFsaWMiOmZhbHNlLCJJc1VuZGVybGluZWQiOmZhbHNlLCJQYXJlbnRTdHlsZSI6bnVsbH0sIkF1dG9TaXplIjowLCJGb3JlZ3JvdW5kIjp7IiRpZCI6IjY5MyIsIkNvbG9yIjp7IiRpZCI6IjY5NC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2OTUiLCJUb3AiOjAuMCwiTGVmdCI6MC4wLCJSaWdodCI6MC4wLCJCb3R0b20iOjAuMH0sIlBhZGRpbmciOnsiJGlkIjoiNjk2IiwiVG9wIjowLjAsIkxlZnQiOjAuMCwiUmlnaHQiOjAuMCwiQm90dG9tIjowLjB9LCJCYWNrZ3JvdW5kIjp7IiRpZCI6IjY5NyIsIkNvbG9yIjp7IiRpZCI6IjY5OCIsIkEiOjg5LCJSIjowLCJHIjowLCJCIjowfX0sIklzVmlzaWJsZSI6dHJ1ZSwiV2lkdGgiOjAuMCwiSGVpZ2h0IjowLjAsIkJvcmRlclN0eWxlIjp7IiRpZCI6IjY5OSIsIkxpbmVDb2xvciI6bnVsbCwiTGluZVdlaWdodCI6MC4wLCJMaW5lVHlwZSI6MCwiUGFyZW50U3R5bGUiOm51bGx9LCJQYXJlbnRTdHlsZSI6bnVsbH0sIkR1cmF0aW9uU3R5bGUiOnsiJGlkIjoiNzAwIiwiRm9udFNldHRpbmdzIjp7IiRpZCI6IjcwMSIsIkZvbnRTaXplIjoxMCwiRm9udE5hbWUiOiJDYWxpYnJpIiwiSXNCb2xkIjpmYWxzZSwiSXNJdGFsaWMiOmZhbHNlLCJJc1VuZGVybGluZWQiOmZhbHNlLCJQYXJlbnRTdHlsZSI6bnVsbH0sIkF1dG9TaXplIjowLCJGb3JlZ3JvdW5kIjp7IiRpZCI6IjcwMiIsIkNvbG9yIjp7IiRpZCI6IjcwMy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cwNCIsIlRvcCI6MC4wLCJMZWZ0IjowLjAsIlJpZ2h0IjowLjAsIkJvdHRvbSI6MC4wfSwiUGFkZGluZyI6eyIkaWQiOiI3MDUiLCJUb3AiOjAuMCwiTGVmdCI6MC4wLCJSaWdodCI6MC4wLCJCb3R0b20iOjAuMH0sIkJhY2tncm91bmQiOnsiJGlkIjoiNzA2IiwiQ29sb3IiOnsiJGlkIjoiNzA3IiwiQSI6MjU1LCJSIjoyMzcsIkciOjEyNSwiQiI6NDl9fSwiSXNWaXNpYmxlIjp0cnVlLCJXaWR0aCI6MC4wLCJIZWlnaHQiOjAuMCwiQm9yZGVyU3R5bGUiOnsiJGlkIjoiNzA4IiwiTGluZUNvbG9yIjpudWxsLCJMaW5lV2VpZ2h0IjowLjAsIkxpbmVUeXBlIjowLCJQYXJlbnRTdHlsZSI6bnVsbH0sIlBhcmVudFN0eWxlIjpudWxsfSwiSG9yaXpvbnRhbENvbm5lY3RvclN0eWxlIjp7IiRpZCI6IjcwOSIsIkxpbmVDb2xvciI6eyIkaWQiOiI3MTAiLCIkdHlwZSI6Ik5MUkUuQ29tbW9uLkRvbS5Tb2xpZENvbG9yQnJ1c2gsIE5MUkUuQ29tbW9uIiwiQ29sb3IiOnsiJGlkIjoiNzExIiwiQSI6MjU1LCJSIjowLCJHIjowLCJCIjowfX0sIkxpbmVXZWlnaHQiOjAuMCwiTGluZVR5cGUiOjAsIlBhcmVudFN0eWxlIjpudWxsfSwiVmVydGljYWxDb25uZWN0b3JTdHlsZSI6eyIkaWQiOiI3MTIiLCJMaW5lQ29sb3IiOnsiJGlkIjoiNzEzIiwiJHR5cGUiOiJOTFJFLkNvbW1vbi5Eb20uU29saWRDb2xvckJydXNoLCBOTFJFLkNvbW1vbiIsIkNvbG9yIjp7IiRpZCI6IjcxNC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cxNSIsIlNoYXBlU3R5bGUiOnsiJGlkIjoiNzE2IiwiTWFyZ2luIjp7IiRpZCI6IjcxNyIsIlRvcCI6MC4wLCJMZWZ0IjowLjAsIlJpZ2h0IjowLjAsIkJvdHRvbSI6MC4wfSwiUGFkZGluZyI6eyIkaWQiOiI3MTgiLCJUb3AiOjAuMCwiTGVmdCI6MC4wLCJSaWdodCI6MC4wLCJCb3R0b20iOjAuMH0sIkJhY2tncm91bmQiOnsiJGlkIjoiNzE5IiwiQ29sb3IiOnsiJGlkIjoiNzIwIiwiQSI6MTUzLCJSIjowLCJHIjowLCJCIjowfX0sIklzVmlzaWJsZSI6dHJ1ZSwiV2lkdGgiOjAuMCwiSGVpZ2h0IjowLjAsIkJvcmRlclN0eWxlIjpudWxsLCJQYXJlbnRTdHlsZSI6bnVsbH0sIk1hcmdpbiI6eyIkaWQiOiI3MjEiLCJUb3AiOjAuMCwiTGVmdCI6MC4wLCJSaWdodCI6MC4wLCJCb3R0b20iOjAuMH0sIlBhZGRpbmciOnsiJGlkIjoiNzIyIiwiVG9wIjowLjAsIkxlZnQiOjAuMCwiUmlnaHQiOjAuMCwiQm90dG9tIjowLjB9LCJCYWNrZ3JvdW5kIjpudWxsLCJJc1Zpc2libGUiOnRydWUsIldpZHRoIjowLjAsIkhlaWdodCI6MC4wLCJCb3JkZXJTdHlsZSI6bnVsbCwiUGFyZW50U3R5bGUiOm51bGx9LCJTaGFwZVN0eWxlIjp7IiRpZCI6IjcyMyIsIk1hcmdpbiI6eyIkaWQiOiI3MjQiLCJUb3AiOjAuMCwiTGVmdCI6NC4wLCJSaWdodCI6NC4wLCJCb3R0b20iOjAuMH0sIlBhZGRpbmciOnsiJGlkIjoiNzI1IiwiVG9wIjowLjAsIkxlZnQiOjAuMCwiUmlnaHQiOjAuMCwiQm90dG9tIjowLjB9LCJCYWNrZ3JvdW5kIjp7IiRpZCI6IjcyNiIsIkNvbG9yIjp7IiRpZCI6IjcyNyIsIkEiOjI1NSwiUiI6MCwiRyI6MTE0LCJCIjoxODh9fSwiSXNWaXNpYmxlIjp0cnVlLCJXaWR0aCI6MC4wLCJIZWlnaHQiOjE2LjAsIkJvcmRlclN0eWxlIjp7IiRpZCI6IjcyOCIsIkxpbmVDb2xvciI6eyIkaWQiOiI3MjkiLCIkdHlwZSI6Ik5MUkUuQ29tbW9uLkRvbS5Tb2xpZENvbG9yQnJ1c2gsIE5MUkUuQ29tbW9uIiwiQ29sb3IiOnsiJGlkIjoiNzMwIiwiQSI6MjU1LCJSIjoyMzQsIkciOjIyLCJCIjozMH19LCJMaW5lV2VpZ2h0IjowLjAsIkxpbmVUeXBlIjowLCJQYXJlbnRTdHlsZSI6bnVsbH0sIlBhcmVudFN0eWxlIjpudWxsfSwiVGl0bGVTdHlsZSI6eyIkaWQiOiI3MzEiLCJGb250U2V0dGluZ3MiOnsiJGlkIjoiNzMyIiwiRm9udFNpemUiOjEyLCJGb250TmFtZSI6IkNhbGlicmkiLCJJc0JvbGQiOnRydWUsIklzSXRhbGljIjpmYWxzZSwiSXNVbmRlcmxpbmVkIjpmYWxzZSwiUGFyZW50U3R5bGUiOm51bGx9LCJBdXRvU2l6ZSI6MCwiRm9yZWdyb3VuZCI6eyIkaWQiOiI3MzMiLCJDb2xvciI6eyIkaWQiOiI3MzQiLCJBIjoyNTUsIlIiOjI1NSwiRyI6MjU1LCJCIjoyNTV9fSwiTWF4V2lkdGgiOjIwMC4wLCJNYXhIZWlnaHQiOiJJbmZpbml0eSIsIlNtYXJ0Rm9yZWdyb3VuZElzQWN0aXZlIjpmYWxzZSwiSG9yaXpvbnRhbEFsaWdubWVudCI6MSwiVmVydGljYWxBbGlnbm1lbnQiOjEsIlNtYXJ0Rm9yZWdyb3VuZCI6bnVsbCwiQmFja2dyb3VuZEZpbGxUeXBlIjowLCJNYXJnaW4iOnsiJGlkIjoiNzM1IiwiVG9wIjowLjAsIkxlZnQiOjAuMCwiUmlnaHQiOjAuMCwiQm90dG9tIjowLjB9LCJQYWRkaW5nIjp7IiRpZCI6IjczNiIsIlRvcCI6MC4wLCJMZWZ0IjowLjAsIlJpZ2h0IjowLjAsIkJvdHRvbSI6MC4wfSwiQmFja2dyb3VuZCI6eyIkaWQiOiI3MzciLCJDb2xvciI6eyIkaWQiOiI3MzgiLCJBIjowLCJSIjoyNTUsIkciOjI1NSwiQiI6MjU1fX0sIklzVmlzaWJsZSI6dHJ1ZSwiV2lkdGgiOjAuMCwiSGVpZ2h0IjowLjAsIkJvcmRlclN0eWxlIjp7IiRpZCI6IjczOSIsIkxpbmVDb2xvciI6bnVsbCwiTGluZVdlaWdodCI6MC4wLCJMaW5lVHlwZSI6MCwiUGFyZW50U3R5bGUiOm51bGx9LCJQYXJlbnRTdHlsZSI6bnVsbH0sIkRhdGVTdHlsZSI6eyIkaWQiOiI3NDAiLCJGb250U2V0dGluZ3MiOnsiJGlkIjoiNzQxIiwiRm9udFNpemUiOjEwLCJGb250TmFtZSI6IkNhbGlicmkiLCJJc0JvbGQiOmZhbHNlLCJJc0l0YWxpYyI6ZmFsc2UsIklzVW5kZXJsaW5lZCI6ZmFsc2UsIlBhcmVudFN0eWxlIjpudWxsfSwiQXV0b1NpemUiOjAsIkZvcmVncm91bmQiOnsiJGlkIjoiNzQyIiwiQ29sb3IiOnsiJGlkIjoiNzQz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c0NCIsIlRvcCI6MC4wLCJMZWZ0IjowLjAsIlJpZ2h0IjowLjAsIkJvdHRvbSI6MC4wfSwiUGFkZGluZyI6eyIkaWQiOiI3NDUiLCJUb3AiOjAuMCwiTGVmdCI6MC4wLCJSaWdodCI6MC4wLCJCb3R0b20iOjAuMH0sIkJhY2tncm91bmQiOnsiJGlkIjoiNzQ2IiwiQ29sb3IiOnsiJGlkIjoiNzQ3IiwiQSI6MCwiUiI6MjU1LCJHIjoyNTUsIkIiOjI1NX19LCJJc1Zpc2libGUiOnRydWUsIldpZHRoIjowLjAsIkhlaWdodCI6MC4wLCJCb3JkZXJTdHlsZSI6eyIkaWQiOiI3NDgiLCJMaW5lQ29sb3IiOm51bGwsIkxpbmVXZWlnaHQiOjAuMCwiTGluZVR5cGUiOjAsIlBhcmVudFN0eWxlIjpudWxsfSwiUGFyZW50U3R5bGUiOm51bGx9LCJEYXRlRm9ybWF0Ijp7IiRpZCI6Ijc0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3NTAiLCJGb3JtYXQiOjAsIklzVmlzaWJsZSI6ZmFsc2UsIkxhc3RLbm93blZpc2liaWxpdHlTdGF0ZSI6ZmFsc2V9LCJJc1Zpc2libGUiOnRydWUsIlBhcmVudFN0eWxlIjpudWxsfSwiSW5kZXgiOjYsIlNtYXJ0RHVyYXRpb25BY3RpdmF0ZWQiOmZhbHNlLCJEYXRlRm9ybWF0Ijp7IiRyZWYiOiI3NDkifSwiV2Vla051bWJlcmluZyI6eyIkaWQiOiI3NTEiLCJGb3JtYXQiOjAsIklzVmlzaWJsZSI6ZmFsc2UsIkxhc3RLbm93blZpc2liaWxpdHlTdGF0ZSI6ZmFsc2V9LCJCYXNlbGluZURhdGEiOnsiJGlkIjoiNzUyIiwiU3RhcnREYXRlIjoiMjAyNS0wMS0wMVQwMDowMDowMCIsIkVuZERhdGUiOiIyMDI1LTEyLTMxVDIzOjU5OjAwIn0sIklkIjoiYjZjYjY2N2EtZmNiMi00NTUwLWE5OTAtODFkM2FmNzI4OTkwIiwiSW1wb3J0SWQiOiIxOSIsIlRpdGxlIjoiRGVzaWduL1Byb2N1cmUiLCJOb3RlIjpudWxsLCJIeXBlcmxpbmsiOnsiJGlkIjoiNzUzIiwiQWRkcmVzcyI6IiIsIlN1YkFkZHJlc3MiOiIifSwiSXNDaGFuZ2VkIjpmYWxzZSwiSXNOZXciOmZhbHNlfX0seyIkaWQiOiI3NTQiLCJfYXR0YWNoZWRNaWxlc3RvbmVzIjpbeyIkaWQiOiI3NTUiLCJEYXRlIjoiMjAyNi0wOS0wMVQyMzo1OTowMCIsIlN0eWxlIjp7IiRpZCI6Ijc1NiIsIlNoYXBlIjoxLCJDb25uZWN0b3JNYXJnaW4iOnsiJGlkIjoiNzU3IiwiVG9wIjowLjAsIkxlZnQiOjIuMCwiUmlnaHQiOjIuMCwiQm90dG9tIjowLjB9LCJDb25uZWN0b3JTdHlsZSI6eyIkaWQiOiI3NTgiLCJMaW5lQ29sb3IiOnsiJGlkIjoiNzU5IiwiJHR5cGUiOiJOTFJFLkNvbW1vbi5Eb20uU29saWRDb2xvckJydXNoLCBOTFJFLkNvbW1vbiIsIkNvbG9yIjp7IiRpZCI6Ijc2MCIsIkEiOjEyNywiUiI6MjMzLCJHIjoxMTMsIkIiOjUwfX0sIkxpbmVXZWlnaHQiOjEuMCwiTGluZVR5cGUiOjAsIlBhcmVudFN0eWxlIjpudWxsfSwiSXNCZWxvd1RpbWViYW5kIjp0cnVlLCJQb3NpdGlvbk9uVGFzayI6MywiSGlkZURhdGUiOmZhbHNlLCJTaGFwZVNpemUiOjAsIlNwYWNpbmciOjAuMCwiUGFkZGluZyI6eyIkaWQiOiI3NjEiLCJUb3AiOjUuMCwiTGVmdCI6My4wLCJSaWdodCI6MC4wLCJCb3R0b20iOjIuMH0sIlNoYXBlU3R5bGUiOnsiJGlkIjoiNzYyIiwiTWFyZ2luIjp7IiRpZCI6Ijc2MyIsIlRvcCI6MC4wLCJMZWZ0IjowLjAsIlJpZ2h0IjowLjAsIkJvdHRvbSI6MC4wfSwiUGFkZGluZyI6eyIkaWQiOiI3NjQiLCJUb3AiOjAuMCwiTGVmdCI6MC4wLCJSaWdodCI6MC4wLCJCb3R0b20iOjAuMH0sIkJhY2tncm91bmQiOnsiJGlkIjoiNzY1IiwiQ29sb3IiOnsiJGlkIjoiNzY2IiwiQSI6MjU1LCJSIjoyMzMsIkciOjExMywiQiI6NTB9fSwiSXNWaXNpYmxlIjp0cnVlLCJXaWR0aCI6MTIuMCwiSGVpZ2h0IjoxNC4wLCJCb3JkZXJTdHlsZSI6eyIkaWQiOiI3NjciLCJMaW5lQ29sb3IiOnsiJGlkIjoiNzY4IiwiJHR5cGUiOiJOTFJFLkNvbW1vbi5Eb20uU29saWRDb2xvckJydXNoLCBOTFJFLkNvbW1vbiIsIkNvbG9yIjp7IiRpZCI6Ijc2OSIsIkEiOjI1NSwiUiI6MjM0LCJHIjoyMiwiQiI6MzB9fSwiTGluZVdlaWdodCI6MC4wLCJMaW5lVHlwZSI6MCwiUGFyZW50U3R5bGUiOm51bGx9LCJQYXJlbnRTdHlsZSI6bnVsbH0sIlRpdGxlU3R5bGUiOnsiJGlkIjoiNzcwIiwiRm9udFNldHRpbmdzIjp7IiRpZCI6Ijc3MSIsIkZvbnRTaXplIjoxMSwiRm9udE5hbWUiOiJDYWxpYnJpIiwiSXNCb2xkIjp0cnVlLCJJc0l0YWxpYyI6ZmFsc2UsIklzVW5kZXJsaW5lZCI6ZmFsc2UsIlBhcmVudFN0eWxlIjpudWxsfSwiQXV0b1NpemUiOjAsIkZvcmVncm91bmQiOnsiJGlkIjoiNzcyIiwiQ29sb3IiOnsiJGlkIjoiNzcz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c3NCIsIlRvcCI6MC4wLCJMZWZ0IjowLjAsIlJpZ2h0IjowLjAsIkJvdHRvbSI6MC4wfSwiUGFkZGluZyI6eyIkaWQiOiI3NzUiLCJUb3AiOjAuMCwiTGVmdCI6MC4wLCJSaWdodCI6MC4wLCJCb3R0b20iOjAuMH0sIkJhY2tncm91bmQiOnsiJGlkIjoiNzc2IiwiQ29sb3IiOnsiJGlkIjoiNzc3IiwiQSI6MCwiUiI6MjU1LCJHIjoyNTUsIkIiOjI1NX19LCJJc1Zpc2libGUiOnRydWUsIldpZHRoIjowLjAsIkhlaWdodCI6MC4wLCJCb3JkZXJTdHlsZSI6eyIkaWQiOiI3NzgiLCJMaW5lQ29sb3IiOm51bGwsIkxpbmVXZWlnaHQiOjAuMCwiTGluZVR5cGUiOjAsIlBhcmVudFN0eWxlIjpudWxsfSwiUGFyZW50U3R5bGUiOm51bGx9LCJEYXRlU3R5bGUiOnsiJGlkIjoiNzc5IiwiRm9udFNldHRpbmdzIjp7IiRpZCI6Ijc4MCIsIkZvbnRTaXplIjoxMCwiRm9udE5hbWUiOiJDYWxpYnJpIiwiSXNCb2xkIjpmYWxzZSwiSXNJdGFsaWMiOmZhbHNlLCJJc1VuZGVybGluZWQiOmZhbHNlLCJQYXJlbnRTdHlsZSI6bnVsbH0sIkF1dG9TaXplIjowLCJGb3JlZ3JvdW5kIjp7IiRpZCI6Ijc4MSIsIkNvbG9yIjp7IiRpZCI6Ijc4Mi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3ODMiLCJUb3AiOjAuMCwiTGVmdCI6MC4wLCJSaWdodCI6MC4wLCJCb3R0b20iOjAuMH0sIlBhZGRpbmciOnsiJGlkIjoiNzg0IiwiVG9wIjowLjAsIkxlZnQiOjAuMCwiUmlnaHQiOjAuMCwiQm90dG9tIjowLjB9LCJCYWNrZ3JvdW5kIjp7IiRpZCI6Ijc4NSIsIkNvbG9yIjp7IiRpZCI6Ijc4NiIsIkEiOjAsIlIiOjI1NSwiRyI6MjU1LCJCIjoyNTV9fSwiSXNWaXNpYmxlIjp0cnVlLCJXaWR0aCI6MC4wLCJIZWlnaHQiOjAuMCwiQm9yZGVyU3R5bGUiOnsiJGlkIjoiNzg3IiwiTGluZUNvbG9yIjpudWxsLCJMaW5lV2VpZ2h0IjowLjAsIkxpbmVUeXBlIjowLCJQYXJlbnRTdHlsZSI6bnVsbH0sIlBhcmVudFN0eWxlIjpudWxsfSwiRGF0ZUZvcm1hdCI6eyIkaWQiOiI3ODg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3ODkiLCJEYXRlUGFydElzVmlzaWJsZSI6dHJ1ZSwiVGltZVBhcnRJc1Zpc2libGUiOmZhbHNlfX0sIldlZWtOdW1iZXJpbmciOnsiJGlkIjoiNzkwIiwiRm9ybWF0IjowLCJJc1Zpc2libGUiOmZhbHNlLCJMYXN0S25vd25WaXNpYmlsaXR5U3RhdGUiOmZhbHNlfSwiSXNWaXNpYmxlIjp0cnVlLCJQYXJlbnRTdHlsZSI6bnVsbH0sIkluZGV4IjoxMSwiUGVyY2VudGFnZUNvbXBsZXRlIjpudWxsLCJQb3NpdGlvbiI6eyJSYXRpbyI6MC4wLCJJc0N1c3RvbSI6ZmFsc2V9LCJEYXRlRm9ybWF0Ijp7IiRyZWYiOiI3ODgifSwiV2Vla051bWJlcmluZyI6eyIkaWQiOiI3OTEiLCJGb3JtYXQiOjAsIklzVmlzaWJsZSI6ZmFsc2UsIkxhc3RLbm93blZpc2liaWxpdHlTdGF0ZSI6ZmFsc2V9LCJCYXNlbGluZURhdGEiOnsiJGlkIjoiNzkyIiwiRGF0ZSI6IjIwMjYtMDktMDFUMjM6NTk6MDAifSwiUmVsYXRlZFRhc2tJZCI6IjA3OGM5ZTBkLTBkYWItNGZlMS04ZmJmLTAwNzA0YmI0NmU0NCIsIklkIjoiMDE0OTJlZTctMDRjOC00NzkxLWI4NGUtOWQ1ODU5NWFhZjllIiwiSW1wb3J0SWQiOiI2IiwiVGl0bGUiOiJNb2R1bGVzIHJlYWR5IHRvIGluc3RhbGwiLCJOb3RlIjpudWxsLCJIeXBlcmxpbmsiOnsiJGlkIjoiNzkzIiwiQWRkcmVzcyI6IiIsIlN1YkFkZHJlc3MiOiIifSwiSXNDaGFuZ2VkIjpmYWxzZSwiSXNOZXciOmZhbHNlfV0sIlRhc2tEZWZpbml0aW9uIjp7IiRpZCI6Ijc5NCIsIkdyb3VwTmFtZSI6bnVsbCwiU3RhcnREYXRlIjoiMjAyNS0xMi0zMVQwMDowMDowMCIsIkVuZERhdGUiOiIyMDI2LTA5LTAxVDIzOjU5OjAwIiwiUGVyY2VudGFnZUNvbXBsZXRlIjpudWxsLCJTdHlsZSI6eyIkaWQiOiI3OTUiLCJTaGFwZSI6NCwiU2hhcGVUaGlja25lc3MiOjEsIkR1cmF0aW9uRm9ybWF0IjowLCJJbmNsdWRlTm9uV29ya2luZ0RheXNJbkR1cmF0aW9uIjpmYWxzZSwiUGVyY2VudGFnZUNvbXBsZXRlU3R5bGUiOnsiJGlkIjoiNzk2IiwiRm9udFNldHRpbmdzIjp7IiRpZCI6Ijc5NyIsIkZvbnRTaXplIjoxMCwiRm9udE5hbWUiOiJDYWxpYnJpIiwiSXNCb2xkIjpmYWxzZSwiSXNJdGFsaWMiOmZhbHNlLCJJc1VuZGVybGluZWQiOmZhbHNlLCJQYXJlbnRTdHlsZSI6bnVsbH0sIkF1dG9TaXplIjowLCJGb3JlZ3JvdW5kIjp7IiRpZCI6Ijc5OCIsIkNvbG9yIjp7IiRpZCI6Ijc5OS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4MDAiLCJUb3AiOjAuMCwiTGVmdCI6MC4wLCJSaWdodCI6MC4wLCJCb3R0b20iOjAuMH0sIlBhZGRpbmciOnsiJGlkIjoiODAxIiwiVG9wIjowLjAsIkxlZnQiOjAuMCwiUmlnaHQiOjAuMCwiQm90dG9tIjowLjB9LCJCYWNrZ3JvdW5kIjp7IiRpZCI6IjgwMiIsIkNvbG9yIjp7IiRpZCI6IjgwMyIsIkEiOjg5LCJSIjowLCJHIjowLCJCIjowfX0sIklzVmlzaWJsZSI6dHJ1ZSwiV2lkdGgiOjAuMCwiSGVpZ2h0IjowLjAsIkJvcmRlclN0eWxlIjp7IiRpZCI6IjgwNCIsIkxpbmVDb2xvciI6bnVsbCwiTGluZVdlaWdodCI6MC4wLCJMaW5lVHlwZSI6MCwiUGFyZW50U3R5bGUiOm51bGx9LCJQYXJlbnRTdHlsZSI6bnVsbH0sIkR1cmF0aW9uU3R5bGUiOnsiJGlkIjoiODA1IiwiRm9udFNldHRpbmdzIjp7IiRpZCI6IjgwNiIsIkZvbnRTaXplIjoxMCwiRm9udE5hbWUiOiJDYWxpYnJpIiwiSXNCb2xkIjpmYWxzZSwiSXNJdGFsaWMiOmZhbHNlLCJJc1VuZGVybGluZWQiOmZhbHNlLCJQYXJlbnRTdHlsZSI6bnVsbH0sIkF1dG9TaXplIjowLCJGb3JlZ3JvdW5kIjp7IiRpZCI6IjgwNyIsIkNvbG9yIjp7IiRpZCI6IjgwOC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gwOSIsIlRvcCI6MC4wLCJMZWZ0IjowLjAsIlJpZ2h0IjowLjAsIkJvdHRvbSI6MC4wfSwiUGFkZGluZyI6eyIkaWQiOiI4MTAiLCJUb3AiOjAuMCwiTGVmdCI6MC4wLCJSaWdodCI6MC4wLCJCb3R0b20iOjAuMH0sIkJhY2tncm91bmQiOnsiJGlkIjoiODExIiwiQ29sb3IiOnsiJGlkIjoiODEyIiwiQSI6MjU1LCJSIjoyMzcsIkciOjEyNSwiQiI6NDl9fSwiSXNWaXNpYmxlIjp0cnVlLCJXaWR0aCI6MC4wLCJIZWlnaHQiOjAuMCwiQm9yZGVyU3R5bGUiOnsiJGlkIjoiODEzIiwiTGluZUNvbG9yIjpudWxsLCJMaW5lV2VpZ2h0IjowLjAsIkxpbmVUeXBlIjowLCJQYXJlbnRTdHlsZSI6bnVsbH0sIlBhcmVudFN0eWxlIjpudWxsfSwiSG9yaXpvbnRhbENvbm5lY3RvclN0eWxlIjp7IiRpZCI6IjgxNCIsIkxpbmVDb2xvciI6eyIkaWQiOiI4MTUiLCIkdHlwZSI6Ik5MUkUuQ29tbW9uLkRvbS5Tb2xpZENvbG9yQnJ1c2gsIE5MUkUuQ29tbW9uIiwiQ29sb3IiOnsiJGlkIjoiODE2IiwiQSI6MjU1LCJSIjowLCJHIjowLCJCIjowfX0sIkxpbmVXZWlnaHQiOjAuMCwiTGluZVR5cGUiOjAsIlBhcmVudFN0eWxlIjpudWxsfSwiVmVydGljYWxDb25uZWN0b3JTdHlsZSI6eyIkaWQiOiI4MTciLCJMaW5lQ29sb3IiOnsiJGlkIjoiODE4IiwiJHR5cGUiOiJOTFJFLkNvbW1vbi5Eb20uU29saWRDb2xvckJydXNoLCBOTFJFLkNvbW1vbiIsIkNvbG9yIjp7IiRpZCI6IjgxOS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gyMCIsIlNoYXBlU3R5bGUiOnsiJGlkIjoiODIxIiwiTWFyZ2luIjp7IiRpZCI6IjgyMiIsIlRvcCI6MC4wLCJMZWZ0IjowLjAsIlJpZ2h0IjowLjAsIkJvdHRvbSI6MC4wfSwiUGFkZGluZyI6eyIkaWQiOiI4MjMiLCJUb3AiOjAuMCwiTGVmdCI6MC4wLCJSaWdodCI6MC4wLCJCb3R0b20iOjAuMH0sIkJhY2tncm91bmQiOnsiJGlkIjoiODI0IiwiQ29sb3IiOnsiJGlkIjoiODI1IiwiQSI6MTUzLCJSIjowLCJHIjowLCJCIjowfX0sIklzVmlzaWJsZSI6dHJ1ZSwiV2lkdGgiOjAuMCwiSGVpZ2h0IjowLjAsIkJvcmRlclN0eWxlIjpudWxsLCJQYXJlbnRTdHlsZSI6bnVsbH0sIk1hcmdpbiI6eyIkaWQiOiI4MjYiLCJUb3AiOjAuMCwiTGVmdCI6MC4wLCJSaWdodCI6MC4wLCJCb3R0b20iOjAuMH0sIlBhZGRpbmciOnsiJGlkIjoiODI3IiwiVG9wIjowLjAsIkxlZnQiOjAuMCwiUmlnaHQiOjAuMCwiQm90dG9tIjowLjB9LCJCYWNrZ3JvdW5kIjpudWxsLCJJc1Zpc2libGUiOnRydWUsIldpZHRoIjowLjAsIkhlaWdodCI6MC4wLCJCb3JkZXJTdHlsZSI6bnVsbCwiUGFyZW50U3R5bGUiOm51bGx9LCJTaGFwZVN0eWxlIjp7IiRpZCI6IjgyOCIsIk1hcmdpbiI6eyIkaWQiOiI4MjkiLCJUb3AiOjAuMCwiTGVmdCI6NC4wLCJSaWdodCI6NC4wLCJCb3R0b20iOjAuMH0sIlBhZGRpbmciOnsiJGlkIjoiODMwIiwiVG9wIjowLjAsIkxlZnQiOjAuMCwiUmlnaHQiOjAuMCwiQm90dG9tIjowLjB9LCJCYWNrZ3JvdW5kIjp7IiRpZCI6IjgzMSIsIkNvbG9yIjp7IiRpZCI6IjgzMiIsIkEiOjI1NSwiUiI6MCwiRyI6MTE0LCJCIjoxODh9fSwiSXNWaXNpYmxlIjp0cnVlLCJXaWR0aCI6MC4wLCJIZWlnaHQiOjE2LjAsIkJvcmRlclN0eWxlIjp7IiRpZCI6IjgzMyIsIkxpbmVDb2xvciI6eyIkaWQiOiI4MzQiLCIkdHlwZSI6Ik5MUkUuQ29tbW9uLkRvbS5Tb2xpZENvbG9yQnJ1c2gsIE5MUkUuQ29tbW9uIiwiQ29sb3IiOnsiJGlkIjoiODM1IiwiQSI6MjU1LCJSIjoyMzQsIkciOjIyLCJCIjozMH19LCJMaW5lV2VpZ2h0IjowLjAsIkxpbmVUeXBlIjowLCJQYXJlbnRTdHlsZSI6bnVsbH0sIlBhcmVudFN0eWxlIjpudWxsfSwiVGl0bGVTdHlsZSI6eyIkaWQiOiI4MzYiLCJGb250U2V0dGluZ3MiOnsiJGlkIjoiODM3IiwiRm9udFNpemUiOjEyLCJGb250TmFtZSI6IkNhbGlicmkiLCJJc0JvbGQiOnRydWUsIklzSXRhbGljIjpmYWxzZSwiSXNVbmRlcmxpbmVkIjpmYWxzZSwiUGFyZW50U3R5bGUiOm51bGx9LCJBdXRvU2l6ZSI6MCwiRm9yZWdyb3VuZCI6eyIkaWQiOiI4MzgiLCJDb2xvciI6eyIkaWQiOiI4MzkiLCJBIjoyNTUsIlIiOjI1NSwiRyI6MjU1LCJCIjoyNTV9fSwiTWF4V2lkdGgiOjcyMC4wLCJNYXhIZWlnaHQiOiJJbmZpbml0eSIsIlNtYXJ0Rm9yZWdyb3VuZElzQWN0aXZlIjpmYWxzZSwiSG9yaXpvbnRhbEFsaWdubWVudCI6MSwiVmVydGljYWxBbGlnbm1lbnQiOjEsIlNtYXJ0Rm9yZWdyb3VuZCI6bnVsbCwiQmFja2dyb3VuZEZpbGxUeXBlIjowLCJNYXJnaW4iOnsiJGlkIjoiODQwIiwiVG9wIjowLjAsIkxlZnQiOjAuMCwiUmlnaHQiOjAuMCwiQm90dG9tIjowLjB9LCJQYWRkaW5nIjp7IiRpZCI6Ijg0MSIsIlRvcCI6MC4wLCJMZWZ0IjowLjAsIlJpZ2h0IjowLjAsIkJvdHRvbSI6MC4wfSwiQmFja2dyb3VuZCI6eyIkaWQiOiI4NDIiLCJDb2xvciI6eyIkaWQiOiI4NDMiLCJBIjowLCJSIjoyNTUsIkciOjI1NSwiQiI6MjU1fX0sIklzVmlzaWJsZSI6dHJ1ZSwiV2lkdGgiOjAuMCwiSGVpZ2h0IjowLjAsIkJvcmRlclN0eWxlIjp7IiRpZCI6Ijg0NCIsIkxpbmVDb2xvciI6bnVsbCwiTGluZVdlaWdodCI6MC4wLCJMaW5lVHlwZSI6MCwiUGFyZW50U3R5bGUiOm51bGx9LCJQYXJlbnRTdHlsZSI6bnVsbH0sIkRhdGVTdHlsZSI6eyIkaWQiOiI4NDUiLCJGb250U2V0dGluZ3MiOnsiJGlkIjoiODQ2IiwiRm9udFNpemUiOjEwLCJGb250TmFtZSI6IkNhbGlicmkiLCJJc0JvbGQiOmZhbHNlLCJJc0l0YWxpYyI6ZmFsc2UsIklzVW5kZXJsaW5lZCI6ZmFsc2UsIlBhcmVudFN0eWxlIjpudWxsfSwiQXV0b1NpemUiOjAsIkZvcmVncm91bmQiOnsiJGlkIjoiODQ3IiwiQ29sb3IiOnsiJGlkIjoiODQ4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g0OSIsIlRvcCI6MC4wLCJMZWZ0IjowLjAsIlJpZ2h0IjowLjAsIkJvdHRvbSI6MC4wfSwiUGFkZGluZyI6eyIkaWQiOiI4NTAiLCJUb3AiOjAuMCwiTGVmdCI6MC4wLCJSaWdodCI6MC4wLCJCb3R0b20iOjAuMH0sIkJhY2tncm91bmQiOnsiJGlkIjoiODUxIiwiQ29sb3IiOnsiJGlkIjoiODUyIiwiQSI6MCwiUiI6MjU1LCJHIjoyNTUsIkIiOjI1NX19LCJJc1Zpc2libGUiOnRydWUsIldpZHRoIjowLjAsIkhlaWdodCI6MC4wLCJCb3JkZXJTdHlsZSI6eyIkaWQiOiI4NTMiLCJMaW5lQ29sb3IiOm51bGwsIkxpbmVXZWlnaHQiOjAuMCwiTGluZVR5cGUiOjAsIlBhcmVudFN0eWxlIjpudWxsfSwiUGFyZW50U3R5bGUiOm51bGx9LCJEYXRlRm9ybWF0Ijp7IiRpZCI6Ijg1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4NTUiLCJGb3JtYXQiOjAsIklzVmlzaWJsZSI6ZmFsc2UsIkxhc3RLbm93blZpc2liaWxpdHlTdGF0ZSI6ZmFsc2V9LCJJc1Zpc2libGUiOnRydWUsIlBhcmVudFN0eWxlIjpudWxsfSwiSW5kZXgiOjcsIlNtYXJ0RHVyYXRpb25BY3RpdmF0ZWQiOmZhbHNlLCJEYXRlRm9ybWF0Ijp7IiRyZWYiOiI4NTQifSwiV2Vla051bWJlcmluZyI6eyIkaWQiOiI4NTYiLCJGb3JtYXQiOjAsIklzVmlzaWJsZSI6ZmFsc2UsIkxhc3RLbm93blZpc2liaWxpdHlTdGF0ZSI6ZmFsc2V9LCJCYXNlbGluZURhdGEiOnsiJGlkIjoiODU3IiwiU3RhcnREYXRlIjoiMjAyNS0xMi0zMVQwMDowMDowMCIsIkVuZERhdGUiOiIyMDI2LTA5LTAxVDIzOjU5OjAwIn0sIklkIjoiMDc4YzllMGQtMGRhYi00ZmUxLThmYmYtMDA3MDRiYjQ2ZTQ0IiwiSW1wb3J0SWQiOiIyMCIsIlRpdGxlIjoiQXNzZW1ibHkgJiBUZXN0IiwiTm90ZSI6bnVsbCwiSHlwZXJsaW5rIjp7IiRpZCI6Ijg1OCIsIkFkZHJlc3MiOiIiLCJTdWJBZGRyZXNzIjoiIn0sIklzQ2hhbmdlZCI6ZmFsc2UsIklzTmV3IjpmYWxzZX19LHsiJGlkIjoiODU5IiwiX2F0dGFjaGVkTWlsZXN0b25lcyI6W10sIlRhc2tEZWZpbml0aW9uIjp7IiRpZCI6Ijg2MCIsIkdyb3VwTmFtZSI6bnVsbCwiU3RhcnREYXRlIjoiMjAyNi0wOS0wMVQwMDowMDowMCIsIkVuZERhdGUiOiIyMDI2LTEyLTMxVDIzOjU5OjAwIiwiUGVyY2VudGFnZUNvbXBsZXRlIjpudWxsLCJTdHlsZSI6eyIkaWQiOiI4NjEiLCJTaGFwZSI6NCwiU2hhcGVUaGlja25lc3MiOjEsIkR1cmF0aW9uRm9ybWF0IjowLCJJbmNsdWRlTm9uV29ya2luZ0RheXNJbkR1cmF0aW9uIjpmYWxzZSwiUGVyY2VudGFnZUNvbXBsZXRlU3R5bGUiOnsiJGlkIjoiODYyIiwiRm9udFNldHRpbmdzIjp7IiRpZCI6Ijg2MyIsIkZvbnRTaXplIjoxMCwiRm9udE5hbWUiOiJDYWxpYnJpIiwiSXNCb2xkIjpmYWxzZSwiSXNJdGFsaWMiOmZhbHNlLCJJc1VuZGVybGluZWQiOmZhbHNlLCJQYXJlbnRTdHlsZSI6bnVsbH0sIkF1dG9TaXplIjowLCJGb3JlZ3JvdW5kIjp7IiRpZCI6Ijg2NCIsIkNvbG9yIjp7IiRpZCI6Ijg2NS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4NjYiLCJUb3AiOjAuMCwiTGVmdCI6MC4wLCJSaWdodCI6MC4wLCJCb3R0b20iOjAuMH0sIlBhZGRpbmciOnsiJGlkIjoiODY3IiwiVG9wIjowLjAsIkxlZnQiOjAuMCwiUmlnaHQiOjAuMCwiQm90dG9tIjowLjB9LCJCYWNrZ3JvdW5kIjp7IiRpZCI6Ijg2OCIsIkNvbG9yIjp7IiRpZCI6Ijg2OSIsIkEiOjg5LCJSIjowLCJHIjowLCJCIjowfX0sIklzVmlzaWJsZSI6dHJ1ZSwiV2lkdGgiOjAuMCwiSGVpZ2h0IjowLjAsIkJvcmRlclN0eWxlIjp7IiRpZCI6Ijg3MCIsIkxpbmVDb2xvciI6bnVsbCwiTGluZVdlaWdodCI6MC4wLCJMaW5lVHlwZSI6MCwiUGFyZW50U3R5bGUiOm51bGx9LCJQYXJlbnRTdHlsZSI6bnVsbH0sIkR1cmF0aW9uU3R5bGUiOnsiJGlkIjoiODcxIiwiRm9udFNldHRpbmdzIjp7IiRpZCI6Ijg3MiIsIkZvbnRTaXplIjoxMCwiRm9udE5hbWUiOiJDYWxpYnJpIiwiSXNCb2xkIjpmYWxzZSwiSXNJdGFsaWMiOmZhbHNlLCJJc1VuZGVybGluZWQiOmZhbHNlLCJQYXJlbnRTdHlsZSI6bnVsbH0sIkF1dG9TaXplIjowLCJGb3JlZ3JvdW5kIjp7IiRpZCI6Ijg3MyIsIkNvbG9yIjp7IiRpZCI6Ijg3NC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g3NSIsIlRvcCI6MC4wLCJMZWZ0IjowLjAsIlJpZ2h0IjowLjAsIkJvdHRvbSI6MC4wfSwiUGFkZGluZyI6eyIkaWQiOiI4NzYiLCJUb3AiOjAuMCwiTGVmdCI6MC4wLCJSaWdodCI6MC4wLCJCb3R0b20iOjAuMH0sIkJhY2tncm91bmQiOnsiJGlkIjoiODc3IiwiQ29sb3IiOnsiJGlkIjoiODc4IiwiQSI6MjU1LCJSIjoyMzcsIkciOjEyNSwiQiI6NDl9fSwiSXNWaXNpYmxlIjp0cnVlLCJXaWR0aCI6MC4wLCJIZWlnaHQiOjAuMCwiQm9yZGVyU3R5bGUiOnsiJGlkIjoiODc5IiwiTGluZUNvbG9yIjpudWxsLCJMaW5lV2VpZ2h0IjowLjAsIkxpbmVUeXBlIjowLCJQYXJlbnRTdHlsZSI6bnVsbH0sIlBhcmVudFN0eWxlIjpudWxsfSwiSG9yaXpvbnRhbENvbm5lY3RvclN0eWxlIjp7IiRpZCI6Ijg4MCIsIkxpbmVDb2xvciI6eyIkaWQiOiI4ODEiLCIkdHlwZSI6Ik5MUkUuQ29tbW9uLkRvbS5Tb2xpZENvbG9yQnJ1c2gsIE5MUkUuQ29tbW9uIiwiQ29sb3IiOnsiJGlkIjoiODgyIiwiQSI6MjU1LCJSIjowLCJHIjowLCJCIjowfX0sIkxpbmVXZWlnaHQiOjAuMCwiTGluZVR5cGUiOjAsIlBhcmVudFN0eWxlIjpudWxsfSwiVmVydGljYWxDb25uZWN0b3JTdHlsZSI6eyIkaWQiOiI4ODMiLCJMaW5lQ29sb3IiOnsiJGlkIjoiODg0IiwiJHR5cGUiOiJOTFJFLkNvbW1vbi5Eb20uU29saWRDb2xvckJydXNoLCBOTFJFLkNvbW1vbiIsIkNvbG9yIjp7IiRpZCI6Ijg4NS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g4NiIsIlNoYXBlU3R5bGUiOnsiJGlkIjoiODg3IiwiTWFyZ2luIjp7IiRpZCI6Ijg4OCIsIlRvcCI6MC4wLCJMZWZ0IjowLjAsIlJpZ2h0IjowLjAsIkJvdHRvbSI6MC4wfSwiUGFkZGluZyI6eyIkaWQiOiI4ODkiLCJUb3AiOjAuMCwiTGVmdCI6MC4wLCJSaWdodCI6MC4wLCJCb3R0b20iOjAuMH0sIkJhY2tncm91bmQiOnsiJGlkIjoiODkwIiwiQ29sb3IiOnsiJGlkIjoiODkxIiwiQSI6MTUzLCJSIjowLCJHIjowLCJCIjowfX0sIklzVmlzaWJsZSI6dHJ1ZSwiV2lkdGgiOjAuMCwiSGVpZ2h0IjowLjAsIkJvcmRlclN0eWxlIjpudWxsLCJQYXJlbnRTdHlsZSI6bnVsbH0sIk1hcmdpbiI6eyIkaWQiOiI4OTIiLCJUb3AiOjAuMCwiTGVmdCI6MC4wLCJSaWdodCI6MC4wLCJCb3R0b20iOjAuMH0sIlBhZGRpbmciOnsiJGlkIjoiODkzIiwiVG9wIjowLjAsIkxlZnQiOjAuMCwiUmlnaHQiOjAuMCwiQm90dG9tIjowLjB9LCJCYWNrZ3JvdW5kIjpudWxsLCJJc1Zpc2libGUiOnRydWUsIldpZHRoIjowLjAsIkhlaWdodCI6MC4wLCJCb3JkZXJTdHlsZSI6bnVsbCwiUGFyZW50U3R5bGUiOm51bGx9LCJTaGFwZVN0eWxlIjp7IiRpZCI6Ijg5NCIsIk1hcmdpbiI6eyIkaWQiOiI4OTUiLCJUb3AiOjAuMCwiTGVmdCI6NC4wLCJSaWdodCI6NC4wLCJCb3R0b20iOjAuMH0sIlBhZGRpbmciOnsiJGlkIjoiODk2IiwiVG9wIjowLjAsIkxlZnQiOjAuMCwiUmlnaHQiOjAuMCwiQm90dG9tIjowLjB9LCJCYWNrZ3JvdW5kIjp7IiRpZCI6Ijg5NyIsIkNvbG9yIjp7IiRpZCI6Ijg5OCIsIkEiOjI1NSwiUiI6MCwiRyI6MTE0LCJCIjoxODh9fSwiSXNWaXNpYmxlIjp0cnVlLCJXaWR0aCI6MC4wLCJIZWlnaHQiOjE2LjAsIkJvcmRlclN0eWxlIjp7IiRpZCI6Ijg5OSIsIkxpbmVDb2xvciI6eyIkaWQiOiI5MDAiLCIkdHlwZSI6Ik5MUkUuQ29tbW9uLkRvbS5Tb2xpZENvbG9yQnJ1c2gsIE5MUkUuQ29tbW9uIiwiQ29sb3IiOnsiJGlkIjoiOTAxIiwiQSI6MjU1LCJSIjoyMzQsIkciOjIyLCJCIjozMH19LCJMaW5lV2VpZ2h0IjowLjAsIkxpbmVUeXBlIjowLCJQYXJlbnRTdHlsZSI6bnVsbH0sIlBhcmVudFN0eWxlIjpudWxsfSwiVGl0bGVTdHlsZSI6eyIkaWQiOiI5MDIiLCJGb250U2V0dGluZ3MiOnsiJGlkIjoiOTAzIiwiRm9udFNpemUiOjEyLCJGb250TmFtZSI6IkNhbGlicmkiLCJJc0JvbGQiOnRydWUsIklzSXRhbGljIjpmYWxzZSwiSXNVbmRlcmxpbmVkIjpmYWxzZSwiUGFyZW50U3R5bGUiOm51bGx9LCJBdXRvU2l6ZSI6MCwiRm9yZWdyb3VuZCI6eyIkaWQiOiI5MDQiLCJDb2xvciI6eyIkaWQiOiI5MDUiLCJBIjoyNTUsIlIiOjI1NSwiRyI6MjU1LCJCIjoyNTV9fSwiTWF4V2lkdGgiOjIwMC4wLCJNYXhIZWlnaHQiOiJJbmZpbml0eSIsIlNtYXJ0Rm9yZWdyb3VuZElzQWN0aXZlIjpmYWxzZSwiSG9yaXpvbnRhbEFsaWdubWVudCI6MSwiVmVydGljYWxBbGlnbm1lbnQiOjEsIlNtYXJ0Rm9yZWdyb3VuZCI6bnVsbCwiQmFja2dyb3VuZEZpbGxUeXBlIjowLCJNYXJnaW4iOnsiJGlkIjoiOTA2IiwiVG9wIjowLjAsIkxlZnQiOjAuMCwiUmlnaHQiOjAuMCwiQm90dG9tIjowLjB9LCJQYWRkaW5nIjp7IiRpZCI6IjkwNyIsIlRvcCI6MC4wLCJMZWZ0IjowLjAsIlJpZ2h0IjowLjAsIkJvdHRvbSI6MC4wfSwiQmFja2dyb3VuZCI6eyIkaWQiOiI5MDgiLCJDb2xvciI6eyIkaWQiOiI5MDkiLCJBIjowLCJSIjoyNTUsIkciOjI1NSwiQiI6MjU1fX0sIklzVmlzaWJsZSI6dHJ1ZSwiV2lkdGgiOjAuMCwiSGVpZ2h0IjowLjAsIkJvcmRlclN0eWxlIjp7IiRpZCI6IjkxMCIsIkxpbmVDb2xvciI6bnVsbCwiTGluZVdlaWdodCI6MC4wLCJMaW5lVHlwZSI6MCwiUGFyZW50U3R5bGUiOm51bGx9LCJQYXJlbnRTdHlsZSI6bnVsbH0sIkRhdGVTdHlsZSI6eyIkaWQiOiI5MTEiLCJGb250U2V0dGluZ3MiOnsiJGlkIjoiOTEyIiwiRm9udFNpemUiOjEwLCJGb250TmFtZSI6IkNhbGlicmkiLCJJc0JvbGQiOmZhbHNlLCJJc0l0YWxpYyI6ZmFsc2UsIklzVW5kZXJsaW5lZCI6ZmFsc2UsIlBhcmVudFN0eWxlIjpudWxsfSwiQXV0b1NpemUiOjAsIkZvcmVncm91bmQiOnsiJGlkIjoiOTEzIiwiQ29sb3IiOnsiJGlkIjoiOTE0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kxNSIsIlRvcCI6MC4wLCJMZWZ0IjowLjAsIlJpZ2h0IjowLjAsIkJvdHRvbSI6MC4wfSwiUGFkZGluZyI6eyIkaWQiOiI5MTYiLCJUb3AiOjAuMCwiTGVmdCI6MC4wLCJSaWdodCI6MC4wLCJCb3R0b20iOjAuMH0sIkJhY2tncm91bmQiOnsiJGlkIjoiOTE3IiwiQ29sb3IiOnsiJGlkIjoiOTE4IiwiQSI6MCwiUiI6MjU1LCJHIjoyNTUsIkIiOjI1NX19LCJJc1Zpc2libGUiOnRydWUsIldpZHRoIjowLjAsIkhlaWdodCI6MC4wLCJCb3JkZXJTdHlsZSI6eyIkaWQiOiI5MTkiLCJMaW5lQ29sb3IiOm51bGwsIkxpbmVXZWlnaHQiOjAuMCwiTGluZVR5cGUiOjAsIlBhcmVudFN0eWxlIjpudWxsfSwiUGFyZW50U3R5bGUiOm51bGx9LCJEYXRlRm9ybWF0Ijp7IiRpZCI6Ijky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5MjEiLCJGb3JtYXQiOjAsIklzVmlzaWJsZSI6ZmFsc2UsIkxhc3RLbm93blZpc2liaWxpdHlTdGF0ZSI6ZmFsc2V9LCJJc1Zpc2libGUiOnRydWUsIlBhcmVudFN0eWxlIjpudWxsfSwiSW5kZXgiOjgsIlNtYXJ0RHVyYXRpb25BY3RpdmF0ZWQiOmZhbHNlLCJEYXRlRm9ybWF0Ijp7IiRyZWYiOiI5MjAifSwiV2Vla051bWJlcmluZyI6eyIkaWQiOiI5MjIiLCJGb3JtYXQiOjAsIklzVmlzaWJsZSI6ZmFsc2UsIkxhc3RLbm93blZpc2liaWxpdHlTdGF0ZSI6ZmFsc2V9LCJCYXNlbGluZURhdGEiOnsiJGlkIjoiOTIzIiwiU3RhcnREYXRlIjoiMjAyNi0wOS0wMVQwMDowMDowMCIsIkVuZERhdGUiOiIyMDI2LTEyLTMxVDIzOjU5OjAwIn0sIklkIjoiMzg1MjdkODQtMTczYS00OTg3LTliNWQtYzkzZDRmM2ZiYjJkIiwiSW1wb3J0SWQiOiIyMSIsIlRpdGxlIjoiSW5zdGFsbCIsIk5vdGUiOm51bGwsIkh5cGVybGluayI6eyIkaWQiOiI5MjQiLCJBZGRyZXNzIjoiIiwiU3ViQWRkcmVzcyI6IiJ9LCJJc0NoYW5nZWQiOmZhbHNlLCJJc05ldyI6ZmFsc2V9fV0sIl9taWxlc3RvbmVzIjpbXSwiSWQiOiJmZjM5YTk0ZS00MjkzLTRiNjMtYTllYi01N2RkNDA4ODJlZDYiLCJJc1NpbmdsZUl0ZW1Sb3ciOmZhbHNlfV0sIkluZGV4Ijo0LCJJZCI6ImIxNWQ3MWZjLTFjNTEtNGQ2OS05YzU3LWI1YjIzZDZiNDA5NCIsIkhlYWRlclRleHQiOiJQcm90b24gU3RhdGlvbiBNb2R1bGVzIiwiSXNEZWZhdWx0IjpmYWxzZSwiU3R5bGUiOnsiJGlkIjoiOTI1IiwiSGVhZGVyU3R5bGUiOnsiJGlkIjoiOTI2IiwiVGV4dFN0eWxlIjp7IiRpZCI6IjkyNyIsIkZvbnRTZXR0aW5ncyI6eyIkaWQiOiI5MjgiLCJGb250U2l6ZSI6MTAsIkZvbnROYW1lIjoiQ2FsaWJyaSIsIklzQm9sZCI6dHJ1ZSwiSXNJdGFsaWMiOmZhbHNlLCJJc1VuZGVybGluZWQiOmZhbHNlLCJQYXJlbnRTdHlsZSI6bnVsbH0sIkF1dG9TaXplIjoyLCJGb3JlZ3JvdW5kIjp7IiRpZCI6IjkyOSIsIkNvbG9yIjp7IiRpZCI6IjkzMCIsIkEiOjI1NSwiUiI6MCwiRyI6MCwiQiI6MH19LCJNYXhXaWR0aCI6NjYuMCwiTWF4SGVpZ2h0IjoiSW5maW5pdHkiLCJTbWFydEZvcmVncm91bmRJc0FjdGl2ZSI6ZmFsc2UsIkhvcml6b250YWxBbGlnbm1lbnQiOjAsIlZlcnRpY2FsQWxpZ25tZW50IjowLCJTbWFydEZvcmVncm91bmQiOm51bGwsIkJhY2tncm91bmRGaWxsVHlwZSI6MCwiTWFyZ2luIjp7IiRpZCI6IjkzMSIsIlRvcCI6MC4wLCJMZWZ0IjowLjAsIlJpZ2h0IjowLjAsIkJvdHRvbSI6MC4wfSwiUGFkZGluZyI6eyIkaWQiOiI5MzIiLCJUb3AiOjAuMCwiTGVmdCI6MC4wLCJSaWdodCI6MC4wLCJCb3R0b20iOjAuMH0sIkJhY2tncm91bmQiOnsiJGlkIjoiOTMzIiwiQ29sb3IiOnsiJGlkIjoiOTM0IiwiQSI6MjU1LCJSIjowLCJHIjowLCJCIjowfX0sIklzVmlzaWJsZSI6dHJ1ZSwiV2lkdGgiOjAuMCwiSGVpZ2h0IjowLjAsIkJvcmRlclN0eWxlIjpudWxsLCJQYXJlbnRTdHlsZSI6bnVsbH0sIlJlY3RhbmdsZVN0eWxlIjp7IiRpZCI6IjkzNSIsIk1hcmdpbiI6eyIkaWQiOiI5MzYiLCJUb3AiOjAuMCwiTGVmdCI6MC4wLCJSaWdodCI6MC4wLCJCb3R0b20iOjAuMH0sIlBhZGRpbmciOnsiJGlkIjoiOTM3IiwiVG9wIjowLjAsIkxlZnQiOjAuMCwiUmlnaHQiOjAuMCwiQm90dG9tIjowLjB9LCJCYWNrZ3JvdW5kIjp7IiRpZCI6IjkzOCIsIkNvbG9yIjp7IiRpZCI6IjkzOSIsIkEiOjYzLCJSIjoyLCJHIjoxNzgsIkIiOjIzOH19LCJJc1Zpc2libGUiOnRydWUsIldpZHRoIjowLjAsIkhlaWdodCI6MC4wLCJCb3JkZXJTdHlsZSI6eyIkaWQiOiI5NDAiLCJMaW5lQ29sb3IiOnsiJGlkIjoiOTQxIiwiJHR5cGUiOiJOTFJFLkNvbW1vbi5Eb20uU29saWRDb2xvckJydXNoLCBOTFJFLkNvbW1vbiIsIkNvbG9yIjp7IiRpZCI6Ijk0MiIsIkEiOjI1NSwiUiI6MjU1LCJHIjowLCJCIjowfX0sIkxpbmVXZWlnaHQiOjAuMCwiTGluZVR5cGUiOjAsIlBhcmVudFN0eWxlIjpudWxsfSwiUGFyZW50U3R5bGUiOm51bGx9LCJNYXJnaW4iOnsiJGlkIjoiOTQzIiwiVG9wIjowLjAsIkxlZnQiOjAuMCwiUmlnaHQiOjAuMCwiQm90dG9tIjowLjB9LCJQYWRkaW5nIjp7IiRpZCI6Ijk0NCIsIlRvcCI6MC4wLCJMZWZ0IjowLjAsIlJpZ2h0IjowLjAsIkJvdHRvbSI6MC4wfSwiQmFja2dyb3VuZCI6bnVsbCwiSXNWaXNpYmxlIjp0cnVlLCJXaWR0aCI6MC4wLCJIZWlnaHQiOjAuMCwiQm9yZGVyU3R5bGUiOm51bGwsIlBhcmVudFN0eWxlIjpudWxsfSwiQmFja2dyb3VuZFN0eWxlIjp7IiRpZCI6Ijk0NSIsIk1hcmdpbiI6eyIkaWQiOiI5NDYiLCJUb3AiOjAuMCwiTGVmdCI6MC4wLCJSaWdodCI6MC4wLCJCb3R0b20iOjAuMH0sIlBhZGRpbmciOnsiJGlkIjoiOTQ3IiwiVG9wIjowLjAsIkxlZnQiOjAuMCwiUmlnaHQiOjAuMCwiQm90dG9tIjowLjB9LCJCYWNrZ3JvdW5kIjp7IiRpZCI6Ijk0OCIsIkNvbG9yIjp7IiRpZCI6Ijk0OSIsIkEiOjUxLCJSIjoyMDAsIkciOjIwMCwiQiI6MjAwfX0sIklzVmlzaWJsZSI6dHJ1ZSwiV2lkdGgiOjAuMCwiSGVpZ2h0IjowLjAsIkJvcmRlclN0eWxlIjp7IiRpZCI6Ijk1MCIsIkxpbmVDb2xvciI6eyIkaWQiOiI5NTEiLCIkdHlwZSI6Ik5MUkUuQ29tbW9uLkRvbS5Tb2xpZENvbG9yQnJ1c2gsIE5MUkUuQ29tbW9uIiwiQ29sb3IiOnsiJGlkIjoiOTUyIiwiQSI6MjU1LCJSIjoxMTUsIkciOjExNSwiQiI6MTE1fX0sIkxpbmVXZWlnaHQiOjIuMCwiTGluZVR5cGUiOjAsIlBhcmVudFN0eWxlIjpudWxsfSwiUGFyZW50U3R5bGUiOm51bGx9LCJNYXJnaW4iOnsiJGlkIjoiOTUzIiwiVG9wIjowLjAsIkxlZnQiOjAuMCwiUmlnaHQiOjAuMCwiQm90dG9tIjowLjB9LCJQYWRkaW5nIjp7IiRpZCI6Ijk1NCIsIlRvcCI6MC4wLCJMZWZ0IjowLjAsIlJpZ2h0IjowLjAsIkJvdHRvbSI6MC4wfSwiSXNWaXNpYmxlIjp0cnVlLCJXaWR0aCI6MC4wLCJIZWlnaHQiOjAuMCwiQm9yZGVyU3R5bGUiOnsiJGlkIjoiOTU1IiwiTGluZUNvbG9yIjpudWxsLCJMaW5lV2VpZ2h0IjowLjAsIkxpbmVUeXBlIjowLCJQYXJlbnRTdHlsZSI6bnVsbH0sIlBhcmVudFN0eWxlIjpudWxsfX0seyIkaWQiOiI5NTYiLCJfcm93cyI6W3siJGlkIjoiOTU3IiwiX3Rhc2tzIjpbeyIkaWQiOiI5NTgiLCJfYXR0YWNoZWRNaWxlc3RvbmVzIjpbeyIkaWQiOiI5NTkiLCJEYXRlIjoiMjAyNi0wMy0wMVQyMzo1OTowMCIsIlN0eWxlIjp7IiRpZCI6Ijk2MCIsIlNoYXBlIjoxLCJDb25uZWN0b3JNYXJnaW4iOnsiJGlkIjoiOTYxIiwiVG9wIjowLjAsIkxlZnQiOjIuMCwiUmlnaHQiOjIuMCwiQm90dG9tIjowLjB9LCJDb25uZWN0b3JTdHlsZSI6eyIkaWQiOiI5NjIiLCJMaW5lQ29sb3IiOnsiJGlkIjoiOTYzIiwiJHR5cGUiOiJOTFJFLkNvbW1vbi5Eb20uU29saWRDb2xvckJydXNoLCBOTFJFLkNvbW1vbiIsIkNvbG9yIjp7IiRpZCI6Ijk2NCIsIkEiOjEyNywiUiI6MjMzLCJHIjoxMTMsIkIiOjUwfX0sIkxpbmVXZWlnaHQiOjEuMCwiTGluZVR5cGUiOjAsIlBhcmVudFN0eWxlIjpudWxsfSwiSXNCZWxvd1RpbWViYW5kIjp0cnVlLCJQb3NpdGlvbk9uVGFzayI6MywiSGlkZURhdGUiOmZhbHNlLCJTaGFwZVNpemUiOjAsIlNwYWNpbmciOjAuMCwiUGFkZGluZyI6eyIkaWQiOiI5NjUiLCJUb3AiOjUuMCwiTGVmdCI6My4wLCJSaWdodCI6MC4wLCJCb3R0b20iOjIuMH0sIlNoYXBlU3R5bGUiOnsiJGlkIjoiOTY2IiwiTWFyZ2luIjp7IiRpZCI6Ijk2NyIsIlRvcCI6MC4wLCJMZWZ0IjowLjAsIlJpZ2h0IjowLjAsIkJvdHRvbSI6MC4wfSwiUGFkZGluZyI6eyIkaWQiOiI5NjgiLCJUb3AiOjAuMCwiTGVmdCI6MC4wLCJSaWdodCI6MC4wLCJCb3R0b20iOjAuMH0sIkJhY2tncm91bmQiOnsiJGlkIjoiOTY5IiwiQ29sb3IiOnsiJGlkIjoiOTcwIiwiQSI6MjU1LCJSIjoyMzMsIkciOjExMywiQiI6NTB9fSwiSXNWaXNpYmxlIjp0cnVlLCJXaWR0aCI6MTIuMCwiSGVpZ2h0IjoxNC4wLCJCb3JkZXJTdHlsZSI6eyIkaWQiOiI5NzEiLCJMaW5lQ29sb3IiOnsiJGlkIjoiOTcyIiwiJHR5cGUiOiJOTFJFLkNvbW1vbi5Eb20uU29saWRDb2xvckJydXNoLCBOTFJFLkNvbW1vbiIsIkNvbG9yIjp7IiRpZCI6Ijk3MyIsIkEiOjI1NSwiUiI6MjM0LCJHIjoyMiwiQiI6MzB9fSwiTGluZVdlaWdodCI6MC4wLCJMaW5lVHlwZSI6MCwiUGFyZW50U3R5bGUiOm51bGx9LCJQYXJlbnRTdHlsZSI6bnVsbH0sIlRpdGxlU3R5bGUiOnsiJGlkIjoiOTc0IiwiRm9udFNldHRpbmdzIjp7IiRpZCI6Ijk3NSIsIkZvbnRTaXplIjoxMSwiRm9udE5hbWUiOiJDYWxpYnJpIiwiSXNCb2xkIjp0cnVlLCJJc0l0YWxpYyI6ZmFsc2UsIklzVW5kZXJsaW5lZCI6ZmFsc2UsIlBhcmVudFN0eWxlIjpudWxsfSwiQXV0b1NpemUiOjAsIkZvcmVncm91bmQiOnsiJGlkIjoiOTc2IiwiQ29sb3IiOnsiJGlkIjoiOTc3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k3OCIsIlRvcCI6MC4wLCJMZWZ0IjowLjAsIlJpZ2h0IjowLjAsIkJvdHRvbSI6MC4wfSwiUGFkZGluZyI6eyIkaWQiOiI5NzkiLCJUb3AiOjAuMCwiTGVmdCI6MC4wLCJSaWdodCI6MC4wLCJCb3R0b20iOjAuMH0sIkJhY2tncm91bmQiOnsiJGlkIjoiOTgwIiwiQ29sb3IiOnsiJGlkIjoiOTgxIiwiQSI6MCwiUiI6MjU1LCJHIjoyNTUsIkIiOjI1NX19LCJJc1Zpc2libGUiOnRydWUsIldpZHRoIjowLjAsIkhlaWdodCI6MC4wLCJCb3JkZXJTdHlsZSI6eyIkaWQiOiI5ODIiLCJMaW5lQ29sb3IiOm51bGwsIkxpbmVXZWlnaHQiOjAuMCwiTGluZVR5cGUiOjAsIlBhcmVudFN0eWxlIjpudWxsfSwiUGFyZW50U3R5bGUiOm51bGx9LCJEYXRlU3R5bGUiOnsiJGlkIjoiOTgzIiwiRm9udFNldHRpbmdzIjp7IiRpZCI6Ijk4NCIsIkZvbnRTaXplIjoxMCwiRm9udE5hbWUiOiJDYWxpYnJpIiwiSXNCb2xkIjpmYWxzZSwiSXNJdGFsaWMiOmZhbHNlLCJJc1VuZGVybGluZWQiOmZhbHNlLCJQYXJlbnRTdHlsZSI6bnVsbH0sIkF1dG9TaXplIjowLCJGb3JlZ3JvdW5kIjp7IiRpZCI6Ijk4NSIsIkNvbG9yIjp7IiRpZCI6Ijk4Ni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5ODciLCJUb3AiOjAuMCwiTGVmdCI6MC4wLCJSaWdodCI6MC4wLCJCb3R0b20iOjAuMH0sIlBhZGRpbmciOnsiJGlkIjoiOTg4IiwiVG9wIjowLjAsIkxlZnQiOjAuMCwiUmlnaHQiOjAuMCwiQm90dG9tIjowLjB9LCJCYWNrZ3JvdW5kIjp7IiRpZCI6Ijk4OSIsIkNvbG9yIjp7IiRpZCI6Ijk5MCIsIkEiOjAsIlIiOjI1NSwiRyI6MjU1LCJCIjoyNTV9fSwiSXNWaXNpYmxlIjp0cnVlLCJXaWR0aCI6MC4wLCJIZWlnaHQiOjAuMCwiQm9yZGVyU3R5bGUiOnsiJGlkIjoiOTkxIiwiTGluZUNvbG9yIjpudWxsLCJMaW5lV2VpZ2h0IjowLjAsIkxpbmVUeXBlIjowLCJQYXJlbnRTdHlsZSI6bnVsbH0sIlBhcmVudFN0eWxlIjpudWxsfSwiRGF0ZUZvcm1hdCI6eyIkaWQiOiI5OTI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5OTMiLCJEYXRlUGFydElzVmlzaWJsZSI6dHJ1ZSwiVGltZVBhcnRJc1Zpc2libGUiOmZhbHNlfX0sIldlZWtOdW1iZXJpbmciOnsiJGlkIjoiOTk0IiwiRm9ybWF0IjowLCJJc1Zpc2libGUiOmZhbHNlLCJMYXN0S25vd25WaXNpYmlsaXR5U3RhdGUiOmZhbHNlfSwiSXNWaXNpYmxlIjp0cnVlLCJQYXJlbnRTdHlsZSI6bnVsbH0sIkluZGV4IjoxNSwiUGVyY2VudGFnZUNvbXBsZXRlIjpudWxsLCJQb3NpdGlvbiI6eyJSYXRpbyI6MC4wLCJJc0N1c3RvbSI6ZmFsc2V9LCJEYXRlRm9ybWF0Ijp7IiRyZWYiOiI5OTIifSwiV2Vla051bWJlcmluZyI6eyIkaWQiOiI5OTUiLCJGb3JtYXQiOjAsIklzVmlzaWJsZSI6ZmFsc2UsIkxhc3RLbm93blZpc2liaWxpdHlTdGF0ZSI6ZmFsc2V9LCJCYXNlbGluZURhdGEiOnsiJGlkIjoiOTk2IiwiRGF0ZSI6IjIwMjYtMDMtMDFUMjM6NTk6MDAifSwiUmVsYXRlZFRhc2tJZCI6IjgxMDE2NzkyLTZlOWItNDg0YS04M2Q1LWMwYWIxODJhNzkxOSIsIklkIjoiNGFlY2MxYTItNGEzNy00OGEzLThhZTMtMDc5ZTA5MzFmZWJhIiwiSW1wb3J0SWQiOiIzIiwiVGl0bGUiOiJSZWFkeSB0byBzdGFydCBtb2R1bGUgYXNzZW1ibHkiLCJOb3RlIjpudWxsLCJIeXBlcmxpbmsiOnsiJGlkIjoiOTk3IiwiQWRkcmVzcyI6IiIsIlN1YkFkZHJlc3MiOiIifSwiSXNDaGFuZ2VkIjpmYWxzZSwiSXNOZXciOmZhbHNlfV0sIlRhc2tEZWZpbml0aW9uIjp7IiRpZCI6Ijk5OCIsIkdyb3VwTmFtZSI6bnVsbCwiU3RhcnREYXRlIjoiMjAyNS0wMS0wMVQwMDowMDowMCIsIkVuZERhdGUiOiIyMDI2LTAzLTAxVDIzOjU5OjAwIiwiUGVyY2VudGFnZUNvbXBsZXRlIjpudWxsLCJTdHlsZSI6eyIkaWQiOiI5OTkiLCJTaGFwZSI6NCwiU2hhcGVUaGlja25lc3MiOjEsIkR1cmF0aW9uRm9ybWF0IjowLCJJbmNsdWRlTm9uV29ya2luZ0RheXNJbkR1cmF0aW9uIjpmYWxzZSwiUGVyY2VudGFnZUNvbXBsZXRlU3R5bGUiOnsiJGlkIjoiMTAwMCIsIkZvbnRTZXR0aW5ncyI6eyIkaWQiOiIxMDAxIiwiRm9udFNpemUiOjEwLCJGb250TmFtZSI6IkNhbGlicmkiLCJJc0JvbGQiOmZhbHNlLCJJc0l0YWxpYyI6ZmFsc2UsIklzVW5kZXJsaW5lZCI6ZmFsc2UsIlBhcmVudFN0eWxlIjpudWxsfSwiQXV0b1NpemUiOjAsIkZvcmVncm91bmQiOnsiJGlkIjoiMTAwMiIsIkNvbG9yIjp7IiRpZCI6IjEwMDM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TAwNCIsIlRvcCI6MC4wLCJMZWZ0IjowLjAsIlJpZ2h0IjowLjAsIkJvdHRvbSI6MC4wfSwiUGFkZGluZyI6eyIkaWQiOiIxMDA1IiwiVG9wIjowLjAsIkxlZnQiOjAuMCwiUmlnaHQiOjAuMCwiQm90dG9tIjowLjB9LCJCYWNrZ3JvdW5kIjp7IiRpZCI6IjEwMDYiLCJDb2xvciI6eyIkaWQiOiIxMDA3IiwiQSI6ODksIlIiOjAsIkciOjAsIkIiOjB9fSwiSXNWaXNpYmxlIjp0cnVlLCJXaWR0aCI6MC4wLCJIZWlnaHQiOjAuMCwiQm9yZGVyU3R5bGUiOnsiJGlkIjoiMTAwOCIsIkxpbmVDb2xvciI6bnVsbCwiTGluZVdlaWdodCI6MC4wLCJMaW5lVHlwZSI6MCwiUGFyZW50U3R5bGUiOm51bGx9LCJQYXJlbnRTdHlsZSI6bnVsbH0sIkR1cmF0aW9uU3R5bGUiOnsiJGlkIjoiMTAwOSIsIkZvbnRTZXR0aW5ncyI6eyIkaWQiOiIxMDEwIiwiRm9udFNpemUiOjEwLCJGb250TmFtZSI6IkNhbGlicmkiLCJJc0JvbGQiOmZhbHNlLCJJc0l0YWxpYyI6ZmFsc2UsIklzVW5kZXJsaW5lZCI6ZmFsc2UsIlBhcmVudFN0eWxlIjpudWxsfSwiQXV0b1NpemUiOjAsIkZvcmVncm91bmQiOnsiJGlkIjoiMTAxMSIsIkNvbG9yIjp7IiRpZCI6IjEwMTI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xMDEzIiwiVG9wIjowLjAsIkxlZnQiOjAuMCwiUmlnaHQiOjAuMCwiQm90dG9tIjowLjB9LCJQYWRkaW5nIjp7IiRpZCI6IjEwMTQiLCJUb3AiOjAuMCwiTGVmdCI6MC4wLCJSaWdodCI6MC4wLCJCb3R0b20iOjAuMH0sIkJhY2tncm91bmQiOnsiJGlkIjoiMTAxNSIsIkNvbG9yIjp7IiRpZCI6IjEwMTYiLCJBIjoyNTUsIlIiOjIzNywiRyI6MTI1LCJCIjo0OX19LCJJc1Zpc2libGUiOnRydWUsIldpZHRoIjowLjAsIkhlaWdodCI6MC4wLCJCb3JkZXJTdHlsZSI6eyIkaWQiOiIxMDE3IiwiTGluZUNvbG9yIjpudWxsLCJMaW5lV2VpZ2h0IjowLjAsIkxpbmVUeXBlIjowLCJQYXJlbnRTdHlsZSI6bnVsbH0sIlBhcmVudFN0eWxlIjpudWxsfSwiSG9yaXpvbnRhbENvbm5lY3RvclN0eWxlIjp7IiRpZCI6IjEwMTgiLCJMaW5lQ29sb3IiOnsiJGlkIjoiMTAxOSIsIiR0eXBlIjoiTkxSRS5Db21tb24uRG9tLlNvbGlkQ29sb3JCcnVzaCwgTkxSRS5Db21tb24iLCJDb2xvciI6eyIkaWQiOiIxMDIwIiwiQSI6MjU1LCJSIjowLCJHIjowLCJCIjowfX0sIkxpbmVXZWlnaHQiOjAuMCwiTGluZVR5cGUiOjAsIlBhcmVudFN0eWxlIjpudWxsfSwiVmVydGljYWxDb25uZWN0b3JTdHlsZSI6eyIkaWQiOiIxMDIxIiwiTGluZUNvbG9yIjp7IiRpZCI6IjEwMjIiLCIkdHlwZSI6Ik5MUkUuQ29tbW9uLkRvbS5Tb2xpZENvbG9yQnJ1c2gsIE5MUkUuQ29tbW9uIiwiQ29sb3IiOnsiJGlkIjoiMTAyMy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EwMjQiLCJTaGFwZVN0eWxlIjp7IiRpZCI6IjEwMjUiLCJNYXJnaW4iOnsiJGlkIjoiMTAyNiIsIlRvcCI6MC4wLCJMZWZ0IjowLjAsIlJpZ2h0IjowLjAsIkJvdHRvbSI6MC4wfSwiUGFkZGluZyI6eyIkaWQiOiIxMDI3IiwiVG9wIjowLjAsIkxlZnQiOjAuMCwiUmlnaHQiOjAuMCwiQm90dG9tIjowLjB9LCJCYWNrZ3JvdW5kIjp7IiRpZCI6IjEwMjgiLCJDb2xvciI6eyIkaWQiOiIxMDI5IiwiQSI6MTUzLCJSIjowLCJHIjowLCJCIjowfX0sIklzVmlzaWJsZSI6dHJ1ZSwiV2lkdGgiOjAuMCwiSGVpZ2h0IjowLjAsIkJvcmRlclN0eWxlIjpudWxsLCJQYXJlbnRTdHlsZSI6bnVsbH0sIk1hcmdpbiI6eyIkaWQiOiIxMDMwIiwiVG9wIjowLjAsIkxlZnQiOjAuMCwiUmlnaHQiOjAuMCwiQm90dG9tIjowLjB9LCJQYWRkaW5nIjp7IiRpZCI6IjEwMzEiLCJUb3AiOjAuMCwiTGVmdCI6MC4wLCJSaWdodCI6MC4wLCJCb3R0b20iOjAuMH0sIkJhY2tncm91bmQiOm51bGwsIklzVmlzaWJsZSI6dHJ1ZSwiV2lkdGgiOjAuMCwiSGVpZ2h0IjowLjAsIkJvcmRlclN0eWxlIjpudWxsLCJQYXJlbnRTdHlsZSI6bnVsbH0sIlNoYXBlU3R5bGUiOnsiJGlkIjoiMTAzMiIsIk1hcmdpbiI6eyIkaWQiOiIxMDMzIiwiVG9wIjowLjAsIkxlZnQiOjQuMCwiUmlnaHQiOjQuMCwiQm90dG9tIjowLjB9LCJQYWRkaW5nIjp7IiRpZCI6IjEwMzQiLCJUb3AiOjAuMCwiTGVmdCI6MC4wLCJSaWdodCI6MC4wLCJCb3R0b20iOjAuMH0sIkJhY2tncm91bmQiOnsiJGlkIjoiMTAzNSIsIkNvbG9yIjp7IiRpZCI6IjEwMzYiLCJBIjoyNTUsIlIiOjAsIkciOjExNCwiQiI6MTg4fX0sIklzVmlzaWJsZSI6dHJ1ZSwiV2lkdGgiOjAuMCwiSGVpZ2h0IjoxNi4wLCJCb3JkZXJTdHlsZSI6eyIkaWQiOiIxMDM3IiwiTGluZUNvbG9yIjp7IiRpZCI6IjEwMzgiLCIkdHlwZSI6Ik5MUkUuQ29tbW9uLkRvbS5Tb2xpZENvbG9yQnJ1c2gsIE5MUkUuQ29tbW9uIiwiQ29sb3IiOnsiJGlkIjoiMTAzOSIsIkEiOjI1NSwiUiI6MjM0LCJHIjoyMiwiQiI6MzB9fSwiTGluZVdlaWdodCI6MC4wLCJMaW5lVHlwZSI6MCwiUGFyZW50U3R5bGUiOm51bGx9LCJQYXJlbnRTdHlsZSI6bnVsbH0sIlRpdGxlU3R5bGUiOnsiJGlkIjoiMTA0MCIsIkZvbnRTZXR0aW5ncyI6eyIkaWQiOiIxMDQxIiwiRm9udFNpemUiOjEyLCJGb250TmFtZSI6IkNhbGlicmkiLCJJc0JvbGQiOnRydWUsIklzSXRhbGljIjpmYWxzZSwiSXNVbmRlcmxpbmVkIjpmYWxzZSwiUGFyZW50U3R5bGUiOm51bGx9LCJBdXRvU2l6ZSI6MCwiRm9yZWdyb3VuZCI6eyIkaWQiOiIxMDQyIiwiQ29sb3IiOnsiJGlkIjoiMTA0MyIsIkEiOjI1NSwiUiI6MjU1LCJHIjoyNTUsIkIiOjI1NX19LCJNYXhXaWR0aCI6MjAwLjAsIk1heEhlaWdodCI6IkluZmluaXR5IiwiU21hcnRGb3JlZ3JvdW5kSXNBY3RpdmUiOmZhbHNlLCJIb3Jpem9udGFsQWxpZ25tZW50IjoxLCJWZXJ0aWNhbEFsaWdubWVudCI6MSwiU21hcnRGb3JlZ3JvdW5kIjpudWxsLCJCYWNrZ3JvdW5kRmlsbFR5cGUiOjAsIk1hcmdpbiI6eyIkaWQiOiIxMDQ0IiwiVG9wIjowLjAsIkxlZnQiOjAuMCwiUmlnaHQiOjAuMCwiQm90dG9tIjowLjB9LCJQYWRkaW5nIjp7IiRpZCI6IjEwNDUiLCJUb3AiOjAuMCwiTGVmdCI6MC4wLCJSaWdodCI6MC4wLCJCb3R0b20iOjAuMH0sIkJhY2tncm91bmQiOnsiJGlkIjoiMTA0NiIsIkNvbG9yIjp7IiRpZCI6IjEwNDciLCJBIjowLCJSIjoyNTUsIkciOjI1NSwiQiI6MjU1fX0sIklzVmlzaWJsZSI6dHJ1ZSwiV2lkdGgiOjAuMCwiSGVpZ2h0IjowLjAsIkJvcmRlclN0eWxlIjp7IiRpZCI6IjEwNDgiLCJMaW5lQ29sb3IiOm51bGwsIkxpbmVXZWlnaHQiOjAuMCwiTGluZVR5cGUiOjAsIlBhcmVudFN0eWxlIjpudWxsfSwiUGFyZW50U3R5bGUiOm51bGx9LCJEYXRlU3R5bGUiOnsiJGlkIjoiMTA0OSIsIkZvbnRTZXR0aW5ncyI6eyIkaWQiOiIxMDUwIiwiRm9udFNpemUiOjEwLCJGb250TmFtZSI6IkNhbGlicmkiLCJJc0JvbGQiOmZhbHNlLCJJc0l0YWxpYyI6ZmFsc2UsIklzVW5kZXJsaW5lZCI6ZmFsc2UsIlBhcmVudFN0eWxlIjpudWxsfSwiQXV0b1NpemUiOjAsIkZvcmVncm91bmQiOnsiJGlkIjoiMTA1MSIsIkNvbG9yIjp7IiRpZCI6IjEwNTIiLCJBIjoyNTUsIlIiOjE0LCJHIjo0MCwiQiI6NjV9fSwiTWF4V2lkdGgiOjIwMC4wLCJNYXhIZWlnaHQiOiJJbmZpbml0eSIsIlNtYXJ0Rm9yZWdyb3VuZElzQWN0aXZlIjpmYWxzZSwiSG9yaXpvbnRhbEFsaWdubWVudCI6MCwiVmVydGljYWxBbGlnbm1lbnQiOjEsIlNtYXJ0Rm9yZWdyb3VuZCI6bnVsbCwiQmFja2dyb3VuZEZpbGxUeXBlIjowLCJNYXJnaW4iOnsiJGlkIjoiMTA1MyIsIlRvcCI6MC4wLCJMZWZ0IjowLjAsIlJpZ2h0IjowLjAsIkJvdHRvbSI6MC4wfSwiUGFkZGluZyI6eyIkaWQiOiIxMDU0IiwiVG9wIjowLjAsIkxlZnQiOjAuMCwiUmlnaHQiOjAuMCwiQm90dG9tIjowLjB9LCJCYWNrZ3JvdW5kIjp7IiRpZCI6IjEwNTUiLCJDb2xvciI6eyIkaWQiOiIxMDU2IiwiQSI6MCwiUiI6MjU1LCJHIjoyNTUsIkIiOjI1NX19LCJJc1Zpc2libGUiOnRydWUsIldpZHRoIjowLjAsIkhlaWdodCI6MC4wLCJCb3JkZXJTdHlsZSI6eyIkaWQiOiIxMDU3IiwiTGluZUNvbG9yIjpudWxsLCJMaW5lV2VpZ2h0IjowLjAsIkxpbmVUeXBlIjowLCJQYXJlbnRTdHlsZSI6bnVsbH0sIlBhcmVudFN0eWxlIjpudWxsfSwiRGF0ZUZvcm1hdCI6eyIkaWQiOiIxMDU4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wNTkiLCJGb3JtYXQiOjAsIklzVmlzaWJsZSI6ZmFsc2UsIkxhc3RLbm93blZpc2liaWxpdHlTdGF0ZSI6ZmFsc2V9LCJJc1Zpc2libGUiOnRydWUsIlBhcmVudFN0eWxlIjpudWxsfSwiSW5kZXgiOjksIlNtYXJ0RHVyYXRpb25BY3RpdmF0ZWQiOmZhbHNlLCJEYXRlRm9ybWF0Ijp7IiRyZWYiOiIxMDU4In0sIldlZWtOdW1iZXJpbmciOnsiJGlkIjoiMTA2MCIsIkZvcm1hdCI6MCwiSXNWaXNpYmxlIjpmYWxzZSwiTGFzdEtub3duVmlzaWJpbGl0eVN0YXRlIjpmYWxzZX0sIkJhc2VsaW5lRGF0YSI6eyIkaWQiOiIxMDYxIiwiU3RhcnREYXRlIjoiMjAyNS0wMS0wMVQwMDowMDowMCIsIkVuZERhdGUiOiIyMDI2LTAzLTAxVDIzOjU5OjAwIn0sIklkIjoiODEwMTY3OTItNmU5Yi00ODRhLTgzZDUtYzBhYjE4MmE3OTE5IiwiSW1wb3J0SWQiOiIyMiIsIlRpdGxlIjoiRGVzaWduL1Byb2N1cmUiLCJOb3RlIjpudWxsLCJIeXBlcmxpbmsiOnsiJGlkIjoiMTA2MiIsIkFkZHJlc3MiOiIiLCJTdWJBZGRyZXNzIjoiIn0sIklzQ2hhbmdlZCI6ZmFsc2UsIklzTmV3IjpmYWxzZX19LHsiJGlkIjoiMTA2MyIsIl9hdHRhY2hlZE1pbGVzdG9uZXMiOlt7IiRpZCI6IjEwNjQiLCJEYXRlIjoiMjAyNi0xMi0wMVQyMzo1OTowMCIsIlN0eWxlIjp7IiRpZCI6IjEwNjUiLCJTaGFwZSI6MSwiQ29ubmVjdG9yTWFyZ2luIjp7IiRpZCI6IjEwNjYiLCJUb3AiOjAuMCwiTGVmdCI6Mi4wLCJSaWdodCI6Mi4wLCJCb3R0b20iOjAuMH0sIkNvbm5lY3RvclN0eWxlIjp7IiRpZCI6IjEwNjciLCJMaW5lQ29sb3IiOnsiJGlkIjoiMTA2OCIsIiR0eXBlIjoiTkxSRS5Db21tb24uRG9tLlNvbGlkQ29sb3JCcnVzaCwgTkxSRS5Db21tb24iLCJDb2xvciI6eyIkaWQiOiIxMDY5IiwiQSI6MTI3LCJSIjoyMzMsIkciOjExMywiQiI6NTB9fSwiTGluZVdlaWdodCI6MS4wLCJMaW5lVHlwZSI6MCwiUGFyZW50U3R5bGUiOm51bGx9LCJJc0JlbG93VGltZWJhbmQiOnRydWUsIlBvc2l0aW9uT25UYXNrIjozLCJIaWRlRGF0ZSI6ZmFsc2UsIlNoYXBlU2l6ZSI6MCwiU3BhY2luZyI6MC4wLCJQYWRkaW5nIjp7IiRpZCI6IjEwNzAiLCJUb3AiOjUuMCwiTGVmdCI6My4wLCJSaWdodCI6MC4wLCJCb3R0b20iOjIuMH0sIlNoYXBlU3R5bGUiOnsiJGlkIjoiMTA3MSIsIk1hcmdpbiI6eyIkaWQiOiIxMDcyIiwiVG9wIjowLjAsIkxlZnQiOjAuMCwiUmlnaHQiOjAuMCwiQm90dG9tIjowLjB9LCJQYWRkaW5nIjp7IiRpZCI6IjEwNzMiLCJUb3AiOjAuMCwiTGVmdCI6MC4wLCJSaWdodCI6MC4wLCJCb3R0b20iOjAuMH0sIkJhY2tncm91bmQiOnsiJGlkIjoiMTA3NCIsIkNvbG9yIjp7IiRpZCI6IjEwNzUiLCJBIjoyNTUsIlIiOjIzMywiRyI6MTEzLCJCIjo1MH19LCJJc1Zpc2libGUiOnRydWUsIldpZHRoIjoxMi4wLCJIZWlnaHQiOjE0LjAsIkJvcmRlclN0eWxlIjp7IiRpZCI6IjEwNzYiLCJMaW5lQ29sb3IiOnsiJGlkIjoiMTA3NyIsIiR0eXBlIjoiTkxSRS5Db21tb24uRG9tLlNvbGlkQ29sb3JCcnVzaCwgTkxSRS5Db21tb24iLCJDb2xvciI6eyIkaWQiOiIxMDc4IiwiQSI6MjU1LCJSIjoyMzQsIkciOjIyLCJCIjozMH19LCJMaW5lV2VpZ2h0IjowLjAsIkxpbmVUeXBlIjowLCJQYXJlbnRTdHlsZSI6bnVsbH0sIlBhcmVudFN0eWxlIjpudWxsfSwiVGl0bGVTdHlsZSI6eyIkaWQiOiIxMDc5IiwiRm9udFNldHRpbmdzIjp7IiRpZCI6IjEwODAiLCJGb250U2l6ZSI6MTEsIkZvbnROYW1lIjoiQ2FsaWJyaSIsIklzQm9sZCI6dHJ1ZSwiSXNJdGFsaWMiOmZhbHNlLCJJc1VuZGVybGluZWQiOmZhbHNlLCJQYXJlbnRTdHlsZSI6bnVsbH0sIkF1dG9TaXplIjowLCJGb3JlZ3JvdW5kIjp7IiRpZCI6IjEwODEiLCJDb2xvciI6eyIkaWQiOiIxMDgy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EwODMiLCJUb3AiOjAuMCwiTGVmdCI6MC4wLCJSaWdodCI6MC4wLCJCb3R0b20iOjAuMH0sIlBhZGRpbmciOnsiJGlkIjoiMTA4NCIsIlRvcCI6MC4wLCJMZWZ0IjowLjAsIlJpZ2h0IjowLjAsIkJvdHRvbSI6MC4wfSwiQmFja2dyb3VuZCI6eyIkaWQiOiIxMDg1IiwiQ29sb3IiOnsiJGlkIjoiMTA4NiIsIkEiOjAsIlIiOjI1NSwiRyI6MjU1LCJCIjoyNTV9fSwiSXNWaXNpYmxlIjp0cnVlLCJXaWR0aCI6MC4wLCJIZWlnaHQiOjAuMCwiQm9yZGVyU3R5bGUiOnsiJGlkIjoiMTA4NyIsIkxpbmVDb2xvciI6bnVsbCwiTGluZVdlaWdodCI6MC4wLCJMaW5lVHlwZSI6MCwiUGFyZW50U3R5bGUiOm51bGx9LCJQYXJlbnRTdHlsZSI6bnVsbH0sIkRhdGVTdHlsZSI6eyIkaWQiOiIxMDg4IiwiRm9udFNldHRpbmdzIjp7IiRpZCI6IjEwODkiLCJGb250U2l6ZSI6MTAsIkZvbnROYW1lIjoiQ2FsaWJyaSIsIklzQm9sZCI6ZmFsc2UsIklzSXRhbGljIjpmYWxzZSwiSXNVbmRlcmxpbmVkIjpmYWxzZSwiUGFyZW50U3R5bGUiOm51bGx9LCJBdXRvU2l6ZSI6MCwiRm9yZWdyb3VuZCI6eyIkaWQiOiIxMDkwIiwiQ29sb3IiOnsiJGlkIjoiMTA5MS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xMDkyIiwiVG9wIjowLjAsIkxlZnQiOjAuMCwiUmlnaHQiOjAuMCwiQm90dG9tIjowLjB9LCJQYWRkaW5nIjp7IiRpZCI6IjEwOTMiLCJUb3AiOjAuMCwiTGVmdCI6MC4wLCJSaWdodCI6MC4wLCJCb3R0b20iOjAuMH0sIkJhY2tncm91bmQiOnsiJGlkIjoiMTA5NCIsIkNvbG9yIjp7IiRpZCI6IjEwOTUiLCJBIjowLCJSIjoyNTUsIkciOjI1NSwiQiI6MjU1fX0sIklzVmlzaWJsZSI6dHJ1ZSwiV2lkdGgiOjAuMCwiSGVpZ2h0IjowLjAsIkJvcmRlclN0eWxlIjp7IiRpZCI6IjEwOTYiLCJMaW5lQ29sb3IiOm51bGwsIkxpbmVXZWlnaHQiOjAuMCwiTGluZVR5cGUiOjAsIlBhcmVudFN0eWxlIjpudWxsfSwiUGFyZW50U3R5bGUiOm51bGx9LCJEYXRlRm9ybWF0Ijp7IiRpZCI6IjEwOTc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xMDk4IiwiRGF0ZVBhcnRJc1Zpc2libGUiOnRydWUsIlRpbWVQYXJ0SXNWaXNpYmxlIjpmYWxzZX19LCJXZWVrTnVtYmVyaW5nIjp7IiRpZCI6IjEwOTkiLCJGb3JtYXQiOjAsIklzVmlzaWJsZSI6ZmFsc2UsIkxhc3RLbm93blZpc2liaWxpdHlTdGF0ZSI6ZmFsc2V9LCJJc1Zpc2libGUiOnRydWUsIlBhcmVudFN0eWxlIjpudWxsfSwiSW5kZXgiOjE2LCJQZXJjZW50YWdlQ29tcGxldGUiOm51bGwsIlBvc2l0aW9uIjp7IlJhdGlvIjowLjAsIklzQ3VzdG9tIjpmYWxzZX0sIkRhdGVGb3JtYXQiOnsiJHJlZiI6IjEwOTcifSwiV2Vla051bWJlcmluZyI6eyIkaWQiOiIxMTAwIiwiRm9ybWF0IjowLCJJc1Zpc2libGUiOmZhbHNlLCJMYXN0S25vd25WaXNpYmlsaXR5U3RhdGUiOmZhbHNlfSwiQmFzZWxpbmVEYXRhIjp7IiRpZCI6IjExMDEiLCJEYXRlIjoiMjAyNi0xMi0wMVQyMzo1OTowMCJ9LCJSZWxhdGVkVGFza0lkIjoiNjIyYjkxYWMtMDUxMi00NDE1LTgzZGEtYTFlNjBmMjU2YzllIiwiSWQiOiI5NGEwYzA0ZC02MWQzLTRjNTQtOTBlZC00ZjI3MWRkMjBkYWMiLCJJbXBvcnRJZCI6IjciLCJUaXRsZSI6Ik1vZHVsZXMgcmVhZHkgdG8gaW5zdGFsbCIsIk5vdGUiOm51bGwsIkh5cGVybGluayI6eyIkaWQiOiIxMTAyIiwiQWRkcmVzcyI6IiIsIlN1YkFkZHJlc3MiOiIifSwiSXNDaGFuZ2VkIjpmYWxzZSwiSXNOZXciOmZhbHNlfV0sIlRhc2tEZWZpbml0aW9uIjp7IiRpZCI6IjExMDMiLCJHcm91cE5hbWUiOm51bGwsIlN0YXJ0RGF0ZSI6IjIwMjYtMDMtMDFUMDA6MDA6MDAiLCJFbmREYXRlIjoiMjAyNi0xMi0wMVQyMzo1OTowMCIsIlBlcmNlbnRhZ2VDb21wbGV0ZSI6bnVsbCwiU3R5bGUiOnsiJGlkIjoiMTEwNCIsIlNoYXBlIjo0LCJTaGFwZVRoaWNrbmVzcyI6MSwiRHVyYXRpb25Gb3JtYXQiOjAsIkluY2x1ZGVOb25Xb3JraW5nRGF5c0luRHVyYXRpb24iOmZhbHNlLCJQZXJjZW50YWdlQ29tcGxldGVTdHlsZSI6eyIkaWQiOiIxMTA1IiwiRm9udFNldHRpbmdzIjp7IiRpZCI6IjExMDYiLCJGb250U2l6ZSI6MTAsIkZvbnROYW1lIjoiQ2FsaWJyaSIsIklzQm9sZCI6ZmFsc2UsIklzSXRhbGljIjpmYWxzZSwiSXNVbmRlcmxpbmVkIjpmYWxzZSwiUGFyZW50U3R5bGUiOm51bGx9LCJBdXRvU2l6ZSI6MCwiRm9yZWdyb3VuZCI6eyIkaWQiOiIxMTA3IiwiQ29sb3IiOnsiJGlkIjoiMTEwOC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xMTA5IiwiVG9wIjowLjAsIkxlZnQiOjAuMCwiUmlnaHQiOjAuMCwiQm90dG9tIjowLjB9LCJQYWRkaW5nIjp7IiRpZCI6IjExMTAiLCJUb3AiOjAuMCwiTGVmdCI6MC4wLCJSaWdodCI6MC4wLCJCb3R0b20iOjAuMH0sIkJhY2tncm91bmQiOnsiJGlkIjoiMTExMSIsIkNvbG9yIjp7IiRpZCI6IjExMTIiLCJBIjo4OSwiUiI6MCwiRyI6MCwiQiI6MH19LCJJc1Zpc2libGUiOnRydWUsIldpZHRoIjowLjAsIkhlaWdodCI6MC4wLCJCb3JkZXJTdHlsZSI6eyIkaWQiOiIxMTEzIiwiTGluZUNvbG9yIjpudWxsLCJMaW5lV2VpZ2h0IjowLjAsIkxpbmVUeXBlIjowLCJQYXJlbnRTdHlsZSI6bnVsbH0sIlBhcmVudFN0eWxlIjpudWxsfSwiRHVyYXRpb25TdHlsZSI6eyIkaWQiOiIxMTE0IiwiRm9udFNldHRpbmdzIjp7IiRpZCI6IjExMTUiLCJGb250U2l6ZSI6MTAsIkZvbnROYW1lIjoiQ2FsaWJyaSIsIklzQm9sZCI6ZmFsc2UsIklzSXRhbGljIjpmYWxzZSwiSXNVbmRlcmxpbmVkIjpmYWxzZSwiUGFyZW50U3R5bGUiOm51bGx9LCJBdXRvU2l6ZSI6MCwiRm9yZWdyb3VuZCI6eyIkaWQiOiIxMTE2IiwiQ29sb3IiOnsiJGlkIjoiMTExNy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ExMTgiLCJUb3AiOjAuMCwiTGVmdCI6MC4wLCJSaWdodCI6MC4wLCJCb3R0b20iOjAuMH0sIlBhZGRpbmciOnsiJGlkIjoiMTExOSIsIlRvcCI6MC4wLCJMZWZ0IjowLjAsIlJpZ2h0IjowLjAsIkJvdHRvbSI6MC4wfSwiQmFja2dyb3VuZCI6eyIkaWQiOiIxMTIwIiwiQ29sb3IiOnsiJGlkIjoiMTEyMSIsIkEiOjI1NSwiUiI6MjM3LCJHIjoxMjUsIkIiOjQ5fX0sIklzVmlzaWJsZSI6dHJ1ZSwiV2lkdGgiOjAuMCwiSGVpZ2h0IjowLjAsIkJvcmRlclN0eWxlIjp7IiRpZCI6IjExMjIiLCJMaW5lQ29sb3IiOm51bGwsIkxpbmVXZWlnaHQiOjAuMCwiTGluZVR5cGUiOjAsIlBhcmVudFN0eWxlIjpudWxsfSwiUGFyZW50U3R5bGUiOm51bGx9LCJIb3Jpem9udGFsQ29ubmVjdG9yU3R5bGUiOnsiJGlkIjoiMTEyMyIsIkxpbmVDb2xvciI6eyIkaWQiOiIxMTI0IiwiJHR5cGUiOiJOTFJFLkNvbW1vbi5Eb20uU29saWRDb2xvckJydXNoLCBOTFJFLkNvbW1vbiIsIkNvbG9yIjp7IiRpZCI6IjExMjUiLCJBIjoyNTUsIlIiOjAsIkciOjAsIkIiOjB9fSwiTGluZVdlaWdodCI6MC4wLCJMaW5lVHlwZSI6MCwiUGFyZW50U3R5bGUiOm51bGx9LCJWZXJ0aWNhbENvbm5lY3RvclN0eWxlIjp7IiRpZCI6IjExMjYiLCJMaW5lQ29sb3IiOnsiJGlkIjoiMTEyNyIsIiR0eXBlIjoiTkxSRS5Db21tb24uRG9tLlNvbGlkQ29sb3JCcnVzaCwgTkxSRS5Db21tb24iLCJDb2xvciI6eyIkaWQiOiIxMTI4IiwiQSI6MjU1LCJSIjowLCJHIjowLCJCIjowfX0sIkxpbmVXZWlnaHQiOjAuMCwiTGluZVR5cGUiOjAsIlBhcmVudFN0eWxlIjpudWxsfSwiTWFyZ2luIjpudWxsLCJTdGFydERhdGVQb3NpdGlvbiI6NiwiRW5kRGF0ZVBvc2l0aW9uIjo2LCJEYXRlSXNWaXNpYmxlIjpmYWxzZSwiVGl0bGVQb3NpdGlvbiI6MiwiRHVyYXRpb25Qb3NpdGlvbiI6NiwiUGVyY2VudGFnZUNvbXBsZXRlZFBvc2l0aW9uIjoyLCJTcGFjaW5nIjozLCJJc0JlbG93VGltZWJhbmQiOnRydWUsIlBlcmNlbnRhZ2VDb21wbGV0ZVNoYXBlT3BhY2l0eSI6MzUsIkJhc2VsaW5lU3R5bGUiOnsiJGlkIjoiMTEyOSIsIlNoYXBlU3R5bGUiOnsiJGlkIjoiMTEzMCIsIk1hcmdpbiI6eyIkaWQiOiIxMTMxIiwiVG9wIjowLjAsIkxlZnQiOjAuMCwiUmlnaHQiOjAuMCwiQm90dG9tIjowLjB9LCJQYWRkaW5nIjp7IiRpZCI6IjExMzIiLCJUb3AiOjAuMCwiTGVmdCI6MC4wLCJSaWdodCI6MC4wLCJCb3R0b20iOjAuMH0sIkJhY2tncm91bmQiOnsiJGlkIjoiMTEzMyIsIkNvbG9yIjp7IiRpZCI6IjExMzQiLCJBIjoxNTMsIlIiOjAsIkciOjAsIkIiOjB9fSwiSXNWaXNpYmxlIjp0cnVlLCJXaWR0aCI6MC4wLCJIZWlnaHQiOjAuMCwiQm9yZGVyU3R5bGUiOm51bGwsIlBhcmVudFN0eWxlIjpudWxsfSwiTWFyZ2luIjp7IiRpZCI6IjExMzUiLCJUb3AiOjAuMCwiTGVmdCI6MC4wLCJSaWdodCI6MC4wLCJCb3R0b20iOjAuMH0sIlBhZGRpbmciOnsiJGlkIjoiMTEzNiIsIlRvcCI6MC4wLCJMZWZ0IjowLjAsIlJpZ2h0IjowLjAsIkJvdHRvbSI6MC4wfSwiQmFja2dyb3VuZCI6bnVsbCwiSXNWaXNpYmxlIjp0cnVlLCJXaWR0aCI6MC4wLCJIZWlnaHQiOjAuMCwiQm9yZGVyU3R5bGUiOm51bGwsIlBhcmVudFN0eWxlIjpudWxsfSwiU2hhcGVTdHlsZSI6eyIkaWQiOiIxMTM3IiwiTWFyZ2luIjp7IiRpZCI6IjExMzgiLCJUb3AiOjAuMCwiTGVmdCI6NC4wLCJSaWdodCI6NC4wLCJCb3R0b20iOjAuMH0sIlBhZGRpbmciOnsiJGlkIjoiMTEzOSIsIlRvcCI6MC4wLCJMZWZ0IjowLjAsIlJpZ2h0IjowLjAsIkJvdHRvbSI6MC4wfSwiQmFja2dyb3VuZCI6eyIkaWQiOiIxMTQwIiwiQ29sb3IiOnsiJGlkIjoiMTE0MSIsIkEiOjI1NSwiUiI6MCwiRyI6MTE0LCJCIjoxODh9fSwiSXNWaXNpYmxlIjp0cnVlLCJXaWR0aCI6MC4wLCJIZWlnaHQiOjE2LjAsIkJvcmRlclN0eWxlIjp7IiRpZCI6IjExNDIiLCJMaW5lQ29sb3IiOnsiJGlkIjoiMTE0MyIsIiR0eXBlIjoiTkxSRS5Db21tb24uRG9tLlNvbGlkQ29sb3JCcnVzaCwgTkxSRS5Db21tb24iLCJDb2xvciI6eyIkaWQiOiIxMTQ0IiwiQSI6MjU1LCJSIjoyMzQsIkciOjIyLCJCIjozMH19LCJMaW5lV2VpZ2h0IjowLjAsIkxpbmVUeXBlIjowLCJQYXJlbnRTdHlsZSI6bnVsbH0sIlBhcmVudFN0eWxlIjpudWxsfSwiVGl0bGVTdHlsZSI6eyIkaWQiOiIxMTQ1IiwiRm9udFNldHRpbmdzIjp7IiRpZCI6IjExNDYiLCJGb250U2l6ZSI6MTIsIkZvbnROYW1lIjoiQ2FsaWJyaSIsIklzQm9sZCI6dHJ1ZSwiSXNJdGFsaWMiOmZhbHNlLCJJc1VuZGVybGluZWQiOmZhbHNlLCJQYXJlbnRTdHlsZSI6bnVsbH0sIkF1dG9TaXplIjowLCJGb3JlZ3JvdW5kIjp7IiRpZCI6IjExNDciLCJDb2xvciI6eyIkaWQiOiIxMTQ4IiwiQSI6MjU1LCJSIjoyNTUsIkciOjI1NSwiQiI6MjU1fX0sIk1heFdpZHRoIjo3MjAuMCwiTWF4SGVpZ2h0IjoiSW5maW5pdHkiLCJTbWFydEZvcmVncm91bmRJc0FjdGl2ZSI6ZmFsc2UsIkhvcml6b250YWxBbGlnbm1lbnQiOjEsIlZlcnRpY2FsQWxpZ25tZW50IjoxLCJTbWFydEZvcmVncm91bmQiOm51bGwsIkJhY2tncm91bmRGaWxsVHlwZSI6MCwiTWFyZ2luIjp7IiRpZCI6IjExNDkiLCJUb3AiOjAuMCwiTGVmdCI6MC4wLCJSaWdodCI6MC4wLCJCb3R0b20iOjAuMH0sIlBhZGRpbmciOnsiJGlkIjoiMTE1MCIsIlRvcCI6MC4wLCJMZWZ0IjowLjAsIlJpZ2h0IjowLjAsIkJvdHRvbSI6MC4wfSwiQmFja2dyb3VuZCI6eyIkaWQiOiIxMTUxIiwiQ29sb3IiOnsiJGlkIjoiMTE1MiIsIkEiOjAsIlIiOjI1NSwiRyI6MjU1LCJCIjoyNTV9fSwiSXNWaXNpYmxlIjp0cnVlLCJXaWR0aCI6MC4wLCJIZWlnaHQiOjAuMCwiQm9yZGVyU3R5bGUiOnsiJGlkIjoiMTE1MyIsIkxpbmVDb2xvciI6bnVsbCwiTGluZVdlaWdodCI6MC4wLCJMaW5lVHlwZSI6MCwiUGFyZW50U3R5bGUiOm51bGx9LCJQYXJlbnRTdHlsZSI6bnVsbH0sIkRhdGVTdHlsZSI6eyIkaWQiOiIxMTU0IiwiRm9udFNldHRpbmdzIjp7IiRpZCI6IjExNTUiLCJGb250U2l6ZSI6MTAsIkZvbnROYW1lIjoiQ2FsaWJyaSIsIklzQm9sZCI6ZmFsc2UsIklzSXRhbGljIjpmYWxzZSwiSXNVbmRlcmxpbmVkIjpmYWxzZSwiUGFyZW50U3R5bGUiOm51bGx9LCJBdXRvU2l6ZSI6MCwiRm9yZWdyb3VuZCI6eyIkaWQiOiIxMTU2IiwiQ29sb3IiOnsiJGlkIjoiMTE1Ny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MTU4IiwiVG9wIjowLjAsIkxlZnQiOjAuMCwiUmlnaHQiOjAuMCwiQm90dG9tIjowLjB9LCJQYWRkaW5nIjp7IiRpZCI6IjExNTkiLCJUb3AiOjAuMCwiTGVmdCI6MC4wLCJSaWdodCI6MC4wLCJCb3R0b20iOjAuMH0sIkJhY2tncm91bmQiOnsiJGlkIjoiMTE2MCIsIkNvbG9yIjp7IiRpZCI6IjExNjEiLCJBIjowLCJSIjoyNTUsIkciOjI1NSwiQiI6MjU1fX0sIklzVmlzaWJsZSI6dHJ1ZSwiV2lkdGgiOjAuMCwiSGVpZ2h0IjowLjAsIkJvcmRlclN0eWxlIjp7IiRpZCI6IjExNjIiLCJMaW5lQ29sb3IiOm51bGwsIkxpbmVXZWlnaHQiOjAuMCwiTGluZVR5cGUiOjAsIlBhcmVudFN0eWxlIjpudWxsfSwiUGFyZW50U3R5bGUiOm51bGx9LCJEYXRlRm9ybWF0Ijp7IiRpZCI6IjExNj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E2NCIsIkZvcm1hdCI6MCwiSXNWaXNpYmxlIjpmYWxzZSwiTGFzdEtub3duVmlzaWJpbGl0eVN0YXRlIjpmYWxzZX0sIklzVmlzaWJsZSI6dHJ1ZSwiUGFyZW50U3R5bGUiOm51bGx9LCJJbmRleCI6MTAsIlNtYXJ0RHVyYXRpb25BY3RpdmF0ZWQiOmZhbHNlLCJEYXRlRm9ybWF0Ijp7IiRyZWYiOiIxMTYzIn0sIldlZWtOdW1iZXJpbmciOnsiJGlkIjoiMTE2NSIsIkZvcm1hdCI6MCwiSXNWaXNpYmxlIjpmYWxzZSwiTGFzdEtub3duVmlzaWJpbGl0eVN0YXRlIjpmYWxzZX0sIkJhc2VsaW5lRGF0YSI6eyIkaWQiOiIxMTY2IiwiU3RhcnREYXRlIjoiMjAyNi0wMy0wMVQwMDowMDowMCIsIkVuZERhdGUiOiIyMDI2LTEyLTAxVDIzOjU5OjAwIn0sIklkIjoiNjIyYjkxYWMtMDUxMi00NDE1LTgzZGEtYTFlNjBmMjU2YzllIiwiSW1wb3J0SWQiOiIyMyIsIlRpdGxlIjoiQXNzZW1ibHkgJiBUZXN0IiwiTm90ZSI6bnVsbCwiSHlwZXJsaW5rIjp7IiRpZCI6IjExNjciLCJBZGRyZXNzIjoiIiwiU3ViQWRkcmVzcyI6IiJ9LCJJc0NoYW5nZWQiOmZhbHNlLCJJc05ldyI6ZmFsc2V9fSx7IiRpZCI6IjExNjgiLCJfYXR0YWNoZWRNaWxlc3RvbmVzIjpbXSwiVGFza0RlZmluaXRpb24iOnsiJGlkIjoiMTE2OSIsIkdyb3VwTmFtZSI6bnVsbCwiU3RhcnREYXRlIjoiMjAyNi0xMi0wMVQwMDowMDowMCIsIkVuZERhdGUiOiIyMDI3LTAyLTI4VDIzOjU5OjAwWiIsIlBlcmNlbnRhZ2VDb21wbGV0ZSI6bnVsbCwiU3R5bGUiOnsiJGlkIjoiMTE3MCIsIlNoYXBlIjo0LCJTaGFwZVRoaWNrbmVzcyI6MSwiRHVyYXRpb25Gb3JtYXQiOjAsIkluY2x1ZGVOb25Xb3JraW5nRGF5c0luRHVyYXRpb24iOmZhbHNlLCJQZXJjZW50YWdlQ29tcGxldGVTdHlsZSI6eyIkaWQiOiIxMTcxIiwiRm9udFNldHRpbmdzIjp7IiRpZCI6IjExNzIiLCJGb250U2l6ZSI6MTAsIkZvbnROYW1lIjoiQ2FsaWJyaSIsIklzQm9sZCI6ZmFsc2UsIklzSXRhbGljIjpmYWxzZSwiSXNVbmRlcmxpbmVkIjpmYWxzZSwiUGFyZW50U3R5bGUiOm51bGx9LCJBdXRvU2l6ZSI6MCwiRm9yZWdyb3VuZCI6eyIkaWQiOiIxMTczIiwiQ29sb3IiOnsiJGlkIjoiMTE3NC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xMTc1IiwiVG9wIjowLjAsIkxlZnQiOjAuMCwiUmlnaHQiOjAuMCwiQm90dG9tIjowLjB9LCJQYWRkaW5nIjp7IiRpZCI6IjExNzYiLCJUb3AiOjAuMCwiTGVmdCI6MC4wLCJSaWdodCI6MC4wLCJCb3R0b20iOjAuMH0sIkJhY2tncm91bmQiOnsiJGlkIjoiMTE3NyIsIkNvbG9yIjp7IiRpZCI6IjExNzgiLCJBIjo4OSwiUiI6MCwiRyI6MCwiQiI6MH19LCJJc1Zpc2libGUiOnRydWUsIldpZHRoIjowLjAsIkhlaWdodCI6MC4wLCJCb3JkZXJTdHlsZSI6eyIkaWQiOiIxMTc5IiwiTGluZUNvbG9yIjpudWxsLCJMaW5lV2VpZ2h0IjowLjAsIkxpbmVUeXBlIjowLCJQYXJlbnRTdHlsZSI6bnVsbH0sIlBhcmVudFN0eWxlIjpudWxsfSwiRHVyYXRpb25TdHlsZSI6eyIkaWQiOiIxMTgwIiwiRm9udFNldHRpbmdzIjp7IiRpZCI6IjExODEiLCJGb250U2l6ZSI6MTAsIkZvbnROYW1lIjoiQ2FsaWJyaSIsIklzQm9sZCI6ZmFsc2UsIklzSXRhbGljIjpmYWxzZSwiSXNVbmRlcmxpbmVkIjpmYWxzZSwiUGFyZW50U3R5bGUiOm51bGx9LCJBdXRvU2l6ZSI6MCwiRm9yZWdyb3VuZCI6eyIkaWQiOiIxMTgyIiwiQ29sb3IiOnsiJGlkIjoiMTE4My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ExODQiLCJUb3AiOjAuMCwiTGVmdCI6MC4wLCJSaWdodCI6MC4wLCJCb3R0b20iOjAuMH0sIlBhZGRpbmciOnsiJGlkIjoiMTE4NSIsIlRvcCI6MC4wLCJMZWZ0IjowLjAsIlJpZ2h0IjowLjAsIkJvdHRvbSI6MC4wfSwiQmFja2dyb3VuZCI6eyIkaWQiOiIxMTg2IiwiQ29sb3IiOnsiJGlkIjoiMTE4NyIsIkEiOjI1NSwiUiI6MjM3LCJHIjoxMjUsIkIiOjQ5fX0sIklzVmlzaWJsZSI6dHJ1ZSwiV2lkdGgiOjAuMCwiSGVpZ2h0IjowLjAsIkJvcmRlclN0eWxlIjp7IiRpZCI6IjExODgiLCJMaW5lQ29sb3IiOm51bGwsIkxpbmVXZWlnaHQiOjAuMCwiTGluZVR5cGUiOjAsIlBhcmVudFN0eWxlIjpudWxsfSwiUGFyZW50U3R5bGUiOm51bGx9LCJIb3Jpem9udGFsQ29ubmVjdG9yU3R5bGUiOnsiJGlkIjoiMTE4OSIsIkxpbmVDb2xvciI6eyIkaWQiOiIxMTkwIiwiJHR5cGUiOiJOTFJFLkNvbW1vbi5Eb20uU29saWRDb2xvckJydXNoLCBOTFJFLkNvbW1vbiIsIkNvbG9yIjp7IiRpZCI6IjExOTEiLCJBIjoyNTUsIlIiOjAsIkciOjAsIkIiOjB9fSwiTGluZVdlaWdodCI6MC4wLCJMaW5lVHlwZSI6MCwiUGFyZW50U3R5bGUiOm51bGx9LCJWZXJ0aWNhbENvbm5lY3RvclN0eWxlIjp7IiRpZCI6IjExOTIiLCJMaW5lQ29sb3IiOnsiJGlkIjoiMTE5MyIsIiR0eXBlIjoiTkxSRS5Db21tb24uRG9tLlNvbGlkQ29sb3JCcnVzaCwgTkxSRS5Db21tb24iLCJDb2xvciI6eyIkaWQiOiIxMTk0IiwiQSI6MjU1LCJSIjowLCJHIjowLCJCIjowfX0sIkxpbmVXZWlnaHQiOjAuMCwiTGluZVR5cGUiOjAsIlBhcmVudFN0eWxlIjpudWxsfSwiTWFyZ2luIjpudWxsLCJTdGFydERhdGVQb3NpdGlvbiI6NiwiRW5kRGF0ZVBvc2l0aW9uIjo2LCJEYXRlSXNWaXNpYmxlIjpmYWxzZSwiVGl0bGVQb3NpdGlvbiI6NCwiRHVyYXRpb25Qb3NpdGlvbiI6NiwiUGVyY2VudGFnZUNvbXBsZXRlZFBvc2l0aW9uIjoyLCJTcGFjaW5nIjozLCJJc0JlbG93VGltZWJhbmQiOnRydWUsIlBlcmNlbnRhZ2VDb21wbGV0ZVNoYXBlT3BhY2l0eSI6MzUsIkJhc2VsaW5lU3R5bGUiOnsiJGlkIjoiMTE5NSIsIlNoYXBlU3R5bGUiOnsiJGlkIjoiMTE5NiIsIk1hcmdpbiI6eyIkaWQiOiIxMTk3IiwiVG9wIjowLjAsIkxlZnQiOjAuMCwiUmlnaHQiOjAuMCwiQm90dG9tIjowLjB9LCJQYWRkaW5nIjp7IiRpZCI6IjExOTgiLCJUb3AiOjAuMCwiTGVmdCI6MC4wLCJSaWdodCI6MC4wLCJCb3R0b20iOjAuMH0sIkJhY2tncm91bmQiOnsiJGlkIjoiMTE5OSIsIkNvbG9yIjp7IiRpZCI6IjEyMDAiLCJBIjoxNTMsIlIiOjAsIkciOjAsIkIiOjB9fSwiSXNWaXNpYmxlIjp0cnVlLCJXaWR0aCI6MC4wLCJIZWlnaHQiOjAuMCwiQm9yZGVyU3R5bGUiOm51bGwsIlBhcmVudFN0eWxlIjpudWxsfSwiTWFyZ2luIjp7IiRpZCI6IjEyMDEiLCJUb3AiOjAuMCwiTGVmdCI6MC4wLCJSaWdodCI6MC4wLCJCb3R0b20iOjAuMH0sIlBhZGRpbmciOnsiJGlkIjoiMTIwMiIsIlRvcCI6MC4wLCJMZWZ0IjowLjAsIlJpZ2h0IjowLjAsIkJvdHRvbSI6MC4wfSwiQmFja2dyb3VuZCI6bnVsbCwiSXNWaXNpYmxlIjp0cnVlLCJXaWR0aCI6MC4wLCJIZWlnaHQiOjAuMCwiQm9yZGVyU3R5bGUiOm51bGwsIlBhcmVudFN0eWxlIjpudWxsfSwiU2hhcGVTdHlsZSI6eyIkaWQiOiIxMjAzIiwiTWFyZ2luIjp7IiRpZCI6IjEyMDQiLCJUb3AiOjAuMCwiTGVmdCI6NC4wLCJSaWdodCI6NC4wLCJCb3R0b20iOjAuMH0sIlBhZGRpbmciOnsiJGlkIjoiMTIwNSIsIlRvcCI6MC4wLCJMZWZ0IjowLjAsIlJpZ2h0IjowLjAsIkJvdHRvbSI6MC4wfSwiQmFja2dyb3VuZCI6eyIkaWQiOiIxMjA2IiwiQ29sb3IiOnsiJGlkIjoiMTIwNyIsIkEiOjI1NSwiUiI6MCwiRyI6MTE0LCJCIjoxODh9fSwiSXNWaXNpYmxlIjp0cnVlLCJXaWR0aCI6MC4wLCJIZWlnaHQiOjE2LjAsIkJvcmRlclN0eWxlIjp7IiRpZCI6IjEyMDgiLCJMaW5lQ29sb3IiOnsiJGlkIjoiMTIwOSIsIiR0eXBlIjoiTkxSRS5Db21tb24uRG9tLlNvbGlkQ29sb3JCcnVzaCwgTkxSRS5Db21tb24iLCJDb2xvciI6eyIkaWQiOiIxMjEwIiwiQSI6MjU1LCJSIjoyMzQsIkciOjIyLCJCIjozMH19LCJMaW5lV2VpZ2h0IjowLjAsIkxpbmVUeXBlIjowLCJQYXJlbnRTdHlsZSI6bnVsbH0sIlBhcmVudFN0eWxlIjpudWxsfSwiVGl0bGVTdHlsZSI6eyIkaWQiOiIxMjExIiwiRm9udFNldHRpbmdzIjp7IiRpZCI6IjEyMTIiLCJGb250U2l6ZSI6MTIsIkZvbnROYW1lIjoiQ2FsaWJyaSIsIklzQm9sZCI6dHJ1ZSwiSXNJdGFsaWMiOmZhbHNlLCJJc1VuZGVybGluZWQiOmZhbHNlLCJQYXJlbnRTdHlsZSI6bnVsbH0sIkF1dG9TaXplIjowLCJGb3JlZ3JvdW5kIjp7IiRpZCI6IjEyMTMiLCJDb2xvciI6eyIkaWQiOiIxMjE0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EyMTUiLCJUb3AiOjAuMCwiTGVmdCI6MC4wLCJSaWdodCI6MC4wLCJCb3R0b20iOjAuMH0sIlBhZGRpbmciOnsiJGlkIjoiMTIxNiIsIlRvcCI6MC4wLCJMZWZ0IjowLjAsIlJpZ2h0IjowLjAsIkJvdHRvbSI6MC4wfSwiQmFja2dyb3VuZCI6eyIkaWQiOiIxMjE3IiwiQ29sb3IiOnsiJGlkIjoiMTIxOCIsIkEiOjAsIlIiOjI1NSwiRyI6MjU1LCJCIjoyNTV9fSwiSXNWaXNpYmxlIjp0cnVlLCJXaWR0aCI6MC4wLCJIZWlnaHQiOjAuMCwiQm9yZGVyU3R5bGUiOnsiJGlkIjoiMTIxOSIsIkxpbmVDb2xvciI6bnVsbCwiTGluZVdlaWdodCI6MC4wLCJMaW5lVHlwZSI6MCwiUGFyZW50U3R5bGUiOm51bGx9LCJQYXJlbnRTdHlsZSI6bnVsbH0sIkRhdGVTdHlsZSI6eyIkaWQiOiIxMjIwIiwiRm9udFNldHRpbmdzIjp7IiRpZCI6IjEyMjEiLCJGb250U2l6ZSI6MTAsIkZvbnROYW1lIjoiQ2FsaWJyaSIsIklzQm9sZCI6ZmFsc2UsIklzSXRhbGljIjpmYWxzZSwiSXNVbmRlcmxpbmVkIjpmYWxzZSwiUGFyZW50U3R5bGUiOm51bGx9LCJBdXRvU2l6ZSI6MCwiRm9yZWdyb3VuZCI6eyIkaWQiOiIxMjIyIiwiQ29sb3IiOnsiJGlkIjoiMTIyMy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MjI0IiwiVG9wIjowLjAsIkxlZnQiOjAuMCwiUmlnaHQiOjAuMCwiQm90dG9tIjowLjB9LCJQYWRkaW5nIjp7IiRpZCI6IjEyMjUiLCJUb3AiOjAuMCwiTGVmdCI6MC4wLCJSaWdodCI6MC4wLCJCb3R0b20iOjAuMH0sIkJhY2tncm91bmQiOnsiJGlkIjoiMTIyNiIsIkNvbG9yIjp7IiRpZCI6IjEyMjciLCJBIjowLCJSIjoyNTUsIkciOjI1NSwiQiI6MjU1fX0sIklzVmlzaWJsZSI6dHJ1ZSwiV2lkdGgiOjAuMCwiSGVpZ2h0IjowLjAsIkJvcmRlclN0eWxlIjp7IiRpZCI6IjEyMjgiLCJMaW5lQ29sb3IiOm51bGwsIkxpbmVXZWlnaHQiOjAuMCwiTGluZVR5cGUiOjAsIlBhcmVudFN0eWxlIjpudWxsfSwiUGFyZW50U3R5bGUiOm51bGx9LCJEYXRlRm9ybWF0Ijp7IiRpZCI6IjEyMjk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IzMCIsIkZvcm1hdCI6MCwiSXNWaXNpYmxlIjpmYWxzZSwiTGFzdEtub3duVmlzaWJpbGl0eVN0YXRlIjpmYWxzZX0sIklzVmlzaWJsZSI6dHJ1ZSwiUGFyZW50U3R5bGUiOm51bGx9LCJJbmRleCI6MTEsIlNtYXJ0RHVyYXRpb25BY3RpdmF0ZWQiOmZhbHNlLCJEYXRlRm9ybWF0Ijp7IiRyZWYiOiIxMjI5In0sIldlZWtOdW1iZXJpbmciOnsiJGlkIjoiMTIzMSIsIkZvcm1hdCI6MCwiSXNWaXNpYmxlIjpmYWxzZSwiTGFzdEtub3duVmlzaWJpbGl0eVN0YXRlIjpmYWxzZX0sIkJhc2VsaW5lRGF0YSI6eyIkaWQiOiIxMjMyIiwiU3RhcnREYXRlIjoiMjAyNi0xMi0wMVQwMDowMDowMCIsIkVuZERhdGUiOiIyMDI3LTAyLTI4VDIzOjU5OjAwWiJ9LCJJZCI6IjIyYWY3ZGQ2LWRiNjItNDcwYS1hOGU2LTA0ZmJjYmZhZTlhZSIsIkltcG9ydElkIjoiMjQiLCJUaXRsZSI6Ikluc3RhbGwiLCJOb3RlIjpudWxsLCJIeXBlcmxpbmsiOnsiJGlkIjoiMTIzMyIsIkFkZHJlc3MiOiIiLCJTdWJBZGRyZXNzIjoiIn0sIklzQ2hhbmdlZCI6ZmFsc2UsIklzTmV3IjpmYWxzZX19XSwiX21pbGVzdG9uZXMiOltdLCJJZCI6ImY2MzNhMGZkLTVhMTQtNDIzZS1iY2I4LWZjOTk4YmNhZmFkOSIsIklzU2luZ2xlSXRlbVJvdyI6ZmFsc2V9XSwiSW5kZXgiOjUsIklkIjoiM2Y3NDM1OGEtMDE1Mi00NDMwLTgwYTYtMjBlMjE0Nzg2MzgxIiwiSGVhZGVyVGV4dCI6IkVsZWN0cm9uIFN0YXRpb24gTW9kdWxlcyIsIklzRGVmYXVsdCI6ZmFsc2UsIlN0eWxlIjp7IiRpZCI6IjEyMzQiLCJIZWFkZXJTdHlsZSI6eyIkaWQiOiIxMjM1IiwiVGV4dFN0eWxlIjp7IiRpZCI6IjEyMzYiLCJGb250U2V0dGluZ3MiOnsiJGlkIjoiMTIzNyIsIkZvbnRTaXplIjoxMCwiRm9udE5hbWUiOiJDYWxpYnJpIiwiSXNCb2xkIjp0cnVlLCJJc0l0YWxpYyI6ZmFsc2UsIklzVW5kZXJsaW5lZCI6ZmFsc2UsIlBhcmVudFN0eWxlIjpudWxsfSwiQXV0b1NpemUiOjIsIkZvcmVncm91bmQiOnsiJGlkIjoiMTIzOCIsIkNvbG9yIjp7IiRpZCI6IjEyMzkiLCJBIjoyNTUsIlIiOjAsIkciOjAsIkIiOjB9fSwiTWF4V2lkdGgiOjY2LjAsIk1heEhlaWdodCI6IkluZmluaXR5IiwiU21hcnRGb3JlZ3JvdW5kSXNBY3RpdmUiOmZhbHNlLCJIb3Jpem9udGFsQWxpZ25tZW50IjowLCJWZXJ0aWNhbEFsaWdubWVudCI6MCwiU21hcnRGb3JlZ3JvdW5kIjpudWxsLCJCYWNrZ3JvdW5kRmlsbFR5cGUiOjAsIk1hcmdpbiI6eyIkaWQiOiIxMjQwIiwiVG9wIjowLjAsIkxlZnQiOjAuMCwiUmlnaHQiOjAuMCwiQm90dG9tIjowLjB9LCJQYWRkaW5nIjp7IiRpZCI6IjEyNDEiLCJUb3AiOjAuMCwiTGVmdCI6MC4wLCJSaWdodCI6MC4wLCJCb3R0b20iOjAuMH0sIkJhY2tncm91bmQiOnsiJGlkIjoiMTI0MiIsIkNvbG9yIjp7IiRpZCI6IjEyNDMiLCJBIjoyNTUsIlIiOjAsIkciOjAsIkIiOjB9fSwiSXNWaXNpYmxlIjp0cnVlLCJXaWR0aCI6MC4wLCJIZWlnaHQiOjAuMCwiQm9yZGVyU3R5bGUiOm51bGwsIlBhcmVudFN0eWxlIjpudWxsfSwiUmVjdGFuZ2xlU3R5bGUiOnsiJGlkIjoiMTI0NCIsIk1hcmdpbiI6eyIkaWQiOiIxMjQ1IiwiVG9wIjowLjAsIkxlZnQiOjAuMCwiUmlnaHQiOjAuMCwiQm90dG9tIjowLjB9LCJQYWRkaW5nIjp7IiRpZCI6IjEyNDYiLCJUb3AiOjAuMCwiTGVmdCI6MC4wLCJSaWdodCI6MC4wLCJCb3R0b20iOjAuMH0sIkJhY2tncm91bmQiOnsiJGlkIjoiMTI0NyIsIkNvbG9yIjp7IiRpZCI6IjEyNDgiLCJBIjo2MywiUiI6MiwiRyI6MTc4LCJCIjoyMzh9fSwiSXNWaXNpYmxlIjp0cnVlLCJXaWR0aCI6MC4wLCJIZWlnaHQiOjAuMCwiQm9yZGVyU3R5bGUiOnsiJGlkIjoiMTI0OSIsIkxpbmVDb2xvciI6eyIkaWQiOiIxMjUwIiwiJHR5cGUiOiJOTFJFLkNvbW1vbi5Eb20uU29saWRDb2xvckJydXNoLCBOTFJFLkNvbW1vbiIsIkNvbG9yIjp7IiRpZCI6IjEyNTEiLCJBIjoyNTUsIlIiOjI1NSwiRyI6MCwiQiI6MH19LCJMaW5lV2VpZ2h0IjowLjAsIkxpbmVUeXBlIjowLCJQYXJlbnRTdHlsZSI6bnVsbH0sIlBhcmVudFN0eWxlIjpudWxsfSwiTWFyZ2luIjp7IiRpZCI6IjEyNTIiLCJUb3AiOjAuMCwiTGVmdCI6MC4wLCJSaWdodCI6MC4wLCJCb3R0b20iOjAuMH0sIlBhZGRpbmciOnsiJGlkIjoiMTI1MyIsIlRvcCI6MC4wLCJMZWZ0IjowLjAsIlJpZ2h0IjowLjAsIkJvdHRvbSI6MC4wfSwiQmFja2dyb3VuZCI6bnVsbCwiSXNWaXNpYmxlIjp0cnVlLCJXaWR0aCI6MC4wLCJIZWlnaHQiOjAuMCwiQm9yZGVyU3R5bGUiOm51bGwsIlBhcmVudFN0eWxlIjpudWxsfSwiQmFja2dyb3VuZFN0eWxlIjp7IiRpZCI6IjEyNTQiLCJNYXJnaW4iOnsiJGlkIjoiMTI1NSIsIlRvcCI6MC4wLCJMZWZ0IjowLjAsIlJpZ2h0IjowLjAsIkJvdHRvbSI6MC4wfSwiUGFkZGluZyI6eyIkaWQiOiIxMjU2IiwiVG9wIjowLjAsIkxlZnQiOjAuMCwiUmlnaHQiOjAuMCwiQm90dG9tIjowLjB9LCJCYWNrZ3JvdW5kIjp7IiRpZCI6IjEyNTciLCJDb2xvciI6eyIkaWQiOiIxMjU4IiwiQSI6NTEsIlIiOjIwMCwiRyI6MjAwLCJCIjoyMDB9fSwiSXNWaXNpYmxlIjp0cnVlLCJXaWR0aCI6MC4wLCJIZWlnaHQiOjAuMCwiQm9yZGVyU3R5bGUiOnsiJGlkIjoiMTI1OSIsIkxpbmVDb2xvciI6eyIkaWQiOiIxMjYwIiwiJHR5cGUiOiJOTFJFLkNvbW1vbi5Eb20uU29saWRDb2xvckJydXNoLCBOTFJFLkNvbW1vbiIsIkNvbG9yIjp7IiRpZCI6IjEyNjEiLCJBIjoyNTUsIlIiOjExNSwiRyI6MTE1LCJCIjoxMTV9fSwiTGluZVdlaWdodCI6Mi4wLCJMaW5lVHlwZSI6MCwiUGFyZW50U3R5bGUiOm51bGx9LCJQYXJlbnRTdHlsZSI6bnVsbH0sIk1hcmdpbiI6eyIkaWQiOiIxMjYyIiwiVG9wIjowLjAsIkxlZnQiOjAuMCwiUmlnaHQiOjAuMCwiQm90dG9tIjowLjB9LCJQYWRkaW5nIjp7IiRpZCI6IjEyNjMiLCJUb3AiOjAuMCwiTGVmdCI6MC4wLCJSaWdodCI6MC4wLCJCb3R0b20iOjAuMH0sIklzVmlzaWJsZSI6dHJ1ZSwiV2lkdGgiOjAuMCwiSGVpZ2h0IjowLjAsIkJvcmRlclN0eWxlIjp7IiRpZCI6IjEyNjQiLCJMaW5lQ29sb3IiOm51bGwsIkxpbmVXZWlnaHQiOjAuMCwiTGluZVR5cGUiOjAsIlBhcmVudFN0eWxlIjpudWxsfSwiUGFyZW50U3R5bGUiOm51bGx9fSx7IiRpZCI6IjEyNjUiLCJfcm93cyI6W3siJGlkIjoiMTI2NiIsIl90YXNrcyI6W3siJGlkIjoiMTI2NyIsIl9hdHRhY2hlZE1pbGVzdG9uZXMiOlt7IiRpZCI6IjEyNjgiLCJEYXRlIjoiMjAyNi0xMi0zMVQyMzo1OTowMCIsIlN0eWxlIjp7IiRpZCI6IjEyNjkiLCJTaGFwZSI6MSwiQ29ubmVjdG9yTWFyZ2luIjp7IiRpZCI6IjEyNzAiLCJUb3AiOjAuMCwiTGVmdCI6Mi4wLCJSaWdodCI6Mi4wLCJCb3R0b20iOjAuMH0sIkNvbm5lY3RvclN0eWxlIjp7IiRpZCI6IjEyNzEiLCJMaW5lQ29sb3IiOnsiJGlkIjoiMTI3MiIsIiR0eXBlIjoiTkxSRS5Db21tb24uRG9tLlNvbGlkQ29sb3JCcnVzaCwgTkxSRS5Db21tb24iLCJDb2xvciI6eyIkaWQiOiIxMjczIiwiQSI6MTI3LCJSIjoyMzMsIkciOjExMywiQiI6NTB9fSwiTGluZVdlaWdodCI6MS4wLCJMaW5lVHlwZSI6MCwiUGFyZW50U3R5bGUiOm51bGx9LCJJc0JlbG93VGltZWJhbmQiOnRydWUsIlBvc2l0aW9uT25UYXNrIjozLCJIaWRlRGF0ZSI6ZmFsc2UsIlNoYXBlU2l6ZSI6MCwiU3BhY2luZyI6MC4wLCJQYWRkaW5nIjp7IiRpZCI6IjEyNzQiLCJUb3AiOjUuMCwiTGVmdCI6My4wLCJSaWdodCI6MC4wLCJCb3R0b20iOjIuMH0sIlNoYXBlU3R5bGUiOnsiJGlkIjoiMTI3NSIsIk1hcmdpbiI6eyIkaWQiOiIxMjc2IiwiVG9wIjowLjAsIkxlZnQiOjAuMCwiUmlnaHQiOjAuMCwiQm90dG9tIjowLjB9LCJQYWRkaW5nIjp7IiRpZCI6IjEyNzciLCJUb3AiOjAuMCwiTGVmdCI6MC4wLCJSaWdodCI6MC4wLCJCb3R0b20iOjAuMH0sIkJhY2tncm91bmQiOnsiJGlkIjoiMTI3OCIsIkNvbG9yIjp7IiRpZCI6IjEyNzkiLCJBIjoyNTUsIlIiOjIzMywiRyI6MTEzLCJCIjo1MH19LCJJc1Zpc2libGUiOnRydWUsIldpZHRoIjoxMi4wLCJIZWlnaHQiOjE0LjAsIkJvcmRlclN0eWxlIjp7IiRpZCI6IjEyODAiLCJMaW5lQ29sb3IiOnsiJGlkIjoiMTI4MSIsIiR0eXBlIjoiTkxSRS5Db21tb24uRG9tLlNvbGlkQ29sb3JCcnVzaCwgTkxSRS5Db21tb24iLCJDb2xvciI6eyIkaWQiOiIxMjgyIiwiQSI6MjU1LCJSIjoyMzQsIkciOjIyLCJCIjozMH19LCJMaW5lV2VpZ2h0IjowLjAsIkxpbmVUeXBlIjowLCJQYXJlbnRTdHlsZSI6bnVsbH0sIlBhcmVudFN0eWxlIjpudWxsfSwiVGl0bGVTdHlsZSI6eyIkaWQiOiIxMjgzIiwiRm9udFNldHRpbmdzIjp7IiRpZCI6IjEyODQiLCJGb250U2l6ZSI6MTEsIkZvbnROYW1lIjoiQ2FsaWJyaSIsIklzQm9sZCI6dHJ1ZSwiSXNJdGFsaWMiOmZhbHNlLCJJc1VuZGVybGluZWQiOmZhbHNlLCJQYXJlbnRTdHlsZSI6bnVsbH0sIkF1dG9TaXplIjowLCJGb3JlZ3JvdW5kIjp7IiRpZCI6IjEyODUiLCJDb2xvciI6eyIkaWQiOiIxMjg2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EyODciLCJUb3AiOjAuMCwiTGVmdCI6MC4wLCJSaWdodCI6MC4wLCJCb3R0b20iOjAuMH0sIlBhZGRpbmciOnsiJGlkIjoiMTI4OCIsIlRvcCI6MC4wLCJMZWZ0IjowLjAsIlJpZ2h0IjowLjAsIkJvdHRvbSI6MC4wfSwiQmFja2dyb3VuZCI6eyIkaWQiOiIxMjg5IiwiQ29sb3IiOnsiJGlkIjoiMTI5MCIsIkEiOjAsIlIiOjI1NSwiRyI6MjU1LCJCIjoyNTV9fSwiSXNWaXNpYmxlIjp0cnVlLCJXaWR0aCI6MC4wLCJIZWlnaHQiOjAuMCwiQm9yZGVyU3R5bGUiOnsiJGlkIjoiMTI5MSIsIkxpbmVDb2xvciI6bnVsbCwiTGluZVdlaWdodCI6MC4wLCJMaW5lVHlwZSI6MCwiUGFyZW50U3R5bGUiOm51bGx9LCJQYXJlbnRTdHlsZSI6bnVsbH0sIkRhdGVTdHlsZSI6eyIkaWQiOiIxMjkyIiwiRm9udFNldHRpbmdzIjp7IiRpZCI6IjEyOTMiLCJGb250U2l6ZSI6MTEsIkZvbnROYW1lIjoiQ2FsaWJyaSIsIklzQm9sZCI6ZmFsc2UsIklzSXRhbGljIjpmYWxzZSwiSXNVbmRlcmxpbmVkIjpmYWxzZSwiUGFyZW50U3R5bGUiOm51bGx9LCJBdXRvU2l6ZSI6MCwiRm9yZWdyb3VuZCI6eyIkaWQiOiIxMjk0IiwiQ29sb3IiOnsiJGlkIjoiMTI5NS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xMjk2IiwiVG9wIjowLjAsIkxlZnQiOjAuMCwiUmlnaHQiOjAuMCwiQm90dG9tIjowLjB9LCJQYWRkaW5nIjp7IiRpZCI6IjEyOTciLCJUb3AiOjAuMCwiTGVmdCI6MC4wLCJSaWdodCI6MC4wLCJCb3R0b20iOjAuMH0sIkJhY2tncm91bmQiOnsiJGlkIjoiMTI5OCIsIkNvbG9yIjp7IiRpZCI6IjEyOTkiLCJBIjowLCJSIjoyNTUsIkciOjI1NSwiQiI6MjU1fX0sIklzVmlzaWJsZSI6dHJ1ZSwiV2lkdGgiOjAuMCwiSGVpZ2h0IjowLjAsIkJvcmRlclN0eWxlIjp7IiRpZCI6IjEzMDAiLCJMaW5lQ29sb3IiOm51bGwsIkxpbmVXZWlnaHQiOjAuMCwiTGluZVR5cGUiOjAsIlBhcmVudFN0eWxlIjpudWxsfSwiUGFyZW50U3R5bGUiOm51bGx9LCJEYXRlRm9ybWF0Ijp7IiRpZCI6IjEzMDE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xMzAyIiwiRGF0ZVBhcnRJc1Zpc2libGUiOnRydWUsIlRpbWVQYXJ0SXNWaXNpYmxlIjpmYWxzZX19LCJXZWVrTnVtYmVyaW5nIjp7IiRpZCI6IjEzMDMiLCJGb3JtYXQiOjAsIklzVmlzaWJsZSI6ZmFsc2UsIkxhc3RLbm93blZpc2liaWxpdHlTdGF0ZSI6ZmFsc2V9LCJJc1Zpc2libGUiOnRydWUsIlBhcmVudFN0eWxlIjpudWxsfSwiSW5kZXgiOjIwLCJQZXJjZW50YWdlQ29tcGxldGUiOm51bGwsIlBvc2l0aW9uIjp7IlJhdGlvIjowLjAsIklzQ3VzdG9tIjpmYWxzZX0sIkRhdGVGb3JtYXQiOnsiJHJlZiI6IjEzMDEifSwiV2Vla051bWJlcmluZyI6eyIkaWQiOiIxMzA0IiwiRm9ybWF0IjowLCJJc1Zpc2libGUiOmZhbHNlLCJMYXN0S25vd25WaXNpYmlsaXR5U3RhdGUiOmZhbHNlfSwiQmFzZWxpbmVEYXRhIjp7IiRpZCI6IjEzMDUiLCJEYXRlIjoiMjAyNi0xMi0zMVQyMzo1OTowMCJ9LCJSZWxhdGVkVGFza0lkIjoiNWFkNTExZDYtOTM2NC00ZmFmLWJhZGYtZTgyOGQwMjgzM2NiIiwiSWQiOiIxNjUyYjZkYi1iMTNjLTRkZDktYTEyNS04YTkzYmE0NTU0OTQiLCJJbXBvcnRJZCI6IjgiLCJUaXRsZSI6IkJMNE4gYW5kIGVsZWN0cm9uIGxpbmUgaW5zdGFsbGVkIiwiTm90ZSI6bnVsbCwiSHlwZXJsaW5rIjp7IiRpZCI6IjEzMDYiLCJBZGRyZXNzIjoiIiwiU3ViQWRkcmVzcyI6IiJ9LCJJc0NoYW5nZWQiOmZhbHNlLCJJc05ldyI6ZmFsc2V9XSwiVGFza0RlZmluaXRpb24iOnsiJGlkIjoiMTMwNyIsIkdyb3VwTmFtZSI6bnVsbCwiU3RhcnREYXRlIjoiMjAyNS0wMS0wMVQwMDowMDowMCIsIkVuZERhdGUiOiIyMDI2LTEyLTMxVDIzOjU5OjAwIiwiUGVyY2VudGFnZUNvbXBsZXRlIjpudWxsLCJTdHlsZSI6eyIkaWQiOiIxMzA4IiwiU2hhcGUiOjQsIlNoYXBlVGhpY2tuZXNzIjoxLCJEdXJhdGlvbkZvcm1hdCI6MCwiSW5jbHVkZU5vbldvcmtpbmdEYXlzSW5EdXJhdGlvbiI6ZmFsc2UsIlBlcmNlbnRhZ2VDb21wbGV0ZVN0eWxlIjp7IiRpZCI6IjEzMDkiLCJGb250U2V0dGluZ3MiOnsiJGlkIjoiMTMxMCIsIkZvbnRTaXplIjoxMCwiRm9udE5hbWUiOiJDYWxpYnJpIiwiSXNCb2xkIjpmYWxzZSwiSXNJdGFsaWMiOmZhbHNlLCJJc1VuZGVybGluZWQiOmZhbHNlLCJQYXJlbnRTdHlsZSI6bnVsbH0sIkF1dG9TaXplIjowLCJGb3JlZ3JvdW5kIjp7IiRpZCI6IjEzMTEiLCJDb2xvciI6eyIkaWQiOiIxMzEy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EzMTMiLCJUb3AiOjAuMCwiTGVmdCI6MC4wLCJSaWdodCI6MC4wLCJCb3R0b20iOjAuMH0sIlBhZGRpbmciOnsiJGlkIjoiMTMxNCIsIlRvcCI6MC4wLCJMZWZ0IjowLjAsIlJpZ2h0IjowLjAsIkJvdHRvbSI6MC4wfSwiQmFja2dyb3VuZCI6eyIkaWQiOiIxMzE1IiwiQ29sb3IiOnsiJGlkIjoiMTMxNiIsIkEiOjg5LCJSIjowLCJHIjowLCJCIjowfX0sIklzVmlzaWJsZSI6dHJ1ZSwiV2lkdGgiOjAuMCwiSGVpZ2h0IjowLjAsIkJvcmRlclN0eWxlIjp7IiRpZCI6IjEzMTciLCJMaW5lQ29sb3IiOm51bGwsIkxpbmVXZWlnaHQiOjAuMCwiTGluZVR5cGUiOjAsIlBhcmVudFN0eWxlIjpudWxsfSwiUGFyZW50U3R5bGUiOm51bGx9LCJEdXJhdGlvblN0eWxlIjp7IiRpZCI6IjEzMTgiLCJGb250U2V0dGluZ3MiOnsiJGlkIjoiMTMxOSIsIkZvbnRTaXplIjoxMCwiRm9udE5hbWUiOiJDYWxpYnJpIiwiSXNCb2xkIjpmYWxzZSwiSXNJdGFsaWMiOmZhbHNlLCJJc1VuZGVybGluZWQiOmZhbHNlLCJQYXJlbnRTdHlsZSI6bnVsbH0sIkF1dG9TaXplIjowLCJGb3JlZ3JvdW5kIjp7IiRpZCI6IjEzMjAiLCJDb2xvciI6eyIkaWQiOiIxMzIx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TMyMiIsIlRvcCI6MC4wLCJMZWZ0IjowLjAsIlJpZ2h0IjowLjAsIkJvdHRvbSI6MC4wfSwiUGFkZGluZyI6eyIkaWQiOiIxMzIzIiwiVG9wIjowLjAsIkxlZnQiOjAuMCwiUmlnaHQiOjAuMCwiQm90dG9tIjowLjB9LCJCYWNrZ3JvdW5kIjp7IiRpZCI6IjEzMjQiLCJDb2xvciI6eyIkaWQiOiIxMzI1IiwiQSI6MjU1LCJSIjoyMzcsIkciOjEyNSwiQiI6NDl9fSwiSXNWaXNpYmxlIjp0cnVlLCJXaWR0aCI6MC4wLCJIZWlnaHQiOjAuMCwiQm9yZGVyU3R5bGUiOnsiJGlkIjoiMTMyNiIsIkxpbmVDb2xvciI6bnVsbCwiTGluZVdlaWdodCI6MC4wLCJMaW5lVHlwZSI6MCwiUGFyZW50U3R5bGUiOm51bGx9LCJQYXJlbnRTdHlsZSI6bnVsbH0sIkhvcml6b250YWxDb25uZWN0b3JTdHlsZSI6eyIkaWQiOiIxMzI3IiwiTGluZUNvbG9yIjp7IiRpZCI6IjEzMjgiLCIkdHlwZSI6Ik5MUkUuQ29tbW9uLkRvbS5Tb2xpZENvbG9yQnJ1c2gsIE5MUkUuQ29tbW9uIiwiQ29sb3IiOnsiJGlkIjoiMTMyOSIsIkEiOjI1NSwiUiI6MCwiRyI6MCwiQiI6MH19LCJMaW5lV2VpZ2h0IjowLjAsIkxpbmVUeXBlIjowLCJQYXJlbnRTdHlsZSI6bnVsbH0sIlZlcnRpY2FsQ29ubmVjdG9yU3R5bGUiOnsiJGlkIjoiMTMzMCIsIkxpbmVDb2xvciI6eyIkaWQiOiIxMzMxIiwiJHR5cGUiOiJOTFJFLkNvbW1vbi5Eb20uU29saWRDb2xvckJydXNoLCBOTFJFLkNvbW1vbiIsIkNvbG9yIjp7IiRpZCI6IjEzMzIiLCJBIjoyNTUsIlIiOjAsIkciOjAsIkIiOjB9fSwiTGluZVdlaWdodCI6MC4wLCJMaW5lVHlwZSI6MCwiUGFyZW50U3R5bGUiOm51bGx9LCJNYXJnaW4iOm51bGwsIlN0YXJ0RGF0ZVBvc2l0aW9uIjo2LCJFbmREYXRlUG9zaXRpb24iOjYsIkRhdGVJc1Zpc2libGUiOmZhbHNlLCJUaXRsZVBvc2l0aW9uIjoyLCJEdXJhdGlvblBvc2l0aW9uIjo2LCJQZXJjZW50YWdlQ29tcGxldGVkUG9zaXRpb24iOjIsIlNwYWNpbmciOjMsIklzQmVsb3dUaW1lYmFuZCI6dHJ1ZSwiUGVyY2VudGFnZUNvbXBsZXRlU2hhcGVPcGFjaXR5IjozNSwiQmFzZWxpbmVTdHlsZSI6eyIkaWQiOiIxMzMzIiwiU2hhcGVTdHlsZSI6eyIkaWQiOiIxMzM0IiwiTWFyZ2luIjp7IiRpZCI6IjEzMzUiLCJUb3AiOjAuMCwiTGVmdCI6MC4wLCJSaWdodCI6MC4wLCJCb3R0b20iOjAuMH0sIlBhZGRpbmciOnsiJGlkIjoiMTMzNiIsIlRvcCI6MC4wLCJMZWZ0IjowLjAsIlJpZ2h0IjowLjAsIkJvdHRvbSI6MC4wfSwiQmFja2dyb3VuZCI6eyIkaWQiOiIxMzM3IiwiQ29sb3IiOnsiJGlkIjoiMTMzOCIsIkEiOjE1MywiUiI6MCwiRyI6MCwiQiI6MH19LCJJc1Zpc2libGUiOnRydWUsIldpZHRoIjowLjAsIkhlaWdodCI6MC4wLCJCb3JkZXJTdHlsZSI6bnVsbCwiUGFyZW50U3R5bGUiOm51bGx9LCJNYXJnaW4iOnsiJGlkIjoiMTMzOSIsIlRvcCI6MC4wLCJMZWZ0IjowLjAsIlJpZ2h0IjowLjAsIkJvdHRvbSI6MC4wfSwiUGFkZGluZyI6eyIkaWQiOiIxMzQwIiwiVG9wIjowLjAsIkxlZnQiOjAuMCwiUmlnaHQiOjAuMCwiQm90dG9tIjowLjB9LCJCYWNrZ3JvdW5kIjpudWxsLCJJc1Zpc2libGUiOnRydWUsIldpZHRoIjowLjAsIkhlaWdodCI6MC4wLCJCb3JkZXJTdHlsZSI6bnVsbCwiUGFyZW50U3R5bGUiOm51bGx9LCJTaGFwZVN0eWxlIjp7IiRpZCI6IjEzNDEiLCJNYXJnaW4iOnsiJGlkIjoiMTM0MiIsIlRvcCI6MC4wLCJMZWZ0Ijo0LjAsIlJpZ2h0Ijo0LjAsIkJvdHRvbSI6MC4wfSwiUGFkZGluZyI6eyIkaWQiOiIxMzQzIiwiVG9wIjowLjAsIkxlZnQiOjAuMCwiUmlnaHQiOjAuMCwiQm90dG9tIjowLjB9LCJCYWNrZ3JvdW5kIjp7IiRpZCI6IjEzNDQiLCJDb2xvciI6eyIkaWQiOiIxMzQ1IiwiQSI6MjU1LCJSIjowLCJHIjoxMTQsIkIiOjE4OH19LCJJc1Zpc2libGUiOnRydWUsIldpZHRoIjowLjAsIkhlaWdodCI6MTYuMCwiQm9yZGVyU3R5bGUiOnsiJGlkIjoiMTM0NiIsIkxpbmVDb2xvciI6eyIkaWQiOiIxMzQ3IiwiJHR5cGUiOiJOTFJFLkNvbW1vbi5Eb20uU29saWRDb2xvckJydXNoLCBOTFJFLkNvbW1vbiIsIkNvbG9yIjp7IiRpZCI6IjEzNDgiLCJBIjoyNTUsIlIiOjIzNCwiRyI6MjIsIkIiOjMwfX0sIkxpbmVXZWlnaHQiOjAuMCwiTGluZVR5cGUiOjAsIlBhcmVudFN0eWxlIjpudWxsfSwiUGFyZW50U3R5bGUiOm51bGx9LCJUaXRsZVN0eWxlIjp7IiRpZCI6IjEzNDkiLCJGb250U2V0dGluZ3MiOnsiJGlkIjoiMTM1MCIsIkZvbnRTaXplIjoxMiwiRm9udE5hbWUiOiJDYWxpYnJpIiwiSXNCb2xkIjp0cnVlLCJJc0l0YWxpYyI6ZmFsc2UsIklzVW5kZXJsaW5lZCI6ZmFsc2UsIlBhcmVudFN0eWxlIjpudWxsfSwiQXV0b1NpemUiOjAsIkZvcmVncm91bmQiOnsiJGlkIjoiMTM1MSIsIkNvbG9yIjp7IiRpZCI6IjEzNTIiLCJBIjoyNTUsIlIiOjI1NSwiRyI6MjU1LCJCIjoyNTV9fSwiTWF4V2lkdGgiOjcyMC4wLCJNYXhIZWlnaHQiOiJJbmZpbml0eSIsIlNtYXJ0Rm9yZWdyb3VuZElzQWN0aXZlIjpmYWxzZSwiSG9yaXpvbnRhbEFsaWdubWVudCI6MSwiVmVydGljYWxBbGlnbm1lbnQiOjEsIlNtYXJ0Rm9yZWdyb3VuZCI6bnVsbCwiQmFja2dyb3VuZEZpbGxUeXBlIjowLCJNYXJnaW4iOnsiJGlkIjoiMTM1MyIsIlRvcCI6MC4wLCJMZWZ0IjowLjAsIlJpZ2h0IjowLjAsIkJvdHRvbSI6MC4wfSwiUGFkZGluZyI6eyIkaWQiOiIxMzU0IiwiVG9wIjowLjAsIkxlZnQiOjAuMCwiUmlnaHQiOjAuMCwiQm90dG9tIjowLjB9LCJCYWNrZ3JvdW5kIjp7IiRpZCI6IjEzNTUiLCJDb2xvciI6eyIkaWQiOiIxMzU2IiwiQSI6MCwiUiI6MjU1LCJHIjoyNTUsIkIiOjI1NX19LCJJc1Zpc2libGUiOnRydWUsIldpZHRoIjowLjAsIkhlaWdodCI6MC4wLCJCb3JkZXJTdHlsZSI6eyIkaWQiOiIxMzU3IiwiTGluZUNvbG9yIjpudWxsLCJMaW5lV2VpZ2h0IjowLjAsIkxpbmVUeXBlIjowLCJQYXJlbnRTdHlsZSI6bnVsbH0sIlBhcmVudFN0eWxlIjpudWxsfSwiRGF0ZVN0eWxlIjp7IiRpZCI6IjEzNTgiLCJGb250U2V0dGluZ3MiOnsiJGlkIjoiMTM1OSIsIkZvbnRTaXplIjoxMCwiRm9udE5hbWUiOiJDYWxpYnJpIiwiSXNCb2xkIjpmYWxzZSwiSXNJdGFsaWMiOmZhbHNlLCJJc1VuZGVybGluZWQiOmZhbHNlLCJQYXJlbnRTdHlsZSI6bnVsbH0sIkF1dG9TaXplIjowLCJGb3JlZ3JvdW5kIjp7IiRpZCI6IjEzNjAiLCJDb2xvciI6eyIkaWQiOiIxMzYx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zNjIiLCJUb3AiOjAuMCwiTGVmdCI6MC4wLCJSaWdodCI6MC4wLCJCb3R0b20iOjAuMH0sIlBhZGRpbmciOnsiJGlkIjoiMTM2MyIsIlRvcCI6MC4wLCJMZWZ0IjowLjAsIlJpZ2h0IjowLjAsIkJvdHRvbSI6MC4wfSwiQmFja2dyb3VuZCI6eyIkaWQiOiIxMzY0IiwiQ29sb3IiOnsiJGlkIjoiMTM2NSIsIkEiOjAsIlIiOjI1NSwiRyI6MjU1LCJCIjoyNTV9fSwiSXNWaXNpYmxlIjp0cnVlLCJXaWR0aCI6MC4wLCJIZWlnaHQiOjAuMCwiQm9yZGVyU3R5bGUiOnsiJGlkIjoiMTM2NiIsIkxpbmVDb2xvciI6bnVsbCwiTGluZVdlaWdodCI6MC4wLCJMaW5lVHlwZSI6MCwiUGFyZW50U3R5bGUiOm51bGx9LCJQYXJlbnRTdHlsZSI6bnVsbH0sIkRhdGVGb3JtYXQiOnsiJGlkIjoiMTM2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zY4IiwiRm9ybWF0IjowLCJJc1Zpc2libGUiOmZhbHNlLCJMYXN0S25vd25WaXNpYmlsaXR5U3RhdGUiOmZhbHNlfSwiSXNWaXNpYmxlIjp0cnVlLCJQYXJlbnRTdHlsZSI6bnVsbH0sIkluZGV4IjoxMiwiU21hcnREdXJhdGlvbkFjdGl2YXRlZCI6ZmFsc2UsIkRhdGVGb3JtYXQiOnsiJHJlZiI6IjEzNjcifSwiV2Vla051bWJlcmluZyI6eyIkaWQiOiIxMzY5IiwiRm9ybWF0IjowLCJJc1Zpc2libGUiOmZhbHNlLCJMYXN0S25vd25WaXNpYmlsaXR5U3RhdGUiOmZhbHNlfSwiQmFzZWxpbmVEYXRhIjp7IiRpZCI6IjEzNzAiLCJTdGFydERhdGUiOiIyMDI1LTAxLTAxVDAwOjAwOjAwIiwiRW5kRGF0ZSI6IjIwMjYtMTItMzFUMjM6NTk6MDAifSwiSWQiOiI1YWQ1MTFkNi05MzY0LTRmYWYtYmFkZi1lODI4ZDAyODMzY2IiLCJJbXBvcnRJZCI6IjI1IiwiVGl0bGUiOiJEZXNpZ24vTWFudWZhY3R1cmUvQXNzZW1ibHkvSW5zdGFsbCIsIk5vdGUiOm51bGwsIkh5cGVybGluayI6eyIkaWQiOiIxMzcxIiwiQWRkcmVzcyI6IiIsIlN1YkFkZHJlc3MiOiIifSwiSXNDaGFuZ2VkIjpmYWxzZSwiSXNOZXciOmZhbHNlfX1dLCJfbWlsZXN0b25lcyI6W10sIklkIjoiMDAwMDAwMDAtMDAwMC0wMDAwLTAwMDAtMDAwMDAwMDAwMDAwIiwiSXNTaW5nbGVJdGVtUm93Ijp0cnVlfV0sIkluZGV4Ijo2LCJJZCI6ImZjOWNjYzc4LWE3OTktNDZlNi1hNmQ4LTZkZTFjMmExM2RkZSIsIkhlYWRlclRleHQiOiJEcml2ZXIgQmVhbSBMaW5lcyIsIklzRGVmYXVsdCI6ZmFsc2UsIlN0eWxlIjp7IiRpZCI6IjEzNzIiLCJIZWFkZXJTdHlsZSI6eyIkaWQiOiIxMzczIiwiVGV4dFN0eWxlIjp7IiRpZCI6IjEzNzQiLCJGb250U2V0dGluZ3MiOnsiJGlkIjoiMTM3NSIsIkZvbnRTaXplIjoxMCwiRm9udE5hbWUiOiJDYWxpYnJpIiwiSXNCb2xkIjp0cnVlLCJJc0l0YWxpYyI6ZmFsc2UsIklzVW5kZXJsaW5lZCI6ZmFsc2UsIlBhcmVudFN0eWxlIjpudWxsfSwiQXV0b1NpemUiOjIsIkZvcmVncm91bmQiOnsiJGlkIjoiMTM3NiIsIkNvbG9yIjp7IiRpZCI6IjEzNzciLCJBIjoyNTUsIlIiOjAsIkciOjAsIkIiOjB9fSwiTWF4V2lkdGgiOjY2LjAsIk1heEhlaWdodCI6IkluZmluaXR5IiwiU21hcnRGb3JlZ3JvdW5kSXNBY3RpdmUiOmZhbHNlLCJIb3Jpem9udGFsQWxpZ25tZW50IjowLCJWZXJ0aWNhbEFsaWdubWVudCI6MCwiU21hcnRGb3JlZ3JvdW5kIjpudWxsLCJCYWNrZ3JvdW5kRmlsbFR5cGUiOjAsIk1hcmdpbiI6eyIkaWQiOiIxMzc4IiwiVG9wIjowLjAsIkxlZnQiOjAuMCwiUmlnaHQiOjAuMCwiQm90dG9tIjowLjB9LCJQYWRkaW5nIjp7IiRpZCI6IjEzNzkiLCJUb3AiOjAuMCwiTGVmdCI6MC4wLCJSaWdodCI6MC4wLCJCb3R0b20iOjAuMH0sIkJhY2tncm91bmQiOnsiJGlkIjoiMTM4MCIsIkNvbG9yIjp7IiRpZCI6IjEzODEiLCJBIjoyNTUsIlIiOjAsIkciOjAsIkIiOjB9fSwiSXNWaXNpYmxlIjp0cnVlLCJXaWR0aCI6MC4wLCJIZWlnaHQiOjAuMCwiQm9yZGVyU3R5bGUiOm51bGwsIlBhcmVudFN0eWxlIjpudWxsfSwiUmVjdGFuZ2xlU3R5bGUiOnsiJGlkIjoiMTM4MiIsIk1hcmdpbiI6eyIkaWQiOiIxMzgzIiwiVG9wIjowLjAsIkxlZnQiOjAuMCwiUmlnaHQiOjAuMCwiQm90dG9tIjowLjB9LCJQYWRkaW5nIjp7IiRpZCI6IjEzODQiLCJUb3AiOjAuMCwiTGVmdCI6MC4wLCJSaWdodCI6MC4wLCJCb3R0b20iOjAuMH0sIkJhY2tncm91bmQiOnsiJGlkIjoiMTM4NSIsIkNvbG9yIjp7IiRpZCI6IjEzODYiLCJBIjo2MywiUiI6MiwiRyI6MTc4LCJCIjoyMzh9fSwiSXNWaXNpYmxlIjp0cnVlLCJXaWR0aCI6MC4wLCJIZWlnaHQiOjAuMCwiQm9yZGVyU3R5bGUiOnsiJGlkIjoiMTM4NyIsIkxpbmVDb2xvciI6eyIkaWQiOiIxMzg4IiwiJHR5cGUiOiJOTFJFLkNvbW1vbi5Eb20uU29saWRDb2xvckJydXNoLCBOTFJFLkNvbW1vbiIsIkNvbG9yIjp7IiRpZCI6IjEzODkiLCJBIjoyNTUsIlIiOjI1NSwiRyI6MCwiQiI6MH19LCJMaW5lV2VpZ2h0IjowLjAsIkxpbmVUeXBlIjowLCJQYXJlbnRTdHlsZSI6bnVsbH0sIlBhcmVudFN0eWxlIjpudWxsfSwiTWFyZ2luIjp7IiRpZCI6IjEzOTAiLCJUb3AiOjAuMCwiTGVmdCI6MC4wLCJSaWdodCI6MC4wLCJCb3R0b20iOjAuMH0sIlBhZGRpbmciOnsiJGlkIjoiMTM5MSIsIlRvcCI6MC4wLCJMZWZ0IjowLjAsIlJpZ2h0IjowLjAsIkJvdHRvbSI6MC4wfSwiQmFja2dyb3VuZCI6bnVsbCwiSXNWaXNpYmxlIjp0cnVlLCJXaWR0aCI6MC4wLCJIZWlnaHQiOjAuMCwiQm9yZGVyU3R5bGUiOm51bGwsIlBhcmVudFN0eWxlIjpudWxsfSwiQmFja2dyb3VuZFN0eWxlIjp7IiRpZCI6IjEzOTIiLCJNYXJnaW4iOnsiJGlkIjoiMTM5MyIsIlRvcCI6MC4wLCJMZWZ0IjowLjAsIlJpZ2h0IjowLjAsIkJvdHRvbSI6MC4wfSwiUGFkZGluZyI6eyIkaWQiOiIxMzk0IiwiVG9wIjowLjAsIkxlZnQiOjAuMCwiUmlnaHQiOjAuMCwiQm90dG9tIjowLjB9LCJCYWNrZ3JvdW5kIjp7IiRpZCI6IjEzOTUiLCJDb2xvciI6eyIkaWQiOiIxMzk2IiwiQSI6NTEsIlIiOjIwMCwiRyI6MjAwLCJCIjoyMDB9fSwiSXNWaXNpYmxlIjp0cnVlLCJXaWR0aCI6MC4wLCJIZWlnaHQiOjAuMCwiQm9yZGVyU3R5bGUiOnsiJGlkIjoiMTM5NyIsIkxpbmVDb2xvciI6eyIkaWQiOiIxMzk4IiwiJHR5cGUiOiJOTFJFLkNvbW1vbi5Eb20uU29saWRDb2xvckJydXNoLCBOTFJFLkNvbW1vbiIsIkNvbG9yIjp7IiRpZCI6IjEzOTkiLCJBIjoyNTUsIlIiOjExNSwiRyI6MTE1LCJCIjoxMTV9fSwiTGluZVdlaWdodCI6Mi4wLCJMaW5lVHlwZSI6MCwiUGFyZW50U3R5bGUiOm51bGx9LCJQYXJlbnRTdHlsZSI6bnVsbH0sIk1hcmdpbiI6eyIkaWQiOiIxNDAwIiwiVG9wIjowLjAsIkxlZnQiOjAuMCwiUmlnaHQiOjAuMCwiQm90dG9tIjowLjB9LCJQYWRkaW5nIjp7IiRpZCI6IjE0MDEiLCJUb3AiOjAuMCwiTGVmdCI6MC4wLCJSaWdodCI6MC4wLCJCb3R0b20iOjAuMH0sIklzVmlzaWJsZSI6dHJ1ZSwiV2lkdGgiOjAuMCwiSGVpZ2h0IjowLjAsIkJvcmRlclN0eWxlIjp7IiRpZCI6IjE0MDIiLCJMaW5lQ29sb3IiOm51bGwsIkxpbmVXZWlnaHQiOjAuMCwiTGluZVR5cGUiOjAsIlBhcmVudFN0eWxlIjpudWxsfSwiUGFyZW50U3R5bGUiOm51bGx9fSx7IiRpZCI6IjE0MDMiLCJfcm93cyI6W3siJGlkIjoiMTQwNCIsIl90YXNrcyI6W10sIl9taWxlc3RvbmVzIjpbeyIkaWQiOiIxNDA1IiwiSWQiOiI4YWUwZWY2MS1jOTkwLTQ0MzYtODBjNi1jMWU2MDU4OGJiZWIiLCJJbmRleCI6MTMsIkdyb3VwSWQiOm51bGwsIlRpdGxlIjoiQ29udHJvbHMsIE1QUyBhbmQgU2FmZXR5IFN5c3RlbXMgaW5zdGFsbGVkIiwiRGF0ZVRpbWUiOiIyMDI3LTA0LTAxVDIzOjU5OjAwIiwiUGVyY2VudGFnZUNvbXBsZXRlIjpudWxsLCJOb3RlIjpudWxsLCJTdHlsZSI6eyIkaWQiOiIxNDA2IiwiVGl0bGVQb3NpdGlvbiI6IkxlZnQiLCJEYXRlUG9zaXRpb24iOiJMZWZ0IiwiU2hhcGVUeXBlIjoxLCJTaGFwZVNpemUiOjAsIlNwYWNpbmciOjAsIlNoYXBlU3R5bGUiOnsiJGlkIjoiMTQwNyIsIk1hcmdpbiI6eyIkaWQiOiIxNDA4IiwiVG9wIjowLjAsIkxlZnQiOjAuMCwiUmlnaHQiOjAuMCwiQm90dG9tIjowLjB9LCJQYWRkaW5nIjp7IiRpZCI6IjE0MDkiLCJUb3AiOjAuMCwiTGVmdCI6MC4wLCJSaWdodCI6MC4wLCJCb3R0b20iOjAuMH0sIkJhY2tncm91bmQiOnsiJGlkIjoiMTQxMCIsIkNvbG9yIjp7IiRpZCI6IjE0MTEiLCJBIjoyNTUsIlIiOjIzMywiRyI6MTEzLCJCIjo1MH19LCJJc1Zpc2libGUiOnRydWUsIldpZHRoIjoxMi4wLCJIZWlnaHQiOjE0LjAsIkJvcmRlclN0eWxlIjp7IiRpZCI6IjE0MTIiLCJMaW5lQ29sb3IiOnsiJGlkIjoiMTQxMyIsIiR0eXBlIjoiTkxSRS5Db21tb24uRG9tLlNvbGlkQ29sb3JCcnVzaCwgTkxSRS5Db21tb24iLCJDb2xvciI6eyIkaWQiOiIxNDE0IiwiQSI6MjU1LCJSIjoyMzQsIkciOjIyLCJCIjozMH19LCJMaW5lV2VpZ2h0IjowLjAsIkxpbmVUeXBlIjowLCJQYXJlbnRTdHlsZSI6bnVsbH0sIlBhcmVudFN0eWxlIjpudWxsfSwiVGl0bGVTdHlsZSI6eyIkaWQiOiIxNDE1IiwiRm9udFNldHRpbmdzIjp7IiRpZCI6IjE0MTYiLCJGb250U2l6ZSI6MTEsIkZvbnROYW1lIjoiQ2FsaWJyaSIsIklzQm9sZCI6dHJ1ZSwiSXNJdGFsaWMiOmZhbHNlLCJJc1VuZGVybGluZWQiOmZhbHNlLCJQYXJlbnRTdHlsZSI6bnVsbH0sIkF1dG9TaXplIjowLCJGb3JlZ3JvdW5kIjp7IiRpZCI6IjE0MTciLCJDb2xvciI6eyIkaWQiOiIxNDE4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E0MTkiLCJUb3AiOjAuMCwiTGVmdCI6MC4wLCJSaWdodCI6MC4wLCJCb3R0b20iOjAuMH0sIlBhZGRpbmciOnsiJGlkIjoiMTQyMCIsIlRvcCI6MC4wLCJMZWZ0IjowLjAsIlJpZ2h0IjowLjAsIkJvdHRvbSI6MC4wfSwiQmFja2dyb3VuZCI6eyIkaWQiOiIxNDIxIiwiQ29sb3IiOnsiJGlkIjoiMTQyMiIsIkEiOjAsIlIiOjI1NSwiRyI6MjU1LCJCIjoyNTV9fSwiSXNWaXNpYmxlIjp0cnVlLCJXaWR0aCI6MC4wLCJIZWlnaHQiOjAuMCwiQm9yZGVyU3R5bGUiOnsiJGlkIjoiMTQyMyIsIkxpbmVDb2xvciI6bnVsbCwiTGluZVdlaWdodCI6MC4wLCJMaW5lVHlwZSI6MCwiUGFyZW50U3R5bGUiOm51bGx9LCJQYXJlbnRTdHlsZSI6bnVsbH0sIkRhdGVTdHlsZSI6eyIkaWQiOiIxNDI0IiwiRm9udFNldHRpbmdzIjp7IiRpZCI6IjE0MjUiLCJGb250U2l6ZSI6MTAsIkZvbnROYW1lIjoiQ2FsaWJyaSIsIklzQm9sZCI6ZmFsc2UsIklzSXRhbGljIjpmYWxzZSwiSXNVbmRlcmxpbmVkIjpmYWxzZSwiUGFyZW50U3R5bGUiOm51bGx9LCJBdXRvU2l6ZSI6MCwiRm9yZWdyb3VuZCI6eyIkaWQiOiIxNDI2IiwiQ29sb3IiOnsiJGlkIjoiMTQyNy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xNDI4IiwiVG9wIjowLjAsIkxlZnQiOjAuMCwiUmlnaHQiOjAuMCwiQm90dG9tIjowLjB9LCJQYWRkaW5nIjp7IiRpZCI6IjE0MjkiLCJUb3AiOjAuMCwiTGVmdCI6MC4wLCJSaWdodCI6MC4wLCJCb3R0b20iOjAuMH0sIkJhY2tncm91bmQiOnsiJGlkIjoiMTQzMCIsIkNvbG9yIjp7IiRpZCI6IjE0MzEiLCJBIjowLCJSIjoyNTUsIkciOjI1NSwiQiI6MjU1fX0sIklzVmlzaWJsZSI6dHJ1ZSwiV2lkdGgiOjAuMCwiSGVpZ2h0IjowLjAsIkJvcmRlclN0eWxlIjp7IiRpZCI6IjE0MzIiLCJMaW5lQ29sb3IiOm51bGwsIkxpbmVXZWlnaHQiOjAuMCwiTGluZVR5cGUiOjAsIlBhcmVudFN0eWxlIjpudWxsfSwiUGFyZW50U3R5bGUiOm51bGx9LCJEYXRlRm9ybWF0Ijp7IiRpZCI6IjE0MzM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xNDM0IiwiRGF0ZVBhcnRJc1Zpc2libGUiOnRydWUsIlRpbWVQYXJ0SXNWaXNpYmxlIjpmYWxzZX19LCJXZWVrTnVtYmVyaW5nIjp7IiRpZCI6IjE0MzUiLCJGb3JtYXQiOjAsIklzVmlzaWJsZSI6ZmFsc2UsIkxhc3RLbm93blZpc2liaWxpdHlTdGF0ZSI6ZmFsc2V9LCJJc1Zpc2libGUiOnRydWUsIlBhcmVudFN0eWxlIjpudWxsfSwiSHlwZXJsaW5rIjpudWxsLCJCYXNlbGluZURhdGEiOnsiJGlkIjoiMTQzNiIsIkRhdGUiOiIyMDI3LTA0LTAxVDIzOjU5OjAwIn0sIkltcG9ydElkIjoiOSJ9XSwiSWQiOiIwMDAwMDAwMC0wMDAwLTAwMDAtMDAwMC0wMDAwMDAwMDAwMDAiLCJJc1NpbmdsZUl0ZW1Sb3ciOnRydWV9XSwiSW5kZXgiOjcsIklkIjoiYjhhMmFhMDAtN2M0Ni00YWNmLTgyMTEtODI4MjhlMGEyMjJiIiwiSGVhZGVyVGV4dCI6IkNvbnRyb2xzIiwiSXNEZWZhdWx0IjpmYWxzZSwiU3R5bGUiOnsiJGlkIjoiMTQzNyIsIkhlYWRlclN0eWxlIjp7IiRpZCI6IjE0MzgiLCJUZXh0U3R5bGUiOnsiJGlkIjoiMTQzOSIsIkZvbnRTZXR0aW5ncyI6eyIkaWQiOiIxNDQwIiwiRm9udFNpemUiOjEwLCJGb250TmFtZSI6IkNhbGlicmkiLCJJc0JvbGQiOnRydWUsIklzSXRhbGljIjpmYWxzZSwiSXNVbmRlcmxpbmVkIjpmYWxzZSwiUGFyZW50U3R5bGUiOm51bGx9LCJBdXRvU2l6ZSI6MiwiRm9yZWdyb3VuZCI6eyIkaWQiOiIxNDQxIiwiQ29sb3IiOnsiJGlkIjoiMTQ0MiIsIkEiOjI1NSwiUiI6MCwiRyI6MCwiQiI6MH19LCJNYXhXaWR0aCI6NjYuMCwiTWF4SGVpZ2h0IjoiSW5maW5pdHkiLCJTbWFydEZvcmVncm91bmRJc0FjdGl2ZSI6ZmFsc2UsIkhvcml6b250YWxBbGlnbm1lbnQiOjAsIlZlcnRpY2FsQWxpZ25tZW50IjowLCJTbWFydEZvcmVncm91bmQiOm51bGwsIkJhY2tncm91bmRGaWxsVHlwZSI6MCwiTWFyZ2luIjp7IiRpZCI6IjE0NDMiLCJUb3AiOjAuMCwiTGVmdCI6MC4wLCJSaWdodCI6MC4wLCJCb3R0b20iOjAuMH0sIlBhZGRpbmciOnsiJGlkIjoiMTQ0NCIsIlRvcCI6MC4wLCJMZWZ0IjowLjAsIlJpZ2h0IjowLjAsIkJvdHRvbSI6MC4wfSwiQmFja2dyb3VuZCI6eyIkaWQiOiIxNDQ1IiwiQ29sb3IiOnsiJGlkIjoiMTQ0NiIsIkEiOjI1NSwiUiI6MCwiRyI6MCwiQiI6MH19LCJJc1Zpc2libGUiOnRydWUsIldpZHRoIjowLjAsIkhlaWdodCI6MC4wLCJCb3JkZXJTdHlsZSI6bnVsbCwiUGFyZW50U3R5bGUiOm51bGx9LCJSZWN0YW5nbGVTdHlsZSI6eyIkaWQiOiIxNDQ3IiwiTWFyZ2luIjp7IiRpZCI6IjE0NDgiLCJUb3AiOjAuMCwiTGVmdCI6MC4wLCJSaWdodCI6MC4wLCJCb3R0b20iOjAuMH0sIlBhZGRpbmciOnsiJGlkIjoiMTQ0OSIsIlRvcCI6MC4wLCJMZWZ0IjowLjAsIlJpZ2h0IjowLjAsIkJvdHRvbSI6MC4wfSwiQmFja2dyb3VuZCI6eyIkaWQiOiIxNDUwIiwiQ29sb3IiOnsiJGlkIjoiMTQ1MSIsIkEiOjYzLCJSIjoyLCJHIjoxNzgsIkIiOjIzOH19LCJJc1Zpc2libGUiOnRydWUsIldpZHRoIjowLjAsIkhlaWdodCI6MC4wLCJCb3JkZXJTdHlsZSI6eyIkaWQiOiIxNDUyIiwiTGluZUNvbG9yIjp7IiRpZCI6IjE0NTMiLCIkdHlwZSI6Ik5MUkUuQ29tbW9uLkRvbS5Tb2xpZENvbG9yQnJ1c2gsIE5MUkUuQ29tbW9uIiwiQ29sb3IiOnsiJGlkIjoiMTQ1NCIsIkEiOjI1NSwiUiI6MjU1LCJHIjowLCJCIjowfX0sIkxpbmVXZWlnaHQiOjAuMCwiTGluZVR5cGUiOjAsIlBhcmVudFN0eWxlIjpudWxsfSwiUGFyZW50U3R5bGUiOm51bGx9LCJNYXJnaW4iOnsiJGlkIjoiMTQ1NSIsIlRvcCI6MC4wLCJMZWZ0IjowLjAsIlJpZ2h0IjowLjAsIkJvdHRvbSI6MC4wfSwiUGFkZGluZyI6eyIkaWQiOiIxNDU2IiwiVG9wIjowLjAsIkxlZnQiOjAuMCwiUmlnaHQiOjAuMCwiQm90dG9tIjowLjB9LCJCYWNrZ3JvdW5kIjpudWxsLCJJc1Zpc2libGUiOnRydWUsIldpZHRoIjowLjAsIkhlaWdodCI6MC4wLCJCb3JkZXJTdHlsZSI6bnVsbCwiUGFyZW50U3R5bGUiOm51bGx9LCJCYWNrZ3JvdW5kU3R5bGUiOnsiJGlkIjoiMTQ1NyIsIk1hcmdpbiI6eyIkaWQiOiIxNDU4IiwiVG9wIjowLjAsIkxlZnQiOjAuMCwiUmlnaHQiOjAuMCwiQm90dG9tIjowLjB9LCJQYWRkaW5nIjp7IiRpZCI6IjE0NTkiLCJUb3AiOjAuMCwiTGVmdCI6MC4wLCJSaWdodCI6MC4wLCJCb3R0b20iOjAuMH0sIkJhY2tncm91bmQiOnsiJGlkIjoiMTQ2MCIsIkNvbG9yIjp7IiRpZCI6IjE0NjEiLCJBIjo1MSwiUiI6MjAwLCJHIjoyMDAsIkIiOjIwMH19LCJJc1Zpc2libGUiOnRydWUsIldpZHRoIjowLjAsIkhlaWdodCI6MC4wLCJCb3JkZXJTdHlsZSI6eyIkaWQiOiIxNDYyIiwiTGluZUNvbG9yIjp7IiRpZCI6IjE0NjMiLCIkdHlwZSI6Ik5MUkUuQ29tbW9uLkRvbS5Tb2xpZENvbG9yQnJ1c2gsIE5MUkUuQ29tbW9uIiwiQ29sb3IiOnsiJGlkIjoiMTQ2NCIsIkEiOjI1NSwiUiI6MjM0LCJHIjoyMiwiQiI6MzB9fSwiTGluZVdlaWdodCI6MC4wLCJMaW5lVHlwZSI6MCwiUGFyZW50U3R5bGUiOm51bGx9LCJQYXJlbnRTdHlsZSI6bnVsbH0sIk1hcmdpbiI6eyIkaWQiOiIxNDY1IiwiVG9wIjowLjAsIkxlZnQiOjAuMCwiUmlnaHQiOjAuMCwiQm90dG9tIjowLjB9LCJQYWRkaW5nIjp7IiRpZCI6IjE0NjYiLCJUb3AiOjAuMCwiTGVmdCI6MC4wLCJSaWdodCI6MC4wLCJCb3R0b20iOjAuMH0sIklzVmlzaWJsZSI6dHJ1ZSwiV2lkdGgiOjAuMCwiSGVpZ2h0IjowLjAsIkJvcmRlclN0eWxlIjp7IiRpZCI6IjE0NjciLCJMaW5lQ29sb3IiOm51bGwsIkxpbmVXZWlnaHQiOjAuMCwiTGluZVR5cGUiOjAsIlBhcmVudFN0eWxlIjpudWxsfSwiUGFyZW50U3R5bGUiOm51bGx9fV0sIklkIjoiNWY0Zjg4ZjAtNjE0ZC00NGEyLTlkZmMtMGJjOThhYTNmMTU0IiwiSW5kZXgiOjAsIkhlYWRlclRleHQiOiJBUklFTC1JSTogUHJvdG9uICYgRWxlY3Ryb24gU3RhdGlvbnMiLCJTdHlsZSI6eyIkaWQiOiIxNDY4IiwiU3R5bGVJZCI6IjMzMmNmYjEzLWI0MDEtNGVjMy1iNjU1LTczOTY4ZDA0ZDc0OSIsIkhlYWRlclN0eWxlIjp7IiRpZCI6IjE0NjkiLCJUZXh0SXNWZXJ0aWNhbCI6ZmFsc2UsIlRleHRTdHlsZSI6eyIkaWQiOiIxNDcwIiwiRm9udFNldHRpbmdzIjp7IiRpZCI6IjE0NzEiLCJGb250U2l6ZSI6MTIsIkZvbnROYW1lIjoiQ2FsaWJyaSIsIklzQm9sZCI6dHJ1ZSwiSXNJdGFsaWMiOmZhbHNlLCJJc1VuZGVybGluZWQiOmZhbHNlLCJQYXJlbnRTdHlsZSI6bnVsbH0sIkF1dG9TaXplIjoyLCJGb3JlZ3JvdW5kIjp7IiRpZCI6IjE0NzIiLCJDb2xvciI6eyIkaWQiOiIxNDczIiwiQSI6MjU1LCJSIjoyNTUsIkciOjI1NSwiQiI6MjU1fX0sIk1heFdpZHRoIjo1MS40OTMzMzMzMzMzMzMzMzksIk1heEhlaWdodCI6IkluZmluaXR5IiwiU21hcnRGb3JlZ3JvdW5kSXNBY3RpdmUiOmZhbHNlLCJIb3Jpem9udGFsQWxpZ25tZW50IjowLCJWZXJ0aWNhbEFsaWdubWVudCI6MCwiU21hcnRGb3JlZ3JvdW5kIjpudWxsLCJCYWNrZ3JvdW5kRmlsbFR5cGUiOjAsIk1hcmdpbiI6eyIkaWQiOiIxNDc0IiwiVG9wIjowLjAsIkxlZnQiOjAuMCwiUmlnaHQiOjAuMCwiQm90dG9tIjowLjB9LCJQYWRkaW5nIjp7IiRpZCI6IjE0NzUiLCJUb3AiOjAuMCwiTGVmdCI6MC4wLCJSaWdodCI6MC4wLCJCb3R0b20iOjAuMH0sIkJhY2tncm91bmQiOnsiJGlkIjoiMTQ3NiIsIkNvbG9yIjp7IiRpZCI6IjE0NzciLCJBIjoyNTUsIlIiOjI1NSwiRyI6MjU1LCJCIjoyNTV9fSwiSXNWaXNpYmxlIjp0cnVlLCJXaWR0aCI6MC4wLCJIZWlnaHQiOjAuMCwiQm9yZGVyU3R5bGUiOm51bGwsIlBhcmVudFN0eWxlIjpudWxsfSwiUmVjdGFuZ2xlU3R5bGUiOnsiJGlkIjoiMTQ3OCIsIk1hcmdpbiI6eyIkaWQiOiIxNDc5IiwiVG9wIjowLjAsIkxlZnQiOjAuMCwiUmlnaHQiOjAuMCwiQm90dG9tIjowLjB9LCJQYWRkaW5nIjp7IiRpZCI6IjE0ODAiLCJUb3AiOjAuMCwiTGVmdCI6MC4wLCJSaWdodCI6MC4wLCJCb3R0b20iOjAuMH0sIkJhY2tncm91bmQiOnsiJGlkIjoiMTQ4MSIsIkNvbG9yIjp7IiRpZCI6IjE0ODIiLCJBIjoyNTUsIlIiOjIxLCJHIjo5NiwiQiI6MTMwfX0sIklzVmlzaWJsZSI6dHJ1ZSwiV2lkdGgiOjAuMCwiSGVpZ2h0IjowLjAsIkJvcmRlclN0eWxlIjp7IiRpZCI6IjE0ODMiLCJMaW5lQ29sb3IiOnsiJGlkIjoiMTQ4NCIsIiR0eXBlIjoiTkxSRS5Db21tb24uRG9tLlNvbGlkQ29sb3JCcnVzaCwgTkxSRS5Db21tb24iLCJDb2xvciI6eyIkaWQiOiIxNDg1IiwiQSI6MjU1LCJSIjoyNTUsIkciOjI1NSwiQiI6MjU1fX0sIkxpbmVXZWlnaHQiOjAuMCwiTGluZVR5cGUiOjAsIlBhcmVudFN0eWxlIjpudWxsfSwiUGFyZW50U3R5bGUiOm51bGx9LCJNYXJnaW4iOnsiJGlkIjoiMTQ4NiIsIlRvcCI6MC4wLCJMZWZ0IjowLjAsIlJpZ2h0IjowLjAsIkJvdHRvbSI6MC4wfSwiUGFkZGluZyI6eyIkaWQiOiIxNDg3IiwiVG9wIjowLjAsIkxlZnQiOjAuMCwiUmlnaHQiOjAuMCwiQm90dG9tIjowLjB9LCJCYWNrZ3JvdW5kIjpudWxsLCJJc1Zpc2libGUiOnRydWUsIldpZHRoIjowLjAsIkhlaWdodCI6MC4wLCJCb3JkZXJTdHlsZSI6bnVsbCwiUGFyZW50U3R5bGUiOm51bGx9LCJCYWNrZ3JvdW5kU3R5bGUiOnsiJGlkIjoiMTQ4OCIsIk1hcmdpbiI6eyIkaWQiOiIxNDg5IiwiVG9wIjowLjAsIkxlZnQiOjAuMCwiUmlnaHQiOjAuMCwiQm90dG9tIjowLjB9LCJQYWRkaW5nIjp7IiRpZCI6IjE0OTAiLCJUb3AiOjAuMCwiTGVmdCI6MC4wLCJSaWdodCI6MC4wLCJCb3R0b20iOjAuMH0sIkJhY2tncm91bmQiOnsiJGlkIjoiMTQ5MSIsIkNvbG9yIjp7IiRpZCI6IjE0OTIiLCJBIjo1MSwiUiI6MjAwLCJHIjoyMDAsIkIiOjIwMH19LCJJc1Zpc2libGUiOnRydWUsIldpZHRoIjowLjAsIkhlaWdodCI6MC4wLCJCb3JkZXJTdHlsZSI6eyIkaWQiOiIxNDkzIiwiTGluZUNvbG9yIjp7IiRpZCI6IjE0OTQiLCIkdHlwZSI6Ik5MUkUuQ29tbW9uLkRvbS5Tb2xpZENvbG9yQnJ1c2gsIE5MUkUuQ29tbW9uIiwiQ29sb3IiOnsiJGlkIjoiMTQ5NSIsIkEiOjI1NSwiUiI6MjM0LCJHIjoyMiwiQiI6MzB9fSwiTGluZVdlaWdodCI6MC4wLCJMaW5lVHlwZSI6MCwiUGFyZW50U3R5bGUiOm51bGx9LCJQYXJlbnRTdHlsZSI6bnVsbH0sIklzQWJvdmVUaW1lYmFuZCI6ZmFsc2UsIlNwYWNpbmciOjMsIkRlZmF1bHRTd2ltbGFuZVRhc2tTdHlsZSI6eyIkaWQiOiIxNDk2IiwiJHR5cGUiOiJOTFJFLkNvbW1vbi5Eb20uU3R5bGVzLkV4cGxpY2l0U2V0YWJsZVRhc2tTdHlsZSwgTkxSRS5Db21tb24iLCJTaGFwZSI6MSwiU2hhcGVUaGlja25lc3MiOjAsIkR1cmF0aW9uRm9ybWF0IjowLCJJbmNsdWRlTm9uV29ya2luZ0RheXNJbkR1cmF0aW9uIjpmYWxzZSwiUGVyY2VudGFnZUNvbXBsZXRlU3R5bGUiOnsiJGlkIjoiMTQ5NyIsIkZvbnRTZXR0aW5ncyI6eyIkaWQiOiIxNDk4IiwiRm9udFNpemUiOjEwLCJGb250TmFtZSI6IkNhbGlicmkiLCJJc0JvbGQiOmZhbHNlLCJJc0l0YWxpYyI6ZmFsc2UsIklzVW5kZXJsaW5lZCI6ZmFsc2UsIlBhcmVudFN0eWxlIjpudWxsfSwiQXV0b1NpemUiOjAsIkZvcmVncm91bmQiOnsiJGlkIjoiMTQ5OSIsIkNvbG9yIjp7IiRpZCI6IjE1MDA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TUwMSIsIlRvcCI6MC4wLCJMZWZ0IjowLjAsIlJpZ2h0IjowLjAsIkJvdHRvbSI6MC4wfSwiUGFkZGluZyI6eyIkaWQiOiIxNTAyIiwiVG9wIjowLjAsIkxlZnQiOjAuMCwiUmlnaHQiOjAuMCwiQm90dG9tIjowLjB9LCJCYWNrZ3JvdW5kIjp7IiRpZCI6IjE1MDMiLCJDb2xvciI6eyIkaWQiOiIxNTA0IiwiQSI6ODksIlIiOjAsIkciOjAsIkIiOjB9fSwiSXNWaXNpYmxlIjp0cnVlLCJXaWR0aCI6MC4wLCJIZWlnaHQiOjAuMCwiQm9yZGVyU3R5bGUiOnsiJGlkIjoiMTUwNSIsIkxpbmVDb2xvciI6bnVsbCwiTGluZVdlaWdodCI6MC4wLCJMaW5lVHlwZSI6MCwiUGFyZW50U3R5bGUiOm51bGx9LCJQYXJlbnRTdHlsZSI6bnVsbH0sIkR1cmF0aW9uU3R5bGUiOnsiJGlkIjoiMTUwNiIsIkZvbnRTZXR0aW5ncyI6eyIkaWQiOiIxNTA3IiwiRm9udFNpemUiOjEwLCJGb250TmFtZSI6IkNhbGlicmkiLCJJc0JvbGQiOmZhbHNlLCJJc0l0YWxpYyI6ZmFsc2UsIklzVW5kZXJsaW5lZCI6ZmFsc2UsIlBhcmVudFN0eWxlIjpudWxsfSwiQXV0b1NpemUiOjAsIkZvcmVncm91bmQiOnsiJGlkIjoiMTUwOCIsIkNvbG9yIjp7IiRpZCI6IjE1MDk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xNTEwIiwiVG9wIjowLjAsIkxlZnQiOjAuMCwiUmlnaHQiOjAuMCwiQm90dG9tIjowLjB9LCJQYWRkaW5nIjp7IiRpZCI6IjE1MTEiLCJUb3AiOjAuMCwiTGVmdCI6MC4wLCJSaWdodCI6MC4wLCJCb3R0b20iOjAuMH0sIkJhY2tncm91bmQiOnsiJGlkIjoiMTUxMiIsIkNvbG9yIjp7IiRpZCI6IjE1MTMiLCJBIjoyNTUsIlIiOjIzNywiRyI6MTI1LCJCIjo0OX19LCJJc1Zpc2libGUiOnRydWUsIldpZHRoIjowLjAsIkhlaWdodCI6MC4wLCJCb3JkZXJTdHlsZSI6eyIkaWQiOiIxNTE0IiwiTGluZUNvbG9yIjpudWxsLCJMaW5lV2VpZ2h0IjowLjAsIkxpbmVUeXBlIjowLCJQYXJlbnRTdHlsZSI6bnVsbH0sIlBhcmVudFN0eWxlIjpudWxsfSwiSG9yaXpvbnRhbENvbm5lY3RvclN0eWxlIjp7IiRpZCI6IjE1MTUiLCJMaW5lQ29sb3IiOnsiJGlkIjoiMTUxNiIsIiR0eXBlIjoiTkxSRS5Db21tb24uRG9tLlNvbGlkQ29sb3JCcnVzaCwgTkxSRS5Db21tb24iLCJDb2xvciI6eyIkaWQiOiIxNTE3IiwiQSI6MjU1LCJSIjowLCJHIjowLCJCIjowfX0sIkxpbmVXZWlnaHQiOjAuMCwiTGluZVR5cGUiOjAsIlBhcmVudFN0eWxlIjpudWxsfSwiVmVydGljYWxDb25uZWN0b3JTdHlsZSI6eyIkaWQiOiIxNTE4IiwiTGluZUNvbG9yIjp7IiRpZCI6IjE1MTkiLCIkdHlwZSI6Ik5MUkUuQ29tbW9uLkRvbS5Tb2xpZENvbG9yQnJ1c2gsIE5MUkUuQ29tbW9uIiwiQ29sb3IiOnsiJGlkIjoiMTUyMCIsIkEiOjI1NSwiUiI6MCwiRyI6MCwiQiI6MH19LCJMaW5lV2VpZ2h0IjowLjAsIkxpbmVUeXBlIjowLCJQYXJlbnRTdHlsZSI6bnVsbH0sIk1hcmdpbiI6bnVsbCwiU3RhcnREYXRlUG9zaXRpb24iOjMsIkVuZERhdGVQb3NpdGlvbiI6MywiRGF0ZUlzVmlzaWJsZSI6dHJ1ZSwiVGl0bGVQb3NpdGlvbiI6NCwiRHVyYXRpb25Qb3NpdGlvbiI6NiwiUGVyY2VudGFnZUNvbXBsZXRlZFBvc2l0aW9uIjoyLCJTcGFjaW5nIjozLCJJc0JlbG93VGltZWJhbmQiOmZhbHNlLCJQZXJjZW50YWdlQ29tcGxldGVTaGFwZU9wYWNpdHkiOjM1LCJCYXNlbGluZVN0eWxlIjp7IiRpZCI6IjE1MjEiLCJTaGFwZVN0eWxlIjp7IiRpZCI6IjE1MjIiLCJNYXJnaW4iOnsiJGlkIjoiMTUyMyIsIlRvcCI6MC4wLCJMZWZ0IjowLjAsIlJpZ2h0IjowLjAsIkJvdHRvbSI6MC4wfSwiUGFkZGluZyI6eyIkaWQiOiIxNTI0IiwiVG9wIjowLjAsIkxlZnQiOjAuMCwiUmlnaHQiOjAuMCwiQm90dG9tIjowLjB9LCJCYWNrZ3JvdW5kIjp7IiRpZCI6IjE1MjUiLCJDb2xvciI6eyIkaWQiOiIxNTI2IiwiQSI6MTUzLCJSIjowLCJHIjowLCJCIjowfX0sIklzVmlzaWJsZSI6dHJ1ZSwiV2lkdGgiOjAuMCwiSGVpZ2h0IjowLjAsIkJvcmRlclN0eWxlIjp7IiRpZCI6IjE1MjciLCJMaW5lQ29sb3IiOm51bGwsIkxpbmVXZWlnaHQiOjAuMCwiTGluZVR5cGUiOjAsIlBhcmVudFN0eWxlIjpudWxsfSwiUGFyZW50U3R5bGUiOm51bGx9LCJNYXJnaW4iOnsiJGlkIjoiMTUyOCIsIlRvcCI6MC4wLCJMZWZ0IjowLjAsIlJpZ2h0IjowLjAsIkJvdHRvbSI6MC4wfSwiUGFkZGluZyI6eyIkaWQiOiIxNTI5IiwiVG9wIjowLjAsIkxlZnQiOjAuMCwiUmlnaHQiOjAuMCwiQm90dG9tIjowLjB9LCJCYWNrZ3JvdW5kIjpudWxsLCJJc1Zpc2libGUiOnRydWUsIldpZHRoIjowLjAsIkhlaWdodCI6MC4wLCJCb3JkZXJTdHlsZSI6bnVsbCwiUGFyZW50U3R5bGUiOm51bGx9LCJTaGFwZVN0eWxlIjp7IiRpZCI6IjE1MzAiLCJNYXJnaW4iOnsiJGlkIjoiMTUzMSIsIlRvcCI6MC4wLCJMZWZ0Ijo0LjAsIlJpZ2h0Ijo0LjAsIkJvdHRvbSI6MC4wfSwiUGFkZGluZyI6eyIkaWQiOiIxNTMyIiwiVG9wIjowLjAsIkxlZnQiOjAuMCwiUmlnaHQiOjAuMCwiQm90dG9tIjowLjB9LCJCYWNrZ3JvdW5kIjp7IiRpZCI6IjE1MzMiLCJDb2xvciI6eyIkaWQiOiIxNTM0IiwiQSI6MjU1LCJSIjoyMSwiRyI6OTYsIkIiOjEzMH19LCJJc1Zpc2libGUiOnRydWUsIldpZHRoIjowLjAsIkhlaWdodCI6MTAuMCwiQm9yZGVyU3R5bGUiOnsiJGlkIjoiMTUzNSIsIkxpbmVDb2xvciI6eyIkaWQiOiIxNTM2IiwiJHR5cGUiOiJOTFJFLkNvbW1vbi5Eb20uU29saWRDb2xvckJydXNoLCBOTFJFLkNvbW1vbiIsIkNvbG9yIjp7IiRpZCI6IjE1MzciLCJBIjoyNTUsIlIiOjIzNCwiRyI6MjIsIkIiOjMwfX0sIkxpbmVXZWlnaHQiOjAuMCwiTGluZVR5cGUiOjAsIlBhcmVudFN0eWxlIjpudWxsfSwiUGFyZW50U3R5bGUiOm51bGx9LCJUaXRsZVN0eWxlIjp7IiRpZCI6IjE1MzgiLCJGb250U2V0dGluZ3MiOnsiJGlkIjoiMTUzOSIsIkZvbnRTaXplIjoxMSwiRm9udE5hbWUiOiJDYWxpYnJpIiwiSXNCb2xkIjpmYWxzZSwiSXNJdGFsaWMiOmZhbHNlLCJJc1VuZGVybGluZWQiOmZhbHNlLCJQYXJlbnRTdHlsZSI6bnVsbH0sIkF1dG9TaXplIjowLCJGb3JlZ3JvdW5kIjp7IiRpZCI6IjE1NDAiLCJDb2xvciI6eyIkaWQiOiIxNTQx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E1NDIiLCJUb3AiOjAuMCwiTGVmdCI6MC4wLCJSaWdodCI6MC4wLCJCb3R0b20iOjAuMH0sIlBhZGRpbmciOnsiJGlkIjoiMTU0MyIsIlRvcCI6MC4wLCJMZWZ0IjowLjAsIlJpZ2h0IjowLjAsIkJvdHRvbSI6MC4wfSwiQmFja2dyb3VuZCI6eyIkaWQiOiIxNTQ0IiwiQ29sb3IiOnsiJGlkIjoiMTU0NSIsIkEiOjI1NSwiUiI6MCwiRyI6MCwiQiI6MH19LCJJc1Zpc2libGUiOnRydWUsIldpZHRoIjowLjAsIkhlaWdodCI6MC4wLCJCb3JkZXJTdHlsZSI6eyIkaWQiOiIxNTQ2IiwiTGluZUNvbG9yIjpudWxsLCJMaW5lV2VpZ2h0IjowLjAsIkxpbmVUeXBlIjowLCJQYXJlbnRTdHlsZSI6bnVsbH0sIlBhcmVudFN0eWxlIjpudWxsfSwiRGF0ZVN0eWxlIjp7IiRpZCI6IjE1NDciLCJGb250U2V0dGluZ3MiOnsiJGlkIjoiMTU0OCIsIkZvbnRTaXplIjoxMCwiRm9udE5hbWUiOiJDYWxpYnJpIiwiSXNCb2xkIjpmYWxzZSwiSXNJdGFsaWMiOmZhbHNlLCJJc1VuZGVybGluZWQiOmZhbHNlLCJQYXJlbnRTdHlsZSI6bnVsbH0sIkF1dG9TaXplIjowLCJGb3JlZ3JvdW5kIjp7IiRpZCI6IjE1NDkiLCJDb2xvciI6eyIkaWQiOiIxNTUwIiwiQSI6MjU1LCJSIjoxNCwiRyI6NDAsIkIiOjY1fX0sIk1heFdpZHRoIjoyMDAuMCwiTWF4SGVpZ2h0IjoiSW5maW5pdHkiLCJTbWFydEZvcmVncm91bmRJc0FjdGl2ZSI6ZmFsc2UsIkhvcml6b250YWxBbGlnbm1lbnQiOjIsIlZlcnRpY2FsQWxpZ25tZW50IjoxLCJTbWFydEZvcmVncm91bmQiOm51bGwsIkJhY2tncm91bmRGaWxsVHlwZSI6MCwiTWFyZ2luIjp7IiRpZCI6IjE1NTEiLCJUb3AiOjAuMCwiTGVmdCI6MC4wLCJSaWdodCI6MC4wLCJCb3R0b20iOjAuMH0sIlBhZGRpbmciOnsiJGlkIjoiMTU1MiIsIlRvcCI6MC4wLCJMZWZ0IjowLjAsIlJpZ2h0IjowLjAsIkJvdHRvbSI6MC4wfSwiQmFja2dyb3VuZCI6eyIkaWQiOiIxNTUzIiwiQ29sb3IiOnsiJGlkIjoiMTU1NCIsIkEiOjI1NSwiUiI6MTQsIkciOjQwLCJCIjo2NX19LCJJc1Zpc2libGUiOnRydWUsIldpZHRoIjowLjAsIkhlaWdodCI6MC4wLCJCb3JkZXJTdHlsZSI6eyIkaWQiOiIxNTU1IiwiTGluZUNvbG9yIjpudWxsLCJMaW5lV2VpZ2h0IjowLjAsIkxpbmVUeXBlIjowLCJQYXJlbnRTdHlsZSI6bnVsbH0sIlBhcmVudFN0eWxlIjpudWxsfSwiRGF0ZUZvcm1hdCI6eyIkaWQiOiIxNTU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1NTciLCJGb3JtYXQiOjAsIklzVmlzaWJsZSI6ZmFsc2UsIkxhc3RLbm93blZpc2liaWxpdHlTdGF0ZSI6ZmFsc2V9LCJJc1Zpc2libGUiOnRydWUsIlBhcmVudFN0eWxlIjpudWxsLCJfZXhwbGljaXRseVNldCI6eyIkaWQiOiIxNTU4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vdFN0eWxlIjp7IiRpZCI6IjE1NTkiLCJTaGFwZSI6MSwiQ29ubmVjdG9yTWFyZ2luIjp7IiRpZCI6IjE1NjAiLCJUb3AiOjAuMCwiTGVmdCI6Mi4wLCJSaWdodCI6Mi4wLCJCb3R0b20iOjAuMH0sIkNvbm5lY3RvclN0eWxlIjp7IiRpZCI6IjE1NjEiLCJMaW5lQ29sb3IiOnsiJGlkIjoiMTU2MiIsIiR0eXBlIjoiTkxSRS5Db21tb24uRG9tLlNvbGlkQ29sb3JCcnVzaCwgTkxSRS5Db21tb24iLCJDb2xvciI6eyIkaWQiOiIxNTYzIiwiQSI6MTI3LCJSIjoxMSwiRyI6NDgsIkIiOjY1fX0sIkxpbmVXZWlnaHQiOjEuMCwiTGluZVR5cGUiOjAsIlBhcmVudFN0eWxlIjpudWxsfSwiSXNCZWxvd1RpbWViYW5kIjpmYWxzZSwiUG9zaXRpb25PblRhc2siOjEsIkhpZGVEYXRlIjpmYWxzZSwiU2hhcGVTaXplIjowLCJTcGFjaW5nIjowLjAsIlBhZGRpbmciOnsiJGlkIjoiMTU2NCIsIlRvcCI6NS4wLCJMZWZ0IjozLjAsIlJpZ2h0IjowLjAsIkJvdHRvbSI6Mi4wfSwiU2hhcGVTdHlsZSI6eyIkaWQiOiIxNTY1IiwiTWFyZ2luIjp7IiRpZCI6IjE1NjYiLCJUb3AiOjAuMCwiTGVmdCI6MC4wLCJSaWdodCI6MC4wLCJCb3R0b20iOjAuMH0sIlBhZGRpbmciOnsiJGlkIjoiMTU2NyIsIlRvcCI6MC4wLCJMZWZ0IjowLjAsIlJpZ2h0IjowLjAsIkJvdHRvbSI6MC4wfSwiQmFja2dyb3VuZCI6eyIkaWQiOiIxNTY4IiwiQ29sb3IiOnsiJGlkIjoiMTU2OSIsIkEiOjI1NSwiUiI6MTEsIkciOjQ4LCJCIjo2NX19LCJJc1Zpc2libGUiOnRydWUsIldpZHRoIjoxMi4wLCJIZWlnaHQiOjE0LjAsIkJvcmRlclN0eWxlIjp7IiRpZCI6IjE1NzAiLCJMaW5lQ29sb3IiOnsiJGlkIjoiMTU3MSIsIiR0eXBlIjoiTkxSRS5Db21tb24uRG9tLlNvbGlkQ29sb3JCcnVzaCwgTkxSRS5Db21tb24iLCJDb2xvciI6eyIkaWQiOiIxNTcyIiwiQSI6MjU1LCJSIjoyNTUsIkciOjAsIkIiOjB9fSwiTGluZVdlaWdodCI6MC4wLCJMaW5lVHlwZSI6MCwiUGFyZW50U3R5bGUiOm51bGx9LCJQYXJlbnRTdHlsZSI6bnVsbH0sIlRpdGxlU3R5bGUiOnsiJGlkIjoiMTU3MyIsIkZvbnRTZXR0aW5ncyI6eyIkaWQiOiIxNTc0IiwiRm9udFNpemUiOjExLCJGb250TmFtZSI6IkNhbGlicmkiLCJJc0JvbGQiOmZhbHNlLCJJc0l0YWxpYyI6ZmFsc2UsIklzVW5kZXJsaW5lZCI6ZmFsc2UsIlBhcmVudFN0eWxlIjpudWxsfSwiQXV0b1NpemUiOjAsIkZvcmVncm91bmQiOnsiJGlkIjoiMTU3NSIsIkNvbG9yIjp7IiRpZCI6IjE1NzYiLCJBIjoyNTUsIlIiOjAsIkciOjAsIkIiOjB9fSwiTWF4V2lkdGgiOjIwMC4wLCJNYXhIZWlnaHQiOiJJbmZpbml0eSIsIlNtYXJ0Rm9yZWdyb3VuZElzQWN0aXZlIjpmYWxzZSwiSG9yaXpvbnRhbEFsaWdubWVudCI6MSwiVmVydGljYWxBbGlnbm1lbnQiOjEsIlNtYXJ0Rm9yZWdyb3VuZCI6bnVsbCwiQmFja2dyb3VuZEZpbGxUeXBlIjowLCJNYXJnaW4iOnsiJGlkIjoiMTU3NyIsIlRvcCI6MC4wLCJMZWZ0IjowLjAsIlJpZ2h0IjowLjAsIkJvdHRvbSI6MC4wfSwiUGFkZGluZyI6eyIkaWQiOiIxNTc4IiwiVG9wIjowLjAsIkxlZnQiOjAuMCwiUmlnaHQiOjAuMCwiQm90dG9tIjowLjB9LCJCYWNrZ3JvdW5kIjp7IiRpZCI6IjE1NzkiLCJDb2xvciI6eyIkaWQiOiIxNTgwIiwiQSI6MjU1LCJSIjowLCJHIjowLCJCIjowfX0sIklzVmlzaWJsZSI6dHJ1ZSwiV2lkdGgiOjAuMCwiSGVpZ2h0IjowLjAsIkJvcmRlclN0eWxlIjp7IiRpZCI6IjE1ODEiLCJMaW5lQ29sb3IiOm51bGwsIkxpbmVXZWlnaHQiOjAuMCwiTGluZVR5cGUiOjAsIlBhcmVudFN0eWxlIjpudWxsfSwiUGFyZW50U3R5bGUiOm51bGx9LCJEYXRlU3R5bGUiOnsiJGlkIjoiMTU4MiIsIkZvbnRTZXR0aW5ncyI6eyIkaWQiOiIxNTgzIiwiRm9udFNpemUiOjEwLCJGb250TmFtZSI6IkNhbGlicmkiLCJJc0JvbGQiOmZhbHNlLCJJc0l0YWxpYyI6ZmFsc2UsIklzVW5kZXJsaW5lZCI6ZmFsc2UsIlBhcmVudFN0eWxlIjpudWxsfSwiQXV0b1NpemUiOjAsIkZvcmVncm91bmQiOnsiJGlkIjoiMTU4NCIsIkNvbG9yIjp7IiRpZCI6IjE1ODUiLCJBIjoyNTUsIlIiOjE0LCJHIjo0MCwiQiI6NjV9fSwiTWF4V2lkdGgiOjIwMC4wLCJNYXhIZWlnaHQiOiJJbmZpbml0eSIsIlNtYXJ0Rm9yZWdyb3VuZElzQWN0aXZlIjpmYWxzZSwiSG9yaXpvbnRhbEFsaWdubWVudCI6MSwiVmVydGljYWxBbGlnbm1lbnQiOjEsIlNtYXJ0Rm9yZWdyb3VuZCI6bnVsbCwiQmFja2dyb3VuZEZpbGxUeXBlIjowLCJNYXJnaW4iOnsiJGlkIjoiMTU4NiIsIlRvcCI6MC4wLCJMZWZ0IjowLjAsIlJpZ2h0IjowLjAsIkJvdHRvbSI6MC4wfSwiUGFkZGluZyI6eyIkaWQiOiIxNTg3IiwiVG9wIjowLjAsIkxlZnQiOjAuMCwiUmlnaHQiOjAuMCwiQm90dG9tIjowLjB9LCJCYWNrZ3JvdW5kIjp7IiRpZCI6IjE1ODgiLCJDb2xvciI6eyIkaWQiOiIxNTg5IiwiQSI6MjU1LCJSIjoxNCwiRyI6NDAsIkIiOjY1fX0sIklzVmlzaWJsZSI6dHJ1ZSwiV2lkdGgiOjAuMCwiSGVpZ2h0IjowLjAsIkJvcmRlclN0eWxlIjp7IiRpZCI6IjE1OTAiLCJMaW5lQ29sb3IiOm51bGwsIkxpbmVXZWlnaHQiOjAuMCwiTGluZVR5cGUiOjAsIlBhcmVudFN0eWxlIjpudWxsfSwiUGFyZW50U3R5bGUiOm51bGx9LCJEYXRlRm9ybWF0Ijp7IiRpZCI6IjE1OTE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U5MiIsIkZvcm1hdCI6MCwiSXNWaXNpYmxlIjpmYWxzZSwiTGFzdEtub3duVmlzaWJpbGl0eVN0YXRlIjpmYWxzZX0sIklzVmlzaWJsZSI6dHJ1ZSwiUGFyZW50U3R5bGUiOm51bGx9LCJEZWZhdWx0U3dpbWxhbmVNaWxlc3RvbmVTdHlsZSI6eyIkaWQiOiIxNTkzIiwiVGl0bGVQb3NpdGlvbiI6IkxlZnQiLCJEYXRlUG9zaXRpb24iOiJSaWdodCIsIlNoYXBlVHlwZSI6MSwiU2hhcGVTaXplIjowLCJTcGFjaW5nIjo1LCJTaGFwZVN0eWxlIjp7IiRpZCI6IjE1OTQiLCJNYXJnaW4iOnsiJGlkIjoiMTU5NSIsIlRvcCI6MC4wLCJMZWZ0IjowLjAsIlJpZ2h0IjowLjAsIkJvdHRvbSI6MC4wfSwiUGFkZGluZyI6eyIkaWQiOiIxNTk2IiwiVG9wIjowLjAsIkxlZnQiOjAuMCwiUmlnaHQiOjAuMCwiQm90dG9tIjowLjB9LCJCYWNrZ3JvdW5kIjp7IiRpZCI6IjE1OTciLCJDb2xvciI6eyIkaWQiOiIxNTk4IiwiQSI6MjU1LCJSIjoyMSwiRyI6OTYsIkIiOjEzMH19LCJJc1Zpc2libGUiOnRydWUsIldpZHRoIjoxMi4wLCJIZWlnaHQiOjE0LjAsIkJvcmRlclN0eWxlIjp7IiRpZCI6IjE1OTkiLCJMaW5lQ29sb3IiOnsiJGlkIjoiMTYwMCIsIiR0eXBlIjoiTkxSRS5Db21tb24uRG9tLlNvbGlkQ29sb3JCcnVzaCwgTkxSRS5Db21tb24iLCJDb2xvciI6eyIkaWQiOiIxNjAxIiwiQSI6MjU1LCJSIjoyMzQsIkciOjIyLCJCIjozMH19LCJMaW5lV2VpZ2h0IjowLjAsIkxpbmVUeXBlIjowLCJQYXJlbnRTdHlsZSI6bnVsbH0sIlBhcmVudFN0eWxlIjpudWxsfSwiVGl0bGVTdHlsZSI6eyIkaWQiOiIxNjAyIiwiRm9udFNldHRpbmdzIjp7IiRpZCI6IjE2MDMiLCJGb250U2l6ZSI6MTEsIkZvbnROYW1lIjoiQ2FsaWJyaSIsIklzQm9sZCI6ZmFsc2UsIklzSXRhbGljIjpmYWxzZSwiSXNVbmRlcmxpbmVkIjpmYWxzZSwiUGFyZW50U3R5bGUiOm51bGx9LCJBdXRvU2l6ZSI6MCwiRm9yZWdyb3VuZCI6eyIkaWQiOiIxNjA0IiwiQ29sb3IiOnsiJGlkIjoiMTYwNS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xNjA2IiwiVG9wIjowLjAsIkxlZnQiOjAuMCwiUmlnaHQiOjAuMCwiQm90dG9tIjowLjB9LCJQYWRkaW5nIjp7IiRpZCI6IjE2MDciLCJUb3AiOjAuMCwiTGVmdCI6MC4wLCJSaWdodCI6MC4wLCJCb3R0b20iOjAuMH0sIkJhY2tncm91bmQiOnsiJGlkIjoiMTYwOCIsIkNvbG9yIjp7IiRpZCI6IjE2MDkiLCJBIjoyNTUsIlIiOjAsIkciOjAsIkIiOjB9fSwiSXNWaXNpYmxlIjp0cnVlLCJXaWR0aCI6MC4wLCJIZWlnaHQiOjAuMCwiQm9yZGVyU3R5bGUiOnsiJGlkIjoiMTYxMCIsIkxpbmVDb2xvciI6bnVsbCwiTGluZVdlaWdodCI6MC4wLCJMaW5lVHlwZSI6MCwiUGFyZW50U3R5bGUiOm51bGx9LCJQYXJlbnRTdHlsZSI6bnVsbH0sIkRhdGVTdHlsZSI6eyIkaWQiOiIxNjExIiwiRm9udFNldHRpbmdzIjp7IiRpZCI6IjE2MTIiLCJGb250U2l6ZSI6MTAsIkZvbnROYW1lIjoiQ2FsaWJyaSIsIklzQm9sZCI6ZmFsc2UsIklzSXRhbGljIjpmYWxzZSwiSXNVbmRlcmxpbmVkIjpmYWxzZSwiUGFyZW50U3R5bGUiOm51bGx9LCJBdXRvU2l6ZSI6MCwiRm9yZWdyb3VuZCI6eyIkaWQiOiIxNjEzIiwiQ29sb3IiOnsiJGlkIjoiMTYxNC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NjE1IiwiVG9wIjowLjAsIkxlZnQiOjAuMCwiUmlnaHQiOjAuMCwiQm90dG9tIjowLjB9LCJQYWRkaW5nIjp7IiRpZCI6IjE2MTYiLCJUb3AiOjAuMCwiTGVmdCI6MC4wLCJSaWdodCI6MC4wLCJCb3R0b20iOjAuMH0sIkJhY2tncm91bmQiOnsiJGlkIjoiMTYxNyIsIkNvbG9yIjp7IiRpZCI6IjE2MTgiLCJBIjoyNTUsIlIiOjE0LCJHIjo0MCwiQiI6NjV9fSwiSXNWaXNpYmxlIjp0cnVlLCJXaWR0aCI6MC4wLCJIZWlnaHQiOjAuMCwiQm9yZGVyU3R5bGUiOnsiJGlkIjoiMTYxOSIsIkxpbmVDb2xvciI6bnVsbCwiTGluZVdlaWdodCI6MC4wLCJMaW5lVHlwZSI6MCwiUGFyZW50U3R5bGUiOm51bGx9LCJQYXJlbnRTdHlsZSI6bnVsbH0sIkRhdGVGb3JtYXQiOnsiJGlkIjoiMTYy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NjIxIiwiRm9ybWF0IjowLCJJc1Zpc2libGUiOmZhbHNlLCJMYXN0S25vd25WaXNpYmlsaXR5U3RhdGUiOmZhbHNlfSwiSXNWaXNpYmxlIjp0cnVlLCJQYXJlbnRTdHlsZSI6bnVsbH0sIkRlZmF1bHRTd2ltbGFuZUFjdGl2aXR5U3R5bGUiOnsiJGlkIjoiMTYyMiIsIkhlYWRlclN0eWxlIjp7IiRpZCI6IjE2MjMiLCJUZXh0U3R5bGUiOnsiJGlkIjoiMTYyNCIsIkZvbnRTZXR0aW5ncyI6eyIkaWQiOiIxNjI1IiwiRm9udFNpemUiOjExLCJGb250TmFtZSI6IkNhbGlicmkiLCJJc0JvbGQiOmZhbHNlLCJJc0l0YWxpYyI6ZmFsc2UsIklzVW5kZXJsaW5lZCI6ZmFsc2UsIlBhcmVudFN0eWxlIjpudWxsfSwiQXV0b1NpemUiOjIsIkZvcmVncm91bmQiOnsiJGlkIjoiMTYyNiIsIkNvbG9yIjp7IiRpZCI6IjE2Mjc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xNjI4IiwiVG9wIjowLjAsIkxlZnQiOjAuMCwiUmlnaHQiOjAuMCwiQm90dG9tIjowLjB9LCJQYWRkaW5nIjp7IiRpZCI6IjE2MjkiLCJUb3AiOjAuMCwiTGVmdCI6MC4wLCJSaWdodCI6MC4wLCJCb3R0b20iOjAuMH0sIkJhY2tncm91bmQiOnsiJGlkIjoiMTYzMCIsIkNvbG9yIjp7IiRpZCI6IjE2MzEiLCJBIjoyNTUsIlIiOjAsIkciOjAsIkIiOjB9fSwiSXNWaXNpYmxlIjp0cnVlLCJXaWR0aCI6MC4wLCJIZWlnaHQiOjAuMCwiQm9yZGVyU3R5bGUiOm51bGwsIlBhcmVudFN0eWxlIjpudWxsfSwiUmVjdGFuZ2xlU3R5bGUiOnsiJGlkIjoiMTYzMiIsIk1hcmdpbiI6eyIkaWQiOiIxNjMzIiwiVG9wIjowLjAsIkxlZnQiOjAuMCwiUmlnaHQiOjAuMCwiQm90dG9tIjowLjB9LCJQYWRkaW5nIjp7IiRpZCI6IjE2MzQiLCJUb3AiOjAuMCwiTGVmdCI6MC4wLCJSaWdodCI6MC4wLCJCb3R0b20iOjAuMH0sIkJhY2tncm91bmQiOnsiJGlkIjoiMTYzNSIsIkNvbG9yIjp7IiRpZCI6IjE2MzYiLCJBIjo2MywiUiI6MjEsIkciOjk2LCJCIjoxMzB9fSwiSXNWaXNpYmxlIjp0cnVlLCJXaWR0aCI6MC4wLCJIZWlnaHQiOjAuMCwiQm9yZGVyU3R5bGUiOnsiJGlkIjoiMTYzNyIsIkxpbmVDb2xvciI6eyIkaWQiOiIxNjM4IiwiJHR5cGUiOiJOTFJFLkNvbW1vbi5Eb20uU29saWRDb2xvckJydXNoLCBOTFJFLkNvbW1vbiIsIkNvbG9yIjp7IiRpZCI6IjE2MzkiLCJBIjoyNTUsIlIiOjI1NSwiRyI6MCwiQiI6MH19LCJMaW5lV2VpZ2h0IjowLjAsIkxpbmVUeXBlIjowLCJQYXJlbnRTdHlsZSI6bnVsbH0sIlBhcmVudFN0eWxlIjpudWxsfSwiTWFyZ2luIjp7IiRpZCI6IjE2NDAiLCJUb3AiOjAuMCwiTGVmdCI6MC4wLCJSaWdodCI6MC4wLCJCb3R0b20iOjAuMH0sIlBhZGRpbmciOnsiJGlkIjoiMTY0MSIsIlRvcCI6MC4wLCJMZWZ0IjowLjAsIlJpZ2h0IjowLjAsIkJvdHRvbSI6MC4wfSwiQmFja2dyb3VuZCI6bnVsbCwiSXNWaXNpYmxlIjp0cnVlLCJXaWR0aCI6MC4wLCJIZWlnaHQiOjAuMCwiQm9yZGVyU3R5bGUiOm51bGwsIlBhcmVudFN0eWxlIjpudWxsfSwiQmFja2dyb3VuZFN0eWxlIjp7IiRpZCI6IjE2NDIiLCJNYXJnaW4iOnsiJGlkIjoiMTY0MyIsIlRvcCI6MC4wLCJMZWZ0IjowLjAsIlJpZ2h0IjowLjAsIkJvdHRvbSI6MC4wfSwiUGFkZGluZyI6eyIkaWQiOiIxNjQ0IiwiVG9wIjowLjAsIkxlZnQiOjAuMCwiUmlnaHQiOjAuMCwiQm90dG9tIjowLjB9LCJCYWNrZ3JvdW5kIjp7IiRpZCI6IjE2NDUiLCJDb2xvciI6eyIkaWQiOiIxNjQ2IiwiQSI6NTEsIlIiOjIwMCwiRyI6MjAwLCJCIjoyMDB9fSwiSXNWaXNpYmxlIjp0cnVlLCJXaWR0aCI6MC4wLCJIZWlnaHQiOjAuMCwiQm9yZGVyU3R5bGUiOnsiJGlkIjoiMTY0NyIsIkxpbmVDb2xvciI6eyIkaWQiOiIxNjQ4IiwiJHR5cGUiOiJOTFJFLkNvbW1vbi5Eb20uU29saWRDb2xvckJydXNoLCBOTFJFLkNvbW1vbiIsIkNvbG9yIjp7IiRpZCI6IjE2NDkiLCJBIjoyNTUsIlIiOjIzNCwiRyI6MjIsIkIiOjMwfX0sIkxpbmVXZWlnaHQiOjAuMCwiTGluZVR5cGUiOjAsIlBhcmVudFN0eWxlIjpudWxsfSwiUGFyZW50U3R5bGUiOm51bGx9LCJNYXJnaW4iOnsiJGlkIjoiMTY1MCIsIlRvcCI6MC4wLCJMZWZ0IjowLjAsIlJpZ2h0IjowLjAsIkJvdHRvbSI6MC4wfSwiUGFkZGluZyI6eyIkaWQiOiIxNjUxIiwiVG9wIjowLjAsIkxlZnQiOjAuMCwiUmlnaHQiOjAuMCwiQm90dG9tIjowLjB9LCJJc1Zpc2libGUiOnRydWUsIldpZHRoIjowLjAsIkhlaWdodCI6MC4wLCJCb3JkZXJTdHlsZSI6eyIkaWQiOiIxNjUyIiwiTGluZUNvbG9yIjpudWxsLCJMaW5lV2VpZ2h0IjowLjAsIkxpbmVUeXBlIjowLCJQYXJlbnRTdHlsZSI6bnVsbH0sIlBhcmVudFN0eWxlIjpudWxsfSwiTWFyZ2luIjp7IiRpZCI6IjE2NTMiLCJUb3AiOjAuMCwiTGVmdCI6MC4wLCJSaWdodCI6MC4wLCJCb3R0b20iOjAuMH0sIlBhZGRpbmciOnsiJGlkIjoiMTY1NCIsIlRvcCI6MC4wLCJMZWZ0IjowLjAsIlJpZ2h0IjowLjAsIkJvdHRvbSI6MC4wfSwiSXNWaXNpYmxlIjp0cnVlLCJXaWR0aCI6MC4wLCJIZWlnaHQiOjAuMCwiQm9yZGVyU3R5bGUiOnsiJGlkIjoiMTY1NSIsIkxpbmVDb2xvciI6bnVsbCwiTGluZVdlaWdodCI6MC4wLCJMaW5lVHlwZSI6MCwiUGFyZW50U3R5bGUiOm51bGx9LCJQYXJlbnRTdHlsZSI6bnVsbH19LHsiJGlkIjoiMTY1NiIsIl9hY3Rpdml0aWVzIjpbeyIkaWQiOiIxNjU3IiwiX3Jvd3MiOlt7IiRpZCI6IjE2NTgiLCJfdGFza3MiOlt7IiRpZCI6IjE2NTkiLCJfYXR0YWNoZWRNaWxlc3RvbmVzIjpbXSwiVGFza0RlZmluaXRpb24iOnsiJGlkIjoiMTY2MCIsIkdyb3VwTmFtZSI6bnVsbCwiU3RhcnREYXRlIjoiMjAyNS0wNi0zMFQyMzo1OTowMFoiLCJFbmREYXRlIjoiMjAyNi0wNi0xNVQyMzo1OTowMFoiLCJQZXJjZW50YWdlQ29tcGxldGUiOm51bGwsIlN0eWxlIjp7IiRpZCI6IjE2NjEiLCJTaGFwZSI6NCwiU2hhcGVUaGlja25lc3MiOjAsIkR1cmF0aW9uRm9ybWF0IjowLCJJbmNsdWRlTm9uV29ya2luZ0RheXNJbkR1cmF0aW9uIjpmYWxzZSwiUGVyY2VudGFnZUNvbXBsZXRlU3R5bGUiOnsiJGlkIjoiMTY2MiIsIkZvbnRTZXR0aW5ncyI6eyIkaWQiOiIxNjYzIiwiRm9udFNpemUiOjEwLCJGb250TmFtZSI6IkNhbGlicmkiLCJJc0JvbGQiOmZhbHNlLCJJc0l0YWxpYyI6ZmFsc2UsIklzVW5kZXJsaW5lZCI6ZmFsc2UsIlBhcmVudFN0eWxlIjpudWxsfSwiQXV0b1NpemUiOjAsIkZvcmVncm91bmQiOnsiJGlkIjoiMTY2NCIsIkNvbG9yIjp7IiRpZCI6IjE2NjU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TY2NiIsIlRvcCI6MC4wLCJMZWZ0IjowLjAsIlJpZ2h0IjowLjAsIkJvdHRvbSI6MC4wfSwiUGFkZGluZyI6eyIkaWQiOiIxNjY3IiwiVG9wIjowLjAsIkxlZnQiOjAuMCwiUmlnaHQiOjAuMCwiQm90dG9tIjowLjB9LCJCYWNrZ3JvdW5kIjp7IiRpZCI6IjE2NjgiLCJDb2xvciI6eyIkaWQiOiIxNjY5IiwiQSI6ODksIlIiOjAsIkciOjAsIkIiOjB9fSwiSXNWaXNpYmxlIjp0cnVlLCJXaWR0aCI6MC4wLCJIZWlnaHQiOjAuMCwiQm9yZGVyU3R5bGUiOnsiJGlkIjoiMTY3MCIsIkxpbmVDb2xvciI6bnVsbCwiTGluZVdlaWdodCI6MC4wLCJMaW5lVHlwZSI6MCwiUGFyZW50U3R5bGUiOm51bGx9LCJQYXJlbnRTdHlsZSI6bnVsbH0sIkR1cmF0aW9uU3R5bGUiOnsiJGlkIjoiMTY3MSIsIkZvbnRTZXR0aW5ncyI6eyIkaWQiOiIxNjcyIiwiRm9udFNpemUiOjEwLCJGb250TmFtZSI6IkNhbGlicmkiLCJJc0JvbGQiOmZhbHNlLCJJc0l0YWxpYyI6ZmFsc2UsIklzVW5kZXJsaW5lZCI6ZmFsc2UsIlBhcmVudFN0eWxlIjpudWxsfSwiQXV0b1NpemUiOjAsIkZvcmVncm91bmQiOnsiJGlkIjoiMTY3MyIsIkNvbG9yIjp7IiRpZCI6IjE2NzQ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xNjc1IiwiVG9wIjowLjAsIkxlZnQiOjAuMCwiUmlnaHQiOjAuMCwiQm90dG9tIjowLjB9LCJQYWRkaW5nIjp7IiRpZCI6IjE2NzYiLCJUb3AiOjAuMCwiTGVmdCI6MC4wLCJSaWdodCI6MC4wLCJCb3R0b20iOjAuMH0sIkJhY2tncm91bmQiOnsiJGlkIjoiMTY3NyIsIkNvbG9yIjp7IiRpZCI6IjE2NzgiLCJBIjoyNTUsIlIiOjIzNywiRyI6MTI1LCJCIjo0OX19LCJJc1Zpc2libGUiOnRydWUsIldpZHRoIjowLjAsIkhlaWdodCI6MC4wLCJCb3JkZXJTdHlsZSI6eyIkaWQiOiIxNjc5IiwiTGluZUNvbG9yIjpudWxsLCJMaW5lV2VpZ2h0IjowLjAsIkxpbmVUeXBlIjowLCJQYXJlbnRTdHlsZSI6bnVsbH0sIlBhcmVudFN0eWxlIjpudWxsfSwiSG9yaXpvbnRhbENvbm5lY3RvclN0eWxlIjp7IiRpZCI6IjE2ODAiLCJMaW5lQ29sb3IiOnsiJGlkIjoiMTY4MSIsIiR0eXBlIjoiTkxSRS5Db21tb24uRG9tLlNvbGlkQ29sb3JCcnVzaCwgTkxSRS5Db21tb24iLCJDb2xvciI6eyIkaWQiOiIxNjgyIiwiQSI6MjU1LCJSIjowLCJHIjowLCJCIjowfX0sIkxpbmVXZWlnaHQiOjAuMCwiTGluZVR5cGUiOjAsIlBhcmVudFN0eWxlIjpudWxsfSwiVmVydGljYWxDb25uZWN0b3JTdHlsZSI6eyIkaWQiOiIxNjgzIiwiTGluZUNvbG9yIjp7IiRpZCI6IjE2ODQiLCIkdHlwZSI6Ik5MUkUuQ29tbW9uLkRvbS5Tb2xpZENvbG9yQnJ1c2gsIE5MUkUuQ29tbW9uIiwiQ29sb3IiOnsiJGlkIjoiMTY4NS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E2ODYiLCJTaGFwZVN0eWxlIjp7IiRpZCI6IjE2ODciLCJNYXJnaW4iOnsiJGlkIjoiMTY4OCIsIlRvcCI6MC4wLCJMZWZ0IjowLjAsIlJpZ2h0IjowLjAsIkJvdHRvbSI6MC4wfSwiUGFkZGluZyI6eyIkaWQiOiIxNjg5IiwiVG9wIjowLjAsIkxlZnQiOjAuMCwiUmlnaHQiOjAuMCwiQm90dG9tIjowLjB9LCJCYWNrZ3JvdW5kIjp7IiRpZCI6IjE2OTAiLCJDb2xvciI6eyIkaWQiOiIxNjkxIiwiQSI6MTUzLCJSIjowLCJHIjowLCJCIjowfX0sIklzVmlzaWJsZSI6dHJ1ZSwiV2lkdGgiOjAuMCwiSGVpZ2h0IjowLjAsIkJvcmRlclN0eWxlIjpudWxsLCJQYXJlbnRTdHlsZSI6bnVsbH0sIk1hcmdpbiI6eyIkaWQiOiIxNjkyIiwiVG9wIjowLjAsIkxlZnQiOjAuMCwiUmlnaHQiOjAuMCwiQm90dG9tIjowLjB9LCJQYWRkaW5nIjp7IiRpZCI6IjE2OTMiLCJUb3AiOjAuMCwiTGVmdCI6MC4wLCJSaWdodCI6MC4wLCJCb3R0b20iOjAuMH0sIkJhY2tncm91bmQiOm51bGwsIklzVmlzaWJsZSI6dHJ1ZSwiV2lkdGgiOjAuMCwiSGVpZ2h0IjowLjAsIkJvcmRlclN0eWxlIjpudWxsLCJQYXJlbnRTdHlsZSI6bnVsbH0sIlNoYXBlU3R5bGUiOnsiJGlkIjoiMTY5NCIsIk1hcmdpbiI6eyIkaWQiOiIxNjk1IiwiVG9wIjowLjAsIkxlZnQiOjQuMCwiUmlnaHQiOjQuMCwiQm90dG9tIjowLjB9LCJQYWRkaW5nIjp7IiRpZCI6IjE2OTYiLCJUb3AiOjAuMCwiTGVmdCI6MC4wLCJSaWdodCI6MC4wLCJCb3R0b20iOjAuMH0sIkJhY2tncm91bmQiOnsiJGlkIjoiMTY5NyIsIkNvbG9yIjp7IiRpZCI6IjE2OTgiLCJBIjoyNTUsIlIiOjAsIkciOjExNCwiQiI6MTg4fX0sIklzVmlzaWJsZSI6dHJ1ZSwiV2lkdGgiOjAuMCwiSGVpZ2h0IjoxMC4wLCJCb3JkZXJTdHlsZSI6eyIkaWQiOiIxNjk5IiwiTGluZUNvbG9yIjp7IiRpZCI6IjE3MDAiLCIkdHlwZSI6Ik5MUkUuQ29tbW9uLkRvbS5Tb2xpZENvbG9yQnJ1c2gsIE5MUkUuQ29tbW9uIiwiQ29sb3IiOnsiJGlkIjoiMTcwMSIsIkEiOjI1NSwiUiI6MjM0LCJHIjoyMiwiQiI6MzB9fSwiTGluZVdlaWdodCI6MC4wLCJMaW5lVHlwZSI6MCwiUGFyZW50U3R5bGUiOm51bGx9LCJQYXJlbnRTdHlsZSI6bnVsbH0sIlRpdGxlU3R5bGUiOnsiJGlkIjoiMTcwMiIsIkZvbnRTZXR0aW5ncyI6eyIkaWQiOiIxNzAzIiwiRm9udFNpemUiOjEyLCJGb250TmFtZSI6IkNhbGlicmkiLCJJc0JvbGQiOnRydWUsIklzSXRhbGljIjpmYWxzZSwiSXNVbmRlcmxpbmVkIjpmYWxzZSwiUGFyZW50U3R5bGUiOm51bGx9LCJBdXRvU2l6ZSI6MiwiRm9yZWdyb3VuZCI6eyIkaWQiOiIxNzA0IiwiQ29sb3IiOnsiJGlkIjoiMTcwNSIsIkEiOjI1NSwiUiI6MjU1LCJHIjoyNTUsIkIiOjI1NX19LCJNYXhXaWR0aCI6MTQwLjQxNjA2MTQwMTM2NzE5LCJNYXhIZWlnaHQiOiJJbmZpbml0eSIsIlNtYXJ0Rm9yZWdyb3VuZElzQWN0aXZlIjpmYWxzZSwiSG9yaXpvbnRhbEFsaWdubWVudCI6MSwiVmVydGljYWxBbGlnbm1lbnQiOjEsIlNtYXJ0Rm9yZWdyb3VuZCI6bnVsbCwiQmFja2dyb3VuZEZpbGxUeXBlIjowLCJNYXJnaW4iOnsiJGlkIjoiMTcwNiIsIlRvcCI6MC4wLCJMZWZ0IjowLjAsIlJpZ2h0IjowLjAsIkJvdHRvbSI6MC4wfSwiUGFkZGluZyI6eyIkaWQiOiIxNzA3IiwiVG9wIjowLjAsIkxlZnQiOjAuMCwiUmlnaHQiOjAuMCwiQm90dG9tIjowLjB9LCJCYWNrZ3JvdW5kIjp7IiRpZCI6IjE3MDgiLCJDb2xvciI6eyIkaWQiOiIxNzA5IiwiQSI6MCwiUiI6MjU1LCJHIjoyNTUsIkIiOjI1NX19LCJJc1Zpc2libGUiOnRydWUsIldpZHRoIjowLjAsIkhlaWdodCI6MC4wLCJCb3JkZXJTdHlsZSI6eyIkaWQiOiIxNzEwIiwiTGluZUNvbG9yIjpudWxsLCJMaW5lV2VpZ2h0IjowLjAsIkxpbmVUeXBlIjowLCJQYXJlbnRTdHlsZSI6bnVsbH0sIlBhcmVudFN0eWxlIjpudWxsfSwiRGF0ZVN0eWxlIjp7IiRpZCI6IjE3MTEiLCJGb250U2V0dGluZ3MiOnsiJGlkIjoiMTcxMiIsIkZvbnRTaXplIjoxMCwiRm9udE5hbWUiOiJDYWxpYnJpIiwiSXNCb2xkIjpmYWxzZSwiSXNJdGFsaWMiOmZhbHNlLCJJc1VuZGVybGluZWQiOmZhbHNlLCJQYXJlbnRTdHlsZSI6bnVsbH0sIkF1dG9TaXplIjowLCJGb3JlZ3JvdW5kIjp7IiRpZCI6IjE3MTMiLCJDb2xvciI6eyIkaWQiOiIxNzE0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3MTUiLCJUb3AiOjAuMCwiTGVmdCI6MC4wLCJSaWdodCI6MC4wLCJCb3R0b20iOjAuMH0sIlBhZGRpbmciOnsiJGlkIjoiMTcxNiIsIlRvcCI6MC4wLCJMZWZ0IjowLjAsIlJpZ2h0IjowLjAsIkJvdHRvbSI6MC4wfSwiQmFja2dyb3VuZCI6eyIkaWQiOiIxNzE3IiwiQ29sb3IiOnsiJGlkIjoiMTcxOCIsIkEiOjAsIlIiOjI1NSwiRyI6MjU1LCJCIjoyNTV9fSwiSXNWaXNpYmxlIjp0cnVlLCJXaWR0aCI6MC4wLCJIZWlnaHQiOjAuMCwiQm9yZGVyU3R5bGUiOnsiJGlkIjoiMTcxOSIsIkxpbmVDb2xvciI6bnVsbCwiTGluZVdlaWdodCI6MC4wLCJMaW5lVHlwZSI6MCwiUGFyZW50U3R5bGUiOm51bGx9LCJQYXJlbnRTdHlsZSI6bnVsbH0sIkRhdGVGb3JtYXQiOnsiJGlkIjoiMTcy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NzIxIiwiRm9ybWF0IjowLCJJc1Zpc2libGUiOmZhbHNlLCJMYXN0S25vd25WaXNpYmlsaXR5U3RhdGUiOmZhbHNlfSwiSXNWaXNpYmxlIjp0cnVlLCJQYXJlbnRTdHlsZSI6bnVsbH0sIkluZGV4IjowLCJTbWFydER1cmF0aW9uQWN0aXZhdGVkIjpmYWxzZSwiRGF0ZUZvcm1hdCI6eyIkcmVmIjoiMTcyMCJ9LCJXZWVrTnVtYmVyaW5nIjp7IiRpZCI6IjE3MjIiLCJGb3JtYXQiOjAsIklzVmlzaWJsZSI6ZmFsc2UsIkxhc3RLbm93blZpc2liaWxpdHlTdGF0ZSI6ZmFsc2V9LCJCYXNlbGluZURhdGEiOnsiJGlkIjoiMTcyMyIsIlN0YXJ0RGF0ZSI6IjIwMjUtMDYtMzBUMjM6NTk6MDBaIiwiRW5kRGF0ZSI6IjIwMjYtMDYtMTVUMjM6NTk6MDBaIn0sIklkIjoiMDM2MTJjMzctZmJkMy00MDI5LWE0ZTMtNWEzZmVmYmFiNTc4IiwiSW1wb3J0SWQiOiIyOSIsIlRpdGxlIjoiRGVzaWduLCBNYW51ZmFjdHVyZSIsIk5vdGUiOm51bGwsIkh5cGVybGluayI6eyIkaWQiOiIxNzI0IiwiQWRkcmVzcyI6IiIsIlN1YkFkZHJlc3MiOiIifSwiSXNDaGFuZ2VkIjpmYWxzZSwiSXNOZXciOmZhbHNlfX1dLCJfbWlsZXN0b25lcyI6W10sIklkIjoiMDAwMDAwMDAtMDAwMC0wMDAwLTAwMDAtMDAwMDAwMDAwMDAwIiwiSXNTaW5nbGVJdGVtUm93Ijp0cnVlfSx7IiRpZCI6IjE3MjUiLCJfdGFza3MiOlt7IiRpZCI6IjE3MjYiLCJfYXR0YWNoZWRNaWxlc3RvbmVzIjpbXSwiVGFza0RlZmluaXRpb24iOnsiJGlkIjoiMTcyNyIsIkdyb3VwTmFtZSI6bnVsbCwiU3RhcnREYXRlIjoiMjAyNi0wNy0wMVQwMDowMDowMFoiLCJFbmREYXRlIjoiMjAyNi0xMC0wMVQyMzo1OTowMFoiLCJQZXJjZW50YWdlQ29tcGxldGUiOm51bGwsIlN0eWxlIjp7IiRpZCI6IjE3MjgiLCJTaGFwZSI6NCwiU2hhcGVUaGlja25lc3MiOjEsIkR1cmF0aW9uRm9ybWF0IjowLCJJbmNsdWRlTm9uV29ya2luZ0RheXNJbkR1cmF0aW9uIjpmYWxzZSwiUGVyY2VudGFnZUNvbXBsZXRlU3R5bGUiOnsiJGlkIjoiMTcyOSIsIkZvbnRTZXR0aW5ncyI6eyIkaWQiOiIxNzMwIiwiRm9udFNpemUiOjEwLCJGb250TmFtZSI6IkNhbGlicmkiLCJJc0JvbGQiOmZhbHNlLCJJc0l0YWxpYyI6ZmFsc2UsIklzVW5kZXJsaW5lZCI6ZmFsc2UsIlBhcmVudFN0eWxlIjpudWxsfSwiQXV0b1NpemUiOjAsIkZvcmVncm91bmQiOnsiJGlkIjoiMTczMSIsIkNvbG9yIjp7IiRpZCI6IjE3MzI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TczMyIsIlRvcCI6MC4wLCJMZWZ0IjowLjAsIlJpZ2h0IjowLjAsIkJvdHRvbSI6MC4wfSwiUGFkZGluZyI6eyIkaWQiOiIxNzM0IiwiVG9wIjowLjAsIkxlZnQiOjAuMCwiUmlnaHQiOjAuMCwiQm90dG9tIjowLjB9LCJCYWNrZ3JvdW5kIjp7IiRpZCI6IjE3MzUiLCJDb2xvciI6eyIkaWQiOiIxNzM2IiwiQSI6ODksIlIiOjAsIkciOjAsIkIiOjB9fSwiSXNWaXNpYmxlIjp0cnVlLCJXaWR0aCI6MC4wLCJIZWlnaHQiOjAuMCwiQm9yZGVyU3R5bGUiOnsiJGlkIjoiMTczNyIsIkxpbmVDb2xvciI6bnVsbCwiTGluZVdlaWdodCI6MC4wLCJMaW5lVHlwZSI6MCwiUGFyZW50U3R5bGUiOm51bGx9LCJQYXJlbnRTdHlsZSI6bnVsbH0sIkR1cmF0aW9uU3R5bGUiOnsiJGlkIjoiMTczOCIsIkZvbnRTZXR0aW5ncyI6eyIkaWQiOiIxNzM5IiwiRm9udFNpemUiOjEwLCJGb250TmFtZSI6IkNhbGlicmkiLCJJc0JvbGQiOmZhbHNlLCJJc0l0YWxpYyI6ZmFsc2UsIklzVW5kZXJsaW5lZCI6ZmFsc2UsIlBhcmVudFN0eWxlIjpudWxsfSwiQXV0b1NpemUiOjAsIkZvcmVncm91bmQiOnsiJGlkIjoiMTc0MCIsIkNvbG9yIjp7IiRpZCI6IjE3NDE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xNzQyIiwiVG9wIjowLjAsIkxlZnQiOjAuMCwiUmlnaHQiOjAuMCwiQm90dG9tIjowLjB9LCJQYWRkaW5nIjp7IiRpZCI6IjE3NDMiLCJUb3AiOjAuMCwiTGVmdCI6MC4wLCJSaWdodCI6MC4wLCJCb3R0b20iOjAuMH0sIkJhY2tncm91bmQiOnsiJGlkIjoiMTc0NCIsIkNvbG9yIjp7IiRpZCI6IjE3NDUiLCJBIjoyNTUsIlIiOjIzNywiRyI6MTI1LCJCIjo0OX19LCJJc1Zpc2libGUiOnRydWUsIldpZHRoIjowLjAsIkhlaWdodCI6MC4wLCJCb3JkZXJTdHlsZSI6eyIkaWQiOiIxNzQ2IiwiTGluZUNvbG9yIjpudWxsLCJMaW5lV2VpZ2h0IjowLjAsIkxpbmVUeXBlIjowLCJQYXJlbnRTdHlsZSI6bnVsbH0sIlBhcmVudFN0eWxlIjpudWxsfSwiSG9yaXpvbnRhbENvbm5lY3RvclN0eWxlIjp7IiRpZCI6IjE3NDciLCJMaW5lQ29sb3IiOnsiJGlkIjoiMTc0OCIsIiR0eXBlIjoiTkxSRS5Db21tb24uRG9tLlNvbGlkQ29sb3JCcnVzaCwgTkxSRS5Db21tb24iLCJDb2xvciI6eyIkaWQiOiIxNzQ5IiwiQSI6MjU1LCJSIjowLCJHIjowLCJCIjowfX0sIkxpbmVXZWlnaHQiOjAuMCwiTGluZVR5cGUiOjAsIlBhcmVudFN0eWxlIjpudWxsfSwiVmVydGljYWxDb25uZWN0b3JTdHlsZSI6eyIkaWQiOiIxNzUwIiwiTGluZUNvbG9yIjp7IiRpZCI6IjE3NTEiLCIkdHlwZSI6Ik5MUkUuQ29tbW9uLkRvbS5Tb2xpZENvbG9yQnJ1c2gsIE5MUkUuQ29tbW9uIiwiQ29sb3IiOnsiJGlkIjoiMTc1MiIsIkEiOjI1NSwiUiI6MCwiRyI6MCwiQiI6MH19LCJMaW5lV2VpZ2h0IjowLjAsIkxpbmVUeXBlIjowLCJQYXJlbnRTdHlsZSI6bnVsbH0sIk1hcmdpbiI6bnVsbCwiU3RhcnREYXRlUG9zaXRpb24iOjYsIkVuZERhdGVQb3NpdGlvbiI6NiwiRGF0ZUlzVmlzaWJsZSI6ZmFsc2UsIlRpdGxlUG9zaXRpb24iOjIsIkR1cmF0aW9uUG9zaXRpb24iOjYsIlBlcmNlbnRhZ2VDb21wbGV0ZWRQb3NpdGlvbiI6MiwiU3BhY2luZyI6MywiSXNCZWxvd1RpbWViYW5kIjp0cnVlLCJQZXJjZW50YWdlQ29tcGxldGVTaGFwZU9wYWNpdHkiOjM1LCJCYXNlbGluZVN0eWxlIjp7IiRpZCI6IjE3NTMiLCJTaGFwZVN0eWxlIjp7IiRpZCI6IjE3NTQiLCJNYXJnaW4iOnsiJGlkIjoiMTc1NSIsIlRvcCI6MC4wLCJMZWZ0IjowLjAsIlJpZ2h0IjowLjAsIkJvdHRvbSI6MC4wfSwiUGFkZGluZyI6eyIkaWQiOiIxNzU2IiwiVG9wIjowLjAsIkxlZnQiOjAuMCwiUmlnaHQiOjAuMCwiQm90dG9tIjowLjB9LCJCYWNrZ3JvdW5kIjp7IiRpZCI6IjE3NTciLCJDb2xvciI6eyIkaWQiOiIxNzU4IiwiQSI6MTUzLCJSIjowLCJHIjowLCJCIjowfX0sIklzVmlzaWJsZSI6dHJ1ZSwiV2lkdGgiOjAuMCwiSGVpZ2h0IjowLjAsIkJvcmRlclN0eWxlIjpudWxsLCJQYXJlbnRTdHlsZSI6bnVsbH0sIk1hcmdpbiI6eyIkaWQiOiIxNzU5IiwiVG9wIjowLjAsIkxlZnQiOjAuMCwiUmlnaHQiOjAuMCwiQm90dG9tIjowLjB9LCJQYWRkaW5nIjp7IiRpZCI6IjE3NjAiLCJUb3AiOjAuMCwiTGVmdCI6MC4wLCJSaWdodCI6MC4wLCJCb3R0b20iOjAuMH0sIkJhY2tncm91bmQiOm51bGwsIklzVmlzaWJsZSI6dHJ1ZSwiV2lkdGgiOjAuMCwiSGVpZ2h0IjowLjAsIkJvcmRlclN0eWxlIjpudWxsLCJQYXJlbnRTdHlsZSI6bnVsbH0sIlNoYXBlU3R5bGUiOnsiJGlkIjoiMTc2MSIsIk1hcmdpbiI6eyIkaWQiOiIxNzYyIiwiVG9wIjowLjAsIkxlZnQiOjQuMCwiUmlnaHQiOjQuMCwiQm90dG9tIjowLjB9LCJQYWRkaW5nIjp7IiRpZCI6IjE3NjMiLCJUb3AiOjAuMCwiTGVmdCI6MC4wLCJSaWdodCI6MC4wLCJCb3R0b20iOjAuMH0sIkJhY2tncm91bmQiOnsiJGlkIjoiMTc2NCIsIkNvbG9yIjp7IiRpZCI6IjE3NjUiLCJBIjoyNTUsIlIiOjAsIkciOjExNCwiQiI6MTg4fX0sIklzVmlzaWJsZSI6dHJ1ZSwiV2lkdGgiOjc5LjM0Mjk5NDY4OTk0MTQsIkhlaWdodCI6MTYuMCwiQm9yZGVyU3R5bGUiOnsiJGlkIjoiMTc2NiIsIkxpbmVDb2xvciI6eyIkaWQiOiIxNzY3IiwiJHR5cGUiOiJOTFJFLkNvbW1vbi5Eb20uU29saWRDb2xvckJydXNoLCBOTFJFLkNvbW1vbiIsIkNvbG9yIjp7IiRpZCI6IjE3NjgiLCJBIjoyNTUsIlIiOjIzNCwiRyI6MjIsIkIiOjMwfX0sIkxpbmVXZWlnaHQiOjAuMCwiTGluZVR5cGUiOjAsIlBhcmVudFN0eWxlIjpudWxsfSwiUGFyZW50U3R5bGUiOm51bGx9LCJUaXRsZVN0eWxlIjp7IiRpZCI6IjE3NjkiLCJGb250U2V0dGluZ3MiOnsiJGlkIjoiMTc3MCIsIkZvbnRTaXplIjoxMiwiRm9udE5hbWUiOiJDYWxpYnJpIiwiSXNCb2xkIjp0cnVlLCJJc0l0YWxpYyI6ZmFsc2UsIklzVW5kZXJsaW5lZCI6ZmFsc2UsIlBhcmVudFN0eWxlIjpudWxsfSwiQXV0b1NpemUiOjIsIkZvcmVncm91bmQiOnsiJGlkIjoiMTc3MSIsIkNvbG9yIjp7IiRpZCI6IjE3NzIiLCJBIjoyNTUsIlIiOjI1NSwiRyI6MjU1LCJCIjoyNTV9fSwiTWF4V2lkdGgiOjk0LjExMzE1MTU1MDI5Mjk2OSwiTWF4SGVpZ2h0IjoiSW5maW5pdHkiLCJTbWFydEZvcmVncm91bmRJc0FjdGl2ZSI6ZmFsc2UsIkhvcml6b250YWxBbGlnbm1lbnQiOjEsIlZlcnRpY2FsQWxpZ25tZW50IjoxLCJTbWFydEZvcmVncm91bmQiOm51bGwsIkJhY2tncm91bmRGaWxsVHlwZSI6MCwiTWFyZ2luIjp7IiRpZCI6IjE3NzMiLCJUb3AiOjAuMCwiTGVmdCI6MC4wLCJSaWdodCI6MC4wLCJCb3R0b20iOjAuMH0sIlBhZGRpbmciOnsiJGlkIjoiMTc3NCIsIlRvcCI6MC4wLCJMZWZ0IjowLjAsIlJpZ2h0IjowLjAsIkJvdHRvbSI6MC4wfSwiQmFja2dyb3VuZCI6eyIkaWQiOiIxNzc1IiwiQ29sb3IiOnsiJGlkIjoiMTc3NiIsIkEiOjAsIlIiOjI1NSwiRyI6MjU1LCJCIjoyNTV9fSwiSXNWaXNpYmxlIjp0cnVlLCJXaWR0aCI6MC4wLCJIZWlnaHQiOjAuMCwiQm9yZGVyU3R5bGUiOnsiJGlkIjoiMTc3NyIsIkxpbmVDb2xvciI6bnVsbCwiTGluZVdlaWdodCI6MC4wLCJMaW5lVHlwZSI6MCwiUGFyZW50U3R5bGUiOm51bGx9LCJQYXJlbnRTdHlsZSI6bnVsbH0sIkRhdGVTdHlsZSI6eyIkaWQiOiIxNzc4IiwiRm9udFNldHRpbmdzIjp7IiRpZCI6IjE3NzkiLCJGb250U2l6ZSI6MTAsIkZvbnROYW1lIjoiQ2FsaWJyaSIsIklzQm9sZCI6ZmFsc2UsIklzSXRhbGljIjpmYWxzZSwiSXNVbmRlcmxpbmVkIjpmYWxzZSwiUGFyZW50U3R5bGUiOm51bGx9LCJBdXRvU2l6ZSI6MCwiRm9yZWdyb3VuZCI6eyIkaWQiOiIxNzgwIiwiQ29sb3IiOnsiJGlkIjoiMTc4MS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NzgyIiwiVG9wIjowLjAsIkxlZnQiOjAuMCwiUmlnaHQiOjAuMCwiQm90dG9tIjowLjB9LCJQYWRkaW5nIjp7IiRpZCI6IjE3ODMiLCJUb3AiOjAuMCwiTGVmdCI6MC4wLCJSaWdodCI6MC4wLCJCb3R0b20iOjAuMH0sIkJhY2tncm91bmQiOnsiJGlkIjoiMTc4NCIsIkNvbG9yIjp7IiRpZCI6IjE3ODUiLCJBIjowLCJSIjoyNTUsIkciOjI1NSwiQiI6MjU1fX0sIklzVmlzaWJsZSI6dHJ1ZSwiV2lkdGgiOjAuMCwiSGVpZ2h0IjowLjAsIkJvcmRlclN0eWxlIjp7IiRpZCI6IjE3ODYiLCJMaW5lQ29sb3IiOm51bGwsIkxpbmVXZWlnaHQiOjAuMCwiTGluZVR5cGUiOjAsIlBhcmVudFN0eWxlIjpudWxsfSwiUGFyZW50U3R5bGUiOm51bGx9LCJEYXRlRm9ybWF0Ijp7IiRpZCI6IjE3OD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c4OCIsIkZvcm1hdCI6MCwiSXNWaXNpYmxlIjpmYWxzZSwiTGFzdEtub3duVmlzaWJpbGl0eVN0YXRlIjpmYWxzZX0sIklzVmlzaWJsZSI6dHJ1ZSwiUGFyZW50U3R5bGUiOm51bGx9LCJJbmRleCI6MSwiU21hcnREdXJhdGlvbkFjdGl2YXRlZCI6ZmFsc2UsIkRhdGVGb3JtYXQiOnsiJHJlZiI6IjE3ODcifSwiV2Vla051bWJlcmluZyI6eyIkaWQiOiIxNzg5IiwiRm9ybWF0IjowLCJJc1Zpc2libGUiOmZhbHNlLCJMYXN0S25vd25WaXNpYmlsaXR5U3RhdGUiOmZhbHNlfSwiQmFzZWxpbmVEYXRhIjp7IiRpZCI6IjE3OTAiLCJTdGFydERhdGUiOiIyMDI2LTA3LTAxVDAwOjAwOjAwWiIsIkVuZERhdGUiOiIyMDI2LTEwLTAxVDIzOjU5OjAwWiJ9LCJJZCI6ImIwNzljNGY4LTcwZGQtNDg0ZS1iNWM1LTYxYTBmZmI5MTJlYyIsIkltcG9ydElkIjoiMzAiLCJUaXRsZSI6IkFzc3kgJiB0ZXN0IiwiTm90ZSI6bnVsbCwiSHlwZXJsaW5rIjp7IiRpZCI6IjE3OTEiLCJBZGRyZXNzIjoiIiwiU3ViQWRkcmVzcyI6IiJ9LCJJc0NoYW5nZWQiOmZhbHNlLCJJc05ldyI6ZmFsc2V9fSx7IiRpZCI6IjE3OTIiLCJfYXR0YWNoZWRNaWxlc3RvbmVzIjpbXSwiVGFza0RlZmluaXRpb24iOnsiJGlkIjoiMTc5MyIsIkdyb3VwTmFtZSI6bnVsbCwiU3RhcnREYXRlIjoiMjAyNi0xMi0wMVQwMDowMDowMCIsIkVuZERhdGUiOiIyMDI2LTEyLTMxVDIzOjU5OjAwIiwiUGVyY2VudGFnZUNvbXBsZXRlIjpudWxsLCJTdHlsZSI6eyIkaWQiOiIxNzk0IiwiU2hhcGUiOjQsIlNoYXBlVGhpY2tuZXNzIjoxLCJEdXJhdGlvbkZvcm1hdCI6MCwiSW5jbHVkZU5vbldvcmtpbmdEYXlzSW5EdXJhdGlvbiI6ZmFsc2UsIlBlcmNlbnRhZ2VDb21wbGV0ZVN0eWxlIjp7IiRpZCI6IjE3OTUiLCJGb250U2V0dGluZ3MiOnsiJGlkIjoiMTc5NiIsIkZvbnRTaXplIjoxMCwiRm9udE5hbWUiOiJDYWxpYnJpIiwiSXNCb2xkIjpmYWxzZSwiSXNJdGFsaWMiOmZhbHNlLCJJc1VuZGVybGluZWQiOmZhbHNlLCJQYXJlbnRTdHlsZSI6bnVsbH0sIkF1dG9TaXplIjowLCJGb3JlZ3JvdW5kIjp7IiRpZCI6IjE3OTciLCJDb2xvciI6eyIkaWQiOiIxNzk4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E3OTkiLCJUb3AiOjAuMCwiTGVmdCI6MC4wLCJSaWdodCI6MC4wLCJCb3R0b20iOjAuMH0sIlBhZGRpbmciOnsiJGlkIjoiMTgwMCIsIlRvcCI6MC4wLCJMZWZ0IjowLjAsIlJpZ2h0IjowLjAsIkJvdHRvbSI6MC4wfSwiQmFja2dyb3VuZCI6eyIkaWQiOiIxODAxIiwiQ29sb3IiOnsiJGlkIjoiMTgwMiIsIkEiOjg5LCJSIjowLCJHIjowLCJCIjowfX0sIklzVmlzaWJsZSI6dHJ1ZSwiV2lkdGgiOjAuMCwiSGVpZ2h0IjowLjAsIkJvcmRlclN0eWxlIjp7IiRpZCI6IjE4MDMiLCJMaW5lQ29sb3IiOm51bGwsIkxpbmVXZWlnaHQiOjAuMCwiTGluZVR5cGUiOjAsIlBhcmVudFN0eWxlIjpudWxsfSwiUGFyZW50U3R5bGUiOm51bGx9LCJEdXJhdGlvblN0eWxlIjp7IiRpZCI6IjE4MDQiLCJGb250U2V0dGluZ3MiOnsiJGlkIjoiMTgwNSIsIkZvbnRTaXplIjoxMCwiRm9udE5hbWUiOiJDYWxpYnJpIiwiSXNCb2xkIjpmYWxzZSwiSXNJdGFsaWMiOmZhbHNlLCJJc1VuZGVybGluZWQiOmZhbHNlLCJQYXJlbnRTdHlsZSI6bnVsbH0sIkF1dG9TaXplIjowLCJGb3JlZ3JvdW5kIjp7IiRpZCI6IjE4MDYiLCJDb2xvciI6eyIkaWQiOiIxODA3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TgwOCIsIlRvcCI6MC4wLCJMZWZ0IjowLjAsIlJpZ2h0IjowLjAsIkJvdHRvbSI6MC4wfSwiUGFkZGluZyI6eyIkaWQiOiIxODA5IiwiVG9wIjowLjAsIkxlZnQiOjAuMCwiUmlnaHQiOjAuMCwiQm90dG9tIjowLjB9LCJCYWNrZ3JvdW5kIjp7IiRpZCI6IjE4MTAiLCJDb2xvciI6eyIkaWQiOiIxODExIiwiQSI6MjU1LCJSIjoyMzcsIkciOjEyNSwiQiI6NDl9fSwiSXNWaXNpYmxlIjp0cnVlLCJXaWR0aCI6MC4wLCJIZWlnaHQiOjAuMCwiQm9yZGVyU3R5bGUiOnsiJGlkIjoiMTgxMiIsIkxpbmVDb2xvciI6bnVsbCwiTGluZVdlaWdodCI6MC4wLCJMaW5lVHlwZSI6MCwiUGFyZW50U3R5bGUiOm51bGx9LCJQYXJlbnRTdHlsZSI6bnVsbH0sIkhvcml6b250YWxDb25uZWN0b3JTdHlsZSI6eyIkaWQiOiIxODEzIiwiTGluZUNvbG9yIjp7IiRpZCI6IjE4MTQiLCIkdHlwZSI6Ik5MUkUuQ29tbW9uLkRvbS5Tb2xpZENvbG9yQnJ1c2gsIE5MUkUuQ29tbW9uIiwiQ29sb3IiOnsiJGlkIjoiMTgxNSIsIkEiOjI1NSwiUiI6MCwiRyI6MCwiQiI6MH19LCJMaW5lV2VpZ2h0IjowLjAsIkxpbmVUeXBlIjowLCJQYXJlbnRTdHlsZSI6bnVsbH0sIlZlcnRpY2FsQ29ubmVjdG9yU3R5bGUiOnsiJGlkIjoiMTgxNiIsIkxpbmVDb2xvciI6eyIkaWQiOiIxODE3IiwiJHR5cGUiOiJOTFJFLkNvbW1vbi5Eb20uU29saWRDb2xvckJydXNoLCBOTFJFLkNvbW1vbiIsIkNvbG9yIjp7IiRpZCI6IjE4MTgiLCJBIjoyNTUsIlIiOjAsIkciOjAsIkIiOjB9fSwiTGluZVdlaWdodCI6MC4wLCJMaW5lVHlwZSI6MCwiUGFyZW50U3R5bGUiOm51bGx9LCJNYXJnaW4iOm51bGwsIlN0YXJ0RGF0ZVBvc2l0aW9uIjo2LCJFbmREYXRlUG9zaXRpb24iOjYsIkRhdGVJc1Zpc2libGUiOmZhbHNlLCJUaXRsZVBvc2l0aW9uIjo0LCJEdXJhdGlvblBvc2l0aW9uIjo2LCJQZXJjZW50YWdlQ29tcGxldGVkUG9zaXRpb24iOjIsIlNwYWNpbmciOjMsIklzQmVsb3dUaW1lYmFuZCI6dHJ1ZSwiUGVyY2VudGFnZUNvbXBsZXRlU2hhcGVPcGFjaXR5IjozNSwiQmFzZWxpbmVTdHlsZSI6eyIkaWQiOiIxODE5IiwiU2hhcGVTdHlsZSI6eyIkaWQiOiIxODIwIiwiTWFyZ2luIjp7IiRpZCI6IjE4MjEiLCJUb3AiOjAuMCwiTGVmdCI6MC4wLCJSaWdodCI6MC4wLCJCb3R0b20iOjAuMH0sIlBhZGRpbmciOnsiJGlkIjoiMTgyMiIsIlRvcCI6MC4wLCJMZWZ0IjowLjAsIlJpZ2h0IjowLjAsIkJvdHRvbSI6MC4wfSwiQmFja2dyb3VuZCI6eyIkaWQiOiIxODIzIiwiQ29sb3IiOnsiJGlkIjoiMTgyNCIsIkEiOjE1MywiUiI6MCwiRyI6MCwiQiI6MH19LCJJc1Zpc2libGUiOnRydWUsIldpZHRoIjowLjAsIkhlaWdodCI6MC4wLCJCb3JkZXJTdHlsZSI6bnVsbCwiUGFyZW50U3R5bGUiOm51bGx9LCJNYXJnaW4iOnsiJGlkIjoiMTgyNSIsIlRvcCI6MC4wLCJMZWZ0IjowLjAsIlJpZ2h0IjowLjAsIkJvdHRvbSI6MC4wfSwiUGFkZGluZyI6eyIkaWQiOiIxODI2IiwiVG9wIjowLjAsIkxlZnQiOjAuMCwiUmlnaHQiOjAuMCwiQm90dG9tIjowLjB9LCJCYWNrZ3JvdW5kIjpudWxsLCJJc1Zpc2libGUiOnRydWUsIldpZHRoIjowLjAsIkhlaWdodCI6MC4wLCJCb3JkZXJTdHlsZSI6bnVsbCwiUGFyZW50U3R5bGUiOm51bGx9LCJTaGFwZVN0eWxlIjp7IiRpZCI6IjE4MjciLCJNYXJnaW4iOnsiJGlkIjoiMTgyOCIsIlRvcCI6MC4wLCJMZWZ0Ijo0LjAsIlJpZ2h0Ijo0LjAsIkJvdHRvbSI6MC4wfSwiUGFkZGluZyI6eyIkaWQiOiIxODI5IiwiVG9wIjowLjAsIkxlZnQiOjAuMCwiUmlnaHQiOjAuMCwiQm90dG9tIjowLjB9LCJCYWNrZ3JvdW5kIjp7IiRpZCI6IjE4MzAiLCJDb2xvciI6eyIkaWQiOiIxODMxIiwiQSI6MjU1LCJSIjowLCJHIjoxMTQsIkIiOjE4OH19LCJJc1Zpc2libGUiOnRydWUsIldpZHRoIjowLjAsIkhlaWdodCI6MTYuMCwiQm9yZGVyU3R5bGUiOnsiJGlkIjoiMTgzMiIsIkxpbmVDb2xvciI6eyIkaWQiOiIxODMzIiwiJHR5cGUiOiJOTFJFLkNvbW1vbi5Eb20uU29saWRDb2xvckJydXNoLCBOTFJFLkNvbW1vbiIsIkNvbG9yIjp7IiRpZCI6IjE4MzQiLCJBIjoyNTUsIlIiOjIzNCwiRyI6MjIsIkIiOjMwfX0sIkxpbmVXZWlnaHQiOjAuMCwiTGluZVR5cGUiOjAsIlBhcmVudFN0eWxlIjpudWxsfSwiUGFyZW50U3R5bGUiOm51bGx9LCJUaXRsZVN0eWxlIjp7IiRpZCI6IjE4MzUiLCJGb250U2V0dGluZ3MiOnsiJGlkIjoiMTgzNiIsIkZvbnRTaXplIjoxMiwiRm9udE5hbWUiOiJDYWxpYnJpIiwiSXNCb2xkIjp0cnVlLCJJc0l0YWxpYyI6ZmFsc2UsIklzVW5kZXJsaW5lZCI6ZmFsc2UsIlBhcmVudFN0eWxlIjpudWxsfSwiQXV0b1NpemUiOjAsIkZvcmVncm91bmQiOnsiJGlkIjoiMTgzNyIsIkNvbG9yIjp7IiRpZCI6IjE4Mzg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MTgzOSIsIlRvcCI6MC4wLCJMZWZ0IjowLjAsIlJpZ2h0IjowLjAsIkJvdHRvbSI6MC4wfSwiUGFkZGluZyI6eyIkaWQiOiIxODQwIiwiVG9wIjowLjAsIkxlZnQiOjAuMCwiUmlnaHQiOjAuMCwiQm90dG9tIjowLjB9LCJCYWNrZ3JvdW5kIjp7IiRpZCI6IjE4NDEiLCJDb2xvciI6eyIkaWQiOiIxODQyIiwiQSI6MCwiUiI6MjU1LCJHIjoyNTUsIkIiOjI1NX19LCJJc1Zpc2libGUiOnRydWUsIldpZHRoIjowLjAsIkhlaWdodCI6MC4wLCJCb3JkZXJTdHlsZSI6eyIkaWQiOiIxODQzIiwiTGluZUNvbG9yIjpudWxsLCJMaW5lV2VpZ2h0IjowLjAsIkxpbmVUeXBlIjowLCJQYXJlbnRTdHlsZSI6bnVsbH0sIlBhcmVudFN0eWxlIjpudWxsfSwiRGF0ZVN0eWxlIjp7IiRpZCI6IjE4NDQiLCJGb250U2V0dGluZ3MiOnsiJGlkIjoiMTg0NSIsIkZvbnRTaXplIjoxMCwiRm9udE5hbWUiOiJDYWxpYnJpIiwiSXNCb2xkIjpmYWxzZSwiSXNJdGFsaWMiOmZhbHNlLCJJc1VuZGVybGluZWQiOmZhbHNlLCJQYXJlbnRTdHlsZSI6bnVsbH0sIkF1dG9TaXplIjowLCJGb3JlZ3JvdW5kIjp7IiRpZCI6IjE4NDYiLCJDb2xvciI6eyIkaWQiOiIxODQ3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4NDgiLCJUb3AiOjAuMCwiTGVmdCI6MC4wLCJSaWdodCI6MC4wLCJCb3R0b20iOjAuMH0sIlBhZGRpbmciOnsiJGlkIjoiMTg0OSIsIlRvcCI6MC4wLCJMZWZ0IjowLjAsIlJpZ2h0IjowLjAsIkJvdHRvbSI6MC4wfSwiQmFja2dyb3VuZCI6eyIkaWQiOiIxODUwIiwiQ29sb3IiOnsiJGlkIjoiMTg1MSIsIkEiOjAsIlIiOjI1NSwiRyI6MjU1LCJCIjoyNTV9fSwiSXNWaXNpYmxlIjp0cnVlLCJXaWR0aCI6MC4wLCJIZWlnaHQiOjAuMCwiQm9yZGVyU3R5bGUiOnsiJGlkIjoiMTg1MiIsIkxpbmVDb2xvciI6bnVsbCwiTGluZVdlaWdodCI6MC4wLCJMaW5lVHlwZSI6MCwiUGFyZW50U3R5bGUiOm51bGx9LCJQYXJlbnRTdHlsZSI6bnVsbH0sIkRhdGVGb3JtYXQiOnsiJGlkIjoiMTg1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ODU0IiwiRm9ybWF0IjowLCJJc1Zpc2libGUiOmZhbHNlLCJMYXN0S25vd25WaXNpYmlsaXR5U3RhdGUiOmZhbHNlfSwiSXNWaXNpYmxlIjp0cnVlLCJQYXJlbnRTdHlsZSI6bnVsbH0sIkluZGV4IjoyLCJTbWFydER1cmF0aW9uQWN0aXZhdGVkIjpmYWxzZSwiRGF0ZUZvcm1hdCI6eyIkcmVmIjoiMTg1MyJ9LCJXZWVrTnVtYmVyaW5nIjp7IiRpZCI6IjE4NTUiLCJGb3JtYXQiOjAsIklzVmlzaWJsZSI6ZmFsc2UsIkxhc3RLbm93blZpc2liaWxpdHlTdGF0ZSI6ZmFsc2V9LCJCYXNlbGluZURhdGEiOnsiJGlkIjoiMTg1NiIsIlN0YXJ0RGF0ZSI6IjIwMjYtMTItMDFUMDA6MDA6MDAiLCJFbmREYXRlIjoiMjAyNi0xMi0zMVQyMzo1OTowMCJ9LCJJZCI6Ijg3ZjhkY2M3LTVkMWEtNGY5OS1iZWYzLTk0MjU4YWRjN2U2OSIsIkltcG9ydElkIjoiMzEiLCJUaXRsZSI6Ikluc3RhbGwiLCJOb3RlIjpudWxsLCJIeXBlcmxpbmsiOnsiJGlkIjoiMTg1NyIsIkFkZHJlc3MiOiIiLCJTdWJBZGRyZXNzIjoiIn0sIklzQ2hhbmdlZCI6ZmFsc2UsIklzTmV3IjpmYWxzZX19XSwiX21pbGVzdG9uZXMiOltdLCJJZCI6IjUzYWVhMThjLTI3YzItNGMyMC1iNWUzLTRhNzBmMTQwNzM3ZSIsIklzU2luZ2xlSXRlbVJvdyI6ZmFsc2V9XSwiSW5kZXgiOjEsIklkIjoiNTU4YTFlMTEtOTkyMi00NWI1LWEzYWEtZjcxMDU4YWU5N2VjIiwiSGVhZGVyVGV4dCI6Ik1lZGljYWwgTW9kdWxlICYgVGFyZ2V0IiwiSXNEZWZhdWx0IjpmYWxzZSwiU3R5bGUiOnsiJGlkIjoiMTg1OCIsIkhlYWRlclN0eWxlIjp7IiRpZCI6IjE4NTkiLCJUZXh0U3R5bGUiOnsiJGlkIjoiMTg2MCIsIkZvbnRTZXR0aW5ncyI6eyIkaWQiOiIxODYxIiwiRm9udFNpemUiOjEwLCJGb250TmFtZSI6IkNhbGlicmkiLCJJc0JvbGQiOnRydWUsIklzSXRhbGljIjpmYWxzZSwiSXNVbmRlcmxpbmVkIjpmYWxzZSwiUGFyZW50U3R5bGUiOm51bGx9LCJBdXRvU2l6ZSI6MiwiRm9yZWdyb3VuZCI6eyIkaWQiOiIxODYyIiwiQ29sb3IiOnsiJGlkIjoiMTg2MyIsIkEiOjI1NSwiUiI6MCwiRyI6MCwiQiI6MH19LCJNYXhXaWR0aCI6NjYuMCwiTWF4SGVpZ2h0IjoiSW5maW5pdHkiLCJTbWFydEZvcmVncm91bmRJc0FjdGl2ZSI6ZmFsc2UsIkhvcml6b250YWxBbGlnbm1lbnQiOjAsIlZlcnRpY2FsQWxpZ25tZW50IjowLCJTbWFydEZvcmVncm91bmQiOm51bGwsIkJhY2tncm91bmRGaWxsVHlwZSI6MCwiTWFyZ2luIjp7IiRpZCI6IjE4NjQiLCJUb3AiOjAuMCwiTGVmdCI6MC4wLCJSaWdodCI6MC4wLCJCb3R0b20iOjAuMH0sIlBhZGRpbmciOnsiJGlkIjoiMTg2NSIsIlRvcCI6MC4wLCJMZWZ0IjowLjAsIlJpZ2h0IjowLjAsIkJvdHRvbSI6MC4wfSwiQmFja2dyb3VuZCI6eyIkaWQiOiIxODY2IiwiQ29sb3IiOnsiJGlkIjoiMTg2NyIsIkEiOjI1NSwiUiI6MCwiRyI6MCwiQiI6MH19LCJJc1Zpc2libGUiOnRydWUsIldpZHRoIjowLjAsIkhlaWdodCI6MC4wLCJCb3JkZXJTdHlsZSI6bnVsbCwiUGFyZW50U3R5bGUiOm51bGx9LCJSZWN0YW5nbGVTdHlsZSI6eyIkaWQiOiIxODY4IiwiTWFyZ2luIjp7IiRpZCI6IjE4NjkiLCJUb3AiOjAuMCwiTGVmdCI6MC4wLCJSaWdodCI6MC4wLCJCb3R0b20iOjAuMH0sIlBhZGRpbmciOnsiJGlkIjoiMTg3MCIsIlRvcCI6MC4wLCJMZWZ0IjowLjAsIlJpZ2h0IjowLjAsIkJvdHRvbSI6MC4wfSwiQmFja2dyb3VuZCI6eyIkaWQiOiIxODcxIiwiQ29sb3IiOnsiJGlkIjoiMTg3MiIsIkEiOjYzLCJSIjoyLCJHIjoxNzgsIkIiOjIzOH19LCJJc1Zpc2libGUiOnRydWUsIldpZHRoIjowLjAsIkhlaWdodCI6MC4wLCJCb3JkZXJTdHlsZSI6eyIkaWQiOiIxODczIiwiTGluZUNvbG9yIjp7IiRpZCI6IjE4NzQiLCIkdHlwZSI6Ik5MUkUuQ29tbW9uLkRvbS5Tb2xpZENvbG9yQnJ1c2gsIE5MUkUuQ29tbW9uIiwiQ29sb3IiOnsiJGlkIjoiMTg3NSIsIkEiOjI1NSwiUiI6MjU1LCJHIjoyNTUsIkIiOjI1NX19LCJMaW5lV2VpZ2h0IjowLjAsIkxpbmVUeXBlIjowLCJQYXJlbnRTdHlsZSI6bnVsbH0sIlBhcmVudFN0eWxlIjpudWxsfSwiTWFyZ2luIjp7IiRpZCI6IjE4NzYiLCJUb3AiOjAuMCwiTGVmdCI6MC4wLCJSaWdodCI6MC4wLCJCb3R0b20iOjAuMH0sIlBhZGRpbmciOnsiJGlkIjoiMTg3NyIsIlRvcCI6MC4wLCJMZWZ0IjowLjAsIlJpZ2h0IjowLjAsIkJvdHRvbSI6MC4wfSwiQmFja2dyb3VuZCI6bnVsbCwiSXNWaXNpYmxlIjp0cnVlLCJXaWR0aCI6MC4wLCJIZWlnaHQiOjAuMCwiQm9yZGVyU3R5bGUiOm51bGwsIlBhcmVudFN0eWxlIjpudWxsfSwiQmFja2dyb3VuZFN0eWxlIjp7IiRpZCI6IjE4NzgiLCJNYXJnaW4iOnsiJGlkIjoiMTg3OSIsIlRvcCI6MC4wLCJMZWZ0IjowLjAsIlJpZ2h0IjowLjAsIkJvdHRvbSI6MC4wfSwiUGFkZGluZyI6eyIkaWQiOiIxODgwIiwiVG9wIjowLjAsIkxlZnQiOjAuMCwiUmlnaHQiOjAuMCwiQm90dG9tIjowLjB9LCJCYWNrZ3JvdW5kIjp7IiRpZCI6IjE4ODEiLCJDb2xvciI6eyIkaWQiOiIxODgyIiwiQSI6NTEsIlIiOjExNSwiRyI6MTE1LCJCIjoxMTV9fSwiSXNWaXNpYmxlIjp0cnVlLCJXaWR0aCI6MC4wLCJIZWlnaHQiOjAuMCwiQm9yZGVyU3R5bGUiOnsiJGlkIjoiMTg4MyIsIkxpbmVDb2xvciI6eyIkaWQiOiIxODg0IiwiJHR5cGUiOiJOTFJFLkNvbW1vbi5Eb20uU29saWRDb2xvckJydXNoLCBOTFJFLkNvbW1vbiIsIkNvbG9yIjp7IiRpZCI6IjE4ODUiLCJBIjoyNTUsIlIiOjExNSwiRyI6MTE1LCJCIjoxMTV9fSwiTGluZVdlaWdodCI6Mi4wLCJMaW5lVHlwZSI6MCwiUGFyZW50U3R5bGUiOm51bGx9LCJQYXJlbnRTdHlsZSI6bnVsbH0sIk1hcmdpbiI6eyIkaWQiOiIxODg2IiwiVG9wIjowLjAsIkxlZnQiOjAuMCwiUmlnaHQiOjAuMCwiQm90dG9tIjowLjB9LCJQYWRkaW5nIjp7IiRpZCI6IjE4ODciLCJUb3AiOjAuMCwiTGVmdCI6MC4wLCJSaWdodCI6MC4wLCJCb3R0b20iOjAuMH0sIklzVmlzaWJsZSI6dHJ1ZSwiV2lkdGgiOjAuMCwiSGVpZ2h0IjowLjAsIkJvcmRlclN0eWxlIjp7IiRpZCI6IjE4ODgiLCJMaW5lQ29sb3IiOm51bGwsIkxpbmVXZWlnaHQiOjAuMCwiTGluZVR5cGUiOjAsIlBhcmVudFN0eWxlIjpudWxsfSwiUGFyZW50U3R5bGUiOm51bGx9fSx7IiRpZCI6IjE4ODkiLCJfcm93cyI6W10sIkluZGV4IjozMCwiSWQiOiI4N2Y5YzZlYi1mOTNiLTRjNzYtYWExOS01MDNjMDFkYzlkNjAiLCJIZWFkZXJUZXh0IjpudWxsLCJJc0RlZmF1bHQiOnRydWUsIlN0eWxlIjp7IiRpZCI6IjE4OTAiLCJIZWFkZXJTdHlsZSI6eyIkaWQiOiIxODkxIiwiVGV4dFN0eWxlIjp7IiRpZCI6IjE4OTIiLCJGb250U2V0dGluZ3MiOnsiJGlkIjoiMTg5MyIsIkZvbnRTaXplIjoxMSwiRm9udE5hbWUiOiJDYWxpYnJpIiwiSXNCb2xkIjpmYWxzZSwiSXNJdGFsaWMiOmZhbHNlLCJJc1VuZGVybGluZWQiOmZhbHNlLCJQYXJlbnRTdHlsZSI6bnVsbH0sIkF1dG9TaXplIjoyLCJGb3JlZ3JvdW5kIjp7IiRpZCI6IjE4OTQiLCJDb2xvciI6eyIkaWQiOiIxODk1IiwiQSI6MjU1LCJSIjowLCJHIjowLCJCIjowfX0sIk1heFdpZHRoIjoiSW5maW5pdHkiLCJNYXhIZWlnaHQiOiJJbmZpbml0eSIsIlNtYXJ0Rm9yZWdyb3VuZElzQWN0aXZlIjpmYWxzZSwiSG9yaXpvbnRhbEFsaWdubWVudCI6MCwiVmVydGljYWxBbGlnbm1lbnQiOjAsIlNtYXJ0Rm9yZWdyb3VuZCI6bnVsbCwiQmFja2dyb3VuZEZpbGxUeXBlIjowLCJNYXJnaW4iOnsiJGlkIjoiMTg5NiIsIlRvcCI6MC4wLCJMZWZ0IjowLjAsIlJpZ2h0IjowLjAsIkJvdHRvbSI6MC4wfSwiUGFkZGluZyI6eyIkaWQiOiIxODk3IiwiVG9wIjowLjAsIkxlZnQiOjAuMCwiUmlnaHQiOjAuMCwiQm90dG9tIjowLjB9LCJCYWNrZ3JvdW5kIjp7IiRpZCI6IjE4OTgiLCJDb2xvciI6eyIkaWQiOiIxODk5IiwiQSI6MjU1LCJSIjowLCJHIjowLCJCIjowfX0sIklzVmlzaWJsZSI6dHJ1ZSwiV2lkdGgiOjAuMCwiSGVpZ2h0IjowLjAsIkJvcmRlclN0eWxlIjpudWxsLCJQYXJlbnRTdHlsZSI6bnVsbH0sIlJlY3RhbmdsZVN0eWxlIjp7IiRpZCI6IjE5MDAiLCJNYXJnaW4iOnsiJGlkIjoiMTkwMSIsIlRvcCI6MC4wLCJMZWZ0IjowLjAsIlJpZ2h0IjowLjAsIkJvdHRvbSI6MC4wfSwiUGFkZGluZyI6eyIkaWQiOiIxOTAyIiwiVG9wIjowLjAsIkxlZnQiOjAuMCwiUmlnaHQiOjAuMCwiQm90dG9tIjowLjB9LCJCYWNrZ3JvdW5kIjp7IiRpZCI6IjE5MDMiLCJDb2xvciI6eyIkaWQiOiIxOTA0IiwiQSI6NjMsIlIiOjIzMywiRyI6MTEzLCJCIjo1MH19LCJJc1Zpc2libGUiOnRydWUsIldpZHRoIjowLjAsIkhlaWdodCI6MC4wLCJCb3JkZXJTdHlsZSI6eyIkaWQiOiIxOTA1IiwiTGluZUNvbG9yIjp7IiRpZCI6IjE5MDYiLCIkdHlwZSI6Ik5MUkUuQ29tbW9uLkRvbS5Tb2xpZENvbG9yQnJ1c2gsIE5MUkUuQ29tbW9uIiwiQ29sb3IiOnsiJGlkIjoiMTkwNyIsIkEiOjI1NSwiUiI6MjU1LCJHIjoyNTUsIkIiOjI1NX19LCJMaW5lV2VpZ2h0IjowLjAsIkxpbmVUeXBlIjowLCJQYXJlbnRTdHlsZSI6bnVsbH0sIlBhcmVudFN0eWxlIjpudWxsfSwiTWFyZ2luIjp7IiRpZCI6IjE5MDgiLCJUb3AiOjAuMCwiTGVmdCI6MC4wLCJSaWdodCI6MC4wLCJCb3R0b20iOjAuMH0sIlBhZGRpbmciOnsiJGlkIjoiMTkwOSIsIlRvcCI6MC4wLCJMZWZ0IjowLjAsIlJpZ2h0IjowLjAsIkJvdHRvbSI6MC4wfSwiQmFja2dyb3VuZCI6bnVsbCwiSXNWaXNpYmxlIjp0cnVlLCJXaWR0aCI6MC4wLCJIZWlnaHQiOjAuMCwiQm9yZGVyU3R5bGUiOm51bGwsIlBhcmVudFN0eWxlIjpudWxsfSwiQmFja2dyb3VuZFN0eWxlIjp7IiRpZCI6IjE5MTAiLCJNYXJnaW4iOnsiJGlkIjoiMTkxMSIsIlRvcCI6MC4wLCJMZWZ0IjowLjAsIlJpZ2h0IjowLjAsIkJvdHRvbSI6MC4wfSwiUGFkZGluZyI6eyIkaWQiOiIxOTEyIiwiVG9wIjowLjAsIkxlZnQiOjAuMCwiUmlnaHQiOjAuMCwiQm90dG9tIjowLjB9LCJCYWNrZ3JvdW5kIjp7IiRpZCI6IjE5MTMiLCJDb2xvciI6eyIkaWQiOiIxOTE0IiwiQSI6NTEsIlIiOjIwMCwiRyI6MjAwLCJCIjoyMDB9fSwiSXNWaXNpYmxlIjp0cnVlLCJXaWR0aCI6MC4wLCJIZWlnaHQiOjAuMCwiQm9yZGVyU3R5bGUiOnsiJGlkIjoiMTkxNSIsIkxpbmVDb2xvciI6eyIkaWQiOiIxOTE2IiwiJHR5cGUiOiJOTFJFLkNvbW1vbi5Eb20uU29saWRDb2xvckJydXNoLCBOTFJFLkNvbW1vbiIsIkNvbG9yIjp7IiRpZCI6IjE5MTciLCJBIjoyNTUsIlIiOjIzNCwiRyI6MjIsIkIiOjMwfX0sIkxpbmVXZWlnaHQiOjAuMCwiTGluZVR5cGUiOjAsIlBhcmVudFN0eWxlIjpudWxsfSwiUGFyZW50U3R5bGUiOm51bGx9LCJNYXJnaW4iOnsiJGlkIjoiMTkxOCIsIlRvcCI6MC4wLCJMZWZ0IjowLjAsIlJpZ2h0IjowLjAsIkJvdHRvbSI6MC4wfSwiUGFkZGluZyI6eyIkaWQiOiIxOTE5IiwiVG9wIjowLjAsIkxlZnQiOjAuMCwiUmlnaHQiOjAuMCwiQm90dG9tIjowLjB9LCJJc1Zpc2libGUiOnRydWUsIldpZHRoIjowLjAsIkhlaWdodCI6MC4wLCJCb3JkZXJTdHlsZSI6eyIkaWQiOiIxOTIwIiwiTGluZUNvbG9yIjpudWxsLCJMaW5lV2VpZ2h0IjowLjAsIkxpbmVUeXBlIjowLCJQYXJlbnRTdHlsZSI6bnVsbH0sIlBhcmVudFN0eWxlIjpudWxsfX1dLCJJZCI6IjQ4OGFhMTcxLTAwM2MtNGZhZC1hZWQ1LWMwNGE3ZTM2ZjU1MSIsIkluZGV4IjoxLCJIZWFkZXJUZXh0IjoiVGhlcmFwZXV0aWMgSXNvdG9wZXMiLCJTdHlsZSI6eyIkaWQiOiIxOTIxIiwiU3R5bGVJZCI6Ijk4NTEzZTEwLTU1MWMtNGYzMC1hYzExLWEwNjkwZTkwMzEzNCIsIkhlYWRlclN0eWxlIjp7IiRpZCI6IjE5MjIiLCJUZXh0SXNWZXJ0aWNhbCI6ZmFsc2UsIlRleHRTdHlsZSI6eyIkaWQiOiIxOTIzIiwiRm9udFNldHRpbmdzIjp7IiRpZCI6IjE5MjQiLCJGb250U2l6ZSI6MTAsIkZvbnROYW1lIjoiQ2FsaWJyaSIsIklzQm9sZCI6dHJ1ZSwiSXNJdGFsaWMiOmZhbHNlLCJJc1VuZGVybGluZWQiOmZhbHNlLCJQYXJlbnRTdHlsZSI6bnVsbH0sIkF1dG9TaXplIjoyLCJGb3JlZ3JvdW5kIjp7IiRpZCI6IjE5MjUiLCJDb2xvciI6eyIkaWQiOiIxOTI2IiwiQSI6MjU1LCJSIjoyNTUsIkciOjI1NSwiQiI6MjU1fX0sIk1heFdpZHRoIjo1MS40OTMzMzMzMzMzMzMzMzksIk1heEhlaWdodCI6IkluZmluaXR5IiwiU21hcnRGb3JlZ3JvdW5kSXNBY3RpdmUiOmZhbHNlLCJIb3Jpem9udGFsQWxpZ25tZW50IjowLCJWZXJ0aWNhbEFsaWdubWVudCI6MCwiU21hcnRGb3JlZ3JvdW5kIjpudWxsLCJCYWNrZ3JvdW5kRmlsbFR5cGUiOjAsIk1hcmdpbiI6eyIkaWQiOiIxOTI3IiwiVG9wIjowLjAsIkxlZnQiOjAuMCwiUmlnaHQiOjAuMCwiQm90dG9tIjowLjB9LCJQYWRkaW5nIjp7IiRpZCI6IjE5MjgiLCJUb3AiOjAuMCwiTGVmdCI6MC4wLCJSaWdodCI6MC4wLCJCb3R0b20iOjAuMH0sIkJhY2tncm91bmQiOnsiJGlkIjoiMTkyOSIsIkNvbG9yIjp7IiRpZCI6IjE5MzAiLCJBIjoyNTUsIlIiOjI1NSwiRyI6MjU1LCJCIjoyNTV9fSwiSXNWaXNpYmxlIjp0cnVlLCJXaWR0aCI6MC4wLCJIZWlnaHQiOjAuMCwiQm9yZGVyU3R5bGUiOm51bGwsIlBhcmVudFN0eWxlIjpudWxsfSwiUmVjdGFuZ2xlU3R5bGUiOnsiJGlkIjoiMTkzMSIsIk1hcmdpbiI6eyIkaWQiOiIxOTMyIiwiVG9wIjowLjAsIkxlZnQiOjAuMCwiUmlnaHQiOjAuMCwiQm90dG9tIjowLjB9LCJQYWRkaW5nIjp7IiRpZCI6IjE5MzMiLCJUb3AiOjAuMCwiTGVmdCI6MC4wLCJSaWdodCI6MC4wLCJCb3R0b20iOjAuMH0sIkJhY2tncm91bmQiOnsiJGlkIjoiMTkzNCIsIkNvbG9yIjp7IiRpZCI6IjE5MzUiLCJBIjoyNTUsIlIiOjIxLCJHIjo5NiwiQiI6MTMwfX0sIklzVmlzaWJsZSI6dHJ1ZSwiV2lkdGgiOjAuMCwiSGVpZ2h0IjowLjAsIkJvcmRlclN0eWxlIjp7IiRpZCI6IjE5MzYiLCJMaW5lQ29sb3IiOnsiJGlkIjoiMTkzNyIsIiR0eXBlIjoiTkxSRS5Db21tb24uRG9tLlNvbGlkQ29sb3JCcnVzaCwgTkxSRS5Db21tb24iLCJDb2xvciI6eyIkaWQiOiIxOTM4IiwiQSI6MjU1LCJSIjoyNTUsIkciOjI1NSwiQiI6MjU1fX0sIkxpbmVXZWlnaHQiOjAuMCwiTGluZVR5cGUiOjAsIlBhcmVudFN0eWxlIjpudWxsfSwiUGFyZW50U3R5bGUiOm51bGx9LCJNYXJnaW4iOnsiJGlkIjoiMTkzOSIsIlRvcCI6MC4wLCJMZWZ0IjowLjAsIlJpZ2h0IjowLjAsIkJvdHRvbSI6MC4wfSwiUGFkZGluZyI6eyIkaWQiOiIxOTQwIiwiVG9wIjowLjAsIkxlZnQiOjAuMCwiUmlnaHQiOjAuMCwiQm90dG9tIjowLjB9LCJCYWNrZ3JvdW5kIjpudWxsLCJJc1Zpc2libGUiOnRydWUsIldpZHRoIjowLjAsIkhlaWdodCI6MC4wLCJCb3JkZXJTdHlsZSI6bnVsbCwiUGFyZW50U3R5bGUiOm51bGx9LCJCYWNrZ3JvdW5kU3R5bGUiOnsiJGlkIjoiMTk0MSIsIk1hcmdpbiI6eyIkaWQiOiIxOTQyIiwiVG9wIjowLjAsIkxlZnQiOjAuMCwiUmlnaHQiOjAuMCwiQm90dG9tIjowLjB9LCJQYWRkaW5nIjp7IiRpZCI6IjE5NDMiLCJUb3AiOjAuMCwiTGVmdCI6MC4wLCJSaWdodCI6MC4wLCJCb3R0b20iOjAuMH0sIkJhY2tncm91bmQiOnsiJGlkIjoiMTk0NCIsIkNvbG9yIjp7IiRpZCI6IjE5NDUiLCJBIjo1MSwiUiI6MjAwLCJHIjoyMDAsIkIiOjIwMH19LCJJc1Zpc2libGUiOnRydWUsIldpZHRoIjowLjAsIkhlaWdodCI6MC4wLCJCb3JkZXJTdHlsZSI6eyIkaWQiOiIxOTQ2IiwiTGluZUNvbG9yIjp7IiRpZCI6IjE5NDciLCIkdHlwZSI6Ik5MUkUuQ29tbW9uLkRvbS5Tb2xpZENvbG9yQnJ1c2gsIE5MUkUuQ29tbW9uIiwiQ29sb3IiOnsiJGlkIjoiMTk0OCIsIkEiOjI1NSwiUiI6MjM0LCJHIjoyMiwiQiI6MzB9fSwiTGluZVdlaWdodCI6MC4wLCJMaW5lVHlwZSI6MCwiUGFyZW50U3R5bGUiOm51bGx9LCJQYXJlbnRTdHlsZSI6bnVsbH0sIklzQWJvdmVUaW1lYmFuZCI6ZmFsc2UsIlNwYWNpbmciOjMsIkRlZmF1bHRTd2ltbGFuZVRhc2tTdHlsZSI6eyIkaWQiOiIxOTQ5IiwiJHR5cGUiOiJOTFJFLkNvbW1vbi5Eb20uU3R5bGVzLkV4cGxpY2l0U2V0YWJsZVRhc2tTdHlsZSwgTkxSRS5Db21tb24iLCJTaGFwZSI6MSwiU2hhcGVUaGlja25lc3MiOjAsIkR1cmF0aW9uRm9ybWF0IjowLCJJbmNsdWRlTm9uV29ya2luZ0RheXNJbkR1cmF0aW9uIjpmYWxzZSwiUGVyY2VudGFnZUNvbXBsZXRlU3R5bGUiOnsiJGlkIjoiMTk1MCIsIkZvbnRTZXR0aW5ncyI6eyIkaWQiOiIxOTUxIiwiRm9udFNpemUiOjEwLCJGb250TmFtZSI6IkNhbGlicmkiLCJJc0JvbGQiOmZhbHNlLCJJc0l0YWxpYyI6ZmFsc2UsIklzVW5kZXJsaW5lZCI6ZmFsc2UsIlBhcmVudFN0eWxlIjpudWxsfSwiQXV0b1NpemUiOjAsIkZvcmVncm91bmQiOnsiJGlkIjoiMTk1MiIsIkNvbG9yIjp7IiRpZCI6IjE5NTM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Tk1NCIsIlRvcCI6MC4wLCJMZWZ0IjowLjAsIlJpZ2h0IjowLjAsIkJvdHRvbSI6MC4wfSwiUGFkZGluZyI6eyIkaWQiOiIxOTU1IiwiVG9wIjowLjAsIkxlZnQiOjAuMCwiUmlnaHQiOjAuMCwiQm90dG9tIjowLjB9LCJCYWNrZ3JvdW5kIjp7IiRpZCI6IjE5NTYiLCJDb2xvciI6eyIkaWQiOiIxOTU3IiwiQSI6ODksIlIiOjAsIkciOjAsIkIiOjB9fSwiSXNWaXNpYmxlIjp0cnVlLCJXaWR0aCI6MC4wLCJIZWlnaHQiOjAuMCwiQm9yZGVyU3R5bGUiOnsiJGlkIjoiMTk1OCIsIkxpbmVDb2xvciI6bnVsbCwiTGluZVdlaWdodCI6MC4wLCJMaW5lVHlwZSI6MCwiUGFyZW50U3R5bGUiOm51bGx9LCJQYXJlbnRTdHlsZSI6bnVsbH0sIkR1cmF0aW9uU3R5bGUiOnsiJGlkIjoiMTk1OSIsIkZvbnRTZXR0aW5ncyI6eyIkaWQiOiIxOTYwIiwiRm9udFNpemUiOjEwLCJGb250TmFtZSI6IkNhbGlicmkiLCJJc0JvbGQiOmZhbHNlLCJJc0l0YWxpYyI6ZmFsc2UsIklzVW5kZXJsaW5lZCI6ZmFsc2UsIlBhcmVudFN0eWxlIjpudWxsfSwiQXV0b1NpemUiOjAsIkZvcmVncm91bmQiOnsiJGlkIjoiMTk2MSIsIkNvbG9yIjp7IiRpZCI6IjE5NjI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xOTYzIiwiVG9wIjowLjAsIkxlZnQiOjAuMCwiUmlnaHQiOjAuMCwiQm90dG9tIjowLjB9LCJQYWRkaW5nIjp7IiRpZCI6IjE5NjQiLCJUb3AiOjAuMCwiTGVmdCI6MC4wLCJSaWdodCI6MC4wLCJCb3R0b20iOjAuMH0sIkJhY2tncm91bmQiOnsiJGlkIjoiMTk2NSIsIkNvbG9yIjp7IiRpZCI6IjE5NjYiLCJBIjoyNTUsIlIiOjIzNywiRyI6MTI1LCJCIjo0OX19LCJJc1Zpc2libGUiOnRydWUsIldpZHRoIjowLjAsIkhlaWdodCI6MC4wLCJCb3JkZXJTdHlsZSI6eyIkaWQiOiIxOTY3IiwiTGluZUNvbG9yIjpudWxsLCJMaW5lV2VpZ2h0IjowLjAsIkxpbmVUeXBlIjowLCJQYXJlbnRTdHlsZSI6bnVsbH0sIlBhcmVudFN0eWxlIjpudWxsfSwiSG9yaXpvbnRhbENvbm5lY3RvclN0eWxlIjp7IiRpZCI6IjE5NjgiLCJMaW5lQ29sb3IiOnsiJGlkIjoiMTk2OSIsIiR0eXBlIjoiTkxSRS5Db21tb24uRG9tLlNvbGlkQ29sb3JCcnVzaCwgTkxSRS5Db21tb24iLCJDb2xvciI6eyIkaWQiOiIxOTcwIiwiQSI6MjU1LCJSIjowLCJHIjowLCJCIjowfX0sIkxpbmVXZWlnaHQiOjAuMCwiTGluZVR5cGUiOjAsIlBhcmVudFN0eWxlIjpudWxsfSwiVmVydGljYWxDb25uZWN0b3JTdHlsZSI6eyIkaWQiOiIxOTcxIiwiTGluZUNvbG9yIjp7IiRpZCI6IjE5NzIiLCIkdHlwZSI6Ik5MUkUuQ29tbW9uLkRvbS5Tb2xpZENvbG9yQnJ1c2gsIE5MUkUuQ29tbW9uIiwiQ29sb3IiOnsiJGlkIjoiMTk3MyIsIkEiOjI1NSwiUiI6MCwiRyI6MCwiQiI6MH19LCJMaW5lV2VpZ2h0IjowLjAsIkxpbmVUeXBlIjowLCJQYXJlbnRTdHlsZSI6bnVsbH0sIk1hcmdpbiI6bnVsbCwiU3RhcnREYXRlUG9zaXRpb24iOjMsIkVuZERhdGVQb3NpdGlvbiI6MywiRGF0ZUlzVmlzaWJsZSI6dHJ1ZSwiVGl0bGVQb3NpdGlvbiI6NCwiRHVyYXRpb25Qb3NpdGlvbiI6NiwiUGVyY2VudGFnZUNvbXBsZXRlZFBvc2l0aW9uIjoyLCJTcGFjaW5nIjozLCJJc0JlbG93VGltZWJhbmQiOmZhbHNlLCJQZXJjZW50YWdlQ29tcGxldGVTaGFwZU9wYWNpdHkiOjM1LCJCYXNlbGluZVN0eWxlIjp7IiRpZCI6IjE5NzQiLCJTaGFwZVN0eWxlIjp7IiRpZCI6IjE5NzUiLCJNYXJnaW4iOnsiJGlkIjoiMTk3NiIsIlRvcCI6MC4wLCJMZWZ0IjowLjAsIlJpZ2h0IjowLjAsIkJvdHRvbSI6MC4wfSwiUGFkZGluZyI6eyIkaWQiOiIxOTc3IiwiVG9wIjowLjAsIkxlZnQiOjAuMCwiUmlnaHQiOjAuMCwiQm90dG9tIjowLjB9LCJCYWNrZ3JvdW5kIjp7IiRpZCI6IjE5NzgiLCJDb2xvciI6eyIkaWQiOiIxOTc5IiwiQSI6MTUzLCJSIjowLCJHIjowLCJCIjowfX0sIklzVmlzaWJsZSI6dHJ1ZSwiV2lkdGgiOjAuMCwiSGVpZ2h0IjowLjAsIkJvcmRlclN0eWxlIjp7IiRpZCI6IjE5ODAiLCJMaW5lQ29sb3IiOm51bGwsIkxpbmVXZWlnaHQiOjAuMCwiTGluZVR5cGUiOjAsIlBhcmVudFN0eWxlIjpudWxsfSwiUGFyZW50U3R5bGUiOm51bGx9LCJNYXJnaW4iOnsiJGlkIjoiMTk4MSIsIlRvcCI6MC4wLCJMZWZ0IjowLjAsIlJpZ2h0IjowLjAsIkJvdHRvbSI6MC4wfSwiUGFkZGluZyI6eyIkaWQiOiIxOTgyIiwiVG9wIjowLjAsIkxlZnQiOjAuMCwiUmlnaHQiOjAuMCwiQm90dG9tIjowLjB9LCJCYWNrZ3JvdW5kIjpudWxsLCJJc1Zpc2libGUiOnRydWUsIldpZHRoIjowLjAsIkhlaWdodCI6MC4wLCJCb3JkZXJTdHlsZSI6bnVsbCwiUGFyZW50U3R5bGUiOm51bGx9LCJTaGFwZVN0eWxlIjp7IiRpZCI6IjE5ODMiLCJNYXJnaW4iOnsiJGlkIjoiMTk4NCIsIlRvcCI6MC4wLCJMZWZ0Ijo0LjAsIlJpZ2h0Ijo0LjAsIkJvdHRvbSI6MC4wfSwiUGFkZGluZyI6eyIkaWQiOiIxOTg1IiwiVG9wIjowLjAsIkxlZnQiOjAuMCwiUmlnaHQiOjAuMCwiQm90dG9tIjowLjB9LCJCYWNrZ3JvdW5kIjp7IiRpZCI6IjE5ODYiLCJDb2xvciI6eyIkaWQiOiIxOTg3IiwiQSI6MjU1LCJSIjoyMzMsIkciOjExMywiQiI6NTB9fSwiSXNWaXNpYmxlIjp0cnVlLCJXaWR0aCI6MC4wLCJIZWlnaHQiOjEwLjAsIkJvcmRlclN0eWxlIjp7IiRpZCI6IjE5ODgiLCJMaW5lQ29sb3IiOnsiJGlkIjoiMTk4OSIsIiR0eXBlIjoiTkxSRS5Db21tb24uRG9tLlNvbGlkQ29sb3JCcnVzaCwgTkxSRS5Db21tb24iLCJDb2xvciI6eyIkaWQiOiIxOTkwIiwiQSI6MjU1LCJSIjoyMzQsIkciOjIyLCJCIjozMH19LCJMaW5lV2VpZ2h0IjowLjAsIkxpbmVUeXBlIjowLCJQYXJlbnRTdHlsZSI6bnVsbH0sIlBhcmVudFN0eWxlIjpudWxsfSwiVGl0bGVTdHlsZSI6eyIkaWQiOiIxOTkxIiwiRm9udFNldHRpbmdzIjp7IiRpZCI6IjE5OTIiLCJGb250U2l6ZSI6MTEsIkZvbnROYW1lIjoiQ2FsaWJyaSIsIklzQm9sZCI6ZmFsc2UsIklzSXRhbGljIjpmYWxzZSwiSXNVbmRlcmxpbmVkIjpmYWxzZSwiUGFyZW50U3R5bGUiOm51bGx9LCJBdXRvU2l6ZSI6MCwiRm9yZWdyb3VuZCI6eyIkaWQiOiIxOTkzIiwiQ29sb3IiOnsiJGlkIjoiMTk5NC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xOTk1IiwiVG9wIjowLjAsIkxlZnQiOjAuMCwiUmlnaHQiOjAuMCwiQm90dG9tIjowLjB9LCJQYWRkaW5nIjp7IiRpZCI6IjE5OTYiLCJUb3AiOjAuMCwiTGVmdCI6MC4wLCJSaWdodCI6MC4wLCJCb3R0b20iOjAuMH0sIkJhY2tncm91bmQiOnsiJGlkIjoiMTk5NyIsIkNvbG9yIjp7IiRpZCI6IjE5OTgiLCJBIjoyNTUsIlIiOjAsIkciOjAsIkIiOjB9fSwiSXNWaXNpYmxlIjp0cnVlLCJXaWR0aCI6MC4wLCJIZWlnaHQiOjAuMCwiQm9yZGVyU3R5bGUiOnsiJGlkIjoiMTk5OSIsIkxpbmVDb2xvciI6bnVsbCwiTGluZVdlaWdodCI6MC4wLCJMaW5lVHlwZSI6MCwiUGFyZW50U3R5bGUiOm51bGx9LCJQYXJlbnRTdHlsZSI6bnVsbH0sIkRhdGVTdHlsZSI6eyIkaWQiOiIyMDAwIiwiRm9udFNldHRpbmdzIjp7IiRpZCI6IjIwMDEiLCJGb250U2l6ZSI6MTAsIkZvbnROYW1lIjoiQ2FsaWJyaSIsIklzQm9sZCI6ZmFsc2UsIklzSXRhbGljIjpmYWxzZSwiSXNVbmRlcmxpbmVkIjpmYWxzZSwiUGFyZW50U3R5bGUiOm51bGx9LCJBdXRvU2l6ZSI6MCwiRm9yZWdyb3VuZCI6eyIkaWQiOiIyMDAyIiwiQ29sb3IiOnsiJGlkIjoiMjAwMy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yMDA0IiwiVG9wIjowLjAsIkxlZnQiOjAuMCwiUmlnaHQiOjAuMCwiQm90dG9tIjowLjB9LCJQYWRkaW5nIjp7IiRpZCI6IjIwMDUiLCJUb3AiOjAuMCwiTGVmdCI6MC4wLCJSaWdodCI6MC4wLCJCb3R0b20iOjAuMH0sIkJhY2tncm91bmQiOnsiJGlkIjoiMjAwNiIsIkNvbG9yIjp7IiRpZCI6IjIwMDciLCJBIjoyNTUsIlIiOjE0LCJHIjo0MCwiQiI6NjV9fSwiSXNWaXNpYmxlIjp0cnVlLCJXaWR0aCI6MC4wLCJIZWlnaHQiOjAuMCwiQm9yZGVyU3R5bGUiOnsiJGlkIjoiMjAwOCIsIkxpbmVDb2xvciI6bnVsbCwiTGluZVdlaWdodCI6MC4wLCJMaW5lVHlwZSI6MCwiUGFyZW50U3R5bGUiOm51bGx9LCJQYXJlbnRTdHlsZSI6bnVsbH0sIkRhdGVGb3JtYXQiOnsiJGlkIjoiMjAw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DEwIiwiRm9ybWF0IjowLCJJc1Zpc2libGUiOmZhbHNlLCJMYXN0S25vd25WaXNpYmlsaXR5U3RhdGUiOmZhbHNlfSwiSXNWaXNpYmxlIjp0cnVlLCJQYXJlbnRTdHlsZSI6bnVsbCwiX2V4cGxpY2l0bHlTZXQiOnsiJGlkIjoiMjAxMS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yMDEyIiwiU2hhcGUiOjEsIkNvbm5lY3Rvck1hcmdpbiI6eyIkaWQiOiIyMDEzIiwiVG9wIjowLjAsIkxlZnQiOjIuMCwiUmlnaHQiOjIuMCwiQm90dG9tIjowLjB9LCJDb25uZWN0b3JTdHlsZSI6eyIkaWQiOiIyMDE0IiwiTGluZUNvbG9yIjp7IiRpZCI6IjIwMTUiLCIkdHlwZSI6Ik5MUkUuQ29tbW9uLkRvbS5Tb2xpZENvbG9yQnJ1c2gsIE5MUkUuQ29tbW9uIiwiQ29sb3IiOnsiJGlkIjoiMjAxNiIsIkEiOjEyNywiUiI6MTI4LCJHIjo1MywiQiI6MTR9fSwiTGluZVdlaWdodCI6MS4wLCJMaW5lVHlwZSI6MCwiUGFyZW50U3R5bGUiOm51bGx9LCJJc0JlbG93VGltZWJhbmQiOmZhbHNlLCJQb3NpdGlvbk9uVGFzayI6MSwiSGlkZURhdGUiOmZhbHNlLCJTaGFwZVNpemUiOjAsIlNwYWNpbmciOjAuMCwiUGFkZGluZyI6eyIkaWQiOiIyMDE3IiwiVG9wIjo1LjAsIkxlZnQiOjMuMCwiUmlnaHQiOjAuMCwiQm90dG9tIjoyLjB9LCJTaGFwZVN0eWxlIjp7IiRpZCI6IjIwMTgiLCJNYXJnaW4iOnsiJGlkIjoiMjAxOSIsIlRvcCI6MC4wLCJMZWZ0IjowLjAsIlJpZ2h0IjowLjAsIkJvdHRvbSI6MC4wfSwiUGFkZGluZyI6eyIkaWQiOiIyMDIwIiwiVG9wIjowLjAsIkxlZnQiOjAuMCwiUmlnaHQiOjAuMCwiQm90dG9tIjowLjB9LCJCYWNrZ3JvdW5kIjp7IiRpZCI6IjIwMjEiLCJDb2xvciI6eyIkaWQiOiIyMDIyIiwiQSI6MjU1LCJSIjoxMjgsIkciOjUzLCJCIjoxNH19LCJJc1Zpc2libGUiOnRydWUsIldpZHRoIjoxMi4wLCJIZWlnaHQiOjE0LjAsIkJvcmRlclN0eWxlIjp7IiRpZCI6IjIwMjMiLCJMaW5lQ29sb3IiOnsiJGlkIjoiMjAyNCIsIiR0eXBlIjoiTkxSRS5Db21tb24uRG9tLlNvbGlkQ29sb3JCcnVzaCwgTkxSRS5Db21tb24iLCJDb2xvciI6eyIkaWQiOiIyMDI1IiwiQSI6MjU1LCJSIjoyNTUsIkciOjI1NSwiQiI6MjU1fX0sIkxpbmVXZWlnaHQiOjAuMCwiTGluZVR5cGUiOjAsIlBhcmVudFN0eWxlIjpudWxsfSwiUGFyZW50U3R5bGUiOm51bGx9LCJUaXRsZVN0eWxlIjp7IiRpZCI6IjIwMjYiLCJGb250U2V0dGluZ3MiOnsiJGlkIjoiMjAyNyIsIkZvbnRTaXplIjoxMSwiRm9udE5hbWUiOiJDYWxpYnJpIiwiSXNCb2xkIjpmYWxzZSwiSXNJdGFsaWMiOmZhbHNlLCJJc1VuZGVybGluZWQiOmZhbHNlLCJQYXJlbnRTdHlsZSI6bnVsbH0sIkF1dG9TaXplIjowLCJGb3JlZ3JvdW5kIjp7IiRpZCI6IjIwMjgiLCJDb2xvciI6eyIkaWQiOiIyMDI5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IwMzAiLCJUb3AiOjAuMCwiTGVmdCI6MC4wLCJSaWdodCI6MC4wLCJCb3R0b20iOjAuMH0sIlBhZGRpbmciOnsiJGlkIjoiMjAzMSIsIlRvcCI6MC4wLCJMZWZ0IjowLjAsIlJpZ2h0IjowLjAsIkJvdHRvbSI6MC4wfSwiQmFja2dyb3VuZCI6eyIkaWQiOiIyMDMyIiwiQ29sb3IiOnsiJGlkIjoiMjAzMyIsIkEiOjI1NSwiUiI6MCwiRyI6MCwiQiI6MH19LCJJc1Zpc2libGUiOnRydWUsIldpZHRoIjowLjAsIkhlaWdodCI6MC4wLCJCb3JkZXJTdHlsZSI6eyIkaWQiOiIyMDM0IiwiTGluZUNvbG9yIjpudWxsLCJMaW5lV2VpZ2h0IjowLjAsIkxpbmVUeXBlIjowLCJQYXJlbnRTdHlsZSI6bnVsbH0sIlBhcmVudFN0eWxlIjpudWxsfSwiRGF0ZVN0eWxlIjp7IiRpZCI6IjIwMzUiLCJGb250U2V0dGluZ3MiOnsiJGlkIjoiMjAzNiIsIkZvbnRTaXplIjoxMCwiRm9udE5hbWUiOiJDYWxpYnJpIiwiSXNCb2xkIjpmYWxzZSwiSXNJdGFsaWMiOmZhbHNlLCJJc1VuZGVybGluZWQiOmZhbHNlLCJQYXJlbnRTdHlsZSI6bnVsbH0sIkF1dG9TaXplIjowLCJGb3JlZ3JvdW5kIjp7IiRpZCI6IjIwMzciLCJDb2xvciI6eyIkaWQiOiIyMDM4IiwiQSI6MjU1LCJSIjoxNCwiRyI6NDAsIkIiOjY1fX0sIk1heFdpZHRoIjoyMDAuMCwiTWF4SGVpZ2h0IjoiSW5maW5pdHkiLCJTbWFydEZvcmVncm91bmRJc0FjdGl2ZSI6ZmFsc2UsIkhvcml6b250YWxBbGlnbm1lbnQiOjEsIlZlcnRpY2FsQWxpZ25tZW50IjoxLCJTbWFydEZvcmVncm91bmQiOm51bGwsIkJhY2tncm91bmRGaWxsVHlwZSI6MCwiTWFyZ2luIjp7IiRpZCI6IjIwMzkiLCJUb3AiOjAuMCwiTGVmdCI6MC4wLCJSaWdodCI6MC4wLCJCb3R0b20iOjAuMH0sIlBhZGRpbmciOnsiJGlkIjoiMjA0MCIsIlRvcCI6MC4wLCJMZWZ0IjowLjAsIlJpZ2h0IjowLjAsIkJvdHRvbSI6MC4wfSwiQmFja2dyb3VuZCI6eyIkaWQiOiIyMDQxIiwiQ29sb3IiOnsiJGlkIjoiMjA0MiIsIkEiOjI1NSwiUiI6MTQsIkciOjQwLCJCIjo2NX19LCJJc1Zpc2libGUiOnRydWUsIldpZHRoIjowLjAsIkhlaWdodCI6MC4wLCJCb3JkZXJTdHlsZSI6eyIkaWQiOiIyMDQzIiwiTGluZUNvbG9yIjpudWxsLCJMaW5lV2VpZ2h0IjowLjAsIkxpbmVUeXBlIjowLCJQYXJlbnRTdHlsZSI6bnVsbH0sIlBhcmVudFN0eWxlIjpudWxsfSwiRGF0ZUZvcm1hdCI6eyIkaWQiOiIyMDQ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wNDUiLCJGb3JtYXQiOjAsIklzVmlzaWJsZSI6ZmFsc2UsIkxhc3RLbm93blZpc2liaWxpdHlTdGF0ZSI6ZmFsc2V9LCJJc1Zpc2libGUiOmZhbHNlLCJQYXJlbnRTdHlsZSI6bnVsbH0sIkRlZmF1bHRTd2ltbGFuZU1pbGVzdG9uZVN0eWxlIjp7IiRpZCI6IjIwNDYiLCJUaXRsZVBvc2l0aW9uIjoiTGVmdCIsIkRhdGVQb3NpdGlvbiI6IlJpZ2h0IiwiU2hhcGVUeXBlIjoxLCJTaGFwZVNpemUiOjAsIlNwYWNpbmciOjUsIlNoYXBlU3R5bGUiOnsiJGlkIjoiMjA0NyIsIk1hcmdpbiI6eyIkaWQiOiIyMDQ4IiwiVG9wIjowLjAsIkxlZnQiOjAuMCwiUmlnaHQiOjAuMCwiQm90dG9tIjowLjB9LCJQYWRkaW5nIjp7IiRpZCI6IjIwNDkiLCJUb3AiOjAuMCwiTGVmdCI6MC4wLCJSaWdodCI6MC4wLCJCb3R0b20iOjAuMH0sIkJhY2tncm91bmQiOnsiJGlkIjoiMjA1MCIsIkNvbG9yIjp7IiRpZCI6IjIwNTEiLCJBIjoyNTUsIlIiOjIzMywiRyI6MTEzLCJCIjo1MH19LCJJc1Zpc2libGUiOnRydWUsIldpZHRoIjoxMi4wLCJIZWlnaHQiOjE0LjAsIkJvcmRlclN0eWxlIjp7IiRpZCI6IjIwNTIiLCJMaW5lQ29sb3IiOnsiJGlkIjoiMjA1MyIsIiR0eXBlIjoiTkxSRS5Db21tb24uRG9tLlNvbGlkQ29sb3JCcnVzaCwgTkxSRS5Db21tb24iLCJDb2xvciI6eyIkaWQiOiIyMDU0IiwiQSI6MjU1LCJSIjoyMzQsIkciOjIyLCJCIjozMH19LCJMaW5lV2VpZ2h0IjowLjAsIkxpbmVUeXBlIjowLCJQYXJlbnRTdHlsZSI6bnVsbH0sIlBhcmVudFN0eWxlIjpudWxsfSwiVGl0bGVTdHlsZSI6eyIkaWQiOiIyMDU1IiwiRm9udFNldHRpbmdzIjp7IiRpZCI6IjIwNTYiLCJGb250U2l6ZSI6MTEsIkZvbnROYW1lIjoiQ2FsaWJyaSIsIklzQm9sZCI6ZmFsc2UsIklzSXRhbGljIjpmYWxzZSwiSXNVbmRlcmxpbmVkIjpmYWxzZSwiUGFyZW50U3R5bGUiOm51bGx9LCJBdXRvU2l6ZSI6MCwiRm9yZWdyb3VuZCI6eyIkaWQiOiIyMDU3IiwiQ29sb3IiOnsiJGlkIjoiMjA1OC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yMDU5IiwiVG9wIjowLjAsIkxlZnQiOjAuMCwiUmlnaHQiOjAuMCwiQm90dG9tIjowLjB9LCJQYWRkaW5nIjp7IiRpZCI6IjIwNjAiLCJUb3AiOjAuMCwiTGVmdCI6MC4wLCJSaWdodCI6MC4wLCJCb3R0b20iOjAuMH0sIkJhY2tncm91bmQiOnsiJGlkIjoiMjA2MSIsIkNvbG9yIjp7IiRpZCI6IjIwNjIiLCJBIjoyNTUsIlIiOjAsIkciOjAsIkIiOjB9fSwiSXNWaXNpYmxlIjp0cnVlLCJXaWR0aCI6MC4wLCJIZWlnaHQiOjAuMCwiQm9yZGVyU3R5bGUiOnsiJGlkIjoiMjA2MyIsIkxpbmVDb2xvciI6bnVsbCwiTGluZVdlaWdodCI6MC4wLCJMaW5lVHlwZSI6MCwiUGFyZW50U3R5bGUiOm51bGx9LCJQYXJlbnRTdHlsZSI6bnVsbH0sIkRhdGVTdHlsZSI6eyIkaWQiOiIyMDY0IiwiRm9udFNldHRpbmdzIjp7IiRpZCI6IjIwNjUiLCJGb250U2l6ZSI6MTAsIkZvbnROYW1lIjoiQ2FsaWJyaSIsIklzQm9sZCI6ZmFsc2UsIklzSXRhbGljIjpmYWxzZSwiSXNVbmRlcmxpbmVkIjpmYWxzZSwiUGFyZW50U3R5bGUiOm51bGx9LCJBdXRvU2l6ZSI6MCwiRm9yZWdyb3VuZCI6eyIkaWQiOiIyMDY2IiwiQ29sb3IiOnsiJGlkIjoiMjA2Ny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yMDY4IiwiVG9wIjowLjAsIkxlZnQiOjAuMCwiUmlnaHQiOjAuMCwiQm90dG9tIjowLjB9LCJQYWRkaW5nIjp7IiRpZCI6IjIwNjkiLCJUb3AiOjAuMCwiTGVmdCI6MC4wLCJSaWdodCI6MC4wLCJCb3R0b20iOjAuMH0sIkJhY2tncm91bmQiOnsiJGlkIjoiMjA3MCIsIkNvbG9yIjp7IiRpZCI6IjIwNzEiLCJBIjoyNTUsIlIiOjE0LCJHIjo0MCwiQiI6NjV9fSwiSXNWaXNpYmxlIjp0cnVlLCJXaWR0aCI6MC4wLCJIZWlnaHQiOjAuMCwiQm9yZGVyU3R5bGUiOnsiJGlkIjoiMjA3MiIsIkxpbmVDb2xvciI6bnVsbCwiTGluZVdlaWdodCI6MC4wLCJMaW5lVHlwZSI6MCwiUGFyZW50U3R5bGUiOm51bGx9LCJQYXJlbnRTdHlsZSI6bnVsbH0sIkRhdGVGb3JtYXQiOnsiJGlkIjoiMjA3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Dc0IiwiRm9ybWF0IjowLCJJc1Zpc2libGUiOmZhbHNlLCJMYXN0S25vd25WaXNpYmlsaXR5U3RhdGUiOmZhbHNlfSwiSXNWaXNpYmxlIjp0cnVlLCJQYXJlbnRTdHlsZSI6bnVsbH0sIkRlZmF1bHRTd2ltbGFuZUFjdGl2aXR5U3R5bGUiOnsiJGlkIjoiMjA3NSIsIkhlYWRlclN0eWxlIjp7IiRpZCI6IjIwNzYiLCJUZXh0U3R5bGUiOnsiJGlkIjoiMjA3NyIsIkZvbnRTZXR0aW5ncyI6eyIkaWQiOiIyMDc4IiwiRm9udFNpemUiOjExLCJGb250TmFtZSI6IkNhbGlicmkiLCJJc0JvbGQiOmZhbHNlLCJJc0l0YWxpYyI6ZmFsc2UsIklzVW5kZXJsaW5lZCI6ZmFsc2UsIlBhcmVudFN0eWxlIjpudWxsfSwiQXV0b1NpemUiOjIsIkZvcmVncm91bmQiOnsiJGlkIjoiMjA3OSIsIkNvbG9yIjp7IiRpZCI6IjIwOD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yMDgxIiwiVG9wIjowLjAsIkxlZnQiOjAuMCwiUmlnaHQiOjAuMCwiQm90dG9tIjowLjB9LCJQYWRkaW5nIjp7IiRpZCI6IjIwODIiLCJUb3AiOjAuMCwiTGVmdCI6MC4wLCJSaWdodCI6MC4wLCJCb3R0b20iOjAuMH0sIkJhY2tncm91bmQiOnsiJGlkIjoiMjA4MyIsIkNvbG9yIjp7IiRpZCI6IjIwODQiLCJBIjoyNTUsIlIiOjAsIkciOjAsIkIiOjB9fSwiSXNWaXNpYmxlIjp0cnVlLCJXaWR0aCI6MC4wLCJIZWlnaHQiOjAuMCwiQm9yZGVyU3R5bGUiOm51bGwsIlBhcmVudFN0eWxlIjpudWxsfSwiUmVjdGFuZ2xlU3R5bGUiOnsiJGlkIjoiMjA4NSIsIk1hcmdpbiI6eyIkaWQiOiIyMDg2IiwiVG9wIjowLjAsIkxlZnQiOjAuMCwiUmlnaHQiOjAuMCwiQm90dG9tIjowLjB9LCJQYWRkaW5nIjp7IiRpZCI6IjIwODciLCJUb3AiOjAuMCwiTGVmdCI6MC4wLCJSaWdodCI6MC4wLCJCb3R0b20iOjAuMH0sIkJhY2tncm91bmQiOnsiJGlkIjoiMjA4OCIsIkNvbG9yIjp7IiRpZCI6IjIwODkiLCJBIjo2MywiUiI6MjMzLCJHIjoxMTMsIkIiOjUwfX0sIklzVmlzaWJsZSI6dHJ1ZSwiV2lkdGgiOjAuMCwiSGVpZ2h0IjowLjAsIkJvcmRlclN0eWxlIjp7IiRpZCI6IjIwOTAiLCJMaW5lQ29sb3IiOnsiJGlkIjoiMjA5MSIsIiR0eXBlIjoiTkxSRS5Db21tb24uRG9tLlNvbGlkQ29sb3JCcnVzaCwgTkxSRS5Db21tb24iLCJDb2xvciI6eyIkaWQiOiIyMDkyIiwiQSI6MjU1LCJSIjoyNTUsIkciOjI1NSwiQiI6MjU1fX0sIkxpbmVXZWlnaHQiOjAuMCwiTGluZVR5cGUiOjAsIlBhcmVudFN0eWxlIjpudWxsfSwiUGFyZW50U3R5bGUiOm51bGx9LCJNYXJnaW4iOnsiJGlkIjoiMjA5MyIsIlRvcCI6MC4wLCJMZWZ0IjowLjAsIlJpZ2h0IjowLjAsIkJvdHRvbSI6MC4wfSwiUGFkZGluZyI6eyIkaWQiOiIyMDk0IiwiVG9wIjowLjAsIkxlZnQiOjAuMCwiUmlnaHQiOjAuMCwiQm90dG9tIjowLjB9LCJCYWNrZ3JvdW5kIjpudWxsLCJJc1Zpc2libGUiOnRydWUsIldpZHRoIjowLjAsIkhlaWdodCI6MC4wLCJCb3JkZXJTdHlsZSI6bnVsbCwiUGFyZW50U3R5bGUiOm51bGx9LCJCYWNrZ3JvdW5kU3R5bGUiOnsiJGlkIjoiMjA5NSIsIk1hcmdpbiI6eyIkaWQiOiIyMDk2IiwiVG9wIjowLjAsIkxlZnQiOjAuMCwiUmlnaHQiOjAuMCwiQm90dG9tIjowLjB9LCJQYWRkaW5nIjp7IiRpZCI6IjIwOTciLCJUb3AiOjAuMCwiTGVmdCI6MC4wLCJSaWdodCI6MC4wLCJCb3R0b20iOjAuMH0sIkJhY2tncm91bmQiOnsiJGlkIjoiMjA5OCIsIkNvbG9yIjp7IiRpZCI6IjIwOTkiLCJBIjo1MSwiUiI6MjAwLCJHIjoyMDAsIkIiOjIwMH19LCJJc1Zpc2libGUiOnRydWUsIldpZHRoIjowLjAsIkhlaWdodCI6MC4wLCJCb3JkZXJTdHlsZSI6eyIkaWQiOiIyMTAwIiwiTGluZUNvbG9yIjp7IiRpZCI6IjIxMDEiLCIkdHlwZSI6Ik5MUkUuQ29tbW9uLkRvbS5Tb2xpZENvbG9yQnJ1c2gsIE5MUkUuQ29tbW9uIiwiQ29sb3IiOnsiJGlkIjoiMjEwMiIsIkEiOjI1NSwiUiI6MjM0LCJHIjoyMiwiQiI6MzB9fSwiTGluZVdlaWdodCI6MC4wLCJMaW5lVHlwZSI6MCwiUGFyZW50U3R5bGUiOm51bGx9LCJQYXJlbnRTdHlsZSI6bnVsbH0sIk1hcmdpbiI6eyIkaWQiOiIyMTAzIiwiVG9wIjowLjAsIkxlZnQiOjAuMCwiUmlnaHQiOjAuMCwiQm90dG9tIjowLjB9LCJQYWRkaW5nIjp7IiRpZCI6IjIxMDQiLCJUb3AiOjAuMCwiTGVmdCI6MC4wLCJSaWdodCI6MC4wLCJCb3R0b20iOjAuMH0sIklzVmlzaWJsZSI6dHJ1ZSwiV2lkdGgiOjAuMCwiSGVpZ2h0IjowLjAsIkJvcmRlclN0eWxlIjp7IiRpZCI6IjIxMDUiLCJMaW5lQ29sb3IiOm51bGwsIkxpbmVXZWlnaHQiOjAuMCwiTGluZVR5cGUiOjAsIlBhcmVudFN0eWxlIjpudWxsfSwiUGFyZW50U3R5bGUiOm51bGx9LCJNYXJnaW4iOnsiJGlkIjoiMjEwNiIsIlRvcCI6MC4wLCJMZWZ0IjowLjAsIlJpZ2h0IjowLjAsIkJvdHRvbSI6MC4wfSwiUGFkZGluZyI6eyIkaWQiOiIyMTA3IiwiVG9wIjowLjAsIkxlZnQiOjAuMCwiUmlnaHQiOjAuMCwiQm90dG9tIjowLjB9LCJJc1Zpc2libGUiOnRydWUsIldpZHRoIjowLjAsIkhlaWdodCI6MC4wLCJCb3JkZXJTdHlsZSI6eyIkaWQiOiIyMTA4IiwiTGluZUNvbG9yIjpudWxsLCJMaW5lV2VpZ2h0IjowLjAsIkxpbmVUeXBlIjowLCJQYXJlbnRTdHlsZSI6bnVsbH0sIlBhcmVudFN0eWxlIjpudWxsfX0seyIkaWQiOiIyMTA5IiwiX2FjdGl2aXRpZXMiOlt7IiRpZCI6IjIxMTAiLCJfcm93cyI6W3siJGlkIjoiMjExMSIsIl90YXNrcyI6W3siJGlkIjoiMjExMiIsIl9hdHRhY2hlZE1pbGVzdG9uZXMiOltdLCJUYXNrRGVmaW5pdGlvbiI6eyIkaWQiOiIyMTEzIiwiR3JvdXBOYW1lIjpudWxsLCJTdGFydERhdGUiOiIyMDI3LTAxLTAxVDAwOjAwOjAwWiIsIkVuZERhdGUiOiIyMDI3LTEyLTE2VDIzOjU5OjAwWiIsIlBlcmNlbnRhZ2VDb21wbGV0ZSI6bnVsbCwiU3R5bGUiOnsiJGlkIjoiMjExNCIsIlNoYXBlIjo0LCJTaGFwZVRoaWNrbmVzcyI6MCwiRHVyYXRpb25Gb3JtYXQiOjAsIkluY2x1ZGVOb25Xb3JraW5nRGF5c0luRHVyYXRpb24iOmZhbHNlLCJQZXJjZW50YWdlQ29tcGxldGVTdHlsZSI6eyIkaWQiOiIyMTE1IiwiRm9udFNldHRpbmdzIjp7IiRpZCI6IjIxMTYiLCJGb250U2l6ZSI6MTAsIkZvbnROYW1lIjoiQ2FsaWJyaSIsIklzQm9sZCI6ZmFsc2UsIklzSXRhbGljIjpmYWxzZSwiSXNVbmRlcmxpbmVkIjpmYWxzZSwiUGFyZW50U3R5bGUiOm51bGx9LCJBdXRvU2l6ZSI6MCwiRm9yZWdyb3VuZCI6eyIkaWQiOiIyMTE3IiwiQ29sb3IiOnsiJGlkIjoiMjExOC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yMTE5IiwiVG9wIjowLjAsIkxlZnQiOjAuMCwiUmlnaHQiOjAuMCwiQm90dG9tIjowLjB9LCJQYWRkaW5nIjp7IiRpZCI6IjIxMjAiLCJUb3AiOjAuMCwiTGVmdCI6MC4wLCJSaWdodCI6MC4wLCJCb3R0b20iOjAuMH0sIkJhY2tncm91bmQiOnsiJGlkIjoiMjEyMSIsIkNvbG9yIjp7IiRpZCI6IjIxMjIiLCJBIjo4OSwiUiI6MCwiRyI6MCwiQiI6MH19LCJJc1Zpc2libGUiOnRydWUsIldpZHRoIjowLjAsIkhlaWdodCI6MC4wLCJCb3JkZXJTdHlsZSI6eyIkaWQiOiIyMTIzIiwiTGluZUNvbG9yIjpudWxsLCJMaW5lV2VpZ2h0IjowLjAsIkxpbmVUeXBlIjowLCJQYXJlbnRTdHlsZSI6bnVsbH0sIlBhcmVudFN0eWxlIjpudWxsfSwiRHVyYXRpb25TdHlsZSI6eyIkaWQiOiIyMTI0IiwiRm9udFNldHRpbmdzIjp7IiRpZCI6IjIxMjUiLCJGb250U2l6ZSI6MTAsIkZvbnROYW1lIjoiQ2FsaWJyaSIsIklzQm9sZCI6ZmFsc2UsIklzSXRhbGljIjpmYWxzZSwiSXNVbmRlcmxpbmVkIjpmYWxzZSwiUGFyZW50U3R5bGUiOm51bGx9LCJBdXRvU2l6ZSI6MCwiRm9yZWdyb3VuZCI6eyIkaWQiOiIyMTI2IiwiQ29sb3IiOnsiJGlkIjoiMjEyNy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IxMjgiLCJUb3AiOjAuMCwiTGVmdCI6MC4wLCJSaWdodCI6MC4wLCJCb3R0b20iOjAuMH0sIlBhZGRpbmciOnsiJGlkIjoiMjEyOSIsIlRvcCI6MC4wLCJMZWZ0IjowLjAsIlJpZ2h0IjowLjAsIkJvdHRvbSI6MC4wfSwiQmFja2dyb3VuZCI6eyIkaWQiOiIyMTMwIiwiQ29sb3IiOnsiJGlkIjoiMjEzMSIsIkEiOjI1NSwiUiI6MjM3LCJHIjoxMjUsIkIiOjQ5fX0sIklzVmlzaWJsZSI6dHJ1ZSwiV2lkdGgiOjAuMCwiSGVpZ2h0IjowLjAsIkJvcmRlclN0eWxlIjp7IiRpZCI6IjIxMzIiLCJMaW5lQ29sb3IiOm51bGwsIkxpbmVXZWlnaHQiOjAuMCwiTGluZVR5cGUiOjAsIlBhcmVudFN0eWxlIjpudWxsfSwiUGFyZW50U3R5bGUiOm51bGx9LCJIb3Jpem9udGFsQ29ubmVjdG9yU3R5bGUiOnsiJGlkIjoiMjEzMyIsIkxpbmVDb2xvciI6eyIkaWQiOiIyMTM0IiwiJHR5cGUiOiJOTFJFLkNvbW1vbi5Eb20uU29saWRDb2xvckJydXNoLCBOTFJFLkNvbW1vbiIsIkNvbG9yIjp7IiRpZCI6IjIxMzUiLCJBIjoyNTUsIlIiOjAsIkciOjAsIkIiOjB9fSwiTGluZVdlaWdodCI6MC4wLCJMaW5lVHlwZSI6MCwiUGFyZW50U3R5bGUiOm51bGx9LCJWZXJ0aWNhbENvbm5lY3RvclN0eWxlIjp7IiRpZCI6IjIxMzYiLCJMaW5lQ29sb3IiOnsiJGlkIjoiMjEzNyIsIiR0eXBlIjoiTkxSRS5Db21tb24uRG9tLlNvbGlkQ29sb3JCcnVzaCwgTkxSRS5Db21tb24iLCJDb2xvciI6eyIkaWQiOiIyMTM4IiwiQSI6MjU1LCJSIjowLCJHIjowLCJCIjowfX0sIkxpbmVXZWlnaHQiOjAuMCwiTGluZVR5cGUiOjAsIlBhcmVudFN0eWxlIjpudWxsfSwiTWFyZ2luIjpudWxsLCJTdGFydERhdGVQb3NpdGlvbiI6NiwiRW5kRGF0ZVBvc2l0aW9uIjo2LCJEYXRlSXNWaXNpYmxlIjpmYWxzZSwiVGl0bGVQb3NpdGlvbiI6MiwiRHVyYXRpb25Qb3NpdGlvbiI6NiwiUGVyY2VudGFnZUNvbXBsZXRlZFBvc2l0aW9uIjoyLCJTcGFjaW5nIjozLCJJc0JlbG93VGltZWJhbmQiOnRydWUsIlBlcmNlbnRhZ2VDb21wbGV0ZVNoYXBlT3BhY2l0eSI6MzUsIkJhc2VsaW5lU3R5bGUiOnsiJGlkIjoiMjEzOSIsIlNoYXBlU3R5bGUiOnsiJGlkIjoiMjE0MCIsIk1hcmdpbiI6eyIkaWQiOiIyMTQxIiwiVG9wIjowLjAsIkxlZnQiOjAuMCwiUmlnaHQiOjAuMCwiQm90dG9tIjowLjB9LCJQYWRkaW5nIjp7IiRpZCI6IjIxNDIiLCJUb3AiOjAuMCwiTGVmdCI6MC4wLCJSaWdodCI6MC4wLCJCb3R0b20iOjAuMH0sIkJhY2tncm91bmQiOnsiJGlkIjoiMjE0MyIsIkNvbG9yIjp7IiRpZCI6IjIxNDQiLCJBIjoxNTMsIlIiOjAsIkciOjAsIkIiOjB9fSwiSXNWaXNpYmxlIjp0cnVlLCJXaWR0aCI6MC4wLCJIZWlnaHQiOjAuMCwiQm9yZGVyU3R5bGUiOm51bGwsIlBhcmVudFN0eWxlIjpudWxsfSwiTWFyZ2luIjp7IiRpZCI6IjIxNDUiLCJUb3AiOjAuMCwiTGVmdCI6MC4wLCJSaWdodCI6MC4wLCJCb3R0b20iOjAuMH0sIlBhZGRpbmciOnsiJGlkIjoiMjE0NiIsIlRvcCI6MC4wLCJMZWZ0IjowLjAsIlJpZ2h0IjowLjAsIkJvdHRvbSI6MC4wfSwiQmFja2dyb3VuZCI6bnVsbCwiSXNWaXNpYmxlIjp0cnVlLCJXaWR0aCI6MC4wLCJIZWlnaHQiOjAuMCwiQm9yZGVyU3R5bGUiOm51bGwsIlBhcmVudFN0eWxlIjpudWxsfSwiU2hhcGVTdHlsZSI6eyIkaWQiOiIyMTQ3IiwiTWFyZ2luIjp7IiRpZCI6IjIxNDgiLCJUb3AiOjAuMCwiTGVmdCI6NC4wLCJSaWdodCI6NC4wLCJCb3R0b20iOjAuMH0sIlBhZGRpbmciOnsiJGlkIjoiMjE0OSIsIlRvcCI6MC4wLCJMZWZ0IjowLjAsIlJpZ2h0IjowLjAsIkJvdHRvbSI6MC4wfSwiQmFja2dyb3VuZCI6eyIkaWQiOiIyMTUwIiwiQ29sb3IiOnsiJGlkIjoiMjE1MSIsIkEiOjI1NSwiUiI6MCwiRyI6MTE0LCJCIjoxODh9fSwiSXNWaXNpYmxlIjp0cnVlLCJXaWR0aCI6MC4wLCJIZWlnaHQiOjEwLjAsIkJvcmRlclN0eWxlIjp7IiRpZCI6IjIxNTIiLCJMaW5lQ29sb3IiOnsiJGlkIjoiMjE1MyIsIiR0eXBlIjoiTkxSRS5Db21tb24uRG9tLlNvbGlkQ29sb3JCcnVzaCwgTkxSRS5Db21tb24iLCJDb2xvciI6eyIkaWQiOiIyMTU0IiwiQSI6MjU1LCJSIjoyMzQsIkciOjIyLCJCIjozMH19LCJMaW5lV2VpZ2h0IjowLjAsIkxpbmVUeXBlIjowLCJQYXJlbnRTdHlsZSI6bnVsbH0sIlBhcmVudFN0eWxlIjpudWxsfSwiVGl0bGVTdHlsZSI6eyIkaWQiOiIyMTU1IiwiRm9udFNldHRpbmdzIjp7IiRpZCI6IjIxNTYiLCJGb250U2l6ZSI6MTIsIkZvbnROYW1lIjoiQ2FsaWJyaSIsIklzQm9sZCI6dHJ1ZSwiSXNJdGFsaWMiOmZhbHNlLCJJc1VuZGVybGluZWQiOmZhbHNlLCJQYXJlbnRTdHlsZSI6bnVsbH0sIkF1dG9TaXplIjowLCJGb3JlZ3JvdW5kIjp7IiRpZCI6IjIxNTciLCJDb2xvciI6eyIkaWQiOiIyMTU4IiwiQSI6MjU1LCJSIjoyNTUsIkciOjI1NSwiQiI6MjU1fX0sIk1heFdpZHRoIjo3MjAuMCwiTWF4SGVpZ2h0IjoiSW5maW5pdHkiLCJTbWFydEZvcmVncm91bmRJc0FjdGl2ZSI6ZmFsc2UsIkhvcml6b250YWxBbGlnbm1lbnQiOjEsIlZlcnRpY2FsQWxpZ25tZW50IjoxLCJTbWFydEZvcmVncm91bmQiOm51bGwsIkJhY2tncm91bmRGaWxsVHlwZSI6MCwiTWFyZ2luIjp7IiRpZCI6IjIxNTkiLCJUb3AiOjAuMCwiTGVmdCI6MC4wLCJSaWdodCI6MC4wLCJCb3R0b20iOjAuMH0sIlBhZGRpbmciOnsiJGlkIjoiMjE2MCIsIlRvcCI6MC4wLCJMZWZ0IjowLjAsIlJpZ2h0IjowLjAsIkJvdHRvbSI6MC4wfSwiQmFja2dyb3VuZCI6eyIkaWQiOiIyMTYxIiwiQ29sb3IiOnsiJGlkIjoiMjE2MiIsIkEiOjAsIlIiOjI1NSwiRyI6MjU1LCJCIjoyNTV9fSwiSXNWaXNpYmxlIjp0cnVlLCJXaWR0aCI6MC4wLCJIZWlnaHQiOjAuMCwiQm9yZGVyU3R5bGUiOnsiJGlkIjoiMjE2MyIsIkxpbmVDb2xvciI6bnVsbCwiTGluZVdlaWdodCI6MC4wLCJMaW5lVHlwZSI6MCwiUGFyZW50U3R5bGUiOm51bGx9LCJQYXJlbnRTdHlsZSI6bnVsbH0sIkRhdGVTdHlsZSI6eyIkaWQiOiIyMTY0IiwiRm9udFNldHRpbmdzIjp7IiRpZCI6IjIxNjUiLCJGb250U2l6ZSI6MTAsIkZvbnROYW1lIjoiQ2FsaWJyaSIsIklzQm9sZCI6ZmFsc2UsIklzSXRhbGljIjpmYWxzZSwiSXNVbmRlcmxpbmVkIjpmYWxzZSwiUGFyZW50U3R5bGUiOm51bGx9LCJBdXRvU2l6ZSI6MCwiRm9yZWdyb3VuZCI6eyIkaWQiOiIyMTY2IiwiQ29sb3IiOnsiJGlkIjoiMjE2Ny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yMTY4IiwiVG9wIjowLjAsIkxlZnQiOjAuMCwiUmlnaHQiOjAuMCwiQm90dG9tIjowLjB9LCJQYWRkaW5nIjp7IiRpZCI6IjIxNjkiLCJUb3AiOjAuMCwiTGVmdCI6MC4wLCJSaWdodCI6MC4wLCJCb3R0b20iOjAuMH0sIkJhY2tncm91bmQiOnsiJGlkIjoiMjE3MCIsIkNvbG9yIjp7IiRpZCI6IjIxNzEiLCJBIjoyNTUsIlIiOjE0LCJHIjo0MCwiQiI6NjV9fSwiSXNWaXNpYmxlIjp0cnVlLCJXaWR0aCI6MC4wLCJIZWlnaHQiOjAuMCwiQm9yZGVyU3R5bGUiOnsiJGlkIjoiMjE3MiIsIkxpbmVDb2xvciI6bnVsbCwiTGluZVdlaWdodCI6MC4wLCJMaW5lVHlwZSI6MCwiUGFyZW50U3R5bGUiOm51bGx9LCJQYXJlbnRTdHlsZSI6bnVsbH0sIkRhdGVGb3JtYXQiOnsiJGlkIjoiMjE3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Tc0IiwiRm9ybWF0IjowLCJJc1Zpc2libGUiOmZhbHNlLCJMYXN0S25vd25WaXNpYmlsaXR5U3RhdGUiOmZhbHNlfSwiSXNWaXNpYmxlIjp0cnVlLCJQYXJlbnRTdHlsZSI6bnVsbH0sIkluZGV4IjowLCJTbWFydER1cmF0aW9uQWN0aXZhdGVkIjpmYWxzZSwiRGF0ZUZvcm1hdCI6eyIkcmVmIjoiMjE3MyJ9LCJXZWVrTnVtYmVyaW5nIjp7IiRpZCI6IjIxNzUiLCJGb3JtYXQiOjAsIklzVmlzaWJsZSI6ZmFsc2UsIkxhc3RLbm93blZpc2liaWxpdHlTdGF0ZSI6ZmFsc2V9LCJCYXNlbGluZURhdGEiOnsiJGlkIjoiMjE3NiIsIlN0YXJ0RGF0ZSI6IjIwMjctMDEtMDFUMDA6MDA6MDBaIiwiRW5kRGF0ZSI6IjIwMjctMTItMTZUMjM6NTk6MDBaIn0sIklkIjoiN2Y2MjI3YWMtNzJmOC00ZWI3LWI2ZTktNmMxMDViZTUxNDJlIiwiSW1wb3J0SWQiOiIiLCJUaXRsZSI6IlRlc3RpbmcgJiBDb21taXNzaW9uaW5nIiwiTm90ZSI6bnVsbCwiSHlwZXJsaW5rIjp7IiRpZCI6IjIxNzciLCJBZGRyZXNzIjoiIiwiU3ViQWRkcmVzcyI6IiJ9LCJJc0NoYW5nZWQiOmZhbHNlLCJJc05ldyI6ZmFsc2V9fV0sIl9taWxlc3RvbmVzIjpbXSwiSWQiOiIwMDAwMDAwMC0wMDAwLTAwMDAtMDAwMC0wMDAwMDAwMDAwMDAiLCJJc1NpbmdsZUl0ZW1Sb3ciOnRydWV9LHsiJGlkIjoiMjE3OCIsIl90YXNrcyI6W10sIl9taWxlc3RvbmVzIjpbeyIkaWQiOiIyMTc5IiwiSWQiOiIxYWNhZTJmNy0xMmQ5LTRhOWEtYmRlYS01YTdmODMwOGUzOGQiLCJJbmRleCI6MSwiR3JvdXBJZCI6bnVsbCwiVGl0bGUiOiJSZWFkeSBmb3IgR2F0ZSA0QSIsIkRhdGVUaW1lIjoiMjAyNy0xMi0wMVQyMzo1OTowMCIsIlBlcmNlbnRhZ2VDb21wbGV0ZSI6bnVsbCwiTm90ZSI6bnVsbCwiU3R5bGUiOnsiJGlkIjoiMjE4MCIsIlRpdGxlUG9zaXRpb24iOiJMZWZ0IiwiRGF0ZVBvc2l0aW9uIjoiTGVmdCIsIlNoYXBlVHlwZSI6MSwiU2hhcGVTaXplIjowLCJTcGFjaW5nIjowLCJTaGFwZVN0eWxlIjp7IiRpZCI6IjIxODEiLCJNYXJnaW4iOnsiJGlkIjoiMjE4MiIsIlRvcCI6MC4wLCJMZWZ0IjowLjAsIlJpZ2h0IjowLjAsIkJvdHRvbSI6MC4wfSwiUGFkZGluZyI6eyIkaWQiOiIyMTgzIiwiVG9wIjowLjAsIkxlZnQiOjAuMCwiUmlnaHQiOjAuMCwiQm90dG9tIjowLjB9LCJCYWNrZ3JvdW5kIjp7IiRpZCI6IjIxODQiLCJDb2xvciI6eyIkaWQiOiIyMTg1IiwiQSI6MjU1LCJSIjoyMzMsIkciOjExMywiQiI6NTB9fSwiSXNWaXNpYmxlIjp0cnVlLCJXaWR0aCI6MTIuMCwiSGVpZ2h0IjoxNC4wLCJCb3JkZXJTdHlsZSI6eyIkaWQiOiIyMTg2IiwiTGluZUNvbG9yIjp7IiRpZCI6IjIxODciLCIkdHlwZSI6Ik5MUkUuQ29tbW9uLkRvbS5Tb2xpZENvbG9yQnJ1c2gsIE5MUkUuQ29tbW9uIiwiQ29sb3IiOnsiJGlkIjoiMjE4OCIsIkEiOjI1NSwiUiI6MjM0LCJHIjoyMiwiQiI6MzB9fSwiTGluZVdlaWdodCI6MC4wLCJMaW5lVHlwZSI6MCwiUGFyZW50U3R5bGUiOm51bGx9LCJQYXJlbnRTdHlsZSI6bnVsbH0sIlRpdGxlU3R5bGUiOnsiJGlkIjoiMjE4OSIsIkZvbnRTZXR0aW5ncyI6eyIkaWQiOiIyMTkwIiwiRm9udFNpemUiOjExLCJGb250TmFtZSI6IkNhbGlicmkiLCJJc0JvbGQiOnRydWUsIklzSXRhbGljIjpmYWxzZSwiSXNVbmRlcmxpbmVkIjpmYWxzZSwiUGFyZW50U3R5bGUiOm51bGx9LCJBdXRvU2l6ZSI6MCwiRm9yZWdyb3VuZCI6eyIkaWQiOiIyMTkxIiwiQ29sb3IiOnsiJGlkIjoiMjE5Mi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yMTkzIiwiVG9wIjowLjAsIkxlZnQiOjAuMCwiUmlnaHQiOjAuMCwiQm90dG9tIjowLjB9LCJQYWRkaW5nIjp7IiRpZCI6IjIxOTQiLCJUb3AiOjAuMCwiTGVmdCI6MC4wLCJSaWdodCI6MC4wLCJCb3R0b20iOjAuMH0sIkJhY2tncm91bmQiOnsiJGlkIjoiMjE5NSIsIkNvbG9yIjp7IiRpZCI6IjIxOTYiLCJBIjowLCJSIjoyNTUsIkciOjI1NSwiQiI6MjU1fX0sIklzVmlzaWJsZSI6dHJ1ZSwiV2lkdGgiOjAuMCwiSGVpZ2h0IjowLjAsIkJvcmRlclN0eWxlIjp7IiRpZCI6IjIxOTciLCJMaW5lQ29sb3IiOm51bGwsIkxpbmVXZWlnaHQiOjAuMCwiTGluZVR5cGUiOjAsIlBhcmVudFN0eWxlIjpudWxsfSwiUGFyZW50U3R5bGUiOm51bGx9LCJEYXRlU3R5bGUiOnsiJGlkIjoiMjE5OCIsIkZvbnRTZXR0aW5ncyI6eyIkaWQiOiIyMTk5IiwiRm9udFNpemUiOjEwLCJGb250TmFtZSI6IkNhbGlicmkiLCJJc0JvbGQiOmZhbHNlLCJJc0l0YWxpYyI6ZmFsc2UsIklzVW5kZXJsaW5lZCI6ZmFsc2UsIlBhcmVudFN0eWxlIjpudWxsfSwiQXV0b1NpemUiOjAsIkZvcmVncm91bmQiOnsiJGlkIjoiMjIwMCIsIkNvbG9yIjp7IiRpZCI6IjIyMDEiLCJBIjoyNTUsIlIiOjE0LCJHIjo0MCwiQiI6NjV9fSwiTWF4V2lkdGgiOjIwMC4wLCJNYXhIZWlnaHQiOiJJbmZpbml0eSIsIlNtYXJ0Rm9yZWdyb3VuZElzQWN0aXZlIjpmYWxzZSwiSG9yaXpvbnRhbEFsaWdubWVudCI6MiwiVmVydGljYWxBbGlnbm1lbnQiOjEsIlNtYXJ0Rm9yZWdyb3VuZCI6bnVsbCwiQmFja2dyb3VuZEZpbGxUeXBlIjowLCJNYXJnaW4iOnsiJGlkIjoiMjIwMiIsIlRvcCI6MC4wLCJMZWZ0IjowLjAsIlJpZ2h0IjowLjAsIkJvdHRvbSI6MC4wfSwiUGFkZGluZyI6eyIkaWQiOiIyMjAzIiwiVG9wIjowLjAsIkxlZnQiOjAuMCwiUmlnaHQiOjAuMCwiQm90dG9tIjowLjB9LCJCYWNrZ3JvdW5kIjp7IiRpZCI6IjIyMDQiLCJDb2xvciI6eyIkaWQiOiIyMjA1IiwiQSI6MCwiUiI6MjU1LCJHIjoyNTUsIkIiOjI1NX19LCJJc1Zpc2libGUiOnRydWUsIldpZHRoIjowLjAsIkhlaWdodCI6MC4wLCJCb3JkZXJTdHlsZSI6eyIkaWQiOiIyMjA2IiwiTGluZUNvbG9yIjpudWxsLCJMaW5lV2VpZ2h0IjowLjAsIkxpbmVUeXBlIjowLCJQYXJlbnRTdHlsZSI6bnVsbH0sIlBhcmVudFN0eWxlIjpudWxsfSwiRGF0ZUZvcm1hdCI6eyIkaWQiOiIyMjA3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yMDgiLCJGb3JtYXQiOjAsIklzVmlzaWJsZSI6ZmFsc2UsIkxhc3RLbm93blZpc2liaWxpdHlTdGF0ZSI6ZmFsc2V9LCJJc1Zpc2libGUiOnRydWUsIlBhcmVudFN0eWxlIjpudWxsfSwiSHlwZXJsaW5rIjpudWxsLCJCYXNlbGluZURhdGEiOnsiJGlkIjoiMjIwOSIsIkRhdGUiOiIyMDI3LTEyLTAxVDIzOjU5OjAwIn0sIkltcG9ydElkIjoiMTAifV0sIklkIjoiMDAwMDAwMDAtMDAwMC0wMDAwLTAwMDAtMDAwMDAwMDAwMDAwIiwiSXNTaW5nbGVJdGVtUm93Ijp0cnVlfV0sIkluZGV4IjowLCJJZCI6IjE3ZmY0MzEyLTNjNWItNDA4Mi1hODgzLTYxNDU0MDI1NDY0NiIsIkhlYWRlclRleHQiOm51bGwsIklzRGVmYXVsdCI6dHJ1ZSwiU3R5bGUiOnsiJGlkIjoiMjIxMCIsIkhlYWRlclN0eWxlIjp7IiRpZCI6IjIyMTEiLCJUZXh0U3R5bGUiOnsiJGlkIjoiMjIxMiIsIkZvbnRTZXR0aW5ncyI6eyIkaWQiOiIyMjEzIiwiRm9udFNpemUiOjExLCJGb250TmFtZSI6IkNhbGlicmkiLCJJc0JvbGQiOmZhbHNlLCJJc0l0YWxpYyI6ZmFsc2UsIklzVW5kZXJsaW5lZCI6ZmFsc2UsIlBhcmVudFN0eWxlIjpudWxsfSwiQXV0b1NpemUiOjIsIkZvcmVncm91bmQiOnsiJGlkIjoiMjIxNCIsIkNvbG9yIjp7IiRpZCI6IjIyMTUiLCJBIjoyNTUsIlIiOjAsIkciOjAsIkIiOjB9fSwiTWF4V2lkdGgiOjAuMCwiTWF4SGVpZ2h0IjoiSW5maW5pdHkiLCJTbWFydEZvcmVncm91bmRJc0FjdGl2ZSI6ZmFsc2UsIkhvcml6b250YWxBbGlnbm1lbnQiOjAsIlZlcnRpY2FsQWxpZ25tZW50IjowLCJTbWFydEZvcmVncm91bmQiOm51bGwsIkJhY2tncm91bmRGaWxsVHlwZSI6MCwiTWFyZ2luIjp7IiRpZCI6IjIyMTYiLCJUb3AiOjAuMCwiTGVmdCI6MC4wLCJSaWdodCI6MC4wLCJCb3R0b20iOjAuMH0sIlBhZGRpbmciOnsiJGlkIjoiMjIxNyIsIlRvcCI6MC4wLCJMZWZ0IjowLjAsIlJpZ2h0IjowLjAsIkJvdHRvbSI6MC4wfSwiQmFja2dyb3VuZCI6eyIkaWQiOiIyMjE4IiwiQ29sb3IiOnsiJGlkIjoiMjIxOSIsIkEiOjI1NSwiUiI6MCwiRyI6MCwiQiI6MH19LCJJc1Zpc2libGUiOnRydWUsIldpZHRoIjowLjAsIkhlaWdodCI6MC4wLCJCb3JkZXJTdHlsZSI6bnVsbCwiUGFyZW50U3R5bGUiOm51bGx9LCJSZWN0YW5nbGVTdHlsZSI6eyIkaWQiOiIyMjIwIiwiTWFyZ2luIjp7IiRpZCI6IjIyMjEiLCJUb3AiOjAuMCwiTGVmdCI6MC4wLCJSaWdodCI6MC4wLCJCb3R0b20iOjAuMH0sIlBhZGRpbmciOnsiJGlkIjoiMjIyMiIsIlRvcCI6MC4wLCJMZWZ0IjowLjAsIlJpZ2h0IjowLjAsIkJvdHRvbSI6MC4wfSwiQmFja2dyb3VuZCI6eyIkaWQiOiIyMjIzIiwiQ29sb3IiOnsiJGlkIjoiMjIyNCIsIkEiOjYzLCJSIjoyNSwiRyI6MTA3LCJCIjozNn19LCJJc1Zpc2libGUiOnRydWUsIldpZHRoIjowLjAsIkhlaWdodCI6MC4wLCJCb3JkZXJTdHlsZSI6eyIkaWQiOiIyMjI1IiwiTGluZUNvbG9yIjp7IiRpZCI6IjIyMjYiLCIkdHlwZSI6Ik5MUkUuQ29tbW9uLkRvbS5Tb2xpZENvbG9yQnJ1c2gsIE5MUkUuQ29tbW9uIiwiQ29sb3IiOnsiJGlkIjoiMjIyNyIsIkEiOjI1NSwiUiI6MjU1LCJHIjoyNTUsIkIiOjI1NX19LCJMaW5lV2VpZ2h0IjowLjAsIkxpbmVUeXBlIjowLCJQYXJlbnRTdHlsZSI6bnVsbH0sIlBhcmVudFN0eWxlIjpudWxsfSwiTWFyZ2luIjp7IiRpZCI6IjIyMjgiLCJUb3AiOjAuMCwiTGVmdCI6MC4wLCJSaWdodCI6MC4wLCJCb3R0b20iOjAuMH0sIlBhZGRpbmciOnsiJGlkIjoiMjIyOSIsIlRvcCI6MC4wLCJMZWZ0IjowLjAsIlJpZ2h0IjowLjAsIkJvdHRvbSI6MC4wfSwiQmFja2dyb3VuZCI6bnVsbCwiSXNWaXNpYmxlIjp0cnVlLCJXaWR0aCI6MC4wLCJIZWlnaHQiOjAuMCwiQm9yZGVyU3R5bGUiOm51bGwsIlBhcmVudFN0eWxlIjpudWxsfSwiQmFja2dyb3VuZFN0eWxlIjp7IiRpZCI6IjIyMzAiLCJNYXJnaW4iOnsiJGlkIjoiMjIzMSIsIlRvcCI6MC4wLCJMZWZ0IjowLjAsIlJpZ2h0IjowLjAsIkJvdHRvbSI6MC4wfSwiUGFkZGluZyI6eyIkaWQiOiIyMjMyIiwiVG9wIjowLjAsIkxlZnQiOjAuMCwiUmlnaHQiOjAuMCwiQm90dG9tIjowLjB9LCJCYWNrZ3JvdW5kIjp7IiRpZCI6IjIyMzMiLCJDb2xvciI6eyIkaWQiOiIyMjM0IiwiQSI6NTEsIlIiOjIwMCwiRyI6MjAwLCJCIjoyMDB9fSwiSXNWaXNpYmxlIjp0cnVlLCJXaWR0aCI6MC4wLCJIZWlnaHQiOjAuMCwiQm9yZGVyU3R5bGUiOnsiJGlkIjoiMjIzNSIsIkxpbmVDb2xvciI6eyIkaWQiOiIyMjM2IiwiJHR5cGUiOiJOTFJFLkNvbW1vbi5Eb20uU29saWRDb2xvckJydXNoLCBOTFJFLkNvbW1vbiIsIkNvbG9yIjp7IiRpZCI6IjIyMzciLCJBIjoyNTUsIlIiOjIzNCwiRyI6MjIsIkIiOjMwfX0sIkxpbmVXZWlnaHQiOjAuMCwiTGluZVR5cGUiOjAsIlBhcmVudFN0eWxlIjpudWxsfSwiUGFyZW50U3R5bGUiOm51bGx9LCJNYXJnaW4iOnsiJGlkIjoiMjIzOCIsIlRvcCI6MC4wLCJMZWZ0IjowLjAsIlJpZ2h0IjowLjAsIkJvdHRvbSI6MC4wfSwiUGFkZGluZyI6eyIkaWQiOiIyMjM5IiwiVG9wIjowLjAsIkxlZnQiOjAuMCwiUmlnaHQiOjAuMCwiQm90dG9tIjowLjB9LCJJc1Zpc2libGUiOnRydWUsIldpZHRoIjowLjAsIkhlaWdodCI6MC4wLCJCb3JkZXJTdHlsZSI6eyIkaWQiOiIyMjQwIiwiTGluZUNvbG9yIjpudWxsLCJMaW5lV2VpZ2h0IjowLjAsIkxpbmVUeXBlIjowLCJQYXJlbnRTdHlsZSI6bnVsbH0sIlBhcmVudFN0eWxlIjpudWxsfX1dLCJJZCI6IjFiODFmY2M1LWMzNWItNDJlOC04ZTUzLTQxNmViNDhiM2MwNCIsIkluZGV4IjoyLCJIZWFkZXJUZXh0IjoiQVJJRUwgT3BlcmF0aW9ucyBcclJhbXAgdXAiLCJTdHlsZSI6eyIkaWQiOiIyMjQxIiwiU3R5bGVJZCI6ImIyNGY4MDQ1LWY2OWItNGE0My04MjlmLWE1NjUwM2ZkY2Q2OSIsIkhlYWRlclN0eWxlIjp7IiRpZCI6IjIyNDIiLCJUZXh0SXNWZXJ0aWNhbCI6ZmFsc2UsIlRleHRTdHlsZSI6eyIkaWQiOiIyMjQzIiwiRm9udFNldHRpbmdzIjp7IiRpZCI6IjIyNDQiLCJGb250U2l6ZSI6MTIsIkZvbnROYW1lIjoiQ2FsaWJyaSIsIklzQm9sZCI6dHJ1ZSwiSXNJdGFsaWMiOmZhbHNlLCJJc1VuZGVybGluZWQiOmZhbHNlLCJQYXJlbnRTdHlsZSI6bnVsbH0sIkF1dG9TaXplIjoyLCJGb3JlZ3JvdW5kIjp7IiRpZCI6IjIyNDUiLCJDb2xvciI6eyIkaWQiOiIyMjQ2IiwiQSI6MjU1LCJSIjoyNTUsIkciOjI1NSwiQiI6MjU1fX0sIk1heFdpZHRoIjoxMjcuNDkzMzMzMzMzMzMzMzQsIk1heEhlaWdodCI6IkluZmluaXR5IiwiU21hcnRGb3JlZ3JvdW5kSXNBY3RpdmUiOmZhbHNlLCJIb3Jpem9udGFsQWxpZ25tZW50IjowLCJWZXJ0aWNhbEFsaWdubWVudCI6MCwiU21hcnRGb3JlZ3JvdW5kIjpudWxsLCJCYWNrZ3JvdW5kRmlsbFR5cGUiOjAsIk1hcmdpbiI6eyIkaWQiOiIyMjQ3IiwiVG9wIjowLjAsIkxlZnQiOjAuMCwiUmlnaHQiOjAuMCwiQm90dG9tIjowLjB9LCJQYWRkaW5nIjp7IiRpZCI6IjIyNDgiLCJUb3AiOjAuMCwiTGVmdCI6MC4wLCJSaWdodCI6MC4wLCJCb3R0b20iOjAuMH0sIkJhY2tncm91bmQiOnsiJGlkIjoiMjI0OSIsIkNvbG9yIjp7IiRpZCI6IjIyNTAiLCJBIjowLCJSIjoyNTUsIkciOjI1NSwiQiI6MjU1fX0sIklzVmlzaWJsZSI6dHJ1ZSwiV2lkdGgiOjAuMCwiSGVpZ2h0IjowLjAsIkJvcmRlclN0eWxlIjpudWxsLCJQYXJlbnRTdHlsZSI6bnVsbH0sIlJlY3RhbmdsZVN0eWxlIjp7IiRpZCI6IjIyNTEiLCJNYXJnaW4iOnsiJGlkIjoiMjI1MiIsIlRvcCI6MC4wLCJMZWZ0IjowLjAsIlJpZ2h0IjowLjAsIkJvdHRvbSI6MC4wfSwiUGFkZGluZyI6eyIkaWQiOiIyMjUzIiwiVG9wIjowLjAsIkxlZnQiOjAuMCwiUmlnaHQiOjAuMCwiQm90dG9tIjowLjB9LCJCYWNrZ3JvdW5kIjp7IiRpZCI6IjIyNTQiLCJDb2xvciI6eyIkaWQiOiIyMjU1IiwiQSI6MjU1LCJSIjo0NywiRyI6NTQsIkIiOjE1M319LCJJc1Zpc2libGUiOnRydWUsIldpZHRoIjowLjAsIkhlaWdodCI6MC4wLCJCb3JkZXJTdHlsZSI6eyIkaWQiOiIyMjU2IiwiTGluZUNvbG9yIjp7IiRpZCI6IjIyNTciLCIkdHlwZSI6Ik5MUkUuQ29tbW9uLkRvbS5Tb2xpZENvbG9yQnJ1c2gsIE5MUkUuQ29tbW9uIiwiQ29sb3IiOnsiJGlkIjoiMjI1OCIsIkEiOjI1NSwiUiI6MjU1LCJHIjoyNTUsIkIiOjI1NX19LCJMaW5lV2VpZ2h0IjowLjAsIkxpbmVUeXBlIjowLCJQYXJlbnRTdHlsZSI6bnVsbH0sIlBhcmVudFN0eWxlIjpudWxsfSwiTWFyZ2luIjp7IiRpZCI6IjIyNTkiLCJUb3AiOjAuMCwiTGVmdCI6MC4wLCJSaWdodCI6MC4wLCJCb3R0b20iOjAuMH0sIlBhZGRpbmciOnsiJGlkIjoiMjI2MCIsIlRvcCI6MC4wLCJMZWZ0IjowLjAsIlJpZ2h0IjowLjAsIkJvdHRvbSI6MC4wfSwiQmFja2dyb3VuZCI6bnVsbCwiSXNWaXNpYmxlIjp0cnVlLCJXaWR0aCI6MC4wLCJIZWlnaHQiOjAuMCwiQm9yZGVyU3R5bGUiOm51bGwsIlBhcmVudFN0eWxlIjpudWxsfSwiQmFja2dyb3VuZFN0eWxlIjp7IiRpZCI6IjIyNjEiLCJNYXJnaW4iOnsiJGlkIjoiMjI2MiIsIlRvcCI6MC4wLCJMZWZ0IjowLjAsIlJpZ2h0IjowLjAsIkJvdHRvbSI6MC4wfSwiUGFkZGluZyI6eyIkaWQiOiIyMjYzIiwiVG9wIjowLjAsIkxlZnQiOjAuMCwiUmlnaHQiOjAuMCwiQm90dG9tIjowLjB9LCJCYWNrZ3JvdW5kIjp7IiRpZCI6IjIyNjQiLCJDb2xvciI6eyIkaWQiOiIyMjY1IiwiQSI6NTEsIlIiOjIwMCwiRyI6MjAwLCJCIjoyMDB9fSwiSXNWaXNpYmxlIjp0cnVlLCJXaWR0aCI6MC4wLCJIZWlnaHQiOjAuMCwiQm9yZGVyU3R5bGUiOnsiJGlkIjoiMjI2NiIsIkxpbmVDb2xvciI6eyIkaWQiOiIyMjY3IiwiJHR5cGUiOiJOTFJFLkNvbW1vbi5Eb20uU29saWRDb2xvckJydXNoLCBOTFJFLkNvbW1vbiIsIkNvbG9yIjp7IiRpZCI6IjIyNjgiLCJBIjoyNTUsIlIiOjIzNCwiRyI6MjIsIkIiOjMwfX0sIkxpbmVXZWlnaHQiOjAuMCwiTGluZVR5cGUiOjAsIlBhcmVudFN0eWxlIjpudWxsfSwiUGFyZW50U3R5bGUiOm51bGx9LCJJc0Fib3ZlVGltZWJhbmQiOmZhbHNlLCJTcGFjaW5nIjozLCJEZWZhdWx0U3dpbWxhbmVUYXNrU3R5bGUiOnsiJGlkIjoiMjI2OSIsIiR0eXBlIjoiTkxSRS5Db21tb24uRG9tLlN0eWxlcy5FeHBsaWNpdFNldGFibGVUYXNrU3R5bGUsIE5MUkUuQ29tbW9uIiwiU2hhcGUiOjEsIlNoYXBlVGhpY2tuZXNzIjowLCJEdXJhdGlvbkZvcm1hdCI6MCwiSW5jbHVkZU5vbldvcmtpbmdEYXlzSW5EdXJhdGlvbiI6ZmFsc2UsIlBlcmNlbnRhZ2VDb21wbGV0ZVN0eWxlIjp7IiRpZCI6IjIyNzAiLCJGb250U2V0dGluZ3MiOnsiJGlkIjoiMjI3MSIsIkZvbnRTaXplIjoxMCwiRm9udE5hbWUiOiJDYWxpYnJpIiwiSXNCb2xkIjpmYWxzZSwiSXNJdGFsaWMiOmZhbHNlLCJJc1VuZGVybGluZWQiOmZhbHNlLCJQYXJlbnRTdHlsZSI6bnVsbH0sIkF1dG9TaXplIjowLCJGb3JlZ3JvdW5kIjp7IiRpZCI6IjIyNzIiLCJDb2xvciI6eyIkaWQiOiIyMjcz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IyNzQiLCJUb3AiOjAuMCwiTGVmdCI6MC4wLCJSaWdodCI6MC4wLCJCb3R0b20iOjAuMH0sIlBhZGRpbmciOnsiJGlkIjoiMjI3NSIsIlRvcCI6MC4wLCJMZWZ0IjowLjAsIlJpZ2h0IjowLjAsIkJvdHRvbSI6MC4wfSwiQmFja2dyb3VuZCI6eyIkaWQiOiIyMjc2IiwiQ29sb3IiOnsiJGlkIjoiMjI3NyIsIkEiOjg5LCJSIjowLCJHIjowLCJCIjowfX0sIklzVmlzaWJsZSI6dHJ1ZSwiV2lkdGgiOjAuMCwiSGVpZ2h0IjowLjAsIkJvcmRlclN0eWxlIjp7IiRpZCI6IjIyNzgiLCJMaW5lQ29sb3IiOm51bGwsIkxpbmVXZWlnaHQiOjAuMCwiTGluZVR5cGUiOjAsIlBhcmVudFN0eWxlIjpudWxsfSwiUGFyZW50U3R5bGUiOm51bGx9LCJEdXJhdGlvblN0eWxlIjp7IiRpZCI6IjIyNzkiLCJGb250U2V0dGluZ3MiOnsiJGlkIjoiMjI4MCIsIkZvbnRTaXplIjoxMCwiRm9udE5hbWUiOiJDYWxpYnJpIiwiSXNCb2xkIjpmYWxzZSwiSXNJdGFsaWMiOmZhbHNlLCJJc1VuZGVybGluZWQiOmZhbHNlLCJQYXJlbnRTdHlsZSI6bnVsbH0sIkF1dG9TaXplIjowLCJGb3JlZ3JvdW5kIjp7IiRpZCI6IjIyODEiLCJDb2xvciI6eyIkaWQiOiIyMjgy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jI4MyIsIlRvcCI6MC4wLCJMZWZ0IjowLjAsIlJpZ2h0IjowLjAsIkJvdHRvbSI6MC4wfSwiUGFkZGluZyI6eyIkaWQiOiIyMjg0IiwiVG9wIjowLjAsIkxlZnQiOjAuMCwiUmlnaHQiOjAuMCwiQm90dG9tIjowLjB9LCJCYWNrZ3JvdW5kIjp7IiRpZCI6IjIyODUiLCJDb2xvciI6eyIkaWQiOiIyMjg2IiwiQSI6MjU1LCJSIjoyMzcsIkciOjEyNSwiQiI6NDl9fSwiSXNWaXNpYmxlIjp0cnVlLCJXaWR0aCI6MC4wLCJIZWlnaHQiOjAuMCwiQm9yZGVyU3R5bGUiOnsiJGlkIjoiMjI4NyIsIkxpbmVDb2xvciI6bnVsbCwiTGluZVdlaWdodCI6MC4wLCJMaW5lVHlwZSI6MCwiUGFyZW50U3R5bGUiOm51bGx9LCJQYXJlbnRTdHlsZSI6bnVsbH0sIkhvcml6b250YWxDb25uZWN0b3JTdHlsZSI6eyIkaWQiOiIyMjg4IiwiTGluZUNvbG9yIjp7IiRpZCI6IjIyODkiLCIkdHlwZSI6Ik5MUkUuQ29tbW9uLkRvbS5Tb2xpZENvbG9yQnJ1c2gsIE5MUkUuQ29tbW9uIiwiQ29sb3IiOnsiJGlkIjoiMjI5MCIsIkEiOjI1NSwiUiI6MCwiRyI6MCwiQiI6MH19LCJMaW5lV2VpZ2h0IjowLjAsIkxpbmVUeXBlIjowLCJQYXJlbnRTdHlsZSI6bnVsbH0sIlZlcnRpY2FsQ29ubmVjdG9yU3R5bGUiOnsiJGlkIjoiMjI5MSIsIkxpbmVDb2xvciI6eyIkaWQiOiIyMjkyIiwiJHR5cGUiOiJOTFJFLkNvbW1vbi5Eb20uU29saWRDb2xvckJydXNoLCBOTFJFLkNvbW1vbiIsIkNvbG9yIjp7IiRpZCI6IjIyOTMiLCJBIjoyNTUsIlIiOjAsIkciOjAsIkIiOjB9fSwiTGluZVdlaWdodCI6MC4wLCJMaW5lVHlwZSI6MCwiUGFyZW50U3R5bGUiOm51bGx9LCJNYXJnaW4iOm51bGwsIlN0YXJ0RGF0ZVBvc2l0aW9uIjozLCJFbmREYXRlUG9zaXRpb24iOjMsIkRhdGVJc1Zpc2libGUiOnRydWUsIlRpdGxlUG9zaXRpb24iOjQsIkR1cmF0aW9uUG9zaXRpb24iOjYsIlBlcmNlbnRhZ2VDb21wbGV0ZWRQb3NpdGlvbiI6MiwiU3BhY2luZyI6MywiSXNCZWxvd1RpbWViYW5kIjpmYWxzZSwiUGVyY2VudGFnZUNvbXBsZXRlU2hhcGVPcGFjaXR5IjozNSwiQmFzZWxpbmVTdHlsZSI6eyIkaWQiOiIyMjk0IiwiU2hhcGVTdHlsZSI6eyIkaWQiOiIyMjk1IiwiTWFyZ2luIjp7IiRpZCI6IjIyOTYiLCJUb3AiOjAuMCwiTGVmdCI6MC4wLCJSaWdodCI6MC4wLCJCb3R0b20iOjAuMH0sIlBhZGRpbmciOnsiJGlkIjoiMjI5NyIsIlRvcCI6MC4wLCJMZWZ0IjowLjAsIlJpZ2h0IjowLjAsIkJvdHRvbSI6MC4wfSwiQmFja2dyb3VuZCI6eyIkaWQiOiIyMjk4IiwiQ29sb3IiOnsiJGlkIjoiMjI5OSIsIkEiOjE1MywiUiI6MCwiRyI6MCwiQiI6MH19LCJJc1Zpc2libGUiOnRydWUsIldpZHRoIjowLjAsIkhlaWdodCI6MC4wLCJCb3JkZXJTdHlsZSI6eyIkaWQiOiIyMzAwIiwiTGluZUNvbG9yIjpudWxsLCJMaW5lV2VpZ2h0IjowLjAsIkxpbmVUeXBlIjowLCJQYXJlbnRTdHlsZSI6bnVsbH0sIlBhcmVudFN0eWxlIjpudWxsfSwiTWFyZ2luIjp7IiRpZCI6IjIzMDEiLCJUb3AiOjAuMCwiTGVmdCI6MC4wLCJSaWdodCI6MC4wLCJCb3R0b20iOjAuMH0sIlBhZGRpbmciOnsiJGlkIjoiMjMwMiIsIlRvcCI6MC4wLCJMZWZ0IjowLjAsIlJpZ2h0IjowLjAsIkJvdHRvbSI6MC4wfSwiQmFja2dyb3VuZCI6bnVsbCwiSXNWaXNpYmxlIjp0cnVlLCJXaWR0aCI6MC4wLCJIZWlnaHQiOjAuMCwiQm9yZGVyU3R5bGUiOm51bGwsIlBhcmVudFN0eWxlIjpudWxsfSwiU2hhcGVTdHlsZSI6eyIkaWQiOiIyMzAzIiwiTWFyZ2luIjp7IiRpZCI6IjIzMDQiLCJUb3AiOjAuMCwiTGVmdCI6NC4wLCJSaWdodCI6NC4wLCJCb3R0b20iOjAuMH0sIlBhZGRpbmciOnsiJGlkIjoiMjMwNSIsIlRvcCI6MC4wLCJMZWZ0IjowLjAsIlJpZ2h0IjowLjAsIkJvdHRvbSI6MC4wfSwiQmFja2dyb3VuZCI6eyIkaWQiOiIyMzA2IiwiQ29sb3IiOnsiJGlkIjoiMjMwNyIsIkEiOjI1NSwiUiI6MjUsIkciOjEwNywiQiI6MzZ9fSwiSXNWaXNpYmxlIjp0cnVlLCJXaWR0aCI6MC4wLCJIZWlnaHQiOjEwLjAsIkJvcmRlclN0eWxlIjp7IiRpZCI6IjIzMDgiLCJMaW5lQ29sb3IiOnsiJGlkIjoiMjMwOSIsIiR0eXBlIjoiTkxSRS5Db21tb24uRG9tLlNvbGlkQ29sb3JCcnVzaCwgTkxSRS5Db21tb24iLCJDb2xvciI6eyIkaWQiOiIyMzEwIiwiQSI6MjU1LCJSIjoyMzQsIkciOjIyLCJCIjozMH19LCJMaW5lV2VpZ2h0IjowLjAsIkxpbmVUeXBlIjowLCJQYXJlbnRTdHlsZSI6bnVsbH0sIlBhcmVudFN0eWxlIjpudWxsfSwiVGl0bGVTdHlsZSI6eyIkaWQiOiIyMzExIiwiRm9udFNldHRpbmdzIjp7IiRpZCI6IjIzMTIiLCJGb250U2l6ZSI6MTEsIkZvbnROYW1lIjoiQ2FsaWJyaSIsIklzQm9sZCI6ZmFsc2UsIklzSXRhbGljIjpmYWxzZSwiSXNVbmRlcmxpbmVkIjpmYWxzZSwiUGFyZW50U3R5bGUiOm51bGx9LCJBdXRvU2l6ZSI6MCwiRm9yZWdyb3VuZCI6eyIkaWQiOiIyMzEzIiwiQ29sb3IiOnsiJGlkIjoiMjMxNC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yMzE1IiwiVG9wIjowLjAsIkxlZnQiOjAuMCwiUmlnaHQiOjAuMCwiQm90dG9tIjowLjB9LCJQYWRkaW5nIjp7IiRpZCI6IjIzMTYiLCJUb3AiOjAuMCwiTGVmdCI6MC4wLCJSaWdodCI6MC4wLCJCb3R0b20iOjAuMH0sIkJhY2tncm91bmQiOnsiJGlkIjoiMjMxNyIsIkNvbG9yIjp7IiRpZCI6IjIzMTgiLCJBIjoyNTUsIlIiOjAsIkciOjAsIkIiOjB9fSwiSXNWaXNpYmxlIjp0cnVlLCJXaWR0aCI6MC4wLCJIZWlnaHQiOjAuMCwiQm9yZGVyU3R5bGUiOnsiJGlkIjoiMjMxOSIsIkxpbmVDb2xvciI6bnVsbCwiTGluZVdlaWdodCI6MC4wLCJMaW5lVHlwZSI6MCwiUGFyZW50U3R5bGUiOm51bGx9LCJQYXJlbnRTdHlsZSI6bnVsbH0sIkRhdGVTdHlsZSI6eyIkaWQiOiIyMzIwIiwiRm9udFNldHRpbmdzIjp7IiRpZCI6IjIzMjEiLCJGb250U2l6ZSI6MTAsIkZvbnROYW1lIjoiQ2FsaWJyaSIsIklzQm9sZCI6ZmFsc2UsIklzSXRhbGljIjpmYWxzZSwiSXNVbmRlcmxpbmVkIjpmYWxzZSwiUGFyZW50U3R5bGUiOm51bGx9LCJBdXRvU2l6ZSI6MCwiRm9yZWdyb3VuZCI6eyIkaWQiOiIyMzIyIiwiQ29sb3IiOnsiJGlkIjoiMjMyMy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yMzI0IiwiVG9wIjowLjAsIkxlZnQiOjAuMCwiUmlnaHQiOjAuMCwiQm90dG9tIjowLjB9LCJQYWRkaW5nIjp7IiRpZCI6IjIzMjUiLCJUb3AiOjAuMCwiTGVmdCI6MC4wLCJSaWdodCI6MC4wLCJCb3R0b20iOjAuMH0sIkJhY2tncm91bmQiOnsiJGlkIjoiMjMyNiIsIkNvbG9yIjp7IiRpZCI6IjIzMjciLCJBIjoyNTUsIlIiOjE0LCJHIjo0MCwiQiI6NjV9fSwiSXNWaXNpYmxlIjp0cnVlLCJXaWR0aCI6MC4wLCJIZWlnaHQiOjAuMCwiQm9yZGVyU3R5bGUiOnsiJGlkIjoiMjMyOCIsIkxpbmVDb2xvciI6bnVsbCwiTGluZVdlaWdodCI6MC4wLCJMaW5lVHlwZSI6MCwiUGFyZW50U3R5bGUiOm51bGx9LCJQYXJlbnRTdHlsZSI6bnVsbH0sIkRhdGVGb3JtYXQiOnsiJGlkIjoiMjMy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zMwIiwiRm9ybWF0IjowLCJJc1Zpc2libGUiOmZhbHNlLCJMYXN0S25vd25WaXNpYmlsaXR5U3RhdGUiOmZhbHNlfSwiSXNWaXNpYmxlIjp0cnVlLCJQYXJlbnRTdHlsZSI6bnVsbCwiX2V4cGxpY2l0bHlTZXQiOnsiJGlkIjoiMjMzMS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yMzMyIiwiU2hhcGUiOjEsIkNvbm5lY3Rvck1hcmdpbiI6eyIkaWQiOiIyMzMzIiwiVG9wIjowLjAsIkxlZnQiOjIuMCwiUmlnaHQiOjIuMCwiQm90dG9tIjowLjB9LCJDb25uZWN0b3JTdHlsZSI6eyIkaWQiOiIyMzM0IiwiTGluZUNvbG9yIjp7IiRpZCI6IjIzMzUiLCIkdHlwZSI6Ik5MUkUuQ29tbW9uLkRvbS5Tb2xpZENvbG9yQnJ1c2gsIE5MUkUuQ29tbW9uIiwiQ29sb3IiOnsiJGlkIjoiMjMzNiIsIkEiOjEyNywiUiI6MTMsIkciOjUzLCJCIjoxOH19LCJMaW5lV2VpZ2h0IjoxLjAsIkxpbmVUeXBlIjowLCJQYXJlbnRTdHlsZSI6bnVsbH0sIklzQmVsb3dUaW1lYmFuZCI6ZmFsc2UsIlBvc2l0aW9uT25UYXNrIjoxLCJIaWRlRGF0ZSI6ZmFsc2UsIlNoYXBlU2l6ZSI6MCwiU3BhY2luZyI6MC4wLCJQYWRkaW5nIjp7IiRpZCI6IjIzMzciLCJUb3AiOjUuMCwiTGVmdCI6My4wLCJSaWdodCI6MC4wLCJCb3R0b20iOjIuMH0sIlNoYXBlU3R5bGUiOnsiJGlkIjoiMjMzOCIsIk1hcmdpbiI6eyIkaWQiOiIyMzM5IiwiVG9wIjowLjAsIkxlZnQiOjAuMCwiUmlnaHQiOjAuMCwiQm90dG9tIjowLjB9LCJQYWRkaW5nIjp7IiRpZCI6IjIzNDAiLCJUb3AiOjAuMCwiTGVmdCI6MC4wLCJSaWdodCI6MC4wLCJCb3R0b20iOjAuMH0sIkJhY2tncm91bmQiOnsiJGlkIjoiMjM0MSIsIkNvbG9yIjp7IiRpZCI6IjIzNDIiLCJBIjoyNTUsIlIiOjEzLCJHIjo1MywiQiI6MTh9fSwiSXNWaXNpYmxlIjp0cnVlLCJXaWR0aCI6MTIuMCwiSGVpZ2h0IjoxNC4wLCJCb3JkZXJTdHlsZSI6eyIkaWQiOiIyMzQzIiwiTGluZUNvbG9yIjp7IiRpZCI6IjIzNDQiLCIkdHlwZSI6Ik5MUkUuQ29tbW9uLkRvbS5Tb2xpZENvbG9yQnJ1c2gsIE5MUkUuQ29tbW9uIiwiQ29sb3IiOnsiJGlkIjoiMjM0NSIsIkEiOjI1NSwiUiI6MjU1LCJHIjoyNTUsIkIiOjI1NX19LCJMaW5lV2VpZ2h0IjowLjAsIkxpbmVUeXBlIjowLCJQYXJlbnRTdHlsZSI6bnVsbH0sIlBhcmVudFN0eWxlIjpudWxsfSwiVGl0bGVTdHlsZSI6eyIkaWQiOiIyMzQ2IiwiRm9udFNldHRpbmdzIjp7IiRpZCI6IjIzNDciLCJGb250U2l6ZSI6MTEsIkZvbnROYW1lIjoiQ2FsaWJyaSIsIklzQm9sZCI6ZmFsc2UsIklzSXRhbGljIjpmYWxzZSwiSXNVbmRlcmxpbmVkIjpmYWxzZSwiUGFyZW50U3R5bGUiOm51bGx9LCJBdXRvU2l6ZSI6MCwiRm9yZWdyb3VuZCI6eyIkaWQiOiIyMzQ4IiwiQ29sb3IiOnsiJGlkIjoiMjM0OSIsIkEiOjI1NSwiUiI6MCwiRyI6MCwiQiI6MH19LCJNYXhXaWR0aCI6MjAwLjAsIk1heEhlaWdodCI6IkluZmluaXR5IiwiU21hcnRGb3JlZ3JvdW5kSXNBY3RpdmUiOmZhbHNlLCJIb3Jpem9udGFsQWxpZ25tZW50IjoxLCJWZXJ0aWNhbEFsaWdubWVudCI6MSwiU21hcnRGb3JlZ3JvdW5kIjpudWxsLCJCYWNrZ3JvdW5kRmlsbFR5cGUiOjAsIk1hcmdpbiI6eyIkaWQiOiIyMzUwIiwiVG9wIjowLjAsIkxlZnQiOjAuMCwiUmlnaHQiOjAuMCwiQm90dG9tIjowLjB9LCJQYWRkaW5nIjp7IiRpZCI6IjIzNTEiLCJUb3AiOjAuMCwiTGVmdCI6MC4wLCJSaWdodCI6MC4wLCJCb3R0b20iOjAuMH0sIkJhY2tncm91bmQiOnsiJGlkIjoiMjM1MiIsIkNvbG9yIjp7IiRpZCI6IjIzNTMiLCJBIjoyNTUsIlIiOjAsIkciOjAsIkIiOjB9fSwiSXNWaXNpYmxlIjp0cnVlLCJXaWR0aCI6MC4wLCJIZWlnaHQiOjAuMCwiQm9yZGVyU3R5bGUiOnsiJGlkIjoiMjM1NCIsIkxpbmVDb2xvciI6bnVsbCwiTGluZVdlaWdodCI6MC4wLCJMaW5lVHlwZSI6MCwiUGFyZW50U3R5bGUiOm51bGx9LCJQYXJlbnRTdHlsZSI6bnVsbH0sIkRhdGVTdHlsZSI6eyIkaWQiOiIyMzU1IiwiRm9udFNldHRpbmdzIjp7IiRpZCI6IjIzNTYiLCJGb250U2l6ZSI6MTAsIkZvbnROYW1lIjoiQ2FsaWJyaSIsIklzQm9sZCI6ZmFsc2UsIklzSXRhbGljIjpmYWxzZSwiSXNVbmRlcmxpbmVkIjpmYWxzZSwiUGFyZW50U3R5bGUiOm51bGx9LCJBdXRvU2l6ZSI6MCwiRm9yZWdyb3VuZCI6eyIkaWQiOiIyMzU3IiwiQ29sb3IiOnsiJGlkIjoiMjM1OC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yMzU5IiwiVG9wIjowLjAsIkxlZnQiOjAuMCwiUmlnaHQiOjAuMCwiQm90dG9tIjowLjB9LCJQYWRkaW5nIjp7IiRpZCI6IjIzNjAiLCJUb3AiOjAuMCwiTGVmdCI6MC4wLCJSaWdodCI6MC4wLCJCb3R0b20iOjAuMH0sIkJhY2tncm91bmQiOnsiJGlkIjoiMjM2MSIsIkNvbG9yIjp7IiRpZCI6IjIzNjIiLCJBIjoyNTUsIlIiOjE0LCJHIjo0MCwiQiI6NjV9fSwiSXNWaXNpYmxlIjp0cnVlLCJXaWR0aCI6MC4wLCJIZWlnaHQiOjAuMCwiQm9yZGVyU3R5bGUiOnsiJGlkIjoiMjM2MyIsIkxpbmVDb2xvciI6bnVsbCwiTGluZVdlaWdodCI6MC4wLCJMaW5lVHlwZSI6MCwiUGFyZW50U3R5bGUiOm51bGx9LCJQYXJlbnRTdHlsZSI6bnVsbH0sIkRhdGVGb3JtYXQiOnsiJGlkIjoiMjM2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zY1IiwiRm9ybWF0IjowLCJJc1Zpc2libGUiOmZhbHNlLCJMYXN0S25vd25WaXNpYmlsaXR5U3RhdGUiOmZhbHNlfSwiSXNWaXNpYmxlIjpmYWxzZSwiUGFyZW50U3R5bGUiOm51bGx9LCJEZWZhdWx0U3dpbWxhbmVNaWxlc3RvbmVTdHlsZSI6eyIkaWQiOiIyMzY2IiwiVGl0bGVQb3NpdGlvbiI6IkxlZnQiLCJEYXRlUG9zaXRpb24iOiJSaWdodCIsIlNoYXBlVHlwZSI6MSwiU2hhcGVTaXplIjowLCJTcGFjaW5nIjo1LCJTaGFwZVN0eWxlIjp7IiRpZCI6IjIzNjciLCJNYXJnaW4iOnsiJGlkIjoiMjM2OCIsIlRvcCI6MC4wLCJMZWZ0IjowLjAsIlJpZ2h0IjowLjAsIkJvdHRvbSI6MC4wfSwiUGFkZGluZyI6eyIkaWQiOiIyMzY5IiwiVG9wIjowLjAsIkxlZnQiOjAuMCwiUmlnaHQiOjAuMCwiQm90dG9tIjowLjB9LCJCYWNrZ3JvdW5kIjp7IiRpZCI6IjIzNzAiLCJDb2xvciI6eyIkaWQiOiIyMzcxIiwiQSI6MjU1LCJSIjoyNSwiRyI6MTA3LCJCIjozNn19LCJJc1Zpc2libGUiOnRydWUsIldpZHRoIjoxMi4wLCJIZWlnaHQiOjE0LjAsIkJvcmRlclN0eWxlIjp7IiRpZCI6IjIzNzIiLCJMaW5lQ29sb3IiOnsiJGlkIjoiMjM3MyIsIiR0eXBlIjoiTkxSRS5Db21tb24uRG9tLlNvbGlkQ29sb3JCcnVzaCwgTkxSRS5Db21tb24iLCJDb2xvciI6eyIkaWQiOiIyMzc0IiwiQSI6MjU1LCJSIjoyMzQsIkciOjIyLCJCIjozMH19LCJMaW5lV2VpZ2h0IjowLjAsIkxpbmVUeXBlIjowLCJQYXJlbnRTdHlsZSI6bnVsbH0sIlBhcmVudFN0eWxlIjpudWxsfSwiVGl0bGVTdHlsZSI6eyIkaWQiOiIyMzc1IiwiRm9udFNldHRpbmdzIjp7IiRpZCI6IjIzNzYiLCJGb250U2l6ZSI6MTEsIkZvbnROYW1lIjoiQ2FsaWJyaSIsIklzQm9sZCI6ZmFsc2UsIklzSXRhbGljIjpmYWxzZSwiSXNVbmRlcmxpbmVkIjpmYWxzZSwiUGFyZW50U3R5bGUiOm51bGx9LCJBdXRvU2l6ZSI6MCwiRm9yZWdyb3VuZCI6eyIkaWQiOiIyMzc3IiwiQ29sb3IiOnsiJGlkIjoiMjM3OC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yMzc5IiwiVG9wIjowLjAsIkxlZnQiOjAuMCwiUmlnaHQiOjAuMCwiQm90dG9tIjowLjB9LCJQYWRkaW5nIjp7IiRpZCI6IjIzODAiLCJUb3AiOjAuMCwiTGVmdCI6MC4wLCJSaWdodCI6MC4wLCJCb3R0b20iOjAuMH0sIkJhY2tncm91bmQiOnsiJGlkIjoiMjM4MSIsIkNvbG9yIjp7IiRpZCI6IjIzODIiLCJBIjoyNTUsIlIiOjAsIkciOjAsIkIiOjB9fSwiSXNWaXNpYmxlIjp0cnVlLCJXaWR0aCI6MC4wLCJIZWlnaHQiOjAuMCwiQm9yZGVyU3R5bGUiOnsiJGlkIjoiMjM4MyIsIkxpbmVDb2xvciI6bnVsbCwiTGluZVdlaWdodCI6MC4wLCJMaW5lVHlwZSI6MCwiUGFyZW50U3R5bGUiOm51bGx9LCJQYXJlbnRTdHlsZSI6bnVsbH0sIkRhdGVTdHlsZSI6eyIkaWQiOiIyMzg0IiwiRm9udFNldHRpbmdzIjp7IiRpZCI6IjIzODUiLCJGb250U2l6ZSI6MTAsIkZvbnROYW1lIjoiQ2FsaWJyaSIsIklzQm9sZCI6ZmFsc2UsIklzSXRhbGljIjpmYWxzZSwiSXNVbmRlcmxpbmVkIjpmYWxzZSwiUGFyZW50U3R5bGUiOm51bGx9LCJBdXRvU2l6ZSI6MCwiRm9yZWdyb3VuZCI6eyIkaWQiOiIyMzg2IiwiQ29sb3IiOnsiJGlkIjoiMjM4Ny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yMzg4IiwiVG9wIjowLjAsIkxlZnQiOjAuMCwiUmlnaHQiOjAuMCwiQm90dG9tIjowLjB9LCJQYWRkaW5nIjp7IiRpZCI6IjIzODkiLCJUb3AiOjAuMCwiTGVmdCI6MC4wLCJSaWdodCI6MC4wLCJCb3R0b20iOjAuMH0sIkJhY2tncm91bmQiOnsiJGlkIjoiMjM5MCIsIkNvbG9yIjp7IiRpZCI6IjIzOTEiLCJBIjoyNTUsIlIiOjE0LCJHIjo0MCwiQiI6NjV9fSwiSXNWaXNpYmxlIjp0cnVlLCJXaWR0aCI6MC4wLCJIZWlnaHQiOjAuMCwiQm9yZGVyU3R5bGUiOnsiJGlkIjoiMjM5MiIsIkxpbmVDb2xvciI6bnVsbCwiTGluZVdlaWdodCI6MC4wLCJMaW5lVHlwZSI6MCwiUGFyZW50U3R5bGUiOm51bGx9LCJQYXJlbnRTdHlsZSI6bnVsbH0sIkRhdGVGb3JtYXQiOnsiJGlkIjoiMjM5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zk0IiwiRm9ybWF0IjowLCJJc1Zpc2libGUiOmZhbHNlLCJMYXN0S25vd25WaXNpYmlsaXR5U3RhdGUiOmZhbHNlfSwiSXNWaXNpYmxlIjp0cnVlLCJQYXJlbnRTdHlsZSI6bnVsbH0sIkRlZmF1bHRTd2ltbGFuZUFjdGl2aXR5U3R5bGUiOnsiJGlkIjoiMjM5NSIsIkhlYWRlclN0eWxlIjp7IiRpZCI6IjIzOTYiLCJUZXh0U3R5bGUiOnsiJGlkIjoiMjM5NyIsIkZvbnRTZXR0aW5ncyI6eyIkaWQiOiIyMzk4IiwiRm9udFNpemUiOjExLCJGb250TmFtZSI6IkNhbGlicmkiLCJJc0JvbGQiOmZhbHNlLCJJc0l0YWxpYyI6ZmFsc2UsIklzVW5kZXJsaW5lZCI6ZmFsc2UsIlBhcmVudFN0eWxlIjpudWxsfSwiQXV0b1NpemUiOjIsIkZvcmVncm91bmQiOnsiJGlkIjoiMjM5OSIsIkNvbG9yIjp7IiRpZCI6IjI0MD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yNDAxIiwiVG9wIjowLjAsIkxlZnQiOjAuMCwiUmlnaHQiOjAuMCwiQm90dG9tIjowLjB9LCJQYWRkaW5nIjp7IiRpZCI6IjI0MDIiLCJUb3AiOjAuMCwiTGVmdCI6MC4wLCJSaWdodCI6MC4wLCJCb3R0b20iOjAuMH0sIkJhY2tncm91bmQiOnsiJGlkIjoiMjQwMyIsIkNvbG9yIjp7IiRpZCI6IjI0MDQiLCJBIjoyNTUsIlIiOjAsIkciOjAsIkIiOjB9fSwiSXNWaXNpYmxlIjp0cnVlLCJXaWR0aCI6MC4wLCJIZWlnaHQiOjAuMCwiQm9yZGVyU3R5bGUiOm51bGwsIlBhcmVudFN0eWxlIjpudWxsfSwiUmVjdGFuZ2xlU3R5bGUiOnsiJGlkIjoiMjQwNSIsIk1hcmdpbiI6eyIkaWQiOiIyNDA2IiwiVG9wIjowLjAsIkxlZnQiOjAuMCwiUmlnaHQiOjAuMCwiQm90dG9tIjowLjB9LCJQYWRkaW5nIjp7IiRpZCI6IjI0MDciLCJUb3AiOjAuMCwiTGVmdCI6MC4wLCJSaWdodCI6MC4wLCJCb3R0b20iOjAuMH0sIkJhY2tncm91bmQiOnsiJGlkIjoiMjQwOCIsIkNvbG9yIjp7IiRpZCI6IjI0MDkiLCJBIjo2MywiUiI6MjUsIkciOjEwNywiQiI6MzZ9fSwiSXNWaXNpYmxlIjp0cnVlLCJXaWR0aCI6MC4wLCJIZWlnaHQiOjAuMCwiQm9yZGVyU3R5bGUiOnsiJGlkIjoiMjQxMCIsIkxpbmVDb2xvciI6eyIkaWQiOiIyNDExIiwiJHR5cGUiOiJOTFJFLkNvbW1vbi5Eb20uU29saWRDb2xvckJydXNoLCBOTFJFLkNvbW1vbiIsIkNvbG9yIjp7IiRpZCI6IjI0MTIiLCJBIjoyNTUsIlIiOjI1NSwiRyI6MjU1LCJCIjoyNTV9fSwiTGluZVdlaWdodCI6MC4wLCJMaW5lVHlwZSI6MCwiUGFyZW50U3R5bGUiOm51bGx9LCJQYXJlbnRTdHlsZSI6bnVsbH0sIk1hcmdpbiI6eyIkaWQiOiIyNDEzIiwiVG9wIjowLjAsIkxlZnQiOjAuMCwiUmlnaHQiOjAuMCwiQm90dG9tIjowLjB9LCJQYWRkaW5nIjp7IiRpZCI6IjI0MTQiLCJUb3AiOjAuMCwiTGVmdCI6MC4wLCJSaWdodCI6MC4wLCJCb3R0b20iOjAuMH0sIkJhY2tncm91bmQiOm51bGwsIklzVmlzaWJsZSI6dHJ1ZSwiV2lkdGgiOjAuMCwiSGVpZ2h0IjowLjAsIkJvcmRlclN0eWxlIjpudWxsLCJQYXJlbnRTdHlsZSI6bnVsbH0sIkJhY2tncm91bmRTdHlsZSI6eyIkaWQiOiIyNDE1IiwiTWFyZ2luIjp7IiRpZCI6IjI0MTYiLCJUb3AiOjAuMCwiTGVmdCI6MC4wLCJSaWdodCI6MC4wLCJCb3R0b20iOjAuMH0sIlBhZGRpbmciOnsiJGlkIjoiMjQxNyIsIlRvcCI6MC4wLCJMZWZ0IjowLjAsIlJpZ2h0IjowLjAsIkJvdHRvbSI6MC4wfSwiQmFja2dyb3VuZCI6eyIkaWQiOiIyNDE4IiwiQ29sb3IiOnsiJGlkIjoiMjQxOSIsIkEiOjUxLCJSIjoyMDAsIkciOjIwMCwiQiI6MjAwfX0sIklzVmlzaWJsZSI6dHJ1ZSwiV2lkdGgiOjAuMCwiSGVpZ2h0IjowLjAsIkJvcmRlclN0eWxlIjp7IiRpZCI6IjI0MjAiLCJMaW5lQ29sb3IiOnsiJGlkIjoiMjQyMSIsIiR0eXBlIjoiTkxSRS5Db21tb24uRG9tLlNvbGlkQ29sb3JCcnVzaCwgTkxSRS5Db21tb24iLCJDb2xvciI6eyIkaWQiOiIyNDIyIiwiQSI6MjU1LCJSIjoyMzQsIkciOjIyLCJCIjozMH19LCJMaW5lV2VpZ2h0IjowLjAsIkxpbmVUeXBlIjowLCJQYXJlbnRTdHlsZSI6bnVsbH0sIlBhcmVudFN0eWxlIjpudWxsfSwiTWFyZ2luIjp7IiRpZCI6IjI0MjMiLCJUb3AiOjAuMCwiTGVmdCI6MC4wLCJSaWdodCI6MC4wLCJCb3R0b20iOjAuMH0sIlBhZGRpbmciOnsiJGlkIjoiMjQyNCIsIlRvcCI6MC4wLCJMZWZ0IjowLjAsIlJpZ2h0IjowLjAsIkJvdHRvbSI6MC4wfSwiSXNWaXNpYmxlIjp0cnVlLCJXaWR0aCI6MC4wLCJIZWlnaHQiOjAuMCwiQm9yZGVyU3R5bGUiOnsiJGlkIjoiMjQyNSIsIkxpbmVDb2xvciI6bnVsbCwiTGluZVdlaWdodCI6MC4wLCJMaW5lVHlwZSI6MCwiUGFyZW50U3R5bGUiOm51bGx9LCJQYXJlbnRTdHlsZSI6bnVsbH0sIk1hcmdpbiI6eyIkaWQiOiIyNDI2IiwiVG9wIjowLjAsIkxlZnQiOjAuMCwiUmlnaHQiOjAuMCwiQm90dG9tIjowLjB9LCJQYWRkaW5nIjp7IiRpZCI6IjI0MjciLCJUb3AiOjAuMCwiTGVmdCI6MC4wLCJSaWdodCI6MC4wLCJCb3R0b20iOjAuMH0sIklzVmlzaWJsZSI6dHJ1ZSwiV2lkdGgiOjAuMCwiSGVpZ2h0IjowLjAsIkJvcmRlclN0eWxlIjp7IiRpZCI6IjI0MjgiLCJMaW5lQ29sb3IiOm51bGwsIkxpbmVXZWlnaHQiOjAuMCwiTGluZVR5cGUiOjAsIlBhcmVudFN0eWxlIjpudWxsfSwiUGFyZW50U3R5bGUiOm51bGx9fV0sIkhhc0Jhc2VsaW5lcyI6ZmFsc2UsIkN1bHR1cmVJbmZvTmFtZSI6ImVuLVVTIiwiU3R5bGVOYW1lIjpudWxsLCJWZXJzaW9uIjp7IiRpZCI6IjI0MjkiLCJWZXJzaW9uIjoiNS4zLjAiLCJPcmlnaW5hbEFzc2VtYmx5VmVyc2lvbiI6bnVsbCwiRWRpdGlvbiI6bnVsbCwiTGFzdFNhdmVkRWRpdGlvbiI6MywiSXNQbHVzRWRpdGlvbiI6ZmFsc2UsIklzUHJvRWRpdGlvbiI6ZmFsc2V9LCJFZmZlY3QiOjAsIlN0eWxlIjp7IiRpZCI6IjI0MzAiLCJEZWZhdWx0RGVwZW5kZW5jeVN0eWxlIjp7IiRpZCI6IjI0MzEiLCJMaW5lU3R5bGUiOnsiJGlkIjoiMjQzMiIsIkxpbmVDb2xvciI6eyIkaWQiOiIyNDMzIiwiJHR5cGUiOiJOTFJFLkNvbW1vbi5Eb20uU29saWRDb2xvckJydXNoLCBOTFJFLkNvbW1vbiIsIkNvbG9yIjp7IiRpZCI6IjI0MzQiLCJBIjoyNTUsIlIiOjAsIkciOjAsIkIiOjB9fSwiTGluZVdlaWdodCI6MS4wLCJMaW5lVHlwZSI6MCwiUGFyZW50U3R5bGUiOm51bGx9LCJFbmRBcnJvd2hlYWRMaW5lU3R5bGUiOnsiJGlkIjoiMjQzNSIsIktpbmQiOjEsIldpZHRoIjoxLCJMZW5ndGgiOjAsIlBhcmVudFN0eWxlIjpudWxsfSwiQnJpbmdUb0Zyb250IjpmYWxzZSwiRWxib3dSYWRpdXMiOjMuMCwiTWFyZ2luIjp7IiRpZCI6IjI0MzYiLCJUb3AiOjAuMCwiTGVmdCI6MC4wLCJSaWdodCI6MC4wLCJCb3R0b20iOjAuMH0sIlBhZGRpbmciOnsiJGlkIjoiMjQzNyIsIlRvcCI6MC4wLCJMZWZ0IjowLjAsIlJpZ2h0IjowLjAsIkJvdHRvbSI6MC4wfSwiQmFja2dyb3VuZCI6bnVsbCwiSXNWaXNpYmxlIjp0cnVlLCJXaWR0aCI6MC4wLCJIZWlnaHQiOjAuMCwiQm9yZGVyU3R5bGUiOm51bGwsIlBhcmVudFN0eWxlIjpudWxsfSwiQ3JpdGljYWxQYXRoU3R5bGUiOnsiJGlkIjoiMjQzOCIsIkNyaXRpY2FsUGF0aFN0eWxlT3B0aW9ucyI6MzAsIkxpbmVTdHlsZSI6eyIkaWQiOiIyNDM5IiwiTGluZUNvbG9yIjp7IiRpZCI6IjI0NDAiLCIkdHlwZSI6Ik5MUkUuQ29tbW9uLkRvbS5Tb2xpZENvbG9yQnJ1c2gsIE5MUkUuQ29tbW9uIiwiQ29sb3IiOnsiJGlkIjoiMjQ0MSIsIkEiOjI1NSwiUiI6MjIyLCJHIjo1MCwiQiI6NTB9fSwiTGluZVdlaWdodCI6MS4wLCJMaW5lVHlwZSI6MCwiUGFyZW50U3R5bGUiOm51bGx9LCJUaXRsZUZvcmVncm91bmQiOnsiJGlkIjoiMjQ0MiIsIkNvbG9yIjp7IiRpZCI6IjI0NDMiLCJBIjoyNTUsIlIiOjE3NiwiRyI6MTksIkIiOjI1fX0sIlNoYXBlc0JhY2tncm91bmQiOnsiJGlkIjoiMjQ0NCIsIkNvbG9yIjp7IiRpZCI6IjI0NDUiLCJBIjoyNTUsIlIiOjI1MywiRyI6MjAzLCJCIjoyMDh9fSwiU2hhcGVzQm9yZGVyU3R5bGUiOnsiJGlkIjoiMjQ0NiIsIkxpbmVDb2xvciI6eyIkaWQiOiIyNDQ3IiwiJHR5cGUiOiJOTFJFLkNvbW1vbi5Eb20uU29saWRDb2xvckJydXNoLCBOTFJFLkNvbW1vbiIsIkNvbG9yIjp7IiRpZCI6IjI0NDgiLCJBIjoyNTUsIlIiOjIzNCwiRyI6MjIsIkIiOjMwfX0sIkxpbmVXZWlnaHQiOjIuMCwiTGluZVR5cGUiOjAsIlBhcmVudFN0eWxlIjpudWxsfSwiTWFyZ2luIjp7IiRpZCI6IjI0NDkiLCJUb3AiOjAuMCwiTGVmdCI6MC4wLCJSaWdodCI6MC4wLCJCb3R0b20iOjAuMH0sIlBhZGRpbmciOnsiJGlkIjoiMjQ1MCIsIlRvcCI6MC4wLCJMZWZ0IjowLjAsIlJpZ2h0IjowLjAsIkJvdHRvbSI6MC4wfSwiQmFja2dyb3VuZCI6bnVsbCwiSXNWaXNpYmxlIjpmYWxzZSwiV2lkdGgiOjAuMCwiSGVpZ2h0IjowLjAsIkJvcmRlclN0eWxlIjp7IiRpZCI6IjI0NTEiLCJMaW5lQ29sb3IiOm51bGwsIkxpbmVXZWlnaHQiOjAuMCwiTGluZVR5cGUiOjAsIlBhcmVudFN0eWxlIjpudWxsfSwiUGFyZW50U3R5bGUiOm51bGx9LCJQYW5lbHNTcGFjaW5nRGVmaW5pdGlvbiI6eyIkaWQiOiIyNDUyIiwiU3BhY2luZ0Fib3ZlVGltZWJhbmQiOjMsIlNwYWNpbmdCZWxvd1RpbWViYW5kIjozLCJTcGFjaW5nQWJvdmVCZXR3ZWVuU3dpbWxhbmVzQW5kVGFza3MiOjUsIlNwYWNpbmdCZWxvd0JldHdlZW5Td2ltbGFuZXNBbmRUYXNrcyI6NX0sIlRpbWViYW5kU3R5bGUiOnsiJGlkIjoiMjQ1MyIsIlNjYWxlTWFya2luZyI6MCwiU2hhcGUiOjAsIlNoYXBlU3R5bGUiOnsiJGlkIjoiMjQ1NCIsIk1hcmdpbiI6eyIkaWQiOiIyNDU1IiwiVG9wIjowLjAsIkxlZnQiOjEwLjAsIlJpZ2h0IjoxMC4wLCJCb3R0b20iOjAuMH0sIlBhZGRpbmciOnsiJGlkIjoiMjQ1NiIsIlRvcCI6MC4wLCJMZWZ0IjowLjAsIlJpZ2h0IjowLjAsIkJvdHRvbSI6MC4wfSwiQmFja2dyb3VuZCI6eyIkaWQiOiIyNDU3IiwiQ29sb3IiOnsiJGlkIjoiMjQ1OCIsIkEiOjI1NSwiUiI6MTE1LCJHIjoxMTUsIkIiOjExNX19LCJJc1Zpc2libGUiOnRydWUsIldpZHRoIjowLjAsIkhlaWdodCI6MTQuMzk5OTk5NjE4NTMwMjczLCJCb3JkZXJTdHlsZSI6eyIkaWQiOiIyNDU5IiwiTGluZUNvbG9yIjp7IiRpZCI6IjI0NjAiLCIkdHlwZSI6Ik5MUkUuQ29tbW9uLkRvbS5Tb2xpZENvbG9yQnJ1c2gsIE5MUkUuQ29tbW9uIiwiQ29sb3IiOnsiJGlkIjoiMjQ2MSIsIkEiOjI1NSwiUiI6MjU1LCJHIjowLCJCIjowfX0sIkxpbmVXZWlnaHQiOjAuMCwiTGluZVR5cGUiOjAsIlBhcmVudFN0eWxlIjpudWxsfSwiUGFyZW50U3R5bGUiOm51bGx9LCJNaWRkbGVUaWVyU2hhcGVTdHlsZSI6eyIkaWQiOiIyNDYyIiwiTWFyZ2luIjp7IiRpZCI6IjI0NjMiLCJUb3AiOjAuMCwiTGVmdCI6MTAuMCwiUmlnaHQiOjEwLjAsIkJvdHRvbSI6MC4wfSwiUGFkZGluZyI6eyIkaWQiOiIyNDY0IiwiVG9wIjowLjAsIkxlZnQiOjAuMCwiUmlnaHQiOjAuMCwiQm90dG9tIjowLjB9LCJCYWNrZ3JvdW5kIjp7IiRpZCI6IjI0NjUiLCJDb2xvciI6eyIkaWQiOiIyNDY2IiwiQSI6MjU1LCJSIjoxMTUsIkciOjExNSwiQiI6MTE1fX0sIklzVmlzaWJsZSI6dHJ1ZSwiV2lkdGgiOjAuMCwiSGVpZ2h0IjoxNC4zOTk5OTk2MTg1MzAyNzMsIkJvcmRlclN0eWxlIjp7IiRpZCI6IjI0NjciLCJMaW5lQ29sb3IiOnsiJHJlZiI6IjI0NjAifSwiTGluZVdlaWdodCI6MC4wLCJMaW5lVHlwZSI6MCwiUGFyZW50U3R5bGUiOm51bGx9LCJQYXJlbnRTdHlsZSI6bnVsbH0sIkJvdHRvbVRpZXJTaGFwZVN0eWxlIjp7IiRpZCI6IjI0NjgiLCJNYXJnaW4iOnsiJGlkIjoiMjQ2OSIsIlRvcCI6MC4wLCJMZWZ0IjoxMC4wLCJSaWdodCI6MTAuMCwiQm90dG9tIjowLjB9LCJQYWRkaW5nIjp7IiRpZCI6IjI0NzAiLCJUb3AiOjAuMCwiTGVmdCI6MC4wLCJSaWdodCI6MC4wLCJCb3R0b20iOjAuMH0sIkJhY2tncm91bmQiOnsiJGlkIjoiMjQ3MSIsIkNvbG9yIjp7IiRpZCI6IjI0NzIiLCJBIjoyNTUsIlIiOjE0LCJHIjo0MCwiQiI6NjV9fSwiSXNWaXNpYmxlIjp0cnVlLCJXaWR0aCI6MC4wLCJIZWlnaHQiOjE0LjM5OTk5OTYxODUzMDI3MywiQm9yZGVyU3R5bGUiOnsiJGlkIjoiMjQ3MyIsIkxpbmVDb2xvciI6eyIkcmVmIjoiMjQ2MCJ9LCJMaW5lV2VpZ2h0IjowLjAsIkxpbmVUeXBlIjowLCJQYXJlbnRTdHlsZSI6bnVsbH0sIlBhcmVudFN0eWxlIjpudWxsfSwiUmlnaHRFbmRDYXBzU3R5bGUiOnsiJGlkIjoiMjQ3NCIsIkZvbnRTZXR0aW5ncyI6eyIkaWQiOiIyNDc1IiwiRm9udFNpemUiOjE4LCJGb250TmFtZSI6IkNhbGlicmkiLCJJc0JvbGQiOnRydWUsIklzSXRhbGljIjpmYWxzZSwiSXNVbmRlcmxpbmVkIjpmYWxzZSwiUGFyZW50U3R5bGUiOm51bGx9LCJBdXRvU2l6ZSI6MCwiRm9yZWdyb3VuZCI6eyIkaWQiOiIyNDc2IiwiQ29sb3IiOnsiJGlkIjoiMjQ3NyIsIkEiOjI1NSwiUiI6MjMzLCJHIjoxMTMsIkIiOjUwfX0sIk1heFdpZHRoIjoyMDAuMCwiTWF4SGVpZ2h0IjoiSW5maW5pdHkiLCJTbWFydEZvcmVncm91bmRJc0FjdGl2ZSI6ZmFsc2UsIkhvcml6b250YWxBbGlnbm1lbnQiOjAsIlZlcnRpY2FsQWxpZ25tZW50IjoxLCJTbWFydEZvcmVncm91bmQiOm51bGwsIkJhY2tncm91bmRGaWxsVHlwZSI6MCwiTWFyZ2luIjp7IiRpZCI6IjI0NzgiLCJUb3AiOjAuMCwiTGVmdCI6MC4wLCJSaWdodCI6MjAuMCwiQm90dG9tIjowLjB9LCJQYWRkaW5nIjp7IiRpZCI6IjI0NzkiLCJUb3AiOjAuMCwiTGVmdCI6MC4wLCJSaWdodCI6MC4wLCJCb3R0b20iOjAuMH0sIkJhY2tncm91bmQiOnsiJGlkIjoiMjQ4MCIsIkNvbG9yIjp7IiRpZCI6IjI0ODEiLCJBIjoyNTUsIlIiOjIzMywiRyI6MTEzLCJCIjo1MH19LCJJc1Zpc2libGUiOmZhbHNlLCJXaWR0aCI6MC4wLCJIZWlnaHQiOjAuMCwiQm9yZGVyU3R5bGUiOnsiJGlkIjoiMjQ4MiIsIkxpbmVDb2xvciI6bnVsbCwiTGluZVdlaWdodCI6MC4wLCJMaW5lVHlwZSI6MCwiUGFyZW50U3R5bGUiOm51bGx9LCJQYXJlbnRTdHlsZSI6bnVsbH0sIkxlZnRFbmRDYXBzU3R5bGUiOnsiJGlkIjoiMjQ4MyIsIkZvbnRTZXR0aW5ncyI6eyIkaWQiOiIyNDg0IiwiRm9udFNpemUiOjE4LCJGb250TmFtZSI6IkNhbGlicmkiLCJJc0JvbGQiOnRydWUsIklzSXRhbGljIjpmYWxzZSwiSXNVbmRlcmxpbmVkIjpmYWxzZSwiUGFyZW50U3R5bGUiOm51bGx9LCJBdXRvU2l6ZSI6MCwiRm9yZWdyb3VuZCI6eyIkaWQiOiIyNDg1IiwiQ29sb3IiOnsiJGlkIjoiMjQ4Ni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I0ODciLCJUb3AiOjAuMCwiTGVmdCI6OTYuMCwiUmlnaHQiOjAuMCwiQm90dG9tIjowLjB9LCJQYWRkaW5nIjp7IiRpZCI6IjI0ODgiLCJUb3AiOjAuMCwiTGVmdCI6MC4wLCJSaWdodCI6MC4wLCJCb3R0b20iOjAuMH0sIkJhY2tncm91bmQiOnsiJGlkIjoiMjQ4OSIsIkNvbG9yIjp7IiRpZCI6IjI0OTAiLCJBIjoyNTUsIlIiOjIzNywiRyI6MTI1LCJCIjo0OX19LCJJc1Zpc2libGUiOmZhbHNlLCJXaWR0aCI6MC4wLCJIZWlnaHQiOjAuMCwiQm9yZGVyU3R5bGUiOnsiJGlkIjoiMjQ5MSIsIkxpbmVDb2xvciI6bnVsbCwiTGluZVdlaWdodCI6MC4wLCJMaW5lVHlwZSI6MCwiUGFyZW50U3R5bGUiOm51bGx9LCJQYXJlbnRTdHlsZSI6bnVsbH0sIlRvZGF5VGV4dFN0eWxlIjp7IiRpZCI6IjI0OTIiLCJGb250U2V0dGluZ3MiOnsiJGlkIjoiMjQ5MyIsIkZvbnRTaXplIjoxMiwiRm9udE5hbWUiOiJDYWxpYnJpIiwiSXNCb2xkIjpmYWxzZSwiSXNJdGFsaWMiOmZhbHNlLCJJc1VuZGVybGluZWQiOmZhbHNlLCJQYXJlbnRTdHlsZSI6bnVsbH0sIkF1dG9TaXplIjowLCJGb3JlZ3JvdW5kIjp7IiRpZCI6IjI0OTQiLCJDb2xvciI6eyIkaWQiOiIyNDk1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I0OTYiLCJUb3AiOjAuMCwiTGVmdCI6MC4wLCJSaWdodCI6MC4wLCJCb3R0b20iOjAuMH0sIlBhZGRpbmciOnsiJGlkIjoiMjQ5NyIsIlRvcCI6MC4wLCJMZWZ0IjowLjAsIlJpZ2h0IjowLjAsIkJvdHRvbSI6MC4wfSwiQmFja2dyb3VuZCI6eyIkaWQiOiIyNDk4IiwiQ29sb3IiOnsiJGlkIjoiMjQ5OSIsIkEiOjI1NSwiUiI6MCwiRyI6MCwiQiI6MH19LCJJc1Zpc2libGUiOnRydWUsIldpZHRoIjowLjAsIkhlaWdodCI6MC4wLCJCb3JkZXJTdHlsZSI6eyIkaWQiOiIyNTAwIiwiTGluZUNvbG9yIjpudWxsLCJMaW5lV2VpZ2h0IjowLjAsIkxpbmVUeXBlIjowLCJQYXJlbnRTdHlsZSI6bnVsbH0sIlBhcmVudFN0eWxlIjpudWxsfSwiVG9kYXlNYXJrZXJTdHlsZSI6eyIkaWQiOiIyNTAxIiwiTWFyZ2luIjp7IiRpZCI6IjI1MDIiLCJUb3AiOjAuMCwiTGVmdCI6MC4wLCJSaWdodCI6MC4wLCJCb3R0b20iOjAuMH0sIlBhZGRpbmciOnsiJGlkIjoiMjUwMyIsIlRvcCI6MC4wLCJMZWZ0IjowLjAsIlJpZ2h0IjowLjAsIkJvdHRvbSI6MC4wfSwiQmFja2dyb3VuZCI6eyIkaWQiOiIyNTA0IiwiQ29sb3IiOnsiJGlkIjoiMjUwNSIsIkEiOjI1NSwiUiI6MjU1LCJHIjowLCJCIjowfX0sIklzVmlzaWJsZSI6dHJ1ZSwiV2lkdGgiOjAuMCwiSGVpZ2h0IjowLjAsIkJvcmRlclN0eWxlIjpudWxsLCJQYXJlbnRTdHlsZSI6bnVsbH0sIlNjYWxlU3R5bGUiOnsiJGlkIjoiMjUwNiIsIlNoYXBlIjowLCJTaG93U2VnbWVudFNlcGFyYXRvcnMiOnRydWUsIlNlZ21lbnRTZXBhcmF0b3JPcGFjaXR5IjozMCwiSGFzQmVlblZpc2libGVCZWZvcmUiOmZhbHNlLCJGb250U2V0dGluZ3MiOnsiJGlkIjoiMjUwNyIsIkZvbnRTaXplIjoxNCwiRm9udE5hbWUiOiJDYWxpYnJpIiwiSXNCb2xkIjp0cnVlLCJJc0l0YWxpYyI6ZmFsc2UsIklzVW5kZXJsaW5lZCI6ZmFsc2UsIlBhcmVudFN0eWxlIjpudWxsfSwiQXV0b1NpemUiOjAsIkZvcmVncm91bmQiOnsiJGlkIjoiMjUwOCIsIkNvbG9yIjp7IiRpZCI6IjI1MDkiLCJBIjoyNTUsIlIiOjIzMiwiRyI6MjMyLCJCIjoyMzJ9fSwiTWF4V2lkdGgiOjIwMC4wLCJNYXhIZWlnaHQiOiJJbmZpbml0eSIsIlNtYXJ0Rm9yZWdyb3VuZElzQWN0aXZlIjpmYWxzZSwiSG9yaXpvbnRhbEFsaWdubWVudCI6MCwiVmVydGljYWxBbGlnbm1lbnQiOjEsIlNtYXJ0Rm9yZWdyb3VuZCI6bnVsbCwiQmFja2dyb3VuZEZpbGxUeXBlIjowLCJNYXJnaW4iOnsiJGlkIjoiMjUxMCIsIlRvcCI6MC4wLCJMZWZ0Ijo0LjAsIlJpZ2h0Ijo0LjAsIkJvdHRvbSI6MC4wfSwiUGFkZGluZyI6eyIkaWQiOiIyNTExIiwiVG9wIjowLjAsIkxlZnQiOjAuMCwiUmlnaHQiOjAuMCwiQm90dG9tIjowLjB9LCJCYWNrZ3JvdW5kIjp7IiRpZCI6IjI1MTIiLCJDb2xvciI6eyIkaWQiOiIyNTEzIiwiQSI6MjU1LCJSIjoxNCwiRyI6NDAsIkIiOjY1fX0sIklzVmlzaWJsZSI6dHJ1ZSwiV2lkdGgiOjAuMCwiSGVpZ2h0IjowLjAsIkJvcmRlclN0eWxlIjp7IiRpZCI6IjI1MTQiLCJMaW5lQ29sb3IiOm51bGwsIkxpbmVXZWlnaHQiOjAuMCwiTGluZVR5cGUiOjAsIlBhcmVudFN0eWxlIjpudWxsfSwiUGFyZW50U3R5bGUiOm51bGx9LCJTaW5nbGVTY2FsZVNoYXBlU3R5bGUiOnsiJGlkIjoiMjUxNSIsIlNoYXBlIjozLCJIZWlnaHQiOjIwLjB9LCJNaWRkbGVUaWVyU2NhbGVTdHlsZSI6eyIkaWQiOiIyNTE2IiwiU2hhcGUiOjAsIlNob3dTZWdtZW50U2VwYXJhdG9ycyI6dHJ1ZSwiU2VnbWVudFNlcGFyYXRvck9wYWNpdHkiOjMwLCJIYXNCZWVuVmlzaWJsZUJlZm9yZSI6dHJ1ZSwiRm9udFNldHRpbmdzIjp7IiRpZCI6IjI1MTciLCJGb250U2l6ZSI6MTQsIkZvbnROYW1lIjoiQ2FsaWJyaSIsIklzQm9sZCI6ZmFsc2UsIklzSXRhbGljIjpmYWxzZSwiSXNVbmRlcmxpbmVkIjpmYWxzZSwiUGFyZW50U3R5bGUiOm51bGx9LCJBdXRvU2l6ZSI6MCwiRm9yZWdyb3VuZCI6eyIkcmVmIjoiMjUwOCJ9LCJNYXhXaWR0aCI6MjAwLjAsIk1heEhlaWdodCI6IkluZmluaXR5IiwiU21hcnRGb3JlZ3JvdW5kSXNBY3RpdmUiOmZhbHNlLCJIb3Jpem9udGFsQWxpZ25tZW50IjowLCJWZXJ0aWNhbEFsaWdubWVudCI6MSwiU21hcnRGb3JlZ3JvdW5kIjpudWxsLCJCYWNrZ3JvdW5kRmlsbFR5cGUiOjAsIk1hcmdpbiI6eyIkaWQiOiIyNTE4IiwiVG9wIjowLjAsIkxlZnQiOjQuMCwiUmlnaHQiOjQuMCwiQm90dG9tIjowLjB9LCJQYWRkaW5nIjp7IiRpZCI6IjI1MTkiLCJUb3AiOjAuMCwiTGVmdCI6MC4wLCJSaWdodCI6MC4wLCJCb3R0b20iOjAuMH0sIkJhY2tncm91bmQiOnsiJGlkIjoiMjUyMCIsIkNvbG9yIjp7IiRpZCI6IjI1MjEiLCJBIjoyNTUsIlIiOjE0LCJHIjo0MCwiQiI6NjV9fSwiSXNWaXNpYmxlIjp0cnVlLCJXaWR0aCI6MC4wLCJIZWlnaHQiOjAuMCwiQm9yZGVyU3R5bGUiOnsiJGlkIjoiMjUyMiIsIkxpbmVDb2xvciI6bnVsbCwiTGluZVdlaWdodCI6MC4wLCJMaW5lVHlwZSI6MCwiUGFyZW50U3R5bGUiOm51bGx9LCJQYXJlbnRTdHlsZSI6bnVsbH0sIkJvdHRvbVRpZXJTY2FsZVN0eWxlIjp7IiRpZCI6IjI1MjMiLCJTaGFwZSI6MCwiU2hvd1NlZ21lbnRTZXBhcmF0b3JzIjp0cnVlLCJTZWdtZW50U2VwYXJhdG9yT3BhY2l0eSI6MzAsIkhhc0JlZW5WaXNpYmxlQmVmb3JlIjpmYWxzZSwiRm9udFNldHRpbmdzIjp7IiRpZCI6IjI1MjQiLCJGb250U2l6ZSI6MTIsIkZvbnROYW1lIjoiQ2FsaWJyaSIsIklzQm9sZCI6ZmFsc2UsIklzSXRhbGljIjpmYWxzZSwiSXNVbmRlcmxpbmVkIjpmYWxzZSwiUGFyZW50U3R5bGUiOm51bGx9LCJBdXRvU2l6ZSI6MCwiRm9yZWdyb3VuZCI6eyIkaWQiOiIyNTI1IiwiQ29sb3IiOnsiJGlkIjoiMjUyNiIsIkEiOjI1NSwiUiI6MjMyLCJHIjoyMzIsIkIiOjIzMn19LCJNYXhXaWR0aCI6MjAwLjAsIk1heEhlaWdodCI6IkluZmluaXR5IiwiU21hcnRGb3JlZ3JvdW5kSXNBY3RpdmUiOmZhbHNlLCJIb3Jpem9udGFsQWxpZ25tZW50IjowLCJWZXJ0aWNhbEFsaWdubWVudCI6MSwiU21hcnRGb3JlZ3JvdW5kIjpudWxsLCJCYWNrZ3JvdW5kRmlsbFR5cGUiOjAsIk1hcmdpbiI6eyIkaWQiOiIyNTI3IiwiVG9wIjowLjAsIkxlZnQiOjQuMCwiUmlnaHQiOjQuMCwiQm90dG9tIjowLjB9LCJQYWRkaW5nIjp7IiRpZCI6IjI1MjgiLCJUb3AiOjAuMCwiTGVmdCI6MC4wLCJSaWdodCI6MC4wLCJCb3R0b20iOjAuMH0sIkJhY2tncm91bmQiOnsiJGlkIjoiMjUyOSIsIkNvbG9yIjp7IiRpZCI6IjI1MzAiLCJBIjoyNTUsIlIiOjE0LCJHIjo0MCwiQiI6NjV9fSwiSXNWaXNpYmxlIjpmYWxzZSwiV2lkdGgiOjAuMCwiSGVpZ2h0IjowLjAsIkJvcmRlclN0eWxlIjp7IiRpZCI6IjI1MzEiLCJMaW5lQ29sb3IiOm51bGwsIkxpbmVXZWlnaHQiOjAuMCwiTGluZVR5cGUiOjAsIlBhcmVudFN0eWxlIjpudWxsfSwiUGFyZW50U3R5bGUiOm51bGx9LCJFbGFwc2VkVGltZUJhY2tncm91bmQiOnsiJGlkIjoiMjUzMiIsIkNvbG9yIjp7IiRpZCI6IjI1MzMiLCJBIjo3NywiUiI6MTYwLCJHIjo0MywiQiI6MTQ3fX0sIkFwcGVuZFllYXJPblllYXJDaGFuZ2UiOmZhbHNlLCJFbGFwc2VkVGltZUZvcm1hdCI6MSwiVG9kYXlNYXJrZXJQb3NpdGlvbiI6MSwiUXVpY2tQb3NpdGlvbiI6MywiQWJzb2x1dGVQb3NpdGlvbiI6NTAuMDg1NzQ2OCwiTWFyZ2luIjp7IiRpZCI6IjI1MzQiLCJUb3AiOjAuMCwiTGVmdCI6MTAuMCwiUmlnaHQiOjEwLjAsIkJvdHRvbSI6MC4wfSwiUGFkZGluZyI6eyIkaWQiOiIyNTM1IiwiVG9wIjowLjAsIkxlZnQiOjAuMCwiUmlnaHQiOjAuMCwiQm90dG9tIjowLjB9LCJCYWNrZ3JvdW5kIjp7IiRpZCI6IjI1MzYiLCJDb2xvciI6eyIkaWQiOiIyNTM3IiwiQSI6MjU1LCJSIjo0NywiRyI6NTQsIkIiOjE1M319LCJJc1Zpc2libGUiOmZhbHNlLCJXaWR0aCI6MC4wLCJIZWlnaHQiOjAuMCwiQm9yZGVyU3R5bGUiOm51bGwsIlBhcmVudFN0eWxlIjpudWxsfSwiRGVmYXVsdE1pbGVzdG9uZVN0eWxlIjp7IiRpZCI6IjI1MzgiLCJTaGFwZSI6MiwiQ29ubmVjdG9yTWFyZ2luIjp7IiRpZCI6IjI1MzkiLCJUb3AiOjAuMCwiTGVmdCI6Mi4wLCJSaWdodCI6Mi4wLCJCb3R0b20iOjAuMH0sIkNvbm5lY3RvclN0eWxlIjp7IiRpZCI6IjI1NDAiLCJMaW5lQ29sb3IiOnsiJGlkIjoiMjU0MSIsIiR0eXBlIjoiTkxSRS5Db21tb24uRG9tLlNvbGlkQ29sb3JCcnVzaCwgTkxSRS5Db21tb24iLCJDb2xvciI6eyIkaWQiOiIyNTQyIiwiQSI6MTI3LCJSIjoyMzMsIkciOjExMywiQiI6NTB9fSwiTGluZVdlaWdodCI6MS4wLCJMaW5lVHlwZSI6MCwiUGFyZW50U3R5bGUiOm51bGx9LCJJc0JlbG93VGltZWJhbmQiOmZhbHNlLCJQb3NpdGlvbk9uVGFzayI6MCwiSGlkZURhdGUiOmZhbHNlLCJTaGFwZVNpemUiOjEsIlNwYWNpbmciOjAuMCwiUGFkZGluZyI6eyIkaWQiOiIyNTQzIiwiVG9wIjo1LjAsIkxlZnQiOjMuMCwiUmlnaHQiOjAuMCwiQm90dG9tIjoyLjB9LCJTaGFwZVN0eWxlIjp7IiRpZCI6IjI1NDQiLCJNYXJnaW4iOnsiJGlkIjoiMjU0NSIsIlRvcCI6MC4wLCJMZWZ0IjowLjAsIlJpZ2h0IjowLjAsIkJvdHRvbSI6MC4wfSwiUGFkZGluZyI6eyIkaWQiOiIyNTQ2IiwiVG9wIjowLjAsIkxlZnQiOjAuMCwiUmlnaHQiOjAuMCwiQm90dG9tIjowLjB9LCJCYWNrZ3JvdW5kIjp7IiRpZCI6IjI1NDciLCJDb2xvciI6eyIkaWQiOiIyNTQ4IiwiQSI6MjU1LCJSIjoyMzMsIkciOjExMywiQiI6NTB9fSwiSXNWaXNpYmxlIjp0cnVlLCJXaWR0aCI6MTguMCwiSGVpZ2h0IjoyMC4wLCJCb3JkZXJTdHlsZSI6eyIkaWQiOiIyNTQ5IiwiTGluZUNvbG9yIjp7IiRpZCI6IjI1NTAiLCIkdHlwZSI6Ik5MUkUuQ29tbW9uLkRvbS5Tb2xpZENvbG9yQnJ1c2gsIE5MUkUuQ29tbW9uIiwiQ29sb3IiOnsiJGlkIjoiMjU1MSIsIkEiOjI1NSwiUiI6MjM0LCJHIjoyMiwiQiI6MzB9fSwiTGluZVdlaWdodCI6MC4wLCJMaW5lVHlwZSI6MCwiUGFyZW50U3R5bGUiOm51bGx9LCJQYXJlbnRTdHlsZSI6bnVsbH0sIlRpdGxlU3R5bGUiOnsiJGlkIjoiMjU1MiIsIkZvbnRTZXR0aW5ncyI6eyIkaWQiOiIyNTUzIiwiRm9udFNpemUiOjExLCJGb250TmFtZSI6IkNhbGlicmkiLCJJc0JvbGQiOnRydWUsIklzSXRhbGljIjpmYWxzZSwiSXNVbmRlcmxpbmVkIjpmYWxzZSwiUGFyZW50U3R5bGUiOm51bGx9LCJBdXRvU2l6ZSI6MCwiRm9yZWdyb3VuZCI6eyIkaWQiOiIyNTU0IiwiQ29sb3IiOnsiJGlkIjoiMjU1NS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yNTU2IiwiVG9wIjowLjAsIkxlZnQiOjAuMCwiUmlnaHQiOjAuMCwiQm90dG9tIjowLjB9LCJQYWRkaW5nIjp7IiRpZCI6IjI1NTciLCJUb3AiOjAuMCwiTGVmdCI6MC4wLCJSaWdodCI6MC4wLCJCb3R0b20iOjAuMH0sIkJhY2tncm91bmQiOnsiJGlkIjoiMjU1OCIsIkNvbG9yIjp7IiRpZCI6IjI1NTkiLCJBIjoyNTUsIlIiOjAsIkciOjAsIkIiOjB9fSwiSXNWaXNpYmxlIjp0cnVlLCJXaWR0aCI6MC4wLCJIZWlnaHQiOjAuMCwiQm9yZGVyU3R5bGUiOnsiJGlkIjoiMjU2MCIsIkxpbmVDb2xvciI6bnVsbCwiTGluZVdlaWdodCI6MC4wLCJMaW5lVHlwZSI6MCwiUGFyZW50U3R5bGUiOm51bGx9LCJQYXJlbnRTdHlsZSI6bnVsbH0sIkRhdGVTdHlsZSI6eyIkaWQiOiIyNTYxIiwiRm9udFNldHRpbmdzIjp7IiRpZCI6IjI1NjIiLCJGb250U2l6ZSI6MTAsIkZvbnROYW1lIjoiQ2FsaWJyaSIsIklzQm9sZCI6ZmFsc2UsIklzSXRhbGljIjpmYWxzZSwiSXNVbmRlcmxpbmVkIjpmYWxzZSwiUGFyZW50U3R5bGUiOm51bGx9LCJBdXRvU2l6ZSI6MCwiRm9yZWdyb3VuZCI6eyIkaWQiOiIyNTYzIiwiQ29sb3IiOnsiJGlkIjoiMjU2NC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yNTY1IiwiVG9wIjowLjAsIkxlZnQiOjAuMCwiUmlnaHQiOjAuMCwiQm90dG9tIjowLjB9LCJQYWRkaW5nIjp7IiRpZCI6IjI1NjYiLCJUb3AiOjAuMCwiTGVmdCI6MC4wLCJSaWdodCI6MC4wLCJCb3R0b20iOjAuMH0sIkJhY2tncm91bmQiOnsiJGlkIjoiMjU2NyIsIkNvbG9yIjp7IiRpZCI6IjI1NjgiLCJBIjoyNTUsIlIiOjE0LCJHIjo0MCwiQiI6NjV9fSwiSXNWaXNpYmxlIjp0cnVlLCJXaWR0aCI6MC4wLCJIZWlnaHQiOjAuMCwiQm9yZGVyU3R5bGUiOnsiJGlkIjoiMjU2OSIsIkxpbmVDb2xvciI6bnVsbCwiTGluZVdlaWdodCI6MC4wLCJMaW5lVHlwZSI6MCwiUGFyZW50U3R5bGUiOm51bGx9LCJQYXJlbnRTdHlsZSI6bnVsbH0sIkRhdGVGb3JtYXQiOnsiJGlkIjoiMjU3MCIsIkZvcm1hdFN0cmluZyI6Ik1NTSBkLCB5eXl5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NTcxIiwiRm9ybWF0IjowLCJJc1Zpc2libGUiOmZhbHNlLCJMYXN0S25vd25WaXNpYmlsaXR5U3RhdGUiOmZhbHNlfSwiSXNWaXNpYmxlIjp0cnVlLCJQYXJlbnRTdHlsZSI6bnVsbH0sIkRlZmF1bHRNb3RTdHlsZSI6eyIkaWQiOiIyNTcyIiwiU2hhcGUiOjIsIkNvbm5lY3Rvck1hcmdpbiI6eyIkaWQiOiIyNTczIiwiVG9wIjowLjAsIkxlZnQiOjIuMCwiUmlnaHQiOjIuMCwiQm90dG9tIjowLjB9LCJDb25uZWN0b3JTdHlsZSI6eyIkaWQiOiIyNTc0IiwiTGluZUNvbG9yIjp7IiRpZCI6IjI1NzUiLCIkdHlwZSI6Ik5MUkUuQ29tbW9uLkRvbS5Tb2xpZENvbG9yQnJ1c2gsIE5MUkUuQ29tbW9uIiwiQ29sb3IiOnsiJGlkIjoiMjU3NiIsIkEiOjEyNywiUiI6MjMzLCJHIjoxMTMsIkIiOjUwfX0sIkxpbmVXZWlnaHQiOjEuMCwiTGluZVR5cGUiOjAsIlBhcmVudFN0eWxlIjpudWxsfSwiSXNCZWxvd1RpbWViYW5kIjpmYWxzZSwiUG9zaXRpb25PblRhc2siOjEsIkhpZGVEYXRlIjpmYWxzZSwiU2hhcGVTaXplIjoxLCJTcGFjaW5nIjowLjAsIlBhZGRpbmciOnsiJGlkIjoiMjU3NyIsIlRvcCI6NS4wLCJMZWZ0IjozLjAsIlJpZ2h0IjowLjAsIkJvdHRvbSI6Mi4wfSwiU2hhcGVTdHlsZSI6eyIkaWQiOiIyNTc4IiwiTWFyZ2luIjp7IiRpZCI6IjI1NzkiLCJUb3AiOjAuMCwiTGVmdCI6MC4wLCJSaWdodCI6MC4wLCJCb3R0b20iOjAuMH0sIlBhZGRpbmciOnsiJGlkIjoiMjU4MCIsIlRvcCI6MC4wLCJMZWZ0IjowLjAsIlJpZ2h0IjowLjAsIkJvdHRvbSI6MC4wfSwiQmFja2dyb3VuZCI6eyIkaWQiOiIyNTgxIiwiQ29sb3IiOnsiJGlkIjoiMjU4MiIsIkEiOjI1NSwiUiI6MjMzLCJHIjoxMTMsIkIiOjUwfX0sIklzVmlzaWJsZSI6dHJ1ZSwiV2lkdGgiOjEzLjAsIkhlaWdodCI6MTMuMCwiQm9yZGVyU3R5bGUiOnsiJGlkIjoiMjU4MyIsIkxpbmVDb2xvciI6eyIkaWQiOiIyNTg0IiwiJHR5cGUiOiJOTFJFLkNvbW1vbi5Eb20uU29saWRDb2xvckJydXNoLCBOTFJFLkNvbW1vbiIsIkNvbG9yIjp7IiRpZCI6IjI1ODUiLCJBIjoyNTUsIlIiOjIzNCwiRyI6MjIsIkIiOjMwfX0sIkxpbmVXZWlnaHQiOjAuMCwiTGluZVR5cGUiOjAsIlBhcmVudFN0eWxlIjpudWxsfSwiUGFyZW50U3R5bGUiOm51bGx9LCJUaXRsZVN0eWxlIjp7IiRpZCI6IjI1ODYiLCJGb250U2V0dGluZ3MiOnsiJGlkIjoiMjU4NyIsIkZvbnRTaXplIjoxMSwiRm9udE5hbWUiOiJDYWxpYnJpIiwiSXNCb2xkIjp0cnVlLCJJc0l0YWxpYyI6ZmFsc2UsIklzVW5kZXJsaW5lZCI6ZmFsc2UsIlBhcmVudFN0eWxlIjpudWxsfSwiQXV0b1NpemUiOjAsIkZvcmVncm91bmQiOnsiJGlkIjoiMjU4OCIsIkNvbG9yIjp7IiRpZCI6IjI1ODk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MjU5MCIsIlRvcCI6MC4wLCJMZWZ0IjowLjAsIlJpZ2h0IjowLjAsIkJvdHRvbSI6MC4wfSwiUGFkZGluZyI6eyIkaWQiOiIyNTkxIiwiVG9wIjowLjAsIkxlZnQiOjAuMCwiUmlnaHQiOjAuMCwiQm90dG9tIjowLjB9LCJCYWNrZ3JvdW5kIjp7IiRpZCI6IjI1OTIiLCJDb2xvciI6eyIkaWQiOiIyNTkzIiwiQSI6MjU1LCJSIjowLCJHIjowLCJCIjowfX0sIklzVmlzaWJsZSI6dHJ1ZSwiV2lkdGgiOjAuMCwiSGVpZ2h0IjowLjAsIkJvcmRlclN0eWxlIjp7IiRpZCI6IjI1OTQiLCJMaW5lQ29sb3IiOm51bGwsIkxpbmVXZWlnaHQiOjAuMCwiTGluZVR5cGUiOjAsIlBhcmVudFN0eWxlIjpudWxsfSwiUGFyZW50U3R5bGUiOm51bGx9LCJEYXRlU3R5bGUiOnsiJGlkIjoiMjU5NSIsIkZvbnRTZXR0aW5ncyI6eyIkaWQiOiIyNTk2IiwiRm9udFNpemUiOjEwLCJGb250TmFtZSI6IkNhbGlicmkiLCJJc0JvbGQiOmZhbHNlLCJJc0l0YWxpYyI6ZmFsc2UsIklzVW5kZXJsaW5lZCI6ZmFsc2UsIlBhcmVudFN0eWxlIjpudWxsfSwiQXV0b1NpemUiOjAsIkZvcmVncm91bmQiOnsiJGlkIjoiMjU5NyIsIkNvbG9yIjp7IiRpZCI6IjI1OTgiLCJBIjoyNTUsIlIiOjE0LCJHIjo0MCwiQiI6NjV9fSwiTWF4V2lkdGgiOjIwMC4wLCJNYXhIZWlnaHQiOiJJbmZpbml0eSIsIlNtYXJ0Rm9yZWdyb3VuZElzQWN0aXZlIjpmYWxzZSwiSG9yaXpvbnRhbEFsaWdubWVudCI6MCwiVmVydGljYWxBbGlnbm1lbnQiOjEsIlNtYXJ0Rm9yZWdyb3VuZCI6bnVsbCwiQmFja2dyb3VuZEZpbGxUeXBlIjowLCJNYXJnaW4iOnsiJGlkIjoiMjU5OSIsIlRvcCI6MC4wLCJMZWZ0IjowLjAsIlJpZ2h0IjowLjAsIkJvdHRvbSI6MC4wfSwiUGFkZGluZyI6eyIkaWQiOiIyNjAwIiwiVG9wIjowLjAsIkxlZnQiOjAuMCwiUmlnaHQiOjAuMCwiQm90dG9tIjowLjB9LCJCYWNrZ3JvdW5kIjp7IiRpZCI6IjI2MDEiLCJDb2xvciI6eyIkaWQiOiIyNjAyIiwiQSI6MjU1LCJSIjoxNCwiRyI6NDAsIkIiOjY1fX0sIklzVmlzaWJsZSI6dHJ1ZSwiV2lkdGgiOjAuMCwiSGVpZ2h0IjowLjAsIkJvcmRlclN0eWxlIjp7IiRpZCI6IjI2MDMiLCJMaW5lQ29sb3IiOm51bGwsIkxpbmVXZWlnaHQiOjAuMCwiTGluZVR5cGUiOjAsIlBhcmVudFN0eWxlIjpudWxsfSwiUGFyZW50U3R5bGUiOm51bGx9LCJEYXRlRm9ybWF0Ijp7IiRpZCI6IjI2MDQ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YwNSIsIkZvcm1hdCI6MCwiSXNWaXNpYmxlIjpmYWxzZSwiTGFzdEtub3duVmlzaWJpbGl0eVN0YXRlIjpmYWxzZX0sIklzVmlzaWJsZSI6dHJ1ZSwiUGFyZW50U3R5bGUiOm51bGx9LCJEZWZhdWx0VGFza1N0eWxlIjp7IiRpZCI6IjI2MDYiLCJTaGFwZSI6MywiU2hhcGVUaGlja25lc3MiOjAsIkR1cmF0aW9uRm9ybWF0IjowLCJJbmNsdWRlTm9uV29ya2luZ0RheXNJbkR1cmF0aW9uIjpmYWxzZSwiUGVyY2VudGFnZUNvbXBsZXRlU3R5bGUiOnsiJGlkIjoiMjYwNyIsIkZvbnRTZXR0aW5ncyI6eyIkaWQiOiIyNjA4IiwiRm9udFNpemUiOjEwLCJGb250TmFtZSI6IkNhbGlicmkiLCJJc0JvbGQiOmZhbHNlLCJJc0l0YWxpYyI6ZmFsc2UsIklzVW5kZXJsaW5lZCI6ZmFsc2UsIlBhcmVudFN0eWxlIjpudWxsfSwiQXV0b1NpemUiOjAsIkZvcmVncm91bmQiOnsiJGlkIjoiMjYwOSIsIkNvbG9yIjp7IiRpZCI6IjI2MTA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jYxMSIsIlRvcCI6MC4wLCJMZWZ0IjowLjAsIlJpZ2h0IjowLjAsIkJvdHRvbSI6MC4wfSwiUGFkZGluZyI6eyIkaWQiOiIyNjEyIiwiVG9wIjowLjAsIkxlZnQiOjAuMCwiUmlnaHQiOjAuMCwiQm90dG9tIjowLjB9LCJCYWNrZ3JvdW5kIjp7IiRpZCI6IjI2MTMiLCJDb2xvciI6eyIkaWQiOiIyNjE0IiwiQSI6ODksIlIiOjAsIkciOjAsIkIiOjB9fSwiSXNWaXNpYmxlIjp0cnVlLCJXaWR0aCI6MC4wLCJIZWlnaHQiOjAuMCwiQm9yZGVyU3R5bGUiOnsiJGlkIjoiMjYxNSIsIkxpbmVDb2xvciI6bnVsbCwiTGluZVdlaWdodCI6MC4wLCJMaW5lVHlwZSI6MCwiUGFyZW50U3R5bGUiOm51bGx9LCJQYXJlbnRTdHlsZSI6bnVsbH0sIkR1cmF0aW9uU3R5bGUiOnsiJGlkIjoiMjYxNiIsIkZvbnRTZXR0aW5ncyI6eyIkaWQiOiIyNjE3IiwiRm9udFNpemUiOjEwLCJGb250TmFtZSI6IkNhbGlicmkiLCJJc0JvbGQiOmZhbHNlLCJJc0l0YWxpYyI6ZmFsc2UsIklzVW5kZXJsaW5lZCI6ZmFsc2UsIlBhcmVudFN0eWxlIjpudWxsfSwiQXV0b1NpemUiOjAsIkZvcmVncm91bmQiOnsiJGlkIjoiMjYxOCIsIkNvbG9yIjp7IiRpZCI6IjI2MTk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yNjIwIiwiVG9wIjowLjAsIkxlZnQiOjAuMCwiUmlnaHQiOjAuMCwiQm90dG9tIjowLjB9LCJQYWRkaW5nIjp7IiRpZCI6IjI2MjEiLCJUb3AiOjAuMCwiTGVmdCI6MC4wLCJSaWdodCI6MC4wLCJCb3R0b20iOjAuMH0sIkJhY2tncm91bmQiOnsiJGlkIjoiMjYyMiIsIkNvbG9yIjp7IiRpZCI6IjI2MjMiLCJBIjoyNTUsIlIiOjIzNywiRyI6MTI1LCJCIjo0OX19LCJJc1Zpc2libGUiOnRydWUsIldpZHRoIjowLjAsIkhlaWdodCI6MC4wLCJCb3JkZXJTdHlsZSI6eyIkaWQiOiIyNjI0IiwiTGluZUNvbG9yIjpudWxsLCJMaW5lV2VpZ2h0IjowLjAsIkxpbmVUeXBlIjowLCJQYXJlbnRTdHlsZSI6bnVsbH0sIlBhcmVudFN0eWxlIjpudWxsfSwiSG9yaXpvbnRhbENvbm5lY3RvclN0eWxlIjp7IiRpZCI6IjI2MjUiLCJMaW5lQ29sb3IiOnsiJGlkIjoiMjYyNiIsIiR0eXBlIjoiTkxSRS5Db21tb24uRG9tLlNvbGlkQ29sb3JCcnVzaCwgTkxSRS5Db21tb24iLCJDb2xvciI6eyIkaWQiOiIyNjI3IiwiQSI6NTEsIlIiOjIxLCJHIjo5NiwiQiI6MTMwfX0sIkxpbmVXZWlnaHQiOjEuMCwiTGluZVR5cGUiOjAsIlBhcmVudFN0eWxlIjpudWxsfSwiVmVydGljYWxDb25uZWN0b3JTdHlsZSI6eyIkaWQiOiIyNjI4IiwiTGluZUNvbG9yIjp7IiRpZCI6IjI2MjkiLCIkdHlwZSI6Ik5MUkUuQ29tbW9uLkRvbS5Tb2xpZENvbG9yQnJ1c2gsIE5MUkUuQ29tbW9uIiwiQ29sb3IiOnsiJGlkIjoiMjYzMCIsIkEiOjUxLCJSIjoyMSwiRyI6OTYsIkIiOjEzMH19LCJMaW5lV2VpZ2h0IjowLjAsIkxpbmVUeXBlIjowLCJQYXJlbnRTdHlsZSI6bnVsbH0sIk1hcmdpbiI6bnVsbCwiU3RhcnREYXRlUG9zaXRpb24iOjQsIkVuZERhdGVQb3NpdGlvbiI6NCwiRGF0ZUlzVmlzaWJsZSI6dHJ1ZSwiVGl0bGVQb3NpdGlvbiI6MywiRHVyYXRpb25Qb3NpdGlvbiI6NiwiUGVyY2VudGFnZUNvbXBsZXRlZFBvc2l0aW9uIjoyLCJTcGFjaW5nIjozLCJJc0JlbG93VGltZWJhbmQiOmZhbHNlLCJQZXJjZW50YWdlQ29tcGxldGVTaGFwZU9wYWNpdHkiOjM1LCJCYXNlbGluZVN0eWxlIjp7IiRpZCI6IjI2MzEiLCJTaGFwZVN0eWxlIjp7IiRpZCI6IjI2MzIiLCJNYXJnaW4iOnsiJGlkIjoiMjYzMyIsIlRvcCI6MC4wLCJMZWZ0IjowLjAsIlJpZ2h0IjowLjAsIkJvdHRvbSI6MC4wfSwiUGFkZGluZyI6eyIkaWQiOiIyNjM0IiwiVG9wIjowLjAsIkxlZnQiOjAuMCwiUmlnaHQiOjAuMCwiQm90dG9tIjowLjB9LCJCYWNrZ3JvdW5kIjp7IiRpZCI6IjI2MzUiLCJDb2xvciI6eyIkaWQiOiIyNjM2IiwiQSI6MTUzLCJSIjowLCJHIjowLCJCIjowfX0sIklzVmlzaWJsZSI6dHJ1ZSwiV2lkdGgiOjAuMCwiSGVpZ2h0IjowLjAsIkJvcmRlclN0eWxlIjp7IiRpZCI6IjI2MzciLCJMaW5lQ29sb3IiOm51bGwsIkxpbmVXZWlnaHQiOjAuMCwiTGluZVR5cGUiOjAsIlBhcmVudFN0eWxlIjpudWxsfSwiUGFyZW50U3R5bGUiOm51bGx9LCJNYXJnaW4iOnsiJGlkIjoiMjYzOCIsIlRvcCI6MC4wLCJMZWZ0IjowLjAsIlJpZ2h0IjowLjAsIkJvdHRvbSI6MC4wfSwiUGFkZGluZyI6eyIkaWQiOiIyNjM5IiwiVG9wIjowLjAsIkxlZnQiOjAuMCwiUmlnaHQiOjAuMCwiQm90dG9tIjowLjB9LCJCYWNrZ3JvdW5kIjpudWxsLCJJc1Zpc2libGUiOnRydWUsIldpZHRoIjowLjAsIkhlaWdodCI6MC4wLCJCb3JkZXJTdHlsZSI6bnVsbCwiUGFyZW50U3R5bGUiOm51bGx9LCJTaGFwZVN0eWxlIjp7IiRpZCI6IjI2NDAiLCJNYXJnaW4iOnsiJGlkIjoiMjY0MSIsIlRvcCI6MC4wLCJMZWZ0Ijo0LjAsIlJpZ2h0Ijo0LjAsIkJvdHRvbSI6MC4wfSwiUGFkZGluZyI6eyIkaWQiOiIyNjQyIiwiVG9wIjowLjAsIkxlZnQiOjAuMCwiUmlnaHQiOjAuMCwiQm90dG9tIjowLjB9LCJCYWNrZ3JvdW5kIjp7IiRpZCI6IjI2NDMiLCJDb2xvciI6eyIkaWQiOiIyNjQ0IiwiQSI6MjU1LCJSIjoyMSwiRyI6OTYsIkIiOjEzMH19LCJJc1Zpc2libGUiOnRydWUsIldpZHRoIjowLjAsIkhlaWdodCI6MTAuMCwiQm9yZGVyU3R5bGUiOnsiJGlkIjoiMjY0NSIsIkxpbmVDb2xvciI6eyIkaWQiOiIyNjQ2IiwiJHR5cGUiOiJOTFJFLkNvbW1vbi5Eb20uU29saWRDb2xvckJydXNoLCBOTFJFLkNvbW1vbiIsIkNvbG9yIjp7IiRpZCI6IjI2NDciLCJBIjoyNTUsIlIiOjIzNCwiRyI6MjIsIkIiOjMwfX0sIkxpbmVXZWlnaHQiOjAuMCwiTGluZVR5cGUiOjAsIlBhcmVudFN0eWxlIjpudWxsfSwiUGFyZW50U3R5bGUiOm51bGx9LCJUaXRsZVN0eWxlIjp7IiRpZCI6IjI2NDgiLCJGb250U2V0dGluZ3MiOnsiJGlkIjoiMjY0OSIsIkZvbnRTaXplIjoxMSwiRm9udE5hbWUiOiJDYWxpYnJpIiwiSXNCb2xkIjpmYWxzZSwiSXNJdGFsaWMiOmZhbHNlLCJJc1VuZGVybGluZWQiOmZhbHNlLCJQYXJlbnRTdHlsZSI6bnVsbH0sIkF1dG9TaXplIjowLCJGb3JlZ3JvdW5kIjp7IiRpZCI6IjI2NTAiLCJDb2xvciI6eyIkaWQiOiIyNjUx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I2NTIiLCJUb3AiOjAuMCwiTGVmdCI6MC4wLCJSaWdodCI6MC4wLCJCb3R0b20iOjAuMH0sIlBhZGRpbmciOnsiJGlkIjoiMjY1MyIsIlRvcCI6MC4wLCJMZWZ0IjowLjAsIlJpZ2h0IjowLjAsIkJvdHRvbSI6MC4wfSwiQmFja2dyb3VuZCI6eyIkaWQiOiIyNjU0IiwiQ29sb3IiOnsiJGlkIjoiMjY1NSIsIkEiOjI1NSwiUiI6MCwiRyI6MCwiQiI6MH19LCJJc1Zpc2libGUiOnRydWUsIldpZHRoIjowLjAsIkhlaWdodCI6MC4wLCJCb3JkZXJTdHlsZSI6eyIkaWQiOiIyNjU2IiwiTGluZUNvbG9yIjpudWxsLCJMaW5lV2VpZ2h0IjowLjAsIkxpbmVUeXBlIjowLCJQYXJlbnRTdHlsZSI6bnVsbH0sIlBhcmVudFN0eWxlIjpudWxsfSwiRGF0ZVN0eWxlIjp7IiRpZCI6IjI2NTciLCJGb250U2V0dGluZ3MiOnsiJGlkIjoiMjY1OCIsIkZvbnRTaXplIjoxMCwiRm9udE5hbWUiOiJDYWxpYnJpIiwiSXNCb2xkIjpmYWxzZSwiSXNJdGFsaWMiOmZhbHNlLCJJc1VuZGVybGluZWQiOmZhbHNlLCJQYXJlbnRTdHlsZSI6bnVsbH0sIkF1dG9TaXplIjowLCJGb3JlZ3JvdW5kIjp7IiRpZCI6IjI2NTkiLCJDb2xvciI6eyIkaWQiOiIyNjYw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I2NjEiLCJUb3AiOjAuMCwiTGVmdCI6MC4wLCJSaWdodCI6MC4wLCJCb3R0b20iOjAuMH0sIlBhZGRpbmciOnsiJGlkIjoiMjY2MiIsIlRvcCI6MC4wLCJMZWZ0IjowLjAsIlJpZ2h0IjowLjAsIkJvdHRvbSI6MC4wfSwiQmFja2dyb3VuZCI6eyIkaWQiOiIyNjYzIiwiQ29sb3IiOnsiJGlkIjoiMjY2NCIsIkEiOjI1NSwiUiI6MTQsIkciOjQwLCJCIjo2NX19LCJJc1Zpc2libGUiOnRydWUsIldpZHRoIjowLjAsIkhlaWdodCI6MC4wLCJCb3JkZXJTdHlsZSI6eyIkaWQiOiIyNjY1IiwiTGluZUNvbG9yIjpudWxsLCJMaW5lV2VpZ2h0IjowLjAsIkxpbmVUeXBlIjowLCJQYXJlbnRTdHlsZSI6bnVsbH0sIlBhcmVudFN0eWxlIjpudWxsfSwiRGF0ZUZvcm1hdCI6eyIkaWQiOiIyNjY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2NjciLCJGb3JtYXQiOjAsIklzVmlzaWJsZSI6ZmFsc2UsIkxhc3RLbm93blZpc2liaWxpdHlTdGF0ZSI6ZmFsc2V9LCJJc1Zpc2libGUiOnRydWUsIlBhcmVudFN0eWxlIjpudWxsLCJfZXhwbGljaXRseVNldCI6eyIkaWQiOiIyNjY4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pbGVzdG9uZVN0eWxlIjpudWxsLCJHcmlkbGluZVBhbmVsU3R5bGUiOnsiJGlkIjoiMjY2OSIsIkdyaWRsaW5lU3R5bGUiOnsiJGlkIjoiMjY3MCIsIkxpbmVDb2xvciI6eyIkaWQiOiIyNjcxIiwiJHR5cGUiOiJOTFJFLkNvbW1vbi5Eb20uU29saWRDb2xvckJydXNoLCBOTFJFLkNvbW1vbiIsIkNvbG9yIjp7IiRpZCI6IjI2NzIiLCJBIjozOCwiUiI6OTEsIkciOjE1NSwiQiI6MjEzfX0sIkxpbmVXZWlnaHQiOjEuMCwiTGluZVR5cGUiOjAsIlBhcmVudFN0eWxlIjpudWxsfSwiTWFyZ2luIjp7IiRpZCI6IjI2NzMiLCJUb3AiOjAuMCwiTGVmdCI6MC4wLCJSaWdodCI6MC4wLCJCb3R0b20iOjAuMH0sIlBhZGRpbmciOnsiJGlkIjoiMjY3NCIsIlRvcCI6MC4wLCJMZWZ0IjowLjAsIlJpZ2h0IjowLjAsIkJvdHRvbSI6MC4wfSwiQmFja2dyb3VuZCI6bnVsbCwiSXNWaXNpYmxlIjp0cnVlLCJXaWR0aCI6MC4wLCJIZWlnaHQiOjAuMCwiQm9yZGVyU3R5bGUiOnsiJGlkIjoiMjY3NSIsIkxpbmVDb2xvciI6bnVsbCwiTGluZVdlaWdodCI6MC4wLCJMaW5lVHlwZSI6MCwiUGFyZW50U3R5bGUiOm51bGx9LCJQYXJlbnRTdHlsZSI6bnVsbH0sIkFjdGl2aXR5TGluZVBhbmVsU3R5bGUiOnsiJGlkIjoiMjY3NiIsIkFjdGl2aXR5TGluZVN0eWxlIjp7IiRpZCI6IjI2NzciLCJMaW5lQ29sb3IiOnsiJGlkIjoiMjY3OCIsIiR0eXBlIjoiTkxSRS5Db21tb24uRG9tLlNvbGlkQ29sb3JCcnVzaCwgTkxSRS5Db21tb24iLCJDb2xvciI6eyIkaWQiOiIyNjc5IiwiQSI6MzgsIlIiOjY4LCJHIjoxMTQsIkIiOjE5Nn19LCJMaW5lV2VpZ2h0IjoxLjAsIkxpbmVUeXBlIjowLCJQYXJlbnRTdHlsZSI6bnVsbH0sIk1hcmdpbiI6eyIkaWQiOiIyNjgwIiwiVG9wIjowLjAsIkxlZnQiOjAuMCwiUmlnaHQiOjAuMCwiQm90dG9tIjowLjB9LCJQYWRkaW5nIjp7IiRpZCI6IjI2ODEiLCJUb3AiOjAuMCwiTGVmdCI6MC4wLCJSaWdodCI6MC4wLCJCb3R0b20iOjAuMH0sIkJhY2tncm91bmQiOm51bGwsIklzVmlzaWJsZSI6dHJ1ZSwiV2lkdGgiOjAuMCwiSGVpZ2h0IjowLjAsIkJvcmRlclN0eWxlIjp7IiRpZCI6IjI2ODIiLCJMaW5lQ29sb3IiOm51bGwsIkxpbmVXZWlnaHQiOjAuMCwiTGluZVR5cGUiOjAsIlBhcmVudFN0eWxlIjpudWxsfSwiUGFyZW50U3R5bGUiOm51bGx9LCJfc2VsZWN0ZWRUaGVtZVByZXNldENvbG9ycyI6eyIkaWQiOiIyNjgzIiwiVGV4dExpZ2h0Ijp7IiRpZCI6IjI2ODQiLCJBIjoyNTUsIlIiOjI1NSwiRyI6MjU1LCJCIjoyNTV9LCJUZXh0RGFyayI6eyIkaWQiOiIyNjg1IiwiQSI6MjU1LCJSIjowLCJHIjowLCJCIjowfSwiQWNjZW50MSI6eyIkaWQiOiIyNjg2IiwiQSI6MjU1LCJSIjoyMzIsIkciOjIzMiwiQiI6MjMyfSwiQWNjZW50MiI6eyIkaWQiOiIyNjg3IiwiQSI6MjU1LCJSIjoxNCwiRyI6NDAsIkIiOjY1fSwiQWNjZW50MyI6eyIkaWQiOiIyNjg4IiwiQSI6MjU1LCJSIjoyMSwiRyI6OTYsIkIiOjEzMH0sIkFjY2VudDQiOnsiJGlkIjoiMjY4OSIsIkEiOjI1NSwiUiI6MjMzLCJHIjoxMTMsIkIiOjUwfSwiQWNjZW50NSI6eyIkaWQiOiIyNjkwIiwiQSI6MjU1LCJSIjoyNSwiRyI6MTA3LCJCIjozNn0sIkFjY2VudDYiOnsiJGlkIjoiMjY5MSIsIkEiOjI1NSwiUiI6MTUsIkciOjE1OCwiQiI6MjEzfSwiQWNjZW50NyI6eyIkaWQiOiIyNjkyIiwiQSI6MjU1LCJSIjoxNjAsIkciOjQzLCJCIjoxNDd9LCJBY2NlbnQ4Ijp7IiRpZCI6IjI2OTMiLCJBIjoyNTUsIlIiOjc4LCJHIjoxNjcsIkIiOjQ2fX0sIlNob3dFbGFwc2VkVGltZUdyYWRpZW50U3R5bGUiOmZhbHNlLCJUaW1lYmFuZFJlc2VydmVkTGVmdEFyZWFTdHlsZSI6eyIkaWQiOiIyNjk0IiwiQWN0aXZpdHlIZWFkZXJXaWR0aCI6NzYuMCwiSXNTZXQiOnRydWV9LCJEZWZhdWx0U3dpbWxhbmVTdHlsZSI6bnVsbCwiRGVmYXVsdFN3aW1sYW5lVjJTdHlsZSI6eyIkaWQiOiIyNjk1IiwiU3R5bGVJZCI6IjMzMmNmYjEzLWI0MDEtNGVjMy1iNjU1LTczOTY4ZDA0ZDc0OSIsIkhlYWRlclN0eWxlIjp7IiRpZCI6IjI2OTYiLCJUZXh0SXNWZXJ0aWNhbCI6ZmFsc2UsIlRleHRTdHlsZSI6eyIkaWQiOiIyNjk3IiwiRm9udFNldHRpbmdzIjp7IiRpZCI6IjI2OTgiLCJGb250U2l6ZSI6MTEsIkZvbnROYW1lIjoiQ2FsaWJyaSIsIklzQm9sZCI6ZmFsc2UsIklzSXRhbGljIjpmYWxzZSwiSXNVbmRlcmxpbmVkIjpmYWxzZSwiUGFyZW50U3R5bGUiOm51bGx9LCJBdXRvU2l6ZSI6MiwiRm9yZWdyb3VuZCI6eyIkaWQiOiIyNjk5IiwiQ29sb3IiOnsiJGlkIjoiMjcwM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I3MDEiLCJUb3AiOjAuMCwiTGVmdCI6MC4wLCJSaWdodCI6MC4wLCJCb3R0b20iOjAuMH0sIlBhZGRpbmciOnsiJGlkIjoiMjcwMiIsIlRvcCI6MC4wLCJMZWZ0IjowLjAsIlJpZ2h0IjowLjAsIkJvdHRvbSI6MC4wfSwiQmFja2dyb3VuZCI6eyIkaWQiOiIyNzAzIiwiQ29sb3IiOnsiJGlkIjoiMjcwNCIsIkEiOjI1NSwiUiI6MjU1LCJHIjoyNTUsIkIiOjI1NX19LCJJc1Zpc2libGUiOnRydWUsIldpZHRoIjowLjAsIkhlaWdodCI6MC4wLCJCb3JkZXJTdHlsZSI6bnVsbCwiUGFyZW50U3R5bGUiOm51bGx9LCJSZWN0YW5nbGVTdHlsZSI6eyIkaWQiOiIyNzA1IiwiTWFyZ2luIjp7IiRpZCI6IjI3MDYiLCJUb3AiOjAuMCwiTGVmdCI6MC4wLCJSaWdodCI6MC4wLCJCb3R0b20iOjAuMH0sIlBhZGRpbmciOnsiJGlkIjoiMjcwNyIsIlRvcCI6MC4wLCJMZWZ0IjowLjAsIlJpZ2h0IjowLjAsIkJvdHRvbSI6MC4wfSwiQmFja2dyb3VuZCI6eyIkaWQiOiIyNzA4IiwiQ29sb3IiOnsiJGlkIjoiMjcwOSIsIkEiOjI1NSwiUiI6MjEsIkciOjk2LCJCIjoxMzB9fSwiSXNWaXNpYmxlIjp0cnVlLCJXaWR0aCI6MC4wLCJIZWlnaHQiOjAuMCwiQm9yZGVyU3R5bGUiOnsiJGlkIjoiMjcxMCIsIkxpbmVDb2xvciI6eyIkaWQiOiIyNzExIiwiJHR5cGUiOiJOTFJFLkNvbW1vbi5Eb20uU29saWRDb2xvckJydXNoLCBOTFJFLkNvbW1vbiIsIkNvbG9yIjp7IiRpZCI6IjI3MTIiLCJBIjoyNTUsIlIiOjI1NSwiRyI6MjU1LCJCIjoyNTV9fSwiTGluZVdlaWdodCI6MC4wLCJMaW5lVHlwZSI6MCwiUGFyZW50U3R5bGUiOm51bGx9LCJQYXJlbnRTdHlsZSI6bnVsbH0sIk1hcmdpbiI6eyIkaWQiOiIyNzEzIiwiVG9wIjowLjAsIkxlZnQiOjAuMCwiUmlnaHQiOjAuMCwiQm90dG9tIjowLjB9LCJQYWRkaW5nIjp7IiRpZCI6IjI3MTQiLCJUb3AiOjAuMCwiTGVmdCI6MC4wLCJSaWdodCI6MC4wLCJCb3R0b20iOjAuMH0sIkJhY2tncm91bmQiOm51bGwsIklzVmlzaWJsZSI6dHJ1ZSwiV2lkdGgiOjAuMCwiSGVpZ2h0IjowLjAsIkJvcmRlclN0eWxlIjpudWxsLCJQYXJlbnRTdHlsZSI6bnVsbH0sIkJhY2tncm91bmRTdHlsZSI6eyIkaWQiOiIyNzE1IiwiTWFyZ2luIjp7IiRpZCI6IjI3MTYiLCJUb3AiOjAuMCwiTGVmdCI6MC4wLCJSaWdodCI6MC4wLCJCb3R0b20iOjAuMH0sIlBhZGRpbmciOnsiJGlkIjoiMjcxNyIsIlRvcCI6MC4wLCJMZWZ0IjowLjAsIlJpZ2h0IjowLjAsIkJvdHRvbSI6MC4wfSwiQmFja2dyb3VuZCI6eyIkaWQiOiIyNzE4IiwiQ29sb3IiOnsiJGlkIjoiMjcxOSIsIkEiOjUxLCJSIjoyMDAsIkciOjIwMCwiQiI6MjAwfX0sIklzVmlzaWJsZSI6dHJ1ZSwiV2lkdGgiOjAuMCwiSGVpZ2h0IjowLjAsIkJvcmRlclN0eWxlIjp7IiRpZCI6IjI3MjAiLCJMaW5lQ29sb3IiOnsiJGlkIjoiMjcyMSIsIiR0eXBlIjoiTkxSRS5Db21tb24uRG9tLlNvbGlkQ29sb3JCcnVzaCwgTkxSRS5Db21tb24iLCJDb2xvciI6eyIkaWQiOiIyNzIyIiwiQSI6MjU1LCJSIjoyMzQsIkciOjIyLCJCIjozMH19LCJMaW5lV2VpZ2h0IjowLjAsIkxpbmVUeXBlIjowLCJQYXJlbnRTdHlsZSI6bnVsbH0sIlBhcmVudFN0eWxlIjpudWxsfSwiSXNBYm92ZVRpbWViYW5kIjpmYWxzZSwiU3BhY2luZyI6MywiRGVmYXVsdFN3aW1sYW5lVGFza1N0eWxlIjp7IiRpZCI6IjI3MjMiLCIkdHlwZSI6Ik5MUkUuQ29tbW9uLkRvbS5TdHlsZXMuRXhwbGljaXRTZXRhYmxlVGFza1N0eWxlLCBOTFJFLkNvbW1vbiIsIlNoYXBlIjoxLCJTaGFwZVRoaWNrbmVzcyI6MCwiRHVyYXRpb25Gb3JtYXQiOjAsIkluY2x1ZGVOb25Xb3JraW5nRGF5c0luRHVyYXRpb24iOmZhbHNlLCJQZXJjZW50YWdlQ29tcGxldGVTdHlsZSI6eyIkaWQiOiIyNzI0IiwiRm9udFNldHRpbmdzIjp7IiRpZCI6IjI3MjUiLCJGb250U2l6ZSI6MTAsIkZvbnROYW1lIjoiQ2FsaWJyaSIsIklzQm9sZCI6ZmFsc2UsIklzSXRhbGljIjpmYWxzZSwiSXNVbmRlcmxpbmVkIjpmYWxzZSwiUGFyZW50U3R5bGUiOm51bGx9LCJBdXRvU2l6ZSI6MCwiRm9yZWdyb3VuZCI6eyIkaWQiOiIyNzI2IiwiQ29sb3IiOnsiJGlkIjoiMjcyNy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yNzI4IiwiVG9wIjowLjAsIkxlZnQiOjAuMCwiUmlnaHQiOjAuMCwiQm90dG9tIjowLjB9LCJQYWRkaW5nIjp7IiRpZCI6IjI3MjkiLCJUb3AiOjAuMCwiTGVmdCI6MC4wLCJSaWdodCI6MC4wLCJCb3R0b20iOjAuMH0sIkJhY2tncm91bmQiOnsiJGlkIjoiMjczMCIsIkNvbG9yIjp7IiRpZCI6IjI3MzEiLCJBIjo4OSwiUiI6MCwiRyI6MCwiQiI6MH19LCJJc1Zpc2libGUiOnRydWUsIldpZHRoIjowLjAsIkhlaWdodCI6MC4wLCJCb3JkZXJTdHlsZSI6eyIkaWQiOiIyNzMyIiwiTGluZUNvbG9yIjpudWxsLCJMaW5lV2VpZ2h0IjowLjAsIkxpbmVUeXBlIjowLCJQYXJlbnRTdHlsZSI6bnVsbH0sIlBhcmVudFN0eWxlIjpudWxsfSwiRHVyYXRpb25TdHlsZSI6eyIkaWQiOiIyNzMzIiwiRm9udFNldHRpbmdzIjp7IiRpZCI6IjI3MzQiLCJGb250U2l6ZSI6MTAsIkZvbnROYW1lIjoiQ2FsaWJyaSIsIklzQm9sZCI6ZmFsc2UsIklzSXRhbGljIjpmYWxzZSwiSXNVbmRlcmxpbmVkIjpmYWxzZSwiUGFyZW50U3R5bGUiOm51bGx9LCJBdXRvU2l6ZSI6MCwiRm9yZWdyb3VuZCI6eyIkaWQiOiIyNzM1IiwiQ29sb3IiOnsiJGlkIjoiMjczNi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I3MzciLCJUb3AiOjAuMCwiTGVmdCI6MC4wLCJSaWdodCI6MC4wLCJCb3R0b20iOjAuMH0sIlBhZGRpbmciOnsiJGlkIjoiMjczOCIsIlRvcCI6MC4wLCJMZWZ0IjowLjAsIlJpZ2h0IjowLjAsIkJvdHRvbSI6MC4wfSwiQmFja2dyb3VuZCI6eyIkaWQiOiIyNzM5IiwiQ29sb3IiOnsiJGlkIjoiMjc0MCIsIkEiOjI1NSwiUiI6MjM3LCJHIjoxMjUsIkIiOjQ5fX0sIklzVmlzaWJsZSI6dHJ1ZSwiV2lkdGgiOjAuMCwiSGVpZ2h0IjowLjAsIkJvcmRlclN0eWxlIjp7IiRpZCI6IjI3NDEiLCJMaW5lQ29sb3IiOm51bGwsIkxpbmVXZWlnaHQiOjAuMCwiTGluZVR5cGUiOjAsIlBhcmVudFN0eWxlIjpudWxsfSwiUGFyZW50U3R5bGUiOm51bGx9LCJIb3Jpem9udGFsQ29ubmVjdG9yU3R5bGUiOnsiJGlkIjoiMjc0MiIsIkxpbmVDb2xvciI6eyIkaWQiOiIyNzQzIiwiJHR5cGUiOiJOTFJFLkNvbW1vbi5Eb20uU29saWRDb2xvckJydXNoLCBOTFJFLkNvbW1vbiIsIkNvbG9yIjp7IiRpZCI6IjI3NDQiLCJBIjoyNTUsIlIiOjAsIkciOjAsIkIiOjB9fSwiTGluZVdlaWdodCI6MC4wLCJMaW5lVHlwZSI6MCwiUGFyZW50U3R5bGUiOm51bGx9LCJWZXJ0aWNhbENvbm5lY3RvclN0eWxlIjp7IiRpZCI6IjI3NDUiLCJMaW5lQ29sb3IiOnsiJGlkIjoiMjc0NiIsIiR0eXBlIjoiTkxSRS5Db21tb24uRG9tLlNvbGlkQ29sb3JCcnVzaCwgTkxSRS5Db21tb24iLCJDb2xvciI6eyIkaWQiOiIyNzQ3IiwiQSI6MjU1LCJSIjowLCJHIjowLCJCIjowfX0sIkxpbmVXZWlnaHQiOjAuMCwiTGluZVR5cGUiOjAsIlBhcmVudFN0eWxlIjpudWxsfSwiTWFyZ2luIjpudWxsLCJTdGFydERhdGVQb3NpdGlvbiI6MywiRW5kRGF0ZVBvc2l0aW9uIjozLCJEYXRlSXNWaXNpYmxlIjp0cnVlLCJUaXRsZVBvc2l0aW9uIjo0LCJEdXJhdGlvblBvc2l0aW9uIjo2LCJQZXJjZW50YWdlQ29tcGxldGVkUG9zaXRpb24iOjIsIlNwYWNpbmciOjMsIklzQmVsb3dUaW1lYmFuZCI6ZmFsc2UsIlBlcmNlbnRhZ2VDb21wbGV0ZVNoYXBlT3BhY2l0eSI6MzUsIkJhc2VsaW5lU3R5bGUiOnsiJGlkIjoiMjc0OCIsIlNoYXBlU3R5bGUiOnsiJGlkIjoiMjc0OSIsIk1hcmdpbiI6eyIkaWQiOiIyNzUwIiwiVG9wIjowLjAsIkxlZnQiOjAuMCwiUmlnaHQiOjAuMCwiQm90dG9tIjowLjB9LCJQYWRkaW5nIjp7IiRpZCI6IjI3NTEiLCJUb3AiOjAuMCwiTGVmdCI6MC4wLCJSaWdodCI6MC4wLCJCb3R0b20iOjAuMH0sIkJhY2tncm91bmQiOnsiJGlkIjoiMjc1MiIsIkNvbG9yIjp7IiRpZCI6IjI3NTMiLCJBIjoxNTMsIlIiOjAsIkciOjAsIkIiOjB9fSwiSXNWaXNpYmxlIjp0cnVlLCJXaWR0aCI6MC4wLCJIZWlnaHQiOjAuMCwiQm9yZGVyU3R5bGUiOnsiJGlkIjoiMjc1NCIsIkxpbmVDb2xvciI6bnVsbCwiTGluZVdlaWdodCI6MC4wLCJMaW5lVHlwZSI6MCwiUGFyZW50U3R5bGUiOm51bGx9LCJQYXJlbnRTdHlsZSI6bnVsbH0sIk1hcmdpbiI6eyIkaWQiOiIyNzU1IiwiVG9wIjowLjAsIkxlZnQiOjAuMCwiUmlnaHQiOjAuMCwiQm90dG9tIjowLjB9LCJQYWRkaW5nIjp7IiRpZCI6IjI3NTYiLCJUb3AiOjAuMCwiTGVmdCI6MC4wLCJSaWdodCI6MC4wLCJCb3R0b20iOjAuMH0sIkJhY2tncm91bmQiOm51bGwsIklzVmlzaWJsZSI6dHJ1ZSwiV2lkdGgiOjAuMCwiSGVpZ2h0IjowLjAsIkJvcmRlclN0eWxlIjpudWxsLCJQYXJlbnRTdHlsZSI6bnVsbH0sIlNoYXBlU3R5bGUiOnsiJGlkIjoiMjc1NyIsIk1hcmdpbiI6eyIkaWQiOiIyNzU4IiwiVG9wIjowLjAsIkxlZnQiOjQuMCwiUmlnaHQiOjQuMCwiQm90dG9tIjowLjB9LCJQYWRkaW5nIjp7IiRpZCI6IjI3NTkiLCJUb3AiOjAuMCwiTGVmdCI6MC4wLCJSaWdodCI6MC4wLCJCb3R0b20iOjAuMH0sIkJhY2tncm91bmQiOnsiJGlkIjoiMjc2MCIsIkNvbG9yIjp7IiRpZCI6IjI3NjEiLCJBIjoyNTUsIlIiOjIxLCJHIjo5NiwiQiI6MTMwfX0sIklzVmlzaWJsZSI6dHJ1ZSwiV2lkdGgiOjAuMCwiSGVpZ2h0IjoxMC4wLCJCb3JkZXJTdHlsZSI6eyIkaWQiOiIyNzYyIiwiTGluZUNvbG9yIjp7IiRpZCI6IjI3NjMiLCIkdHlwZSI6Ik5MUkUuQ29tbW9uLkRvbS5Tb2xpZENvbG9yQnJ1c2gsIE5MUkUuQ29tbW9uIiwiQ29sb3IiOnsiJGlkIjoiMjc2NCIsIkEiOjI1NSwiUiI6MjM0LCJHIjoyMiwiQiI6MzB9fSwiTGluZVdlaWdodCI6MC4wLCJMaW5lVHlwZSI6MCwiUGFyZW50U3R5bGUiOm51bGx9LCJQYXJlbnRTdHlsZSI6bnVsbH0sIlRpdGxlU3R5bGUiOnsiJGlkIjoiMjc2NSIsIkZvbnRTZXR0aW5ncyI6eyIkaWQiOiIyNzY2IiwiRm9udFNpemUiOjExLCJGb250TmFtZSI6IkNhbGlicmkiLCJJc0JvbGQiOmZhbHNlLCJJc0l0YWxpYyI6ZmFsc2UsIklzVW5kZXJsaW5lZCI6ZmFsc2UsIlBhcmVudFN0eWxlIjpudWxsfSwiQXV0b1NpemUiOjAsIkZvcmVncm91bmQiOnsiJGlkIjoiMjc2NyIsIkNvbG9yIjp7IiRpZCI6IjI3Njg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Mjc2OSIsIlRvcCI6MC4wLCJMZWZ0IjowLjAsIlJpZ2h0IjowLjAsIkJvdHRvbSI6MC4wfSwiUGFkZGluZyI6eyIkaWQiOiIyNzcwIiwiVG9wIjowLjAsIkxlZnQiOjAuMCwiUmlnaHQiOjAuMCwiQm90dG9tIjowLjB9LCJCYWNrZ3JvdW5kIjp7IiRpZCI6IjI3NzEiLCJDb2xvciI6eyIkaWQiOiIyNzcyIiwiQSI6MjU1LCJSIjowLCJHIjowLCJCIjowfX0sIklzVmlzaWJsZSI6dHJ1ZSwiV2lkdGgiOjAuMCwiSGVpZ2h0IjowLjAsIkJvcmRlclN0eWxlIjp7IiRpZCI6IjI3NzMiLCJMaW5lQ29sb3IiOm51bGwsIkxpbmVXZWlnaHQiOjAuMCwiTGluZVR5cGUiOjAsIlBhcmVudFN0eWxlIjpudWxsfSwiUGFyZW50U3R5bGUiOm51bGx9LCJEYXRlU3R5bGUiOnsiJGlkIjoiMjc3NCIsIkZvbnRTZXR0aW5ncyI6eyIkaWQiOiIyNzc1IiwiRm9udFNpemUiOjEwLCJGb250TmFtZSI6IkNhbGlicmkiLCJJc0JvbGQiOmZhbHNlLCJJc0l0YWxpYyI6ZmFsc2UsIklzVW5kZXJsaW5lZCI6ZmFsc2UsIlBhcmVudFN0eWxlIjpudWxsfSwiQXV0b1NpemUiOjAsIkZvcmVncm91bmQiOnsiJGlkIjoiMjc3NiIsIkNvbG9yIjp7IiRpZCI6IjI3NzciLCJBIjoyNTUsIlIiOjE0LCJHIjo0MCwiQiI6NjV9fSwiTWF4V2lkdGgiOjIwMC4wLCJNYXhIZWlnaHQiOiJJbmZpbml0eSIsIlNtYXJ0Rm9yZWdyb3VuZElzQWN0aXZlIjpmYWxzZSwiSG9yaXpvbnRhbEFsaWdubWVudCI6MiwiVmVydGljYWxBbGlnbm1lbnQiOjEsIlNtYXJ0Rm9yZWdyb3VuZCI6bnVsbCwiQmFja2dyb3VuZEZpbGxUeXBlIjowLCJNYXJnaW4iOnsiJGlkIjoiMjc3OCIsIlRvcCI6MC4wLCJMZWZ0IjowLjAsIlJpZ2h0IjowLjAsIkJvdHRvbSI6MC4wfSwiUGFkZGluZyI6eyIkaWQiOiIyNzc5IiwiVG9wIjowLjAsIkxlZnQiOjAuMCwiUmlnaHQiOjAuMCwiQm90dG9tIjowLjB9LCJCYWNrZ3JvdW5kIjp7IiRpZCI6IjI3ODAiLCJDb2xvciI6eyIkaWQiOiIyNzgxIiwiQSI6MjU1LCJSIjoxNCwiRyI6NDAsIkIiOjY1fX0sIklzVmlzaWJsZSI6dHJ1ZSwiV2lkdGgiOjAuMCwiSGVpZ2h0IjowLjAsIkJvcmRlclN0eWxlIjp7IiRpZCI6IjI3ODIiLCJMaW5lQ29sb3IiOm51bGwsIkxpbmVXZWlnaHQiOjAuMCwiTGluZVR5cGUiOjAsIlBhcmVudFN0eWxlIjpudWxsfSwiUGFyZW50U3R5bGUiOm51bGx9LCJEYXRlRm9ybWF0Ijp7IiRpZCI6IjI3OD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c4NCIsIkZvcm1hdCI6MCwiSXNWaXNpYmxlIjpmYWxzZSwiTGFzdEtub3duVmlzaWJpbGl0eVN0YXRlIjpmYWxzZX0sIklzVmlzaWJsZSI6dHJ1ZSwiUGFyZW50U3R5bGUiOm51bGwsIl9leHBsaWNpdGx5U2V0Ijp7IiRpZCI6IjI3ODU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GVmYXVsdFN3aW1sYW5lTW90U3R5bGUiOnsiJGlkIjoiMjc4NiIsIlNoYXBlIjoxLCJDb25uZWN0b3JNYXJnaW4iOnsiJGlkIjoiMjc4NyIsIlRvcCI6MC4wLCJMZWZ0IjoyLjAsIlJpZ2h0IjoyLjAsIkJvdHRvbSI6MC4wfSwiQ29ubmVjdG9yU3R5bGUiOnsiJGlkIjoiMjc4OCIsIkxpbmVDb2xvciI6eyIkaWQiOiIyNzg5IiwiJHR5cGUiOiJOTFJFLkNvbW1vbi5Eb20uU29saWRDb2xvckJydXNoLCBOTFJFLkNvbW1vbiIsIkNvbG9yIjp7IiRpZCI6IjI3OTAiLCJBIjoxMjcsIlIiOjExLCJHIjo0OCwiQiI6NjV9fSwiTGluZVdlaWdodCI6MS4wLCJMaW5lVHlwZSI6MCwiUGFyZW50U3R5bGUiOm51bGx9LCJJc0JlbG93VGltZWJhbmQiOmZhbHNlLCJQb3NpdGlvbk9uVGFzayI6MSwiSGlkZURhdGUiOmZhbHNlLCJTaGFwZVNpemUiOjAsIlNwYWNpbmciOjAuMCwiUGFkZGluZyI6eyIkaWQiOiIyNzkxIiwiVG9wIjo1LjAsIkxlZnQiOjMuMCwiUmlnaHQiOjAuMCwiQm90dG9tIjoyLjB9LCJTaGFwZVN0eWxlIjp7IiRpZCI6IjI3OTIiLCJNYXJnaW4iOnsiJGlkIjoiMjc5MyIsIlRvcCI6MC4wLCJMZWZ0IjowLjAsIlJpZ2h0IjowLjAsIkJvdHRvbSI6MC4wfSwiUGFkZGluZyI6eyIkaWQiOiIyNzk0IiwiVG9wIjowLjAsIkxlZnQiOjAuMCwiUmlnaHQiOjAuMCwiQm90dG9tIjowLjB9LCJCYWNrZ3JvdW5kIjp7IiRpZCI6IjI3OTUiLCJDb2xvciI6eyIkaWQiOiIyNzk2IiwiQSI6MjU1LCJSIjoxMSwiRyI6NDgsIkIiOjY1fX0sIklzVmlzaWJsZSI6dHJ1ZSwiV2lkdGgiOjEyLjAsIkhlaWdodCI6MTQuMCwiQm9yZGVyU3R5bGUiOnsiJGlkIjoiMjc5NyIsIkxpbmVDb2xvciI6eyIkaWQiOiIyNzk4IiwiJHR5cGUiOiJOTFJFLkNvbW1vbi5Eb20uU29saWRDb2xvckJydXNoLCBOTFJFLkNvbW1vbiIsIkNvbG9yIjp7IiRpZCI6IjI3OTkiLCJBIjoyNTUsIlIiOjI1NSwiRyI6MCwiQiI6MH19LCJMaW5lV2VpZ2h0IjowLjAsIkxpbmVUeXBlIjowLCJQYXJlbnRTdHlsZSI6bnVsbH0sIlBhcmVudFN0eWxlIjpudWxsfSwiVGl0bGVTdHlsZSI6eyIkaWQiOiIyODAwIiwiRm9udFNldHRpbmdzIjp7IiRpZCI6IjI4MDEiLCJGb250U2l6ZSI6MTEsIkZvbnROYW1lIjoiQ2FsaWJyaSIsIklzQm9sZCI6ZmFsc2UsIklzSXRhbGljIjpmYWxzZSwiSXNVbmRlcmxpbmVkIjpmYWxzZSwiUGFyZW50U3R5bGUiOm51bGx9LCJBdXRvU2l6ZSI6MCwiRm9yZWdyb3VuZCI6eyIkaWQiOiIyODAyIiwiQ29sb3IiOnsiJGlkIjoiMjgwMyIsIkEiOjI1NSwiUiI6MCwiRyI6MCwiQiI6MH19LCJNYXhXaWR0aCI6MjAwLjAsIk1heEhlaWdodCI6IkluZmluaXR5IiwiU21hcnRGb3JlZ3JvdW5kSXNBY3RpdmUiOmZhbHNlLCJIb3Jpem9udGFsQWxpZ25tZW50IjoxLCJWZXJ0aWNhbEFsaWdubWVudCI6MSwiU21hcnRGb3JlZ3JvdW5kIjpudWxsLCJCYWNrZ3JvdW5kRmlsbFR5cGUiOjAsIk1hcmdpbiI6eyIkaWQiOiIyODA0IiwiVG9wIjowLjAsIkxlZnQiOjAuMCwiUmlnaHQiOjAuMCwiQm90dG9tIjowLjB9LCJQYWRkaW5nIjp7IiRpZCI6IjI4MDUiLCJUb3AiOjAuMCwiTGVmdCI6MC4wLCJSaWdodCI6MC4wLCJCb3R0b20iOjAuMH0sIkJhY2tncm91bmQiOnsiJGlkIjoiMjgwNiIsIkNvbG9yIjp7IiRpZCI6IjI4MDciLCJBIjoyNTUsIlIiOjAsIkciOjAsIkIiOjB9fSwiSXNWaXNpYmxlIjp0cnVlLCJXaWR0aCI6MC4wLCJIZWlnaHQiOjAuMCwiQm9yZGVyU3R5bGUiOnsiJGlkIjoiMjgwOCIsIkxpbmVDb2xvciI6bnVsbCwiTGluZVdlaWdodCI6MC4wLCJMaW5lVHlwZSI6MCwiUGFyZW50U3R5bGUiOm51bGx9LCJQYXJlbnRTdHlsZSI6bnVsbH0sIkRhdGVTdHlsZSI6eyIkaWQiOiIyODA5IiwiRm9udFNldHRpbmdzIjp7IiRpZCI6IjI4MTAiLCJGb250U2l6ZSI6MTAsIkZvbnROYW1lIjoiQ2FsaWJyaSIsIklzQm9sZCI6ZmFsc2UsIklzSXRhbGljIjpmYWxzZSwiSXNVbmRlcmxpbmVkIjpmYWxzZSwiUGFyZW50U3R5bGUiOm51bGx9LCJBdXRvU2l6ZSI6MCwiRm9yZWdyb3VuZCI6eyIkaWQiOiIyODExIiwiQ29sb3IiOnsiJGlkIjoiMjgxMi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yODEzIiwiVG9wIjowLjAsIkxlZnQiOjAuMCwiUmlnaHQiOjAuMCwiQm90dG9tIjowLjB9LCJQYWRkaW5nIjp7IiRpZCI6IjI4MTQiLCJUb3AiOjAuMCwiTGVmdCI6MC4wLCJSaWdodCI6MC4wLCJCb3R0b20iOjAuMH0sIkJhY2tncm91bmQiOnsiJGlkIjoiMjgxNSIsIkNvbG9yIjp7IiRpZCI6IjI4MTYiLCJBIjoyNTUsIlIiOjE0LCJHIjo0MCwiQiI6NjV9fSwiSXNWaXNpYmxlIjp0cnVlLCJXaWR0aCI6MC4wLCJIZWlnaHQiOjAuMCwiQm9yZGVyU3R5bGUiOnsiJGlkIjoiMjgxNyIsIkxpbmVDb2xvciI6bnVsbCwiTGluZVdlaWdodCI6MC4wLCJMaW5lVHlwZSI6MCwiUGFyZW50U3R5bGUiOm51bGx9LCJQYXJlbnRTdHlsZSI6bnVsbH0sIkRhdGVGb3JtYXQiOnsiJGlkIjoiMjgx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ODE5IiwiRm9ybWF0IjowLCJJc1Zpc2libGUiOmZhbHNlLCJMYXN0S25vd25WaXNpYmlsaXR5U3RhdGUiOmZhbHNlfSwiSXNWaXNpYmxlIjp0cnVlLCJQYXJlbnRTdHlsZSI6bnVsbH0sIkRlZmF1bHRTd2ltbGFuZU1pbGVzdG9uZVN0eWxlIjp7IiRpZCI6IjI4MjAiLCJUaXRsZVBvc2l0aW9uIjoiTGVmdCIsIkRhdGVQb3NpdGlvbiI6IlJpZ2h0IiwiU2hhcGVUeXBlIjoxLCJTaGFwZVNpemUiOjAsIlNwYWNpbmciOjUsIlNoYXBlU3R5bGUiOnsiJGlkIjoiMjgyMSIsIk1hcmdpbiI6eyIkaWQiOiIyODIyIiwiVG9wIjowLjAsIkxlZnQiOjAuMCwiUmlnaHQiOjAuMCwiQm90dG9tIjowLjB9LCJQYWRkaW5nIjp7IiRpZCI6IjI4MjMiLCJUb3AiOjAuMCwiTGVmdCI6MC4wLCJSaWdodCI6MC4wLCJCb3R0b20iOjAuMH0sIkJhY2tncm91bmQiOnsiJGlkIjoiMjgyNCIsIkNvbG9yIjp7IiRpZCI6IjI4MjUiLCJBIjoyNTUsIlIiOjIxLCJHIjo5NiwiQiI6MTMwfX0sIklzVmlzaWJsZSI6dHJ1ZSwiV2lkdGgiOjEyLjAsIkhlaWdodCI6MTQuMCwiQm9yZGVyU3R5bGUiOnsiJGlkIjoiMjgyNiIsIkxpbmVDb2xvciI6eyIkaWQiOiIyODI3IiwiJHR5cGUiOiJOTFJFLkNvbW1vbi5Eb20uU29saWRDb2xvckJydXNoLCBOTFJFLkNvbW1vbiIsIkNvbG9yIjp7IiRpZCI6IjI4MjgiLCJBIjoyNTUsIlIiOjIzNCwiRyI6MjIsIkIiOjMwfX0sIkxpbmVXZWlnaHQiOjAuMCwiTGluZVR5cGUiOjAsIlBhcmVudFN0eWxlIjpudWxsfSwiUGFyZW50U3R5bGUiOm51bGx9LCJUaXRsZVN0eWxlIjp7IiRpZCI6IjI4MjkiLCJGb250U2V0dGluZ3MiOnsiJGlkIjoiMjgzMCIsIkZvbnRTaXplIjoxMSwiRm9udE5hbWUiOiJDYWxpYnJpIiwiSXNCb2xkIjpmYWxzZSwiSXNJdGFsaWMiOmZhbHNlLCJJc1VuZGVybGluZWQiOmZhbHNlLCJQYXJlbnRTdHlsZSI6bnVsbH0sIkF1dG9TaXplIjowLCJGb3JlZ3JvdW5kIjp7IiRpZCI6IjI4MzEiLCJDb2xvciI6eyIkaWQiOiIyODMy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I4MzMiLCJUb3AiOjAuMCwiTGVmdCI6MC4wLCJSaWdodCI6MC4wLCJCb3R0b20iOjAuMH0sIlBhZGRpbmciOnsiJGlkIjoiMjgzNCIsIlRvcCI6MC4wLCJMZWZ0IjowLjAsIlJpZ2h0IjowLjAsIkJvdHRvbSI6MC4wfSwiQmFja2dyb3VuZCI6eyIkaWQiOiIyODM1IiwiQ29sb3IiOnsiJGlkIjoiMjgzNiIsIkEiOjI1NSwiUiI6MCwiRyI6MCwiQiI6MH19LCJJc1Zpc2libGUiOnRydWUsIldpZHRoIjowLjAsIkhlaWdodCI6MC4wLCJCb3JkZXJTdHlsZSI6eyIkaWQiOiIyODM3IiwiTGluZUNvbG9yIjpudWxsLCJMaW5lV2VpZ2h0IjowLjAsIkxpbmVUeXBlIjowLCJQYXJlbnRTdHlsZSI6bnVsbH0sIlBhcmVudFN0eWxlIjpudWxsfSwiRGF0ZVN0eWxlIjp7IiRpZCI6IjI4MzgiLCJGb250U2V0dGluZ3MiOnsiJGlkIjoiMjgzOSIsIkZvbnRTaXplIjoxMCwiRm9udE5hbWUiOiJDYWxpYnJpIiwiSXNCb2xkIjpmYWxzZSwiSXNJdGFsaWMiOmZhbHNlLCJJc1VuZGVybGluZWQiOmZhbHNlLCJQYXJlbnRTdHlsZSI6bnVsbH0sIkF1dG9TaXplIjowLCJGb3JlZ3JvdW5kIjp7IiRpZCI6IjI4NDAiLCJDb2xvciI6eyIkaWQiOiIyODQx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I4NDIiLCJUb3AiOjAuMCwiTGVmdCI6MC4wLCJSaWdodCI6MC4wLCJCb3R0b20iOjAuMH0sIlBhZGRpbmciOnsiJGlkIjoiMjg0MyIsIlRvcCI6MC4wLCJMZWZ0IjowLjAsIlJpZ2h0IjowLjAsIkJvdHRvbSI6MC4wfSwiQmFja2dyb3VuZCI6eyIkaWQiOiIyODQ0IiwiQ29sb3IiOnsiJGlkIjoiMjg0NSIsIkEiOjI1NSwiUiI6MTQsIkciOjQwLCJCIjo2NX19LCJJc1Zpc2libGUiOnRydWUsIldpZHRoIjowLjAsIkhlaWdodCI6MC4wLCJCb3JkZXJTdHlsZSI6eyIkaWQiOiIyODQ2IiwiTGluZUNvbG9yIjpudWxsLCJMaW5lV2VpZ2h0IjowLjAsIkxpbmVUeXBlIjowLCJQYXJlbnRTdHlsZSI6bnVsbH0sIlBhcmVudFN0eWxlIjpudWxsfSwiRGF0ZUZvcm1hdCI6eyIkaWQiOiIyODQ3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4NDgiLCJGb3JtYXQiOjAsIklzVmlzaWJsZSI6ZmFsc2UsIkxhc3RLbm93blZpc2liaWxpdHlTdGF0ZSI6ZmFsc2V9LCJJc1Zpc2libGUiOnRydWUsIlBhcmVudFN0eWxlIjpudWxsfSwiRGVmYXVsdFN3aW1sYW5lQWN0aXZpdHlTdHlsZSI6eyIkaWQiOiIyODQ5IiwiSGVhZGVyU3R5bGUiOnsiJGlkIjoiMjg1MCIsIlRleHRTdHlsZSI6eyIkaWQiOiIyODUxIiwiRm9udFNldHRpbmdzIjp7IiRpZCI6IjI4NTIiLCJGb250U2l6ZSI6MTEsIkZvbnROYW1lIjoiQ2FsaWJyaSIsIklzQm9sZCI6ZmFsc2UsIklzSXRhbGljIjpmYWxzZSwiSXNVbmRlcmxpbmVkIjpmYWxzZSwiUGFyZW50U3R5bGUiOm51bGx9LCJBdXRvU2l6ZSI6MiwiRm9yZWdyb3VuZCI6eyIkaWQiOiIyODUzIiwiQ29sb3IiOnsiJGlkIjoiMjg1N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I4NTUiLCJUb3AiOjAuMCwiTGVmdCI6MC4wLCJSaWdodCI6MC4wLCJCb3R0b20iOjAuMH0sIlBhZGRpbmciOnsiJGlkIjoiMjg1NiIsIlRvcCI6MC4wLCJMZWZ0IjowLjAsIlJpZ2h0IjowLjAsIkJvdHRvbSI6MC4wfSwiQmFja2dyb3VuZCI6eyIkaWQiOiIyODU3IiwiQ29sb3IiOnsiJGlkIjoiMjg1OCIsIkEiOjI1NSwiUiI6MCwiRyI6MCwiQiI6MH19LCJJc1Zpc2libGUiOnRydWUsIldpZHRoIjowLjAsIkhlaWdodCI6MC4wLCJCb3JkZXJTdHlsZSI6bnVsbCwiUGFyZW50U3R5bGUiOm51bGx9LCJSZWN0YW5nbGVTdHlsZSI6eyIkaWQiOiIyODU5IiwiTWFyZ2luIjp7IiRpZCI6IjI4NjAiLCJUb3AiOjAuMCwiTGVmdCI6MC4wLCJSaWdodCI6MC4wLCJCb3R0b20iOjAuMH0sIlBhZGRpbmciOnsiJGlkIjoiMjg2MSIsIlRvcCI6MC4wLCJMZWZ0IjowLjAsIlJpZ2h0IjowLjAsIkJvdHRvbSI6MC4wfSwiQmFja2dyb3VuZCI6eyIkaWQiOiIyODYyIiwiQ29sb3IiOnsiJGlkIjoiMjg2MyIsIkEiOjYzLCJSIjoyMSwiRyI6OTYsIkIiOjEzMH19LCJJc1Zpc2libGUiOnRydWUsIldpZHRoIjowLjAsIkhlaWdodCI6MC4wLCJCb3JkZXJTdHlsZSI6eyIkaWQiOiIyODY0IiwiTGluZUNvbG9yIjp7IiRpZCI6IjI4NjUiLCIkdHlwZSI6Ik5MUkUuQ29tbW9uLkRvbS5Tb2xpZENvbG9yQnJ1c2gsIE5MUkUuQ29tbW9uIiwiQ29sb3IiOnsiJGlkIjoiMjg2NiIsIkEiOjI1NSwiUiI6MjU1LCJHIjowLCJCIjowfX0sIkxpbmVXZWlnaHQiOjAuMCwiTGluZVR5cGUiOjAsIlBhcmVudFN0eWxlIjpudWxsfSwiUGFyZW50U3R5bGUiOm51bGx9LCJNYXJnaW4iOnsiJGlkIjoiMjg2NyIsIlRvcCI6MC4wLCJMZWZ0IjowLjAsIlJpZ2h0IjowLjAsIkJvdHRvbSI6MC4wfSwiUGFkZGluZyI6eyIkaWQiOiIyODY4IiwiVG9wIjowLjAsIkxlZnQiOjAuMCwiUmlnaHQiOjAuMCwiQm90dG9tIjowLjB9LCJCYWNrZ3JvdW5kIjpudWxsLCJJc1Zpc2libGUiOnRydWUsIldpZHRoIjowLjAsIkhlaWdodCI6MC4wLCJCb3JkZXJTdHlsZSI6bnVsbCwiUGFyZW50U3R5bGUiOm51bGx9LCJCYWNrZ3JvdW5kU3R5bGUiOnsiJGlkIjoiMjg2OSIsIk1hcmdpbiI6eyIkaWQiOiIyODcwIiwiVG9wIjowLjAsIkxlZnQiOjAuMCwiUmlnaHQiOjAuMCwiQm90dG9tIjowLjB9LCJQYWRkaW5nIjp7IiRpZCI6IjI4NzEiLCJUb3AiOjAuMCwiTGVmdCI6MC4wLCJSaWdodCI6MC4wLCJCb3R0b20iOjAuMH0sIkJhY2tncm91bmQiOnsiJGlkIjoiMjg3MiIsIkNvbG9yIjp7IiRpZCI6IjI4NzMiLCJBIjo1MSwiUiI6MjAwLCJHIjoyMDAsIkIiOjIwMH19LCJJc1Zpc2libGUiOnRydWUsIldpZHRoIjowLjAsIkhlaWdodCI6MC4wLCJCb3JkZXJTdHlsZSI6eyIkaWQiOiIyODc0IiwiTGluZUNvbG9yIjp7IiRpZCI6IjI4NzUiLCIkdHlwZSI6Ik5MUkUuQ29tbW9uLkRvbS5Tb2xpZENvbG9yQnJ1c2gsIE5MUkUuQ29tbW9uIiwiQ29sb3IiOnsiJGlkIjoiMjg3NiIsIkEiOjI1NSwiUiI6MjM0LCJHIjoyMiwiQiI6MzB9fSwiTGluZVdlaWdodCI6MC4wLCJMaW5lVHlwZSI6MCwiUGFyZW50U3R5bGUiOm51bGx9LCJQYXJlbnRTdHlsZSI6bnVsbH0sIk1hcmdpbiI6eyIkaWQiOiIyODc3IiwiVG9wIjowLjAsIkxlZnQiOjAuMCwiUmlnaHQiOjAuMCwiQm90dG9tIjowLjB9LCJQYWRkaW5nIjp7IiRpZCI6IjI4NzgiLCJUb3AiOjAuMCwiTGVmdCI6MC4wLCJSaWdodCI6MC4wLCJCb3R0b20iOjAuMH0sIklzVmlzaWJsZSI6dHJ1ZSwiV2lkdGgiOjAuMCwiSGVpZ2h0IjowLjAsIkJvcmRlclN0eWxlIjp7IiRpZCI6IjI4NzkiLCJMaW5lQ29sb3IiOm51bGwsIkxpbmVXZWlnaHQiOjAuMCwiTGluZVR5cGUiOjAsIlBhcmVudFN0eWxlIjpudWxsfSwiUGFyZW50U3R5bGUiOm51bGx9LCJNYXJnaW4iOnsiJGlkIjoiMjg4MCIsIlRvcCI6MC4wLCJMZWZ0IjowLjAsIlJpZ2h0IjowLjAsIkJvdHRvbSI6MC4wfSwiUGFkZGluZyI6eyIkaWQiOiIyODgxIiwiVG9wIjowLjAsIkxlZnQiOjAuMCwiUmlnaHQiOjAuMCwiQm90dG9tIjowLjB9LCJJc1Zpc2libGUiOnRydWUsIldpZHRoIjowLjAsIkhlaWdodCI6MC4wLCJCb3JkZXJTdHlsZSI6eyIkaWQiOiIyODgyIiwiTGluZUNvbG9yIjpudWxsLCJMaW5lV2VpZ2h0IjowLjAsIkxpbmVUeXBlIjowLCJQYXJlbnRTdHlsZSI6bnVsbH0sIlBhcmVudFN0eWxlIjpudWxsfSwiX2FkZGl0aW9uYWxTd2ltbGFuZVYyU3R5bGVzIjpbeyIkaWQiOiIyODgzIiwiU3R5bGVJZCI6Ijk4NTEzZTEwLTU1MWMtNGYzMC1hYzExLWEwNjkwZTkwMzEzNCIsIkhlYWRlclN0eWxlIjp7IiRpZCI6IjI4ODQiLCJUZXh0SXNWZXJ0aWNhbCI6ZmFsc2UsIlRleHRTdHlsZSI6eyIkaWQiOiIyODg1IiwiRm9udFNldHRpbmdzIjp7IiRpZCI6IjI4ODYiLCJGb250U2l6ZSI6MTEsIkZvbnROYW1lIjoiQ2FsaWJyaSIsIklzQm9sZCI6ZmFsc2UsIklzSXRhbGljIjpmYWxzZSwiSXNVbmRlcmxpbmVkIjpmYWxzZSwiUGFyZW50U3R5bGUiOm51bGx9LCJBdXRvU2l6ZSI6MiwiRm9yZWdyb3VuZCI6eyIkaWQiOiIyODg3IiwiQ29sb3IiOnsiJGlkIjoiMjg4OCIsIkEiOjI1NSwiUiI6MjU1LCJHIjoyNTUsIkIiOjI1NX19LCJNYXhXaWR0aCI6IkluZmluaXR5IiwiTWF4SGVpZ2h0IjoiSW5maW5pdHkiLCJTbWFydEZvcmVncm91bmRJc0FjdGl2ZSI6ZmFsc2UsIkhvcml6b250YWxBbGlnbm1lbnQiOjEsIlZlcnRpY2FsQWxpZ25tZW50IjowLCJTbWFydEZvcmVncm91bmQiOm51bGwsIkJhY2tncm91bmRGaWxsVHlwZSI6MCwiTWFyZ2luIjp7IiRpZCI6IjI4ODkiLCJUb3AiOjAuMCwiTGVmdCI6MC4wLCJSaWdodCI6MC4wLCJCb3R0b20iOjAuMH0sIlBhZGRpbmciOnsiJGlkIjoiMjg5MCIsIlRvcCI6MC4wLCJMZWZ0IjowLjAsIlJpZ2h0IjowLjAsIkJvdHRvbSI6MC4wfSwiQmFja2dyb3VuZCI6eyIkaWQiOiIyODkxIiwiQ29sb3IiOnsiJGlkIjoiMjg5MiIsIkEiOjI1NSwiUiI6MjU1LCJHIjoyNTUsIkIiOjI1NX19LCJJc1Zpc2libGUiOnRydWUsIldpZHRoIjowLjAsIkhlaWdodCI6MC4wLCJCb3JkZXJTdHlsZSI6bnVsbCwiUGFyZW50U3R5bGUiOm51bGx9LCJSZWN0YW5nbGVTdHlsZSI6eyIkaWQiOiIyODkzIiwiTWFyZ2luIjp7IiRpZCI6IjI4OTQiLCJUb3AiOjAuMCwiTGVmdCI6MC4wLCJSaWdodCI6MC4wLCJCb3R0b20iOjAuMH0sIlBhZGRpbmciOnsiJGlkIjoiMjg5NSIsIlRvcCI6MC4wLCJMZWZ0IjowLjAsIlJpZ2h0IjowLjAsIkJvdHRvbSI6MC4wfSwiQmFja2dyb3VuZCI6eyIkaWQiOiIyODk2IiwiQ29sb3IiOnsiJGlkIjoiMjg5NyIsIkEiOjI1NSwiUiI6MjMzLCJHIjoxMTMsIkIiOjUwfX0sIklzVmlzaWJsZSI6dHJ1ZSwiV2lkdGgiOjAuMCwiSGVpZ2h0IjowLjAsIkJvcmRlclN0eWxlIjp7IiRpZCI6IjI4OTgiLCJMaW5lQ29sb3IiOnsiJGlkIjoiMjg5OSIsIiR0eXBlIjoiTkxSRS5Db21tb24uRG9tLlNvbGlkQ29sb3JCcnVzaCwgTkxSRS5Db21tb24iLCJDb2xvciI6eyIkaWQiOiIyOTAwIiwiQSI6MjU1LCJSIjoyNTUsIkciOjI1NSwiQiI6MjU1fX0sIkxpbmVXZWlnaHQiOjAuMCwiTGluZVR5cGUiOjAsIlBhcmVudFN0eWxlIjpudWxsfSwiUGFyZW50U3R5bGUiOm51bGx9LCJNYXJnaW4iOnsiJGlkIjoiMjkwMSIsIlRvcCI6MC4wLCJMZWZ0IjowLjAsIlJpZ2h0IjowLjAsIkJvdHRvbSI6MC4wfSwiUGFkZGluZyI6eyIkaWQiOiIyOTAyIiwiVG9wIjowLjAsIkxlZnQiOjAuMCwiUmlnaHQiOjAuMCwiQm90dG9tIjowLjB9LCJCYWNrZ3JvdW5kIjpudWxsLCJJc1Zpc2libGUiOnRydWUsIldpZHRoIjowLjAsIkhlaWdodCI6MC4wLCJCb3JkZXJTdHlsZSI6bnVsbCwiUGFyZW50U3R5bGUiOm51bGx9LCJCYWNrZ3JvdW5kU3R5bGUiOnsiJGlkIjoiMjkwMyIsIk1hcmdpbiI6eyIkaWQiOiIyOTA0IiwiVG9wIjowLjAsIkxlZnQiOjAuMCwiUmlnaHQiOjAuMCwiQm90dG9tIjowLjB9LCJQYWRkaW5nIjp7IiRpZCI6IjI5MDUiLCJUb3AiOjAuMCwiTGVmdCI6MC4wLCJSaWdodCI6MC4wLCJCb3R0b20iOjAuMH0sIkJhY2tncm91bmQiOnsiJGlkIjoiMjkwNiIsIkNvbG9yIjp7IiRpZCI6IjI5MDciLCJBIjo1MSwiUiI6MjAwLCJHIjoyMDAsIkIiOjIwMH19LCJJc1Zpc2libGUiOnRydWUsIldpZHRoIjowLjAsIkhlaWdodCI6MC4wLCJCb3JkZXJTdHlsZSI6eyIkaWQiOiIyOTA4IiwiTGluZUNvbG9yIjp7IiRpZCI6IjI5MDkiLCIkdHlwZSI6Ik5MUkUuQ29tbW9uLkRvbS5Tb2xpZENvbG9yQnJ1c2gsIE5MUkUuQ29tbW9uIiwiQ29sb3IiOnsiJGlkIjoiMjkxMCIsIkEiOjI1NSwiUiI6MjM0LCJHIjoyMiwiQiI6MzB9fSwiTGluZVdlaWdodCI6MC4wLCJMaW5lVHlwZSI6MCwiUGFyZW50U3R5bGUiOm51bGx9LCJQYXJlbnRTdHlsZSI6bnVsbH0sIklzQWJvdmVUaW1lYmFuZCI6ZmFsc2UsIlNwYWNpbmciOjMsIkRlZmF1bHRTd2ltbGFuZVRhc2tTdHlsZSI6eyIkaWQiOiIyOTExIiwiJHR5cGUiOiJOTFJFLkNvbW1vbi5Eb20uU3R5bGVzLkV4cGxpY2l0U2V0YWJsZVRhc2tTdHlsZSwgTkxSRS5Db21tb24iLCJTaGFwZSI6MSwiU2hhcGVUaGlja25lc3MiOjAsIkR1cmF0aW9uRm9ybWF0IjowLCJJbmNsdWRlTm9uV29ya2luZ0RheXNJbkR1cmF0aW9uIjpmYWxzZSwiUGVyY2VudGFnZUNvbXBsZXRlU3R5bGUiOnsiJGlkIjoiMjkxMiIsIkZvbnRTZXR0aW5ncyI6eyIkaWQiOiIyOTEzIiwiRm9udFNpemUiOjEwLCJGb250TmFtZSI6IkNhbGlicmkiLCJJc0JvbGQiOmZhbHNlLCJJc0l0YWxpYyI6ZmFsc2UsIklzVW5kZXJsaW5lZCI6ZmFsc2UsIlBhcmVudFN0eWxlIjpudWxsfSwiQXV0b1NpemUiOjAsIkZvcmVncm91bmQiOnsiJGlkIjoiMjkxNCIsIkNvbG9yIjp7IiRpZCI6IjI5MTU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jkxNiIsIlRvcCI6MC4wLCJMZWZ0IjowLjAsIlJpZ2h0IjowLjAsIkJvdHRvbSI6MC4wfSwiUGFkZGluZyI6eyIkaWQiOiIyOTE3IiwiVG9wIjowLjAsIkxlZnQiOjAuMCwiUmlnaHQiOjAuMCwiQm90dG9tIjowLjB9LCJCYWNrZ3JvdW5kIjp7IiRpZCI6IjI5MTgiLCJDb2xvciI6eyIkaWQiOiIyOTE5IiwiQSI6ODksIlIiOjAsIkciOjAsIkIiOjB9fSwiSXNWaXNpYmxlIjp0cnVlLCJXaWR0aCI6MC4wLCJIZWlnaHQiOjAuMCwiQm9yZGVyU3R5bGUiOnsiJGlkIjoiMjkyMCIsIkxpbmVDb2xvciI6bnVsbCwiTGluZVdlaWdodCI6MC4wLCJMaW5lVHlwZSI6MCwiUGFyZW50U3R5bGUiOm51bGx9LCJQYXJlbnRTdHlsZSI6bnVsbH0sIkR1cmF0aW9uU3R5bGUiOnsiJGlkIjoiMjkyMSIsIkZvbnRTZXR0aW5ncyI6eyIkaWQiOiIyOTIyIiwiRm9udFNpemUiOjEwLCJGb250TmFtZSI6IkNhbGlicmkiLCJJc0JvbGQiOmZhbHNlLCJJc0l0YWxpYyI6ZmFsc2UsIklzVW5kZXJsaW5lZCI6ZmFsc2UsIlBhcmVudFN0eWxlIjpudWxsfSwiQXV0b1NpemUiOjAsIkZvcmVncm91bmQiOnsiJGlkIjoiMjkyMyIsIkNvbG9yIjp7IiRpZCI6IjI5MjQ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yOTI1IiwiVG9wIjowLjAsIkxlZnQiOjAuMCwiUmlnaHQiOjAuMCwiQm90dG9tIjowLjB9LCJQYWRkaW5nIjp7IiRpZCI6IjI5MjYiLCJUb3AiOjAuMCwiTGVmdCI6MC4wLCJSaWdodCI6MC4wLCJCb3R0b20iOjAuMH0sIkJhY2tncm91bmQiOnsiJGlkIjoiMjkyNyIsIkNvbG9yIjp7IiRpZCI6IjI5MjgiLCJBIjoyNTUsIlIiOjIzNywiRyI6MTI1LCJCIjo0OX19LCJJc1Zpc2libGUiOnRydWUsIldpZHRoIjowLjAsIkhlaWdodCI6MC4wLCJCb3JkZXJTdHlsZSI6eyIkaWQiOiIyOTI5IiwiTGluZUNvbG9yIjpudWxsLCJMaW5lV2VpZ2h0IjowLjAsIkxpbmVUeXBlIjowLCJQYXJlbnRTdHlsZSI6bnVsbH0sIlBhcmVudFN0eWxlIjpudWxsfSwiSG9yaXpvbnRhbENvbm5lY3RvclN0eWxlIjp7IiRpZCI6IjI5MzAiLCJMaW5lQ29sb3IiOnsiJGlkIjoiMjkzMSIsIiR0eXBlIjoiTkxSRS5Db21tb24uRG9tLlNvbGlkQ29sb3JCcnVzaCwgTkxSRS5Db21tb24iLCJDb2xvciI6eyIkaWQiOiIyOTMyIiwiQSI6MjU1LCJSIjowLCJHIjowLCJCIjowfX0sIkxpbmVXZWlnaHQiOjAuMCwiTGluZVR5cGUiOjAsIlBhcmVudFN0eWxlIjpudWxsfSwiVmVydGljYWxDb25uZWN0b3JTdHlsZSI6eyIkaWQiOiIyOTMzIiwiTGluZUNvbG9yIjp7IiRpZCI6IjI5MzQiLCIkdHlwZSI6Ik5MUkUuQ29tbW9uLkRvbS5Tb2xpZENvbG9yQnJ1c2gsIE5MUkUuQ29tbW9uIiwiQ29sb3IiOnsiJGlkIjoiMjkzNSIsIkEiOjI1NSwiUiI6MCwiRyI6MCwiQiI6MH19LCJMaW5lV2VpZ2h0IjowLjAsIkxpbmVUeXBlIjowLCJQYXJlbnRTdHlsZSI6bnVsbH0sIk1hcmdpbiI6bnVsbCwiU3RhcnREYXRlUG9zaXRpb24iOjMsIkVuZERhdGVQb3NpdGlvbiI6MywiRGF0ZUlzVmlzaWJsZSI6dHJ1ZSwiVGl0bGVQb3NpdGlvbiI6NCwiRHVyYXRpb25Qb3NpdGlvbiI6NiwiUGVyY2VudGFnZUNvbXBsZXRlZFBvc2l0aW9uIjoyLCJTcGFjaW5nIjozLCJJc0JlbG93VGltZWJhbmQiOmZhbHNlLCJQZXJjZW50YWdlQ29tcGxldGVTaGFwZU9wYWNpdHkiOjM1LCJCYXNlbGluZVN0eWxlIjp7IiRpZCI6IjI5MzYiLCJTaGFwZVN0eWxlIjp7IiRpZCI6IjI5MzciLCJNYXJnaW4iOnsiJGlkIjoiMjkzOCIsIlRvcCI6MC4wLCJMZWZ0IjowLjAsIlJpZ2h0IjowLjAsIkJvdHRvbSI6MC4wfSwiUGFkZGluZyI6eyIkaWQiOiIyOTM5IiwiVG9wIjowLjAsIkxlZnQiOjAuMCwiUmlnaHQiOjAuMCwiQm90dG9tIjowLjB9LCJCYWNrZ3JvdW5kIjp7IiRpZCI6IjI5NDAiLCJDb2xvciI6eyIkaWQiOiIyOTQxIiwiQSI6MTUzLCJSIjowLCJHIjowLCJCIjowfX0sIklzVmlzaWJsZSI6dHJ1ZSwiV2lkdGgiOjAuMCwiSGVpZ2h0IjowLjAsIkJvcmRlclN0eWxlIjp7IiRpZCI6IjI5NDIiLCJMaW5lQ29sb3IiOm51bGwsIkxpbmVXZWlnaHQiOjAuMCwiTGluZVR5cGUiOjAsIlBhcmVudFN0eWxlIjpudWxsfSwiUGFyZW50U3R5bGUiOm51bGx9LCJNYXJnaW4iOnsiJGlkIjoiMjk0MyIsIlRvcCI6MC4wLCJMZWZ0IjowLjAsIlJpZ2h0IjowLjAsIkJvdHRvbSI6MC4wfSwiUGFkZGluZyI6eyIkaWQiOiIyOTQ0IiwiVG9wIjowLjAsIkxlZnQiOjAuMCwiUmlnaHQiOjAuMCwiQm90dG9tIjowLjB9LCJCYWNrZ3JvdW5kIjpudWxsLCJJc1Zpc2libGUiOnRydWUsIldpZHRoIjowLjAsIkhlaWdodCI6MC4wLCJCb3JkZXJTdHlsZSI6bnVsbCwiUGFyZW50U3R5bGUiOm51bGx9LCJTaGFwZVN0eWxlIjp7IiRpZCI6IjI5NDUiLCJNYXJnaW4iOnsiJGlkIjoiMjk0NiIsIlRvcCI6MC4wLCJMZWZ0Ijo0LjAsIlJpZ2h0Ijo0LjAsIkJvdHRvbSI6MC4wfSwiUGFkZGluZyI6eyIkaWQiOiIyOTQ3IiwiVG9wIjowLjAsIkxlZnQiOjAuMCwiUmlnaHQiOjAuMCwiQm90dG9tIjowLjB9LCJCYWNrZ3JvdW5kIjp7IiRpZCI6IjI5NDgiLCJDb2xvciI6eyIkaWQiOiIyOTQ5IiwiQSI6MjU1LCJSIjoyMzMsIkciOjExMywiQiI6NTB9fSwiSXNWaXNpYmxlIjp0cnVlLCJXaWR0aCI6MC4wLCJIZWlnaHQiOjEwLjAsIkJvcmRlclN0eWxlIjp7IiRpZCI6IjI5NTAiLCJMaW5lQ29sb3IiOnsiJGlkIjoiMjk1MSIsIiR0eXBlIjoiTkxSRS5Db21tb24uRG9tLlNvbGlkQ29sb3JCcnVzaCwgTkxSRS5Db21tb24iLCJDb2xvciI6eyIkaWQiOiIyOTUyIiwiQSI6MjU1LCJSIjoyMzQsIkciOjIyLCJCIjozMH19LCJMaW5lV2VpZ2h0IjowLjAsIkxpbmVUeXBlIjowLCJQYXJlbnRTdHlsZSI6bnVsbH0sIlBhcmVudFN0eWxlIjpudWxsfSwiVGl0bGVTdHlsZSI6eyIkaWQiOiIyOTUzIiwiRm9udFNldHRpbmdzIjp7IiRpZCI6IjI5NTQiLCJGb250U2l6ZSI6MTEsIkZvbnROYW1lIjoiQ2FsaWJyaSIsIklzQm9sZCI6ZmFsc2UsIklzSXRhbGljIjpmYWxzZSwiSXNVbmRlcmxpbmVkIjpmYWxzZSwiUGFyZW50U3R5bGUiOm51bGx9LCJBdXRvU2l6ZSI6MCwiRm9yZWdyb3VuZCI6eyIkaWQiOiIyOTU1IiwiQ29sb3IiOnsiJGlkIjoiMjk1Ni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yOTU3IiwiVG9wIjowLjAsIkxlZnQiOjAuMCwiUmlnaHQiOjAuMCwiQm90dG9tIjowLjB9LCJQYWRkaW5nIjp7IiRpZCI6IjI5NTgiLCJUb3AiOjAuMCwiTGVmdCI6MC4wLCJSaWdodCI6MC4wLCJCb3R0b20iOjAuMH0sIkJhY2tncm91bmQiOnsiJGlkIjoiMjk1OSIsIkNvbG9yIjp7IiRpZCI6IjI5NjAiLCJBIjoyNTUsIlIiOjAsIkciOjAsIkIiOjB9fSwiSXNWaXNpYmxlIjp0cnVlLCJXaWR0aCI6MC4wLCJIZWlnaHQiOjAuMCwiQm9yZGVyU3R5bGUiOnsiJGlkIjoiMjk2MSIsIkxpbmVDb2xvciI6bnVsbCwiTGluZVdlaWdodCI6MC4wLCJMaW5lVHlwZSI6MCwiUGFyZW50U3R5bGUiOm51bGx9LCJQYXJlbnRTdHlsZSI6bnVsbH0sIkRhdGVTdHlsZSI6eyIkaWQiOiIyOTYyIiwiRm9udFNldHRpbmdzIjp7IiRpZCI6IjI5NjMiLCJGb250U2l6ZSI6MTAsIkZvbnROYW1lIjoiQ2FsaWJyaSIsIklzQm9sZCI6ZmFsc2UsIklzSXRhbGljIjpmYWxzZSwiSXNVbmRlcmxpbmVkIjpmYWxzZSwiUGFyZW50U3R5bGUiOm51bGx9LCJBdXRvU2l6ZSI6MCwiRm9yZWdyb3VuZCI6eyIkaWQiOiIyOTY0IiwiQ29sb3IiOnsiJGlkIjoiMjk2NS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yOTY2IiwiVG9wIjowLjAsIkxlZnQiOjAuMCwiUmlnaHQiOjAuMCwiQm90dG9tIjowLjB9LCJQYWRkaW5nIjp7IiRpZCI6IjI5NjciLCJUb3AiOjAuMCwiTGVmdCI6MC4wLCJSaWdodCI6MC4wLCJCb3R0b20iOjAuMH0sIkJhY2tncm91bmQiOnsiJGlkIjoiMjk2OCIsIkNvbG9yIjp7IiRpZCI6IjI5NjkiLCJBIjoyNTUsIlIiOjE0LCJHIjo0MCwiQiI6NjV9fSwiSXNWaXNpYmxlIjp0cnVlLCJXaWR0aCI6MC4wLCJIZWlnaHQiOjAuMCwiQm9yZGVyU3R5bGUiOnsiJGlkIjoiMjk3MCIsIkxpbmVDb2xvciI6bnVsbCwiTGluZVdlaWdodCI6MC4wLCJMaW5lVHlwZSI6MCwiUGFyZW50U3R5bGUiOm51bGx9LCJQYXJlbnRTdHlsZSI6bnVsbH0sIkRhdGVGb3JtYXQiOnsiJGlkIjoiMjk3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OTcyIiwiRm9ybWF0IjowLCJJc1Zpc2libGUiOmZhbHNlLCJMYXN0S25vd25WaXNpYmlsaXR5U3RhdGUiOmZhbHNlfSwiSXNWaXNpYmxlIjp0cnVlLCJQYXJlbnRTdHlsZSI6bnVsbCwiX2V4cGxpY2l0bHlTZXQiOnsiJGlkIjoiMjk3My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yOTc0IiwiU2hhcGUiOjEsIkNvbm5lY3Rvck1hcmdpbiI6eyIkaWQiOiIyOTc1IiwiVG9wIjowLjAsIkxlZnQiOjIuMCwiUmlnaHQiOjIuMCwiQm90dG9tIjowLjB9LCJDb25uZWN0b3JTdHlsZSI6eyIkaWQiOiIyOTc2IiwiTGluZUNvbG9yIjp7IiRpZCI6IjI5NzciLCIkdHlwZSI6Ik5MUkUuQ29tbW9uLkRvbS5Tb2xpZENvbG9yQnJ1c2gsIE5MUkUuQ29tbW9uIiwiQ29sb3IiOnsiJGlkIjoiMjk3OCIsIkEiOjEyNywiUiI6MTI4LCJHIjo1MywiQiI6MTR9fSwiTGluZVdlaWdodCI6MS4wLCJMaW5lVHlwZSI6MCwiUGFyZW50U3R5bGUiOm51bGx9LCJJc0JlbG93VGltZWJhbmQiOmZhbHNlLCJQb3NpdGlvbk9uVGFzayI6MSwiSGlkZURhdGUiOmZhbHNlLCJTaGFwZVNpemUiOjAsIlNwYWNpbmciOjAuMCwiUGFkZGluZyI6eyIkaWQiOiIyOTc5IiwiVG9wIjo1LjAsIkxlZnQiOjMuMCwiUmlnaHQiOjAuMCwiQm90dG9tIjoyLjB9LCJTaGFwZVN0eWxlIjp7IiRpZCI6IjI5ODAiLCJNYXJnaW4iOnsiJGlkIjoiMjk4MSIsIlRvcCI6MC4wLCJMZWZ0IjowLjAsIlJpZ2h0IjowLjAsIkJvdHRvbSI6MC4wfSwiUGFkZGluZyI6eyIkaWQiOiIyOTgyIiwiVG9wIjowLjAsIkxlZnQiOjAuMCwiUmlnaHQiOjAuMCwiQm90dG9tIjowLjB9LCJCYWNrZ3JvdW5kIjp7IiRpZCI6IjI5ODMiLCJDb2xvciI6eyIkaWQiOiIyOTg0IiwiQSI6MjU1LCJSIjoxMjgsIkciOjUzLCJCIjoxNH19LCJJc1Zpc2libGUiOnRydWUsIldpZHRoIjoxMi4wLCJIZWlnaHQiOjE0LjAsIkJvcmRlclN0eWxlIjp7IiRpZCI6IjI5ODUiLCJMaW5lQ29sb3IiOnsiJGlkIjoiMjk4NiIsIiR0eXBlIjoiTkxSRS5Db21tb24uRG9tLlNvbGlkQ29sb3JCcnVzaCwgTkxSRS5Db21tb24iLCJDb2xvciI6eyIkaWQiOiIyOTg3IiwiQSI6MjU1LCJSIjoyNTUsIkciOjI1NSwiQiI6MjU1fX0sIkxpbmVXZWlnaHQiOjAuMCwiTGluZVR5cGUiOjAsIlBhcmVudFN0eWxlIjpudWxsfSwiUGFyZW50U3R5bGUiOm51bGx9LCJUaXRsZVN0eWxlIjp7IiRpZCI6IjI5ODgiLCJGb250U2V0dGluZ3MiOnsiJGlkIjoiMjk4OSIsIkZvbnRTaXplIjoxMSwiRm9udE5hbWUiOiJDYWxpYnJpIiwiSXNCb2xkIjpmYWxzZSwiSXNJdGFsaWMiOmZhbHNlLCJJc1VuZGVybGluZWQiOmZhbHNlLCJQYXJlbnRTdHlsZSI6bnVsbH0sIkF1dG9TaXplIjowLCJGb3JlZ3JvdW5kIjp7IiRpZCI6IjI5OTAiLCJDb2xvciI6eyIkaWQiOiIyOTkx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I5OTIiLCJUb3AiOjAuMCwiTGVmdCI6MC4wLCJSaWdodCI6MC4wLCJCb3R0b20iOjAuMH0sIlBhZGRpbmciOnsiJGlkIjoiMjk5MyIsIlRvcCI6MC4wLCJMZWZ0IjowLjAsIlJpZ2h0IjowLjAsIkJvdHRvbSI6MC4wfSwiQmFja2dyb3VuZCI6eyIkaWQiOiIyOTk0IiwiQ29sb3IiOnsiJGlkIjoiMjk5NSIsIkEiOjI1NSwiUiI6MCwiRyI6MCwiQiI6MH19LCJJc1Zpc2libGUiOnRydWUsIldpZHRoIjowLjAsIkhlaWdodCI6MC4wLCJCb3JkZXJTdHlsZSI6eyIkaWQiOiIyOTk2IiwiTGluZUNvbG9yIjpudWxsLCJMaW5lV2VpZ2h0IjowLjAsIkxpbmVUeXBlIjowLCJQYXJlbnRTdHlsZSI6bnVsbH0sIlBhcmVudFN0eWxlIjpudWxsfSwiRGF0ZVN0eWxlIjp7IiRpZCI6IjI5OTciLCJGb250U2V0dGluZ3MiOnsiJGlkIjoiMjk5OCIsIkZvbnRTaXplIjoxMCwiRm9udE5hbWUiOiJDYWxpYnJpIiwiSXNCb2xkIjpmYWxzZSwiSXNJdGFsaWMiOmZhbHNlLCJJc1VuZGVybGluZWQiOmZhbHNlLCJQYXJlbnRTdHlsZSI6bnVsbH0sIkF1dG9TaXplIjowLCJGb3JlZ3JvdW5kIjp7IiRpZCI6IjI5OTkiLCJDb2xvciI6eyIkaWQiOiIzMDAwIiwiQSI6MjU1LCJSIjoxNCwiRyI6NDAsIkIiOjY1fX0sIk1heFdpZHRoIjoyMDAuMCwiTWF4SGVpZ2h0IjoiSW5maW5pdHkiLCJTbWFydEZvcmVncm91bmRJc0FjdGl2ZSI6ZmFsc2UsIkhvcml6b250YWxBbGlnbm1lbnQiOjEsIlZlcnRpY2FsQWxpZ25tZW50IjoxLCJTbWFydEZvcmVncm91bmQiOm51bGwsIkJhY2tncm91bmRGaWxsVHlwZSI6MCwiTWFyZ2luIjp7IiRpZCI6IjMwMDEiLCJUb3AiOjAuMCwiTGVmdCI6MC4wLCJSaWdodCI6MC4wLCJCb3R0b20iOjAuMH0sIlBhZGRpbmciOnsiJGlkIjoiMzAwMiIsIlRvcCI6MC4wLCJMZWZ0IjowLjAsIlJpZ2h0IjowLjAsIkJvdHRvbSI6MC4wfSwiQmFja2dyb3VuZCI6eyIkaWQiOiIzMDAzIiwiQ29sb3IiOnsiJGlkIjoiMzAwNCIsIkEiOjI1NSwiUiI6MTQsIkciOjQwLCJCIjo2NX19LCJJc1Zpc2libGUiOnRydWUsIldpZHRoIjowLjAsIkhlaWdodCI6MC4wLCJCb3JkZXJTdHlsZSI6eyIkaWQiOiIzMDA1IiwiTGluZUNvbG9yIjpudWxsLCJMaW5lV2VpZ2h0IjowLjAsIkxpbmVUeXBlIjowLCJQYXJlbnRTdHlsZSI6bnVsbH0sIlBhcmVudFN0eWxlIjpudWxsfSwiRGF0ZUZvcm1hdCI6eyIkaWQiOiIzMDA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MwMDciLCJGb3JtYXQiOjAsIklzVmlzaWJsZSI6ZmFsc2UsIkxhc3RLbm93blZpc2liaWxpdHlTdGF0ZSI6ZmFsc2V9LCJJc1Zpc2libGUiOmZhbHNlLCJQYXJlbnRTdHlsZSI6bnVsbH0sIkRlZmF1bHRTd2ltbGFuZU1pbGVzdG9uZVN0eWxlIjp7IiRpZCI6IjMwMDgiLCJUaXRsZVBvc2l0aW9uIjoiTGVmdCIsIkRhdGVQb3NpdGlvbiI6IlJpZ2h0IiwiU2hhcGVUeXBlIjoxLCJTaGFwZVNpemUiOjAsIlNwYWNpbmciOjUsIlNoYXBlU3R5bGUiOnsiJGlkIjoiMzAwOSIsIk1hcmdpbiI6eyIkaWQiOiIzMDEwIiwiVG9wIjowLjAsIkxlZnQiOjAuMCwiUmlnaHQiOjAuMCwiQm90dG9tIjowLjB9LCJQYWRkaW5nIjp7IiRpZCI6IjMwMTEiLCJUb3AiOjAuMCwiTGVmdCI6MC4wLCJSaWdodCI6MC4wLCJCb3R0b20iOjAuMH0sIkJhY2tncm91bmQiOnsiJGlkIjoiMzAxMiIsIkNvbG9yIjp7IiRpZCI6IjMwMTMiLCJBIjoyNTUsIlIiOjIzMywiRyI6MTEzLCJCIjo1MH19LCJJc1Zpc2libGUiOnRydWUsIldpZHRoIjoxMi4wLCJIZWlnaHQiOjE0LjAsIkJvcmRlclN0eWxlIjp7IiRpZCI6IjMwMTQiLCJMaW5lQ29sb3IiOnsiJGlkIjoiMzAxNSIsIiR0eXBlIjoiTkxSRS5Db21tb24uRG9tLlNvbGlkQ29sb3JCcnVzaCwgTkxSRS5Db21tb24iLCJDb2xvciI6eyIkaWQiOiIzMDE2IiwiQSI6MjU1LCJSIjoyMzQsIkciOjIyLCJCIjozMH19LCJMaW5lV2VpZ2h0IjowLjAsIkxpbmVUeXBlIjowLCJQYXJlbnRTdHlsZSI6bnVsbH0sIlBhcmVudFN0eWxlIjpudWxsfSwiVGl0bGVTdHlsZSI6eyIkaWQiOiIzMDE3IiwiRm9udFNldHRpbmdzIjp7IiRpZCI6IjMwMTgiLCJGb250U2l6ZSI6MTEsIkZvbnROYW1lIjoiQ2FsaWJyaSIsIklzQm9sZCI6ZmFsc2UsIklzSXRhbGljIjpmYWxzZSwiSXNVbmRlcmxpbmVkIjpmYWxzZSwiUGFyZW50U3R5bGUiOm51bGx9LCJBdXRvU2l6ZSI6MCwiRm9yZWdyb3VuZCI6eyIkaWQiOiIzMDE5IiwiQ29sb3IiOnsiJGlkIjoiMzAyMC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zMDIxIiwiVG9wIjowLjAsIkxlZnQiOjAuMCwiUmlnaHQiOjAuMCwiQm90dG9tIjowLjB9LCJQYWRkaW5nIjp7IiRpZCI6IjMwMjIiLCJUb3AiOjAuMCwiTGVmdCI6MC4wLCJSaWdodCI6MC4wLCJCb3R0b20iOjAuMH0sIkJhY2tncm91bmQiOnsiJGlkIjoiMzAyMyIsIkNvbG9yIjp7IiRpZCI6IjMwMjQiLCJBIjoyNTUsIlIiOjAsIkciOjAsIkIiOjB9fSwiSXNWaXNpYmxlIjp0cnVlLCJXaWR0aCI6MC4wLCJIZWlnaHQiOjAuMCwiQm9yZGVyU3R5bGUiOnsiJGlkIjoiMzAyNSIsIkxpbmVDb2xvciI6bnVsbCwiTGluZVdlaWdodCI6MC4wLCJMaW5lVHlwZSI6MCwiUGFyZW50U3R5bGUiOm51bGx9LCJQYXJlbnRTdHlsZSI6bnVsbH0sIkRhdGVTdHlsZSI6eyIkaWQiOiIzMDI2IiwiRm9udFNldHRpbmdzIjp7IiRpZCI6IjMwMjciLCJGb250U2l6ZSI6MTAsIkZvbnROYW1lIjoiQ2FsaWJyaSIsIklzQm9sZCI6ZmFsc2UsIklzSXRhbGljIjpmYWxzZSwiSXNVbmRlcmxpbmVkIjpmYWxzZSwiUGFyZW50U3R5bGUiOm51bGx9LCJBdXRvU2l6ZSI6MCwiRm9yZWdyb3VuZCI6eyIkaWQiOiIzMDI4IiwiQ29sb3IiOnsiJGlkIjoiMzAyOS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zMDMwIiwiVG9wIjowLjAsIkxlZnQiOjAuMCwiUmlnaHQiOjAuMCwiQm90dG9tIjowLjB9LCJQYWRkaW5nIjp7IiRpZCI6IjMwMzEiLCJUb3AiOjAuMCwiTGVmdCI6MC4wLCJSaWdodCI6MC4wLCJCb3R0b20iOjAuMH0sIkJhY2tncm91bmQiOnsiJGlkIjoiMzAzMiIsIkNvbG9yIjp7IiRpZCI6IjMwMzMiLCJBIjoyNTUsIlIiOjE0LCJHIjo0MCwiQiI6NjV9fSwiSXNWaXNpYmxlIjp0cnVlLCJXaWR0aCI6MC4wLCJIZWlnaHQiOjAuMCwiQm9yZGVyU3R5bGUiOnsiJGlkIjoiMzAzNCIsIkxpbmVDb2xvciI6bnVsbCwiTGluZVdlaWdodCI6MC4wLCJMaW5lVHlwZSI6MCwiUGFyZW50U3R5bGUiOm51bGx9LCJQYXJlbnRTdHlsZSI6bnVsbH0sIkRhdGVGb3JtYXQiOnsiJGlkIjoiMzAz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MDM2IiwiRm9ybWF0IjowLCJJc1Zpc2libGUiOmZhbHNlLCJMYXN0S25vd25WaXNpYmlsaXR5U3RhdGUiOmZhbHNlfSwiSXNWaXNpYmxlIjp0cnVlLCJQYXJlbnRTdHlsZSI6bnVsbH0sIkRlZmF1bHRTd2ltbGFuZUFjdGl2aXR5U3R5bGUiOnsiJGlkIjoiMzAzNyIsIkhlYWRlclN0eWxlIjp7IiRpZCI6IjMwMzgiLCJUZXh0U3R5bGUiOnsiJGlkIjoiMzAzOSIsIkZvbnRTZXR0aW5ncyI6eyIkaWQiOiIzMDQwIiwiRm9udFNpemUiOjExLCJGb250TmFtZSI6IkNhbGlicmkiLCJJc0JvbGQiOmZhbHNlLCJJc0l0YWxpYyI6ZmFsc2UsIklzVW5kZXJsaW5lZCI6ZmFsc2UsIlBhcmVudFN0eWxlIjpudWxsfSwiQXV0b1NpemUiOjIsIkZvcmVncm91bmQiOnsiJGlkIjoiMzA0MSIsIkNvbG9yIjp7IiRpZCI6IjMwNDI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zMDQzIiwiVG9wIjowLjAsIkxlZnQiOjAuMCwiUmlnaHQiOjAuMCwiQm90dG9tIjowLjB9LCJQYWRkaW5nIjp7IiRpZCI6IjMwNDQiLCJUb3AiOjAuMCwiTGVmdCI6MC4wLCJSaWdodCI6MC4wLCJCb3R0b20iOjAuMH0sIkJhY2tncm91bmQiOnsiJGlkIjoiMzA0NSIsIkNvbG9yIjp7IiRpZCI6IjMwNDYiLCJBIjoyNTUsIlIiOjAsIkciOjAsIkIiOjB9fSwiSXNWaXNpYmxlIjp0cnVlLCJXaWR0aCI6MC4wLCJIZWlnaHQiOjAuMCwiQm9yZGVyU3R5bGUiOm51bGwsIlBhcmVudFN0eWxlIjpudWxsfSwiUmVjdGFuZ2xlU3R5bGUiOnsiJGlkIjoiMzA0NyIsIk1hcmdpbiI6eyIkaWQiOiIzMDQ4IiwiVG9wIjowLjAsIkxlZnQiOjAuMCwiUmlnaHQiOjAuMCwiQm90dG9tIjowLjB9LCJQYWRkaW5nIjp7IiRpZCI6IjMwNDkiLCJUb3AiOjAuMCwiTGVmdCI6MC4wLCJSaWdodCI6MC4wLCJCb3R0b20iOjAuMH0sIkJhY2tncm91bmQiOnsiJGlkIjoiMzA1MCIsIkNvbG9yIjp7IiRpZCI6IjMwNTEiLCJBIjo2MywiUiI6MjMzLCJHIjoxMTMsIkIiOjUwfX0sIklzVmlzaWJsZSI6dHJ1ZSwiV2lkdGgiOjAuMCwiSGVpZ2h0IjowLjAsIkJvcmRlclN0eWxlIjp7IiRpZCI6IjMwNTIiLCJMaW5lQ29sb3IiOnsiJGlkIjoiMzA1MyIsIiR0eXBlIjoiTkxSRS5Db21tb24uRG9tLlNvbGlkQ29sb3JCcnVzaCwgTkxSRS5Db21tb24iLCJDb2xvciI6eyIkaWQiOiIzMDU0IiwiQSI6MjU1LCJSIjoyNTUsIkciOjI1NSwiQiI6MjU1fX0sIkxpbmVXZWlnaHQiOjAuMCwiTGluZVR5cGUiOjAsIlBhcmVudFN0eWxlIjpudWxsfSwiUGFyZW50U3R5bGUiOm51bGx9LCJNYXJnaW4iOnsiJGlkIjoiMzA1NSIsIlRvcCI6MC4wLCJMZWZ0IjowLjAsIlJpZ2h0IjowLjAsIkJvdHRvbSI6MC4wfSwiUGFkZGluZyI6eyIkaWQiOiIzMDU2IiwiVG9wIjowLjAsIkxlZnQiOjAuMCwiUmlnaHQiOjAuMCwiQm90dG9tIjowLjB9LCJCYWNrZ3JvdW5kIjpudWxsLCJJc1Zpc2libGUiOnRydWUsIldpZHRoIjowLjAsIkhlaWdodCI6MC4wLCJCb3JkZXJTdHlsZSI6bnVsbCwiUGFyZW50U3R5bGUiOm51bGx9LCJCYWNrZ3JvdW5kU3R5bGUiOnsiJGlkIjoiMzA1NyIsIk1hcmdpbiI6eyIkaWQiOiIzMDU4IiwiVG9wIjowLjAsIkxlZnQiOjAuMCwiUmlnaHQiOjAuMCwiQm90dG9tIjowLjB9LCJQYWRkaW5nIjp7IiRpZCI6IjMwNTkiLCJUb3AiOjAuMCwiTGVmdCI6MC4wLCJSaWdodCI6MC4wLCJCb3R0b20iOjAuMH0sIkJhY2tncm91bmQiOnsiJGlkIjoiMzA2MCIsIkNvbG9yIjp7IiRpZCI6IjMwNjEiLCJBIjo1MSwiUiI6MjAwLCJHIjoyMDAsIkIiOjIwMH19LCJJc1Zpc2libGUiOnRydWUsIldpZHRoIjowLjAsIkhlaWdodCI6MC4wLCJCb3JkZXJTdHlsZSI6eyIkaWQiOiIzMDYyIiwiTGluZUNvbG9yIjp7IiRpZCI6IjMwNjMiLCIkdHlwZSI6Ik5MUkUuQ29tbW9uLkRvbS5Tb2xpZENvbG9yQnJ1c2gsIE5MUkUuQ29tbW9uIiwiQ29sb3IiOnsiJGlkIjoiMzA2NCIsIkEiOjI1NSwiUiI6MjM0LCJHIjoyMiwiQiI6MzB9fSwiTGluZVdlaWdodCI6MC4wLCJMaW5lVHlwZSI6MCwiUGFyZW50U3R5bGUiOm51bGx9LCJQYXJlbnRTdHlsZSI6bnVsbH0sIk1hcmdpbiI6eyIkaWQiOiIzMDY1IiwiVG9wIjowLjAsIkxlZnQiOjAuMCwiUmlnaHQiOjAuMCwiQm90dG9tIjowLjB9LCJQYWRkaW5nIjp7IiRpZCI6IjMwNjYiLCJUb3AiOjAuMCwiTGVmdCI6MC4wLCJSaWdodCI6MC4wLCJCb3R0b20iOjAuMH0sIklzVmlzaWJsZSI6dHJ1ZSwiV2lkdGgiOjAuMCwiSGVpZ2h0IjowLjAsIkJvcmRlclN0eWxlIjp7IiRpZCI6IjMwNjciLCJMaW5lQ29sb3IiOm51bGwsIkxpbmVXZWlnaHQiOjAuMCwiTGluZVR5cGUiOjAsIlBhcmVudFN0eWxlIjpudWxsfSwiUGFyZW50U3R5bGUiOm51bGx9LCJNYXJnaW4iOnsiJGlkIjoiMzA2OCIsIlRvcCI6MC4wLCJMZWZ0IjowLjAsIlJpZ2h0IjowLjAsIkJvdHRvbSI6MC4wfSwiUGFkZGluZyI6eyIkaWQiOiIzMDY5IiwiVG9wIjowLjAsIkxlZnQiOjAuMCwiUmlnaHQiOjAuMCwiQm90dG9tIjowLjB9LCJJc1Zpc2libGUiOnRydWUsIldpZHRoIjowLjAsIkhlaWdodCI6MC4wLCJCb3JkZXJTdHlsZSI6eyIkaWQiOiIzMDcwIiwiTGluZUNvbG9yIjpudWxsLCJMaW5lV2VpZ2h0IjowLjAsIkxpbmVUeXBlIjowLCJQYXJlbnRTdHlsZSI6bnVsbH0sIlBhcmVudFN0eWxlIjpudWxsfSx7IiRpZCI6IjMwNzEiLCJTdHlsZUlkIjoiYjI0ZjgwNDUtZjY5Yi00YTQzLTgyOWYtYTU2NTAzZmRjZDY5IiwiSGVhZGVyU3R5bGUiOnsiJGlkIjoiMzA3MiIsIlRleHRJc1ZlcnRpY2FsIjpmYWxzZSwiVGV4dFN0eWxlIjp7IiRpZCI6IjMwNzMiLCJGb250U2V0dGluZ3MiOnsiJGlkIjoiMzA3NCIsIkZvbnRTaXplIjoxMSwiRm9udE5hbWUiOiJDYWxpYnJpIiwiSXNCb2xkIjpmYWxzZSwiSXNJdGFsaWMiOmZhbHNlLCJJc1VuZGVybGluZWQiOmZhbHNlLCJQYXJlbnRTdHlsZSI6bnVsbH0sIkF1dG9TaXplIjoyLCJGb3JlZ3JvdW5kIjp7IiRpZCI6IjMwNzUiLCJDb2xvciI6eyIkaWQiOiIzMDc2IiwiQSI6MjU1LCJSIjoyNTUsIkciOjI1NSwiQiI6MjU1fX0sIk1heFdpZHRoIjoiSW5maW5pdHkiLCJNYXhIZWlnaHQiOiJJbmZpbml0eSIsIlNtYXJ0Rm9yZWdyb3VuZElzQWN0aXZlIjpmYWxzZSwiSG9yaXpvbnRhbEFsaWdubWVudCI6MSwiVmVydGljYWxBbGlnbm1lbnQiOjAsIlNtYXJ0Rm9yZWdyb3VuZCI6bnVsbCwiQmFja2dyb3VuZEZpbGxUeXBlIjowLCJNYXJnaW4iOnsiJGlkIjoiMzA3NyIsIlRvcCI6MC4wLCJMZWZ0IjowLjAsIlJpZ2h0IjowLjAsIkJvdHRvbSI6MC4wfSwiUGFkZGluZyI6eyIkaWQiOiIzMDc4IiwiVG9wIjowLjAsIkxlZnQiOjAuMCwiUmlnaHQiOjAuMCwiQm90dG9tIjowLjB9LCJCYWNrZ3JvdW5kIjp7IiRpZCI6IjMwNzkiLCJDb2xvciI6eyIkaWQiOiIzMDgwIiwiQSI6MjU1LCJSIjoyNTUsIkciOjI1NSwiQiI6MjU1fX0sIklzVmlzaWJsZSI6dHJ1ZSwiV2lkdGgiOjAuMCwiSGVpZ2h0IjowLjAsIkJvcmRlclN0eWxlIjpudWxsLCJQYXJlbnRTdHlsZSI6bnVsbH0sIlJlY3RhbmdsZVN0eWxlIjp7IiRpZCI6IjMwODEiLCJNYXJnaW4iOnsiJGlkIjoiMzA4MiIsIlRvcCI6MC4wLCJMZWZ0IjowLjAsIlJpZ2h0IjowLjAsIkJvdHRvbSI6MC4wfSwiUGFkZGluZyI6eyIkaWQiOiIzMDgzIiwiVG9wIjowLjAsIkxlZnQiOjAuMCwiUmlnaHQiOjAuMCwiQm90dG9tIjowLjB9LCJCYWNrZ3JvdW5kIjp7IiRpZCI6IjMwODQiLCJDb2xvciI6eyIkaWQiOiIzMDg1IiwiQSI6MjU1LCJSIjoyNSwiRyI6MTA3LCJCIjozNn19LCJJc1Zpc2libGUiOnRydWUsIldpZHRoIjowLjAsIkhlaWdodCI6MC4wLCJCb3JkZXJTdHlsZSI6eyIkaWQiOiIzMDg2IiwiTGluZUNvbG9yIjp7IiRpZCI6IjMwODciLCIkdHlwZSI6Ik5MUkUuQ29tbW9uLkRvbS5Tb2xpZENvbG9yQnJ1c2gsIE5MUkUuQ29tbW9uIiwiQ29sb3IiOnsiJGlkIjoiMzA4OCIsIkEiOjI1NSwiUiI6MjU1LCJHIjoyNTUsIkIiOjI1NX19LCJMaW5lV2VpZ2h0IjowLjAsIkxpbmVUeXBlIjowLCJQYXJlbnRTdHlsZSI6bnVsbH0sIlBhcmVudFN0eWxlIjpudWxsfSwiTWFyZ2luIjp7IiRpZCI6IjMwODkiLCJUb3AiOjAuMCwiTGVmdCI6MC4wLCJSaWdodCI6MC4wLCJCb3R0b20iOjAuMH0sIlBhZGRpbmciOnsiJGlkIjoiMzA5MCIsIlRvcCI6MC4wLCJMZWZ0IjowLjAsIlJpZ2h0IjowLjAsIkJvdHRvbSI6MC4wfSwiQmFja2dyb3VuZCI6bnVsbCwiSXNWaXNpYmxlIjp0cnVlLCJXaWR0aCI6MC4wLCJIZWlnaHQiOjAuMCwiQm9yZGVyU3R5bGUiOm51bGwsIlBhcmVudFN0eWxlIjpudWxsfSwiQmFja2dyb3VuZFN0eWxlIjp7IiRpZCI6IjMwOTEiLCJNYXJnaW4iOnsiJGlkIjoiMzA5MiIsIlRvcCI6MC4wLCJMZWZ0IjowLjAsIlJpZ2h0IjowLjAsIkJvdHRvbSI6MC4wfSwiUGFkZGluZyI6eyIkaWQiOiIzMDkzIiwiVG9wIjowLjAsIkxlZnQiOjAuMCwiUmlnaHQiOjAuMCwiQm90dG9tIjowLjB9LCJCYWNrZ3JvdW5kIjp7IiRpZCI6IjMwOTQiLCJDb2xvciI6eyIkaWQiOiIzMDk1IiwiQSI6NTEsIlIiOjIwMCwiRyI6MjAwLCJCIjoyMDB9fSwiSXNWaXNpYmxlIjp0cnVlLCJXaWR0aCI6MC4wLCJIZWlnaHQiOjAuMCwiQm9yZGVyU3R5bGUiOnsiJGlkIjoiMzA5NiIsIkxpbmVDb2xvciI6eyIkaWQiOiIzMDk3IiwiJHR5cGUiOiJOTFJFLkNvbW1vbi5Eb20uU29saWRDb2xvckJydXNoLCBOTFJFLkNvbW1vbiIsIkNvbG9yIjp7IiRpZCI6IjMwOTgiLCJBIjoyNTUsIlIiOjIzNCwiRyI6MjIsIkIiOjMwfX0sIkxpbmVXZWlnaHQiOjAuMCwiTGluZVR5cGUiOjAsIlBhcmVudFN0eWxlIjpudWxsfSwiUGFyZW50U3R5bGUiOm51bGx9LCJJc0Fib3ZlVGltZWJhbmQiOmZhbHNlLCJTcGFjaW5nIjozLCJEZWZhdWx0U3dpbWxhbmVUYXNrU3R5bGUiOnsiJGlkIjoiMzA5OSIsIiR0eXBlIjoiTkxSRS5Db21tb24uRG9tLlN0eWxlcy5FeHBsaWNpdFNldGFibGVUYXNrU3R5bGUsIE5MUkUuQ29tbW9uIiwiU2hhcGUiOjEsIlNoYXBlVGhpY2tuZXNzIjowLCJEdXJhdGlvbkZvcm1hdCI6MCwiSW5jbHVkZU5vbldvcmtpbmdEYXlzSW5EdXJhdGlvbiI6ZmFsc2UsIlBlcmNlbnRhZ2VDb21wbGV0ZVN0eWxlIjp7IiRpZCI6IjMxMDAiLCJGb250U2V0dGluZ3MiOnsiJGlkIjoiMzEwMSIsIkZvbnRTaXplIjoxMCwiRm9udE5hbWUiOiJDYWxpYnJpIiwiSXNCb2xkIjpmYWxzZSwiSXNJdGFsaWMiOmZhbHNlLCJJc1VuZGVybGluZWQiOmZhbHNlLCJQYXJlbnRTdHlsZSI6bnVsbH0sIkF1dG9TaXplIjowLCJGb3JlZ3JvdW5kIjp7IiRpZCI6IjMxMDIiLCJDb2xvciI6eyIkaWQiOiIzMTAz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MxMDQiLCJUb3AiOjAuMCwiTGVmdCI6MC4wLCJSaWdodCI6MC4wLCJCb3R0b20iOjAuMH0sIlBhZGRpbmciOnsiJGlkIjoiMzEwNSIsIlRvcCI6MC4wLCJMZWZ0IjowLjAsIlJpZ2h0IjowLjAsIkJvdHRvbSI6MC4wfSwiQmFja2dyb3VuZCI6eyIkaWQiOiIzMTA2IiwiQ29sb3IiOnsiJGlkIjoiMzEwNyIsIkEiOjg5LCJSIjowLCJHIjowLCJCIjowfX0sIklzVmlzaWJsZSI6dHJ1ZSwiV2lkdGgiOjAuMCwiSGVpZ2h0IjowLjAsIkJvcmRlclN0eWxlIjp7IiRpZCI6IjMxMDgiLCJMaW5lQ29sb3IiOm51bGwsIkxpbmVXZWlnaHQiOjAuMCwiTGluZVR5cGUiOjAsIlBhcmVudFN0eWxlIjpudWxsfSwiUGFyZW50U3R5bGUiOm51bGx9LCJEdXJhdGlvblN0eWxlIjp7IiRpZCI6IjMxMDkiLCJGb250U2V0dGluZ3MiOnsiJGlkIjoiMzExMCIsIkZvbnRTaXplIjoxMCwiRm9udE5hbWUiOiJDYWxpYnJpIiwiSXNCb2xkIjpmYWxzZSwiSXNJdGFsaWMiOmZhbHNlLCJJc1VuZGVybGluZWQiOmZhbHNlLCJQYXJlbnRTdHlsZSI6bnVsbH0sIkF1dG9TaXplIjowLCJGb3JlZ3JvdW5kIjp7IiRpZCI6IjMxMTEiLCJDb2xvciI6eyIkaWQiOiIzMTEy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zExMyIsIlRvcCI6MC4wLCJMZWZ0IjowLjAsIlJpZ2h0IjowLjAsIkJvdHRvbSI6MC4wfSwiUGFkZGluZyI6eyIkaWQiOiIzMTE0IiwiVG9wIjowLjAsIkxlZnQiOjAuMCwiUmlnaHQiOjAuMCwiQm90dG9tIjowLjB9LCJCYWNrZ3JvdW5kIjp7IiRpZCI6IjMxMTUiLCJDb2xvciI6eyIkaWQiOiIzMTE2IiwiQSI6MjU1LCJSIjoyMzcsIkciOjEyNSwiQiI6NDl9fSwiSXNWaXNpYmxlIjp0cnVlLCJXaWR0aCI6MC4wLCJIZWlnaHQiOjAuMCwiQm9yZGVyU3R5bGUiOnsiJGlkIjoiMzExNyIsIkxpbmVDb2xvciI6bnVsbCwiTGluZVdlaWdodCI6MC4wLCJMaW5lVHlwZSI6MCwiUGFyZW50U3R5bGUiOm51bGx9LCJQYXJlbnRTdHlsZSI6bnVsbH0sIkhvcml6b250YWxDb25uZWN0b3JTdHlsZSI6eyIkaWQiOiIzMTE4IiwiTGluZUNvbG9yIjp7IiRpZCI6IjMxMTkiLCIkdHlwZSI6Ik5MUkUuQ29tbW9uLkRvbS5Tb2xpZENvbG9yQnJ1c2gsIE5MUkUuQ29tbW9uIiwiQ29sb3IiOnsiJGlkIjoiMzEyMCIsIkEiOjI1NSwiUiI6MCwiRyI6MCwiQiI6MH19LCJMaW5lV2VpZ2h0IjowLjAsIkxpbmVUeXBlIjowLCJQYXJlbnRTdHlsZSI6bnVsbH0sIlZlcnRpY2FsQ29ubmVjdG9yU3R5bGUiOnsiJGlkIjoiMzEyMSIsIkxpbmVDb2xvciI6eyIkaWQiOiIzMTIyIiwiJHR5cGUiOiJOTFJFLkNvbW1vbi5Eb20uU29saWRDb2xvckJydXNoLCBOTFJFLkNvbW1vbiIsIkNvbG9yIjp7IiRpZCI6IjMxMjMiLCJBIjoyNTUsIlIiOjAsIkciOjAsIkIiOjB9fSwiTGluZVdlaWdodCI6MC4wLCJMaW5lVHlwZSI6MCwiUGFyZW50U3R5bGUiOm51bGx9LCJNYXJnaW4iOm51bGwsIlN0YXJ0RGF0ZVBvc2l0aW9uIjozLCJFbmREYXRlUG9zaXRpb24iOjMsIkRhdGVJc1Zpc2libGUiOnRydWUsIlRpdGxlUG9zaXRpb24iOjQsIkR1cmF0aW9uUG9zaXRpb24iOjYsIlBlcmNlbnRhZ2VDb21wbGV0ZWRQb3NpdGlvbiI6MiwiU3BhY2luZyI6MywiSXNCZWxvd1RpbWViYW5kIjpmYWxzZSwiUGVyY2VudGFnZUNvbXBsZXRlU2hhcGVPcGFjaXR5IjozNSwiQmFzZWxpbmVTdHlsZSI6eyIkaWQiOiIzMTI0IiwiU2hhcGVTdHlsZSI6eyIkaWQiOiIzMTI1IiwiTWFyZ2luIjp7IiRpZCI6IjMxMjYiLCJUb3AiOjAuMCwiTGVmdCI6MC4wLCJSaWdodCI6MC4wLCJCb3R0b20iOjAuMH0sIlBhZGRpbmciOnsiJGlkIjoiMzEyNyIsIlRvcCI6MC4wLCJMZWZ0IjowLjAsIlJpZ2h0IjowLjAsIkJvdHRvbSI6MC4wfSwiQmFja2dyb3VuZCI6eyIkaWQiOiIzMTI4IiwiQ29sb3IiOnsiJGlkIjoiMzEyOSIsIkEiOjE1MywiUiI6MCwiRyI6MCwiQiI6MH19LCJJc1Zpc2libGUiOnRydWUsIldpZHRoIjowLjAsIkhlaWdodCI6MC4wLCJCb3JkZXJTdHlsZSI6eyIkaWQiOiIzMTMwIiwiTGluZUNvbG9yIjpudWxsLCJMaW5lV2VpZ2h0IjowLjAsIkxpbmVUeXBlIjowLCJQYXJlbnRTdHlsZSI6bnVsbH0sIlBhcmVudFN0eWxlIjpudWxsfSwiTWFyZ2luIjp7IiRpZCI6IjMxMzEiLCJUb3AiOjAuMCwiTGVmdCI6MC4wLCJSaWdodCI6MC4wLCJCb3R0b20iOjAuMH0sIlBhZGRpbmciOnsiJGlkIjoiMzEzMiIsIlRvcCI6MC4wLCJMZWZ0IjowLjAsIlJpZ2h0IjowLjAsIkJvdHRvbSI6MC4wfSwiQmFja2dyb3VuZCI6bnVsbCwiSXNWaXNpYmxlIjp0cnVlLCJXaWR0aCI6MC4wLCJIZWlnaHQiOjAuMCwiQm9yZGVyU3R5bGUiOm51bGwsIlBhcmVudFN0eWxlIjpudWxsfSwiU2hhcGVTdHlsZSI6eyIkaWQiOiIzMTMzIiwiTWFyZ2luIjp7IiRpZCI6IjMxMzQiLCJUb3AiOjAuMCwiTGVmdCI6NC4wLCJSaWdodCI6NC4wLCJCb3R0b20iOjAuMH0sIlBhZGRpbmciOnsiJGlkIjoiMzEzNSIsIlRvcCI6MC4wLCJMZWZ0IjowLjAsIlJpZ2h0IjowLjAsIkJvdHRvbSI6MC4wfSwiQmFja2dyb3VuZCI6eyIkaWQiOiIzMTM2IiwiQ29sb3IiOnsiJGlkIjoiMzEzNyIsIkEiOjI1NSwiUiI6MjUsIkciOjEwNywiQiI6MzZ9fSwiSXNWaXNpYmxlIjp0cnVlLCJXaWR0aCI6MC4wLCJIZWlnaHQiOjEwLjAsIkJvcmRlclN0eWxlIjp7IiRpZCI6IjMxMzgiLCJMaW5lQ29sb3IiOnsiJGlkIjoiMzEzOSIsIiR0eXBlIjoiTkxSRS5Db21tb24uRG9tLlNvbGlkQ29sb3JCcnVzaCwgTkxSRS5Db21tb24iLCJDb2xvciI6eyIkaWQiOiIzMTQwIiwiQSI6MjU1LCJSIjoyMzQsIkciOjIyLCJCIjozMH19LCJMaW5lV2VpZ2h0IjowLjAsIkxpbmVUeXBlIjowLCJQYXJlbnRTdHlsZSI6bnVsbH0sIlBhcmVudFN0eWxlIjpudWxsfSwiVGl0bGVTdHlsZSI6eyIkaWQiOiIzMTQxIiwiRm9udFNldHRpbmdzIjp7IiRpZCI6IjMxNDIiLCJGb250U2l6ZSI6MTEsIkZvbnROYW1lIjoiQ2FsaWJyaSIsIklzQm9sZCI6ZmFsc2UsIklzSXRhbGljIjpmYWxzZSwiSXNVbmRlcmxpbmVkIjpmYWxzZSwiUGFyZW50U3R5bGUiOm51bGx9LCJBdXRvU2l6ZSI6MCwiRm9yZWdyb3VuZCI6eyIkaWQiOiIzMTQzIiwiQ29sb3IiOnsiJGlkIjoiMzE0NC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zMTQ1IiwiVG9wIjowLjAsIkxlZnQiOjAuMCwiUmlnaHQiOjAuMCwiQm90dG9tIjowLjB9LCJQYWRkaW5nIjp7IiRpZCI6IjMxNDYiLCJUb3AiOjAuMCwiTGVmdCI6MC4wLCJSaWdodCI6MC4wLCJCb3R0b20iOjAuMH0sIkJhY2tncm91bmQiOnsiJGlkIjoiMzE0NyIsIkNvbG9yIjp7IiRpZCI6IjMxNDgiLCJBIjoyNTUsIlIiOjAsIkciOjAsIkIiOjB9fSwiSXNWaXNpYmxlIjp0cnVlLCJXaWR0aCI6MC4wLCJIZWlnaHQiOjAuMCwiQm9yZGVyU3R5bGUiOnsiJGlkIjoiMzE0OSIsIkxpbmVDb2xvciI6bnVsbCwiTGluZVdlaWdodCI6MC4wLCJMaW5lVHlwZSI6MCwiUGFyZW50U3R5bGUiOm51bGx9LCJQYXJlbnRTdHlsZSI6bnVsbH0sIkRhdGVTdHlsZSI6eyIkaWQiOiIzMTUwIiwiRm9udFNldHRpbmdzIjp7IiRpZCI6IjMxNTEiLCJGb250U2l6ZSI6MTAsIkZvbnROYW1lIjoiQ2FsaWJyaSIsIklzQm9sZCI6ZmFsc2UsIklzSXRhbGljIjpmYWxzZSwiSXNVbmRlcmxpbmVkIjpmYWxzZSwiUGFyZW50U3R5bGUiOm51bGx9LCJBdXRvU2l6ZSI6MCwiRm9yZWdyb3VuZCI6eyIkaWQiOiIzMTUyIiwiQ29sb3IiOnsiJGlkIjoiMzE1My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zMTU0IiwiVG9wIjowLjAsIkxlZnQiOjAuMCwiUmlnaHQiOjAuMCwiQm90dG9tIjowLjB9LCJQYWRkaW5nIjp7IiRpZCI6IjMxNTUiLCJUb3AiOjAuMCwiTGVmdCI6MC4wLCJSaWdodCI6MC4wLCJCb3R0b20iOjAuMH0sIkJhY2tncm91bmQiOnsiJGlkIjoiMzE1NiIsIkNvbG9yIjp7IiRpZCI6IjMxNTciLCJBIjoyNTUsIlIiOjE0LCJHIjo0MCwiQiI6NjV9fSwiSXNWaXNpYmxlIjp0cnVlLCJXaWR0aCI6MC4wLCJIZWlnaHQiOjAuMCwiQm9yZGVyU3R5bGUiOnsiJGlkIjoiMzE1OCIsIkxpbmVDb2xvciI6bnVsbCwiTGluZVdlaWdodCI6MC4wLCJMaW5lVHlwZSI6MCwiUGFyZW50U3R5bGUiOm51bGx9LCJQYXJlbnRTdHlsZSI6bnVsbH0sIkRhdGVGb3JtYXQiOnsiJGlkIjoiMzE1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MTYwIiwiRm9ybWF0IjowLCJJc1Zpc2libGUiOmZhbHNlLCJMYXN0S25vd25WaXNpYmlsaXR5U3RhdGUiOmZhbHNlfSwiSXNWaXNpYmxlIjp0cnVlLCJQYXJlbnRTdHlsZSI6bnVsbCwiX2V4cGxpY2l0bHlTZXQiOnsiJGlkIjoiMzE2MS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zMTYyIiwiU2hhcGUiOjEsIkNvbm5lY3Rvck1hcmdpbiI6eyIkaWQiOiIzMTYzIiwiVG9wIjowLjAsIkxlZnQiOjIuMCwiUmlnaHQiOjIuMCwiQm90dG9tIjowLjB9LCJDb25uZWN0b3JTdHlsZSI6eyIkaWQiOiIzMTY0IiwiTGluZUNvbG9yIjp7IiRpZCI6IjMxNjUiLCIkdHlwZSI6Ik5MUkUuQ29tbW9uLkRvbS5Tb2xpZENvbG9yQnJ1c2gsIE5MUkUuQ29tbW9uIiwiQ29sb3IiOnsiJGlkIjoiMzE2NiIsIkEiOjEyNywiUiI6MTMsIkciOjUzLCJCIjoxOH19LCJMaW5lV2VpZ2h0IjoxLjAsIkxpbmVUeXBlIjowLCJQYXJlbnRTdHlsZSI6bnVsbH0sIklzQmVsb3dUaW1lYmFuZCI6ZmFsc2UsIlBvc2l0aW9uT25UYXNrIjoxLCJIaWRlRGF0ZSI6ZmFsc2UsIlNoYXBlU2l6ZSI6MCwiU3BhY2luZyI6MC4wLCJQYWRkaW5nIjp7IiRpZCI6IjMxNjciLCJUb3AiOjUuMCwiTGVmdCI6My4wLCJSaWdodCI6MC4wLCJCb3R0b20iOjIuMH0sIlNoYXBlU3R5bGUiOnsiJGlkIjoiMzE2OCIsIk1hcmdpbiI6eyIkaWQiOiIzMTY5IiwiVG9wIjowLjAsIkxlZnQiOjAuMCwiUmlnaHQiOjAuMCwiQm90dG9tIjowLjB9LCJQYWRkaW5nIjp7IiRpZCI6IjMxNzAiLCJUb3AiOjAuMCwiTGVmdCI6MC4wLCJSaWdodCI6MC4wLCJCb3R0b20iOjAuMH0sIkJhY2tncm91bmQiOnsiJGlkIjoiMzE3MSIsIkNvbG9yIjp7IiRpZCI6IjMxNzIiLCJBIjoyNTUsIlIiOjEzLCJHIjo1MywiQiI6MTh9fSwiSXNWaXNpYmxlIjp0cnVlLCJXaWR0aCI6MTIuMCwiSGVpZ2h0IjoxNC4wLCJCb3JkZXJTdHlsZSI6eyIkaWQiOiIzMTczIiwiTGluZUNvbG9yIjp7IiRpZCI6IjMxNzQiLCIkdHlwZSI6Ik5MUkUuQ29tbW9uLkRvbS5Tb2xpZENvbG9yQnJ1c2gsIE5MUkUuQ29tbW9uIiwiQ29sb3IiOnsiJGlkIjoiMzE3NSIsIkEiOjI1NSwiUiI6MjU1LCJHIjoyNTUsIkIiOjI1NX19LCJMaW5lV2VpZ2h0IjowLjAsIkxpbmVUeXBlIjowLCJQYXJlbnRTdHlsZSI6bnVsbH0sIlBhcmVudFN0eWxlIjpudWxsfSwiVGl0bGVTdHlsZSI6eyIkaWQiOiIzMTc2IiwiRm9udFNldHRpbmdzIjp7IiRpZCI6IjMxNzciLCJGb250U2l6ZSI6MTEsIkZvbnROYW1lIjoiQ2FsaWJyaSIsIklzQm9sZCI6ZmFsc2UsIklzSXRhbGljIjpmYWxzZSwiSXNVbmRlcmxpbmVkIjpmYWxzZSwiUGFyZW50U3R5bGUiOm51bGx9LCJBdXRvU2l6ZSI6MCwiRm9yZWdyb3VuZCI6eyIkaWQiOiIzMTc4IiwiQ29sb3IiOnsiJGlkIjoiMzE3OSIsIkEiOjI1NSwiUiI6MCwiRyI6MCwiQiI6MH19LCJNYXhXaWR0aCI6MjAwLjAsIk1heEhlaWdodCI6IkluZmluaXR5IiwiU21hcnRGb3JlZ3JvdW5kSXNBY3RpdmUiOmZhbHNlLCJIb3Jpem9udGFsQWxpZ25tZW50IjoxLCJWZXJ0aWNhbEFsaWdubWVudCI6MSwiU21hcnRGb3JlZ3JvdW5kIjpudWxsLCJCYWNrZ3JvdW5kRmlsbFR5cGUiOjAsIk1hcmdpbiI6eyIkaWQiOiIzMTgwIiwiVG9wIjowLjAsIkxlZnQiOjAuMCwiUmlnaHQiOjAuMCwiQm90dG9tIjowLjB9LCJQYWRkaW5nIjp7IiRpZCI6IjMxODEiLCJUb3AiOjAuMCwiTGVmdCI6MC4wLCJSaWdodCI6MC4wLCJCb3R0b20iOjAuMH0sIkJhY2tncm91bmQiOnsiJGlkIjoiMzE4MiIsIkNvbG9yIjp7IiRpZCI6IjMxODMiLCJBIjoyNTUsIlIiOjAsIkciOjAsIkIiOjB9fSwiSXNWaXNpYmxlIjp0cnVlLCJXaWR0aCI6MC4wLCJIZWlnaHQiOjAuMCwiQm9yZGVyU3R5bGUiOnsiJGlkIjoiMzE4NCIsIkxpbmVDb2xvciI6bnVsbCwiTGluZVdlaWdodCI6MC4wLCJMaW5lVHlwZSI6MCwiUGFyZW50U3R5bGUiOm51bGx9LCJQYXJlbnRTdHlsZSI6bnVsbH0sIkRhdGVTdHlsZSI6eyIkaWQiOiIzMTg1IiwiRm9udFNldHRpbmdzIjp7IiRpZCI6IjMxODYiLCJGb250U2l6ZSI6MTAsIkZvbnROYW1lIjoiQ2FsaWJyaSIsIklzQm9sZCI6ZmFsc2UsIklzSXRhbGljIjpmYWxzZSwiSXNVbmRlcmxpbmVkIjpmYWxzZSwiUGFyZW50U3R5bGUiOm51bGx9LCJBdXRvU2l6ZSI6MCwiRm9yZWdyb3VuZCI6eyIkaWQiOiIzMTg3IiwiQ29sb3IiOnsiJGlkIjoiMzE4OC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zMTg5IiwiVG9wIjowLjAsIkxlZnQiOjAuMCwiUmlnaHQiOjAuMCwiQm90dG9tIjowLjB9LCJQYWRkaW5nIjp7IiRpZCI6IjMxOTAiLCJUb3AiOjAuMCwiTGVmdCI6MC4wLCJSaWdodCI6MC4wLCJCb3R0b20iOjAuMH0sIkJhY2tncm91bmQiOnsiJGlkIjoiMzE5MSIsIkNvbG9yIjp7IiRpZCI6IjMxOTIiLCJBIjoyNTUsIlIiOjE0LCJHIjo0MCwiQiI6NjV9fSwiSXNWaXNpYmxlIjp0cnVlLCJXaWR0aCI6MC4wLCJIZWlnaHQiOjAuMCwiQm9yZGVyU3R5bGUiOnsiJGlkIjoiMzE5MyIsIkxpbmVDb2xvciI6bnVsbCwiTGluZVdlaWdodCI6MC4wLCJMaW5lVHlwZSI6MCwiUGFyZW50U3R5bGUiOm51bGx9LCJQYXJlbnRTdHlsZSI6bnVsbH0sIkRhdGVGb3JtYXQiOnsiJGlkIjoiMzE5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MTk1IiwiRm9ybWF0IjowLCJJc1Zpc2libGUiOmZhbHNlLCJMYXN0S25vd25WaXNpYmlsaXR5U3RhdGUiOmZhbHNlfSwiSXNWaXNpYmxlIjpmYWxzZSwiUGFyZW50U3R5bGUiOm51bGx9LCJEZWZhdWx0U3dpbWxhbmVNaWxlc3RvbmVTdHlsZSI6eyIkaWQiOiIzMTk2IiwiVGl0bGVQb3NpdGlvbiI6IkxlZnQiLCJEYXRlUG9zaXRpb24iOiJSaWdodCIsIlNoYXBlVHlwZSI6MSwiU2hhcGVTaXplIjowLCJTcGFjaW5nIjo1LCJTaGFwZVN0eWxlIjp7IiRpZCI6IjMxOTciLCJNYXJnaW4iOnsiJGlkIjoiMzE5OCIsIlRvcCI6MC4wLCJMZWZ0IjowLjAsIlJpZ2h0IjowLjAsIkJvdHRvbSI6MC4wfSwiUGFkZGluZyI6eyIkaWQiOiIzMTk5IiwiVG9wIjowLjAsIkxlZnQiOjAuMCwiUmlnaHQiOjAuMCwiQm90dG9tIjowLjB9LCJCYWNrZ3JvdW5kIjp7IiRpZCI6IjMyMDAiLCJDb2xvciI6eyIkaWQiOiIzMjAxIiwiQSI6MjU1LCJSIjoyNSwiRyI6MTA3LCJCIjozNn19LCJJc1Zpc2libGUiOnRydWUsIldpZHRoIjoxMi4wLCJIZWlnaHQiOjE0LjAsIkJvcmRlclN0eWxlIjp7IiRpZCI6IjMyMDIiLCJMaW5lQ29sb3IiOnsiJGlkIjoiMzIwMyIsIiR0eXBlIjoiTkxSRS5Db21tb24uRG9tLlNvbGlkQ29sb3JCcnVzaCwgTkxSRS5Db21tb24iLCJDb2xvciI6eyIkaWQiOiIzMjA0IiwiQSI6MjU1LCJSIjoyMzQsIkciOjIyLCJCIjozMH19LCJMaW5lV2VpZ2h0IjowLjAsIkxpbmVUeXBlIjowLCJQYXJlbnRTdHlsZSI6bnVsbH0sIlBhcmVudFN0eWxlIjpudWxsfSwiVGl0bGVTdHlsZSI6eyIkaWQiOiIzMjA1IiwiRm9udFNldHRpbmdzIjp7IiRpZCI6IjMyMDYiLCJGb250U2l6ZSI6MTEsIkZvbnROYW1lIjoiQ2FsaWJyaSIsIklzQm9sZCI6ZmFsc2UsIklzSXRhbGljIjpmYWxzZSwiSXNVbmRlcmxpbmVkIjpmYWxzZSwiUGFyZW50U3R5bGUiOm51bGx9LCJBdXRvU2l6ZSI6MCwiRm9yZWdyb3VuZCI6eyIkaWQiOiIzMjA3IiwiQ29sb3IiOnsiJGlkIjoiMzIwOC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zMjA5IiwiVG9wIjowLjAsIkxlZnQiOjAuMCwiUmlnaHQiOjAuMCwiQm90dG9tIjowLjB9LCJQYWRkaW5nIjp7IiRpZCI6IjMyMTAiLCJUb3AiOjAuMCwiTGVmdCI6MC4wLCJSaWdodCI6MC4wLCJCb3R0b20iOjAuMH0sIkJhY2tncm91bmQiOnsiJGlkIjoiMzIxMSIsIkNvbG9yIjp7IiRpZCI6IjMyMTIiLCJBIjoyNTUsIlIiOjAsIkciOjAsIkIiOjB9fSwiSXNWaXNpYmxlIjp0cnVlLCJXaWR0aCI6MC4wLCJIZWlnaHQiOjAuMCwiQm9yZGVyU3R5bGUiOnsiJGlkIjoiMzIxMyIsIkxpbmVDb2xvciI6bnVsbCwiTGluZVdlaWdodCI6MC4wLCJMaW5lVHlwZSI6MCwiUGFyZW50U3R5bGUiOm51bGx9LCJQYXJlbnRTdHlsZSI6bnVsbH0sIkRhdGVTdHlsZSI6eyIkaWQiOiIzMjE0IiwiRm9udFNldHRpbmdzIjp7IiRpZCI6IjMyMTUiLCJGb250U2l6ZSI6MTAsIkZvbnROYW1lIjoiQ2FsaWJyaSIsIklzQm9sZCI6ZmFsc2UsIklzSXRhbGljIjpmYWxzZSwiSXNVbmRlcmxpbmVkIjpmYWxzZSwiUGFyZW50U3R5bGUiOm51bGx9LCJBdXRvU2l6ZSI6MCwiRm9yZWdyb3VuZCI6eyIkaWQiOiIzMjE2IiwiQ29sb3IiOnsiJGlkIjoiMzIxNy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zMjE4IiwiVG9wIjowLjAsIkxlZnQiOjAuMCwiUmlnaHQiOjAuMCwiQm90dG9tIjowLjB9LCJQYWRkaW5nIjp7IiRpZCI6IjMyMTkiLCJUb3AiOjAuMCwiTGVmdCI6MC4wLCJSaWdodCI6MC4wLCJCb3R0b20iOjAuMH0sIkJhY2tncm91bmQiOnsiJGlkIjoiMzIyMCIsIkNvbG9yIjp7IiRpZCI6IjMyMjEiLCJBIjoyNTUsIlIiOjE0LCJHIjo0MCwiQiI6NjV9fSwiSXNWaXNpYmxlIjp0cnVlLCJXaWR0aCI6MC4wLCJIZWlnaHQiOjAuMCwiQm9yZGVyU3R5bGUiOnsiJGlkIjoiMzIyMiIsIkxpbmVDb2xvciI6bnVsbCwiTGluZVdlaWdodCI6MC4wLCJMaW5lVHlwZSI6MCwiUGFyZW50U3R5bGUiOm51bGx9LCJQYXJlbnRTdHlsZSI6bnVsbH0sIkRhdGVGb3JtYXQiOnsiJGlkIjoiMzIy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MjI0IiwiRm9ybWF0IjowLCJJc1Zpc2libGUiOmZhbHNlLCJMYXN0S25vd25WaXNpYmlsaXR5U3RhdGUiOmZhbHNlfSwiSXNWaXNpYmxlIjp0cnVlLCJQYXJlbnRTdHlsZSI6bnVsbH0sIkRlZmF1bHRTd2ltbGFuZUFjdGl2aXR5U3R5bGUiOnsiJGlkIjoiMzIyNSIsIkhlYWRlclN0eWxlIjp7IiRpZCI6IjMyMjYiLCJUZXh0U3R5bGUiOnsiJGlkIjoiMzIyNyIsIkZvbnRTZXR0aW5ncyI6eyIkaWQiOiIzMjI4IiwiRm9udFNpemUiOjExLCJGb250TmFtZSI6IkNhbGlicmkiLCJJc0JvbGQiOmZhbHNlLCJJc0l0YWxpYyI6ZmFsc2UsIklzVW5kZXJsaW5lZCI6ZmFsc2UsIlBhcmVudFN0eWxlIjpudWxsfSwiQXV0b1NpemUiOjIsIkZvcmVncm91bmQiOnsiJGlkIjoiMzIyOSIsIkNvbG9yIjp7IiRpZCI6IjMyMz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zMjMxIiwiVG9wIjowLjAsIkxlZnQiOjAuMCwiUmlnaHQiOjAuMCwiQm90dG9tIjowLjB9LCJQYWRkaW5nIjp7IiRpZCI6IjMyMzIiLCJUb3AiOjAuMCwiTGVmdCI6MC4wLCJSaWdodCI6MC4wLCJCb3R0b20iOjAuMH0sIkJhY2tncm91bmQiOnsiJGlkIjoiMzIzMyIsIkNvbG9yIjp7IiRpZCI6IjMyMzQiLCJBIjoyNTUsIlIiOjAsIkciOjAsIkIiOjB9fSwiSXNWaXNpYmxlIjp0cnVlLCJXaWR0aCI6MC4wLCJIZWlnaHQiOjAuMCwiQm9yZGVyU3R5bGUiOm51bGwsIlBhcmVudFN0eWxlIjpudWxsfSwiUmVjdGFuZ2xlU3R5bGUiOnsiJGlkIjoiMzIzNSIsIk1hcmdpbiI6eyIkaWQiOiIzMjM2IiwiVG9wIjowLjAsIkxlZnQiOjAuMCwiUmlnaHQiOjAuMCwiQm90dG9tIjowLjB9LCJQYWRkaW5nIjp7IiRpZCI6IjMyMzciLCJUb3AiOjAuMCwiTGVmdCI6MC4wLCJSaWdodCI6MC4wLCJCb3R0b20iOjAuMH0sIkJhY2tncm91bmQiOnsiJGlkIjoiMzIzOCIsIkNvbG9yIjp7IiRpZCI6IjMyMzkiLCJBIjo2MywiUiI6MjUsIkciOjEwNywiQiI6MzZ9fSwiSXNWaXNpYmxlIjp0cnVlLCJXaWR0aCI6MC4wLCJIZWlnaHQiOjAuMCwiQm9yZGVyU3R5bGUiOnsiJGlkIjoiMzI0MCIsIkxpbmVDb2xvciI6eyIkaWQiOiIzMjQxIiwiJHR5cGUiOiJOTFJFLkNvbW1vbi5Eb20uU29saWRDb2xvckJydXNoLCBOTFJFLkNvbW1vbiIsIkNvbG9yIjp7IiRpZCI6IjMyNDIiLCJBIjoyNTUsIlIiOjI1NSwiRyI6MjU1LCJCIjoyNTV9fSwiTGluZVdlaWdodCI6MC4wLCJMaW5lVHlwZSI6MCwiUGFyZW50U3R5bGUiOm51bGx9LCJQYXJlbnRTdHlsZSI6bnVsbH0sIk1hcmdpbiI6eyIkaWQiOiIzMjQzIiwiVG9wIjowLjAsIkxlZnQiOjAuMCwiUmlnaHQiOjAuMCwiQm90dG9tIjowLjB9LCJQYWRkaW5nIjp7IiRpZCI6IjMyNDQiLCJUb3AiOjAuMCwiTGVmdCI6MC4wLCJSaWdodCI6MC4wLCJCb3R0b20iOjAuMH0sIkJhY2tncm91bmQiOm51bGwsIklzVmlzaWJsZSI6dHJ1ZSwiV2lkdGgiOjAuMCwiSGVpZ2h0IjowLjAsIkJvcmRlclN0eWxlIjpudWxsLCJQYXJlbnRTdHlsZSI6bnVsbH0sIkJhY2tncm91bmRTdHlsZSI6eyIkaWQiOiIzMjQ1IiwiTWFyZ2luIjp7IiRpZCI6IjMyNDYiLCJUb3AiOjAuMCwiTGVmdCI6MC4wLCJSaWdodCI6MC4wLCJCb3R0b20iOjAuMH0sIlBhZGRpbmciOnsiJGlkIjoiMzI0NyIsIlRvcCI6MC4wLCJMZWZ0IjowLjAsIlJpZ2h0IjowLjAsIkJvdHRvbSI6MC4wfSwiQmFja2dyb3VuZCI6eyIkaWQiOiIzMjQ4IiwiQ29sb3IiOnsiJGlkIjoiMzI0OSIsIkEiOjUxLCJSIjoyMDAsIkciOjIwMCwiQiI6MjAwfX0sIklzVmlzaWJsZSI6dHJ1ZSwiV2lkdGgiOjAuMCwiSGVpZ2h0IjowLjAsIkJvcmRlclN0eWxlIjp7IiRpZCI6IjMyNTAiLCJMaW5lQ29sb3IiOnsiJGlkIjoiMzI1MSIsIiR0eXBlIjoiTkxSRS5Db21tb24uRG9tLlNvbGlkQ29sb3JCcnVzaCwgTkxSRS5Db21tb24iLCJDb2xvciI6eyIkaWQiOiIzMjUyIiwiQSI6MjU1LCJSIjoyMzQsIkciOjIyLCJCIjozMH19LCJMaW5lV2VpZ2h0IjowLjAsIkxpbmVUeXBlIjowLCJQYXJlbnRTdHlsZSI6bnVsbH0sIlBhcmVudFN0eWxlIjpudWxsfSwiTWFyZ2luIjp7IiRpZCI6IjMyNTMiLCJUb3AiOjAuMCwiTGVmdCI6MC4wLCJSaWdodCI6MC4wLCJCb3R0b20iOjAuMH0sIlBhZGRpbmciOnsiJGlkIjoiMzI1NCIsIlRvcCI6MC4wLCJMZWZ0IjowLjAsIlJpZ2h0IjowLjAsIkJvdHRvbSI6MC4wfSwiSXNWaXNpYmxlIjp0cnVlLCJXaWR0aCI6MC4wLCJIZWlnaHQiOjAuMCwiQm9yZGVyU3R5bGUiOnsiJGlkIjoiMzI1NSIsIkxpbmVDb2xvciI6bnVsbCwiTGluZVdlaWdodCI6MC4wLCJMaW5lVHlwZSI6MCwiUGFyZW50U3R5bGUiOm51bGx9LCJQYXJlbnRTdHlsZSI6bnVsbH0sIk1hcmdpbiI6eyIkaWQiOiIzMjU2IiwiVG9wIjowLjAsIkxlZnQiOjAuMCwiUmlnaHQiOjAuMCwiQm90dG9tIjowLjB9LCJQYWRkaW5nIjp7IiRpZCI6IjMyNTciLCJUb3AiOjAuMCwiTGVmdCI6MC4wLCJSaWdodCI6MC4wLCJCb3R0b20iOjAuMH0sIklzVmlzaWJsZSI6dHJ1ZSwiV2lkdGgiOjAuMCwiSGVpZ2h0IjowLjAsIkJvcmRlclN0eWxlIjp7IiRpZCI6IjMyNTgiLCJMaW5lQ29sb3IiOm51bGwsIkxpbmVXZWlnaHQiOjAuMCwiTGluZVR5cGUiOjAsIlBhcmVudFN0eWxlIjpudWxsfSwiUGFyZW50U3R5bGUiOm51bGx9LHsiJGlkIjoiMzI1OSIsIlN0eWxlSWQiOiIwNzAyZGVhOC1jMTE0LTRkNzEtYmU0MC1jZDMwNjJjNDY5NzAiLCJIZWFkZXJTdHlsZSI6eyIkaWQiOiIzMjYwIiwiVGV4dElzVmVydGljYWwiOmZhbHNlLCJUZXh0U3R5bGUiOnsiJGlkIjoiMzI2MSIsIkZvbnRTZXR0aW5ncyI6eyIkaWQiOiIzMjYyIiwiRm9udFNpemUiOjExLCJGb250TmFtZSI6IkNhbGlicmkiLCJJc0JvbGQiOmZhbHNlLCJJc0l0YWxpYyI6ZmFsc2UsIklzVW5kZXJsaW5lZCI6ZmFsc2UsIlBhcmVudFN0eWxlIjpudWxsfSwiQXV0b1NpemUiOjIsIkZvcmVncm91bmQiOnsiJGlkIjoiMzI2MyIsIkNvbG9yIjp7IiRpZCI6IjMyNjQ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MjY1IiwiVG9wIjowLjAsIkxlZnQiOjAuMCwiUmlnaHQiOjAuMCwiQm90dG9tIjowLjB9LCJQYWRkaW5nIjp7IiRpZCI6IjMyNjYiLCJUb3AiOjAuMCwiTGVmdCI6MC4wLCJSaWdodCI6MC4wLCJCb3R0b20iOjAuMH0sIkJhY2tncm91bmQiOnsiJGlkIjoiMzI2NyIsIkNvbG9yIjp7IiRpZCI6IjMyNjgiLCJBIjoyNTUsIlIiOjI1NSwiRyI6MjU1LCJCIjoyNTV9fSwiSXNWaXNpYmxlIjp0cnVlLCJXaWR0aCI6MC4wLCJIZWlnaHQiOjAuMCwiQm9yZGVyU3R5bGUiOm51bGwsIlBhcmVudFN0eWxlIjpudWxsfSwiUmVjdGFuZ2xlU3R5bGUiOnsiJGlkIjoiMzI2OSIsIk1hcmdpbiI6eyIkaWQiOiIzMjcwIiwiVG9wIjowLjAsIkxlZnQiOjAuMCwiUmlnaHQiOjAuMCwiQm90dG9tIjowLjB9LCJQYWRkaW5nIjp7IiRpZCI6IjMyNzEiLCJUb3AiOjAuMCwiTGVmdCI6MC4wLCJSaWdodCI6MC4wLCJCb3R0b20iOjAuMH0sIkJhY2tncm91bmQiOnsiJGlkIjoiMzI3MiIsIkNvbG9yIjp7IiRpZCI6IjMyNzMiLCJBIjoyNTUsIlIiOjE1LCJHIjoxNTgsIkIiOjIxM319LCJJc1Zpc2libGUiOnRydWUsIldpZHRoIjowLjAsIkhlaWdodCI6MC4wLCJCb3JkZXJTdHlsZSI6eyIkaWQiOiIzMjc0IiwiTGluZUNvbG9yIjp7IiRpZCI6IjMyNzUiLCIkdHlwZSI6Ik5MUkUuQ29tbW9uLkRvbS5Tb2xpZENvbG9yQnJ1c2gsIE5MUkUuQ29tbW9uIiwiQ29sb3IiOnsiJGlkIjoiMzI3NiIsIkEiOjI1NSwiUiI6MjU1LCJHIjoyNTUsIkIiOjI1NX19LCJMaW5lV2VpZ2h0IjowLjAsIkxpbmVUeXBlIjowLCJQYXJlbnRTdHlsZSI6bnVsbH0sIlBhcmVudFN0eWxlIjpudWxsfSwiTWFyZ2luIjp7IiRpZCI6IjMyNzciLCJUb3AiOjAuMCwiTGVmdCI6MC4wLCJSaWdodCI6MC4wLCJCb3R0b20iOjAuMH0sIlBhZGRpbmciOnsiJGlkIjoiMzI3OCIsIlRvcCI6MC4wLCJMZWZ0IjowLjAsIlJpZ2h0IjowLjAsIkJvdHRvbSI6MC4wfSwiQmFja2dyb3VuZCI6bnVsbCwiSXNWaXNpYmxlIjp0cnVlLCJXaWR0aCI6MC4wLCJIZWlnaHQiOjAuMCwiQm9yZGVyU3R5bGUiOm51bGwsIlBhcmVudFN0eWxlIjpudWxsfSwiQmFja2dyb3VuZFN0eWxlIjp7IiRpZCI6IjMyNzkiLCJNYXJnaW4iOnsiJGlkIjoiMzI4MCIsIlRvcCI6MC4wLCJMZWZ0IjowLjAsIlJpZ2h0IjowLjAsIkJvdHRvbSI6MC4wfSwiUGFkZGluZyI6eyIkaWQiOiIzMjgxIiwiVG9wIjowLjAsIkxlZnQiOjAuMCwiUmlnaHQiOjAuMCwiQm90dG9tIjowLjB9LCJCYWNrZ3JvdW5kIjp7IiRpZCI6IjMyODIiLCJDb2xvciI6eyIkaWQiOiIzMjgzIiwiQSI6NTEsIlIiOjIwMCwiRyI6MjAwLCJCIjoyMDB9fSwiSXNWaXNpYmxlIjp0cnVlLCJXaWR0aCI6MC4wLCJIZWlnaHQiOjAuMCwiQm9yZGVyU3R5bGUiOnsiJGlkIjoiMzI4NCIsIkxpbmVDb2xvciI6eyIkaWQiOiIzMjg1IiwiJHR5cGUiOiJOTFJFLkNvbW1vbi5Eb20uU29saWRDb2xvckJydXNoLCBOTFJFLkNvbW1vbiIsIkNvbG9yIjp7IiRpZCI6IjMyODYiLCJBIjoyNTUsIlIiOjIzNCwiRyI6MjIsIkIiOjMwfX0sIkxpbmVXZWlnaHQiOjAuMCwiTGluZVR5cGUiOjAsIlBhcmVudFN0eWxlIjpudWxsfSwiUGFyZW50U3R5bGUiOm51bGx9LCJJc0Fib3ZlVGltZWJhbmQiOmZhbHNlLCJTcGFjaW5nIjozLCJEZWZhdWx0U3dpbWxhbmVUYXNrU3R5bGUiOnsiJGlkIjoiMzI4NyIsIiR0eXBlIjoiTkxSRS5Db21tb24uRG9tLlN0eWxlcy5FeHBsaWNpdFNldGFibGVUYXNrU3R5bGUsIE5MUkUuQ29tbW9uIiwiU2hhcGUiOjEsIlNoYXBlVGhpY2tuZXNzIjowLCJEdXJhdGlvbkZvcm1hdCI6MCwiSW5jbHVkZU5vbldvcmtpbmdEYXlzSW5EdXJhdGlvbiI6ZmFsc2UsIlBlcmNlbnRhZ2VDb21wbGV0ZVN0eWxlIjp7IiRpZCI6IjMyODgiLCJGb250U2V0dGluZ3MiOnsiJGlkIjoiMzI4OSIsIkZvbnRTaXplIjoxMCwiRm9udE5hbWUiOiJDYWxpYnJpIiwiSXNCb2xkIjpmYWxzZSwiSXNJdGFsaWMiOmZhbHNlLCJJc1VuZGVybGluZWQiOmZhbHNlLCJQYXJlbnRTdHlsZSI6bnVsbH0sIkF1dG9TaXplIjowLCJGb3JlZ3JvdW5kIjp7IiRpZCI6IjMyOTAiLCJDb2xvciI6eyIkaWQiOiIzMjkx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MyOTIiLCJUb3AiOjAuMCwiTGVmdCI6MC4wLCJSaWdodCI6MC4wLCJCb3R0b20iOjAuMH0sIlBhZGRpbmciOnsiJGlkIjoiMzI5MyIsIlRvcCI6MC4wLCJMZWZ0IjowLjAsIlJpZ2h0IjowLjAsIkJvdHRvbSI6MC4wfSwiQmFja2dyb3VuZCI6eyIkaWQiOiIzMjk0IiwiQ29sb3IiOnsiJGlkIjoiMzI5NSIsIkEiOjg5LCJSIjowLCJHIjowLCJCIjowfX0sIklzVmlzaWJsZSI6dHJ1ZSwiV2lkdGgiOjAuMCwiSGVpZ2h0IjowLjAsIkJvcmRlclN0eWxlIjp7IiRpZCI6IjMyOTYiLCJMaW5lQ29sb3IiOm51bGwsIkxpbmVXZWlnaHQiOjAuMCwiTGluZVR5cGUiOjAsIlBhcmVudFN0eWxlIjpudWxsfSwiUGFyZW50U3R5bGUiOm51bGx9LCJEdXJhdGlvblN0eWxlIjp7IiRpZCI6IjMyOTciLCJGb250U2V0dGluZ3MiOnsiJGlkIjoiMzI5OCIsIkZvbnRTaXplIjoxMCwiRm9udE5hbWUiOiJDYWxpYnJpIiwiSXNCb2xkIjpmYWxzZSwiSXNJdGFsaWMiOmZhbHNlLCJJc1VuZGVybGluZWQiOmZhbHNlLCJQYXJlbnRTdHlsZSI6bnVsbH0sIkF1dG9TaXplIjowLCJGb3JlZ3JvdW5kIjp7IiRpZCI6IjMyOTkiLCJDb2xvciI6eyIkaWQiOiIzMzAw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zMwMSIsIlRvcCI6MC4wLCJMZWZ0IjowLjAsIlJpZ2h0IjowLjAsIkJvdHRvbSI6MC4wfSwiUGFkZGluZyI6eyIkaWQiOiIzMzAyIiwiVG9wIjowLjAsIkxlZnQiOjAuMCwiUmlnaHQiOjAuMCwiQm90dG9tIjowLjB9LCJCYWNrZ3JvdW5kIjp7IiRpZCI6IjMzMDMiLCJDb2xvciI6eyIkaWQiOiIzMzA0IiwiQSI6MjU1LCJSIjoyMzcsIkciOjEyNSwiQiI6NDl9fSwiSXNWaXNpYmxlIjp0cnVlLCJXaWR0aCI6MC4wLCJIZWlnaHQiOjAuMCwiQm9yZGVyU3R5bGUiOnsiJGlkIjoiMzMwNSIsIkxpbmVDb2xvciI6bnVsbCwiTGluZVdlaWdodCI6MC4wLCJMaW5lVHlwZSI6MCwiUGFyZW50U3R5bGUiOm51bGx9LCJQYXJlbnRTdHlsZSI6bnVsbH0sIkhvcml6b250YWxDb25uZWN0b3JTdHlsZSI6eyIkaWQiOiIzMzA2IiwiTGluZUNvbG9yIjp7IiRpZCI6IjMzMDciLCIkdHlwZSI6Ik5MUkUuQ29tbW9uLkRvbS5Tb2xpZENvbG9yQnJ1c2gsIE5MUkUuQ29tbW9uIiwiQ29sb3IiOnsiJGlkIjoiMzMwOCIsIkEiOjI1NSwiUiI6MCwiRyI6MCwiQiI6MH19LCJMaW5lV2VpZ2h0IjowLjAsIkxpbmVUeXBlIjowLCJQYXJlbnRTdHlsZSI6bnVsbH0sIlZlcnRpY2FsQ29ubmVjdG9yU3R5bGUiOnsiJGlkIjoiMzMwOSIsIkxpbmVDb2xvciI6eyIkaWQiOiIzMzEwIiwiJHR5cGUiOiJOTFJFLkNvbW1vbi5Eb20uU29saWRDb2xvckJydXNoLCBOTFJFLkNvbW1vbiIsIkNvbG9yIjp7IiRpZCI6IjMzMTEiLCJBIjoyNTUsIlIiOjAsIkciOjAsIkIiOjB9fSwiTGluZVdlaWdodCI6MC4wLCJMaW5lVHlwZSI6MCwiUGFyZW50U3R5bGUiOm51bGx9LCJNYXJnaW4iOm51bGwsIlN0YXJ0RGF0ZVBvc2l0aW9uIjozLCJFbmREYXRlUG9zaXRpb24iOjMsIkRhdGVJc1Zpc2libGUiOnRydWUsIlRpdGxlUG9zaXRpb24iOjQsIkR1cmF0aW9uUG9zaXRpb24iOjYsIlBlcmNlbnRhZ2VDb21wbGV0ZWRQb3NpdGlvbiI6MiwiU3BhY2luZyI6MywiSXNCZWxvd1RpbWViYW5kIjpmYWxzZSwiUGVyY2VudGFnZUNvbXBsZXRlU2hhcGVPcGFjaXR5IjozNSwiQmFzZWxpbmVTdHlsZSI6eyIkaWQiOiIzMzEyIiwiU2hhcGVTdHlsZSI6eyIkaWQiOiIzMzEzIiwiTWFyZ2luIjp7IiRpZCI6IjMzMTQiLCJUb3AiOjAuMCwiTGVmdCI6MC4wLCJSaWdodCI6MC4wLCJCb3R0b20iOjAuMH0sIlBhZGRpbmciOnsiJGlkIjoiMzMxNSIsIlRvcCI6MC4wLCJMZWZ0IjowLjAsIlJpZ2h0IjowLjAsIkJvdHRvbSI6MC4wfSwiQmFja2dyb3VuZCI6eyIkaWQiOiIzMzE2IiwiQ29sb3IiOnsiJGlkIjoiMzMxNyIsIkEiOjE1MywiUiI6MCwiRyI6MCwiQiI6MH19LCJJc1Zpc2libGUiOnRydWUsIldpZHRoIjowLjAsIkhlaWdodCI6MC4wLCJCb3JkZXJTdHlsZSI6eyIkaWQiOiIzMzE4IiwiTGluZUNvbG9yIjpudWxsLCJMaW5lV2VpZ2h0IjowLjAsIkxpbmVUeXBlIjowLCJQYXJlbnRTdHlsZSI6bnVsbH0sIlBhcmVudFN0eWxlIjpudWxsfSwiTWFyZ2luIjp7IiRpZCI6IjMzMTkiLCJUb3AiOjAuMCwiTGVmdCI6MC4wLCJSaWdodCI6MC4wLCJCb3R0b20iOjAuMH0sIlBhZGRpbmciOnsiJGlkIjoiMzMyMCIsIlRvcCI6MC4wLCJMZWZ0IjowLjAsIlJpZ2h0IjowLjAsIkJvdHRvbSI6MC4wfSwiQmFja2dyb3VuZCI6bnVsbCwiSXNWaXNpYmxlIjp0cnVlLCJXaWR0aCI6MC4wLCJIZWlnaHQiOjAuMCwiQm9yZGVyU3R5bGUiOm51bGwsIlBhcmVudFN0eWxlIjpudWxsfSwiU2hhcGVTdHlsZSI6eyIkaWQiOiIzMzIxIiwiTWFyZ2luIjp7IiRpZCI6IjMzMjIiLCJUb3AiOjAuMCwiTGVmdCI6NC4wLCJSaWdodCI6NC4wLCJCb3R0b20iOjAuMH0sIlBhZGRpbmciOnsiJGlkIjoiMzMyMyIsIlRvcCI6MC4wLCJMZWZ0IjowLjAsIlJpZ2h0IjowLjAsIkJvdHRvbSI6MC4wfSwiQmFja2dyb3VuZCI6eyIkaWQiOiIzMzI0IiwiQ29sb3IiOnsiJGlkIjoiMzMyNSIsIkEiOjI1NSwiUiI6MTUsIkciOjE1OCwiQiI6MjEzfX0sIklzVmlzaWJsZSI6dHJ1ZSwiV2lkdGgiOjAuMCwiSGVpZ2h0IjoxMC4wLCJCb3JkZXJTdHlsZSI6eyIkaWQiOiIzMzI2IiwiTGluZUNvbG9yIjp7IiRpZCI6IjMzMjciLCIkdHlwZSI6Ik5MUkUuQ29tbW9uLkRvbS5Tb2xpZENvbG9yQnJ1c2gsIE5MUkUuQ29tbW9uIiwiQ29sb3IiOnsiJGlkIjoiMzMyOCIsIkEiOjI1NSwiUiI6MjM0LCJHIjoyMiwiQiI6MzB9fSwiTGluZVdlaWdodCI6MC4wLCJMaW5lVHlwZSI6MCwiUGFyZW50U3R5bGUiOm51bGx9LCJQYXJlbnRTdHlsZSI6bnVsbH0sIlRpdGxlU3R5bGUiOnsiJGlkIjoiMzMyOSIsIkZvbnRTZXR0aW5ncyI6eyIkaWQiOiIzMzMwIiwiRm9udFNpemUiOjExLCJGb250TmFtZSI6IkNhbGlicmkiLCJJc0JvbGQiOmZhbHNlLCJJc0l0YWxpYyI6ZmFsc2UsIklzVW5kZXJsaW5lZCI6ZmFsc2UsIlBhcmVudFN0eWxlIjpudWxsfSwiQXV0b1NpemUiOjAsIkZvcmVncm91bmQiOnsiJGlkIjoiMzMzMSIsIkNvbG9yIjp7IiRpZCI6IjMzMzI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MzMzMyIsIlRvcCI6MC4wLCJMZWZ0IjowLjAsIlJpZ2h0IjowLjAsIkJvdHRvbSI6MC4wfSwiUGFkZGluZyI6eyIkaWQiOiIzMzM0IiwiVG9wIjowLjAsIkxlZnQiOjAuMCwiUmlnaHQiOjAuMCwiQm90dG9tIjowLjB9LCJCYWNrZ3JvdW5kIjp7IiRpZCI6IjMzMzUiLCJDb2xvciI6eyIkaWQiOiIzMzM2IiwiQSI6MjU1LCJSIjowLCJHIjowLCJCIjowfX0sIklzVmlzaWJsZSI6dHJ1ZSwiV2lkdGgiOjAuMCwiSGVpZ2h0IjowLjAsIkJvcmRlclN0eWxlIjp7IiRpZCI6IjMzMzciLCJMaW5lQ29sb3IiOm51bGwsIkxpbmVXZWlnaHQiOjAuMCwiTGluZVR5cGUiOjAsIlBhcmVudFN0eWxlIjpudWxsfSwiUGFyZW50U3R5bGUiOm51bGx9LCJEYXRlU3R5bGUiOnsiJGlkIjoiMzMzOCIsIkZvbnRTZXR0aW5ncyI6eyIkaWQiOiIzMzM5IiwiRm9udFNpemUiOjEwLCJGb250TmFtZSI6IkNhbGlicmkiLCJJc0JvbGQiOmZhbHNlLCJJc0l0YWxpYyI6ZmFsc2UsIklzVW5kZXJsaW5lZCI6ZmFsc2UsIlBhcmVudFN0eWxlIjpudWxsfSwiQXV0b1NpemUiOjAsIkZvcmVncm91bmQiOnsiJGlkIjoiMzM0MCIsIkNvbG9yIjp7IiRpZCI6IjMzNDEiLCJBIjoyNTUsIlIiOjE0LCJHIjo0MCwiQiI6NjV9fSwiTWF4V2lkdGgiOjIwMC4wLCJNYXhIZWlnaHQiOiJJbmZpbml0eSIsIlNtYXJ0Rm9yZWdyb3VuZElzQWN0aXZlIjpmYWxzZSwiSG9yaXpvbnRhbEFsaWdubWVudCI6MiwiVmVydGljYWxBbGlnbm1lbnQiOjEsIlNtYXJ0Rm9yZWdyb3VuZCI6bnVsbCwiQmFja2dyb3VuZEZpbGxUeXBlIjowLCJNYXJnaW4iOnsiJGlkIjoiMzM0MiIsIlRvcCI6MC4wLCJMZWZ0IjowLjAsIlJpZ2h0IjowLjAsIkJvdHRvbSI6MC4wfSwiUGFkZGluZyI6eyIkaWQiOiIzMzQzIiwiVG9wIjowLjAsIkxlZnQiOjAuMCwiUmlnaHQiOjAuMCwiQm90dG9tIjowLjB9LCJCYWNrZ3JvdW5kIjp7IiRpZCI6IjMzNDQiLCJDb2xvciI6eyIkaWQiOiIzMzQ1IiwiQSI6MjU1LCJSIjoxNCwiRyI6NDAsIkIiOjY1fX0sIklzVmlzaWJsZSI6dHJ1ZSwiV2lkdGgiOjAuMCwiSGVpZ2h0IjowLjAsIkJvcmRlclN0eWxlIjp7IiRpZCI6IjMzNDYiLCJMaW5lQ29sb3IiOm51bGwsIkxpbmVXZWlnaHQiOjAuMCwiTGluZVR5cGUiOjAsIlBhcmVudFN0eWxlIjpudWxsfSwiUGFyZW50U3R5bGUiOm51bGx9LCJEYXRlRm9ybWF0Ijp7IiRpZCI6IjMzND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zM0OCIsIkZvcm1hdCI6MCwiSXNWaXNpYmxlIjpmYWxzZSwiTGFzdEtub3duVmlzaWJpbGl0eVN0YXRlIjpmYWxzZX0sIklzVmlzaWJsZSI6dHJ1ZSwiUGFyZW50U3R5bGUiOm51bGwsIl9leHBsaWNpdGx5U2V0Ijp7IiRpZCI6IjMzNDk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GVmYXVsdFN3aW1sYW5lTW90U3R5bGUiOnsiJGlkIjoiMzM1MCIsIlNoYXBlIjoxLCJDb25uZWN0b3JNYXJnaW4iOnsiJGlkIjoiMzM1MSIsIlRvcCI6MC4wLCJMZWZ0IjoyLjAsIlJpZ2h0IjoyLjAsIkJvdHRvbSI6MC4wfSwiQ29ubmVjdG9yU3R5bGUiOnsiJGlkIjoiMzM1MiIsIkxpbmVDb2xvciI6eyIkaWQiOiIzMzUzIiwiJHR5cGUiOiJOTFJFLkNvbW1vbi5Eb20uU29saWRDb2xvckJydXNoLCBOTFJFLkNvbW1vbiIsIkNvbG9yIjp7IiRpZCI6IjMzNTQiLCJBIjoxMjcsIlIiOjExLCJHIjoxMTgsIkIiOjE1OX19LCJMaW5lV2VpZ2h0IjoxLjAsIkxpbmVUeXBlIjowLCJQYXJlbnRTdHlsZSI6bnVsbH0sIklzQmVsb3dUaW1lYmFuZCI6ZmFsc2UsIlBvc2l0aW9uT25UYXNrIjoxLCJIaWRlRGF0ZSI6ZmFsc2UsIlNoYXBlU2l6ZSI6MCwiU3BhY2luZyI6MC4wLCJQYWRkaW5nIjp7IiRpZCI6IjMzNTUiLCJUb3AiOjUuMCwiTGVmdCI6My4wLCJSaWdodCI6MC4wLCJCb3R0b20iOjIuMH0sIlNoYXBlU3R5bGUiOnsiJGlkIjoiMzM1NiIsIk1hcmdpbiI6eyIkaWQiOiIzMzU3IiwiVG9wIjowLjAsIkxlZnQiOjAuMCwiUmlnaHQiOjAuMCwiQm90dG9tIjowLjB9LCJQYWRkaW5nIjp7IiRpZCI6IjMzNTgiLCJUb3AiOjAuMCwiTGVmdCI6MC4wLCJSaWdodCI6MC4wLCJCb3R0b20iOjAuMH0sIkJhY2tncm91bmQiOnsiJGlkIjoiMzM1OSIsIkNvbG9yIjp7IiRpZCI6IjMzNjAiLCJBIjoyNTUsIlIiOjExLCJHIjoxMTgsIkIiOjE1OX19LCJJc1Zpc2libGUiOnRydWUsIldpZHRoIjoxMi4wLCJIZWlnaHQiOjE0LjAsIkJvcmRlclN0eWxlIjp7IiRpZCI6IjMzNjEiLCJMaW5lQ29sb3IiOnsiJGlkIjoiMzM2MiIsIiR0eXBlIjoiTkxSRS5Db21tb24uRG9tLlNvbGlkQ29sb3JCcnVzaCwgTkxSRS5Db21tb24iLCJDb2xvciI6eyIkaWQiOiIzMzYzIiwiQSI6MjU1LCJSIjoyNTUsIkciOjAsIkIiOjB9fSwiTGluZVdlaWdodCI6MC4wLCJMaW5lVHlwZSI6MCwiUGFyZW50U3R5bGUiOm51bGx9LCJQYXJlbnRTdHlsZSI6bnVsbH0sIlRpdGxlU3R5bGUiOnsiJGlkIjoiMzM2NCIsIkZvbnRTZXR0aW5ncyI6eyIkaWQiOiIzMzY1IiwiRm9udFNpemUiOjExLCJGb250TmFtZSI6IkNhbGlicmkiLCJJc0JvbGQiOmZhbHNlLCJJc0l0YWxpYyI6ZmFsc2UsIklzVW5kZXJsaW5lZCI6ZmFsc2UsIlBhcmVudFN0eWxlIjpudWxsfSwiQXV0b1NpemUiOjAsIkZvcmVncm91bmQiOnsiJGlkIjoiMzM2NiIsIkNvbG9yIjp7IiRpZCI6IjMzNjciLCJBIjoyNTUsIlIiOjAsIkciOjAsIkIiOjB9fSwiTWF4V2lkdGgiOjIwMC4wLCJNYXhIZWlnaHQiOiJJbmZpbml0eSIsIlNtYXJ0Rm9yZWdyb3VuZElzQWN0aXZlIjpmYWxzZSwiSG9yaXpvbnRhbEFsaWdubWVudCI6MSwiVmVydGljYWxBbGlnbm1lbnQiOjEsIlNtYXJ0Rm9yZWdyb3VuZCI6bnVsbCwiQmFja2dyb3VuZEZpbGxUeXBlIjowLCJNYXJnaW4iOnsiJGlkIjoiMzM2OCIsIlRvcCI6MC4wLCJMZWZ0IjowLjAsIlJpZ2h0IjowLjAsIkJvdHRvbSI6MC4wfSwiUGFkZGluZyI6eyIkaWQiOiIzMzY5IiwiVG9wIjowLjAsIkxlZnQiOjAuMCwiUmlnaHQiOjAuMCwiQm90dG9tIjowLjB9LCJCYWNrZ3JvdW5kIjp7IiRpZCI6IjMzNzAiLCJDb2xvciI6eyIkaWQiOiIzMzcxIiwiQSI6MjU1LCJSIjowLCJHIjowLCJCIjowfX0sIklzVmlzaWJsZSI6dHJ1ZSwiV2lkdGgiOjAuMCwiSGVpZ2h0IjowLjAsIkJvcmRlclN0eWxlIjp7IiRpZCI6IjMzNzIiLCJMaW5lQ29sb3IiOm51bGwsIkxpbmVXZWlnaHQiOjAuMCwiTGluZVR5cGUiOjAsIlBhcmVudFN0eWxlIjpudWxsfSwiUGFyZW50U3R5bGUiOm51bGx9LCJEYXRlU3R5bGUiOnsiJGlkIjoiMzM3MyIsIkZvbnRTZXR0aW5ncyI6eyIkaWQiOiIzMzc0IiwiRm9udFNpemUiOjEwLCJGb250TmFtZSI6IkNhbGlicmkiLCJJc0JvbGQiOmZhbHNlLCJJc0l0YWxpYyI6ZmFsc2UsIklzVW5kZXJsaW5lZCI6ZmFsc2UsIlBhcmVudFN0eWxlIjpudWxsfSwiQXV0b1NpemUiOjAsIkZvcmVncm91bmQiOnsiJGlkIjoiMzM3NSIsIkNvbG9yIjp7IiRpZCI6IjMzNzYiLCJBIjoyNTUsIlIiOjE0LCJHIjo0MCwiQiI6NjV9fSwiTWF4V2lkdGgiOjIwMC4wLCJNYXhIZWlnaHQiOiJJbmZpbml0eSIsIlNtYXJ0Rm9yZWdyb3VuZElzQWN0aXZlIjpmYWxzZSwiSG9yaXpvbnRhbEFsaWdubWVudCI6MSwiVmVydGljYWxBbGlnbm1lbnQiOjEsIlNtYXJ0Rm9yZWdyb3VuZCI6bnVsbCwiQmFja2dyb3VuZEZpbGxUeXBlIjowLCJNYXJnaW4iOnsiJGlkIjoiMzM3NyIsIlRvcCI6MC4wLCJMZWZ0IjowLjAsIlJpZ2h0IjowLjAsIkJvdHRvbSI6MC4wfSwiUGFkZGluZyI6eyIkaWQiOiIzMzc4IiwiVG9wIjowLjAsIkxlZnQiOjAuMCwiUmlnaHQiOjAuMCwiQm90dG9tIjowLjB9LCJCYWNrZ3JvdW5kIjp7IiRpZCI6IjMzNzkiLCJDb2xvciI6eyIkaWQiOiIzMzgwIiwiQSI6MjU1LCJSIjoxNCwiRyI6NDAsIkIiOjY1fX0sIklzVmlzaWJsZSI6dHJ1ZSwiV2lkdGgiOjAuMCwiSGVpZ2h0IjowLjAsIkJvcmRlclN0eWxlIjp7IiRpZCI6IjMzODEiLCJMaW5lQ29sb3IiOm51bGwsIkxpbmVXZWlnaHQiOjAuMCwiTGluZVR5cGUiOjAsIlBhcmVudFN0eWxlIjpudWxsfSwiUGFyZW50U3R5bGUiOm51bGx9LCJEYXRlRm9ybWF0Ijp7IiRpZCI6IjMzODI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zM4MyIsIkZvcm1hdCI6MCwiSXNWaXNpYmxlIjpmYWxzZSwiTGFzdEtub3duVmlzaWJpbGl0eVN0YXRlIjpmYWxzZX0sIklzVmlzaWJsZSI6ZmFsc2UsIlBhcmVudFN0eWxlIjpudWxsfSwiRGVmYXVsdFN3aW1sYW5lTWlsZXN0b25lU3R5bGUiOnsiJGlkIjoiMzM4NCIsIlRpdGxlUG9zaXRpb24iOiJMZWZ0IiwiRGF0ZVBvc2l0aW9uIjoiUmlnaHQiLCJTaGFwZVR5cGUiOjEsIlNoYXBlU2l6ZSI6MCwiU3BhY2luZyI6NSwiU2hhcGVTdHlsZSI6eyIkaWQiOiIzMzg1IiwiTWFyZ2luIjp7IiRpZCI6IjMzODYiLCJUb3AiOjAuMCwiTGVmdCI6MC4wLCJSaWdodCI6MC4wLCJCb3R0b20iOjAuMH0sIlBhZGRpbmciOnsiJGlkIjoiMzM4NyIsIlRvcCI6MC4wLCJMZWZ0IjowLjAsIlJpZ2h0IjowLjAsIkJvdHRvbSI6MC4wfSwiQmFja2dyb3VuZCI6eyIkaWQiOiIzMzg4IiwiQ29sb3IiOnsiJGlkIjoiMzM4OSIsIkEiOjI1NSwiUiI6MTUsIkciOjE1OCwiQiI6MjEzfX0sIklzVmlzaWJsZSI6dHJ1ZSwiV2lkdGgiOjEyLjAsIkhlaWdodCI6MTQuMCwiQm9yZGVyU3R5bGUiOnsiJGlkIjoiMzM5MCIsIkxpbmVDb2xvciI6eyIkaWQiOiIzMzkxIiwiJHR5cGUiOiJOTFJFLkNvbW1vbi5Eb20uU29saWRDb2xvckJydXNoLCBOTFJFLkNvbW1vbiIsIkNvbG9yIjp7IiRpZCI6IjMzOTIiLCJBIjoyNTUsIlIiOjIzNCwiRyI6MjIsIkIiOjMwfX0sIkxpbmVXZWlnaHQiOjAuMCwiTGluZVR5cGUiOjAsIlBhcmVudFN0eWxlIjpudWxsfSwiUGFyZW50U3R5bGUiOm51bGx9LCJUaXRsZVN0eWxlIjp7IiRpZCI6IjMzOTMiLCJGb250U2V0dGluZ3MiOnsiJGlkIjoiMzM5NCIsIkZvbnRTaXplIjoxMSwiRm9udE5hbWUiOiJDYWxpYnJpIiwiSXNCb2xkIjpmYWxzZSwiSXNJdGFsaWMiOmZhbHNlLCJJc1VuZGVybGluZWQiOmZhbHNlLCJQYXJlbnRTdHlsZSI6bnVsbH0sIkF1dG9TaXplIjowLCJGb3JlZ3JvdW5kIjp7IiRpZCI6IjMzOTUiLCJDb2xvciI6eyIkaWQiOiIzMzk2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MzOTciLCJUb3AiOjAuMCwiTGVmdCI6MC4wLCJSaWdodCI6MC4wLCJCb3R0b20iOjAuMH0sIlBhZGRpbmciOnsiJGlkIjoiMzM5OCIsIlRvcCI6MC4wLCJMZWZ0IjowLjAsIlJpZ2h0IjowLjAsIkJvdHRvbSI6MC4wfSwiQmFja2dyb3VuZCI6eyIkaWQiOiIzMzk5IiwiQ29sb3IiOnsiJGlkIjoiMzQwMCIsIkEiOjI1NSwiUiI6MCwiRyI6MCwiQiI6MH19LCJJc1Zpc2libGUiOnRydWUsIldpZHRoIjowLjAsIkhlaWdodCI6MC4wLCJCb3JkZXJTdHlsZSI6eyIkaWQiOiIzNDAxIiwiTGluZUNvbG9yIjpudWxsLCJMaW5lV2VpZ2h0IjowLjAsIkxpbmVUeXBlIjowLCJQYXJlbnRTdHlsZSI6bnVsbH0sIlBhcmVudFN0eWxlIjpudWxsfSwiRGF0ZVN0eWxlIjp7IiRpZCI6IjM0MDIiLCJGb250U2V0dGluZ3MiOnsiJGlkIjoiMzQwMyIsIkZvbnRTaXplIjoxMCwiRm9udE5hbWUiOiJDYWxpYnJpIiwiSXNCb2xkIjpmYWxzZSwiSXNJdGFsaWMiOmZhbHNlLCJJc1VuZGVybGluZWQiOmZhbHNlLCJQYXJlbnRTdHlsZSI6bnVsbH0sIkF1dG9TaXplIjowLCJGb3JlZ3JvdW5kIjp7IiRpZCI6IjM0MDQiLCJDb2xvciI6eyIkaWQiOiIzNDA1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M0MDYiLCJUb3AiOjAuMCwiTGVmdCI6MC4wLCJSaWdodCI6MC4wLCJCb3R0b20iOjAuMH0sIlBhZGRpbmciOnsiJGlkIjoiMzQwNyIsIlRvcCI6MC4wLCJMZWZ0IjowLjAsIlJpZ2h0IjowLjAsIkJvdHRvbSI6MC4wfSwiQmFja2dyb3VuZCI6eyIkaWQiOiIzNDA4IiwiQ29sb3IiOnsiJGlkIjoiMzQwOSIsIkEiOjI1NSwiUiI6MTQsIkciOjQwLCJCIjo2NX19LCJJc1Zpc2libGUiOnRydWUsIldpZHRoIjowLjAsIkhlaWdodCI6MC4wLCJCb3JkZXJTdHlsZSI6eyIkaWQiOiIzNDEwIiwiTGluZUNvbG9yIjpudWxsLCJMaW5lV2VpZ2h0IjowLjAsIkxpbmVUeXBlIjowLCJQYXJlbnRTdHlsZSI6bnVsbH0sIlBhcmVudFN0eWxlIjpudWxsfSwiRGF0ZUZvcm1hdCI6eyIkaWQiOiIzNDEx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M0MTIiLCJGb3JtYXQiOjAsIklzVmlzaWJsZSI6ZmFsc2UsIkxhc3RLbm93blZpc2liaWxpdHlTdGF0ZSI6ZmFsc2V9LCJJc1Zpc2libGUiOnRydWUsIlBhcmVudFN0eWxlIjpudWxsfSwiRGVmYXVsdFN3aW1sYW5lQWN0aXZpdHlTdHlsZSI6eyIkaWQiOiIzNDEzIiwiSGVhZGVyU3R5bGUiOnsiJGlkIjoiMzQxNCIsIlRleHRTdHlsZSI6eyIkaWQiOiIzNDE1IiwiRm9udFNldHRpbmdzIjp7IiRpZCI6IjM0MTYiLCJGb250U2l6ZSI6MTEsIkZvbnROYW1lIjoiQ2FsaWJyaSIsIklzQm9sZCI6ZmFsc2UsIklzSXRhbGljIjpmYWxzZSwiSXNVbmRlcmxpbmVkIjpmYWxzZSwiUGFyZW50U3R5bGUiOm51bGx9LCJBdXRvU2l6ZSI6MiwiRm9yZWdyb3VuZCI6eyIkaWQiOiIzNDE3IiwiQ29sb3IiOnsiJGlkIjoiMzQx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0MTkiLCJUb3AiOjAuMCwiTGVmdCI6MC4wLCJSaWdodCI6MC4wLCJCb3R0b20iOjAuMH0sIlBhZGRpbmciOnsiJGlkIjoiMzQyMCIsIlRvcCI6MC4wLCJMZWZ0IjowLjAsIlJpZ2h0IjowLjAsIkJvdHRvbSI6MC4wfSwiQmFja2dyb3VuZCI6eyIkaWQiOiIzNDIxIiwiQ29sb3IiOnsiJGlkIjoiMzQyMiIsIkEiOjI1NSwiUiI6MCwiRyI6MCwiQiI6MH19LCJJc1Zpc2libGUiOnRydWUsIldpZHRoIjowLjAsIkhlaWdodCI6MC4wLCJCb3JkZXJTdHlsZSI6bnVsbCwiUGFyZW50U3R5bGUiOm51bGx9LCJSZWN0YW5nbGVTdHlsZSI6eyIkaWQiOiIzNDIzIiwiTWFyZ2luIjp7IiRpZCI6IjM0MjQiLCJUb3AiOjAuMCwiTGVmdCI6MC4wLCJSaWdodCI6MC4wLCJCb3R0b20iOjAuMH0sIlBhZGRpbmciOnsiJGlkIjoiMzQyNSIsIlRvcCI6MC4wLCJMZWZ0IjowLjAsIlJpZ2h0IjowLjAsIkJvdHRvbSI6MC4wfSwiQmFja2dyb3VuZCI6eyIkaWQiOiIzNDI2IiwiQ29sb3IiOnsiJGlkIjoiMzQyNyIsIkEiOjEyNywiUiI6MTUsIkciOjE1OCwiQiI6MjEzfX0sIklzVmlzaWJsZSI6dHJ1ZSwiV2lkdGgiOjAuMCwiSGVpZ2h0IjowLjAsIkJvcmRlclN0eWxlIjp7IiRpZCI6IjM0MjgiLCJMaW5lQ29sb3IiOnsiJGlkIjoiMzQyOSIsIiR0eXBlIjoiTkxSRS5Db21tb24uRG9tLlNvbGlkQ29sb3JCcnVzaCwgTkxSRS5Db21tb24iLCJDb2xvciI6eyIkaWQiOiIzNDMwIiwiQSI6MjU1LCJSIjoyNTUsIkciOjAsIkIiOjB9fSwiTGluZVdlaWdodCI6MC4wLCJMaW5lVHlwZSI6MCwiUGFyZW50U3R5bGUiOm51bGx9LCJQYXJlbnRTdHlsZSI6bnVsbH0sIk1hcmdpbiI6eyIkaWQiOiIzNDMxIiwiVG9wIjowLjAsIkxlZnQiOjAuMCwiUmlnaHQiOjAuMCwiQm90dG9tIjowLjB9LCJQYWRkaW5nIjp7IiRpZCI6IjM0MzIiLCJUb3AiOjAuMCwiTGVmdCI6MC4wLCJSaWdodCI6MC4wLCJCb3R0b20iOjAuMH0sIkJhY2tncm91bmQiOm51bGwsIklzVmlzaWJsZSI6dHJ1ZSwiV2lkdGgiOjAuMCwiSGVpZ2h0IjowLjAsIkJvcmRlclN0eWxlIjpudWxsLCJQYXJlbnRTdHlsZSI6bnVsbH0sIkJhY2tncm91bmRTdHlsZSI6eyIkaWQiOiIzNDMzIiwiTWFyZ2luIjp7IiRpZCI6IjM0MzQiLCJUb3AiOjAuMCwiTGVmdCI6MC4wLCJSaWdodCI6MC4wLCJCb3R0b20iOjAuMH0sIlBhZGRpbmciOnsiJGlkIjoiMzQzNSIsIlRvcCI6MC4wLCJMZWZ0IjowLjAsIlJpZ2h0IjowLjAsIkJvdHRvbSI6MC4wfSwiQmFja2dyb3VuZCI6eyIkaWQiOiIzNDM2IiwiQ29sb3IiOnsiJGlkIjoiMzQzNyIsIkEiOjUxLCJSIjoyMDAsIkciOjIwMCwiQiI6MjAwfX0sIklzVmlzaWJsZSI6dHJ1ZSwiV2lkdGgiOjAuMCwiSGVpZ2h0IjowLjAsIkJvcmRlclN0eWxlIjp7IiRpZCI6IjM0MzgiLCJMaW5lQ29sb3IiOnsiJGlkIjoiMzQzOSIsIiR0eXBlIjoiTkxSRS5Db21tb24uRG9tLlNvbGlkQ29sb3JCcnVzaCwgTkxSRS5Db21tb24iLCJDb2xvciI6eyIkaWQiOiIzNDQwIiwiQSI6MjU1LCJSIjoyMzQsIkciOjIyLCJCIjozMH19LCJMaW5lV2VpZ2h0IjowLjAsIkxpbmVUeXBlIjowLCJQYXJlbnRTdHlsZSI6bnVsbH0sIlBhcmVudFN0eWxlIjpudWxsfSwiTWFyZ2luIjp7IiRpZCI6IjM0NDEiLCJUb3AiOjAuMCwiTGVmdCI6MC4wLCJSaWdodCI6MC4wLCJCb3R0b20iOjAuMH0sIlBhZGRpbmciOnsiJGlkIjoiMzQ0MiIsIlRvcCI6MC4wLCJMZWZ0IjowLjAsIlJpZ2h0IjowLjAsIkJvdHRvbSI6MC4wfSwiSXNWaXNpYmxlIjp0cnVlLCJXaWR0aCI6MC4wLCJIZWlnaHQiOjAuMCwiQm9yZGVyU3R5bGUiOnsiJGlkIjoiMzQ0MyIsIkxpbmVDb2xvciI6bnVsbCwiTGluZVdlaWdodCI6MC4wLCJMaW5lVHlwZSI6MCwiUGFyZW50U3R5bGUiOm51bGx9LCJQYXJlbnRTdHlsZSI6bnVsbH0sIk1hcmdpbiI6eyIkaWQiOiIzNDQ0IiwiVG9wIjowLjAsIkxlZnQiOjAuMCwiUmlnaHQiOjAuMCwiQm90dG9tIjowLjB9LCJQYWRkaW5nIjp7IiRpZCI6IjM0NDUiLCJUb3AiOjAuMCwiTGVmdCI6MC4wLCJSaWdodCI6MC4wLCJCb3R0b20iOjAuMH0sIklzVmlzaWJsZSI6dHJ1ZSwiV2lkdGgiOjAuMCwiSGVpZ2h0IjowLjAsIkJvcmRlclN0eWxlIjp7IiRpZCI6IjM0NDYiLCJMaW5lQ29sb3IiOm51bGwsIkxpbmVXZWlnaHQiOjAuMCwiTGluZVR5cGUiOjAsIlBhcmVudFN0eWxlIjpudWxsfSwiUGFyZW50U3R5bGUiOm51bGx9XSwiQ29uZGl0aW9uYWxGb3JtYXR0aW5nIjp7IiRpZCI6IjM0NDciLCJQdkFGb3JtYXR0aW5nIjp7IiRpZCI6IjM0NDgiLCJEZWxheVRhc2tTdHlsZSI6eyIkaWQiOiIzNDQ5IiwiU3R5bGVPcHRpb25zIjo4LCJUaXRsZUZvcmVncm91bmQiOnsiJGlkIjoiMzQ1MCIsIkNvbG9yIjp7IiRpZCI6IjM0NTEiLCJBIjoyNTUsIlIiOjE3NSwiRyI6MCwiQiI6MH19LCJBY3R1YWxTaGFwZXNCYWNrZ3JvdW5kIjp7IiRpZCI6IjM0NTIiLCJDb2xvciI6eyIkaWQiOiIzNDUzIiwiQSI6NjIsIlIiOjI1NSwiRyI6MCwiQiI6MH19LCJBY3R1YWxTaGFwZXNCb3JkZXJTdHlsZSI6eyIkaWQiOiIzNDU0IiwiTGluZUNvbG9yIjp7IiRpZCI6IjM0NTUiLCIkdHlwZSI6Ik5MUkUuQ29tbW9uLkRvbS5Tb2xpZENvbG9yQnJ1c2gsIE5MUkUuQ29tbW9uIiwiQ29sb3IiOnsiJGlkIjoiMzQ1NiIsIkEiOjE2MywiUiI6MjU1LCJHIjowLCJCIjowfX0sIkxpbmVXZWlnaHQiOjMuMCwiTGluZVR5cGUiOjAsIlBhcmVudFN0eWxlIjpudWxsfSwiQmFzZWxpbmVTaGFwZXNCYWNrZ3JvdW5kIjp7IiRpZCI6IjM0NTciLCJDb2xvciI6eyIkaWQiOiIzNDU4IiwiQSI6MTg0LCJSIjoyNTUsIkciOjAsIkIiOjB9fSwiSXNWaXNpYmxlIjp0cnVlfSwiRGVsYXlNaWxlc3RvbmVTdHlsZSI6eyIkaWQiOiIzNDU5IiwiU3R5bGVPcHRpb25zIjoyLCJUaXRsZUZvcmVncm91bmQiOnsiJGlkIjoiMzQ2MCIsIkNvbG9yIjp7IiRpZCI6IjM0NjEiLCJBIjoyNTUsIlIiOjE3NSwiRyI6MCwiQiI6MH19LCJBY3R1YWxTaGFwZXNCYWNrZ3JvdW5kIjp7IiRpZCI6IjM0NjIiLCJDb2xvciI6eyIkaWQiOiIzNDYzIiwiQSI6MjU1LCJSIjoyMjIsIkciOjgwLCJCIjo1MH19LCJBY3R1YWxTaGFwZXNCb3JkZXJTdHlsZSI6eyIkaWQiOiIzNDY0IiwiTGluZUNvbG9yIjp7IiRpZCI6IjM0NjUiLCIkdHlwZSI6Ik5MUkUuQ29tbW9uLkRvbS5Tb2xpZENvbG9yQnJ1c2gsIE5MUkUuQ29tbW9uIiwiQ29sb3IiOnsiJGlkIjoiMzQ2NiIsIkEiOjE2MywiUiI6MjU1LCJHIjowLCJCIjowfX0sIkxpbmVXZWlnaHQiOjMuMCwiTGluZVR5cGUiOjAsIlBhcmVudFN0eWxlIjpudWxsfSwiQmFzZWxpbmVTaGFwZXNCYWNrZ3JvdW5kIjp7IiRpZCI6IjM0NjciLCJDb2xvciI6eyIkaWQiOiIzNDY4IiwiQSI6MTg0LCJSIjoyNTUsIkciOjAsIkIiOjB9fSwiSXNWaXNpYmxlIjp0cnVlfSwiQWR2YW5jZVRhc2tTdHlsZSI6eyIkaWQiOiIzNDY5IiwiU3R5bGVPcHRpb25zIjo4LCJUaXRsZUZvcmVncm91bmQiOnsiJGlkIjoiMzQ3MCIsIkNvbG9yIjp7IiRpZCI6IjM0NzEiLCJBIjoyNTUsIlIiOjAsIkciOjExMCwiQiI6MH19LCJBY3R1YWxTaGFwZXNCYWNrZ3JvdW5kIjp7IiRpZCI6IjM0NzIiLCJDb2xvciI6eyIkaWQiOiIzNDczIiwiQSI6NjEsIlIiOjAsIkciOjEyOCwiQiI6MH19LCJBY3R1YWxTaGFwZXNCb3JkZXJTdHlsZSI6eyIkaWQiOiIzNDc0IiwiTGluZUNvbG9yIjp7IiRpZCI6IjM0NzUiLCIkdHlwZSI6Ik5MUkUuQ29tbW9uLkRvbS5Tb2xpZENvbG9yQnJ1c2gsIE5MUkUuQ29tbW9uIiwiQ29sb3IiOnsiJGlkIjoiMzQ3NiIsIkEiOjE2MywiUiI6MCwiRyI6MTI4LCJCIjowfX0sIkxpbmVXZWlnaHQiOjMuMCwiTGluZVR5cGUiOjAsIlBhcmVudFN0eWxlIjpudWxsfSwiQmFzZWxpbmVTaGFwZXNCYWNrZ3JvdW5kIjp7IiRpZCI6IjM0NzciLCJDb2xvciI6eyIkaWQiOiIzNDc4IiwiQSI6MTg0LCJSIjowLCJHIjoxMjgsIkIiOjB9fSwiSXNWaXNpYmxlIjp0cnVlfSwiQWR2YW5jZU1pbGVzdG9uZVN0eWxlIjp7IiRpZCI6IjM0NzkiLCJTdHlsZU9wdGlvbnMiOjIsIlRpdGxlRm9yZWdyb3VuZCI6eyIkaWQiOiIzNDgwIiwiQ29sb3IiOnsiJGlkIjoiMzQ4MSIsIkEiOjI1NSwiUiI6MCwiRyI6MTEwLCJCIjowfX0sIkFjdHVhbFNoYXBlc0JhY2tncm91bmQiOnsiJGlkIjoiMzQ4MiIsIkNvbG9yIjp7IiRpZCI6IjM0ODMiLCJBIjoyNTUsIlIiOjIwLCJHIjoxMDAsIkIiOjB9fSwiQWN0dWFsU2hhcGVzQm9yZGVyU3R5bGUiOnsiJGlkIjoiMzQ4NCIsIkxpbmVDb2xvciI6eyIkaWQiOiIzNDg1IiwiJHR5cGUiOiJOTFJFLkNvbW1vbi5Eb20uU29saWRDb2xvckJydXNoLCBOTFJFLkNvbW1vbiIsIkNvbG9yIjp7IiRpZCI6IjM0ODYiLCJBIjoxNjMsIlIiOjAsIkciOjEyOCwiQiI6MH19LCJMaW5lV2VpZ2h0IjozLjAsIkxpbmVUeXBlIjowLCJQYXJlbnRTdHlsZSI6bnVsbH0sIkJhc2VsaW5lU2hhcGVzQmFja2dyb3VuZCI6eyIkaWQiOiIzNDg3IiwiQ29sb3IiOnsiJGlkIjoiMzQ4OCIsIkEiOjE4NCwiUiI6MCwiRyI6MTI4LCJCIjowfX0sIklzVmlzaWJsZSI6dHJ1ZX19fX0sIlNjYWxlIjpudWxsLCJTY2FsZVYyIjp7IiRpZCI6IjM0ODkiLCJTdGFydERhdGUiOiIwMDAxLTAxLTAxVDAwOjAwOjAwIiwiRW5kRGF0ZSI6IjIwMjctMTItMTZUMjM6NTk6MDAiLCJBdXRvRGF0ZVJhbmdlIjp0cnVlLCJXb3JraW5nRGF5cyI6MzEsIkZpc2NhbFllYXIiOnsiJGlkIjoiMzQ5MCIsIlN0YXJ0TW9udGgiOjEsIlVzZVN0YXJ0aW5nWWVhckZvck51bWJlcmluZyI6dHJ1ZSwiU2hvd0Zpc2NhbFllYXJMYWJlbCI6dHJ1ZX0sIlRvZGF5TWFya2VyVGV4dCI6IlRvZGF5IiwiQXV0b1NjYWxlVHlwZSI6ZmFsc2UsIlRpbWViYW5kU2NhbGVzIjp7IiRpZCI6IjM0OTEiLCJUb3BTY2FsZUxheWVyIjp7IiRpZCI6IjM0OTIiLCJGb3JtYXQiOiJNTU0iLCJUeXBlIjo0LCJHcm91cGluZ0ludGVydmFscyI6eyIkaWQiOiIzNDkzIiwiSXNTZXQiOmZhbHNlLCJHcm91cGluZ1N0ZXBDb3VudCI6MX19LCJNaWRkbGVTY2FsZUxheWVyIjp7IiRpZCI6IjM0OTQiLCJGb3JtYXQiOiJNTU0iLCJUeXBlIjozLCJHcm91cGluZ0ludGVydmFscyI6eyIkaWQiOiIzNDk1IiwiSXNTZXQiOmZhbHNlLCJHcm91cGluZ1N0ZXBDb3VudCI6MX19LCJCb3R0b21TY2FsZUxheWVyIjp7IiRpZCI6IjM0OTYiLCJGb3JtYXQiOm51bGwsIlR5cGUiOjAsIkdyb3VwaW5nSW50ZXJ2YWxzIjp7IiRpZCI6IjM0OTciLCJJc1NldCI6ZmFsc2UsIkdyb3VwaW5nU3RlcENvdW50IjoxfX19fSwiTWlsZXN0b25lcyI6W10sIlRhc2tzIjpbXSwiU3dpbWxhbmVzIjpbXSwiTXNQcm9qZWN0SXRlbXNUcmVlIjp7IiRpZCI6IjM0OTgiLCJSb290Ijp7IkltcG9ydElkIjpudWxsLCJJc0ltcG9ydGVkIjpmYWxzZSwiQ2hpbGRyZW4iOltdfX0sIk1ldGFkYXRhIjp7IiRpZCI6IjM0OTkiLCJTb3VyY2VUaGVtZSI6IntcIiRpZFwiOlwiMVwiLFwiSWRcIjpcImRmMDI2OTJhLTQ3NjktNGYyOC04ODQ4LTA5MGZmODkxYWY0MVwiLFwiQ2F0ZWdvcnlcIjoxLFwiQ3VsdHVyZUluZm9OYW1lXCI6XCJlbi1VU1wiLFwiVmVyc2lvblwiOntcIiRpZFwiOlwiMlwiLFwiVGhlbWVEb21WZXJzaW9uXCI6XCIyLjAuMFwifSxcIlN0eWxlXCI6e1wiJGlkXCI6XCIzXCIsXCJUaW1lYmFuZFN0eWxlXCI6e1wiJGlkXCI6XCI0XCIsXCJSaWdodEVuZENhcHNTdHlsZVwiOntcIiRpZFwiOlwiNVwiLFwiRm9udFNldHRpbmdzXCI6e1wiJGlkXCI6XCI2XCIsXCJGb250U2l6ZVwiOjE4LFwiRm9udE5hbWVcIjpcIkNhbGlicmlcIixcIklzQm9sZFwiOnRydWUsXCJJc0l0YWxpY1wiOmZhbHNlLFwiSXNVbmRlcmxpbmVkXCI6ZmFsc2V9LFwiRm9yZWdyb3VuZFwiOntcIiRpZFwiOlwiN1wiLFwiQ29sb3JcIjp7XCIkaWRcIjpcIjhcIixcIkFcIjoyNTUsXCJSXCI6MjMzLFwiR1wiOjExMyxcIkJcIjo1MH19LFwiSG9yaXpvbnRhbEFsaWdubWVudFwiOjAsXCJJc1Zpc2libGVcIjp0cnVlfSxcIkxlZnRFbmRDYXBzU3R5bGVcIjp7XCIkaWRcIjpcIjlcIixcIkZvbnRTZXR0aW5nc1wiOntcIiRpZFwiOlwiMTBcIixcIkZvbnRTaXplXCI6MTgsXCJGb250TmFtZVwiOlwiQ2FsaWJyaVwiLFwiSXNCb2xkXCI6dHJ1ZSxcIklzSXRhbGljXCI6ZmFsc2UsXCJJc1VuZGVybGluZWRcIjpmYWxzZX0sXCJGb3JlZ3JvdW5kXCI6e1wiJGlkXCI6XCIxMVwiLFwiQ29sb3JcIjp7XCIkaWRcIjpcIjEyXCIsXCJBXCI6MjU1LFwiUlwiOjIzNyxcIkdcIjoxMjUsXCJCXCI6NDl9fSxcIkhvcml6b250YWxBbGlnbm1lbnRcIjowLFwiSXNWaXNpYmxlXCI6ZmFsc2V9LFwiVG9kYXlNYXJrZXJTdHlsZVwiOntcIiRpZFwiOlwiMTNcIixcIlRvZGF5VGV4dFN0eWxlXCI6e1wiJGlkXCI6XCIxNFwiLFwiRm9udFNldHRpbmdzXCI6e1wiJGlkXCI6XCIxNVwiLFwiRm9udFNpemVcIjoxMixcIkZvbnROYW1lXCI6XCJDYWxpYnJpXCIsXCJJc0JvbGRcIjpmYWxzZSxcIklzSXRhbGljXCI6ZmFsc2UsXCJJc1VuZGVybGluZWRcIjpmYWxzZX0sXCJGb3JlZ3JvdW5kXCI6e1wiJGlkXCI6XCIxNlwiLFwiQ29sb3JcIjp7XCIkaWRcIjpcIjE3XCIsXCJBXCI6MjU1LFwiUlwiOjAsXCJHXCI6MCxcIkJcIjowfX0sXCJIb3Jpem9udGFsQWxpZ25tZW50XCI6MCxcIklzVmlzaWJsZVwiOnRydWV9LFwiVG9kYXlNYXJrZXJTaGFwZVN0eWxlXCI6e1wiJGlkXCI6XCIxOFwiLFwiTWFyZ2luXCI6e1wiJGlkXCI6XCIxOVwiLFwiVG9wXCI6MC4wLFwiTGVmdFwiOjAuMCxcIlJpZ2h0XCI6MC4wLFwiQm90dG9tXCI6MC4wfSxcIlBhZGRpbmdcIjp7XCIkaWRcIjpcIjIwXCIsXCJUb3BcIjowLjAsXCJMZWZ0XCI6MC4wLFwiUmlnaHRcIjowLjAsXCJCb3R0b21cIjowLjB9LFwiQmFja2dyb3VuZFwiOntcIiRpZFwiOlwiMjFcIixcIkNvbG9yXCI6e1wiJGlkXCI6XCIyMlwiLFwiQVwiOjI1NSxcIlJcIjoyNTUsXCJHXCI6MCxcIkJcIjowfX0sXCJJc1Zpc2libGVcIjp0cnVlLFwiV2lkdGhcIjowLjAsXCJIZWlnaHRcIjowLjAsXCJCb3JkZXJTdHlsZVwiOm51bGx9LFwiVG9kYXlNYXJrZXJQb3NpdGlvblwiOjMsXCJJc1Zpc2libGVcIjp0cnVlfSxcIlNjYWxlU3R5bGVcIjp7XCIkaWRcIjpcIjIzXCIsXCJTaG93U2VnbWVudFNlcGFyYXRvcnNcIjp0cnVlLFwiU2VnbWVudFNlcGFyYXRvck9wYWNpdHlcIjozMCxcIlNoYXBlXCI6MyxcIlNlZ21lbnRUZXh0U3R5bGVcIjp7XCIkaWRcIjpcIjI0XCIsXCJGb250U2V0dGluZ3NcIjp7XCIkaWRcIjpcIjI1XCIsXCJGb250U2l6ZVwiOjEyLFwiRm9udE5hbWVcIjpcIkNhbGlicmlcIixcIklzQm9sZFwiOmZhbHNlLFwiSXNJdGFsaWNcIjpmYWxzZSxcIklzVW5kZXJsaW5lZFwiOmZhbHNlfSxcIkZvcmVncm91bmRcIjp7XCIkaWRcIjpcIjI2XCIsXCJDb2xvclwiOntcIiRpZFwiOlwiMjdcIixcIkFcIjoyNTUsXCJSXCI6MjMyLFwiR1wiOjIzMixcIkJcIjoyMzJ9fSxcIkhvcml6b250YWxBbGlnbm1lbnRcIjowLFwiSXNWaXNpYmxlXCI6dHJ1ZX0sXCJTaGFwZVN0eWxlXCI6e1wiJGlkXCI6XCIyOFwiLFwiTWFyZ2luXCI6e1wiJGlkXCI6XCIyOVwiLFwiVG9wXCI6MC4wLFwiTGVmdFwiOjEwLjAsXCJSaWdodFwiOjEwLjAsXCJCb3R0b21cIjowLjB9LFwiUGFkZGluZ1wiOntcIiRpZFwiOlwiMzBcIixcIlRvcFwiOjAuMCxcIkxlZnRcIjowLjAsXCJSaWdodFwiOjAuMCxcIkJvdHRvbVwiOjAuMH0sXCJCYWNrZ3JvdW5kXCI6e1wiJGlkXCI6XCIzMVwiLFwiQ29sb3JcIjp7XCIkaWRcIjpcIjMyXCIsXCJBXCI6MjU1LFwiUlwiOjE0LFwiR1wiOjQwLFwiQlwiOjY1fX0sXCJJc1Zpc2libGVcIjp0cnVlLFwiV2lkdGhcIjo4NTguMCxcIkhlaWdodFwiOjIwLjAsXCJCb3JkZXJTdHlsZVwiOntcIiRpZFwiOlwiMzNcIixcIkxpbmVTdHlsZVwiOntcIiRpZFwiOlwiMzRcIixcIkxpbmVDb2xvclwiOntcIiRpZFwiOlwiMzVcIixcIkNvbG9yXCI6e1wiJGlkXCI6XCIzNlwiLFwiQVwiOjI1NSxcIlJcIjoyNTUsXCJHXCI6MCxcIkJcIjowfX0sXCJMaW5lV2VpZ2h0XCI6MC4wLFwiTGluZVR5cGVcIjowfSxcIklzVmlzaWJsZVwiOmZhbHNlfX19LFwiRWxhcHNlZFRpbWVTdHlsZVwiOntcIiRpZFwiOlwiMzdcIixcIkVsYXBzZWRUaW1lQmFja2dyb3VuZFwiOntcIiRpZFwiOlwiMzhcIixcIkNvbG9yXCI6e1wiJGlkXCI6XCIzOVwiLFwiQVwiOjE5MSxcIlJcIjoyNTUsXCJHXCI6MCxcIkJcIjowfX0sXCJFbGFwc2VkVGltZUZvcm1hdFwiOjEsXCJJc1Zpc2libGVcIjp0cnVlfSxcIk1hcmdpblwiOntcIiRpZFwiOlwiNDBcIixcIlRvcFwiOjAuMCxcIkxlZnRcIjoxMC4wLFwiUmlnaHRcIjoxMC4wLFwiQm90dG9tXCI6MC4wfSxcIlBhZGRpbmdcIjp7XCIkaWRcIjpcIjQxXCIsXCJUb3BcIjowLjAsXCJMZWZ0XCI6MC4wLFwiUmlnaHRcIjowLjAsXCJCb3R0b21cIjowLjB9LFwiQmFja2dyb3VuZFwiOntcIiRpZFwiOlwiNDJcIixcIkNvbG9yXCI6e1wiJGlkXCI6XCI0M1wiLFwiQVwiOjI1NSxcIlJcIjo0NyxcIkdcIjo1NCxcIkJcIjoxNTN9fSxcIklzVmlzaWJsZVwiOmZhbHNlLFwiV2lkdGhcIjowLjAsXCJIZWlnaHRcIjowLjAsXCJCb3JkZXJTdHlsZVwiOm51bGx9LFwiVGFza1N0eWxlXCI6e1wiJGlkXCI6XCI0NFwiLFwiU2hhcGVcIjozLFwiU2hhcGVUaGlja25lc3NcIjowLFwiRHVyYXRpb25Gb3JtYXRcIjowLFwiUGVyY2VudGFnZUNvbXBsZXRlVGV4dFN0eWxlXCI6e1wiJGlkXCI6XCI0NVwiLFwiRm9udFNldHRpbmdzXCI6e1wiJGlkXCI6XCI0NlwiLFwiRm9udFNpemVcIjoxMCxcIkZvbnROYW1lXCI6XCJDYWxpYnJpXCIsXCJJc0JvbGRcIjpmYWxzZSxcIklzSXRhbGljXCI6ZmFsc2UsXCJJc1VuZGVybGluZWRcIjpmYWxzZX0sXCJGb3JlZ3JvdW5kXCI6e1wiJGlkXCI6XCI0N1wiLFwiQ29sb3JcIjp7XCIkaWRcIjpcIjQ4XCIsXCJBXCI6MjU1LFwiUlwiOjIzMixcIkdcIjoyMzIsXCJCXCI6MjMyfX0sXCJIb3Jpem9udGFsQWxpZ25tZW50XCI6MSxcIklzVmlzaWJsZVwiOnRydWV9LFwiUGVyY2VudGFnZUNvbXBsZXRlSGlnaGxpZ2h0U3R5bGVcIjp7XCIkaWRcIjpcIjQ5XCIsXCJCYWNrZ3JvdW5kXCI6e1wiJGlkXCI6XCI1MFwiLFwiQ29sb3JcIjp7XCIkaWRcIjpcIjUxXCIsXCJBXCI6ODksXCJSXCI6MCxcIkdcIjowLFwiQlwiOjB9fX0sXCJEdXJhdGlvblN0eWxlXCI6e1wiJGlkXCI6XCI1MlwiLFwiRm9udFNldHRpbmdzXCI6e1wiJGlkXCI6XCI1M1wiLFwiRm9udFNpemVcIjoxMCxcIkZvbnROYW1lXCI6XCJDYWxpYnJpXCIsXCJJc0JvbGRcIjpmYWxzZSxcIklzSXRhbGljXCI6ZmFsc2UsXCJJc1VuZGVybGluZWRcIjpmYWxzZX0sXCJGb3JlZ3JvdW5kXCI6e1wiJGlkXCI6XCI1NFwiLFwiQ29sb3JcIjp7XCIkaWRcIjpcIjU1XCIsXCJBXCI6MjU1LFwiUlwiOjIzNyxcIkdcIjoxMjUsXCJCXCI6NDl9fSxcIkhvcml6b250YWxBbGlnbm1lbnRcIjowLFwiSXNWaXNpYmxlXCI6ZmFsc2V9LFwiSG9yaXpvbnRhbENvbm5lY3RvclN0eWxlXCI6e1wiJGlkXCI6XCI1NlwiLFwiTGluZVN0eWxlXCI6e1wiJGlkXCI6XCI1N1wiLFwiTGluZUNvbG9yXCI6e1wiJGlkXCI6XCI1OFwiLFwiQ29sb3JcIjp7XCIkaWRcIjpcIjU5XCIsXCJBXCI6NTEsXCJSXCI6MjEsXCJHXCI6OTYsXCJCXCI6MTMwfX0sXCJMaW5lV2VpZ2h0XCI6MS4wLFwiTGluZVR5cGVcIjowfSxcIklzVmlzaWJsZVwiOnRydWV9LFwiVmVydGljYWxDb25uZWN0b3JTdHlsZVwiOntcIiRpZFwiOlwiNjBcIixcIkxpbmVTdHlsZVwiOntcIiRpZFwiOlwiNjFcIixcIkxpbmVDb2xvclwiOntcIiRpZFwiOlwiNjJcIixcIkNvbG9yXCI6e1wiJGlkXCI6XCI2M1wiLFwiQVwiOjUxLFwiUlwiOjIxLFwiR1wiOjk2LFwiQlwiOjEzMH19LFwiTGluZVdlaWdodFwiOjEuMCxcIkxpbmVUeXBlXCI6MH0sXCJJc1Zpc2libGVcIjpmYWxzZX0sXCJNYXJnaW5cIjp7XCIkaWRcIjpcIjY0XCIsXCJUb3BcIjowLjAsXCJMZWZ0XCI6MC4wLFwiUmlnaHRcIjowLjAsXCJCb3R0b21cIjowLjB9LFwiU3RhcnREYXRlUG9zaXRpb25cIjo0LFwiRW5kRGF0ZVBvc2l0aW9uXCI6NCxcIlRpdGxlUG9zaXRpb25cIjozLFwiRHVyYXRpb25Qb3NpdGlvblwiOjAsXCJQZXJjZW50YWdlQ29tcGxldGVkUG9zaXRpb25cIjoyLFwiU3BhY2luZ1wiOjMsXCJJc0JlbG93VGltZWJhbmRcIjpmYWxzZSxcIkJhc2VsaW5lU3R5bGVcIjp7XCIkaWRcIjpcIjY1XCIsXCJCYXNlbGluZVNoYXBlU3R5bGVcIjp7XCIkaWRcIjpcIjY2XCIsXCJNYXJnaW5cIjp7XCIkaWRcIjpcIjY3XCIsXCJUb3BcIjowLjAsXCJMZWZ0XCI6MC4wLFwiUmlnaHRcIjowLjAsXCJCb3R0b21cIjowLjB9LFwiUGFkZGluZ1wiOntcIiRpZFwiOlwiNjhcIixcIlRvcFwiOjAuMCxcIkxlZnRcIjowLjAsXCJSaWdodFwiOjAuMCxcIkJvdHRvbVwiOjAuMH0sXCJCYWNrZ3JvdW5kXCI6e1wiJGlkXCI6XCI2OVwiLFwiQ29sb3JcIjp7XCIkaWRcIjpcIjcwXCIsXCJBXCI6MTUzLFwiUlwiOjAsXCJHXCI6MCxcIkJcIjowfX0sXCJJc1Zpc2libGVcIjpmYWxzZSxcIldpZHRoXCI6MC4wLFwiSGVpZ2h0XCI6MC4wLFwiQm9yZGVyU3R5bGVcIjp7XCIkaWRcIjpcIjcxXCIsXCJMaW5lU3R5bGVcIjp7XCIkaWRcIjpcIjcyXCIsXCJMaW5lQ29sb3JcIjp7XCIkaWRcIjpcIjczXCIsXCJDb2xvclwiOntcIiRpZFwiOlwiNzRcIixcIkFcIjoyNTUsXCJSXCI6MjU1LFwiR1wiOjAsXCJCXCI6MH19LFwiTGluZVdlaWdodFwiOjIuMCxcIkxpbmVUeXBlXCI6MH0sXCJJc1Zpc2libGVcIjpmYWxzZX19fSxcIlNoYXBlU3R5bGVcIjp7XCIkaWRcIjpcIjc1XCIsXCJNYXJnaW5cIjp7XCIkaWRcIjpcIjc2XCIsXCJUb3BcIjowLjAsXCJMZWZ0XCI6NC4wLFwiUmlnaHRcIjo0LjAsXCJCb3R0b21cIjowLjB9LFwiUGFkZGluZ1wiOntcIiRpZFwiOlwiNzdcIixcIlRvcFwiOjAuMCxcIkxlZnRcIjowLjAsXCJSaWdodFwiOjAuMCxcIkJvdHRvbVwiOjAuMH0sXCJCYWNrZ3JvdW5kXCI6e1wiJGlkXCI6XCI3OFwiLFwiQ29sb3JcIjp7XCIkaWRcIjpcIjc5XCIsXCJBXCI6MjU1LFwiUlwiOjIxLFwiR1wiOjk2LFwiQlwiOjEzMH19LFwiSXNWaXNpYmxlXCI6dHJ1ZSxcIldpZHRoXCI6MC4wLFwiSGVpZ2h0XCI6MTAuMCxcIkJvcmRlclN0eWxlXCI6e1wiJGlkXCI6XCI4MFwiLFwiTGluZVN0eWxlXCI6e1wiJGlkXCI6XCI4MVwiLFwiTGluZUNvbG9yXCI6e1wiJGlkXCI6XCI4MlwiLFwiQ29sb3JcIjp7XCIkaWRcIjpcIjgzXCIsXCJBXCI6MjU1LFwiUlwiOjIzNCxcIkdcIjoyMixcIkJcIjozMH19LFwiTGluZVdlaWdodFwiOjIuMCxcIkxpbmVUeXBlXCI6MH0sXCJJc1Zpc2libGVcIjpmYWxzZX19LFwiVGl0bGVTdHlsZVwiOntcIiRpZFwiOlwiODRcIixcIkZvbnRTZXR0aW5nc1wiOntcIiRpZFwiOlwiODVcIixcIkZvbnRTaXplXCI6MTEsXCJGb250TmFtZVwiOlwiQ2FsaWJyaVwiLFwiSXNCb2xkXCI6ZmFsc2UsXCJJc0l0YWxpY1wiOmZhbHNlLFwiSXNVbmRlcmxpbmVkXCI6ZmFsc2V9LFwiRm9yZWdyb3VuZFwiOntcIiRpZFwiOlwiODZcIixcIkNvbG9yXCI6e1wiJGlkXCI6XCI4N1wiLFwiQVwiOjI1NSxcIlJcIjowLFwiR1wiOjAsXCJCXCI6MH19LFwiSG9yaXpvbnRhbEFsaWdubWVudFwiOjIsXCJJc1Zpc2libGVcIjp0cnVlfSxcIkRhdGVTdHlsZVwiOntcIiRpZFwiOlwiODhcIixcIkZvbnRTZXR0aW5nc1wiOntcIiRpZFwiOlwiODlcIixcIkZvbnRTaXplXCI6MTAsXCJGb250TmFtZVwiOlwiQ2FsaWJyaVwiLFwiSXNCb2xkXCI6ZmFsc2UsXCJJc0l0YWxpY1wiOmZhbHNlLFwiSXNVbmRlcmxpbmVkXCI6ZmFsc2V9LFwiRm9yZWdyb3VuZFwiOntcIiRpZFwiOlwiOTBcIixcIkNvbG9yXCI6e1wiJGlkXCI6XCI5MVwiLFwiQVwiOjI1NSxcIlJcIjoxNCxcIkdcIjo0MCxcIkJcIjo2NX19LFwiSG9yaXpvbnRhbEFsaWdubWVudFwiOjAsXCJJc1Zpc2libGVcIjp0cnVlfSxcIkRhdGVGb3JtYXRcIjp7XCIkaWRcIjpcIjky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kzXCIsXCJGb3JtYXRcIjowLFwiSXNWaXNpYmxlXCI6ZmFsc2UsXCJMYXN0S25vd25WaXNpYmlsaXR5U3RhdGVcIjpmYWxzZX19LFwiTWlsZXN0b25lU3R5bGVcIjp7XCIkaWRcIjpcIjk0XCIsXCJTaGFwZVwiOjIsXCJJc0JlbG93VGltZWJhbmRcIjpmYWxzZSxcIlNoYXBlU2l6ZVwiOjEsXCJQYWRkaW5nXCI6e1wiJGlkXCI6XCI5NVwiLFwiVG9wXCI6NS4wLFwiTGVmdFwiOjMuMCxcIlJpZ2h0XCI6MC4wLFwiQm90dG9tXCI6Mi4wfSxcIlNoYXBlU3R5bGVcIjp7XCIkaWRcIjpcIjk2XCIsXCJNYXJnaW5cIjp7XCIkaWRcIjpcIjk3XCIsXCJUb3BcIjowLjAsXCJMZWZ0XCI6MC4wLFwiUmlnaHRcIjowLjAsXCJCb3R0b21cIjowLjB9LFwiUGFkZGluZ1wiOntcIiRpZFwiOlwiOThcIixcIlRvcFwiOjAuMCxcIkxlZnRcIjowLjAsXCJSaWdodFwiOjAuMCxcIkJvdHRvbVwiOjAuMH0sXCJCYWNrZ3JvdW5kXCI6e1wiJGlkXCI6XCI5OVwiLFwiQ29sb3JcIjp7XCIkaWRcIjpcIjEwMFwiLFwiQVwiOjI1NSxcIlJcIjoyMzMsXCJHXCI6MTEzLFwiQlwiOjUwfX0sXCJJc1Zpc2libGVcIjp0cnVlLFwiV2lkdGhcIjoxOC4wLFwiSGVpZ2h0XCI6MjAuMCxcIkJvcmRlclN0eWxlXCI6e1wiJGlkXCI6XCIxMDFcIixcIkxpbmVTdHlsZVwiOntcIiRpZFwiOlwiMTAyXCIsXCJMaW5lQ29sb3JcIjp7XCIkaWRcIjpcIjEwM1wiLFwiQ29sb3JcIjp7XCIkaWRcIjpcIjEwNFwiLFwiQVwiOjI1NSxcIlJcIjoyMzQsXCJHXCI6MjIsXCJCXCI6MzB9fSxcIkxpbmVXZWlnaHRcIjoyLjAsXCJMaW5lVHlwZVwiOjB9LFwiSXNWaXNpYmxlXCI6ZmFsc2V9fSxcIlRpdGxlU3R5bGVcIjp7XCIkaWRcIjpcIjEwNVwiLFwiRm9udFNldHRpbmdzXCI6e1wiJGlkXCI6XCIxMDZcIixcIkZvbnRTaXplXCI6MTEsXCJGb250TmFtZVwiOlwiQ2FsaWJyaVwiLFwiSXNCb2xkXCI6dHJ1ZSxcIklzSXRhbGljXCI6ZmFsc2UsXCJJc1VuZGVybGluZWRcIjpmYWxzZX0sXCJGb3JlZ3JvdW5kXCI6e1wiJGlkXCI6XCIxMDdcIixcIkNvbG9yXCI6e1wiJGlkXCI6XCIxMDhcIixcIkFcIjoyNTUsXCJSXCI6MCxcIkdcIjowLFwiQlwiOjB9fSxcIkhvcml6b250YWxBbGlnbm1lbnRcIjowLFwiSXNWaXNpYmxlXCI6dHJ1ZX0sXCJEYXRlU3R5bGVcIjp7XCIkaWRcIjpcIjEwOVwiLFwiRm9udFNldHRpbmdzXCI6e1wiJGlkXCI6XCIxMTBcIixcIkZvbnRTaXplXCI6MTAsXCJGb250TmFtZVwiOlwiQ2FsaWJyaVwiLFwiSXNCb2xkXCI6ZmFsc2UsXCJJc0l0YWxpY1wiOmZhbHNlLFwiSXNVbmRlcmxpbmVkXCI6ZmFsc2V9LFwiRm9yZWdyb3VuZFwiOntcIiRpZFwiOlwiMTExXCIsXCJDb2xvclwiOntcIiRpZFwiOlwiMTEyXCIsXCJBXCI6MjU1LFwiUlwiOjE0LFwiR1wiOjQwLFwiQlwiOjY1fX0sXCJIb3Jpem9udGFsQWxpZ25tZW50XCI6MCxcIklzVmlzaWJsZVwiOnRydWV9LFwiRGF0ZUZvcm1hdFwiOntcIiRpZFwiOlwiMTEzXCIsXCJGb3JtYXRTdHJpbmdcIjpcIk1NTSBkLCB5eXl5XCIsXCJTZXBhcmF0b3JcIjpcIi9cIixcIlVzZUludGVybmF0aW9uYWxEYXRlRm9ybWF0XCI6ZmFsc2UsXCJEYXRlSXNWaXNpYmxlXCI6dHJ1ZSxcIlRpbWVJc1Zpc2libGVcIjpmYWxzZSxcIkhvdXJEaWdpdHNcIjoxLFwiQW1QbURlc2lnbmF0b3JcIjoyLFwiVHJpbTAwTWludXRlc1wiOmZhbHNlfSxcIldlZWtOdW1iZXJpbmdcIjp7XCIkaWRcIjpcIjExNFwiLFwiRm9ybWF0XCI6MCxcIklzVmlzaWJsZVwiOmZhbHNlLFwiTGFzdEtub3duVmlzaWJpbGl0eVN0YXRlXCI6ZmFsc2V9fSxcIk1vdFN0eWxlXCI6e1wiJGlkXCI6XCIxMTVcIixcIlNoYXBlXCI6MixcIlNoYXBlU2l6ZVwiOjEsXCJEZXRhaWxzU3BhY2luZ1wiOjAuMCxcIlBhZGRpbmdcIjp7XCIkaWRcIjpcIjExNlwiLFwiVG9wXCI6NS4wLFwiTGVmdFwiOjMuMCxcIlJpZ2h0XCI6MC4wLFwiQm90dG9tXCI6Mi4wfSxcIlBvc2l0aW9uT25UYXNrXCI6MSxcIlNoYXBlU3R5bGVcIjp7XCIkaWRcIjpcIjExN1wiLFwiTWFyZ2luXCI6e1wiJGlkXCI6XCIxMThcIixcIlRvcFwiOjAuMCxcIkxlZnRcIjowLjAsXCJSaWdodFwiOjAuMCxcIkJvdHRvbVwiOjAuMH0sXCJQYWRkaW5nXCI6e1wiJGlkXCI6XCIxMTlcIixcIlRvcFwiOjAuMCxcIkxlZnRcIjowLjAsXCJSaWdodFwiOjAuMCxcIkJvdHRvbVwiOjAuMH0sXCJCYWNrZ3JvdW5kXCI6e1wiJGlkXCI6XCIxMjBcIixcIkNvbG9yXCI6e1wiJGlkXCI6XCIxMjFcIixcIkFcIjoyNTUsXCJSXCI6MjMzLFwiR1wiOjExMyxcIkJcIjo1MH19LFwiSXNWaXNpYmxlXCI6dHJ1ZSxcIldpZHRoXCI6MTMuMCxcIkhlaWdodFwiOjEzLjAsXCJCb3JkZXJTdHlsZVwiOntcIiRpZFwiOlwiMTIyXCIsXCJMaW5lU3R5bGVcIjp7XCIkaWRcIjpcIjEyM1wiLFwiTGluZUNvbG9yXCI6e1wiJGlkXCI6XCIxMjRcIixcIkNvbG9yXCI6e1wiJGlkXCI6XCIxMjVcIixcIkFcIjoyNTUsXCJSXCI6MjM0LFwiR1wiOjIyLFwiQlwiOjMwfX0sXCJMaW5lV2VpZ2h0XCI6Mi4wLFwiTGluZVR5cGVcIjowfSxcIklzVmlzaWJsZVwiOmZhbHNlfX0sXCJUaXRsZVN0eWxlXCI6e1wiJGlkXCI6XCIxMjZcIixcIkZvbnRTZXR0aW5nc1wiOntcIiRpZFwiOlwiMTI3XCIsXCJGb250U2l6ZVwiOjExLFwiRm9udE5hbWVcIjpcIkNhbGlicmlcIixcIklzQm9sZFwiOnRydWUsXCJJc0l0YWxpY1wiOmZhbHNlLFwiSXNVbmRlcmxpbmVkXCI6ZmFsc2V9LFwiRm9yZWdyb3VuZFwiOntcIiRpZFwiOlwiMTI4XCIsXCJDb2xvclwiOntcIiRpZFwiOlwiMTI5XCIsXCJBXCI6MjU1LFwiUlwiOjAsXCJHXCI6MCxcIkJcIjowfX0sXCJIb3Jpem9udGFsQWxpZ25tZW50XCI6MCxcIklzVmlzaWJsZVwiOnRydWV9LFwiRGF0ZVN0eWxlXCI6e1wiJGlkXCI6XCIxMzBcIixcIkZvbnRTZXR0aW5nc1wiOntcIiRpZFwiOlwiMTMxXCIsXCJGb250U2l6ZVwiOjEwLFwiRm9udE5hbWVcIjpcIkNhbGlicmlcIixcIklzQm9sZFwiOmZhbHNlLFwiSXNJdGFsaWNcIjpmYWxzZSxcIklzVW5kZXJsaW5lZFwiOmZhbHNlfSxcIkZvcmVncm91bmRcIjp7XCIkaWRcIjpcIjEzMlwiLFwiQ29sb3JcIjp7XCIkaWRcIjpcIjEzM1wiLFwiQVwiOjI1NSxcIlJcIjoxNCxcIkdcIjo0MCxcIkJcIjo2NX19LFwiSG9yaXpvbnRhbEFsaWdubWVudFwiOjAsXCJJc1Zpc2libGVcIjp0cnVlfSxcIkRhdGVGb3JtYXRcIjp7XCIkaWRcIjpcIjEzNFwiLFwiRm9ybWF0U3RyaW5nXCI6XCJNTU0gZCwgeXl5eVwiLFwiU2VwYXJhdG9yXCI6XCIvXCIsXCJVc2VJbnRlcm5hdGlvbmFsRGF0ZUZvcm1hdFwiOmZhbHNlLFwiRGF0ZUlzVmlzaWJsZVwiOnRydWUsXCJUaW1lSXNWaXNpYmxlXCI6ZmFsc2UsXCJIb3VyRGlnaXRzXCI6MSxcIkFtUG1EZXNpZ25hdG9yXCI6MixcIlRyaW0wME1pbnV0ZXNcIjpmYWxzZX0sXCJXZWVrTnVtYmVyaW5nXCI6e1wiJGlkXCI6XCIxMzVcIixcIkZvcm1hdFwiOjAsXCJJc1Zpc2libGVcIjpmYWxzZSxcIkxhc3RLbm93blZpc2liaWxpdHlTdGF0ZVwiOmZhbHNlfX0sXCJTd2ltbGFuZVYyU3R5bGVcIjp7XCIkaWRcIjpcIjEzNlwiLFwiU3R5bGVJZFwiOlwiMzMyY2ZiMTMtYjQwMS00ZWMzLWI2NTUtNzM5NjhkMDRkNzQ5XCIsXCJOYW1lXCI6XCJTd2ltbGFuZSBTdHlsZSAxXCIsXCJIZWFkZXJTdHlsZVwiOntcIiRpZFwiOlwiMTM3XCIsXCJUZXh0U3R5bGVcIjp7XCIkaWRcIjpcIjEzOFwiLFwiRm9udFNldHRpbmdzXCI6e1wiJGlkXCI6XCIxMzlcIixcIkZvbnRTaXplXCI6MTEsXCJGb250TmFtZVwiOlwiQ2FsaWJyaVwiLFwiSXNCb2xkXCI6ZmFsc2UsXCJJc0l0YWxpY1wiOmZhbHNlLFwiSXNVbmRlcmxpbmVkXCI6ZmFsc2V9LFwiRm9yZWdyb3VuZFwiOntcIiRpZFwiOlwiMTQwXCIsXCJDb2xvclwiOntcIiRpZFwiOlwiMTQxXCIsXCJBXCI6MjU1LFwiUlwiOjI1NSxcIkdcIjoyNTUsXCJCXCI6MjU1fX0sXCJIb3Jpem9udGFsQWxpZ25tZW50XCI6MCxcIklzVmlzaWJsZVwiOnRydWV9LFwiUmVjdGFuZ2xlU3R5bGVcIjp7XCIkaWRcIjpcIjE0MlwiLFwiTWFyZ2luXCI6e1wiJGlkXCI6XCIxNDNcIixcIlRvcFwiOjAuMCxcIkxlZnRcIjowLjAsXCJSaWdodFwiOjAuMCxcIkJvdHRvbVwiOjAuMH0sXCJQYWRkaW5nXCI6e1wiJGlkXCI6XCIxNDRcIixcIlRvcFwiOjAuMCxcIkxlZnRcIjowLjAsXCJSaWdodFwiOjAuMCxcIkJvdHRvbVwiOjAuMH0sXCJCYWNrZ3JvdW5kXCI6e1wiJGlkXCI6XCIxNDVcIixcIkNvbG9yXCI6e1wiJGlkXCI6XCIxNDZcIixcIkFcIjoyNTUsXCJSXCI6MjEsXCJHXCI6OTYsXCJCXCI6MTMwfX0sXCJJc1Zpc2libGVcIjp0cnVlLFwiV2lkdGhcIjowLjAsXCJIZWlnaHRcIjowLjAsXCJCb3JkZXJTdHlsZVwiOntcIiRpZFwiOlwiMTQ3XCIsXCJMaW5lU3R5bGVcIjp7XCIkaWRcIjpcIjE0OFwiLFwiTGluZUNvbG9yXCI6e1wiJGlkXCI6XCIxNDlcIixcIkNvbG9yXCI6e1wiJGlkXCI6XCIxNTBcIixcIkFcIjoyNTUsXCJSXCI6MjU1LFwiR1wiOjI1NSxcIkJcIjoyNTV9fSxcIkxpbmVXZWlnaHRcIjowLjAsXCJMaW5lVHlwZVwiOjB9LFwiSXNWaXNpYmxlXCI6ZmFsc2V9fX0sXCJCYWNrZ3JvdW5kU3R5bGVcIjp7XCIkaWRcIjpcIjE1MVwiLFwiTWFyZ2luXCI6e1wiJGlkXCI6XCIxNTJcIixcIlRvcFwiOjAuMCxcIkxlZnRcIjowLjAsXCJSaWdodFwiOjAuMCxcIkJvdHRvbVwiOjAuMH0sXCJQYWRkaW5nXCI6e1wiJGlkXCI6XCIxNTNcIixcIlRvcFwiOjAuMCxcIkxlZnRcIjowLjAsXCJSaWdodFwiOjAuMCxcIkJvdHRvbVwiOjAuMH0sXCJCYWNrZ3JvdW5kXCI6e1wiJGlkXCI6XCIxNTRcIixcIkNvbG9yXCI6e1wiJGlkXCI6XCIxNTVcIixcIkFcIjo1MSxcIlJcIjoyMDAsXCJHXCI6MjAwLFwiQlwiOjIwMH19LFwiSXNWaXNpYmxlXCI6dHJ1ZSxcIldpZHRoXCI6MC4wLFwiSGVpZ2h0XCI6MC4wLFwiQm9yZGVyU3R5bGVcIjp7XCIkaWRcIjpcIjE1NlwiLFwiTGluZVN0eWxlXCI6e1wiJGlkXCI6XCIxNTdcIixcIkxpbmVDb2xvclwiOntcIiRpZFwiOlwiMTU4XCIsXCJDb2xvclwiOntcIiRpZFwiOlwiMTU5XCIsXCJBXCI6MjU1LFwiUlwiOjIzNCxcIkdcIjoyMixcIkJcIjozMH19LFwiTGluZVdlaWdodFwiOjIuMCxcIkxpbmVUeXBlXCI6MH0sXCJJc1Zpc2libGVcIjpmYWxzZX19LFwiSXNBYm92ZVRpbWViYW5kXCI6ZmFsc2UsXCJTcGFjaW5nXCI6MyxcIkRlZmF1bHRTd2ltbGFuZUFjdGl2aXR5U3R5bGVcIjp7XCIkaWRcIjpcIjE2MFwiLFwiSGVhZGVyU3R5bGVcIjp7XCIkaWRcIjpcIjE2MVwiLFwiVGV4dFN0eWxlXCI6e1wiJGlkXCI6XCIxNjJcIixcIkZvbnRTZXR0aW5nc1wiOntcIiRpZFwiOlwiMTYzXCIsXCJGb250U2l6ZVwiOjExLFwiRm9udE5hbWVcIjpcIkNhbGlicmlcIixcIklzQm9sZFwiOmZhbHNlLFwiSXNJdGFsaWNcIjpmYWxzZSxcIklzVW5kZXJsaW5lZFwiOmZhbHNlfSxcIkZvcmVncm91bmRcIjp7XCIkaWRcIjpcIjE2NFwiLFwiQ29sb3JcIjp7XCIkaWRcIjpcIjE2NVwiLFwiQVwiOjI1NSxcIlJcIjowLFwiR1wiOjAsXCJCXCI6MH19LFwiSG9yaXpvbnRhbEFsaWdubWVudFwiOjAsXCJJc1Zpc2libGVcIjp0cnVlfSxcIlJlY3RhbmdsZVN0eWxlXCI6e1wiJGlkXCI6XCIxNjZcIixcIk1hcmdpblwiOntcIiRpZFwiOlwiMTY3XCIsXCJUb3BcIjowLjAsXCJMZWZ0XCI6MC4wLFwiUmlnaHRcIjowLjAsXCJCb3R0b21cIjowLjB9LFwiUGFkZGluZ1wiOntcIiRpZFwiOlwiMTY4XCIsXCJUb3BcIjowLjAsXCJMZWZ0XCI6MC4wLFwiUmlnaHRcIjowLjAsXCJCb3R0b21cIjowLjB9LFwiQmFja2dyb3VuZFwiOntcIiRpZFwiOlwiMTY5XCIsXCJDb2xvclwiOntcIiRpZFwiOlwiMTcwXCIsXCJBXCI6NjMsXCJSXCI6MjEsXCJHXCI6OTYsXCJCXCI6MTMwfX0sXCJJc1Zpc2libGVcIjp0cnVlLFwiV2lkdGhcIjowLjAsXCJIZWlnaHRcIjowLjAsXCJCb3JkZXJTdHlsZVwiOntcIiRpZFwiOlwiMTcxXCIsXCJMaW5lU3R5bGVcIjp7XCIkaWRcIjpcIjE3MlwiLFwiTGluZUNvbG9yXCI6e1wiJGlkXCI6XCIxNzNcIixcIkNvbG9yXCI6e1wiJGlkXCI6XCIxNzRcIixcIkFcIjoyNTUsXCJSXCI6MjU1LFwiR1wiOjAsXCJCXCI6MH19LFwiTGluZVdlaWdodFwiOjAuMCxcIkxpbmVUeXBlXCI6MH0sXCJJc1Zpc2libGVcIjpmYWxzZX19fSxcIkJhY2tncm91bmRTdHlsZVwiOntcIiRpZFwiOlwiMTc1XCIsXCJNYXJnaW5cIjp7XCIkaWRcIjpcIjE3NlwiLFwiVG9wXCI6MC4wLFwiTGVmdFwiOjAuMCxcIlJpZ2h0XCI6MC4wLFwiQm90dG9tXCI6MC4wfSxcIlBhZGRpbmdcIjp7XCIkaWRcIjpcIjE3N1wiLFwiVG9wXCI6MC4wLFwiTGVmdFwiOjAuMCxcIlJpZ2h0XCI6MC4wLFwiQm90dG9tXCI6MC4wfSxcIkJhY2tncm91bmRcIjp7XCIkaWRcIjpcIjE3OFwiLFwiQ29sb3JcIjp7XCIkaWRcIjpcIjE3OVwiLFwiQVwiOjUxLFwiUlwiOjIwMCxcIkdcIjoyMDAsXCJCXCI6MjAwfX0sXCJJc1Zpc2libGVcIjp0cnVlLFwiV2lkdGhcIjowLjAsXCJIZWlnaHRcIjowLjAsXCJCb3JkZXJTdHlsZVwiOntcIiRpZFwiOlwiMTgwXCIsXCJMaW5lU3R5bGVcIjp7XCIkaWRcIjpcIjE4MVwiLFwiTGluZUNvbG9yXCI6e1wiJGlkXCI6XCIxODJcIixcIkNvbG9yXCI6e1wiJGlkXCI6XCIxODNcIixcIkFcIjoyNTUsXCJSXCI6MjM0LFwiR1wiOjIyLFwiQlwiOjMwfX0sXCJMaW5lV2VpZ2h0XCI6Mi4wLFwiTGluZVR5cGVcIjowfSxcIklzVmlzaWJsZVwiOmZhbHNlfX19LFwiRGVmYXVsdFN3aW1sYW5lTWlsZXN0b25lU3R5bGVcIjp7XCIkaWRcIjpcIjE4NFwiLFwiVGl0bGVQb3NpdGlvblwiOjAsXCJEYXRlUG9zaXRpb25cIjoyLFwiU2hhcGVUeXBlXCI6MSxcIlNoYXBlU2l6ZVwiOjAsXCJTcGFjaW5nXCI6NSxcIlNoYXBlU3R5bGVcIjp7XCIkaWRcIjpcIjE4NVwiLFwiTWFyZ2luXCI6e1wiJGlkXCI6XCIxODZcIixcIlRvcFwiOjAuMCxcIkxlZnRcIjowLjAsXCJSaWdodFwiOjAuMCxcIkJvdHRvbVwiOjAuMH0sXCJQYWRkaW5nXCI6e1wiJGlkXCI6XCIxODdcIixcIlRvcFwiOjAuMCxcIkxlZnRcIjowLjAsXCJSaWdodFwiOjAuMCxcIkJvdHRvbVwiOjAuMH0sXCJCYWNrZ3JvdW5kXCI6e1wiJGlkXCI6XCIxODhcIixcIkNvbG9yXCI6e1wiJGlkXCI6XCIxODlcIixcIkFcIjoyNTUsXCJSXCI6MjEsXCJHXCI6OTYsXCJCXCI6MTMwfX0sXCJJc1Zpc2libGVcIjp0cnVlLFwiV2lkdGhcIjoxMi4wLFwiSGVpZ2h0XCI6MTQuMCxcIkJvcmRlclN0eWxlXCI6e1wiJGlkXCI6XCIxOTBcIixcIkxpbmVTdHlsZVwiOntcIiRpZFwiOlwiMTkxXCIsXCJMaW5lQ29sb3JcIjp7XCIkaWRcIjpcIjE5MlwiLFwiQ29sb3JcIjp7XCIkaWRcIjpcIjE5M1wiLFwiQVwiOjI1NSxcIlJcIjoyMzQsXCJHXCI6MjIsXCJCXCI6MzB9fSxcIkxpbmVXZWlnaHRcIjoyLjAsXCJMaW5lVHlwZVwiOjB9LFwiSXNWaXNpYmxlXCI6ZmFsc2V9fSxcIlRpdGxlU3R5bGVcIjp7XCIkaWRcIjpcIjE5NFwiLFwiRm9udFNldHRpbmdzXCI6e1wiJGlkXCI6XCIxOTVcIixcIkZvbnRTaXplXCI6MTEsXCJGb250TmFtZVwiOlwiQ2FsaWJyaVwiLFwiSXNCb2xkXCI6ZmFsc2UsXCJJc0l0YWxpY1wiOmZhbHNlLFwiSXNVbmRlcmxpbmVkXCI6ZmFsc2V9LFwiRm9yZWdyb3VuZFwiOntcIiRpZFwiOlwiMTk2XCIsXCJDb2xvclwiOntcIiRpZFwiOlwiMTk3XCIsXCJBXCI6MjU1LFwiUlwiOjAsXCJHXCI6MCxcIkJcIjowfX0sXCJIb3Jpem9udGFsQWxpZ25tZW50XCI6MixcIklzVmlzaWJsZVwiOnRydWV9LFwiRGF0ZVN0eWxlXCI6e1wiJGlkXCI6XCIxOThcIixcIkZvbnRTZXR0aW5nc1wiOntcIiRpZFwiOlwiMTk5XCIsXCJGb250U2l6ZVwiOjEwLFwiRm9udE5hbWVcIjpcIkNhbGlicmlcIixcIklzQm9sZFwiOmZhbHNlLFwiSXNJdGFsaWNcIjpmYWxzZSxcIklzVW5kZXJsaW5lZFwiOmZhbHNlfSxcIkZvcmVncm91bmRcIjp7XCIkaWRcIjpcIjIwMFwiLFwiQ29sb3JcIjp7XCIkaWRcIjpcIjIwMVwiLFwiQVwiOjI1NSxcIlJcIjoxNCxcIkdcIjo0MCxcIkJcIjo2NX19LFwiSG9yaXpvbnRhbEFsaWdubWVudFwiOjAsXCJJc1Zpc2libGVcIjp0cnVlfSxcIkRhdGVGb3JtYXRcIjp7XCIkaWRcIjpcIjIwMl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yMDNcIixcIkZvcm1hdFwiOjAsXCJJc1Zpc2libGVcIjpmYWxzZSxcIkxhc3RLbm93blZpc2liaWxpdHlTdGF0ZVwiOmZhbHNlfX0sXCJEZWZhdWx0U3dpbWxhbmVUYXNrU3R5bGVcIjp7XCIkaWRcIjpcIjIwNFwiLFwiU2hhcGVcIjoxLFwiU2hhcGVUaGlja25lc3NcIjowLFwiRHVyYXRpb25Gb3JtYXRcIjowLFwiUGVyY2VudGFnZUNvbXBsZXRlVGV4dFN0eWxlXCI6e1wiJGlkXCI6XCIyMDVcIixcIkZvbnRTZXR0aW5nc1wiOntcIiRpZFwiOlwiMjA2XCIsXCJGb250U2l6ZVwiOjEwLFwiRm9udE5hbWVcIjpcIkNhbGlicmlcIixcIklzQm9sZFwiOmZhbHNlLFwiSXNJdGFsaWNcIjpmYWxzZSxcIklzVW5kZXJsaW5lZFwiOmZhbHNlfSxcIkZvcmVncm91bmRcIjp7XCIkaWRcIjpcIjIwN1wiLFwiQ29sb3JcIjp7XCIkaWRcIjpcIjIwOFwiLFwiQVwiOjI1NSxcIlJcIjoyMzIsXCJHXCI6MjMyLFwiQlwiOjIzMn19LFwiSG9yaXpvbnRhbEFsaWdubWVudFwiOjEsXCJJc1Zpc2libGVcIjp0cnVlfSxcIlBlcmNlbnRhZ2VDb21wbGV0ZUhpZ2hsaWdodFN0eWxlXCI6e1wiJGlkXCI6XCIyMDlcIixcIkJhY2tncm91bmRcIjp7XCIkaWRcIjpcIjIxMFwiLFwiQ29sb3JcIjp7XCIkaWRcIjpcIjIxMVwiLFwiQVwiOjg5LFwiUlwiOjAsXCJHXCI6MCxcIkJcIjowfX19LFwiRHVyYXRpb25TdHlsZVwiOntcIiRpZFwiOlwiMjEyXCIsXCJGb250U2V0dGluZ3NcIjp7XCIkaWRcIjpcIjIxM1wiLFwiRm9udFNpemVcIjoxMCxcIkZvbnROYW1lXCI6XCJDYWxpYnJpXCIsXCJJc0JvbGRcIjpmYWxzZSxcIklzSXRhbGljXCI6ZmFsc2UsXCJJc1VuZGVybGluZWRcIjpmYWxzZX0sXCJGb3JlZ3JvdW5kXCI6e1wiJGlkXCI6XCIyMTRcIixcIkNvbG9yXCI6e1wiJGlkXCI6XCIyMTVcIixcIkFcIjoyNTUsXCJSXCI6MjM3LFwiR1wiOjEyNSxcIkJcIjo0OX19LFwiSG9yaXpvbnRhbEFsaWdubWVudFwiOjAsXCJJc1Zpc2libGVcIjpmYWxzZX0sXCJNYXJnaW5cIjp7XCIkaWRcIjpcIjIxNlwiLFwiVG9wXCI6MC4wLFwiTGVmdFwiOjAuMCxcIlJpZ2h0XCI6MC4wLFwiQm90dG9tXCI6MC4wfSxcIlN0YXJ0RGF0ZVBvc2l0aW9uXCI6MyxcIkVuZERhdGVQb3NpdGlvblwiOjMsXCJUaXRsZVBvc2l0aW9uXCI6NCxcIkR1cmF0aW9uUG9zaXRpb25cIjowLFwiUGVyY2VudGFnZUNvbXBsZXRlZFBvc2l0aW9uXCI6MixcIlNwYWNpbmdcIjozLFwiQmFzZWxpbmVTdHlsZVwiOntcIiRpZFwiOlwiMjE3XCIsXCJCYXNlbGluZVNoYXBlU3R5bGVcIjp7XCIkaWRcIjpcIjIxOFwiLFwiTWFyZ2luXCI6e1wiJGlkXCI6XCIyMTlcIixcIlRvcFwiOjAuMCxcIkxlZnRcIjowLjAsXCJSaWdodFwiOjAuMCxcIkJvdHRvbVwiOjAuMH0sXCJQYWRkaW5nXCI6e1wiJGlkXCI6XCIyMjBcIixcIlRvcFwiOjAuMCxcIkxlZnRcIjowLjAsXCJSaWdodFwiOjAuMCxcIkJvdHRvbVwiOjAuMH0sXCJCYWNrZ3JvdW5kXCI6e1wiJGlkXCI6XCIyMjFcIixcIkNvbG9yXCI6e1wiJGlkXCI6XCIyMjJcIixcIkFcIjoxNTMsXCJSXCI6MCxcIkdcIjowLFwiQlwiOjB9fSxcIklzVmlzaWJsZVwiOmZhbHNlLFwiV2lkdGhcIjowLjAsXCJIZWlnaHRcIjowLjAsXCJCb3JkZXJTdHlsZVwiOntcIiRpZFwiOlwiMjIzXCIsXCJMaW5lU3R5bGVcIjp7XCIkaWRcIjpcIjIyNFwiLFwiTGluZUNvbG9yXCI6e1wiJGlkXCI6XCIyMjVcIixcIkNvbG9yXCI6e1wiJGlkXCI6XCIyMjZcIixcIkFcIjoyNTUsXCJSXCI6MjU1LFwiR1wiOjAsXCJCXCI6MH19LFwiTGluZVdlaWdodFwiOjIuMCxcIkxpbmVUeXBlXCI6MH0sXCJJc1Zpc2libGVcIjpmYWxzZX19fSxcIlNoYXBlU3R5bGVcIjp7XCIkaWRcIjpcIjIyN1wiLFwiTWFyZ2luXCI6e1wiJGlkXCI6XCIyMjhcIixcIlRvcFwiOjAuMCxcIkxlZnRcIjo0LjAsXCJSaWdodFwiOjQuMCxcIkJvdHRvbVwiOjAuMH0sXCJQYWRkaW5nXCI6e1wiJGlkXCI6XCIyMjlcIixcIlRvcFwiOjAuMCxcIkxlZnRcIjowLjAsXCJSaWdodFwiOjAuMCxcIkJvdHRvbVwiOjAuMH0sXCJCYWNrZ3JvdW5kXCI6e1wiJGlkXCI6XCIyMzBcIixcIkNvbG9yXCI6e1wiJGlkXCI6XCIyMzFcIixcIkFcIjoyNTUsXCJSXCI6MjEsXCJHXCI6OTYsXCJCXCI6MTMwfX0sXCJJc1Zpc2libGVcIjp0cnVlLFwiV2lkdGhcIjowLjAsXCJIZWlnaHRcIjoxMC4wLFwiQm9yZGVyU3R5bGVcIjp7XCIkaWRcIjpcIjIzMlwiLFwiTGluZVN0eWxlXCI6e1wiJGlkXCI6XCIyMzNcIixcIkxpbmVDb2xvclwiOntcIiRpZFwiOlwiMjM0XCIsXCJDb2xvclwiOntcIiRpZFwiOlwiMjM1XCIsXCJBXCI6MjU1LFwiUlwiOjIzNCxcIkdcIjoyMixcIkJcIjozMH19LFwiTGluZVdlaWdodFwiOjIuMCxcIkxpbmVUeXBlXCI6MH0sXCJJc1Zpc2libGVcIjpmYWxzZX19LFwiVGl0bGVTdHlsZVwiOntcIiRpZFwiOlwiMjM2XCIsXCJGb250U2V0dGluZ3NcIjp7XCIkaWRcIjpcIjIzN1wiLFwiRm9udFNpemVcIjoxMSxcIkZvbnROYW1lXCI6XCJDYWxpYnJpXCIsXCJJc0JvbGRcIjpmYWxzZSxcIklzSXRhbGljXCI6ZmFsc2UsXCJJc1VuZGVybGluZWRcIjpmYWxzZX0sXCJGb3JlZ3JvdW5kXCI6e1wiJGlkXCI6XCIyMzhcIixcIkNvbG9yXCI6e1wiJGlkXCI6XCIyMzlcIixcIkFcIjoyNTUsXCJSXCI6MCxcIkdcIjowLFwiQlwiOjB9fSxcIkhvcml6b250YWxBbGlnbm1lbnRcIjowLFwiSXNWaXNpYmxlXCI6dHJ1ZX0sXCJEYXRlU3R5bGVcIjp7XCIkaWRcIjpcIjI0MFwiLFwiRm9udFNldHRpbmdzXCI6e1wiJGlkXCI6XCIyNDFcIixcIkZvbnRTaXplXCI6MTAsXCJGb250TmFtZVwiOlwiQ2FsaWJyaVwiLFwiSXNCb2xkXCI6ZmFsc2UsXCJJc0l0YWxpY1wiOmZhbHNlLFwiSXNVbmRlcmxpbmVkXCI6ZmFsc2V9LFwiRm9yZWdyb3VuZFwiOntcIiRpZFwiOlwiMjQyXCIsXCJDb2xvclwiOntcIiRpZFwiOlwiMjQzXCIsXCJBXCI6MjU1LFwiUlwiOjE0LFwiR1wiOjQwLFwiQlwiOjY1fX0sXCJIb3Jpem9udGFsQWxpZ25tZW50XCI6MixcIklzVmlzaWJsZVwiOnRydWV9LFwiRGF0ZUZvcm1hdFwiOntcIiRpZFwiOlwiMjQ0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I0NVwiLFwiRm9ybWF0XCI6MCxcIklzVmlzaWJsZVwiOmZhbHNlLFwiTGFzdEtub3duVmlzaWJpbGl0eVN0YXRlXCI6ZmFsc2V9fSxcIkRlZmF1bHRTd2ltbGFuZU1vdFN0eWxlXCI6e1wiJGlkXCI6XCIyNDZcIixcIlNoYXBlXCI6MSxcIlNoYXBlU2l6ZVwiOjAsXCJEZXRhaWxzU3BhY2luZ1wiOjAuMCxcIlBhZGRpbmdcIjp7XCIkaWRcIjpcIjI0N1wiLFwiVG9wXCI6NS4wLFwiTGVmdFwiOjMuMCxcIlJpZ2h0XCI6MC4wLFwiQm90dG9tXCI6Mi4wfSxcIlBvc2l0aW9uT25UYXNrXCI6MSxcIlNoYXBlU3R5bGVcIjp7XCIkaWRcIjpcIjI0OFwiLFwiTWFyZ2luXCI6e1wiJGlkXCI6XCIyNDlcIixcIlRvcFwiOjAuMCxcIkxlZnRcIjowLjAsXCJSaWdodFwiOjAuMCxcIkJvdHRvbVwiOjAuMH0sXCJQYWRkaW5nXCI6e1wiJGlkXCI6XCIyNTBcIixcIlRvcFwiOjAuMCxcIkxlZnRcIjowLjAsXCJSaWdodFwiOjAuMCxcIkJvdHRvbVwiOjAuMH0sXCJCYWNrZ3JvdW5kXCI6e1wiJGlkXCI6XCIyNTFcIixcIkNvbG9yXCI6e1wiJGlkXCI6XCIyNTJcIixcIkFcIjoyNTUsXCJSXCI6MTEsXCJHXCI6NDgsXCJCXCI6NjV9fSxcIklzVmlzaWJsZVwiOnRydWUsXCJXaWR0aFwiOjEyLjAsXCJIZWlnaHRcIjoxNC4wLFwiQm9yZGVyU3R5bGVcIjp7XCIkaWRcIjpcIjI1M1wiLFwiTGluZVN0eWxlXCI6e1wiJGlkXCI6XCIyNTRcIixcIkxpbmVDb2xvclwiOntcIiRpZFwiOlwiMjU1XCIsXCJDb2xvclwiOntcIiRpZFwiOlwiMjU2XCIsXCJBXCI6MjU1LFwiUlwiOjI1NSxcIkdcIjowLFwiQlwiOjB9fSxcIkxpbmVXZWlnaHRcIjowLjAsXCJMaW5lVHlwZVwiOjB9LFwiSXNWaXNpYmxlXCI6ZmFsc2V9fSxcIlRpdGxlU3R5bGVcIjp7XCIkaWRcIjpcIjI1N1wiLFwiRm9udFNldHRpbmdzXCI6e1wiJGlkXCI6XCIyNThcIixcIkZvbnRTaXplXCI6MTEsXCJGb250TmFtZVwiOlwiQ2FsaWJyaVwiLFwiSXNCb2xkXCI6ZmFsc2UsXCJJc0l0YWxpY1wiOmZhbHNlLFwiSXNVbmRlcmxpbmVkXCI6ZmFsc2V9LFwiRm9yZWdyb3VuZFwiOntcIiRpZFwiOlwiMjU5XCIsXCJDb2xvclwiOntcIiRpZFwiOlwiMjYwXCIsXCJBXCI6MjU1LFwiUlwiOjAsXCJHXCI6MCxcIkJcIjowfX0sXCJIb3Jpem9udGFsQWxpZ25tZW50XCI6MSxcIklzVmlzaWJsZVwiOnRydWV9LFwiRGF0ZVN0eWxlXCI6e1wiJGlkXCI6XCIyNjFcIixcIkZvbnRTZXR0aW5nc1wiOntcIiRpZFwiOlwiMjYyXCIsXCJGb250U2l6ZVwiOjEwLFwiRm9udE5hbWVcIjpcIkNhbGlicmlcIixcIklzQm9sZFwiOmZhbHNlLFwiSXNJdGFsaWNcIjpmYWxzZSxcIklzVW5kZXJsaW5lZFwiOmZhbHNlfSxcIkZvcmVncm91bmRcIjp7XCIkaWRcIjpcIjI2M1wiLFwiQ29sb3JcIjp7XCIkaWRcIjpcIjI2NFwiLFwiQVwiOjI1NSxcIlJcIjoxNCxcIkdcIjo0MCxcIkJcIjo2NX19LFwiSG9yaXpvbnRhbEFsaWdubWVudFwiOjEsXCJJc1Zpc2libGVcIjp0cnVlfSxcIkRhdGVGb3JtYXRcIjp7XCIkaWRcIjpcIjI2NV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yNjZcIixcIkZvcm1hdFwiOjAsXCJJc1Zpc2libGVcIjpmYWxzZSxcIkxhc3RLbm93blZpc2liaWxpdHlTdGF0ZVwiOmZhbHNlfX19LFwiX2FkZGl0aW9uYWxTd2ltbGFuZVYyU3R5bGVzXCI6W3tcIiRpZFwiOlwiMjY3XCIsXCJTdHlsZUlkXCI6XCI5ODUxM2UxMC01NTFjLTRmMzAtYWMxMS1hMDY5MGU5MDMxMzRcIixcIk5hbWVcIjpcIlN3aW1sYW5lIFN0eWxlIDJcIixcIkhlYWRlclN0eWxlXCI6e1wiJGlkXCI6XCIyNjhcIixcIlRleHRTdHlsZVwiOntcIiRpZFwiOlwiMjY5XCIsXCJGb250U2V0dGluZ3NcIjp7XCIkaWRcIjpcIjI3MFwiLFwiRm9udFNpemVcIjoxMSxcIkZvbnROYW1lXCI6XCJDYWxpYnJpXCIsXCJJc0JvbGRcIjpmYWxzZSxcIklzSXRhbGljXCI6ZmFsc2UsXCJJc1VuZGVybGluZWRcIjpmYWxzZX0sXCJGb3JlZ3JvdW5kXCI6e1wiJGlkXCI6XCIyNzFcIixcIkNvbG9yXCI6e1wiJGlkXCI6XCIyNzJcIixcIkFcIjoyNTUsXCJSXCI6MjU1LFwiR1wiOjI1NSxcIkJcIjoyNTV9fSxcIkhvcml6b250YWxBbGlnbm1lbnRcIjoxLFwiSXNWaXNpYmxlXCI6dHJ1ZX0sXCJSZWN0YW5nbGVTdHlsZVwiOntcIiRpZFwiOlwiMjczXCIsXCJNYXJnaW5cIjp7XCIkaWRcIjpcIjI3NFwiLFwiVG9wXCI6MC4wLFwiTGVmdFwiOjAuMCxcIlJpZ2h0XCI6MC4wLFwiQm90dG9tXCI6MC4wfSxcIlBhZGRpbmdcIjp7XCIkaWRcIjpcIjI3NVwiLFwiVG9wXCI6MC4wLFwiTGVmdFwiOjAuMCxcIlJpZ2h0XCI6MC4wLFwiQm90dG9tXCI6MC4wfSxcIkJhY2tncm91bmRcIjp7XCIkaWRcIjpcIjI3NlwiLFwiQ29sb3JcIjp7XCIkaWRcIjpcIjI3N1wiLFwiQVwiOjI1NSxcIlJcIjoyMzMsXCJHXCI6MTEzLFwiQlwiOjUwfX0sXCJJc1Zpc2libGVcIjp0cnVlLFwiV2lkdGhcIjowLjAsXCJIZWlnaHRcIjowLjAsXCJCb3JkZXJTdHlsZVwiOntcIiRpZFwiOlwiMjc4XCIsXCJMaW5lU3R5bGVcIjp7XCIkaWRcIjpcIjI3OVwiLFwiTGluZUNvbG9yXCI6e1wiJGlkXCI6XCIyODBcIixcIkNvbG9yXCI6e1wiJGlkXCI6XCIyODFcIixcIkFcIjoyNTUsXCJSXCI6MjU1LFwiR1wiOjI1NSxcIkJcIjoyNTV9fSxcIkxpbmVXZWlnaHRcIjowLjAsXCJMaW5lVHlwZVwiOjB9LFwiSXNWaXNpYmxlXCI6ZmFsc2V9fX0sXCJCYWNrZ3JvdW5kU3R5bGVcIjp7XCIkaWRcIjpcIjI4MlwiLFwiTWFyZ2luXCI6e1wiJGlkXCI6XCIyODNcIixcIlRvcFwiOjAuMCxcIkxlZnRcIjowLjAsXCJSaWdodFwiOjAuMCxcIkJvdHRvbVwiOjAuMH0sXCJQYWRkaW5nXCI6e1wiJGlkXCI6XCIyODRcIixcIlRvcFwiOjAuMCxcIkxlZnRcIjowLjAsXCJSaWdodFwiOjAuMCxcIkJvdHRvbVwiOjAuMH0sXCJCYWNrZ3JvdW5kXCI6e1wiJGlkXCI6XCIyODVcIixcIkNvbG9yXCI6e1wiJGlkXCI6XCIyODZcIixcIkFcIjo1MSxcIlJcIjoyMDAsXCJHXCI6MjAwLFwiQlwiOjIwMH19LFwiSXNWaXNpYmxlXCI6dHJ1ZSxcIldpZHRoXCI6MC4wLFwiSGVpZ2h0XCI6MC4wLFwiQm9yZGVyU3R5bGVcIjp7XCIkaWRcIjpcIjI4N1wiLFwiTGluZVN0eWxlXCI6e1wiJGlkXCI6XCIyODhcIixcIkxpbmVDb2xvclwiOntcIiRpZFwiOlwiMjg5XCIsXCJDb2xvclwiOntcIiRpZFwiOlwiMjkwXCIsXCJBXCI6MjU1LFwiUlwiOjIzNCxcIkdcIjoyMixcIkJcIjozMH19LFwiTGluZVdlaWdodFwiOjIuMCxcIkxpbmVUeXBlXCI6MH0sXCJJc1Zpc2libGVcIjpmYWxzZX19LFwiSXNBYm92ZVRpbWViYW5kXCI6ZmFsc2UsXCJTcGFjaW5nXCI6MyxcIkRlZmF1bHRTd2ltbGFuZUFjdGl2aXR5U3R5bGVcIjp7XCIkaWRcIjpcIjI5MVwiLFwiSGVhZGVyU3R5bGVcIjp7XCIkaWRcIjpcIjI5MlwiLFwiVGV4dFN0eWxlXCI6e1wiJGlkXCI6XCIyOTNcIixcIkZvbnRTZXR0aW5nc1wiOntcIiRpZFwiOlwiMjk0XCIsXCJGb250U2l6ZVwiOjExLFwiRm9udE5hbWVcIjpcIkNhbGlicmlcIixcIklzQm9sZFwiOmZhbHNlLFwiSXNJdGFsaWNcIjpmYWxzZSxcIklzVW5kZXJsaW5lZFwiOmZhbHNlfSxcIkZvcmVncm91bmRcIjp7XCIkaWRcIjpcIjI5NVwiLFwiQ29sb3JcIjp7XCIkaWRcIjpcIjI5NlwiLFwiQVwiOjI1NSxcIlJcIjowLFwiR1wiOjAsXCJCXCI6MH19LFwiSG9yaXpvbnRhbEFsaWdubWVudFwiOjAsXCJJc1Zpc2libGVcIjp0cnVlfSxcIlJlY3RhbmdsZVN0eWxlXCI6e1wiJGlkXCI6XCIyOTdcIixcIk1hcmdpblwiOntcIiRpZFwiOlwiMjk4XCIsXCJUb3BcIjowLjAsXCJMZWZ0XCI6MC4wLFwiUmlnaHRcIjowLjAsXCJCb3R0b21cIjowLjB9LFwiUGFkZGluZ1wiOntcIiRpZFwiOlwiMjk5XCIsXCJUb3BcIjowLjAsXCJMZWZ0XCI6MC4wLFwiUmlnaHRcIjowLjAsXCJCb3R0b21cIjowLjB9LFwiQmFja2dyb3VuZFwiOntcIiRpZFwiOlwiMzAwXCIsXCJDb2xvclwiOntcIiRpZFwiOlwiMzAxXCIsXCJBXCI6NjMsXCJSXCI6MjMzLFwiR1wiOjExMyxcIkJcIjo1MH19LFwiSXNWaXNpYmxlXCI6dHJ1ZSxcIldpZHRoXCI6MC4wLFwiSGVpZ2h0XCI6MC4wLFwiQm9yZGVyU3R5bGVcIjp7XCIkaWRcIjpcIjMwMlwiLFwiTGluZVN0eWxlXCI6e1wiJGlkXCI6XCIzMDNcIixcIkxpbmVDb2xvclwiOntcIiRpZFwiOlwiMzA0XCIsXCJDb2xvclwiOntcIiRpZFwiOlwiMzA1XCIsXCJBXCI6MjU1LFwiUlwiOjI1NSxcIkdcIjoyNTUsXCJCXCI6MjU1fX0sXCJMaW5lV2VpZ2h0XCI6MC4wLFwiTGluZVR5cGVcIjowfSxcIklzVmlzaWJsZVwiOmZhbHNlfX19LFwiQmFja2dyb3VuZFN0eWxlXCI6e1wiJGlkXCI6XCIzMDZcIixcIk1hcmdpblwiOntcIiRpZFwiOlwiMzA3XCIsXCJUb3BcIjowLjAsXCJMZWZ0XCI6MC4wLFwiUmlnaHRcIjowLjAsXCJCb3R0b21cIjowLjB9LFwiUGFkZGluZ1wiOntcIiRpZFwiOlwiMzA4XCIsXCJUb3BcIjowLjAsXCJMZWZ0XCI6MC4wLFwiUmlnaHRcIjowLjAsXCJCb3R0b21cIjowLjB9LFwiQmFja2dyb3VuZFwiOntcIiRpZFwiOlwiMzA5XCIsXCJDb2xvclwiOntcIiRpZFwiOlwiMzEwXCIsXCJBXCI6NTEsXCJSXCI6MjAwLFwiR1wiOjIwMCxcIkJcIjoyMDB9fSxcIklzVmlzaWJsZVwiOnRydWUsXCJXaWR0aFwiOjAuMCxcIkhlaWdodFwiOjAuMCxcIkJvcmRlclN0eWxlXCI6e1wiJGlkXCI6XCIzMTFcIixcIkxpbmVTdHlsZVwiOntcIiRpZFwiOlwiMzEyXCIsXCJMaW5lQ29sb3JcIjp7XCIkaWRcIjpcIjMxM1wiLFwiQ29sb3JcIjp7XCIkaWRcIjpcIjMxNFwiLFwiQVwiOjI1NSxcIlJcIjoyMzQsXCJHXCI6MjIsXCJCXCI6MzB9fSxcIkxpbmVXZWlnaHRcIjoyLjAsXCJMaW5lVHlwZVwiOjB9LFwiSXNWaXNpYmxlXCI6ZmFsc2V9fX0sXCJEZWZhdWx0U3dpbWxhbmVNaWxlc3RvbmVTdHlsZVwiOntcIiRpZFwiOlwiMzE1XCIsXCJUaXRsZVBvc2l0aW9uXCI6MCxcIkRhdGVQb3NpdGlvblwiOjIsXCJTaGFwZVR5cGVcIjoxLFwiU2hhcGVTaXplXCI6MCxcIlNwYWNpbmdcIjo1LFwiU2hhcGVTdHlsZVwiOntcIiRpZFwiOlwiMzE2XCIsXCJNYXJnaW5cIjp7XCIkaWRcIjpcIjMxN1wiLFwiVG9wXCI6MC4wLFwiTGVmdFwiOjAuMCxcIlJpZ2h0XCI6MC4wLFwiQm90dG9tXCI6MC4wfSxcIlBhZGRpbmdcIjp7XCIkaWRcIjpcIjMxOFwiLFwiVG9wXCI6MC4wLFwiTGVmdFwiOjAuMCxcIlJpZ2h0XCI6MC4wLFwiQm90dG9tXCI6MC4wfSxcIkJhY2tncm91bmRcIjp7XCIkaWRcIjpcIjMxOVwiLFwiQ29sb3JcIjp7XCIkaWRcIjpcIjMyMFwiLFwiQVwiOjI1NSxcIlJcIjoyMzMsXCJHXCI6MTEzLFwiQlwiOjUwfX0sXCJJc1Zpc2libGVcIjp0cnVlLFwiV2lkdGhcIjoxMi4wLFwiSGVpZ2h0XCI6MTQuMCxcIkJvcmRlclN0eWxlXCI6e1wiJGlkXCI6XCIzMjFcIixcIkxpbmVTdHlsZVwiOntcIiRpZFwiOlwiMzIyXCIsXCJMaW5lQ29sb3JcIjp7XCIkaWRcIjpcIjMyM1wiLFwiQ29sb3JcIjp7XCIkaWRcIjpcIjMyNFwiLFwiQVwiOjI1NSxcIlJcIjoyMzQsXCJHXCI6MjIsXCJCXCI6MzB9fSxcIkxpbmVXZWlnaHRcIjoyLjAsXCJMaW5lVHlwZVwiOjB9LFwiSXNWaXNpYmxlXCI6ZmFsc2V9fSxcIlRpdGxlU3R5bGVcIjp7XCIkaWRcIjpcIjMyNVwiLFwiRm9udFNldHRpbmdzXCI6e1wiJGlkXCI6XCIzMjZcIixcIkZvbnRTaXplXCI6MTEsXCJGb250TmFtZVwiOlwiQ2FsaWJyaVwiLFwiSXNCb2xkXCI6ZmFsc2UsXCJJc0l0YWxpY1wiOmZhbHNlLFwiSXNVbmRlcmxpbmVkXCI6ZmFsc2V9LFwiRm9yZWdyb3VuZFwiOntcIiRpZFwiOlwiMzI3XCIsXCJDb2xvclwiOntcIiRpZFwiOlwiMzI4XCIsXCJBXCI6MjU1LFwiUlwiOjAsXCJHXCI6MCxcIkJcIjowfX0sXCJIb3Jpem9udGFsQWxpZ25tZW50XCI6MixcIklzVmlzaWJsZVwiOnRydWV9LFwiRGF0ZVN0eWxlXCI6e1wiJGlkXCI6XCIzMjlcIixcIkZvbnRTZXR0aW5nc1wiOntcIiRpZFwiOlwiMzMwXCIsXCJGb250U2l6ZVwiOjEwLFwiRm9udE5hbWVcIjpcIkNhbGlicmlcIixcIklzQm9sZFwiOmZhbHNlLFwiSXNJdGFsaWNcIjpmYWxzZSxcIklzVW5kZXJsaW5lZFwiOmZhbHNlfSxcIkZvcmVncm91bmRcIjp7XCIkaWRcIjpcIjMzMVwiLFwiQ29sb3JcIjp7XCIkaWRcIjpcIjMzMlwiLFwiQVwiOjI1NSxcIlJcIjoxNCxcIkdcIjo0MCxcIkJcIjo2NX19LFwiSG9yaXpvbnRhbEFsaWdubWVudFwiOjAsXCJJc1Zpc2libGVcIjp0cnVlfSxcIkRhdGVGb3JtYXRcIjp7XCIkaWRcIjpcIjMzM1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zMzRcIixcIkZvcm1hdFwiOjAsXCJJc1Zpc2libGVcIjpmYWxzZSxcIkxhc3RLbm93blZpc2liaWxpdHlTdGF0ZVwiOmZhbHNlfX0sXCJEZWZhdWx0U3dpbWxhbmVUYXNrU3R5bGVcIjp7XCIkaWRcIjpcIjMzNVwiLFwiU2hhcGVcIjoxLFwiU2hhcGVUaGlja25lc3NcIjowLFwiRHVyYXRpb25Gb3JtYXRcIjowLFwiUGVyY2VudGFnZUNvbXBsZXRlVGV4dFN0eWxlXCI6e1wiJGlkXCI6XCIzMzZcIixcIkZvbnRTZXR0aW5nc1wiOntcIiRpZFwiOlwiMzM3XCIsXCJGb250U2l6ZVwiOjEwLFwiRm9udE5hbWVcIjpcIkNhbGlicmlcIixcIklzQm9sZFwiOmZhbHNlLFwiSXNJdGFsaWNcIjpmYWxzZSxcIklzVW5kZXJsaW5lZFwiOmZhbHNlfSxcIkZvcmVncm91bmRcIjp7XCIkaWRcIjpcIjMzOFwiLFwiQ29sb3JcIjp7XCIkaWRcIjpcIjMzOVwiLFwiQVwiOjI1NSxcIlJcIjoyMzIsXCJHXCI6MjMyLFwiQlwiOjIzMn19LFwiSG9yaXpvbnRhbEFsaWdubWVudFwiOjEsXCJJc1Zpc2libGVcIjp0cnVlfSxcIlBlcmNlbnRhZ2VDb21wbGV0ZUhpZ2hsaWdodFN0eWxlXCI6e1wiJGlkXCI6XCIzNDBcIixcIkJhY2tncm91bmRcIjp7XCIkaWRcIjpcIjM0MVwiLFwiQ29sb3JcIjp7XCIkaWRcIjpcIjM0MlwiLFwiQVwiOjg5LFwiUlwiOjAsXCJHXCI6MCxcIkJcIjowfX19LFwiRHVyYXRpb25TdHlsZVwiOntcIiRpZFwiOlwiMzQzXCIsXCJGb250U2V0dGluZ3NcIjp7XCIkaWRcIjpcIjM0NFwiLFwiRm9udFNpemVcIjoxMCxcIkZvbnROYW1lXCI6XCJDYWxpYnJpXCIsXCJJc0JvbGRcIjpmYWxzZSxcIklzSXRhbGljXCI6ZmFsc2UsXCJJc1VuZGVybGluZWRcIjpmYWxzZX0sXCJGb3JlZ3JvdW5kXCI6e1wiJGlkXCI6XCIzNDVcIixcIkNvbG9yXCI6e1wiJGlkXCI6XCIzNDZcIixcIkFcIjoyNTUsXCJSXCI6MjM3LFwiR1wiOjEyNSxcIkJcIjo0OX19LFwiSG9yaXpvbnRhbEFsaWdubWVudFwiOjAsXCJJc1Zpc2libGVcIjpmYWxzZX0sXCJNYXJnaW5cIjp7XCIkaWRcIjpcIjM0N1wiLFwiVG9wXCI6MC4wLFwiTGVmdFwiOjAuMCxcIlJpZ2h0XCI6MC4wLFwiQm90dG9tXCI6MC4wfSxcIlN0YXJ0RGF0ZVBvc2l0aW9uXCI6MyxcIkVuZERhdGVQb3NpdGlvblwiOjMsXCJUaXRsZVBvc2l0aW9uXCI6NCxcIkR1cmF0aW9uUG9zaXRpb25cIjowLFwiUGVyY2VudGFnZUNvbXBsZXRlZFBvc2l0aW9uXCI6MixcIlNwYWNpbmdcIjozLFwiQmFzZWxpbmVTdHlsZVwiOntcIiRpZFwiOlwiMzQ4XCIsXCJCYXNlbGluZVNoYXBlU3R5bGVcIjp7XCIkaWRcIjpcIjM0OVwiLFwiTWFyZ2luXCI6e1wiJGlkXCI6XCIzNTBcIixcIlRvcFwiOjAuMCxcIkxlZnRcIjowLjAsXCJSaWdodFwiOjAuMCxcIkJvdHRvbVwiOjAuMH0sXCJQYWRkaW5nXCI6e1wiJGlkXCI6XCIzNTFcIixcIlRvcFwiOjAuMCxcIkxlZnRcIjowLjAsXCJSaWdodFwiOjAuMCxcIkJvdHRvbVwiOjAuMH0sXCJCYWNrZ3JvdW5kXCI6e1wiJGlkXCI6XCIzNTJcIixcIkNvbG9yXCI6e1wiJGlkXCI6XCIzNTNcIixcIkFcIjoxNTMsXCJSXCI6MCxcIkdcIjowLFwiQlwiOjB9fSxcIklzVmlzaWJsZVwiOmZhbHNlLFwiV2lkdGhcIjowLjAsXCJIZWlnaHRcIjowLjAsXCJCb3JkZXJTdHlsZVwiOntcIiRpZFwiOlwiMzU0XCIsXCJMaW5lU3R5bGVcIjp7XCIkaWRcIjpcIjM1NVwiLFwiTGluZUNvbG9yXCI6e1wiJGlkXCI6XCIzNTZcIixcIkNvbG9yXCI6e1wiJGlkXCI6XCIzNTdcIixcIkFcIjoyNTUsXCJSXCI6MjU1LFwiR1wiOjAsXCJCXCI6MH19LFwiTGluZVdlaWdodFwiOjIuMCxcIkxpbmVUeXBlXCI6MH0sXCJJc1Zpc2libGVcIjpmYWxzZX19fSxcIlNoYXBlU3R5bGVcIjp7XCIkaWRcIjpcIjM1OFwiLFwiTWFyZ2luXCI6e1wiJGlkXCI6XCIzNTlcIixcIlRvcFwiOjAuMCxcIkxlZnRcIjo0LjAsXCJSaWdodFwiOjQuMCxcIkJvdHRvbVwiOjAuMH0sXCJQYWRkaW5nXCI6e1wiJGlkXCI6XCIzNjBcIixcIlRvcFwiOjAuMCxcIkxlZnRcIjowLjAsXCJSaWdodFwiOjAuMCxcIkJvdHRvbVwiOjAuMH0sXCJCYWNrZ3JvdW5kXCI6e1wiJGlkXCI6XCIzNjFcIixcIkNvbG9yXCI6e1wiJGlkXCI6XCIzNjJcIixcIkFcIjoyNTUsXCJSXCI6MjMzLFwiR1wiOjExMyxcIkJcIjo1MH19LFwiSXNWaXNpYmxlXCI6dHJ1ZSxcIldpZHRoXCI6MC4wLFwiSGVpZ2h0XCI6MTAuMCxcIkJvcmRlclN0eWxlXCI6e1wiJGlkXCI6XCIzNjNcIixcIkxpbmVTdHlsZVwiOntcIiRpZFwiOlwiMzY0XCIsXCJMaW5lQ29sb3JcIjp7XCIkaWRcIjpcIjM2NVwiLFwiQ29sb3JcIjp7XCIkaWRcIjpcIjM2NlwiLFwiQVwiOjI1NSxcIlJcIjoyMzQsXCJHXCI6MjIsXCJCXCI6MzB9fSxcIkxpbmVXZWlnaHRcIjoyLjAsXCJMaW5lVHlwZVwiOjB9LFwiSXNWaXNpYmxlXCI6ZmFsc2V9fSxcIlRpdGxlU3R5bGVcIjp7XCIkaWRcIjpcIjM2N1wiLFwiRm9udFNldHRpbmdzXCI6e1wiJGlkXCI6XCIzNjhcIixcIkZvbnRTaXplXCI6MTEsXCJGb250TmFtZVwiOlwiQ2FsaWJyaVwiLFwiSXNCb2xkXCI6ZmFsc2UsXCJJc0l0YWxpY1wiOmZhbHNlLFwiSXNVbmRlcmxpbmVkXCI6ZmFsc2V9LFwiRm9yZWdyb3VuZFwiOntcIiRpZFwiOlwiMzY5XCIsXCJDb2xvclwiOntcIiRpZFwiOlwiMzcwXCIsXCJBXCI6MjU1LFwiUlwiOjAsXCJHXCI6MCxcIkJcIjowfX0sXCJIb3Jpem9udGFsQWxpZ25tZW50XCI6MCxcIklzVmlzaWJsZVwiOnRydWV9LFwiRGF0ZVN0eWxlXCI6e1wiJGlkXCI6XCIzNzFcIixcIkZvbnRTZXR0aW5nc1wiOntcIiRpZFwiOlwiMzcyXCIsXCJGb250U2l6ZVwiOjEwLFwiRm9udE5hbWVcIjpcIkNhbGlicmlcIixcIklzQm9sZFwiOmZhbHNlLFwiSXNJdGFsaWNcIjpmYWxzZSxcIklzVW5kZXJsaW5lZFwiOmZhbHNlfSxcIkZvcmVncm91bmRcIjp7XCIkaWRcIjpcIjM3M1wiLFwiQ29sb3JcIjp7XCIkaWRcIjpcIjM3NFwiLFwiQVwiOjI1NSxcIlJcIjoxNCxcIkdcIjo0MCxcIkJcIjo2NX19LFwiSG9yaXpvbnRhbEFsaWdubWVudFwiOjIsXCJJc1Zpc2libGVcIjp0cnVlfSxcIkRhdGVGb3JtYXRcIjp7XCIkaWRcIjpcIjM3NV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zNzZcIixcIkZvcm1hdFwiOjAsXCJJc1Zpc2libGVcIjpmYWxzZSxcIkxhc3RLbm93blZpc2liaWxpdHlTdGF0ZVwiOmZhbHNlfX0sXCJEZWZhdWx0U3dpbWxhbmVNb3RTdHlsZVwiOntcIiRpZFwiOlwiMzc3XCIsXCJTaGFwZVwiOjEsXCJTaGFwZVNpemVcIjowLFwiRGV0YWlsc1NwYWNpbmdcIjowLjAsXCJQYWRkaW5nXCI6e1wiJGlkXCI6XCIzNzhcIixcIlRvcFwiOjUuMCxcIkxlZnRcIjozLjAsXCJSaWdodFwiOjAuMCxcIkJvdHRvbVwiOjIuMH0sXCJQb3NpdGlvbk9uVGFza1wiOjEsXCJTaGFwZVN0eWxlXCI6e1wiJGlkXCI6XCIzNzlcIixcIk1hcmdpblwiOntcIiRpZFwiOlwiMzgwXCIsXCJUb3BcIjowLjAsXCJMZWZ0XCI6MC4wLFwiUmlnaHRcIjowLjAsXCJCb3R0b21cIjowLjB9LFwiUGFkZGluZ1wiOntcIiRpZFwiOlwiMzgxXCIsXCJUb3BcIjowLjAsXCJMZWZ0XCI6MC4wLFwiUmlnaHRcIjowLjAsXCJCb3R0b21cIjowLjB9LFwiQmFja2dyb3VuZFwiOntcIiRpZFwiOlwiMzgyXCIsXCJDb2xvclwiOntcIiRpZFwiOlwiMzgzXCIsXCJBXCI6MjU1LFwiUlwiOjEyOCxcIkdcIjo1MyxcIkJcIjoxNH19LFwiSXNWaXNpYmxlXCI6dHJ1ZSxcIldpZHRoXCI6MTIuMCxcIkhlaWdodFwiOjE0LjAsXCJCb3JkZXJTdHlsZVwiOntcIiRpZFwiOlwiMzg0XCIsXCJMaW5lU3R5bGVcIjp7XCIkaWRcIjpcIjM4NVwiLFwiTGluZUNvbG9yXCI6e1wiJGlkXCI6XCIzODZcIixcIkNvbG9yXCI6e1wiJGlkXCI6XCIzODdcIixcIkFcIjoyNTUsXCJSXCI6MjU1LFwiR1wiOjI1NSxcIkJcIjoyNTV9fSxcIkxpbmVXZWlnaHRcIjowLjAsXCJMaW5lVHlwZVwiOjB9LFwiSXNWaXNpYmxlXCI6ZmFsc2V9fSxcIlRpdGxlU3R5bGVcIjp7XCIkaWRcIjpcIjM4OFwiLFwiRm9udFNldHRpbmdzXCI6e1wiJGlkXCI6XCIzODlcIixcIkZvbnRTaXplXCI6MTEsXCJGb250TmFtZVwiOlwiQ2FsaWJyaVwiLFwiSXNCb2xkXCI6ZmFsc2UsXCJJc0l0YWxpY1wiOmZhbHNlLFwiSXNVbmRlcmxpbmVkXCI6ZmFsc2V9LFwiRm9yZWdyb3VuZFwiOntcIiRpZFwiOlwiMzkwXCIsXCJDb2xvclwiOntcIiRpZFwiOlwiMzkxXCIsXCJBXCI6MjU1LFwiUlwiOjAsXCJHXCI6MCxcIkJcIjowfX0sXCJIb3Jpem9udGFsQWxpZ25tZW50XCI6MSxcIklzVmlzaWJsZVwiOnRydWV9LFwiRGF0ZVN0eWxlXCI6e1wiJGlkXCI6XCIzOTJcIixcIkZvbnRTZXR0aW5nc1wiOntcIiRpZFwiOlwiMzkzXCIsXCJGb250U2l6ZVwiOjEwLFwiRm9udE5hbWVcIjpcIkNhbGlicmlcIixcIklzQm9sZFwiOmZhbHNlLFwiSXNJdGFsaWNcIjpmYWxzZSxcIklzVW5kZXJsaW5lZFwiOmZhbHNlfSxcIkZvcmVncm91bmRcIjp7XCIkaWRcIjpcIjM5NFwiLFwiQ29sb3JcIjp7XCIkaWRcIjpcIjM5NVwiLFwiQVwiOjI1NSxcIlJcIjoxNCxcIkdcIjo0MCxcIkJcIjo2NX19LFwiSG9yaXpvbnRhbEFsaWdubWVudFwiOjEsXCJJc1Zpc2libGVcIjp0cnVlfSxcIkRhdGVGb3JtYXRcIjp7XCIkaWRcIjpcIjM5Nl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zOTdcIixcIkZvcm1hdFwiOjAsXCJJc1Zpc2libGVcIjpmYWxzZSxcIkxhc3RLbm93blZpc2liaWxpdHlTdGF0ZVwiOmZhbHNlfX19LHtcIiRpZFwiOlwiMzk4XCIsXCJTdHlsZUlkXCI6XCJiMjRmODA0NS1mNjliLTRhNDMtODI5Zi1hNTY1MDNmZGNkNjlcIixcIk5hbWVcIjpcIlN3aW1sYW5lIFN0eWxlIDNcIixcIkhlYWRlclN0eWxlXCI6e1wiJGlkXCI6XCIzOTlcIixcIlRleHRTdHlsZVwiOntcIiRpZFwiOlwiNDAwXCIsXCJGb250U2V0dGluZ3NcIjp7XCIkaWRcIjpcIjQwMVwiLFwiRm9udFNpemVcIjoxMSxcIkZvbnROYW1lXCI6XCJDYWxpYnJpXCIsXCJJc0JvbGRcIjpmYWxzZSxcIklzSXRhbGljXCI6ZmFsc2UsXCJJc1VuZGVybGluZWRcIjpmYWxzZX0sXCJGb3JlZ3JvdW5kXCI6e1wiJGlkXCI6XCI0MDJcIixcIkNvbG9yXCI6e1wiJGlkXCI6XCI0MDNcIixcIkFcIjoyNTUsXCJSXCI6MjU1LFwiR1wiOjI1NSxcIkJcIjoyNTV9fSxcIkhvcml6b250YWxBbGlnbm1lbnRcIjoxLFwiSXNWaXNpYmxlXCI6dHJ1ZX0sXCJSZWN0YW5nbGVTdHlsZVwiOntcIiRpZFwiOlwiNDA0XCIsXCJNYXJnaW5cIjp7XCIkaWRcIjpcIjQwNVwiLFwiVG9wXCI6MC4wLFwiTGVmdFwiOjAuMCxcIlJpZ2h0XCI6MC4wLFwiQm90dG9tXCI6MC4wfSxcIlBhZGRpbmdcIjp7XCIkaWRcIjpcIjQwNlwiLFwiVG9wXCI6MC4wLFwiTGVmdFwiOjAuMCxcIlJpZ2h0XCI6MC4wLFwiQm90dG9tXCI6MC4wfSxcIkJhY2tncm91bmRcIjp7XCIkaWRcIjpcIjQwN1wiLFwiQ29sb3JcIjp7XCIkaWRcIjpcIjQwOFwiLFwiQVwiOjI1NSxcIlJcIjoyNSxcIkdcIjoxMDcsXCJCXCI6MzZ9fSxcIklzVmlzaWJsZVwiOnRydWUsXCJXaWR0aFwiOjAuMCxcIkhlaWdodFwiOjAuMCxcIkJvcmRlclN0eWxlXCI6e1wiJGlkXCI6XCI0MDlcIixcIkxpbmVTdHlsZVwiOntcIiRpZFwiOlwiNDEwXCIsXCJMaW5lQ29sb3JcIjp7XCIkaWRcIjpcIjQxMVwiLFwiQ29sb3JcIjp7XCIkaWRcIjpcIjQxMlwiLFwiQVwiOjI1NSxcIlJcIjoyNTUsXCJHXCI6MjU1LFwiQlwiOjI1NX19LFwiTGluZVdlaWdodFwiOjAuMCxcIkxpbmVUeXBlXCI6MH0sXCJJc1Zpc2libGVcIjpmYWxzZX19fSxcIkJhY2tncm91bmRTdHlsZVwiOntcIiRpZFwiOlwiNDEzXCIsXCJNYXJnaW5cIjp7XCIkaWRcIjpcIjQxNFwiLFwiVG9wXCI6MC4wLFwiTGVmdFwiOjAuMCxcIlJpZ2h0XCI6MC4wLFwiQm90dG9tXCI6MC4wfSxcIlBhZGRpbmdcIjp7XCIkaWRcIjpcIjQxNVwiLFwiVG9wXCI6MC4wLFwiTGVmdFwiOjAuMCxcIlJpZ2h0XCI6MC4wLFwiQm90dG9tXCI6MC4wfSxcIkJhY2tncm91bmRcIjp7XCIkaWRcIjpcIjQxNlwiLFwiQ29sb3JcIjp7XCIkaWRcIjpcIjQxN1wiLFwiQVwiOjUxLFwiUlwiOjIwMCxcIkdcIjoyMDAsXCJCXCI6MjAwfX0sXCJJc1Zpc2libGVcIjp0cnVlLFwiV2lkdGhcIjowLjAsXCJIZWlnaHRcIjowLjAsXCJCb3JkZXJTdHlsZVwiOntcIiRpZFwiOlwiNDE4XCIsXCJMaW5lU3R5bGVcIjp7XCIkaWRcIjpcIjQxOVwiLFwiTGluZUNvbG9yXCI6e1wiJGlkXCI6XCI0MjBcIixcIkNvbG9yXCI6e1wiJGlkXCI6XCI0MjFcIixcIkFcIjoyNTUsXCJSXCI6MjM0LFwiR1wiOjIyLFwiQlwiOjMwfX0sXCJMaW5lV2VpZ2h0XCI6Mi4wLFwiTGluZVR5cGVcIjowfSxcIklzVmlzaWJsZVwiOmZhbHNlfX0sXCJJc0Fib3ZlVGltZWJhbmRcIjpmYWxzZSxcIlNwYWNpbmdcIjozLFwiRGVmYXVsdFN3aW1sYW5lQWN0aXZpdHlTdHlsZVwiOntcIiRpZFwiOlwiNDIyXCIsXCJIZWFkZXJTdHlsZVwiOntcIiRpZFwiOlwiNDIzXCIsXCJUZXh0U3R5bGVcIjp7XCIkaWRcIjpcIjQyNFwiLFwiRm9udFNldHRpbmdzXCI6e1wiJGlkXCI6XCI0MjVcIixcIkZvbnRTaXplXCI6MTEsXCJGb250TmFtZVwiOlwiQ2FsaWJyaVwiLFwiSXNCb2xkXCI6ZmFsc2UsXCJJc0l0YWxpY1wiOmZhbHNlLFwiSXNVbmRlcmxpbmVkXCI6ZmFsc2V9LFwiRm9yZWdyb3VuZFwiOntcIiRpZFwiOlwiNDI2XCIsXCJDb2xvclwiOntcIiRpZFwiOlwiNDI3XCIsXCJBXCI6MjU1LFwiUlwiOjAsXCJHXCI6MCxcIkJcIjowfX0sXCJIb3Jpem9udGFsQWxpZ25tZW50XCI6MCxcIklzVmlzaWJsZVwiOnRydWV9LFwiUmVjdGFuZ2xlU3R5bGVcIjp7XCIkaWRcIjpcIjQyOFwiLFwiTWFyZ2luXCI6e1wiJGlkXCI6XCI0MjlcIixcIlRvcFwiOjAuMCxcIkxlZnRcIjowLjAsXCJSaWdodFwiOjAuMCxcIkJvdHRvbVwiOjAuMH0sXCJQYWRkaW5nXCI6e1wiJGlkXCI6XCI0MzBcIixcIlRvcFwiOjAuMCxcIkxlZnRcIjowLjAsXCJSaWdodFwiOjAuMCxcIkJvdHRvbVwiOjAuMH0sXCJCYWNrZ3JvdW5kXCI6e1wiJGlkXCI6XCI0MzFcIixcIkNvbG9yXCI6e1wiJGlkXCI6XCI0MzJcIixcIkFcIjo2MyxcIlJcIjoyNSxcIkdcIjoxMDcsXCJCXCI6MzZ9fSxcIklzVmlzaWJsZVwiOnRydWUsXCJXaWR0aFwiOjAuMCxcIkhlaWdodFwiOjAuMCxcIkJvcmRlclN0eWxlXCI6e1wiJGlkXCI6XCI0MzNcIixcIkxpbmVTdHlsZVwiOntcIiRpZFwiOlwiNDM0XCIsXCJMaW5lQ29sb3JcIjp7XCIkaWRcIjpcIjQzNVwiLFwiQ29sb3JcIjp7XCIkaWRcIjpcIjQzNlwiLFwiQVwiOjI1NSxcIlJcIjoyNTUsXCJHXCI6MjU1LFwiQlwiOjI1NX19LFwiTGluZVdlaWdodFwiOjAuMCxcIkxpbmVUeXBlXCI6MH0sXCJJc1Zpc2libGVcIjpmYWxzZX19fSxcIkJhY2tncm91bmRTdHlsZVwiOntcIiRpZFwiOlwiNDM3XCIsXCJNYXJnaW5cIjp7XCIkaWRcIjpcIjQzOFwiLFwiVG9wXCI6MC4wLFwiTGVmdFwiOjAuMCxcIlJpZ2h0XCI6MC4wLFwiQm90dG9tXCI6MC4wfSxcIlBhZGRpbmdcIjp7XCIkaWRcIjpcIjQzOVwiLFwiVG9wXCI6MC4wLFwiTGVmdFwiOjAuMCxcIlJpZ2h0XCI6MC4wLFwiQm90dG9tXCI6MC4wfSxcIkJhY2tncm91bmRcIjp7XCIkaWRcIjpcIjQ0MFwiLFwiQ29sb3JcIjp7XCIkaWRcIjpcIjQ0MVwiLFwiQVwiOjUxLFwiUlwiOjIwMCxcIkdcIjoyMDAsXCJCXCI6MjAwfX0sXCJJc1Zpc2libGVcIjp0cnVlLFwiV2lkdGhcIjowLjAsXCJIZWlnaHRcIjowLjAsXCJCb3JkZXJTdHlsZVwiOntcIiRpZFwiOlwiNDQyXCIsXCJMaW5lU3R5bGVcIjp7XCIkaWRcIjpcIjQ0M1wiLFwiTGluZUNvbG9yXCI6e1wiJGlkXCI6XCI0NDRcIixcIkNvbG9yXCI6e1wiJGlkXCI6XCI0NDVcIixcIkFcIjoyNTUsXCJSXCI6MjM0LFwiR1wiOjIyLFwiQlwiOjMwfX0sXCJMaW5lV2VpZ2h0XCI6Mi4wLFwiTGluZVR5cGVcIjowfSxcIklzVmlzaWJsZVwiOmZhbHNlfX19LFwiRGVmYXVsdFN3aW1sYW5lTWlsZXN0b25lU3R5bGVcIjp7XCIkaWRcIjpcIjQ0NlwiLFwiVGl0bGVQb3NpdGlvblwiOjAsXCJEYXRlUG9zaXRpb25cIjoyLFwiU2hhcGVUeXBlXCI6MSxcIlNoYXBlU2l6ZVwiOjAsXCJTcGFjaW5nXCI6NSxcIlNoYXBlU3R5bGVcIjp7XCIkaWRcIjpcIjQ0N1wiLFwiTWFyZ2luXCI6e1wiJGlkXCI6XCI0NDhcIixcIlRvcFwiOjAuMCxcIkxlZnRcIjowLjAsXCJSaWdodFwiOjAuMCxcIkJvdHRvbVwiOjAuMH0sXCJQYWRkaW5nXCI6e1wiJGlkXCI6XCI0NDlcIixcIlRvcFwiOjAuMCxcIkxlZnRcIjowLjAsXCJSaWdodFwiOjAuMCxcIkJvdHRvbVwiOjAuMH0sXCJCYWNrZ3JvdW5kXCI6e1wiJGlkXCI6XCI0NTBcIixcIkNvbG9yXCI6e1wiJGlkXCI6XCI0NTFcIixcIkFcIjoyNTUsXCJSXCI6MjUsXCJHXCI6MTA3LFwiQlwiOjM2fX0sXCJJc1Zpc2libGVcIjp0cnVlLFwiV2lkdGhcIjoxMi4wLFwiSGVpZ2h0XCI6MTQuMCxcIkJvcmRlclN0eWxlXCI6e1wiJGlkXCI6XCI0NTJcIixcIkxpbmVTdHlsZVwiOntcIiRpZFwiOlwiNDUzXCIsXCJMaW5lQ29sb3JcIjp7XCIkaWRcIjpcIjQ1NFwiLFwiQ29sb3JcIjp7XCIkaWRcIjpcIjQ1NVwiLFwiQVwiOjI1NSxcIlJcIjoyMzQsXCJHXCI6MjIsXCJCXCI6MzB9fSxcIkxpbmVXZWlnaHRcIjoyLjAsXCJMaW5lVHlwZVwiOjB9LFwiSXNWaXNpYmxlXCI6ZmFsc2V9fSxcIlRpdGxlU3R5bGVcIjp7XCIkaWRcIjpcIjQ1NlwiLFwiRm9udFNldHRpbmdzXCI6e1wiJGlkXCI6XCI0NTdcIixcIkZvbnRTaXplXCI6MTEsXCJGb250TmFtZVwiOlwiQ2FsaWJyaVwiLFwiSXNCb2xkXCI6ZmFsc2UsXCJJc0l0YWxpY1wiOmZhbHNlLFwiSXNVbmRlcmxpbmVkXCI6ZmFsc2V9LFwiRm9yZWdyb3VuZFwiOntcIiRpZFwiOlwiNDU4XCIsXCJDb2xvclwiOntcIiRpZFwiOlwiNDU5XCIsXCJBXCI6MjU1LFwiUlwiOjAsXCJHXCI6MCxcIkJcIjowfX0sXCJIb3Jpem9udGFsQWxpZ25tZW50XCI6MixcIklzVmlzaWJsZVwiOnRydWV9LFwiRGF0ZVN0eWxlXCI6e1wiJGlkXCI6XCI0NjBcIixcIkZvbnRTZXR0aW5nc1wiOntcIiRpZFwiOlwiNDYxXCIsXCJGb250U2l6ZVwiOjEwLFwiRm9udE5hbWVcIjpcIkNhbGlicmlcIixcIklzQm9sZFwiOmZhbHNlLFwiSXNJdGFsaWNcIjpmYWxzZSxcIklzVW5kZXJsaW5lZFwiOmZhbHNlfSxcIkZvcmVncm91bmRcIjp7XCIkaWRcIjpcIjQ2MlwiLFwiQ29sb3JcIjp7XCIkaWRcIjpcIjQ2M1wiLFwiQVwiOjI1NSxcIlJcIjoxNCxcIkdcIjo0MCxcIkJcIjo2NX19LFwiSG9yaXpvbnRhbEFsaWdubWVudFwiOjAsXCJJc1Zpc2libGVcIjp0cnVlfSxcIkRhdGVGb3JtYXRcIjp7XCIkaWRcIjpcIjQ2NF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0NjVcIixcIkZvcm1hdFwiOjAsXCJJc1Zpc2libGVcIjpmYWxzZSxcIkxhc3RLbm93blZpc2liaWxpdHlTdGF0ZVwiOmZhbHNlfX0sXCJEZWZhdWx0U3dpbWxhbmVUYXNrU3R5bGVcIjp7XCIkaWRcIjpcIjQ2NlwiLFwiU2hhcGVcIjoxLFwiU2hhcGVUaGlja25lc3NcIjowLFwiRHVyYXRpb25Gb3JtYXRcIjowLFwiUGVyY2VudGFnZUNvbXBsZXRlVGV4dFN0eWxlXCI6e1wiJGlkXCI6XCI0NjdcIixcIkZvbnRTZXR0aW5nc1wiOntcIiRpZFwiOlwiNDY4XCIsXCJGb250U2l6ZVwiOjEwLFwiRm9udE5hbWVcIjpcIkNhbGlicmlcIixcIklzQm9sZFwiOmZhbHNlLFwiSXNJdGFsaWNcIjpmYWxzZSxcIklzVW5kZXJsaW5lZFwiOmZhbHNlfSxcIkZvcmVncm91bmRcIjp7XCIkaWRcIjpcIjQ2OVwiLFwiQ29sb3JcIjp7XCIkaWRcIjpcIjQ3MFwiLFwiQVwiOjI1NSxcIlJcIjoyMzIsXCJHXCI6MjMyLFwiQlwiOjIzMn19LFwiSG9yaXpvbnRhbEFsaWdubWVudFwiOjEsXCJJc1Zpc2libGVcIjp0cnVlfSxcIlBlcmNlbnRhZ2VDb21wbGV0ZUhpZ2hsaWdodFN0eWxlXCI6e1wiJGlkXCI6XCI0NzFcIixcIkJhY2tncm91bmRcIjp7XCIkaWRcIjpcIjQ3MlwiLFwiQ29sb3JcIjp7XCIkaWRcIjpcIjQ3M1wiLFwiQVwiOjg5LFwiUlwiOjAsXCJHXCI6MCxcIkJcIjowfX19LFwiRHVyYXRpb25TdHlsZVwiOntcIiRpZFwiOlwiNDc0XCIsXCJGb250U2V0dGluZ3NcIjp7XCIkaWRcIjpcIjQ3NVwiLFwiRm9udFNpemVcIjoxMCxcIkZvbnROYW1lXCI6XCJDYWxpYnJpXCIsXCJJc0JvbGRcIjpmYWxzZSxcIklzSXRhbGljXCI6ZmFsc2UsXCJJc1VuZGVybGluZWRcIjpmYWxzZX0sXCJGb3JlZ3JvdW5kXCI6e1wiJGlkXCI6XCI0NzZcIixcIkNvbG9yXCI6e1wiJGlkXCI6XCI0NzdcIixcIkFcIjoyNTUsXCJSXCI6MjM3LFwiR1wiOjEyNSxcIkJcIjo0OX19LFwiSG9yaXpvbnRhbEFsaWdubWVudFwiOjAsXCJJc1Zpc2libGVcIjpmYWxzZX0sXCJNYXJnaW5cIjp7XCIkaWRcIjpcIjQ3OFwiLFwiVG9wXCI6MC4wLFwiTGVmdFwiOjAuMCxcIlJpZ2h0XCI6MC4wLFwiQm90dG9tXCI6MC4wfSxcIlN0YXJ0RGF0ZVBvc2l0aW9uXCI6MyxcIkVuZERhdGVQb3NpdGlvblwiOjMsXCJUaXRsZVBvc2l0aW9uXCI6NCxcIkR1cmF0aW9uUG9zaXRpb25cIjowLFwiUGVyY2VudGFnZUNvbXBsZXRlZFBvc2l0aW9uXCI6MixcIlNwYWNpbmdcIjozLFwiQmFzZWxpbmVTdHlsZVwiOntcIiRpZFwiOlwiNDc5XCIsXCJCYXNlbGluZVNoYXBlU3R5bGVcIjp7XCIkaWRcIjpcIjQ4MFwiLFwiTWFyZ2luXCI6e1wiJGlkXCI6XCI0ODFcIixcIlRvcFwiOjAuMCxcIkxlZnRcIjowLjAsXCJSaWdodFwiOjAuMCxcIkJvdHRvbVwiOjAuMH0sXCJQYWRkaW5nXCI6e1wiJGlkXCI6XCI0ODJcIixcIlRvcFwiOjAuMCxcIkxlZnRcIjowLjAsXCJSaWdodFwiOjAuMCxcIkJvdHRvbVwiOjAuMH0sXCJCYWNrZ3JvdW5kXCI6e1wiJGlkXCI6XCI0ODNcIixcIkNvbG9yXCI6e1wiJGlkXCI6XCI0ODRcIixcIkFcIjoxNTMsXCJSXCI6MCxcIkdcIjowLFwiQlwiOjB9fSxcIklzVmlzaWJsZVwiOmZhbHNlLFwiV2lkdGhcIjowLjAsXCJIZWlnaHRcIjowLjAsXCJCb3JkZXJTdHlsZVwiOntcIiRpZFwiOlwiNDg1XCIsXCJMaW5lU3R5bGVcIjp7XCIkaWRcIjpcIjQ4NlwiLFwiTGluZUNvbG9yXCI6e1wiJGlkXCI6XCI0ODdcIixcIkNvbG9yXCI6e1wiJGlkXCI6XCI0ODhcIixcIkFcIjoyNTUsXCJSXCI6MjU1LFwiR1wiOjAsXCJCXCI6MH19LFwiTGluZVdlaWdodFwiOjIuMCxcIkxpbmVUeXBlXCI6MH0sXCJJc1Zpc2libGVcIjpmYWxzZX19fSxcIlNoYXBlU3R5bGVcIjp7XCIkaWRcIjpcIjQ4OVwiLFwiTWFyZ2luXCI6e1wiJGlkXCI6XCI0OTBcIixcIlRvcFwiOjAuMCxcIkxlZnRcIjo0LjAsXCJSaWdodFwiOjQuMCxcIkJvdHRvbVwiOjAuMH0sXCJQYWRkaW5nXCI6e1wiJGlkXCI6XCI0OTFcIixcIlRvcFwiOjAuMCxcIkxlZnRcIjowLjAsXCJSaWdodFwiOjAuMCxcIkJvdHRvbVwiOjAuMH0sXCJCYWNrZ3JvdW5kXCI6e1wiJGlkXCI6XCI0OTJcIixcIkNvbG9yXCI6e1wiJGlkXCI6XCI0OTNcIixcIkFcIjoyNTUsXCJSXCI6MjUsXCJHXCI6MTA3LFwiQlwiOjM2fX0sXCJJc1Zpc2libGVcIjp0cnVlLFwiV2lkdGhcIjowLjAsXCJIZWlnaHRcIjoxMC4wLFwiQm9yZGVyU3R5bGVcIjp7XCIkaWRcIjpcIjQ5NFwiLFwiTGluZVN0eWxlXCI6e1wiJGlkXCI6XCI0OTVcIixcIkxpbmVDb2xvclwiOntcIiRpZFwiOlwiNDk2XCIsXCJDb2xvclwiOntcIiRpZFwiOlwiNDk3XCIsXCJBXCI6MjU1LFwiUlwiOjIzNCxcIkdcIjoyMixcIkJcIjozMH19LFwiTGluZVdlaWdodFwiOjIuMCxcIkxpbmVUeXBlXCI6MH0sXCJJc1Zpc2libGVcIjpmYWxzZX19LFwiVGl0bGVTdHlsZVwiOntcIiRpZFwiOlwiNDk4XCIsXCJGb250U2V0dGluZ3NcIjp7XCIkaWRcIjpcIjQ5OVwiLFwiRm9udFNpemVcIjoxMSxcIkZvbnROYW1lXCI6XCJDYWxpYnJpXCIsXCJJc0JvbGRcIjpmYWxzZSxcIklzSXRhbGljXCI6ZmFsc2UsXCJJc1VuZGVybGluZWRcIjpmYWxzZX0sXCJGb3JlZ3JvdW5kXCI6e1wiJGlkXCI6XCI1MDBcIixcIkNvbG9yXCI6e1wiJGlkXCI6XCI1MDFcIixcIkFcIjoyNTUsXCJSXCI6MCxcIkdcIjowLFwiQlwiOjB9fSxcIkhvcml6b250YWxBbGlnbm1lbnRcIjowLFwiSXNWaXNpYmxlXCI6dHJ1ZX0sXCJEYXRlU3R5bGVcIjp7XCIkaWRcIjpcIjUwMlwiLFwiRm9udFNldHRpbmdzXCI6e1wiJGlkXCI6XCI1MDNcIixcIkZvbnRTaXplXCI6MTAsXCJGb250TmFtZVwiOlwiQ2FsaWJyaVwiLFwiSXNCb2xkXCI6ZmFsc2UsXCJJc0l0YWxpY1wiOmZhbHNlLFwiSXNVbmRlcmxpbmVkXCI6ZmFsc2V9LFwiRm9yZWdyb3VuZFwiOntcIiRpZFwiOlwiNTA0XCIsXCJDb2xvclwiOntcIiRpZFwiOlwiNTA1XCIsXCJBXCI6MjU1LFwiUlwiOjE0LFwiR1wiOjQwLFwiQlwiOjY1fX0sXCJIb3Jpem9udGFsQWxpZ25tZW50XCI6MixcIklzVmlzaWJsZVwiOnRydWV9LFwiRGF0ZUZvcm1hdFwiOntcIiRpZFwiOlwiNTA2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UwN1wiLFwiRm9ybWF0XCI6MCxcIklzVmlzaWJsZVwiOmZhbHNlLFwiTGFzdEtub3duVmlzaWJpbGl0eVN0YXRlXCI6ZmFsc2V9fSxcIkRlZmF1bHRTd2ltbGFuZU1vdFN0eWxlXCI6e1wiJGlkXCI6XCI1MDhcIixcIlNoYXBlXCI6MSxcIlNoYXBlU2l6ZVwiOjAsXCJEZXRhaWxzU3BhY2luZ1wiOjAuMCxcIlBhZGRpbmdcIjp7XCIkaWRcIjpcIjUwOVwiLFwiVG9wXCI6NS4wLFwiTGVmdFwiOjMuMCxcIlJpZ2h0XCI6MC4wLFwiQm90dG9tXCI6Mi4wfSxcIlBvc2l0aW9uT25UYXNrXCI6MSxcIlNoYXBlU3R5bGVcIjp7XCIkaWRcIjpcIjUxMFwiLFwiTWFyZ2luXCI6e1wiJGlkXCI6XCI1MTFcIixcIlRvcFwiOjAuMCxcIkxlZnRcIjowLjAsXCJSaWdodFwiOjAuMCxcIkJvdHRvbVwiOjAuMH0sXCJQYWRkaW5nXCI6e1wiJGlkXCI6XCI1MTJcIixcIlRvcFwiOjAuMCxcIkxlZnRcIjowLjAsXCJSaWdodFwiOjAuMCxcIkJvdHRvbVwiOjAuMH0sXCJCYWNrZ3JvdW5kXCI6e1wiJGlkXCI6XCI1MTNcIixcIkNvbG9yXCI6e1wiJGlkXCI6XCI1MTRcIixcIkFcIjoyNTUsXCJSXCI6MTMsXCJHXCI6NTMsXCJCXCI6MTh9fSxcIklzVmlzaWJsZVwiOnRydWUsXCJXaWR0aFwiOjEyLjAsXCJIZWlnaHRcIjoxNC4wLFwiQm9yZGVyU3R5bGVcIjp7XCIkaWRcIjpcIjUxNVwiLFwiTGluZVN0eWxlXCI6e1wiJGlkXCI6XCI1MTZcIixcIkxpbmVDb2xvclwiOntcIiRpZFwiOlwiNTE3XCIsXCJDb2xvclwiOntcIiRpZFwiOlwiNTE4XCIsXCJBXCI6MjU1LFwiUlwiOjI1NSxcIkdcIjoyNTUsXCJCXCI6MjU1fX0sXCJMaW5lV2VpZ2h0XCI6MC4wLFwiTGluZVR5cGVcIjowfSxcIklzVmlzaWJsZVwiOmZhbHNlfX0sXCJUaXRsZVN0eWxlXCI6e1wiJGlkXCI6XCI1MTlcIixcIkZvbnRTZXR0aW5nc1wiOntcIiRpZFwiOlwiNTIwXCIsXCJGb250U2l6ZVwiOjExLFwiRm9udE5hbWVcIjpcIkNhbGlicmlcIixcIklzQm9sZFwiOmZhbHNlLFwiSXNJdGFsaWNcIjpmYWxzZSxcIklzVW5kZXJsaW5lZFwiOmZhbHNlfSxcIkZvcmVncm91bmRcIjp7XCIkaWRcIjpcIjUyMVwiLFwiQ29sb3JcIjp7XCIkaWRcIjpcIjUyMlwiLFwiQVwiOjI1NSxcIlJcIjowLFwiR1wiOjAsXCJCXCI6MH19LFwiSG9yaXpvbnRhbEFsaWdubWVudFwiOjEsXCJJc1Zpc2libGVcIjp0cnVlfSxcIkRhdGVTdHlsZVwiOntcIiRpZFwiOlwiNTIzXCIsXCJGb250U2V0dGluZ3NcIjp7XCIkaWRcIjpcIjUyNFwiLFwiRm9udFNpemVcIjoxMCxcIkZvbnROYW1lXCI6XCJDYWxpYnJpXCIsXCJJc0JvbGRcIjpmYWxzZSxcIklzSXRhbGljXCI6ZmFsc2UsXCJJc1VuZGVybGluZWRcIjpmYWxzZX0sXCJGb3JlZ3JvdW5kXCI6e1wiJGlkXCI6XCI1MjVcIixcIkNvbG9yXCI6e1wiJGlkXCI6XCI1MjZcIixcIkFcIjoyNTUsXCJSXCI6MTQsXCJHXCI6NDAsXCJCXCI6NjV9fSxcIkhvcml6b250YWxBbGlnbm1lbnRcIjoxLFwiSXNWaXNpYmxlXCI6dHJ1ZX0sXCJEYXRlRm9ybWF0XCI6e1wiJGlkXCI6XCI1Mjd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NTI4XCIsXCJGb3JtYXRcIjowLFwiSXNWaXNpYmxlXCI6ZmFsc2UsXCJMYXN0S25vd25WaXNpYmlsaXR5U3RhdGVcIjpmYWxzZX19fSx7XCIkaWRcIjpcIjUyOVwiLFwiU3R5bGVJZFwiOlwiMDcwMmRlYTgtYzExNC00ZDcxLWJlNDAtY2QzMDYyYzQ2OTcwXCIsXCJOYW1lXCI6XCJTd2ltbGFuZSBTdHlsZSA0XCIsXCJIZWFkZXJTdHlsZVwiOntcIiRpZFwiOlwiNTMwXCIsXCJUZXh0U3R5bGVcIjp7XCIkaWRcIjpcIjUzMVwiLFwiRm9udFNldHRpbmdzXCI6e1wiJGlkXCI6XCI1MzJcIixcIkZvbnRTaXplXCI6MTEsXCJGb250TmFtZVwiOlwiQ2FsaWJyaVwiLFwiSXNCb2xkXCI6ZmFsc2UsXCJJc0l0YWxpY1wiOmZhbHNlLFwiSXNVbmRlcmxpbmVkXCI6ZmFsc2V9LFwiRm9yZWdyb3VuZFwiOntcIiRpZFwiOlwiNTMzXCIsXCJDb2xvclwiOntcIiRpZFwiOlwiNTM0XCIsXCJBXCI6MjU1LFwiUlwiOjI1NSxcIkdcIjoyNTUsXCJCXCI6MjU1fX0sXCJIb3Jpem9udGFsQWxpZ25tZW50XCI6MCxcIklzVmlzaWJsZVwiOnRydWV9LFwiUmVjdGFuZ2xlU3R5bGVcIjp7XCIkaWRcIjpcIjUzNVwiLFwiTWFyZ2luXCI6e1wiJGlkXCI6XCI1MzZcIixcIlRvcFwiOjAuMCxcIkxlZnRcIjowLjAsXCJSaWdodFwiOjAuMCxcIkJvdHRvbVwiOjAuMH0sXCJQYWRkaW5nXCI6e1wiJGlkXCI6XCI1MzdcIixcIlRvcFwiOjAuMCxcIkxlZnRcIjowLjAsXCJSaWdodFwiOjAuMCxcIkJvdHRvbVwiOjAuMH0sXCJCYWNrZ3JvdW5kXCI6e1wiJGlkXCI6XCI1MzhcIixcIkNvbG9yXCI6e1wiJGlkXCI6XCI1MzlcIixcIkFcIjoyNTUsXCJSXCI6MTUsXCJHXCI6MTU4LFwiQlwiOjIxM319LFwiSXNWaXNpYmxlXCI6dHJ1ZSxcIldpZHRoXCI6MC4wLFwiSGVpZ2h0XCI6MC4wLFwiQm9yZGVyU3R5bGVcIjp7XCIkaWRcIjpcIjU0MFwiLFwiTGluZVN0eWxlXCI6e1wiJGlkXCI6XCI1NDFcIixcIkxpbmVDb2xvclwiOntcIiRpZFwiOlwiNTQyXCIsXCJDb2xvclwiOntcIiRpZFwiOlwiNTQzXCIsXCJBXCI6MjU1LFwiUlwiOjI1NSxcIkdcIjoyNTUsXCJCXCI6MjU1fX0sXCJMaW5lV2VpZ2h0XCI6MC4wLFwiTGluZVR5cGVcIjowfSxcIklzVmlzaWJsZVwiOmZhbHNlfX19LFwiQmFja2dyb3VuZFN0eWxlXCI6e1wiJGlkXCI6XCI1NDRcIixcIk1hcmdpblwiOntcIiRpZFwiOlwiNTQ1XCIsXCJUb3BcIjowLjAsXCJMZWZ0XCI6MC4wLFwiUmlnaHRcIjowLjAsXCJCb3R0b21cIjowLjB9LFwiUGFkZGluZ1wiOntcIiRpZFwiOlwiNTQ2XCIsXCJUb3BcIjowLjAsXCJMZWZ0XCI6MC4wLFwiUmlnaHRcIjowLjAsXCJCb3R0b21cIjowLjB9LFwiQmFja2dyb3VuZFwiOntcIiRpZFwiOlwiNTQ3XCIsXCJDb2xvclwiOntcIiRpZFwiOlwiNTQ4XCIsXCJBXCI6NTEsXCJSXCI6MjAwLFwiR1wiOjIwMCxcIkJcIjoyMDB9fSxcIklzVmlzaWJsZVwiOnRydWUsXCJXaWR0aFwiOjAuMCxcIkhlaWdodFwiOjAuMCxcIkJvcmRlclN0eWxlXCI6e1wiJGlkXCI6XCI1NDlcIixcIkxpbmVTdHlsZVwiOntcIiRpZFwiOlwiNTUwXCIsXCJMaW5lQ29sb3JcIjp7XCIkaWRcIjpcIjU1MVwiLFwiQ29sb3JcIjp7XCIkaWRcIjpcIjU1MlwiLFwiQVwiOjI1NSxcIlJcIjoyMzQsXCJHXCI6MjIsXCJCXCI6MzB9fSxcIkxpbmVXZWlnaHRcIjoyLjAsXCJMaW5lVHlwZVwiOjB9LFwiSXNWaXNpYmxlXCI6ZmFsc2V9fSxcIklzQWJvdmVUaW1lYmFuZFwiOmZhbHNlLFwiU3BhY2luZ1wiOjMsXCJEZWZhdWx0U3dpbWxhbmVBY3Rpdml0eVN0eWxlXCI6e1wiJGlkXCI6XCI1NTNcIixcIkhlYWRlclN0eWxlXCI6e1wiJGlkXCI6XCI1NTRcIixcIlRleHRTdHlsZVwiOntcIiRpZFwiOlwiNTU1XCIsXCJGb250U2V0dGluZ3NcIjp7XCIkaWRcIjpcIjU1NlwiLFwiRm9udFNpemVcIjoxMSxcIkZvbnROYW1lXCI6XCJDYWxpYnJpXCIsXCJJc0JvbGRcIjpmYWxzZSxcIklzSXRhbGljXCI6ZmFsc2UsXCJJc1VuZGVybGluZWRcIjpmYWxzZX0sXCJGb3JlZ3JvdW5kXCI6e1wiJGlkXCI6XCI1NTdcIixcIkNvbG9yXCI6e1wiJGlkXCI6XCI1NThcIixcIkFcIjoyNTUsXCJSXCI6MCxcIkdcIjowLFwiQlwiOjB9fSxcIkhvcml6b250YWxBbGlnbm1lbnRcIjowLFwiSXNWaXNpYmxlXCI6dHJ1ZX0sXCJSZWN0YW5nbGVTdHlsZVwiOntcIiRpZFwiOlwiNTU5XCIsXCJNYXJnaW5cIjp7XCIkaWRcIjpcIjU2MFwiLFwiVG9wXCI6MC4wLFwiTGVmdFwiOjAuMCxcIlJpZ2h0XCI6MC4wLFwiQm90dG9tXCI6MC4wfSxcIlBhZGRpbmdcIjp7XCIkaWRcIjpcIjU2MVwiLFwiVG9wXCI6MC4wLFwiTGVmdFwiOjAuMCxcIlJpZ2h0XCI6MC4wLFwiQm90dG9tXCI6MC4wfSxcIkJhY2tncm91bmRcIjp7XCIkaWRcIjpcIjU2MlwiLFwiQ29sb3JcIjp7XCIkaWRcIjpcIjU2M1wiLFwiQVwiOjEyNyxcIlJcIjoxNSxcIkdcIjoxNTgsXCJCXCI6MjEzfX0sXCJJc1Zpc2libGVcIjp0cnVlLFwiV2lkdGhcIjowLjAsXCJIZWlnaHRcIjowLjAsXCJCb3JkZXJTdHlsZVwiOntcIiRpZFwiOlwiNTY0XCIsXCJMaW5lU3R5bGVcIjp7XCIkaWRcIjpcIjU2NVwiLFwiTGluZUNvbG9yXCI6e1wiJGlkXCI6XCI1NjZcIixcIkNvbG9yXCI6e1wiJGlkXCI6XCI1NjdcIixcIkFcIjoyNTUsXCJSXCI6MjU1LFwiR1wiOjAsXCJCXCI6MH19LFwiTGluZVdlaWdodFwiOjAuMCxcIkxpbmVUeXBlXCI6MH0sXCJJc1Zpc2libGVcIjpmYWxzZX19fSxcIkJhY2tncm91bmRTdHlsZVwiOntcIiRpZFwiOlwiNTY4XCIsXCJNYXJnaW5cIjp7XCIkaWRcIjpcIjU2OVwiLFwiVG9wXCI6MC4wLFwiTGVmdFwiOjAuMCxcIlJpZ2h0XCI6MC4wLFwiQm90dG9tXCI6MC4wfSxcIlBhZGRpbmdcIjp7XCIkaWRcIjpcIjU3MFwiLFwiVG9wXCI6MC4wLFwiTGVmdFwiOjAuMCxcIlJpZ2h0XCI6MC4wLFwiQm90dG9tXCI6MC4wfSxcIkJhY2tncm91bmRcIjp7XCIkaWRcIjpcIjU3MVwiLFwiQ29sb3JcIjp7XCIkaWRcIjpcIjU3MlwiLFwiQVwiOjUxLFwiUlwiOjIwMCxcIkdcIjoyMDAsXCJCXCI6MjAwfX0sXCJJc1Zpc2libGVcIjp0cnVlLFwiV2lkdGhcIjowLjAsXCJIZWlnaHRcIjowLjAsXCJCb3JkZXJTdHlsZVwiOntcIiRpZFwiOlwiNTczXCIsXCJMaW5lU3R5bGVcIjp7XCIkaWRcIjpcIjU3NFwiLFwiTGluZUNvbG9yXCI6e1wiJGlkXCI6XCI1NzVcIixcIkNvbG9yXCI6e1wiJGlkXCI6XCI1NzZcIixcIkFcIjoyNTUsXCJSXCI6MjM0LFwiR1wiOjIyLFwiQlwiOjMwfX0sXCJMaW5lV2VpZ2h0XCI6Mi4wLFwiTGluZVR5cGVcIjowfSxcIklzVmlzaWJsZVwiOmZhbHNlfX19LFwiRGVmYXVsdFN3aW1sYW5lTWlsZXN0b25lU3R5bGVcIjp7XCIkaWRcIjpcIjU3N1wiLFwiVGl0bGVQb3NpdGlvblwiOjAsXCJEYXRlUG9zaXRpb25cIjoyLFwiU2hhcGVUeXBlXCI6MSxcIlNoYXBlU2l6ZVwiOjAsXCJTcGFjaW5nXCI6NSxcIlNoYXBlU3R5bGVcIjp7XCIkaWRcIjpcIjU3OFwiLFwiTWFyZ2luXCI6e1wiJGlkXCI6XCI1NzlcIixcIlRvcFwiOjAuMCxcIkxlZnRcIjowLjAsXCJSaWdodFwiOjAuMCxcIkJvdHRvbVwiOjAuMH0sXCJQYWRkaW5nXCI6e1wiJGlkXCI6XCI1ODBcIixcIlRvcFwiOjAuMCxcIkxlZnRcIjowLjAsXCJSaWdodFwiOjAuMCxcIkJvdHRvbVwiOjAuMH0sXCJCYWNrZ3JvdW5kXCI6e1wiJGlkXCI6XCI1ODFcIixcIkNvbG9yXCI6e1wiJGlkXCI6XCI1ODJcIixcIkFcIjoyNTUsXCJSXCI6MTUsXCJHXCI6MTU4LFwiQlwiOjIxM319LFwiSXNWaXNpYmxlXCI6dHJ1ZSxcIldpZHRoXCI6MTIuMCxcIkhlaWdodFwiOjE0LjAsXCJCb3JkZXJTdHlsZVwiOntcIiRpZFwiOlwiNTgzXCIsXCJMaW5lU3R5bGVcIjp7XCIkaWRcIjpcIjU4NFwiLFwiTGluZUNvbG9yXCI6e1wiJGlkXCI6XCI1ODVcIixcIkNvbG9yXCI6e1wiJGlkXCI6XCI1ODZcIixcIkFcIjoyNTUsXCJSXCI6MjM0LFwiR1wiOjIyLFwiQlwiOjMwfX0sXCJMaW5lV2VpZ2h0XCI6Mi4wLFwiTGluZVR5cGVcIjowfSxcIklzVmlzaWJsZVwiOmZhbHNlfX0sXCJUaXRsZVN0eWxlXCI6e1wiJGlkXCI6XCI1ODdcIixcIkZvbnRTZXR0aW5nc1wiOntcIiRpZFwiOlwiNTg4XCIsXCJGb250U2l6ZVwiOjExLFwiRm9udE5hbWVcIjpcIkNhbGlicmlcIixcIklzQm9sZFwiOmZhbHNlLFwiSXNJdGFsaWNcIjpmYWxzZSxcIklzVW5kZXJsaW5lZFwiOmZhbHNlfSxcIkZvcmVncm91bmRcIjp7XCIkaWRcIjpcIjU4OVwiLFwiQ29sb3JcIjp7XCIkaWRcIjpcIjU5MFwiLFwiQVwiOjI1NSxcIlJcIjowLFwiR1wiOjAsXCJCXCI6MH19LFwiSG9yaXpvbnRhbEFsaWdubWVudFwiOjIsXCJJc1Zpc2libGVcIjp0cnVlfSxcIkRhdGVTdHlsZVwiOntcIiRpZFwiOlwiNTkxXCIsXCJGb250U2V0dGluZ3NcIjp7XCIkaWRcIjpcIjU5MlwiLFwiRm9udFNpemVcIjoxMCxcIkZvbnROYW1lXCI6XCJDYWxpYnJpXCIsXCJJc0JvbGRcIjpmYWxzZSxcIklzSXRhbGljXCI6ZmFsc2UsXCJJc1VuZGVybGluZWRcIjpmYWxzZX0sXCJGb3JlZ3JvdW5kXCI6e1wiJGlkXCI6XCI1OTNcIixcIkNvbG9yXCI6e1wiJGlkXCI6XCI1OTRcIixcIkFcIjoyNTUsXCJSXCI6MTQsXCJHXCI6NDAsXCJCXCI6NjV9fSxcIkhvcml6b250YWxBbGlnbm1lbnRcIjowLFwiSXNWaXNpYmxlXCI6dHJ1ZX0sXCJEYXRlRm9ybWF0XCI6e1wiJGlkXCI6XCI1OTV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NTk2XCIsXCJGb3JtYXRcIjowLFwiSXNWaXNpYmxlXCI6ZmFsc2UsXCJMYXN0S25vd25WaXNpYmlsaXR5U3RhdGVcIjpmYWxzZX19LFwiRGVmYXVsdFN3aW1sYW5lVGFza1N0eWxlXCI6e1wiJGlkXCI6XCI1OTdcIixcIlNoYXBlXCI6MSxcIlNoYXBlVGhpY2tuZXNzXCI6MCxcIkR1cmF0aW9uRm9ybWF0XCI6MCxcIlBlcmNlbnRhZ2VDb21wbGV0ZVRleHRTdHlsZVwiOntcIiRpZFwiOlwiNTk4XCIsXCJGb250U2V0dGluZ3NcIjp7XCIkaWRcIjpcIjU5OVwiLFwiRm9udFNpemVcIjoxMCxcIkZvbnROYW1lXCI6XCJDYWxpYnJpXCIsXCJJc0JvbGRcIjpmYWxzZSxcIklzSXRhbGljXCI6ZmFsc2UsXCJJc1VuZGVybGluZWRcIjpmYWxzZX0sXCJGb3JlZ3JvdW5kXCI6e1wiJGlkXCI6XCI2MDBcIixcIkNvbG9yXCI6e1wiJGlkXCI6XCI2MDFcIixcIkFcIjoyNTUsXCJSXCI6MjMyLFwiR1wiOjIzMixcIkJcIjoyMzJ9fSxcIkhvcml6b250YWxBbGlnbm1lbnRcIjoxLFwiSXNWaXNpYmxlXCI6dHJ1ZX0sXCJQZXJjZW50YWdlQ29tcGxldGVIaWdobGlnaHRTdHlsZVwiOntcIiRpZFwiOlwiNjAyXCIsXCJCYWNrZ3JvdW5kXCI6e1wiJGlkXCI6XCI2MDNcIixcIkNvbG9yXCI6e1wiJGlkXCI6XCI2MDRcIixcIkFcIjo4OSxcIlJcIjowLFwiR1wiOjAsXCJCXCI6MH19fSxcIkR1cmF0aW9uU3R5bGVcIjp7XCIkaWRcIjpcIjYwNVwiLFwiRm9udFNldHRpbmdzXCI6e1wiJGlkXCI6XCI2MDZcIixcIkZvbnRTaXplXCI6MTAsXCJGb250TmFtZVwiOlwiQ2FsaWJyaVwiLFwiSXNCb2xkXCI6ZmFsc2UsXCJJc0l0YWxpY1wiOmZhbHNlLFwiSXNVbmRlcmxpbmVkXCI6ZmFsc2V9LFwiRm9yZWdyb3VuZFwiOntcIiRpZFwiOlwiNjA3XCIsXCJDb2xvclwiOntcIiRpZFwiOlwiNjA4XCIsXCJBXCI6MjU1LFwiUlwiOjIzNyxcIkdcIjoxMjUsXCJCXCI6NDl9fSxcIkhvcml6b250YWxBbGlnbm1lbnRcIjowLFwiSXNWaXNpYmxlXCI6ZmFsc2V9LFwiTWFyZ2luXCI6e1wiJGlkXCI6XCI2MDlcIixcIlRvcFwiOjAuMCxcIkxlZnRcIjowLjAsXCJSaWdodFwiOjAuMCxcIkJvdHRvbVwiOjAuMH0sXCJTdGFydERhdGVQb3NpdGlvblwiOjMsXCJFbmREYXRlUG9zaXRpb25cIjozLFwiVGl0bGVQb3NpdGlvblwiOjQsXCJEdXJhdGlvblBvc2l0aW9uXCI6MCxcIlBlcmNlbnRhZ2VDb21wbGV0ZWRQb3NpdGlvblwiOjIsXCJTcGFjaW5nXCI6MyxcIkJhc2VsaW5lU3R5bGVcIjp7XCIkaWRcIjpcIjYxMFwiLFwiQmFzZWxpbmVTaGFwZVN0eWxlXCI6e1wiJGlkXCI6XCI2MTFcIixcIk1hcmdpblwiOntcIiRpZFwiOlwiNjEyXCIsXCJUb3BcIjowLjAsXCJMZWZ0XCI6MC4wLFwiUmlnaHRcIjowLjAsXCJCb3R0b21cIjowLjB9LFwiUGFkZGluZ1wiOntcIiRpZFwiOlwiNjEzXCIsXCJUb3BcIjowLjAsXCJMZWZ0XCI6MC4wLFwiUmlnaHRcIjowLjAsXCJCb3R0b21cIjowLjB9LFwiQmFja2dyb3VuZFwiOntcIiRpZFwiOlwiNjE0XCIsXCJDb2xvclwiOntcIiRpZFwiOlwiNjE1XCIsXCJBXCI6MTUzLFwiUlwiOjAsXCJHXCI6MCxcIkJcIjowfX0sXCJJc1Zpc2libGVcIjpmYWxzZSxcIldpZHRoXCI6MC4wLFwiSGVpZ2h0XCI6MC4wLFwiQm9yZGVyU3R5bGVcIjp7XCIkaWRcIjpcIjYxNlwiLFwiTGluZVN0eWxlXCI6e1wiJGlkXCI6XCI2MTdcIixcIkxpbmVDb2xvclwiOntcIiRpZFwiOlwiNjE4XCIsXCJDb2xvclwiOntcIiRpZFwiOlwiNjE5XCIsXCJBXCI6MjU1LFwiUlwiOjI1NSxcIkdcIjowLFwiQlwiOjB9fSxcIkxpbmVXZWlnaHRcIjoyLjAsXCJMaW5lVHlwZVwiOjB9LFwiSXNWaXNpYmxlXCI6ZmFsc2V9fX0sXCJTaGFwZVN0eWxlXCI6e1wiJGlkXCI6XCI2MjBcIixcIk1hcmdpblwiOntcIiRpZFwiOlwiNjIxXCIsXCJUb3BcIjowLjAsXCJMZWZ0XCI6NC4wLFwiUmlnaHRcIjo0LjAsXCJCb3R0b21cIjowLjB9LFwiUGFkZGluZ1wiOntcIiRpZFwiOlwiNjIyXCIsXCJUb3BcIjowLjAsXCJMZWZ0XCI6MC4wLFwiUmlnaHRcIjowLjAsXCJCb3R0b21cIjowLjB9LFwiQmFja2dyb3VuZFwiOntcIiRpZFwiOlwiNjIzXCIsXCJDb2xvclwiOntcIiRpZFwiOlwiNjI0XCIsXCJBXCI6MjU1LFwiUlwiOjE1LFwiR1wiOjE1OCxcIkJcIjoyMTN9fSxcIklzVmlzaWJsZVwiOnRydWUsXCJXaWR0aFwiOjAuMCxcIkhlaWdodFwiOjEwLjAsXCJCb3JkZXJTdHlsZVwiOntcIiRpZFwiOlwiNjI1XCIsXCJMaW5lU3R5bGVcIjp7XCIkaWRcIjpcIjYyNlwiLFwiTGluZUNvbG9yXCI6e1wiJGlkXCI6XCI2MjdcIixcIkNvbG9yXCI6e1wiJGlkXCI6XCI2MjhcIixcIkFcIjoyNTUsXCJSXCI6MjM0LFwiR1wiOjIyLFwiQlwiOjMwfX0sXCJMaW5lV2VpZ2h0XCI6Mi4wLFwiTGluZVR5cGVcIjowfSxcIklzVmlzaWJsZVwiOmZhbHNlfX0sXCJUaXRsZVN0eWxlXCI6e1wiJGlkXCI6XCI2MjlcIixcIkZvbnRTZXR0aW5nc1wiOntcIiRpZFwiOlwiNjMwXCIsXCJGb250U2l6ZVwiOjExLFwiRm9udE5hbWVcIjpcIkNhbGlicmlcIixcIklzQm9sZFwiOmZhbHNlLFwiSXNJdGFsaWNcIjpmYWxzZSxcIklzVW5kZXJsaW5lZFwiOmZhbHNlfSxcIkZvcmVncm91bmRcIjp7XCIkaWRcIjpcIjYzMVwiLFwiQ29sb3JcIjp7XCIkaWRcIjpcIjYzMlwiLFwiQVwiOjI1NSxcIlJcIjowLFwiR1wiOjAsXCJCXCI6MH19LFwiSG9yaXpvbnRhbEFsaWdubWVudFwiOjAsXCJJc1Zpc2libGVcIjp0cnVlfSxcIkRhdGVTdHlsZVwiOntcIiRpZFwiOlwiNjMzXCIsXCJGb250U2V0dGluZ3NcIjp7XCIkaWRcIjpcIjYzNFwiLFwiRm9udFNpemVcIjoxMCxcIkZvbnROYW1lXCI6XCJDYWxpYnJpXCIsXCJJc0JvbGRcIjpmYWxzZSxcIklzSXRhbGljXCI6ZmFsc2UsXCJJc1VuZGVybGluZWRcIjpmYWxzZX0sXCJGb3JlZ3JvdW5kXCI6e1wiJGlkXCI6XCI2MzVcIixcIkNvbG9yXCI6e1wiJGlkXCI6XCI2MzZcIixcIkFcIjoyNTUsXCJSXCI6MTQsXCJHXCI6NDAsXCJCXCI6NjV9fSxcIkhvcml6b250YWxBbGlnbm1lbnRcIjoyLFwiSXNWaXNpYmxlXCI6dHJ1ZX0sXCJEYXRlRm9ybWF0XCI6e1wiJGlkXCI6XCI2Mzd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NjM4XCIsXCJGb3JtYXRcIjowLFwiSXNWaXNpYmxlXCI6ZmFsc2UsXCJMYXN0S25vd25WaXNpYmlsaXR5U3RhdGVcIjpmYWxzZX19LFwiRGVmYXVsdFN3aW1sYW5lTW90U3R5bGVcIjp7XCIkaWRcIjpcIjYzOVwiLFwiU2hhcGVcIjoxLFwiU2hhcGVTaXplXCI6MCxcIkRldGFpbHNTcGFjaW5nXCI6MC4wLFwiUGFkZGluZ1wiOntcIiRpZFwiOlwiNjQwXCIsXCJUb3BcIjo1LjAsXCJMZWZ0XCI6My4wLFwiUmlnaHRcIjowLjAsXCJCb3R0b21cIjoyLjB9LFwiUG9zaXRpb25PblRhc2tcIjoxLFwiU2hhcGVTdHlsZVwiOntcIiRpZFwiOlwiNjQxXCIsXCJNYXJnaW5cIjp7XCIkaWRcIjpcIjY0MlwiLFwiVG9wXCI6MC4wLFwiTGVmdFwiOjAuMCxcIlJpZ2h0XCI6MC4wLFwiQm90dG9tXCI6MC4wfSxcIlBhZGRpbmdcIjp7XCIkaWRcIjpcIjY0M1wiLFwiVG9wXCI6MC4wLFwiTGVmdFwiOjAuMCxcIlJpZ2h0XCI6MC4wLFwiQm90dG9tXCI6MC4wfSxcIkJhY2tncm91bmRcIjp7XCIkaWRcIjpcIjY0NFwiLFwiQ29sb3JcIjp7XCIkaWRcIjpcIjY0NVwiLFwiQVwiOjI1NSxcIlJcIjoxMSxcIkdcIjoxMTgsXCJCXCI6MTU5fX0sXCJJc1Zpc2libGVcIjp0cnVlLFwiV2lkdGhcIjoxMi4wLFwiSGVpZ2h0XCI6MTQuMCxcIkJvcmRlclN0eWxlXCI6e1wiJGlkXCI6XCI2NDZcIixcIkxpbmVTdHlsZVwiOntcIiRpZFwiOlwiNjQ3XCIsXCJMaW5lQ29sb3JcIjp7XCIkaWRcIjpcIjY0OFwiLFwiQ29sb3JcIjp7XCIkaWRcIjpcIjY0OVwiLFwiQVwiOjI1NSxcIlJcIjoyNTUsXCJHXCI6MCxcIkJcIjowfX0sXCJMaW5lV2VpZ2h0XCI6MC4wLFwiTGluZVR5cGVcIjowfSxcIklzVmlzaWJsZVwiOmZhbHNlfX0sXCJUaXRsZVN0eWxlXCI6e1wiJGlkXCI6XCI2NTBcIixcIkZvbnRTZXR0aW5nc1wiOntcIiRpZFwiOlwiNjUxXCIsXCJGb250U2l6ZVwiOjExLFwiRm9udE5hbWVcIjpcIkNhbGlicmlcIixcIklzQm9sZFwiOmZhbHNlLFwiSXNJdGFsaWNcIjpmYWxzZSxcIklzVW5kZXJsaW5lZFwiOmZhbHNlfSxcIkZvcmVncm91bmRcIjp7XCIkaWRcIjpcIjY1MlwiLFwiQ29sb3JcIjp7XCIkaWRcIjpcIjY1M1wiLFwiQVwiOjI1NSxcIlJcIjowLFwiR1wiOjAsXCJCXCI6MH19LFwiSG9yaXpvbnRhbEFsaWdubWVudFwiOjEsXCJJc1Zpc2libGVcIjp0cnVlfSxcIkRhdGVTdHlsZVwiOntcIiRpZFwiOlwiNjU0XCIsXCJGb250U2V0dGluZ3NcIjp7XCIkaWRcIjpcIjY1NVwiLFwiRm9udFNpemVcIjoxMCxcIkZvbnROYW1lXCI6XCJDYWxpYnJpXCIsXCJJc0JvbGRcIjpmYWxzZSxcIklzSXRhbGljXCI6ZmFsc2UsXCJJc1VuZGVybGluZWRcIjpmYWxzZX0sXCJGb3JlZ3JvdW5kXCI6e1wiJGlkXCI6XCI2NTZcIixcIkNvbG9yXCI6e1wiJGlkXCI6XCI2NTdcIixcIkFcIjoyNTUsXCJSXCI6MTQsXCJHXCI6NDAsXCJCXCI6NjV9fSxcIkhvcml6b250YWxBbGlnbm1lbnRcIjoxLFwiSXNWaXNpYmxlXCI6dHJ1ZX0sXCJEYXRlRm9ybWF0XCI6e1wiJGlkXCI6XCI2NTh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NjU5XCIsXCJGb3JtYXRcIjowLFwiSXNWaXNpYmxlXCI6ZmFsc2UsXCJMYXN0S25vd25WaXNpYmlsaXR5U3RhdGVcIjpmYWxzZX19fV0sXCJHcmlkbGluZVBhbmVsU3R5bGVcIjp7XCIkaWRcIjpcIjY2MFwiLFwiR3JpZGxpbmVTdHlsZVwiOntcIiRpZFwiOlwiNjYxXCIsXCJMaW5lQ29sb3JcIjp7XCIkaWRcIjpcIjY2MlwiLFwiQ29sb3JcIjp7XCIkaWRcIjpcIjY2M1wiLFwiQVwiOjM4LFwiUlwiOjkxLFwiR1wiOjE1NSxcIkJcIjoyMTN9fSxcIkxpbmVXZWlnaHRcIjoxLjAsXCJMaW5lVHlwZVwiOjB9LFwiSXNWaXNpYmxlXCI6dHJ1ZX0sXCJBY3Rpdml0eUxpbmVQYW5lbFN0eWxlXCI6e1wiJGlkXCI6XCI2NjRcIixcIkFjdGl2aXR5TGluZVN0eWxlXCI6e1wiJGlkXCI6XCI2NjVcIixcIkxpbmVDb2xvclwiOntcIiRpZFwiOlwiNjY2XCIsXCJDb2xvclwiOntcIiRpZFwiOlwiNjY3XCIsXCJBXCI6MzgsXCJSXCI6NjgsXCJHXCI6MTE0LFwiQlwiOjE5Nn19LFwiTGluZVdlaWdodFwiOjEuMCxcIkxpbmVUeXBlXCI6MH0sXCJJc1Zpc2libGVcIjp0cnVlfSxcIkRlZmF1bHREZXBlbmRlbmN5U3R5bGVcIjp7XCIkaWRcIjpcIjY2OFwiLFwiTGluZVN0eWxlXCI6e1wiJGlkXCI6XCI2NjlcIixcIkxpbmVDb2xvclwiOntcIiRpZFwiOlwiNjcwXCIsXCJDb2xvclwiOntcIiRpZFwiOlwiNjcxXCIsXCJBXCI6MjU1LFwiUlwiOjAsXCJHXCI6MCxcIkJcIjowfX0sXCJMaW5lV2VpZ2h0XCI6MS4wLFwiTGluZVR5cGVcIjowfSxcIkVuZEFycm93aGVhZExpbmVTdHlsZVwiOntcIiRpZFwiOlwiNjcyXCIsXCJLaW5kXCI6MSxcIldpZHRoXCI6MSxcIkxlbmd0aFwiOjB9LFwiQnJpbmdUb0Zyb250XCI6ZmFsc2UsXCJSYWRpdXNcIjozLjB9LFwiQ3JpdGljYWxQYXRoU3R5bGVcIjp7XCIkaWRcIjpcIjY3M1wiLFwiQ3JpdGljYWxQYXRoU3R5bGVPcHRpb25zXCI6MzAsXCJMaW5lU3R5bGVcIjp7XCIkaWRcIjpcIjY3NFwiLFwiTGluZUNvbG9yXCI6e1wiJGlkXCI6XCI2NzVcIixcIkNvbG9yXCI6e1wiJGlkXCI6XCI2NzZcIixcIkFcIjoyNTUsXCJSXCI6MjIyLFwiR1wiOjUwLFwiQlwiOjUwfX0sXCJMaW5lV2VpZ2h0XCI6MS4wLFwiTGluZVR5cGVcIjowfSxcIlRpdGxlRm9yZWdyb3VuZFwiOntcIiRpZFwiOlwiNjc3XCIsXCJDb2xvclwiOntcIiRpZFwiOlwiNjc4XCIsXCJBXCI6MjU1LFwiUlwiOjE3NixcIkdcIjoxOSxcIkJcIjoyNX19LFwiU2hhcGVzQmFja2dyb3VuZFwiOntcIiRpZFwiOlwiNjc5XCIsXCJDb2xvclwiOntcIiRpZFwiOlwiNjgwXCIsXCJBXCI6MjU1LFwiUlwiOjI1MyxcIkdcIjoyMDMsXCJCXCI6MjA4fX0sXCJTaGFwZXNCb3JkZXJTdHlsZVwiOntcIiRpZFwiOlwiNjgxXCIsXCJMaW5lQ29sb3JcIjp7XCIkaWRcIjpcIjY4MlwiLFwiQ29sb3JcIjp7XCIkaWRcIjpcIjY4M1wiLFwiQVwiOjI1NSxcIlJcIjoyMzQsXCJHXCI6MjIsXCJCXCI6MzB9fSxcIkxpbmVXZWlnaHRcIjoyLjAsXCJMaW5lVHlwZVwiOjB9fSxcIlBhbmVsc1NwYWNpbmdEZWZpbml0aW9uXCI6e1wiJGlkXCI6XCI2ODRcIixcIlNwYWNpbmdBYm92ZVRpbWViYW5kXCI6MyxcIlNwYWNpbmdCZWxvd1RpbWViYW5kXCI6MyxcIlNwYWNpbmdBYm92ZUJldHdlZW5Td2ltbGFuZXNBbmRUYXNrc1wiOjUsXCJTcGFjaW5nQmVsb3dCZXR3ZWVuU3dpbWxhbmVzQW5kVGFza3NcIjo1fSxcIkNvbmRpdGlvbmFsRm9ybWF0dGluZ1wiOntcIiRpZFwiOlwiNjg1XCIsXCJQdkFGb3JtYXR0aW5nXCI6e1wiJGlkXCI6XCI2ODZcIixcIkRlbGF5VGFza1N0eWxlXCI6e1wiJGlkXCI6XCI2ODdcIixcIlN0eWxlT3B0aW9uc1wiOjgsXCJUaXRsZUZvcmVncm91bmRcIjp7XCIkaWRcIjpcIjY4OFwiLFwiQ29sb3JcIjp7XCIkaWRcIjpcIjY4OVwiLFwiQVwiOjI1NSxcIlJcIjoxNzUsXCJHXCI6MCxcIkJcIjowfX0sXCJBY3R1YWxTaGFwZXNCYWNrZ3JvdW5kXCI6e1wiJGlkXCI6XCI2OTBcIixcIkNvbG9yXCI6e1wiJGlkXCI6XCI2OTFcIixcIkFcIjo2MixcIlJcIjoyNTUsXCJHXCI6MCxcIkJcIjowfX0sXCJBY3R1YWxTaGFwZXNCb3JkZXJTdHlsZVwiOntcIiRpZFwiOlwiNjkyXCIsXCJMaW5lQ29sb3JcIjp7XCIkaWRcIjpcIjY5M1wiLFwiQ29sb3JcIjp7XCIkaWRcIjpcIjY5NFwiLFwiQVwiOjE2MyxcIlJcIjoyNTUsXCJHXCI6MCxcIkJcIjowfX0sXCJMaW5lV2VpZ2h0XCI6My4wLFwiTGluZVR5cGVcIjowfSxcIkJhc2VsaW5lU2hhcGVzQmFja2dyb3VuZFwiOntcIiRpZFwiOlwiNjk1XCIsXCJDb2xvclwiOntcIiRpZFwiOlwiNjk2XCIsXCJBXCI6MTg0LFwiUlwiOjI1NSxcIkdcIjowLFwiQlwiOjB9fX0sXCJEZWxheU1pbGVzdG9uZVN0eWxlXCI6e1wiJGlkXCI6XCI2OTdcIixcIlN0eWxlT3B0aW9uc1wiOjIsXCJUaXRsZUZvcmVncm91bmRcIjp7XCIkaWRcIjpcIjY5OFwiLFwiQ29sb3JcIjp7XCIkaWRcIjpcIjY5OVwiLFwiQVwiOjI1NSxcIlJcIjoxNzUsXCJHXCI6MCxcIkJcIjowfX0sXCJBY3R1YWxTaGFwZXNCYWNrZ3JvdW5kXCI6e1wiJGlkXCI6XCI3MDBcIixcIkNvbG9yXCI6e1wiJGlkXCI6XCI3MDFcIixcIkFcIjoyNTUsXCJSXCI6MjIyLFwiR1wiOjgwLFwiQlwiOjUwfX0sXCJBY3R1YWxTaGFwZXNCb3JkZXJTdHlsZVwiOntcIiRpZFwiOlwiNzAyXCIsXCJMaW5lQ29sb3JcIjp7XCIkaWRcIjpcIjcwM1wiLFwiQ29sb3JcIjp7XCIkaWRcIjpcIjcwNFwiLFwiQVwiOjE2MyxcIlJcIjoyNTUsXCJHXCI6MCxcIkJcIjowfX0sXCJMaW5lV2VpZ2h0XCI6My4wLFwiTGluZVR5cGVcIjowfSxcIkJhc2VsaW5lU2hhcGVzQmFja2dyb3VuZFwiOntcIiRpZFwiOlwiNzA1XCIsXCJDb2xvclwiOntcIiRpZFwiOlwiNzA2XCIsXCJBXCI6MTg0LFwiUlwiOjI1NSxcIkdcIjowLFwiQlwiOjB9fX0sXCJBZHZhbmNlVGFza1N0eWxlXCI6e1wiJGlkXCI6XCI3MDdcIixcIlN0eWxlT3B0aW9uc1wiOjgsXCJUaXRsZUZvcmVncm91bmRcIjp7XCIkaWRcIjpcIjcwOFwiLFwiQ29sb3JcIjp7XCIkaWRcIjpcIjcwOVwiLFwiQVwiOjI1NSxcIlJcIjowLFwiR1wiOjExMCxcIkJcIjowfX0sXCJBY3R1YWxTaGFwZXNCYWNrZ3JvdW5kXCI6e1wiJGlkXCI6XCI3MTBcIixcIkNvbG9yXCI6e1wiJGlkXCI6XCI3MTFcIixcIkFcIjo2MSxcIlJcIjowLFwiR1wiOjEyOCxcIkJcIjowfX0sXCJBY3R1YWxTaGFwZXNCb3JkZXJTdHlsZVwiOntcIiRpZFwiOlwiNzEyXCIsXCJMaW5lQ29sb3JcIjp7XCIkaWRcIjpcIjcxM1wiLFwiQ29sb3JcIjp7XCIkaWRcIjpcIjcxNFwiLFwiQVwiOjE2MyxcIlJcIjowLFwiR1wiOjEyOCxcIkJcIjowfX0sXCJMaW5lV2VpZ2h0XCI6My4wLFwiTGluZVR5cGVcIjowfSxcIkJhc2VsaW5lU2hhcGVzQmFja2dyb3VuZFwiOntcIiRpZFwiOlwiNzE1XCIsXCJDb2xvclwiOntcIiRpZFwiOlwiNzE2XCIsXCJBXCI6MTg0LFwiUlwiOjAsXCJHXCI6MTI4LFwiQlwiOjB9fX0sXCJBZHZhbmNlTWlsZXN0b25lU3R5bGVcIjp7XCIkaWRcIjpcIjcxN1wiLFwiU3R5bGVPcHRpb25zXCI6MixcIlRpdGxlRm9yZWdyb3VuZFwiOntcIiRpZFwiOlwiNzE4XCIsXCJDb2xvclwiOntcIiRpZFwiOlwiNzE5XCIsXCJBXCI6MjU1LFwiUlwiOjAsXCJHXCI6MTEwLFwiQlwiOjB9fSxcIkFjdHVhbFNoYXBlc0JhY2tncm91bmRcIjp7XCIkaWRcIjpcIjcyMFwiLFwiQ29sb3JcIjp7XCIkaWRcIjpcIjcyMVwiLFwiQVwiOjI1NSxcIlJcIjoyMCxcIkdcIjoxMDAsXCJCXCI6MH19LFwiQWN0dWFsU2hhcGVzQm9yZGVyU3R5bGVcIjp7XCIkaWRcIjpcIjcyMlwiLFwiTGluZUNvbG9yXCI6e1wiJGlkXCI6XCI3MjNcIixcIkNvbG9yXCI6e1wiJGlkXCI6XCI3MjRcIixcIkFcIjoxNjMsXCJSXCI6MCxcIkdcIjoxMjgsXCJCXCI6MH19LFwiTGluZVdlaWdodFwiOjMuMCxcIkxpbmVUeXBlXCI6MH0sXCJCYXNlbGluZVNoYXBlc0JhY2tncm91bmRcIjp7XCIkaWRcIjpcIjcyNVwiLFwiQ29sb3JcIjp7XCIkaWRcIjpcIjcyNlwiLFwiQVwiOjE4NCxcIlJcIjowLFwiR1wiOjEyOCxcIkJcIjowfX19fX0sXCJfc2VsZWN0ZWRUaGVtZVByZXNldENvbG9yc1wiOntcIiRpZFwiOlwiNzI3XCIsXCJUZXh0TGlnaHRcIjp7XCIkaWRcIjpcIjcyOFwiLFwiQVwiOjI1NSxcIlJcIjoyNTUsXCJHXCI6MjU1LFwiQlwiOjI1NX0sXCJUZXh0RGFya1wiOntcIiRpZFwiOlwiNzI5XCIsXCJBXCI6MjU1LFwiUlwiOjAsXCJHXCI6MCxcIkJcIjowfSxcIkFjY2VudDFcIjp7XCIkaWRcIjpcIjczMFwiLFwiQVwiOjI1NSxcIlJcIjoyMzIsXCJHXCI6MjMyLFwiQlwiOjIzMn0sXCJBY2NlbnQyXCI6e1wiJGlkXCI6XCI3MzFcIixcIkFcIjoyNTUsXCJSXCI6MTQsXCJHXCI6NDAsXCJCXCI6NjV9LFwiQWNjZW50M1wiOntcIiRpZFwiOlwiNzMyXCIsXCJBXCI6MjU1LFwiUlwiOjIxLFwiR1wiOjk2LFwiQlwiOjEzMH0sXCJBY2NlbnQ0XCI6e1wiJGlkXCI6XCI3MzNcIixcIkFcIjoyNTUsXCJSXCI6MjMzLFwiR1wiOjExMyxcIkJcIjo1MH0sXCJBY2NlbnQ1XCI6e1wiJGlkXCI6XCI3MzRcIixcIkFcIjoyNTUsXCJSXCI6MjUsXCJHXCI6MTA3LFwiQlwiOjM2fSxcIkFjY2VudDZcIjp7XCIkaWRcIjpcIjczNVwiLFwiQVwiOjI1NSxcIlJcIjoxNSxcIkdcIjoxNTgsXCJCXCI6MjEzfSxcIkFjY2VudDdcIjp7XCIkaWRcIjpcIjczNlwiLFwiQVwiOjI1NSxcIlJcIjoxNjAsXCJHXCI6NDMsXCJCXCI6MTQ3fSxcIkFjY2VudDhcIjp7XCIkaWRcIjpcIjczN1wiLFwiQVwiOjI1NSxcIlJcIjo3OCxcIkdcIjoxNjcsXCJCXCI6NDZ9fSxcIl9jdXN0b21QcmVzZXRDb2xvcnNcIjp7XCIkaWRcIjpcIjczOFwifX19IiwiRXhjZWxTaGVldE5hbWUiOiJUaW1lbGluZSBEYXRhIHJlYWwgKDIpIiwiSXRlbXNUaXRsZXMiOiJbXCJSZWFkeSB0byBzdGFydCBBRVRFIG1vZHVsZSBhc3NlbWJseVwiLFwiQVBUVyBTdGF0aW9uIHJlYWR5IHRvIHJlY2VpdmUgbW9kdWxlc1wiLFwiQUVURSBTdGF0aW9uIHJlYWR5IHRvIHJlY2VpdmUgbW9kdWxlc1wiLFwiQVBUVyBtb2R1bGVzIHJlYWR5IHRvIG1vdmUgdG8gQVJJRUxcIixcIkFFVEUgbW9kdWxlcyByZWFkeSB0byBtb3ZlIHRvIEFSSUVMXCIsXCJCTDROIGFuZCBlbGVjdHJvbiBsaW5lIGluc3RhbGxlZFwiLFwiQ29udHJvbHMsIE1QUyBhbmQgU2FmZXR5IFN5c3RlbXMgaW5zdGFsbGVkXCIsXCJSZWFkeSBmb3IgR2F0ZSA0QVwiLFwiQ29uc3RydWN0aW9uXCIsXCJGaXhlZCBTaGllbGRpbmcgQ29uc3RydWN0aW9uIGNvbXBsZXRlXCIsXCJEZXNpZ24vTWZyL0Fzc2VtYmxlXCIsXCJBUFRXIEluc3RhbGxcIixcIkFFVEUgSW5zdGFsbFwiLFwiRGVzaWduL01mci9Bc3MvSW5zdGFsbFwiLFwiRGVzaWduL1Byb2N1cmVcIixcIlJlYWR5IHRvIHN0YXJ0IEFQVFcgbW9kdWxlIGFzc2VtYmx5XCIsXCJBc3NlbWJsZVwiLFwiSW5zdGFsbFwiLFwiRGVzaWduL1Byb2N1cmVcIixcIkFzc2VtYmxlXCIsXCJJbnN0YWxsXCIsXCJEZXNpZ24vTWZyL0Fzcy9JbnN0YWxsXCIsXCJJbnN0YWxsXCIsXCJEZXNpZ24sIE1hbnVmYWN0dXJlXCIsXCJBc3NlbWJseVwiLFwiSW5zdGFsbFwiXSIsIkl0ZW1zU3dpbWxhbmVzIjoiW1wiQVJJRUwtSUk6IFByb3RvbiAmIEVsZWN0cm9uIFN0YXRpb25zXCIsXCJBUklFTC1JSTogUHJvdG9uICYgRWxlY3Ryb24gU3RhdGlvbnNcIixcIkFSSUVMLUlJOiBQcm90b24gJiBFbGVjdHJvbiBTdGF0aW9uc1wiLFwiQVJJRUwtSUk6IFByb3RvbiAmIEVsZWN0cm9uIFN0YXRpb25zXCIsXCJBUklFTC1JSTogUHJvdG9uICYgRWxlY3Ryb24gU3RhdGlvbnNcIixcIkFSSUVMLUlJOiBQcm90b24gJiBFbGVjdHJvbiBTdGF0aW9uc1wiLFwiQVJJRUwtSUk6IFByb3RvbiAmIEVsZWN0cm9uIFN0YXRpb25zXCIsXCJBUklFTC1JSTogUHJvdG9uICYgRWxlY3Ryb24gU3RhdGlvbnNcIixcIkFSSUVMLUlJOiBQcm90b24gJiBFbGVjdHJvbiBTdGF0aW9uc1wiLFwiQVJJRUwtSUk6IFByb3RvbiAmIEVsZWN0cm9uIFN0YXRpb25zXCIsXCJBUklFTC1JSTogUHJvdG9uICYgRWxlY3Ryb24gU3RhdGlvbnNcIixcIkFSSUVMLUlJOiBQcm90b24gJiBFbGVjdHJvbiBTdGF0aW9uc1wiLFwiQVJJRUwtSUk6IFByb3RvbiAmIEVsZWN0cm9uIFN0YXRpb25zXCIsXCJBUklFTC1JSTogUHJvdG9uICYgRWxlY3Ryb24gU3RhdGlvbnNcIixcIkFSSUVMLUlJOiBQcm90b24gJiBFbGVjdHJvbiBTdGF0aW9uc1wiLFwiVGhlcmFwZXV0aWMgSXNvdG9wZXNcIixcIlRoZXJhcGV1dGljIElzb3RvcGVzXCIsXCJUaGVyYXBldXRpYyBJc290b3Blc1wiLFwiQVJJRUwgT3BlcmF0aW9ucyBSYW1wIFVwXCJdIiwiTXNlTGF0ZXN0SW1wb3J0SXRlbXMiOiJ7XCIkaWRcIjpcIjFcIixcIlJvb3RcIjp7XCJJbXBvcnRJZFwiOm51bGwsXCJJc0ltcG9ydGVkXCI6ZmFsc2UsXCJDaGlsZHJlblwiOlt7XCIkaWRcIjpcIjJcIixcIkltcG9ydElkXCI6XCIzXCIsXCJJc0ltcG9ydGVkXCI6dHJ1ZSxcIkNoaWxkcmVuXCI6W119LHtcIiRpZFwiOlwiM1wiLFwiSW1wb3J0SWRcIjpcIjRcIixcIklzSW1wb3J0ZWRcIjp0cnVlLFwiQ2hpbGRyZW5cIjpbXX0se1wiJGlkXCI6XCI0XCIsXCJJbXBvcnRJZFwiOlwiNVwiLFwiSXNJbXBvcnRlZFwiOnRydWUsXCJDaGlsZHJlblwiOltdfSx7XCIkaWRcIjpcIjVcIixcIkltcG9ydElkXCI6XCI2XCIsXCJJc0ltcG9ydGVkXCI6dHJ1ZSxcIkNoaWxkcmVuXCI6W119LHtcIiRpZFwiOlwiNlwiLFwiSW1wb3J0SWRcIjpcIjdcIixcIklzSW1wb3J0ZWRcIjp0cnVlLFwiQ2hpbGRyZW5cIjpbXX0se1wiJGlkXCI6XCI3XCIsXCJJbXBvcnRJZFwiOlwiOFwiLFwiSXNJbXBvcnRlZFwiOnRydWUsXCJDaGlsZHJlblwiOltdfSx7XCIkaWRcIjpcIjhcIixcIkltcG9ydElkXCI6XCI5XCIsXCJJc0ltcG9ydGVkXCI6dHJ1ZSxcIkNoaWxkcmVuXCI6W119LHtcIiRpZFwiOlwiOVwiLFwiSW1wb3J0SWRcIjpcIjEwXCIsXCJJc0ltcG9ydGVkXCI6dHJ1ZSxcIkNoaWxkcmVuXCI6W119LHtcIiRpZFwiOlwiMTBcIixcIkltcG9ydElkXCI6XCIxM1wiLFwiSXNJbXBvcnRlZFwiOnRydWUsXCJDaGlsZHJlblwiOltdfSx7XCIkaWRcIjpcIjExXCIsXCJJbXBvcnRJZFwiOlwiMTRcIixcIklzSW1wb3J0ZWRcIjp0cnVlLFwiQ2hpbGRyZW5cIjpbXX0se1wiJGlkXCI6XCIxMlwiLFwiSW1wb3J0SWRcIjpcIjE1XCIsXCJJc0ltcG9ydGVkXCI6dHJ1ZSxcIkNoaWxkcmVuXCI6W119LHtcIiRpZFwiOlwiMTNcIixcIkltcG9ydElkXCI6XCIxNlwiLFwiSXNJbXBvcnRlZFwiOnRydWUsXCJDaGlsZHJlblwiOltdfSx7XCIkaWRcIjpcIjE0XCIsXCJJbXBvcnRJZFwiOlwiMTdcIixcIklzSW1wb3J0ZWRcIjp0cnVlLFwiQ2hpbGRyZW5cIjpbXX0se1wiJGlkXCI6XCIxNVwiLFwiSW1wb3J0SWRcIjpcIjE4XCIsXCJJc0ltcG9ydGVkXCI6dHJ1ZSxcIkNoaWxkcmVuXCI6W119LHtcIiRpZFwiOlwiMTZcIixcIkltcG9ydElkXCI6XCIxOVwiLFwiSXNJbXBvcnRlZFwiOnRydWUsXCJDaGlsZHJlblwiOltdfSx7XCIkaWRcIjpcIjE3XCIsXCJJbXBvcnRJZFwiOlwiMlwiLFwiSXNJbXBvcnRlZFwiOnRydWUsXCJDaGlsZHJlblwiOltdfSx7XCIkaWRcIjpcIjE4XCIsXCJJbXBvcnRJZFwiOlwiMjBcIixcIklzSW1wb3J0ZWRcIjp0cnVlLFwiQ2hpbGRyZW5cIjpbXX0se1wiJGlkXCI6XCIxOVwiLFwiSW1wb3J0SWRcIjpcIjIxXCIsXCJJc0ltcG9ydGVkXCI6dHJ1ZSxcIkNoaWxkcmVuXCI6W119LHtcIiRpZFwiOlwiMjBcIixcIkltcG9ydElkXCI6XCIyMlwiLFwiSXNJbXBvcnRlZFwiOnRydWUsXCJDaGlsZHJlblwiOltdfSx7XCIkaWRcIjpcIjIxXCIsXCJJbXBvcnRJZFwiOlwiMjNcIixcIklzSW1wb3J0ZWRcIjp0cnVlLFwiQ2hpbGRyZW5cIjpbXX0se1wiJGlkXCI6XCIyMlwiLFwiSW1wb3J0SWRcIjpcIjI0XCIsXCJJc0ltcG9ydGVkXCI6dHJ1ZSxcIkNoaWxkcmVuXCI6W119LHtcIiRpZFwiOlwiMjNcIixcIkltcG9ydElkXCI6XCIyNVwiLFwiSXNJbXBvcnRlZFwiOnRydWUsXCJDaGlsZHJlblwiOltdfSx7XCIkaWRcIjpcIjI0XCIsXCJJbXBvcnRJZFwiOlwiMjZcIixcIklzSW1wb3J0ZWRcIjp0cnVlLFwiQ2hpbGRyZW5cIjpbXX0se1wiJGlkXCI6XCIyNVwiLFwiSW1wb3J0SWRcIjpcIjI5XCIsXCJJc0ltcG9ydGVkXCI6dHJ1ZSxcIkNoaWxkcmVuXCI6W119LHtcIiRpZFwiOlwiMjZcIixcIkltcG9ydElkXCI6XCIzMFwiLFwiSXNJbXBvcnRlZFwiOnRydWUsXCJDaGlsZHJlblwiOltdfSx7XCIkaWRcIjpcIjI3XCIsXCJJbXBvcnRJZFwiOlwiMzFcIixcIklzSW1wb3J0ZWRcIjp0cnVlLFwiQ2hpbGRyZW5cIjpbXX0se1wiJGlkXCI6XCIyOFwiLFwiSW1wb3J0SWRcIjpcIjMzXCIsXCJJc0ltcG9ydGVkXCI6ZmFsc2UsXCJDaGlsZHJlblwiOltdfV19fSIsIkNvbHVtbnNNYXBwaW5nIjoiW3tcIiRpZFwiOlwiMVwiLFwiU2VsZWN0ZWRNYXBwaW5nXCI6OCxcIkNvbHVtbkhlYWRlclwiOlwiQ29sdW1uMFwiLFwiQ29sdW1uRnJpZW5kbHlOYW1lXCI6XCJVbmlxdWUgSURcIn0se1wiJGlkXCI6XCIyXCIsXCJTZWxlY3RlZE1hcHBpbmdcIjoxLFwiQ29sdW1uSGVhZGVyXCI6XCJDb2x1bW4xXCIsXCJDb2x1bW5GcmllbmRseU5hbWVcIjpcIlN3aW1sYW5lXCJ9LHtcIiRpZFwiOlwiM1wiLFwiU2VsZWN0ZWRNYXBwaW5nXCI6NyxcIkNvbHVtbkhlYWRlclwiOlwiQ29sdW1uMlwiLFwiQ29sdW1uRnJpZW5kbHlOYW1lXCI6XCJTdWItU3dpbWxhbmVcIn0se1wiJGlkXCI6XCI0XCIsXCJTZWxlY3RlZE1hcHBpbmdcIjoyLFwiQ29sdW1uSGVhZGVyXCI6XCJDb2x1bW4zXCIsXCJDb2x1bW5GcmllbmRseU5hbWVcIjpcIlRpdGxlXCJ9LHtcIiRpZFwiOlwiNVwiLFwiU2VsZWN0ZWRNYXBwaW5nXCI6MyxcIkNvbHVtbkhlYWRlclwiOlwiQ29sdW1uNFwiLFwiQ29sdW1uRnJpZW5kbHlOYW1lXCI6XCJTdGFydCBkYXRlXCJ9LHtcIiRpZFwiOlwiNlwiLFwiU2VsZWN0ZWRNYXBwaW5nXCI6NCxcIkNvbHVtbkhlYWRlclwiOlwiQ29sdW1uNVwiLFwiQ29sdW1uRnJpZW5kbHlOYW1lXCI6XCJFbmQgZGF0ZVwifSx7XCIkaWRcIjpcIjdcIixcIlNlbGVjdGVkTWFwcGluZ1wiOjUsXCJDb2x1bW5IZWFkZXJcIjpcIkNvbHVtbjdcIixcIkNvbHVtbkZyaWVuZGx5TmFtZVwiOlwiJSBDb21wbGV0ZWRcIn0se1wiJGlkXCI6XCI4XCIsXCJTZWxlY3RlZE1hcHBpbmdcIjo2LFwiQ29sdW1uSGVhZGVyXCI6XCJDb2x1bW44XCIsXCJDb2x1bW5GcmllbmRseU5hbWVcIjpcIk5vdGVcIn1dIiwiSGVhZGVyUm93SW5kZXgiOiIwIiwiTXNlU3luY0J5VWlkIjoiVHJ1ZSIsIlVwZGF0ZVNjYWxlRm9ySW1wb3J0ZWRUaW1lbGluZSI6IkZhbHNlIiwiUmVjZW50Q29sb3JzQ29sbGVjdGlvbiI6IltcIiNGRjE5NkIyNFwiLFwiI0ZGMTU2MDgyXCIsXCIjRkZFOTcxMzJcIl0ifSwiU2V0dGluZ3MiOnsiJGlkIjoiMzUwMCIsIkltcGFPcHRpb25zIjp7IiRpZCI6IjM1MDE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QsIkZpbGVQYXRoIjoiQzpcXFVzZXJzXFxwYmF5bGlzc1xcT25lRHJpdmUgLSBUUklVTUZcXEFSSUVMIElJXFxTeXN0ZW0gSW50ZWdyYXRpb25cXExTMjZcXFRpbWVsaW5lIERhdGEgMjEtQXVnLTIwMjUueGxzeCIsIlRpbWVDb25maWd1cmF0aW9uIjp7IiRpZCI6IjM1MDIiLCJVc2VUaW1lIjpmYWxzZSwiV29ya0RheVN0YXJ0IjoiMDA6MDA6MDAiLCJXb3JrRGF5RW5kIjoiMjM6NTk6MDAifSwiTGFzdFVzZWRUZW1wbGF0ZUlkIjoiMDAwMDAwMDAtMDAwMC0wMDAwLTAwMDAtMDAwMDAwMDAwMDAwIiwiTGFzdFVzZWRUaGVtZURldGFpbHMiOnsiJGlkIjoiMzUwMyIsIklkIjoiMDQ4NzE1YjAtZDU3OC00YzJmLWEzMjYtODgxOGJlMjQ3MjQ5IiwiVGl0bGUiOiJCYXNlbGluZSIsIkNhdGVnb3J5IjoxfSwiRmlyc3RXZWVrT2ZZZWFyIjowLCJQbGFjZU1pbGVzdG9uZUF0VGhlQmVnaW5uaW5nT2ZUaGVEYXkiOnRydWUsIkRlcGVuZGVuY3lTY2hlZHVsaW5nU2V0dGluZ3MiOnsiJGlkIjoiMzUwNCIsIkRlcGVuZGVuY2llc1NjaGVkdWxpbmdNb2RlU2V0dGluZyI6IkZsZXhpYmxlIiwiRGVwZW5kZW5jaWVzUHJldmlvdXNTY2hlZHVsaW5nTW9kZSI6IkZsZXhpYmxlIiwiT25CcmVha2luZ0ZsZXhpYmxlU2NoZWR1bGluZ01vZGVTZXR0aW5nIjoiQXNrRXZlcnl0aW1lIiwiT25CcmVha2luZ1N0cmljdFNjaGVkdWxpbmdNb2RlU2V0dGluZyI6IkFza0V2ZXJ5dGltZSJ9LCJEZXBlbmRlbmN5TW9kdWxlRW5hYmxlZCI6dHJ1ZSwiUGxhbm5lZE1vZHVsZUVuYWJsZWQiOmZhbHNlLCJPbGRGaXhlZEludGVydmFsc1JlbmRlcmluZ1N0cmF0ZWd5VXNlZEJlZm9yZSI6ZmFsc2UsIkRlcGVuZGVuY2llcyI6eyJfZGVwZW5kZW5jaWVzIjpbXX1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CULTUREINFO" val="en-US"/>
  <p:tag name="OTLTIMEBANDQUICKPOSITION" val="Custom"/>
  <p:tag name="OTLTIMEBANDTHREEDEFFECTS" val="None"/>
  <p:tag name="OTLTIMEBANDAUTODATERANGE" val="True"/>
  <p:tag name="OTLTIMEBANDSTARTDATE" val="0001-01-01T00:00:00.0000000"/>
  <p:tag name="OTLTIMEBANDENDDATE" val="2027-12-16T23:59:00.0000000"/>
  <p:tag name="OTLTIMEBANDWORKINGDAYS" val="Standard"/>
  <p:tag name="OTLTIMEBANDUSETIME" val="False"/>
  <p:tag name="OTLTIMEBANDTIMECONFIGWORKDAYSTART" val="00:00:00"/>
  <p:tag name="OTLTIMEBANDTIMECONFIGWORKDAYEND" val="23:59:00"/>
  <p:tag name="OTLTIMEBANDSCALEMARKING" val="None"/>
  <p:tag name="OTLRIGHTENDCAPSMARGINRIGHT" val="20"/>
  <p:tag name="OTLLEFTENDCAPSMARGINLEFT" val="96"/>
  <p:tag name="OTLTIMEBANDFYSTARTMONTH" val="January"/>
  <p:tag name="OTLTIMEBANDSHOWFYLABEL" val="True"/>
  <p:tag name="OTLTIMEBANDUSESTARTINGOFTHEYEARFORFYNUMBERING" val="True"/>
  <p:tag name="OTLTIMEBANDRESERVEDLEFTAREAWIDTH" val="76"/>
  <p:tag name="OTLTIMEBANDRESERVEDLEFTAREAISSET" val="True"/>
  <p:tag name="OTLTIMEBANDDEPENABLED" val="Tru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PACINGABOVE" val="3"/>
  <p:tag name="OTLTIMEBANDSPACINGBELOW" val="3"/>
  <p:tag name="OTLTIMEBANDSPACINGABOVEFORSWLANDTASKS" val="5"/>
  <p:tag name="OTLTIMEBANDSPACINGBELOWFORSWLANDTASKS" val="5"/>
  <p:tag name="OTLTIMEBANDSCALETYPE" val="Days"/>
  <p:tag name="OTLTIMEBANDSHAPETYPE" val="RectangleTimeband"/>
  <p:tag name="OTLTIMEBANDSHAPEHEIGHT" val="14.3999996185303"/>
  <p:tag name="OTLTIMEBANDSHAPEPADDINGLEFT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47999D-41CF-4F3B-9A09-9A9036C8914A}" vid="{C92CD50C-D4F4-409F-91C9-DE7E04A454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Template_Luca_TRIUMF</Template>
  <TotalTime>311</TotalTime>
  <Words>4048</Words>
  <Application>Microsoft Office PowerPoint</Application>
  <PresentationFormat>Widescreen</PresentationFormat>
  <Paragraphs>928</Paragraphs>
  <Slides>61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ISAC operation without LS26</vt:lpstr>
      <vt:lpstr>LS26 – Comparison with ISAC Generated RIB alone</vt:lpstr>
      <vt:lpstr>LS26 – Factoring in Additional RIB Hours from ARIEL</vt:lpstr>
      <vt:lpstr>PowerPoint Presentation</vt:lpstr>
      <vt:lpstr>Ramp-Up Considerations</vt:lpstr>
      <vt:lpstr>ARIEL commissioning/operations in 2027-2029: “day-1” and beyond</vt:lpstr>
      <vt:lpstr>Technical Electron Beam Power ramp-up considerations </vt:lpstr>
      <vt:lpstr>PowerPoint Presentation</vt:lpstr>
      <vt:lpstr>PowerPoint Presentation</vt:lpstr>
      <vt:lpstr>PowerPoint Presentation</vt:lpstr>
      <vt:lpstr>AETE Projected Yields</vt:lpstr>
      <vt:lpstr>AETE / APTW in-target production:</vt:lpstr>
      <vt:lpstr>Questions and discussion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Electron Beam Power ramp-up considerations </vt:lpstr>
      <vt:lpstr>Origin of the Areas of Poor Isotope Release</vt:lpstr>
      <vt:lpstr>AETE day-1 target</vt:lpstr>
      <vt:lpstr>AETE “nominal” target</vt:lpstr>
      <vt:lpstr>PowerPoint Presentation</vt:lpstr>
      <vt:lpstr>PowerPoint Presentation</vt:lpstr>
      <vt:lpstr>PowerPoint Presentation</vt:lpstr>
      <vt:lpstr>Status of ARIEL</vt:lpstr>
      <vt:lpstr>PowerPoint Presentation</vt:lpstr>
      <vt:lpstr>PowerPoint Presentation</vt:lpstr>
      <vt:lpstr>Projecting ARIEL AETE Yields</vt:lpstr>
      <vt:lpstr>ARIEL Targetry Systems</vt:lpstr>
      <vt:lpstr>Electron-Driven ISOL Challenges</vt:lpstr>
      <vt:lpstr>Hub for Training and R&amp;D</vt:lpstr>
      <vt:lpstr>PowerPoint Presentation</vt:lpstr>
      <vt:lpstr>ARIEL Targetry: Green-Field ISOL Technology </vt:lpstr>
      <vt:lpstr>PowerPoint Presentation</vt:lpstr>
      <vt:lpstr>PowerPoint Presentation</vt:lpstr>
      <vt:lpstr>Mass Distribution in p+238U Reaction at Various Energies</vt:lpstr>
      <vt:lpstr>Mass Distribution in p+238U Reaction at Various Energies</vt:lpstr>
      <vt:lpstr>Mass Distribution in p+238U Reaction at Various Energies</vt:lpstr>
      <vt:lpstr>Mass Distribution in p+238U Reaction at Various Energies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 Egoriti</dc:creator>
  <cp:lastModifiedBy>Luca Egoriti</cp:lastModifiedBy>
  <cp:revision>2</cp:revision>
  <dcterms:created xsi:type="dcterms:W3CDTF">2024-05-29T00:16:55Z</dcterms:created>
  <dcterms:modified xsi:type="dcterms:W3CDTF">2026-04-21T00:04:01Z</dcterms:modified>
</cp:coreProperties>
</file>