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10772775" cy="6059488"/>
  <p:notesSz cx="7559675" cy="106918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1" d="100"/>
          <a:sy n="91" d="100"/>
        </p:scale>
        <p:origin x="74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0" y="812520"/>
            <a:ext cx="0" cy="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defTabSz="914400">
              <a:lnSpc>
                <a:spcPct val="90000"/>
              </a:lnSpc>
            </a:pPr>
            <a:r>
              <a:rPr lang="fr-FR" sz="2400" b="1" u="none" strike="noStrike">
                <a:solidFill>
                  <a:srgbClr val="00294B"/>
                </a:solidFill>
                <a:effectLst/>
                <a:uFillTx/>
                <a:latin typeface="Calibri Light"/>
              </a:rPr>
              <a:t>Cliquez pour déplacer la diapo</a:t>
            </a:r>
          </a:p>
        </p:txBody>
      </p:sp>
      <p:sp>
        <p:nvSpPr>
          <p:cNvPr id="86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buNone/>
            </a:pPr>
            <a:r>
              <a:rPr lang="fr-FR" sz="2000" b="0" u="none" strike="noStrike">
                <a:solidFill>
                  <a:srgbClr val="000000"/>
                </a:solidFill>
                <a:effectLst/>
                <a:uFillTx/>
                <a:latin typeface="Calibri"/>
              </a:rPr>
              <a:t>Cliquez pour modifier le format des notes</a:t>
            </a:r>
          </a:p>
        </p:txBody>
      </p:sp>
      <p:sp>
        <p:nvSpPr>
          <p:cNvPr id="87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buNone/>
            </a:pPr>
            <a:r>
              <a:rPr lang="fr-FR" sz="1400" b="0" u="none" strike="noStrike">
                <a:solidFill>
                  <a:srgbClr val="000000"/>
                </a:solidFill>
                <a:effectLst/>
                <a:uFillTx/>
                <a:latin typeface="Calibri"/>
              </a:rPr>
              <a:t>&lt;en-tête&gt;</a:t>
            </a:r>
          </a:p>
        </p:txBody>
      </p:sp>
      <p:sp>
        <p:nvSpPr>
          <p:cNvPr id="88" name="PlaceHolder 4"/>
          <p:cNvSpPr>
            <a:spLocks noGrp="1"/>
          </p:cNvSpPr>
          <p:nvPr>
            <p:ph type="dt" idx="33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r">
              <a:buNone/>
              <a:defRPr lang="fr-FR" sz="1400" b="0" u="none" strike="noStrike">
                <a:solidFill>
                  <a:srgbClr val="000000"/>
                </a:solidFill>
                <a:effectLst/>
                <a:uFillTx/>
                <a:latin typeface="Calibri"/>
              </a:defRPr>
            </a:lvl1pPr>
          </a:lstStyle>
          <a:p>
            <a:pPr indent="0" algn="r">
              <a:buNone/>
            </a:pPr>
            <a:r>
              <a:rPr lang="fr-FR" sz="1400" b="0" u="none" strike="noStrike">
                <a:solidFill>
                  <a:srgbClr val="000000"/>
                </a:solidFill>
                <a:effectLst/>
                <a:uFillTx/>
                <a:latin typeface="Calibri"/>
              </a:rPr>
              <a:t>&lt;date/heure&gt;</a:t>
            </a:r>
          </a:p>
        </p:txBody>
      </p:sp>
      <p:sp>
        <p:nvSpPr>
          <p:cNvPr id="89" name="PlaceHolder 5"/>
          <p:cNvSpPr>
            <a:spLocks noGrp="1"/>
          </p:cNvSpPr>
          <p:nvPr>
            <p:ph type="ftr" idx="34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>
              <a:buNone/>
              <a:defRPr lang="fr-FR" sz="1400" b="0" u="none" strike="noStrike">
                <a:solidFill>
                  <a:srgbClr val="000000"/>
                </a:solidFill>
                <a:effectLst/>
                <a:uFillTx/>
                <a:latin typeface="Calibri"/>
              </a:defRPr>
            </a:lvl1pPr>
          </a:lstStyle>
          <a:p>
            <a:pPr indent="0">
              <a:buNone/>
            </a:pPr>
            <a:r>
              <a:rPr lang="fr-FR" sz="1400" b="0" u="none" strike="noStrike">
                <a:solidFill>
                  <a:srgbClr val="000000"/>
                </a:solidFill>
                <a:effectLst/>
                <a:uFillTx/>
                <a:latin typeface="Calibri"/>
              </a:rPr>
              <a:t>&lt;pied de page&gt;</a:t>
            </a:r>
          </a:p>
        </p:txBody>
      </p:sp>
      <p:sp>
        <p:nvSpPr>
          <p:cNvPr id="90" name="PlaceHolder 6"/>
          <p:cNvSpPr>
            <a:spLocks noGrp="1"/>
          </p:cNvSpPr>
          <p:nvPr>
            <p:ph type="sldNum" idx="35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buNone/>
              <a:defRPr lang="fr-FR" sz="1400" b="0" u="none" strike="noStrike">
                <a:solidFill>
                  <a:srgbClr val="000000"/>
                </a:solidFill>
                <a:effectLst/>
                <a:uFillTx/>
                <a:latin typeface="Calibri"/>
              </a:defRPr>
            </a:lvl1pPr>
          </a:lstStyle>
          <a:p>
            <a:pPr indent="0" algn="r">
              <a:buNone/>
            </a:pPr>
            <a:fld id="{32E27C1E-44BB-40C0-8FE1-1EAFBD768F8A}" type="slidenum">
              <a:rPr lang="fr-FR" sz="1400" b="0" u="none" strike="noStrike">
                <a:solidFill>
                  <a:srgbClr val="000000"/>
                </a:solidFill>
                <a:effectLst/>
                <a:uFillTx/>
                <a:latin typeface="Calibri"/>
              </a:rPr>
              <a:t>‹N°›</a:t>
            </a:fld>
            <a:endParaRPr lang="fr-FR" sz="1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ln w="0">
            <a:noFill/>
          </a:ln>
        </p:spPr>
      </p:sp>
      <p:sp>
        <p:nvSpPr>
          <p:cNvPr id="379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>
              <a:buNone/>
            </a:pPr>
            <a:endParaRPr lang="fr-FR" sz="1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380" name="PlaceHolder 3"/>
          <p:cNvSpPr>
            <a:spLocks noGrp="1"/>
          </p:cNvSpPr>
          <p:nvPr>
            <p:ph type="sldNum" idx="67"/>
          </p:nvPr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 defTabSz="1005480">
              <a:lnSpc>
                <a:spcPct val="100000"/>
              </a:lnSpc>
              <a:buNone/>
              <a:defRPr lang="fr-FR" sz="1200" b="0" u="none" strike="noStrike">
                <a:solidFill>
                  <a:schemeClr val="dk1"/>
                </a:solidFill>
                <a:effectLst/>
                <a:uFillTx/>
                <a:latin typeface="+mn-lt"/>
                <a:ea typeface="+mn-ea"/>
              </a:defRPr>
            </a:lvl1pPr>
          </a:lstStyle>
          <a:p>
            <a:pPr indent="0" algn="r" defTabSz="1005480">
              <a:lnSpc>
                <a:spcPct val="100000"/>
              </a:lnSpc>
              <a:buNone/>
            </a:pPr>
            <a:fld id="{98AE58B2-0404-422B-BE0B-4636F81A24A2}" type="slidenum">
              <a:rPr lang="fr-FR" sz="1200" b="0" u="none" strike="noStrike">
                <a:solidFill>
                  <a:schemeClr val="dk1"/>
                </a:solidFill>
                <a:effectLst/>
                <a:uFillTx/>
                <a:latin typeface="+mn-lt"/>
                <a:ea typeface="+mn-ea"/>
              </a:rPr>
              <a:t>4</a:t>
            </a:fld>
            <a:endParaRPr lang="fr-FR" sz="12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Intro-logo-pers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9"/>
          <p:cNvPicPr/>
          <p:nvPr/>
        </p:nvPicPr>
        <p:blipFill>
          <a:blip r:embed="rId2"/>
          <a:stretch/>
        </p:blipFill>
        <p:spPr>
          <a:xfrm>
            <a:off x="0" y="0"/>
            <a:ext cx="10771920" cy="60591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3" name="PlaceHolder 1"/>
          <p:cNvSpPr>
            <a:spLocks noGrp="1"/>
          </p:cNvSpPr>
          <p:nvPr>
            <p:ph type="title"/>
          </p:nvPr>
        </p:nvSpPr>
        <p:spPr>
          <a:xfrm>
            <a:off x="1173960" y="149400"/>
            <a:ext cx="8424720" cy="431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>
            <a:lvl1pPr indent="0" algn="ctr" defTabSz="914400">
              <a:lnSpc>
                <a:spcPct val="90000"/>
              </a:lnSpc>
              <a:buNone/>
              <a:defRPr lang="fr-FR" sz="2400" b="1" u="none" strike="noStrike">
                <a:solidFill>
                  <a:schemeClr val="lt1"/>
                </a:solidFill>
                <a:effectLst/>
                <a:uFillTx/>
                <a:latin typeface="Calibri Light"/>
              </a:defRPr>
            </a:lvl1pPr>
          </a:lstStyle>
          <a:p>
            <a:pPr indent="0" algn="ctr" defTabSz="914400">
              <a:lnSpc>
                <a:spcPct val="90000"/>
              </a:lnSpc>
              <a:buNone/>
            </a:pPr>
            <a:r>
              <a:rPr lang="fr-FR" sz="2400" b="1" u="none" strike="noStrike">
                <a:solidFill>
                  <a:schemeClr val="lt1"/>
                </a:solidFill>
                <a:effectLst/>
                <a:uFillTx/>
                <a:latin typeface="Calibri Light"/>
              </a:rPr>
              <a:t>Modifiez le style du titre</a:t>
            </a:r>
          </a:p>
        </p:txBody>
      </p:sp>
      <p:sp>
        <p:nvSpPr>
          <p:cNvPr id="4" name="PlaceHolder 2"/>
          <p:cNvSpPr>
            <a:spLocks noGrp="1"/>
          </p:cNvSpPr>
          <p:nvPr>
            <p:ph type="dt" idx="1"/>
          </p:nvPr>
        </p:nvSpPr>
        <p:spPr>
          <a:xfrm>
            <a:off x="201960" y="5715000"/>
            <a:ext cx="2411280" cy="3218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1004760">
              <a:lnSpc>
                <a:spcPct val="100000"/>
              </a:lnSpc>
              <a:buNone/>
              <a:defRPr lang="fr-FR" sz="1200" b="0" u="none" strike="noStrik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defRPr>
            </a:lvl1pPr>
          </a:lstStyle>
          <a:p>
            <a:pPr indent="0" defTabSz="1004760">
              <a:lnSpc>
                <a:spcPct val="100000"/>
              </a:lnSpc>
              <a:buNone/>
            </a:pPr>
            <a:r>
              <a:rPr lang="fr-FR" sz="1200" b="0" u="none" strike="noStrik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rPr>
              <a:t>&lt;date/heure&gt;</a:t>
            </a:r>
            <a:endParaRPr lang="fr-FR" sz="12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5" name="PlaceHolder 3"/>
          <p:cNvSpPr>
            <a:spLocks noGrp="1"/>
          </p:cNvSpPr>
          <p:nvPr>
            <p:ph type="ftr" idx="2"/>
          </p:nvPr>
        </p:nvSpPr>
        <p:spPr>
          <a:xfrm>
            <a:off x="2937960" y="5715000"/>
            <a:ext cx="4896360" cy="3218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 defTabSz="1004760">
              <a:lnSpc>
                <a:spcPct val="100000"/>
              </a:lnSpc>
              <a:buNone/>
              <a:defRPr lang="fr-FR" sz="1200" b="0" u="none" strike="noStrik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defRPr>
            </a:lvl1pPr>
          </a:lstStyle>
          <a:p>
            <a:pPr indent="0" algn="ctr" defTabSz="1004760">
              <a:lnSpc>
                <a:spcPct val="100000"/>
              </a:lnSpc>
              <a:buNone/>
            </a:pPr>
            <a:r>
              <a:rPr lang="fr-FR" sz="1200" b="0" u="none" strike="noStrik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rPr>
              <a:t>&lt;pied de page&gt;</a:t>
            </a:r>
            <a:endParaRPr lang="fr-FR" sz="12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6" name="PlaceHolder 4"/>
          <p:cNvSpPr>
            <a:spLocks noGrp="1"/>
          </p:cNvSpPr>
          <p:nvPr>
            <p:ph type="sldNum" idx="3"/>
          </p:nvPr>
        </p:nvSpPr>
        <p:spPr>
          <a:xfrm>
            <a:off x="8159400" y="5715000"/>
            <a:ext cx="2422080" cy="3218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1004760">
              <a:lnSpc>
                <a:spcPct val="100000"/>
              </a:lnSpc>
              <a:buNone/>
              <a:defRPr lang="fr-FR" sz="1200" b="0" u="none" strike="noStrik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defRPr>
            </a:lvl1pPr>
          </a:lstStyle>
          <a:p>
            <a:pPr indent="0" algn="r" defTabSz="1004760">
              <a:lnSpc>
                <a:spcPct val="100000"/>
              </a:lnSpc>
              <a:buNone/>
            </a:pPr>
            <a:fld id="{FA134DCD-593E-4AB1-BA59-48EF1CA201A9}" type="slidenum">
              <a:rPr lang="fr-FR" sz="1200" b="0" u="none" strike="noStrik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rPr>
              <a:t>‹N°›</a:t>
            </a:fld>
            <a:endParaRPr lang="fr-FR" sz="12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lide-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Image 9"/>
          <p:cNvPicPr/>
          <p:nvPr/>
        </p:nvPicPr>
        <p:blipFill>
          <a:blip r:embed="rId2"/>
          <a:stretch/>
        </p:blipFill>
        <p:spPr>
          <a:xfrm>
            <a:off x="0" y="0"/>
            <a:ext cx="10771920" cy="60591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68" name="PlaceHolder 1"/>
          <p:cNvSpPr>
            <a:spLocks noGrp="1"/>
          </p:cNvSpPr>
          <p:nvPr>
            <p:ph type="title"/>
          </p:nvPr>
        </p:nvSpPr>
        <p:spPr>
          <a:xfrm>
            <a:off x="2289960" y="149400"/>
            <a:ext cx="5688360" cy="431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>
            <a:lvl1pPr indent="0" defTabSz="914400">
              <a:lnSpc>
                <a:spcPct val="90000"/>
              </a:lnSpc>
              <a:buNone/>
              <a:defRPr lang="fr-FR" sz="2400" b="1" u="none" strike="noStrike">
                <a:solidFill>
                  <a:srgbClr val="00294B"/>
                </a:solidFill>
                <a:effectLst/>
                <a:uFillTx/>
                <a:latin typeface="Calibri Light"/>
              </a:defRPr>
            </a:lvl1pPr>
          </a:lstStyle>
          <a:p>
            <a:pPr indent="0" defTabSz="914400">
              <a:lnSpc>
                <a:spcPct val="90000"/>
              </a:lnSpc>
              <a:buNone/>
            </a:pPr>
            <a:r>
              <a:rPr lang="fr-FR" sz="2400" b="1" u="none" strike="noStrike">
                <a:solidFill>
                  <a:srgbClr val="00294B"/>
                </a:solidFill>
                <a:effectLst/>
                <a:uFillTx/>
                <a:latin typeface="Calibri Light"/>
              </a:rPr>
              <a:t>Modifiez le style du titre</a:t>
            </a:r>
          </a:p>
        </p:txBody>
      </p:sp>
      <p:sp>
        <p:nvSpPr>
          <p:cNvPr id="69" name="PlaceHolder 2"/>
          <p:cNvSpPr>
            <a:spLocks noGrp="1"/>
          </p:cNvSpPr>
          <p:nvPr>
            <p:ph type="body"/>
          </p:nvPr>
        </p:nvSpPr>
        <p:spPr>
          <a:xfrm>
            <a:off x="741240" y="1486080"/>
            <a:ext cx="4557240" cy="7268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  <a:defRPr lang="fr-FR" sz="2400" b="1" u="none" strike="noStrike">
                <a:solidFill>
                  <a:srgbClr val="00294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fr-FR" sz="2400" b="1" u="none" strike="noStrike">
                <a:solidFill>
                  <a:srgbClr val="00294B"/>
                </a:solidFill>
                <a:effectLst/>
                <a:uFillTx/>
                <a:latin typeface="Calibri"/>
              </a:rPr>
              <a:t>Modifiez les styles du texte du masque</a:t>
            </a:r>
            <a:endParaRPr lang="fr-FR" sz="2400" b="0" u="none" strike="noStrike">
              <a:solidFill>
                <a:srgbClr val="FF6700"/>
              </a:solidFill>
              <a:effectLst/>
              <a:uFillTx/>
              <a:latin typeface="Calibri"/>
            </a:endParaRPr>
          </a:p>
        </p:txBody>
      </p:sp>
      <p:sp>
        <p:nvSpPr>
          <p:cNvPr id="70" name="PlaceHolder 3"/>
          <p:cNvSpPr>
            <a:spLocks noGrp="1"/>
          </p:cNvSpPr>
          <p:nvPr>
            <p:ph type="body" hasCustomPrompt="1"/>
          </p:nvPr>
        </p:nvSpPr>
        <p:spPr>
          <a:xfrm>
            <a:off x="741240" y="2212920"/>
            <a:ext cx="4557240" cy="32554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>
            <a:lvl1pPr defTabSz="914400">
              <a:lnSpc>
                <a:spcPct val="90000"/>
              </a:lnSpc>
              <a:spcBef>
                <a:spcPts val="1001"/>
              </a:spcBef>
              <a:buClr>
                <a:srgbClr val="FF6700"/>
              </a:buClr>
              <a:buFont typeface="Arial"/>
              <a:buChar char="•"/>
              <a:tabLst>
                <a:tab pos="0" algn="l"/>
              </a:tabLst>
              <a:defRPr lang="fr-FR" sz="2800" b="0" u="none" strike="noStrike">
                <a:solidFill>
                  <a:srgbClr val="FF6700"/>
                </a:solidFill>
                <a:effectLst/>
                <a:uFillTx/>
                <a:latin typeface="Calibri"/>
              </a:defRPr>
            </a:lvl1pPr>
            <a:lvl2pPr lvl="1" defTabSz="914400">
              <a:lnSpc>
                <a:spcPct val="90000"/>
              </a:lnSpc>
              <a:spcBef>
                <a:spcPts val="499"/>
              </a:spcBef>
              <a:buClr>
                <a:srgbClr val="00294B"/>
              </a:buClr>
              <a:buFont typeface="Arial"/>
              <a:buChar char="•"/>
              <a:tabLst>
                <a:tab pos="0" algn="l"/>
              </a:tabLst>
              <a:defRPr lang="fr-FR" sz="2400" b="0" u="none" strike="noStrike">
                <a:solidFill>
                  <a:srgbClr val="00294B"/>
                </a:solidFill>
                <a:effectLst/>
                <a:uFillTx/>
                <a:latin typeface="Calibri"/>
              </a:defRPr>
            </a:lvl2pPr>
            <a:lvl3pPr lvl="2" defTabSz="914400">
              <a:lnSpc>
                <a:spcPct val="90000"/>
              </a:lnSpc>
              <a:spcBef>
                <a:spcPts val="499"/>
              </a:spcBef>
              <a:buClr>
                <a:srgbClr val="456487"/>
              </a:buClr>
              <a:buFont typeface="Arial"/>
              <a:buChar char="•"/>
              <a:tabLst>
                <a:tab pos="0" algn="l"/>
              </a:tabLst>
              <a:defRPr lang="fr-FR" sz="2000" b="0" u="none" strike="noStrike">
                <a:solidFill>
                  <a:srgbClr val="456487"/>
                </a:solidFill>
                <a:effectLst/>
                <a:uFillTx/>
                <a:latin typeface="Calibri"/>
              </a:defRPr>
            </a:lvl3pPr>
            <a:lvl4pPr lvl="3" defTabSz="914400">
              <a:lnSpc>
                <a:spcPct val="90000"/>
              </a:lnSpc>
              <a:spcBef>
                <a:spcPts val="499"/>
              </a:spcBef>
              <a:buClr>
                <a:srgbClr val="456487"/>
              </a:buClr>
              <a:buFont typeface="Arial"/>
              <a:buChar char="•"/>
              <a:tabLst>
                <a:tab pos="0" algn="l"/>
              </a:tabLst>
              <a:defRPr lang="fr-FR" sz="1800" b="0" u="none" strike="noStrike">
                <a:solidFill>
                  <a:srgbClr val="456487"/>
                </a:solidFill>
                <a:effectLst/>
                <a:uFillTx/>
                <a:latin typeface="Calibri"/>
              </a:defRPr>
            </a:lvl4pPr>
            <a:lvl5pPr lvl="4" defTabSz="914400">
              <a:lnSpc>
                <a:spcPct val="90000"/>
              </a:lnSpc>
              <a:spcBef>
                <a:spcPts val="499"/>
              </a:spcBef>
              <a:buClr>
                <a:srgbClr val="456487"/>
              </a:buClr>
              <a:buFont typeface="Arial"/>
              <a:buChar char="•"/>
              <a:tabLst>
                <a:tab pos="0" algn="l"/>
              </a:tabLst>
              <a:defRPr lang="fr-FR" sz="1800" b="0" u="none" strike="noStrike">
                <a:solidFill>
                  <a:srgbClr val="456487"/>
                </a:solidFill>
                <a:effectLst/>
                <a:uFillTx/>
                <a:latin typeface="Calibri"/>
              </a:defRPr>
            </a:lvl5pPr>
          </a:lstStyle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FF6700"/>
              </a:buClr>
              <a:buFont typeface="Arial"/>
              <a:buChar char="•"/>
              <a:tabLst>
                <a:tab pos="0" algn="l"/>
              </a:tabLst>
            </a:pPr>
            <a:r>
              <a:rPr lang="fr-FR" sz="2800" b="0" u="none" strike="noStrike">
                <a:solidFill>
                  <a:srgbClr val="FF6700"/>
                </a:solidFill>
                <a:effectLst/>
                <a:uFillTx/>
                <a:latin typeface="Calibri"/>
              </a:rPr>
              <a:t>Modifier les styles du texte du masque</a:t>
            </a:r>
          </a:p>
          <a:p>
            <a:pPr marL="685800" lvl="1" indent="-228600" defTabSz="914400">
              <a:lnSpc>
                <a:spcPct val="90000"/>
              </a:lnSpc>
              <a:spcBef>
                <a:spcPts val="499"/>
              </a:spcBef>
              <a:buClr>
                <a:srgbClr val="00294B"/>
              </a:buClr>
              <a:buFont typeface="Arial"/>
              <a:buChar char="•"/>
              <a:tabLst>
                <a:tab pos="0" algn="l"/>
              </a:tabLst>
            </a:pPr>
            <a:r>
              <a:rPr lang="fr-FR" sz="2400" b="0" u="none" strike="noStrike">
                <a:solidFill>
                  <a:srgbClr val="00294B"/>
                </a:solidFill>
                <a:effectLst/>
                <a:uFillTx/>
                <a:latin typeface="Calibri"/>
              </a:rPr>
              <a:t>Deuxième niveau</a:t>
            </a:r>
          </a:p>
          <a:p>
            <a:pPr marL="1143000" lvl="2" indent="-228600" defTabSz="914400">
              <a:lnSpc>
                <a:spcPct val="90000"/>
              </a:lnSpc>
              <a:spcBef>
                <a:spcPts val="499"/>
              </a:spcBef>
              <a:buClr>
                <a:srgbClr val="456487"/>
              </a:buClr>
              <a:buFont typeface="Arial"/>
              <a:buChar char="•"/>
              <a:tabLst>
                <a:tab pos="0" algn="l"/>
              </a:tabLst>
            </a:pPr>
            <a:r>
              <a:rPr lang="fr-FR" sz="2000" b="0" u="none" strike="noStrike">
                <a:solidFill>
                  <a:srgbClr val="456487"/>
                </a:solidFill>
                <a:effectLst/>
                <a:uFillTx/>
                <a:latin typeface="Calibri"/>
              </a:rPr>
              <a:t>Troisième niveau</a:t>
            </a:r>
          </a:p>
          <a:p>
            <a:pPr marL="1600200" lvl="3" indent="-228600" defTabSz="914400">
              <a:lnSpc>
                <a:spcPct val="90000"/>
              </a:lnSpc>
              <a:spcBef>
                <a:spcPts val="499"/>
              </a:spcBef>
              <a:buClr>
                <a:srgbClr val="456487"/>
              </a:buClr>
              <a:buFont typeface="Arial"/>
              <a:buChar char="•"/>
              <a:tabLst>
                <a:tab pos="0" algn="l"/>
              </a:tabLst>
            </a:pPr>
            <a:r>
              <a:rPr lang="fr-FR" sz="1800" b="0" u="none" strike="noStrike">
                <a:solidFill>
                  <a:srgbClr val="456487"/>
                </a:solidFill>
                <a:effectLst/>
                <a:uFillTx/>
                <a:latin typeface="Calibri"/>
              </a:rPr>
              <a:t>Quatrième niveau</a:t>
            </a:r>
          </a:p>
          <a:p>
            <a:pPr marL="2057040" lvl="4" indent="-228600" defTabSz="914400">
              <a:lnSpc>
                <a:spcPct val="90000"/>
              </a:lnSpc>
              <a:spcBef>
                <a:spcPts val="499"/>
              </a:spcBef>
              <a:buClr>
                <a:srgbClr val="456487"/>
              </a:buClr>
              <a:buFont typeface="Arial"/>
              <a:buChar char="•"/>
              <a:tabLst>
                <a:tab pos="0" algn="l"/>
              </a:tabLst>
            </a:pPr>
            <a:r>
              <a:rPr lang="fr-FR" sz="1800" b="0" u="none" strike="noStrike">
                <a:solidFill>
                  <a:srgbClr val="456487"/>
                </a:solidFill>
                <a:effectLst/>
                <a:uFillTx/>
                <a:latin typeface="Calibri"/>
              </a:rPr>
              <a:t>Cinquième niveau</a:t>
            </a:r>
          </a:p>
        </p:txBody>
      </p:sp>
      <p:sp>
        <p:nvSpPr>
          <p:cNvPr id="71" name="PlaceHolder 4"/>
          <p:cNvSpPr>
            <a:spLocks noGrp="1"/>
          </p:cNvSpPr>
          <p:nvPr>
            <p:ph type="body"/>
          </p:nvPr>
        </p:nvSpPr>
        <p:spPr>
          <a:xfrm>
            <a:off x="5452920" y="1486080"/>
            <a:ext cx="4579560" cy="7268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  <a:defRPr lang="fr-FR" sz="2400" b="1" u="none" strike="noStrike">
                <a:solidFill>
                  <a:srgbClr val="00294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fr-FR" sz="2400" b="1" u="none" strike="noStrike">
                <a:solidFill>
                  <a:srgbClr val="00294B"/>
                </a:solidFill>
                <a:effectLst/>
                <a:uFillTx/>
                <a:latin typeface="Calibri"/>
              </a:rPr>
              <a:t>Modifiez les styles du texte du masque</a:t>
            </a:r>
            <a:endParaRPr lang="fr-FR" sz="2400" b="0" u="none" strike="noStrike">
              <a:solidFill>
                <a:srgbClr val="FF6700"/>
              </a:solidFill>
              <a:effectLst/>
              <a:uFillTx/>
              <a:latin typeface="Calibri"/>
            </a:endParaRPr>
          </a:p>
        </p:txBody>
      </p:sp>
      <p:sp>
        <p:nvSpPr>
          <p:cNvPr id="72" name="PlaceHolder 5"/>
          <p:cNvSpPr>
            <a:spLocks noGrp="1"/>
          </p:cNvSpPr>
          <p:nvPr>
            <p:ph type="body" hasCustomPrompt="1"/>
          </p:nvPr>
        </p:nvSpPr>
        <p:spPr>
          <a:xfrm>
            <a:off x="5452920" y="2212920"/>
            <a:ext cx="4579560" cy="32554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>
            <a:lvl1pPr defTabSz="914400">
              <a:lnSpc>
                <a:spcPct val="90000"/>
              </a:lnSpc>
              <a:spcBef>
                <a:spcPts val="1001"/>
              </a:spcBef>
              <a:buClr>
                <a:srgbClr val="FF6700"/>
              </a:buClr>
              <a:buFont typeface="Arial"/>
              <a:buChar char="•"/>
              <a:tabLst>
                <a:tab pos="0" algn="l"/>
              </a:tabLst>
              <a:defRPr lang="fr-FR" sz="2800" b="0" u="none" strike="noStrike">
                <a:solidFill>
                  <a:srgbClr val="FF6700"/>
                </a:solidFill>
                <a:effectLst/>
                <a:uFillTx/>
                <a:latin typeface="Calibri"/>
              </a:defRPr>
            </a:lvl1pPr>
            <a:lvl2pPr lvl="1" defTabSz="914400">
              <a:lnSpc>
                <a:spcPct val="90000"/>
              </a:lnSpc>
              <a:spcBef>
                <a:spcPts val="499"/>
              </a:spcBef>
              <a:buClr>
                <a:srgbClr val="00294B"/>
              </a:buClr>
              <a:buFont typeface="Arial"/>
              <a:buChar char="•"/>
              <a:tabLst>
                <a:tab pos="0" algn="l"/>
              </a:tabLst>
              <a:defRPr lang="fr-FR" sz="2400" b="0" u="none" strike="noStrike">
                <a:solidFill>
                  <a:srgbClr val="00294B"/>
                </a:solidFill>
                <a:effectLst/>
                <a:uFillTx/>
                <a:latin typeface="Calibri"/>
              </a:defRPr>
            </a:lvl2pPr>
            <a:lvl3pPr lvl="2" defTabSz="914400">
              <a:lnSpc>
                <a:spcPct val="90000"/>
              </a:lnSpc>
              <a:spcBef>
                <a:spcPts val="499"/>
              </a:spcBef>
              <a:buClr>
                <a:srgbClr val="456487"/>
              </a:buClr>
              <a:buFont typeface="Arial"/>
              <a:buChar char="•"/>
              <a:tabLst>
                <a:tab pos="0" algn="l"/>
              </a:tabLst>
              <a:defRPr lang="fr-FR" sz="2000" b="0" u="none" strike="noStrike">
                <a:solidFill>
                  <a:srgbClr val="456487"/>
                </a:solidFill>
                <a:effectLst/>
                <a:uFillTx/>
                <a:latin typeface="Calibri"/>
              </a:defRPr>
            </a:lvl3pPr>
            <a:lvl4pPr lvl="3" defTabSz="914400">
              <a:lnSpc>
                <a:spcPct val="90000"/>
              </a:lnSpc>
              <a:spcBef>
                <a:spcPts val="499"/>
              </a:spcBef>
              <a:buClr>
                <a:srgbClr val="456487"/>
              </a:buClr>
              <a:buFont typeface="Arial"/>
              <a:buChar char="•"/>
              <a:tabLst>
                <a:tab pos="0" algn="l"/>
              </a:tabLst>
              <a:defRPr lang="fr-FR" sz="1800" b="0" u="none" strike="noStrike">
                <a:solidFill>
                  <a:srgbClr val="456487"/>
                </a:solidFill>
                <a:effectLst/>
                <a:uFillTx/>
                <a:latin typeface="Calibri"/>
              </a:defRPr>
            </a:lvl4pPr>
            <a:lvl5pPr lvl="4" defTabSz="914400">
              <a:lnSpc>
                <a:spcPct val="90000"/>
              </a:lnSpc>
              <a:spcBef>
                <a:spcPts val="499"/>
              </a:spcBef>
              <a:buClr>
                <a:srgbClr val="456487"/>
              </a:buClr>
              <a:buFont typeface="Arial"/>
              <a:buChar char="•"/>
              <a:tabLst>
                <a:tab pos="0" algn="l"/>
              </a:tabLst>
              <a:defRPr lang="fr-FR" sz="1800" b="0" u="none" strike="noStrike">
                <a:solidFill>
                  <a:srgbClr val="456487"/>
                </a:solidFill>
                <a:effectLst/>
                <a:uFillTx/>
                <a:latin typeface="Calibri"/>
              </a:defRPr>
            </a:lvl5pPr>
          </a:lstStyle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FF6700"/>
              </a:buClr>
              <a:buFont typeface="Arial"/>
              <a:buChar char="•"/>
              <a:tabLst>
                <a:tab pos="0" algn="l"/>
              </a:tabLst>
            </a:pPr>
            <a:r>
              <a:rPr lang="fr-FR" sz="2800" b="0" u="none" strike="noStrike">
                <a:solidFill>
                  <a:srgbClr val="FF6700"/>
                </a:solidFill>
                <a:effectLst/>
                <a:uFillTx/>
                <a:latin typeface="Calibri"/>
              </a:rPr>
              <a:t>Modifier les styles du texte du masque</a:t>
            </a:r>
          </a:p>
          <a:p>
            <a:pPr marL="685800" lvl="1" indent="-228600" defTabSz="914400">
              <a:lnSpc>
                <a:spcPct val="90000"/>
              </a:lnSpc>
              <a:spcBef>
                <a:spcPts val="499"/>
              </a:spcBef>
              <a:buClr>
                <a:srgbClr val="00294B"/>
              </a:buClr>
              <a:buFont typeface="Arial"/>
              <a:buChar char="•"/>
              <a:tabLst>
                <a:tab pos="0" algn="l"/>
              </a:tabLst>
            </a:pPr>
            <a:r>
              <a:rPr lang="fr-FR" sz="2400" b="0" u="none" strike="noStrike">
                <a:solidFill>
                  <a:srgbClr val="00294B"/>
                </a:solidFill>
                <a:effectLst/>
                <a:uFillTx/>
                <a:latin typeface="Calibri"/>
              </a:rPr>
              <a:t>Deuxième niveau</a:t>
            </a:r>
          </a:p>
          <a:p>
            <a:pPr marL="1143000" lvl="2" indent="-228600" defTabSz="914400">
              <a:lnSpc>
                <a:spcPct val="90000"/>
              </a:lnSpc>
              <a:spcBef>
                <a:spcPts val="499"/>
              </a:spcBef>
              <a:buClr>
                <a:srgbClr val="456487"/>
              </a:buClr>
              <a:buFont typeface="Arial"/>
              <a:buChar char="•"/>
              <a:tabLst>
                <a:tab pos="0" algn="l"/>
              </a:tabLst>
            </a:pPr>
            <a:r>
              <a:rPr lang="fr-FR" sz="2000" b="0" u="none" strike="noStrike">
                <a:solidFill>
                  <a:srgbClr val="456487"/>
                </a:solidFill>
                <a:effectLst/>
                <a:uFillTx/>
                <a:latin typeface="Calibri"/>
              </a:rPr>
              <a:t>Troisième niveau</a:t>
            </a:r>
          </a:p>
          <a:p>
            <a:pPr marL="1600200" lvl="3" indent="-228600" defTabSz="914400">
              <a:lnSpc>
                <a:spcPct val="90000"/>
              </a:lnSpc>
              <a:spcBef>
                <a:spcPts val="499"/>
              </a:spcBef>
              <a:buClr>
                <a:srgbClr val="456487"/>
              </a:buClr>
              <a:buFont typeface="Arial"/>
              <a:buChar char="•"/>
              <a:tabLst>
                <a:tab pos="0" algn="l"/>
              </a:tabLst>
            </a:pPr>
            <a:r>
              <a:rPr lang="fr-FR" sz="1800" b="0" u="none" strike="noStrike">
                <a:solidFill>
                  <a:srgbClr val="456487"/>
                </a:solidFill>
                <a:effectLst/>
                <a:uFillTx/>
                <a:latin typeface="Calibri"/>
              </a:rPr>
              <a:t>Quatrième niveau</a:t>
            </a:r>
          </a:p>
          <a:p>
            <a:pPr marL="2057040" lvl="4" indent="-228600" defTabSz="914400">
              <a:lnSpc>
                <a:spcPct val="90000"/>
              </a:lnSpc>
              <a:spcBef>
                <a:spcPts val="499"/>
              </a:spcBef>
              <a:buClr>
                <a:srgbClr val="456487"/>
              </a:buClr>
              <a:buFont typeface="Arial"/>
              <a:buChar char="•"/>
              <a:tabLst>
                <a:tab pos="0" algn="l"/>
              </a:tabLst>
            </a:pPr>
            <a:r>
              <a:rPr lang="fr-FR" sz="1800" b="0" u="none" strike="noStrike">
                <a:solidFill>
                  <a:srgbClr val="456487"/>
                </a:solidFill>
                <a:effectLst/>
                <a:uFillTx/>
                <a:latin typeface="Calibri"/>
              </a:rPr>
              <a:t>Cinquième niveau</a:t>
            </a:r>
          </a:p>
        </p:txBody>
      </p:sp>
      <p:sp>
        <p:nvSpPr>
          <p:cNvPr id="73" name="PlaceHolder 6"/>
          <p:cNvSpPr>
            <a:spLocks noGrp="1"/>
          </p:cNvSpPr>
          <p:nvPr>
            <p:ph type="dt" idx="27"/>
          </p:nvPr>
        </p:nvSpPr>
        <p:spPr>
          <a:xfrm>
            <a:off x="201960" y="5715000"/>
            <a:ext cx="2411280" cy="3218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1004760">
              <a:lnSpc>
                <a:spcPct val="100000"/>
              </a:lnSpc>
              <a:buNone/>
              <a:defRPr lang="fr-FR" sz="1200" b="0" u="none" strike="noStrik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defRPr>
            </a:lvl1pPr>
          </a:lstStyle>
          <a:p>
            <a:pPr indent="0" defTabSz="1004760">
              <a:lnSpc>
                <a:spcPct val="100000"/>
              </a:lnSpc>
              <a:buNone/>
            </a:pPr>
            <a:r>
              <a:rPr lang="fr-FR" sz="1200" b="0" u="none" strike="noStrik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rPr>
              <a:t>&lt;date/heure&gt;</a:t>
            </a:r>
            <a:endParaRPr lang="fr-FR" sz="12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74" name="PlaceHolder 7"/>
          <p:cNvSpPr>
            <a:spLocks noGrp="1"/>
          </p:cNvSpPr>
          <p:nvPr>
            <p:ph type="ftr" idx="28"/>
          </p:nvPr>
        </p:nvSpPr>
        <p:spPr>
          <a:xfrm>
            <a:off x="2937960" y="5715000"/>
            <a:ext cx="4896360" cy="3218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 defTabSz="1004760">
              <a:lnSpc>
                <a:spcPct val="100000"/>
              </a:lnSpc>
              <a:buNone/>
              <a:defRPr lang="fr-FR" sz="1200" b="0" u="none" strike="noStrik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defRPr>
            </a:lvl1pPr>
          </a:lstStyle>
          <a:p>
            <a:pPr indent="0" algn="ctr" defTabSz="1004760">
              <a:lnSpc>
                <a:spcPct val="100000"/>
              </a:lnSpc>
              <a:buNone/>
            </a:pPr>
            <a:r>
              <a:rPr lang="fr-FR" sz="1200" b="0" u="none" strike="noStrik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rPr>
              <a:t>&lt;pied de page&gt;</a:t>
            </a:r>
            <a:endParaRPr lang="fr-FR" sz="12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75" name="PlaceHolder 8"/>
          <p:cNvSpPr>
            <a:spLocks noGrp="1"/>
          </p:cNvSpPr>
          <p:nvPr>
            <p:ph type="sldNum" idx="29"/>
          </p:nvPr>
        </p:nvSpPr>
        <p:spPr>
          <a:xfrm>
            <a:off x="8159400" y="5715000"/>
            <a:ext cx="2422080" cy="3218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1004760">
              <a:lnSpc>
                <a:spcPct val="100000"/>
              </a:lnSpc>
              <a:buNone/>
              <a:defRPr lang="fr-FR" sz="1200" b="0" u="none" strike="noStrik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defRPr>
            </a:lvl1pPr>
          </a:lstStyle>
          <a:p>
            <a:pPr indent="0" algn="r" defTabSz="1004760">
              <a:lnSpc>
                <a:spcPct val="100000"/>
              </a:lnSpc>
              <a:buNone/>
            </a:pPr>
            <a:fld id="{596A4662-B08E-4CBA-809E-8458D7B15BB3}" type="slidenum">
              <a:rPr lang="fr-FR" sz="1200" b="0" u="none" strike="noStrik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rPr>
              <a:t>‹N°›</a:t>
            </a:fld>
            <a:endParaRPr lang="fr-FR" sz="12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lide-2-fili-small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Image 9"/>
          <p:cNvPicPr/>
          <p:nvPr/>
        </p:nvPicPr>
        <p:blipFill>
          <a:blip r:embed="rId2"/>
          <a:stretch/>
        </p:blipFill>
        <p:spPr>
          <a:xfrm>
            <a:off x="0" y="0"/>
            <a:ext cx="10771920" cy="60591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77" name="PlaceHolder 1"/>
          <p:cNvSpPr>
            <a:spLocks noGrp="1"/>
          </p:cNvSpPr>
          <p:nvPr>
            <p:ph type="title"/>
          </p:nvPr>
        </p:nvSpPr>
        <p:spPr>
          <a:xfrm>
            <a:off x="2289960" y="149400"/>
            <a:ext cx="5688360" cy="431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>
            <a:lvl1pPr indent="0" defTabSz="914400">
              <a:lnSpc>
                <a:spcPct val="90000"/>
              </a:lnSpc>
              <a:buNone/>
              <a:defRPr lang="fr-FR" sz="2400" b="1" u="none" strike="noStrike">
                <a:solidFill>
                  <a:srgbClr val="00294B"/>
                </a:solidFill>
                <a:effectLst/>
                <a:uFillTx/>
                <a:latin typeface="Calibri Light"/>
              </a:defRPr>
            </a:lvl1pPr>
          </a:lstStyle>
          <a:p>
            <a:pPr indent="0" defTabSz="914400">
              <a:lnSpc>
                <a:spcPct val="90000"/>
              </a:lnSpc>
              <a:buNone/>
            </a:pPr>
            <a:r>
              <a:rPr lang="fr-FR" sz="2400" b="1" u="none" strike="noStrike">
                <a:solidFill>
                  <a:srgbClr val="00294B"/>
                </a:solidFill>
                <a:effectLst/>
                <a:uFillTx/>
                <a:latin typeface="Calibri Light"/>
              </a:rPr>
              <a:t>Modifiez le style du titre</a:t>
            </a:r>
          </a:p>
        </p:txBody>
      </p:sp>
      <p:sp>
        <p:nvSpPr>
          <p:cNvPr id="78" name="PlaceHolder 2"/>
          <p:cNvSpPr>
            <a:spLocks noGrp="1"/>
          </p:cNvSpPr>
          <p:nvPr>
            <p:ph type="body"/>
          </p:nvPr>
        </p:nvSpPr>
        <p:spPr>
          <a:xfrm>
            <a:off x="741240" y="1486080"/>
            <a:ext cx="4557240" cy="7268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  <a:defRPr lang="fr-FR" sz="2400" b="1" u="none" strike="noStrike">
                <a:solidFill>
                  <a:srgbClr val="00294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fr-FR" sz="2400" b="1" u="none" strike="noStrike">
                <a:solidFill>
                  <a:srgbClr val="00294B"/>
                </a:solidFill>
                <a:effectLst/>
                <a:uFillTx/>
                <a:latin typeface="Calibri"/>
              </a:rPr>
              <a:t>Modifiez les styles du texte du masque</a:t>
            </a:r>
            <a:endParaRPr lang="fr-FR" sz="2400" b="0" u="none" strike="noStrike">
              <a:solidFill>
                <a:srgbClr val="FF6700"/>
              </a:solidFill>
              <a:effectLst/>
              <a:uFillTx/>
              <a:latin typeface="Calibri"/>
            </a:endParaRPr>
          </a:p>
        </p:txBody>
      </p:sp>
      <p:sp>
        <p:nvSpPr>
          <p:cNvPr id="79" name="PlaceHolder 3"/>
          <p:cNvSpPr>
            <a:spLocks noGrp="1"/>
          </p:cNvSpPr>
          <p:nvPr>
            <p:ph type="body" hasCustomPrompt="1"/>
          </p:nvPr>
        </p:nvSpPr>
        <p:spPr>
          <a:xfrm>
            <a:off x="741240" y="2212920"/>
            <a:ext cx="4557240" cy="32554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>
            <a:lvl1pPr defTabSz="914400">
              <a:lnSpc>
                <a:spcPct val="90000"/>
              </a:lnSpc>
              <a:spcBef>
                <a:spcPts val="1001"/>
              </a:spcBef>
              <a:buClr>
                <a:srgbClr val="FF6700"/>
              </a:buClr>
              <a:buFont typeface="Arial"/>
              <a:buChar char="•"/>
              <a:tabLst>
                <a:tab pos="0" algn="l"/>
              </a:tabLst>
              <a:defRPr lang="fr-FR" sz="2800" b="0" u="none" strike="noStrike">
                <a:solidFill>
                  <a:srgbClr val="FF6700"/>
                </a:solidFill>
                <a:effectLst/>
                <a:uFillTx/>
                <a:latin typeface="Calibri"/>
              </a:defRPr>
            </a:lvl1pPr>
            <a:lvl2pPr lvl="1" defTabSz="914400">
              <a:lnSpc>
                <a:spcPct val="90000"/>
              </a:lnSpc>
              <a:spcBef>
                <a:spcPts val="499"/>
              </a:spcBef>
              <a:buClr>
                <a:srgbClr val="00294B"/>
              </a:buClr>
              <a:buFont typeface="Arial"/>
              <a:buChar char="•"/>
              <a:tabLst>
                <a:tab pos="0" algn="l"/>
              </a:tabLst>
              <a:defRPr lang="fr-FR" sz="2400" b="0" u="none" strike="noStrike">
                <a:solidFill>
                  <a:srgbClr val="00294B"/>
                </a:solidFill>
                <a:effectLst/>
                <a:uFillTx/>
                <a:latin typeface="Calibri"/>
              </a:defRPr>
            </a:lvl2pPr>
            <a:lvl3pPr lvl="2" defTabSz="914400">
              <a:lnSpc>
                <a:spcPct val="90000"/>
              </a:lnSpc>
              <a:spcBef>
                <a:spcPts val="499"/>
              </a:spcBef>
              <a:buClr>
                <a:srgbClr val="456487"/>
              </a:buClr>
              <a:buFont typeface="Arial"/>
              <a:buChar char="•"/>
              <a:tabLst>
                <a:tab pos="0" algn="l"/>
              </a:tabLst>
              <a:defRPr lang="fr-FR" sz="2000" b="0" u="none" strike="noStrike">
                <a:solidFill>
                  <a:srgbClr val="456487"/>
                </a:solidFill>
                <a:effectLst/>
                <a:uFillTx/>
                <a:latin typeface="Calibri"/>
              </a:defRPr>
            </a:lvl3pPr>
            <a:lvl4pPr lvl="3" defTabSz="914400">
              <a:lnSpc>
                <a:spcPct val="90000"/>
              </a:lnSpc>
              <a:spcBef>
                <a:spcPts val="499"/>
              </a:spcBef>
              <a:buClr>
                <a:srgbClr val="456487"/>
              </a:buClr>
              <a:buFont typeface="Arial"/>
              <a:buChar char="•"/>
              <a:tabLst>
                <a:tab pos="0" algn="l"/>
              </a:tabLst>
              <a:defRPr lang="fr-FR" sz="1800" b="0" u="none" strike="noStrike">
                <a:solidFill>
                  <a:srgbClr val="456487"/>
                </a:solidFill>
                <a:effectLst/>
                <a:uFillTx/>
                <a:latin typeface="Calibri"/>
              </a:defRPr>
            </a:lvl4pPr>
            <a:lvl5pPr lvl="4" defTabSz="914400">
              <a:lnSpc>
                <a:spcPct val="90000"/>
              </a:lnSpc>
              <a:spcBef>
                <a:spcPts val="499"/>
              </a:spcBef>
              <a:buClr>
                <a:srgbClr val="456487"/>
              </a:buClr>
              <a:buFont typeface="Arial"/>
              <a:buChar char="•"/>
              <a:tabLst>
                <a:tab pos="0" algn="l"/>
              </a:tabLst>
              <a:defRPr lang="fr-FR" sz="1800" b="0" u="none" strike="noStrike">
                <a:solidFill>
                  <a:srgbClr val="456487"/>
                </a:solidFill>
                <a:effectLst/>
                <a:uFillTx/>
                <a:latin typeface="Calibri"/>
              </a:defRPr>
            </a:lvl5pPr>
          </a:lstStyle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FF6700"/>
              </a:buClr>
              <a:buFont typeface="Arial"/>
              <a:buChar char="•"/>
              <a:tabLst>
                <a:tab pos="0" algn="l"/>
              </a:tabLst>
            </a:pPr>
            <a:r>
              <a:rPr lang="fr-FR" sz="2800" b="0" u="none" strike="noStrike">
                <a:solidFill>
                  <a:srgbClr val="FF6700"/>
                </a:solidFill>
                <a:effectLst/>
                <a:uFillTx/>
                <a:latin typeface="Calibri"/>
              </a:rPr>
              <a:t>Modifier les styles du texte du masque</a:t>
            </a:r>
          </a:p>
          <a:p>
            <a:pPr marL="685800" lvl="1" indent="-228600" defTabSz="914400">
              <a:lnSpc>
                <a:spcPct val="90000"/>
              </a:lnSpc>
              <a:spcBef>
                <a:spcPts val="499"/>
              </a:spcBef>
              <a:buClr>
                <a:srgbClr val="00294B"/>
              </a:buClr>
              <a:buFont typeface="Arial"/>
              <a:buChar char="•"/>
              <a:tabLst>
                <a:tab pos="0" algn="l"/>
              </a:tabLst>
            </a:pPr>
            <a:r>
              <a:rPr lang="fr-FR" sz="2400" b="0" u="none" strike="noStrike">
                <a:solidFill>
                  <a:srgbClr val="00294B"/>
                </a:solidFill>
                <a:effectLst/>
                <a:uFillTx/>
                <a:latin typeface="Calibri"/>
              </a:rPr>
              <a:t>Deuxième niveau</a:t>
            </a:r>
          </a:p>
          <a:p>
            <a:pPr marL="1143000" lvl="2" indent="-228600" defTabSz="914400">
              <a:lnSpc>
                <a:spcPct val="90000"/>
              </a:lnSpc>
              <a:spcBef>
                <a:spcPts val="499"/>
              </a:spcBef>
              <a:buClr>
                <a:srgbClr val="456487"/>
              </a:buClr>
              <a:buFont typeface="Arial"/>
              <a:buChar char="•"/>
              <a:tabLst>
                <a:tab pos="0" algn="l"/>
              </a:tabLst>
            </a:pPr>
            <a:r>
              <a:rPr lang="fr-FR" sz="2000" b="0" u="none" strike="noStrike">
                <a:solidFill>
                  <a:srgbClr val="456487"/>
                </a:solidFill>
                <a:effectLst/>
                <a:uFillTx/>
                <a:latin typeface="Calibri"/>
              </a:rPr>
              <a:t>Troisième niveau</a:t>
            </a:r>
          </a:p>
          <a:p>
            <a:pPr marL="1600200" lvl="3" indent="-228600" defTabSz="914400">
              <a:lnSpc>
                <a:spcPct val="90000"/>
              </a:lnSpc>
              <a:spcBef>
                <a:spcPts val="499"/>
              </a:spcBef>
              <a:buClr>
                <a:srgbClr val="456487"/>
              </a:buClr>
              <a:buFont typeface="Arial"/>
              <a:buChar char="•"/>
              <a:tabLst>
                <a:tab pos="0" algn="l"/>
              </a:tabLst>
            </a:pPr>
            <a:r>
              <a:rPr lang="fr-FR" sz="1800" b="0" u="none" strike="noStrike">
                <a:solidFill>
                  <a:srgbClr val="456487"/>
                </a:solidFill>
                <a:effectLst/>
                <a:uFillTx/>
                <a:latin typeface="Calibri"/>
              </a:rPr>
              <a:t>Quatrième niveau</a:t>
            </a:r>
          </a:p>
          <a:p>
            <a:pPr marL="2057040" lvl="4" indent="-228600" defTabSz="914400">
              <a:lnSpc>
                <a:spcPct val="90000"/>
              </a:lnSpc>
              <a:spcBef>
                <a:spcPts val="499"/>
              </a:spcBef>
              <a:buClr>
                <a:srgbClr val="456487"/>
              </a:buClr>
              <a:buFont typeface="Arial"/>
              <a:buChar char="•"/>
              <a:tabLst>
                <a:tab pos="0" algn="l"/>
              </a:tabLst>
            </a:pPr>
            <a:r>
              <a:rPr lang="fr-FR" sz="1800" b="0" u="none" strike="noStrike">
                <a:solidFill>
                  <a:srgbClr val="456487"/>
                </a:solidFill>
                <a:effectLst/>
                <a:uFillTx/>
                <a:latin typeface="Calibri"/>
              </a:rPr>
              <a:t>Cinquième niveau</a:t>
            </a:r>
          </a:p>
        </p:txBody>
      </p:sp>
      <p:sp>
        <p:nvSpPr>
          <p:cNvPr id="80" name="PlaceHolder 4"/>
          <p:cNvSpPr>
            <a:spLocks noGrp="1"/>
          </p:cNvSpPr>
          <p:nvPr>
            <p:ph type="body"/>
          </p:nvPr>
        </p:nvSpPr>
        <p:spPr>
          <a:xfrm>
            <a:off x="5452920" y="1486080"/>
            <a:ext cx="4579560" cy="7268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  <a:defRPr lang="fr-FR" sz="2400" b="1" u="none" strike="noStrike">
                <a:solidFill>
                  <a:srgbClr val="00294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fr-FR" sz="2400" b="1" u="none" strike="noStrike">
                <a:solidFill>
                  <a:srgbClr val="00294B"/>
                </a:solidFill>
                <a:effectLst/>
                <a:uFillTx/>
                <a:latin typeface="Calibri"/>
              </a:rPr>
              <a:t>Modifiez les styles du texte du masque</a:t>
            </a:r>
            <a:endParaRPr lang="fr-FR" sz="2400" b="0" u="none" strike="noStrike">
              <a:solidFill>
                <a:srgbClr val="FF6700"/>
              </a:solidFill>
              <a:effectLst/>
              <a:uFillTx/>
              <a:latin typeface="Calibri"/>
            </a:endParaRPr>
          </a:p>
        </p:txBody>
      </p:sp>
      <p:sp>
        <p:nvSpPr>
          <p:cNvPr id="81" name="PlaceHolder 5"/>
          <p:cNvSpPr>
            <a:spLocks noGrp="1"/>
          </p:cNvSpPr>
          <p:nvPr>
            <p:ph type="body" hasCustomPrompt="1"/>
          </p:nvPr>
        </p:nvSpPr>
        <p:spPr>
          <a:xfrm>
            <a:off x="5452920" y="2212920"/>
            <a:ext cx="4579560" cy="32554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>
            <a:lvl1pPr defTabSz="914400">
              <a:lnSpc>
                <a:spcPct val="90000"/>
              </a:lnSpc>
              <a:spcBef>
                <a:spcPts val="1001"/>
              </a:spcBef>
              <a:buClr>
                <a:srgbClr val="FF6700"/>
              </a:buClr>
              <a:buFont typeface="Arial"/>
              <a:buChar char="•"/>
              <a:tabLst>
                <a:tab pos="0" algn="l"/>
              </a:tabLst>
              <a:defRPr lang="fr-FR" sz="2800" b="0" u="none" strike="noStrike">
                <a:solidFill>
                  <a:srgbClr val="FF6700"/>
                </a:solidFill>
                <a:effectLst/>
                <a:uFillTx/>
                <a:latin typeface="Calibri"/>
              </a:defRPr>
            </a:lvl1pPr>
            <a:lvl2pPr lvl="1" defTabSz="914400">
              <a:lnSpc>
                <a:spcPct val="90000"/>
              </a:lnSpc>
              <a:spcBef>
                <a:spcPts val="499"/>
              </a:spcBef>
              <a:buClr>
                <a:srgbClr val="00294B"/>
              </a:buClr>
              <a:buFont typeface="Arial"/>
              <a:buChar char="•"/>
              <a:tabLst>
                <a:tab pos="0" algn="l"/>
              </a:tabLst>
              <a:defRPr lang="fr-FR" sz="2400" b="0" u="none" strike="noStrike">
                <a:solidFill>
                  <a:srgbClr val="00294B"/>
                </a:solidFill>
                <a:effectLst/>
                <a:uFillTx/>
                <a:latin typeface="Calibri"/>
              </a:defRPr>
            </a:lvl2pPr>
            <a:lvl3pPr lvl="2" defTabSz="914400">
              <a:lnSpc>
                <a:spcPct val="90000"/>
              </a:lnSpc>
              <a:spcBef>
                <a:spcPts val="499"/>
              </a:spcBef>
              <a:buClr>
                <a:srgbClr val="456487"/>
              </a:buClr>
              <a:buFont typeface="Arial"/>
              <a:buChar char="•"/>
              <a:tabLst>
                <a:tab pos="0" algn="l"/>
              </a:tabLst>
              <a:defRPr lang="fr-FR" sz="2000" b="0" u="none" strike="noStrike">
                <a:solidFill>
                  <a:srgbClr val="456487"/>
                </a:solidFill>
                <a:effectLst/>
                <a:uFillTx/>
                <a:latin typeface="Calibri"/>
              </a:defRPr>
            </a:lvl3pPr>
            <a:lvl4pPr lvl="3" defTabSz="914400">
              <a:lnSpc>
                <a:spcPct val="90000"/>
              </a:lnSpc>
              <a:spcBef>
                <a:spcPts val="499"/>
              </a:spcBef>
              <a:buClr>
                <a:srgbClr val="456487"/>
              </a:buClr>
              <a:buFont typeface="Arial"/>
              <a:buChar char="•"/>
              <a:tabLst>
                <a:tab pos="0" algn="l"/>
              </a:tabLst>
              <a:defRPr lang="fr-FR" sz="1800" b="0" u="none" strike="noStrike">
                <a:solidFill>
                  <a:srgbClr val="456487"/>
                </a:solidFill>
                <a:effectLst/>
                <a:uFillTx/>
                <a:latin typeface="Calibri"/>
              </a:defRPr>
            </a:lvl4pPr>
            <a:lvl5pPr lvl="4" defTabSz="914400">
              <a:lnSpc>
                <a:spcPct val="90000"/>
              </a:lnSpc>
              <a:spcBef>
                <a:spcPts val="499"/>
              </a:spcBef>
              <a:buClr>
                <a:srgbClr val="456487"/>
              </a:buClr>
              <a:buFont typeface="Arial"/>
              <a:buChar char="•"/>
              <a:tabLst>
                <a:tab pos="0" algn="l"/>
              </a:tabLst>
              <a:defRPr lang="fr-FR" sz="1800" b="0" u="none" strike="noStrike">
                <a:solidFill>
                  <a:srgbClr val="456487"/>
                </a:solidFill>
                <a:effectLst/>
                <a:uFillTx/>
                <a:latin typeface="Calibri"/>
              </a:defRPr>
            </a:lvl5pPr>
          </a:lstStyle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FF6700"/>
              </a:buClr>
              <a:buFont typeface="Arial"/>
              <a:buChar char="•"/>
              <a:tabLst>
                <a:tab pos="0" algn="l"/>
              </a:tabLst>
            </a:pPr>
            <a:r>
              <a:rPr lang="fr-FR" sz="2800" b="0" u="none" strike="noStrike">
                <a:solidFill>
                  <a:srgbClr val="FF6700"/>
                </a:solidFill>
                <a:effectLst/>
                <a:uFillTx/>
                <a:latin typeface="Calibri"/>
              </a:rPr>
              <a:t>Modifier les styles du texte du masque</a:t>
            </a:r>
          </a:p>
          <a:p>
            <a:pPr marL="685800" lvl="1" indent="-228600" defTabSz="914400">
              <a:lnSpc>
                <a:spcPct val="90000"/>
              </a:lnSpc>
              <a:spcBef>
                <a:spcPts val="499"/>
              </a:spcBef>
              <a:buClr>
                <a:srgbClr val="00294B"/>
              </a:buClr>
              <a:buFont typeface="Arial"/>
              <a:buChar char="•"/>
              <a:tabLst>
                <a:tab pos="0" algn="l"/>
              </a:tabLst>
            </a:pPr>
            <a:r>
              <a:rPr lang="fr-FR" sz="2400" b="0" u="none" strike="noStrike">
                <a:solidFill>
                  <a:srgbClr val="00294B"/>
                </a:solidFill>
                <a:effectLst/>
                <a:uFillTx/>
                <a:latin typeface="Calibri"/>
              </a:rPr>
              <a:t>Deuxième niveau</a:t>
            </a:r>
          </a:p>
          <a:p>
            <a:pPr marL="1143000" lvl="2" indent="-228600" defTabSz="914400">
              <a:lnSpc>
                <a:spcPct val="90000"/>
              </a:lnSpc>
              <a:spcBef>
                <a:spcPts val="499"/>
              </a:spcBef>
              <a:buClr>
                <a:srgbClr val="456487"/>
              </a:buClr>
              <a:buFont typeface="Arial"/>
              <a:buChar char="•"/>
              <a:tabLst>
                <a:tab pos="0" algn="l"/>
              </a:tabLst>
            </a:pPr>
            <a:r>
              <a:rPr lang="fr-FR" sz="2000" b="0" u="none" strike="noStrike">
                <a:solidFill>
                  <a:srgbClr val="456487"/>
                </a:solidFill>
                <a:effectLst/>
                <a:uFillTx/>
                <a:latin typeface="Calibri"/>
              </a:rPr>
              <a:t>Troisième niveau</a:t>
            </a:r>
          </a:p>
          <a:p>
            <a:pPr marL="1600200" lvl="3" indent="-228600" defTabSz="914400">
              <a:lnSpc>
                <a:spcPct val="90000"/>
              </a:lnSpc>
              <a:spcBef>
                <a:spcPts val="499"/>
              </a:spcBef>
              <a:buClr>
                <a:srgbClr val="456487"/>
              </a:buClr>
              <a:buFont typeface="Arial"/>
              <a:buChar char="•"/>
              <a:tabLst>
                <a:tab pos="0" algn="l"/>
              </a:tabLst>
            </a:pPr>
            <a:r>
              <a:rPr lang="fr-FR" sz="1800" b="0" u="none" strike="noStrike">
                <a:solidFill>
                  <a:srgbClr val="456487"/>
                </a:solidFill>
                <a:effectLst/>
                <a:uFillTx/>
                <a:latin typeface="Calibri"/>
              </a:rPr>
              <a:t>Quatrième niveau</a:t>
            </a:r>
          </a:p>
          <a:p>
            <a:pPr marL="2057040" lvl="4" indent="-228600" defTabSz="914400">
              <a:lnSpc>
                <a:spcPct val="90000"/>
              </a:lnSpc>
              <a:spcBef>
                <a:spcPts val="499"/>
              </a:spcBef>
              <a:buClr>
                <a:srgbClr val="456487"/>
              </a:buClr>
              <a:buFont typeface="Arial"/>
              <a:buChar char="•"/>
              <a:tabLst>
                <a:tab pos="0" algn="l"/>
              </a:tabLst>
            </a:pPr>
            <a:r>
              <a:rPr lang="fr-FR" sz="1800" b="0" u="none" strike="noStrike">
                <a:solidFill>
                  <a:srgbClr val="456487"/>
                </a:solidFill>
                <a:effectLst/>
                <a:uFillTx/>
                <a:latin typeface="Calibri"/>
              </a:rPr>
              <a:t>Cinquième niveau</a:t>
            </a:r>
          </a:p>
        </p:txBody>
      </p:sp>
      <p:sp>
        <p:nvSpPr>
          <p:cNvPr id="82" name="PlaceHolder 6"/>
          <p:cNvSpPr>
            <a:spLocks noGrp="1"/>
          </p:cNvSpPr>
          <p:nvPr>
            <p:ph type="dt" idx="30"/>
          </p:nvPr>
        </p:nvSpPr>
        <p:spPr>
          <a:xfrm>
            <a:off x="201960" y="5715000"/>
            <a:ext cx="2411280" cy="3218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1004760">
              <a:lnSpc>
                <a:spcPct val="100000"/>
              </a:lnSpc>
              <a:buNone/>
              <a:defRPr lang="fr-FR" sz="1200" b="0" u="none" strike="noStrik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defRPr>
            </a:lvl1pPr>
          </a:lstStyle>
          <a:p>
            <a:pPr indent="0" defTabSz="1004760">
              <a:lnSpc>
                <a:spcPct val="100000"/>
              </a:lnSpc>
              <a:buNone/>
            </a:pPr>
            <a:r>
              <a:rPr lang="fr-FR" sz="1200" b="0" u="none" strike="noStrik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rPr>
              <a:t>&lt;date/heure&gt;</a:t>
            </a:r>
            <a:endParaRPr lang="fr-FR" sz="12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83" name="PlaceHolder 7"/>
          <p:cNvSpPr>
            <a:spLocks noGrp="1"/>
          </p:cNvSpPr>
          <p:nvPr>
            <p:ph type="ftr" idx="31"/>
          </p:nvPr>
        </p:nvSpPr>
        <p:spPr>
          <a:xfrm>
            <a:off x="2937960" y="5715000"/>
            <a:ext cx="4896360" cy="3218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 defTabSz="1004760">
              <a:lnSpc>
                <a:spcPct val="100000"/>
              </a:lnSpc>
              <a:buNone/>
              <a:defRPr lang="fr-FR" sz="1200" b="0" u="none" strike="noStrik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defRPr>
            </a:lvl1pPr>
          </a:lstStyle>
          <a:p>
            <a:pPr indent="0" algn="ctr" defTabSz="1004760">
              <a:lnSpc>
                <a:spcPct val="100000"/>
              </a:lnSpc>
              <a:buNone/>
            </a:pPr>
            <a:r>
              <a:rPr lang="fr-FR" sz="1200" b="0" u="none" strike="noStrik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rPr>
              <a:t>&lt;pied de page&gt;</a:t>
            </a:r>
            <a:endParaRPr lang="fr-FR" sz="12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84" name="PlaceHolder 8"/>
          <p:cNvSpPr>
            <a:spLocks noGrp="1"/>
          </p:cNvSpPr>
          <p:nvPr>
            <p:ph type="sldNum" idx="32"/>
          </p:nvPr>
        </p:nvSpPr>
        <p:spPr>
          <a:xfrm>
            <a:off x="8159400" y="5715000"/>
            <a:ext cx="2422080" cy="3218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1004760">
              <a:lnSpc>
                <a:spcPct val="100000"/>
              </a:lnSpc>
              <a:buNone/>
              <a:defRPr lang="fr-FR" sz="1200" b="0" u="none" strike="noStrik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defRPr>
            </a:lvl1pPr>
          </a:lstStyle>
          <a:p>
            <a:pPr indent="0" algn="r" defTabSz="1004760">
              <a:lnSpc>
                <a:spcPct val="100000"/>
              </a:lnSpc>
              <a:buNone/>
            </a:pPr>
            <a:fld id="{AABD8DA3-15D4-4B0E-9C9F-BB38D2EE644D}" type="slidenum">
              <a:rPr lang="fr-FR" sz="1200" b="0" u="none" strike="noStrik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rPr>
              <a:t>‹N°›</a:t>
            </a:fld>
            <a:endParaRPr lang="fr-FR" sz="12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lide-2-small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9"/>
          <p:cNvPicPr/>
          <p:nvPr/>
        </p:nvPicPr>
        <p:blipFill>
          <a:blip r:embed="rId2"/>
          <a:stretch/>
        </p:blipFill>
        <p:spPr>
          <a:xfrm>
            <a:off x="0" y="0"/>
            <a:ext cx="10771920" cy="60591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2289960" y="149400"/>
            <a:ext cx="5688360" cy="431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>
            <a:lvl1pPr indent="0" defTabSz="914400">
              <a:lnSpc>
                <a:spcPct val="90000"/>
              </a:lnSpc>
              <a:buNone/>
              <a:defRPr lang="fr-FR" sz="2400" b="1" u="none" strike="noStrike">
                <a:solidFill>
                  <a:srgbClr val="00294B"/>
                </a:solidFill>
                <a:effectLst/>
                <a:uFillTx/>
                <a:latin typeface="Calibri Light"/>
              </a:defRPr>
            </a:lvl1pPr>
          </a:lstStyle>
          <a:p>
            <a:pPr indent="0" defTabSz="914400">
              <a:lnSpc>
                <a:spcPct val="90000"/>
              </a:lnSpc>
              <a:buNone/>
            </a:pPr>
            <a:r>
              <a:rPr lang="fr-FR" sz="2400" b="1" u="none" strike="noStrike">
                <a:solidFill>
                  <a:srgbClr val="00294B"/>
                </a:solidFill>
                <a:effectLst/>
                <a:uFillTx/>
                <a:latin typeface="Calibri Light"/>
              </a:rPr>
              <a:t>Modifiez le style du titre</a:t>
            </a:r>
          </a:p>
        </p:txBody>
      </p:sp>
      <p:sp>
        <p:nvSpPr>
          <p:cNvPr id="9" name="PlaceHolder 2"/>
          <p:cNvSpPr>
            <a:spLocks noGrp="1"/>
          </p:cNvSpPr>
          <p:nvPr>
            <p:ph type="body"/>
          </p:nvPr>
        </p:nvSpPr>
        <p:spPr>
          <a:xfrm>
            <a:off x="741240" y="1486080"/>
            <a:ext cx="4557240" cy="7268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  <a:defRPr lang="fr-FR" sz="2400" b="1" u="none" strike="noStrike">
                <a:solidFill>
                  <a:srgbClr val="00294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fr-FR" sz="2400" b="1" u="none" strike="noStrike">
                <a:solidFill>
                  <a:srgbClr val="00294B"/>
                </a:solidFill>
                <a:effectLst/>
                <a:uFillTx/>
                <a:latin typeface="Calibri"/>
              </a:rPr>
              <a:t>Modifiez les styles du texte du masque</a:t>
            </a:r>
            <a:endParaRPr lang="fr-FR" sz="2400" b="0" u="none" strike="noStrike">
              <a:solidFill>
                <a:srgbClr val="FF6700"/>
              </a:solidFill>
              <a:effectLst/>
              <a:uFillTx/>
              <a:latin typeface="Calibri"/>
            </a:endParaRPr>
          </a:p>
        </p:txBody>
      </p:sp>
      <p:sp>
        <p:nvSpPr>
          <p:cNvPr id="10" name="PlaceHolder 3"/>
          <p:cNvSpPr>
            <a:spLocks noGrp="1"/>
          </p:cNvSpPr>
          <p:nvPr>
            <p:ph type="body" hasCustomPrompt="1"/>
          </p:nvPr>
        </p:nvSpPr>
        <p:spPr>
          <a:xfrm>
            <a:off x="741240" y="2212920"/>
            <a:ext cx="4557240" cy="32554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>
            <a:lvl1pPr defTabSz="914400">
              <a:lnSpc>
                <a:spcPct val="90000"/>
              </a:lnSpc>
              <a:spcBef>
                <a:spcPts val="1001"/>
              </a:spcBef>
              <a:buClr>
                <a:srgbClr val="FF6700"/>
              </a:buClr>
              <a:buFont typeface="Arial"/>
              <a:buChar char="•"/>
              <a:tabLst>
                <a:tab pos="0" algn="l"/>
              </a:tabLst>
              <a:defRPr lang="fr-FR" sz="2800" b="0" u="none" strike="noStrike">
                <a:solidFill>
                  <a:srgbClr val="FF6700"/>
                </a:solidFill>
                <a:effectLst/>
                <a:uFillTx/>
                <a:latin typeface="Calibri"/>
              </a:defRPr>
            </a:lvl1pPr>
            <a:lvl2pPr lvl="1" defTabSz="914400">
              <a:lnSpc>
                <a:spcPct val="90000"/>
              </a:lnSpc>
              <a:spcBef>
                <a:spcPts val="499"/>
              </a:spcBef>
              <a:buClr>
                <a:srgbClr val="00294B"/>
              </a:buClr>
              <a:buFont typeface="Arial"/>
              <a:buChar char="•"/>
              <a:tabLst>
                <a:tab pos="0" algn="l"/>
              </a:tabLst>
              <a:defRPr lang="fr-FR" sz="2400" b="0" u="none" strike="noStrike">
                <a:solidFill>
                  <a:srgbClr val="00294B"/>
                </a:solidFill>
                <a:effectLst/>
                <a:uFillTx/>
                <a:latin typeface="Calibri"/>
              </a:defRPr>
            </a:lvl2pPr>
            <a:lvl3pPr lvl="2" defTabSz="914400">
              <a:lnSpc>
                <a:spcPct val="90000"/>
              </a:lnSpc>
              <a:spcBef>
                <a:spcPts val="499"/>
              </a:spcBef>
              <a:buClr>
                <a:srgbClr val="456487"/>
              </a:buClr>
              <a:buFont typeface="Arial"/>
              <a:buChar char="•"/>
              <a:tabLst>
                <a:tab pos="0" algn="l"/>
              </a:tabLst>
              <a:defRPr lang="fr-FR" sz="2000" b="0" u="none" strike="noStrike">
                <a:solidFill>
                  <a:srgbClr val="456487"/>
                </a:solidFill>
                <a:effectLst/>
                <a:uFillTx/>
                <a:latin typeface="Calibri"/>
              </a:defRPr>
            </a:lvl3pPr>
            <a:lvl4pPr lvl="3" defTabSz="914400">
              <a:lnSpc>
                <a:spcPct val="90000"/>
              </a:lnSpc>
              <a:spcBef>
                <a:spcPts val="499"/>
              </a:spcBef>
              <a:buClr>
                <a:srgbClr val="456487"/>
              </a:buClr>
              <a:buFont typeface="Arial"/>
              <a:buChar char="•"/>
              <a:tabLst>
                <a:tab pos="0" algn="l"/>
              </a:tabLst>
              <a:defRPr lang="fr-FR" sz="1800" b="0" u="none" strike="noStrike">
                <a:solidFill>
                  <a:srgbClr val="456487"/>
                </a:solidFill>
                <a:effectLst/>
                <a:uFillTx/>
                <a:latin typeface="Calibri"/>
              </a:defRPr>
            </a:lvl4pPr>
            <a:lvl5pPr lvl="4" defTabSz="914400">
              <a:lnSpc>
                <a:spcPct val="90000"/>
              </a:lnSpc>
              <a:spcBef>
                <a:spcPts val="499"/>
              </a:spcBef>
              <a:buClr>
                <a:srgbClr val="456487"/>
              </a:buClr>
              <a:buFont typeface="Arial"/>
              <a:buChar char="•"/>
              <a:tabLst>
                <a:tab pos="0" algn="l"/>
              </a:tabLst>
              <a:defRPr lang="fr-FR" sz="1800" b="0" u="none" strike="noStrike">
                <a:solidFill>
                  <a:srgbClr val="456487"/>
                </a:solidFill>
                <a:effectLst/>
                <a:uFillTx/>
                <a:latin typeface="Calibri"/>
              </a:defRPr>
            </a:lvl5pPr>
          </a:lstStyle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FF6700"/>
              </a:buClr>
              <a:buFont typeface="Arial"/>
              <a:buChar char="•"/>
              <a:tabLst>
                <a:tab pos="0" algn="l"/>
              </a:tabLst>
            </a:pPr>
            <a:r>
              <a:rPr lang="fr-FR" sz="2800" b="0" u="none" strike="noStrike">
                <a:solidFill>
                  <a:srgbClr val="FF6700"/>
                </a:solidFill>
                <a:effectLst/>
                <a:uFillTx/>
                <a:latin typeface="Calibri"/>
              </a:rPr>
              <a:t>Modifier les styles du texte du masque</a:t>
            </a:r>
          </a:p>
          <a:p>
            <a:pPr marL="685800" lvl="1" indent="-228600" defTabSz="914400">
              <a:lnSpc>
                <a:spcPct val="90000"/>
              </a:lnSpc>
              <a:spcBef>
                <a:spcPts val="499"/>
              </a:spcBef>
              <a:buClr>
                <a:srgbClr val="00294B"/>
              </a:buClr>
              <a:buFont typeface="Arial"/>
              <a:buChar char="•"/>
              <a:tabLst>
                <a:tab pos="0" algn="l"/>
              </a:tabLst>
            </a:pPr>
            <a:r>
              <a:rPr lang="fr-FR" sz="2400" b="0" u="none" strike="noStrike">
                <a:solidFill>
                  <a:srgbClr val="00294B"/>
                </a:solidFill>
                <a:effectLst/>
                <a:uFillTx/>
                <a:latin typeface="Calibri"/>
              </a:rPr>
              <a:t>Deuxième niveau</a:t>
            </a:r>
          </a:p>
          <a:p>
            <a:pPr marL="1143000" lvl="2" indent="-228600" defTabSz="914400">
              <a:lnSpc>
                <a:spcPct val="90000"/>
              </a:lnSpc>
              <a:spcBef>
                <a:spcPts val="499"/>
              </a:spcBef>
              <a:buClr>
                <a:srgbClr val="456487"/>
              </a:buClr>
              <a:buFont typeface="Arial"/>
              <a:buChar char="•"/>
              <a:tabLst>
                <a:tab pos="0" algn="l"/>
              </a:tabLst>
            </a:pPr>
            <a:r>
              <a:rPr lang="fr-FR" sz="2000" b="0" u="none" strike="noStrike">
                <a:solidFill>
                  <a:srgbClr val="456487"/>
                </a:solidFill>
                <a:effectLst/>
                <a:uFillTx/>
                <a:latin typeface="Calibri"/>
              </a:rPr>
              <a:t>Troisième niveau</a:t>
            </a:r>
          </a:p>
          <a:p>
            <a:pPr marL="1600200" lvl="3" indent="-228600" defTabSz="914400">
              <a:lnSpc>
                <a:spcPct val="90000"/>
              </a:lnSpc>
              <a:spcBef>
                <a:spcPts val="499"/>
              </a:spcBef>
              <a:buClr>
                <a:srgbClr val="456487"/>
              </a:buClr>
              <a:buFont typeface="Arial"/>
              <a:buChar char="•"/>
              <a:tabLst>
                <a:tab pos="0" algn="l"/>
              </a:tabLst>
            </a:pPr>
            <a:r>
              <a:rPr lang="fr-FR" sz="1800" b="0" u="none" strike="noStrike">
                <a:solidFill>
                  <a:srgbClr val="456487"/>
                </a:solidFill>
                <a:effectLst/>
                <a:uFillTx/>
                <a:latin typeface="Calibri"/>
              </a:rPr>
              <a:t>Quatrième niveau</a:t>
            </a:r>
          </a:p>
          <a:p>
            <a:pPr marL="2057040" lvl="4" indent="-228600" defTabSz="914400">
              <a:lnSpc>
                <a:spcPct val="90000"/>
              </a:lnSpc>
              <a:spcBef>
                <a:spcPts val="499"/>
              </a:spcBef>
              <a:buClr>
                <a:srgbClr val="456487"/>
              </a:buClr>
              <a:buFont typeface="Arial"/>
              <a:buChar char="•"/>
              <a:tabLst>
                <a:tab pos="0" algn="l"/>
              </a:tabLst>
            </a:pPr>
            <a:r>
              <a:rPr lang="fr-FR" sz="1800" b="0" u="none" strike="noStrike">
                <a:solidFill>
                  <a:srgbClr val="456487"/>
                </a:solidFill>
                <a:effectLst/>
                <a:uFillTx/>
                <a:latin typeface="Calibri"/>
              </a:rPr>
              <a:t>Cinquième niveau</a:t>
            </a:r>
          </a:p>
        </p:txBody>
      </p:sp>
      <p:sp>
        <p:nvSpPr>
          <p:cNvPr id="11" name="PlaceHolder 4"/>
          <p:cNvSpPr>
            <a:spLocks noGrp="1"/>
          </p:cNvSpPr>
          <p:nvPr>
            <p:ph type="body"/>
          </p:nvPr>
        </p:nvSpPr>
        <p:spPr>
          <a:xfrm>
            <a:off x="5452920" y="1486080"/>
            <a:ext cx="4579560" cy="7268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  <a:defRPr lang="fr-FR" sz="2400" b="1" u="none" strike="noStrike">
                <a:solidFill>
                  <a:srgbClr val="00294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fr-FR" sz="2400" b="1" u="none" strike="noStrike">
                <a:solidFill>
                  <a:srgbClr val="00294B"/>
                </a:solidFill>
                <a:effectLst/>
                <a:uFillTx/>
                <a:latin typeface="Calibri"/>
              </a:rPr>
              <a:t>Modifiez les styles du texte du masque</a:t>
            </a:r>
            <a:endParaRPr lang="fr-FR" sz="2400" b="0" u="none" strike="noStrike">
              <a:solidFill>
                <a:srgbClr val="FF6700"/>
              </a:solidFill>
              <a:effectLst/>
              <a:uFillTx/>
              <a:latin typeface="Calibri"/>
            </a:endParaRPr>
          </a:p>
        </p:txBody>
      </p:sp>
      <p:sp>
        <p:nvSpPr>
          <p:cNvPr id="12" name="PlaceHolder 5"/>
          <p:cNvSpPr>
            <a:spLocks noGrp="1"/>
          </p:cNvSpPr>
          <p:nvPr>
            <p:ph type="body" hasCustomPrompt="1"/>
          </p:nvPr>
        </p:nvSpPr>
        <p:spPr>
          <a:xfrm>
            <a:off x="5452920" y="2212920"/>
            <a:ext cx="4579560" cy="32554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>
            <a:lvl1pPr defTabSz="914400">
              <a:lnSpc>
                <a:spcPct val="90000"/>
              </a:lnSpc>
              <a:spcBef>
                <a:spcPts val="1001"/>
              </a:spcBef>
              <a:buClr>
                <a:srgbClr val="FF6700"/>
              </a:buClr>
              <a:buFont typeface="Arial"/>
              <a:buChar char="•"/>
              <a:tabLst>
                <a:tab pos="0" algn="l"/>
              </a:tabLst>
              <a:defRPr lang="fr-FR" sz="2800" b="0" u="none" strike="noStrike">
                <a:solidFill>
                  <a:srgbClr val="FF6700"/>
                </a:solidFill>
                <a:effectLst/>
                <a:uFillTx/>
                <a:latin typeface="Calibri"/>
              </a:defRPr>
            </a:lvl1pPr>
            <a:lvl2pPr lvl="1" defTabSz="914400">
              <a:lnSpc>
                <a:spcPct val="90000"/>
              </a:lnSpc>
              <a:spcBef>
                <a:spcPts val="499"/>
              </a:spcBef>
              <a:buClr>
                <a:srgbClr val="00294B"/>
              </a:buClr>
              <a:buFont typeface="Arial"/>
              <a:buChar char="•"/>
              <a:tabLst>
                <a:tab pos="0" algn="l"/>
              </a:tabLst>
              <a:defRPr lang="fr-FR" sz="2400" b="0" u="none" strike="noStrike">
                <a:solidFill>
                  <a:srgbClr val="00294B"/>
                </a:solidFill>
                <a:effectLst/>
                <a:uFillTx/>
                <a:latin typeface="Calibri"/>
              </a:defRPr>
            </a:lvl2pPr>
            <a:lvl3pPr lvl="2" defTabSz="914400">
              <a:lnSpc>
                <a:spcPct val="90000"/>
              </a:lnSpc>
              <a:spcBef>
                <a:spcPts val="499"/>
              </a:spcBef>
              <a:buClr>
                <a:srgbClr val="456487"/>
              </a:buClr>
              <a:buFont typeface="Arial"/>
              <a:buChar char="•"/>
              <a:tabLst>
                <a:tab pos="0" algn="l"/>
              </a:tabLst>
              <a:defRPr lang="fr-FR" sz="2000" b="0" u="none" strike="noStrike">
                <a:solidFill>
                  <a:srgbClr val="456487"/>
                </a:solidFill>
                <a:effectLst/>
                <a:uFillTx/>
                <a:latin typeface="Calibri"/>
              </a:defRPr>
            </a:lvl3pPr>
            <a:lvl4pPr lvl="3" defTabSz="914400">
              <a:lnSpc>
                <a:spcPct val="90000"/>
              </a:lnSpc>
              <a:spcBef>
                <a:spcPts val="499"/>
              </a:spcBef>
              <a:buClr>
                <a:srgbClr val="456487"/>
              </a:buClr>
              <a:buFont typeface="Arial"/>
              <a:buChar char="•"/>
              <a:tabLst>
                <a:tab pos="0" algn="l"/>
              </a:tabLst>
              <a:defRPr lang="fr-FR" sz="1800" b="0" u="none" strike="noStrike">
                <a:solidFill>
                  <a:srgbClr val="456487"/>
                </a:solidFill>
                <a:effectLst/>
                <a:uFillTx/>
                <a:latin typeface="Calibri"/>
              </a:defRPr>
            </a:lvl4pPr>
            <a:lvl5pPr lvl="4" defTabSz="914400">
              <a:lnSpc>
                <a:spcPct val="90000"/>
              </a:lnSpc>
              <a:spcBef>
                <a:spcPts val="499"/>
              </a:spcBef>
              <a:buClr>
                <a:srgbClr val="456487"/>
              </a:buClr>
              <a:buFont typeface="Arial"/>
              <a:buChar char="•"/>
              <a:tabLst>
                <a:tab pos="0" algn="l"/>
              </a:tabLst>
              <a:defRPr lang="fr-FR" sz="1800" b="0" u="none" strike="noStrike">
                <a:solidFill>
                  <a:srgbClr val="456487"/>
                </a:solidFill>
                <a:effectLst/>
                <a:uFillTx/>
                <a:latin typeface="Calibri"/>
              </a:defRPr>
            </a:lvl5pPr>
          </a:lstStyle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FF6700"/>
              </a:buClr>
              <a:buFont typeface="Arial"/>
              <a:buChar char="•"/>
              <a:tabLst>
                <a:tab pos="0" algn="l"/>
              </a:tabLst>
            </a:pPr>
            <a:r>
              <a:rPr lang="fr-FR" sz="2800" b="0" u="none" strike="noStrike">
                <a:solidFill>
                  <a:srgbClr val="FF6700"/>
                </a:solidFill>
                <a:effectLst/>
                <a:uFillTx/>
                <a:latin typeface="Calibri"/>
              </a:rPr>
              <a:t>Modifier les styles du texte du masque</a:t>
            </a:r>
          </a:p>
          <a:p>
            <a:pPr marL="685800" lvl="1" indent="-228600" defTabSz="914400">
              <a:lnSpc>
                <a:spcPct val="90000"/>
              </a:lnSpc>
              <a:spcBef>
                <a:spcPts val="499"/>
              </a:spcBef>
              <a:buClr>
                <a:srgbClr val="00294B"/>
              </a:buClr>
              <a:buFont typeface="Arial"/>
              <a:buChar char="•"/>
              <a:tabLst>
                <a:tab pos="0" algn="l"/>
              </a:tabLst>
            </a:pPr>
            <a:r>
              <a:rPr lang="fr-FR" sz="2400" b="0" u="none" strike="noStrike">
                <a:solidFill>
                  <a:srgbClr val="00294B"/>
                </a:solidFill>
                <a:effectLst/>
                <a:uFillTx/>
                <a:latin typeface="Calibri"/>
              </a:rPr>
              <a:t>Deuxième niveau</a:t>
            </a:r>
          </a:p>
          <a:p>
            <a:pPr marL="1143000" lvl="2" indent="-228600" defTabSz="914400">
              <a:lnSpc>
                <a:spcPct val="90000"/>
              </a:lnSpc>
              <a:spcBef>
                <a:spcPts val="499"/>
              </a:spcBef>
              <a:buClr>
                <a:srgbClr val="456487"/>
              </a:buClr>
              <a:buFont typeface="Arial"/>
              <a:buChar char="•"/>
              <a:tabLst>
                <a:tab pos="0" algn="l"/>
              </a:tabLst>
            </a:pPr>
            <a:r>
              <a:rPr lang="fr-FR" sz="2000" b="0" u="none" strike="noStrike">
                <a:solidFill>
                  <a:srgbClr val="456487"/>
                </a:solidFill>
                <a:effectLst/>
                <a:uFillTx/>
                <a:latin typeface="Calibri"/>
              </a:rPr>
              <a:t>Troisième niveau</a:t>
            </a:r>
          </a:p>
          <a:p>
            <a:pPr marL="1600200" lvl="3" indent="-228600" defTabSz="914400">
              <a:lnSpc>
                <a:spcPct val="90000"/>
              </a:lnSpc>
              <a:spcBef>
                <a:spcPts val="499"/>
              </a:spcBef>
              <a:buClr>
                <a:srgbClr val="456487"/>
              </a:buClr>
              <a:buFont typeface="Arial"/>
              <a:buChar char="•"/>
              <a:tabLst>
                <a:tab pos="0" algn="l"/>
              </a:tabLst>
            </a:pPr>
            <a:r>
              <a:rPr lang="fr-FR" sz="1800" b="0" u="none" strike="noStrike">
                <a:solidFill>
                  <a:srgbClr val="456487"/>
                </a:solidFill>
                <a:effectLst/>
                <a:uFillTx/>
                <a:latin typeface="Calibri"/>
              </a:rPr>
              <a:t>Quatrième niveau</a:t>
            </a:r>
          </a:p>
          <a:p>
            <a:pPr marL="2057040" lvl="4" indent="-228600" defTabSz="914400">
              <a:lnSpc>
                <a:spcPct val="90000"/>
              </a:lnSpc>
              <a:spcBef>
                <a:spcPts val="499"/>
              </a:spcBef>
              <a:buClr>
                <a:srgbClr val="456487"/>
              </a:buClr>
              <a:buFont typeface="Arial"/>
              <a:buChar char="•"/>
              <a:tabLst>
                <a:tab pos="0" algn="l"/>
              </a:tabLst>
            </a:pPr>
            <a:r>
              <a:rPr lang="fr-FR" sz="1800" b="0" u="none" strike="noStrike">
                <a:solidFill>
                  <a:srgbClr val="456487"/>
                </a:solidFill>
                <a:effectLst/>
                <a:uFillTx/>
                <a:latin typeface="Calibri"/>
              </a:rPr>
              <a:t>Cinquième niveau</a:t>
            </a:r>
          </a:p>
        </p:txBody>
      </p:sp>
      <p:sp>
        <p:nvSpPr>
          <p:cNvPr id="13" name="PlaceHolder 6"/>
          <p:cNvSpPr>
            <a:spLocks noGrp="1"/>
          </p:cNvSpPr>
          <p:nvPr>
            <p:ph type="dt" idx="4"/>
          </p:nvPr>
        </p:nvSpPr>
        <p:spPr>
          <a:xfrm>
            <a:off x="201960" y="5715000"/>
            <a:ext cx="2411280" cy="3218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1004760">
              <a:lnSpc>
                <a:spcPct val="100000"/>
              </a:lnSpc>
              <a:buNone/>
              <a:defRPr lang="fr-FR" sz="1200" b="0" u="none" strike="noStrik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defRPr>
            </a:lvl1pPr>
          </a:lstStyle>
          <a:p>
            <a:pPr indent="0" defTabSz="1004760">
              <a:lnSpc>
                <a:spcPct val="100000"/>
              </a:lnSpc>
              <a:buNone/>
            </a:pPr>
            <a:r>
              <a:rPr lang="fr-FR" sz="1200" b="0" u="none" strike="noStrik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rPr>
              <a:t>&lt;date/heure&gt;</a:t>
            </a:r>
            <a:endParaRPr lang="fr-FR" sz="12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14" name="PlaceHolder 7"/>
          <p:cNvSpPr>
            <a:spLocks noGrp="1"/>
          </p:cNvSpPr>
          <p:nvPr>
            <p:ph type="ftr" idx="5"/>
          </p:nvPr>
        </p:nvSpPr>
        <p:spPr>
          <a:xfrm>
            <a:off x="2937960" y="5715000"/>
            <a:ext cx="4896360" cy="3218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 defTabSz="1004760">
              <a:lnSpc>
                <a:spcPct val="100000"/>
              </a:lnSpc>
              <a:buNone/>
              <a:defRPr lang="fr-FR" sz="1200" b="0" u="none" strike="noStrik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defRPr>
            </a:lvl1pPr>
          </a:lstStyle>
          <a:p>
            <a:pPr indent="0" algn="ctr" defTabSz="1004760">
              <a:lnSpc>
                <a:spcPct val="100000"/>
              </a:lnSpc>
              <a:buNone/>
            </a:pPr>
            <a:r>
              <a:rPr lang="fr-FR" sz="1200" b="0" u="none" strike="noStrik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rPr>
              <a:t>&lt;pied de page&gt;</a:t>
            </a:r>
            <a:endParaRPr lang="fr-FR" sz="12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15" name="PlaceHolder 8"/>
          <p:cNvSpPr>
            <a:spLocks noGrp="1"/>
          </p:cNvSpPr>
          <p:nvPr>
            <p:ph type="sldNum" idx="6"/>
          </p:nvPr>
        </p:nvSpPr>
        <p:spPr>
          <a:xfrm>
            <a:off x="8159400" y="5715000"/>
            <a:ext cx="2422080" cy="3218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1004760">
              <a:lnSpc>
                <a:spcPct val="100000"/>
              </a:lnSpc>
              <a:buNone/>
              <a:defRPr lang="fr-FR" sz="1200" b="0" u="none" strike="noStrik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defRPr>
            </a:lvl1pPr>
          </a:lstStyle>
          <a:p>
            <a:pPr indent="0" algn="r" defTabSz="1004760">
              <a:lnSpc>
                <a:spcPct val="100000"/>
              </a:lnSpc>
              <a:buNone/>
            </a:pPr>
            <a:fld id="{353870E1-4841-4FB8-986D-03CAA8E33964}" type="slidenum">
              <a:rPr lang="fr-FR" sz="1200" b="0" u="none" strike="noStrik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rPr>
              <a:t>‹N°›</a:t>
            </a:fld>
            <a:endParaRPr lang="fr-FR" sz="12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lide simple : titre+contenu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6"/>
          <p:cNvPicPr/>
          <p:nvPr/>
        </p:nvPicPr>
        <p:blipFill>
          <a:blip r:embed="rId2"/>
          <a:stretch/>
        </p:blipFill>
        <p:spPr>
          <a:xfrm>
            <a:off x="0" y="0"/>
            <a:ext cx="10771920" cy="60591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7" name="PlaceHolder 1"/>
          <p:cNvSpPr>
            <a:spLocks noGrp="1"/>
          </p:cNvSpPr>
          <p:nvPr>
            <p:ph type="title"/>
          </p:nvPr>
        </p:nvSpPr>
        <p:spPr>
          <a:xfrm>
            <a:off x="2289960" y="149400"/>
            <a:ext cx="5688360" cy="431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>
            <a:lvl1pPr indent="0" defTabSz="914400">
              <a:lnSpc>
                <a:spcPct val="90000"/>
              </a:lnSpc>
              <a:buNone/>
              <a:defRPr lang="fr-FR" sz="2200" b="1" u="none" strike="noStrike">
                <a:solidFill>
                  <a:srgbClr val="00294B"/>
                </a:solidFill>
                <a:effectLst/>
                <a:uFillTx/>
                <a:latin typeface="Calibri Light"/>
              </a:defRPr>
            </a:lvl1pPr>
          </a:lstStyle>
          <a:p>
            <a:pPr indent="0" defTabSz="914400">
              <a:lnSpc>
                <a:spcPct val="90000"/>
              </a:lnSpc>
              <a:buNone/>
            </a:pPr>
            <a:r>
              <a:rPr lang="fr-FR" sz="2200" b="1" u="none" strike="noStrike">
                <a:solidFill>
                  <a:srgbClr val="00294B"/>
                </a:solidFill>
                <a:effectLst/>
                <a:uFillTx/>
                <a:latin typeface="Calibri Light"/>
              </a:rPr>
              <a:t>Modifiez le style du titre</a:t>
            </a:r>
          </a:p>
        </p:txBody>
      </p:sp>
      <p:sp>
        <p:nvSpPr>
          <p:cNvPr id="18" name="PlaceHolder 2"/>
          <p:cNvSpPr>
            <a:spLocks noGrp="1"/>
          </p:cNvSpPr>
          <p:nvPr>
            <p:ph type="ftr" idx="7"/>
          </p:nvPr>
        </p:nvSpPr>
        <p:spPr>
          <a:xfrm>
            <a:off x="2937960" y="5715000"/>
            <a:ext cx="4896360" cy="3218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fr-FR" sz="1400" b="0" u="none" strike="noStrike">
                <a:solidFill>
                  <a:srgbClr val="000000"/>
                </a:solidFill>
                <a:effectLst/>
                <a:uFillTx/>
                <a:latin typeface="Calibri"/>
              </a:defRPr>
            </a:lvl1pPr>
          </a:lstStyle>
          <a:p>
            <a:pPr indent="0" algn="ctr">
              <a:buNone/>
            </a:pPr>
            <a:r>
              <a:rPr lang="fr-FR" sz="1400" b="0" u="none" strike="noStrike">
                <a:solidFill>
                  <a:srgbClr val="000000"/>
                </a:solidFill>
                <a:effectLst/>
                <a:uFillTx/>
                <a:latin typeface="Calibri"/>
              </a:rPr>
              <a:t>&lt;pied de page&gt;</a:t>
            </a:r>
          </a:p>
        </p:txBody>
      </p:sp>
      <p:sp>
        <p:nvSpPr>
          <p:cNvPr id="19" name="PlaceHolder 3"/>
          <p:cNvSpPr>
            <a:spLocks noGrp="1"/>
          </p:cNvSpPr>
          <p:nvPr>
            <p:ph type="sldNum" idx="8"/>
          </p:nvPr>
        </p:nvSpPr>
        <p:spPr>
          <a:xfrm>
            <a:off x="8159400" y="5715000"/>
            <a:ext cx="2422080" cy="3218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1004760">
              <a:lnSpc>
                <a:spcPct val="100000"/>
              </a:lnSpc>
              <a:buNone/>
              <a:defRPr lang="fr-FR" sz="1200" b="0" u="none" strike="noStrik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defRPr>
            </a:lvl1pPr>
          </a:lstStyle>
          <a:p>
            <a:pPr indent="0" algn="r" defTabSz="1004760">
              <a:lnSpc>
                <a:spcPct val="100000"/>
              </a:lnSpc>
              <a:buNone/>
            </a:pPr>
            <a:fld id="{4B787936-24E8-4618-8A2A-8DAAA78E2CCF}" type="slidenum">
              <a:rPr lang="fr-FR" sz="1200" b="0" u="none" strike="noStrik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rPr>
              <a:t>‹N°›</a:t>
            </a:fld>
            <a:endParaRPr lang="fr-FR" sz="12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20" name="PlaceHolder 4"/>
          <p:cNvSpPr>
            <a:spLocks noGrp="1"/>
          </p:cNvSpPr>
          <p:nvPr>
            <p:ph type="body" hasCustomPrompt="1"/>
          </p:nvPr>
        </p:nvSpPr>
        <p:spPr>
          <a:xfrm>
            <a:off x="273960" y="797400"/>
            <a:ext cx="10307880" cy="46710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>
            <a:lvl1pPr defTabSz="914400">
              <a:lnSpc>
                <a:spcPct val="90000"/>
              </a:lnSpc>
              <a:spcBef>
                <a:spcPts val="1001"/>
              </a:spcBef>
              <a:buClr>
                <a:srgbClr val="FF6700"/>
              </a:buClr>
              <a:buFont typeface="Arial"/>
              <a:buChar char="•"/>
              <a:defRPr lang="fr-FR" sz="2000" b="0" u="none" strike="noStrike">
                <a:solidFill>
                  <a:srgbClr val="FF6700"/>
                </a:solidFill>
                <a:effectLst/>
                <a:uFillTx/>
                <a:latin typeface="Calibri"/>
              </a:defRPr>
            </a:lvl1pPr>
            <a:lvl2pPr lvl="1" defTabSz="914400">
              <a:lnSpc>
                <a:spcPct val="90000"/>
              </a:lnSpc>
              <a:spcBef>
                <a:spcPts val="499"/>
              </a:spcBef>
              <a:buClr>
                <a:srgbClr val="00294B"/>
              </a:buClr>
              <a:buFont typeface="Arial"/>
              <a:buChar char="•"/>
              <a:defRPr lang="fr-FR" sz="1800" b="0" u="none" strike="noStrike">
                <a:solidFill>
                  <a:srgbClr val="00294B"/>
                </a:solidFill>
                <a:effectLst/>
                <a:uFillTx/>
                <a:latin typeface="Calibri"/>
              </a:defRPr>
            </a:lvl2pPr>
            <a:lvl3pPr lvl="2" defTabSz="914400">
              <a:lnSpc>
                <a:spcPct val="90000"/>
              </a:lnSpc>
              <a:spcBef>
                <a:spcPts val="499"/>
              </a:spcBef>
              <a:buClr>
                <a:srgbClr val="456487"/>
              </a:buClr>
              <a:buFont typeface="Arial"/>
              <a:buChar char="•"/>
              <a:defRPr lang="fr-FR" sz="1600" b="0" u="none" strike="noStrike">
                <a:solidFill>
                  <a:srgbClr val="456487"/>
                </a:solidFill>
                <a:effectLst/>
                <a:uFillTx/>
                <a:latin typeface="Calibri"/>
              </a:defRPr>
            </a:lvl3pPr>
            <a:lvl4pPr lvl="3" defTabSz="914400">
              <a:lnSpc>
                <a:spcPct val="90000"/>
              </a:lnSpc>
              <a:spcBef>
                <a:spcPts val="499"/>
              </a:spcBef>
              <a:buClr>
                <a:srgbClr val="456487"/>
              </a:buClr>
              <a:buFont typeface="Arial"/>
              <a:buChar char="•"/>
              <a:defRPr lang="fr-FR" sz="1400" b="0" u="none" strike="noStrike">
                <a:solidFill>
                  <a:srgbClr val="456487"/>
                </a:solidFill>
                <a:effectLst/>
                <a:uFillTx/>
                <a:latin typeface="Calibri"/>
              </a:defRPr>
            </a:lvl4pPr>
            <a:lvl5pPr lvl="4" defTabSz="914400">
              <a:lnSpc>
                <a:spcPct val="90000"/>
              </a:lnSpc>
              <a:spcBef>
                <a:spcPts val="499"/>
              </a:spcBef>
              <a:buClr>
                <a:srgbClr val="456487"/>
              </a:buClr>
              <a:buFont typeface="Arial"/>
              <a:buChar char="•"/>
              <a:defRPr lang="fr-FR" sz="1400" b="0" u="none" strike="noStrike">
                <a:solidFill>
                  <a:srgbClr val="456487"/>
                </a:solidFill>
                <a:effectLst/>
                <a:uFillTx/>
                <a:latin typeface="Calibri"/>
              </a:defRPr>
            </a:lvl5pPr>
          </a:lstStyle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FF6700"/>
              </a:buClr>
              <a:buFont typeface="Arial"/>
              <a:buChar char="•"/>
            </a:pPr>
            <a:r>
              <a:rPr lang="fr-FR" sz="2000" b="0" u="none" strike="noStrike">
                <a:solidFill>
                  <a:srgbClr val="FF6700"/>
                </a:solidFill>
                <a:effectLst/>
                <a:uFillTx/>
                <a:latin typeface="Calibri"/>
              </a:rPr>
              <a:t>Modifier les styles du texte du masque</a:t>
            </a:r>
          </a:p>
          <a:p>
            <a:pPr marL="685800" lvl="1" indent="-228600" defTabSz="914400">
              <a:lnSpc>
                <a:spcPct val="90000"/>
              </a:lnSpc>
              <a:spcBef>
                <a:spcPts val="499"/>
              </a:spcBef>
              <a:buClr>
                <a:srgbClr val="00294B"/>
              </a:buClr>
              <a:buFont typeface="Arial"/>
              <a:buChar char="•"/>
            </a:pPr>
            <a:r>
              <a:rPr lang="fr-FR" sz="1800" b="0" u="none" strike="noStrike">
                <a:solidFill>
                  <a:srgbClr val="00294B"/>
                </a:solidFill>
                <a:effectLst/>
                <a:uFillTx/>
                <a:latin typeface="Calibri"/>
              </a:rPr>
              <a:t>Deuxième niveau</a:t>
            </a:r>
          </a:p>
          <a:p>
            <a:pPr marL="1143000" lvl="2" indent="-228600" defTabSz="914400">
              <a:lnSpc>
                <a:spcPct val="90000"/>
              </a:lnSpc>
              <a:spcBef>
                <a:spcPts val="499"/>
              </a:spcBef>
              <a:buClr>
                <a:srgbClr val="456487"/>
              </a:buClr>
              <a:buFont typeface="Arial"/>
              <a:buChar char="•"/>
            </a:pPr>
            <a:r>
              <a:rPr lang="fr-FR" sz="1600" b="0" u="none" strike="noStrike">
                <a:solidFill>
                  <a:srgbClr val="456487"/>
                </a:solidFill>
                <a:effectLst/>
                <a:uFillTx/>
                <a:latin typeface="Calibri"/>
              </a:rPr>
              <a:t>Troisième niveau</a:t>
            </a:r>
          </a:p>
          <a:p>
            <a:pPr marL="1600200" lvl="3" indent="-228600" defTabSz="914400">
              <a:lnSpc>
                <a:spcPct val="90000"/>
              </a:lnSpc>
              <a:spcBef>
                <a:spcPts val="499"/>
              </a:spcBef>
              <a:buClr>
                <a:srgbClr val="456487"/>
              </a:buClr>
              <a:buFont typeface="Arial"/>
              <a:buChar char="•"/>
            </a:pPr>
            <a:r>
              <a:rPr lang="fr-FR" sz="1400" b="0" u="none" strike="noStrike">
                <a:solidFill>
                  <a:srgbClr val="456487"/>
                </a:solidFill>
                <a:effectLst/>
                <a:uFillTx/>
                <a:latin typeface="Calibri"/>
              </a:rPr>
              <a:t>Quatrième niveau</a:t>
            </a:r>
          </a:p>
          <a:p>
            <a:pPr marL="2057040" lvl="4" indent="-228600" defTabSz="914400">
              <a:lnSpc>
                <a:spcPct val="90000"/>
              </a:lnSpc>
              <a:spcBef>
                <a:spcPts val="499"/>
              </a:spcBef>
              <a:buClr>
                <a:srgbClr val="456487"/>
              </a:buClr>
              <a:buFont typeface="Arial"/>
              <a:buChar char="•"/>
            </a:pPr>
            <a:r>
              <a:rPr lang="fr-FR" sz="1400" b="0" u="none" strike="noStrike">
                <a:solidFill>
                  <a:srgbClr val="456487"/>
                </a:solidFill>
                <a:effectLst/>
                <a:uFillTx/>
                <a:latin typeface="Calibri"/>
              </a:rPr>
              <a:t>Cinquième niveau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Key-number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9"/>
          <p:cNvPicPr/>
          <p:nvPr/>
        </p:nvPicPr>
        <p:blipFill>
          <a:blip r:embed="rId2"/>
          <a:stretch/>
        </p:blipFill>
        <p:spPr>
          <a:xfrm>
            <a:off x="0" y="0"/>
            <a:ext cx="10771920" cy="60591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1173960" y="149400"/>
            <a:ext cx="8424720" cy="431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>
            <a:lvl1pPr indent="0" algn="ctr" defTabSz="914400">
              <a:lnSpc>
                <a:spcPct val="90000"/>
              </a:lnSpc>
              <a:buNone/>
              <a:defRPr lang="fr-FR" sz="2400" b="1" u="none" strike="noStrike">
                <a:solidFill>
                  <a:schemeClr val="lt1"/>
                </a:solidFill>
                <a:effectLst/>
                <a:uFillTx/>
                <a:latin typeface="Calibri Light"/>
              </a:defRPr>
            </a:lvl1pPr>
          </a:lstStyle>
          <a:p>
            <a:pPr indent="0" algn="ctr" defTabSz="914400">
              <a:lnSpc>
                <a:spcPct val="90000"/>
              </a:lnSpc>
              <a:buNone/>
            </a:pPr>
            <a:r>
              <a:rPr lang="fr-FR" sz="2400" b="1" u="none" strike="noStrike">
                <a:solidFill>
                  <a:schemeClr val="lt1"/>
                </a:solidFill>
                <a:effectLst/>
                <a:uFillTx/>
                <a:latin typeface="Calibri Light"/>
              </a:rPr>
              <a:t>Modifiez le style du titre</a:t>
            </a:r>
          </a:p>
        </p:txBody>
      </p:sp>
      <p:sp>
        <p:nvSpPr>
          <p:cNvPr id="23" name="PlaceHolder 2"/>
          <p:cNvSpPr>
            <a:spLocks noGrp="1"/>
          </p:cNvSpPr>
          <p:nvPr>
            <p:ph type="dt" idx="9"/>
          </p:nvPr>
        </p:nvSpPr>
        <p:spPr>
          <a:xfrm>
            <a:off x="201960" y="5715000"/>
            <a:ext cx="2411280" cy="3218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1004760">
              <a:lnSpc>
                <a:spcPct val="100000"/>
              </a:lnSpc>
              <a:buNone/>
              <a:defRPr lang="fr-FR" sz="1200" b="0" u="none" strike="noStrik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defRPr>
            </a:lvl1pPr>
          </a:lstStyle>
          <a:p>
            <a:pPr indent="0" defTabSz="1004760">
              <a:lnSpc>
                <a:spcPct val="100000"/>
              </a:lnSpc>
              <a:buNone/>
            </a:pPr>
            <a:r>
              <a:rPr lang="fr-FR" sz="1200" b="0" u="none" strike="noStrik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rPr>
              <a:t>&lt;date/heure&gt;</a:t>
            </a:r>
            <a:endParaRPr lang="fr-FR" sz="12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ftr" idx="10"/>
          </p:nvPr>
        </p:nvSpPr>
        <p:spPr>
          <a:xfrm>
            <a:off x="2937960" y="5715000"/>
            <a:ext cx="4896360" cy="3218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 defTabSz="1004760">
              <a:lnSpc>
                <a:spcPct val="100000"/>
              </a:lnSpc>
              <a:buNone/>
              <a:defRPr lang="fr-FR" sz="1200" b="0" u="none" strike="noStrik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defRPr>
            </a:lvl1pPr>
          </a:lstStyle>
          <a:p>
            <a:pPr indent="0" algn="ctr" defTabSz="1004760">
              <a:lnSpc>
                <a:spcPct val="100000"/>
              </a:lnSpc>
              <a:buNone/>
            </a:pPr>
            <a:r>
              <a:rPr lang="fr-FR" sz="1200" b="0" u="none" strike="noStrik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rPr>
              <a:t>&lt;pied de page&gt;</a:t>
            </a:r>
            <a:endParaRPr lang="fr-FR" sz="12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sldNum" idx="11"/>
          </p:nvPr>
        </p:nvSpPr>
        <p:spPr>
          <a:xfrm>
            <a:off x="8159400" y="5715000"/>
            <a:ext cx="2422080" cy="3218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1004760">
              <a:lnSpc>
                <a:spcPct val="100000"/>
              </a:lnSpc>
              <a:buNone/>
              <a:defRPr lang="fr-FR" sz="1200" b="0" u="none" strike="noStrik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defRPr>
            </a:lvl1pPr>
          </a:lstStyle>
          <a:p>
            <a:pPr indent="0" algn="r" defTabSz="1004760">
              <a:lnSpc>
                <a:spcPct val="100000"/>
              </a:lnSpc>
              <a:buNone/>
            </a:pPr>
            <a:fld id="{884D255B-827B-4B0F-BA15-2362D50352F8}" type="slidenum">
              <a:rPr lang="fr-FR" sz="1200" b="0" u="none" strike="noStrik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rPr>
              <a:t>‹N°›</a:t>
            </a:fld>
            <a:endParaRPr lang="fr-FR" sz="12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Map-ijclab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 9"/>
          <p:cNvPicPr/>
          <p:nvPr/>
        </p:nvPicPr>
        <p:blipFill>
          <a:blip r:embed="rId2"/>
          <a:stretch/>
        </p:blipFill>
        <p:spPr>
          <a:xfrm>
            <a:off x="0" y="0"/>
            <a:ext cx="10771920" cy="60591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2289960" y="149400"/>
            <a:ext cx="8208720" cy="431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>
            <a:lvl1pPr indent="0" defTabSz="914400">
              <a:lnSpc>
                <a:spcPct val="90000"/>
              </a:lnSpc>
              <a:buNone/>
              <a:defRPr lang="fr-FR" sz="2400" b="1" u="none" strike="noStrike">
                <a:solidFill>
                  <a:srgbClr val="00294B"/>
                </a:solidFill>
                <a:effectLst/>
                <a:uFillTx/>
                <a:latin typeface="Calibri Light"/>
              </a:defRPr>
            </a:lvl1pPr>
          </a:lstStyle>
          <a:p>
            <a:pPr indent="0" defTabSz="914400">
              <a:lnSpc>
                <a:spcPct val="90000"/>
              </a:lnSpc>
              <a:buNone/>
            </a:pPr>
            <a:r>
              <a:rPr lang="fr-FR" sz="2400" b="1" u="none" strike="noStrike">
                <a:solidFill>
                  <a:srgbClr val="00294B"/>
                </a:solidFill>
                <a:effectLst/>
                <a:uFillTx/>
                <a:latin typeface="Calibri Light"/>
              </a:rPr>
              <a:t>Modifiez le style du titre</a:t>
            </a:r>
          </a:p>
        </p:txBody>
      </p:sp>
      <p:sp>
        <p:nvSpPr>
          <p:cNvPr id="28" name="PlaceHolder 2"/>
          <p:cNvSpPr>
            <a:spLocks noGrp="1"/>
          </p:cNvSpPr>
          <p:nvPr>
            <p:ph type="dt" idx="12"/>
          </p:nvPr>
        </p:nvSpPr>
        <p:spPr>
          <a:xfrm>
            <a:off x="201960" y="5715000"/>
            <a:ext cx="2411280" cy="3218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1004760">
              <a:lnSpc>
                <a:spcPct val="100000"/>
              </a:lnSpc>
              <a:buNone/>
              <a:defRPr lang="fr-FR" sz="1200" b="0" u="none" strike="noStrik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defRPr>
            </a:lvl1pPr>
          </a:lstStyle>
          <a:p>
            <a:pPr indent="0" defTabSz="1004760">
              <a:lnSpc>
                <a:spcPct val="100000"/>
              </a:lnSpc>
              <a:buNone/>
            </a:pPr>
            <a:r>
              <a:rPr lang="fr-FR" sz="1200" b="0" u="none" strike="noStrik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rPr>
              <a:t>&lt;date/heure&gt;</a:t>
            </a:r>
            <a:endParaRPr lang="fr-FR" sz="12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 type="ftr" idx="13"/>
          </p:nvPr>
        </p:nvSpPr>
        <p:spPr>
          <a:xfrm>
            <a:off x="2937960" y="5715000"/>
            <a:ext cx="4896360" cy="3218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 defTabSz="1004760">
              <a:lnSpc>
                <a:spcPct val="100000"/>
              </a:lnSpc>
              <a:buNone/>
              <a:defRPr lang="fr-FR" sz="1200" b="0" u="none" strike="noStrik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defRPr>
            </a:lvl1pPr>
          </a:lstStyle>
          <a:p>
            <a:pPr indent="0" algn="ctr" defTabSz="1004760">
              <a:lnSpc>
                <a:spcPct val="100000"/>
              </a:lnSpc>
              <a:buNone/>
            </a:pPr>
            <a:r>
              <a:rPr lang="fr-FR" sz="1200" b="0" u="none" strike="noStrik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rPr>
              <a:t>&lt;pied de page&gt;</a:t>
            </a:r>
            <a:endParaRPr lang="fr-FR" sz="12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30" name="PlaceHolder 4"/>
          <p:cNvSpPr>
            <a:spLocks noGrp="1"/>
          </p:cNvSpPr>
          <p:nvPr>
            <p:ph type="sldNum" idx="14"/>
          </p:nvPr>
        </p:nvSpPr>
        <p:spPr>
          <a:xfrm>
            <a:off x="8159400" y="5715000"/>
            <a:ext cx="2422080" cy="3218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1004760">
              <a:lnSpc>
                <a:spcPct val="100000"/>
              </a:lnSpc>
              <a:buNone/>
              <a:defRPr lang="fr-FR" sz="1200" b="0" u="none" strike="noStrik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defRPr>
            </a:lvl1pPr>
          </a:lstStyle>
          <a:p>
            <a:pPr indent="0" algn="r" defTabSz="1004760">
              <a:lnSpc>
                <a:spcPct val="100000"/>
              </a:lnSpc>
              <a:buNone/>
            </a:pPr>
            <a:fld id="{87FA703A-1E0F-49BE-8DD3-95D7356832B2}" type="slidenum">
              <a:rPr lang="fr-FR" sz="1200" b="0" u="none" strike="noStrik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rPr>
              <a:t>‹N°›</a:t>
            </a:fld>
            <a:endParaRPr lang="fr-FR" sz="12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Intro-slide-fili-pers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Image 9"/>
          <p:cNvPicPr/>
          <p:nvPr/>
        </p:nvPicPr>
        <p:blipFill>
          <a:blip r:embed="rId2"/>
          <a:stretch/>
        </p:blipFill>
        <p:spPr>
          <a:xfrm>
            <a:off x="0" y="0"/>
            <a:ext cx="10771920" cy="60591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32" name="PlaceHolder 1"/>
          <p:cNvSpPr>
            <a:spLocks noGrp="1"/>
          </p:cNvSpPr>
          <p:nvPr>
            <p:ph type="body"/>
          </p:nvPr>
        </p:nvSpPr>
        <p:spPr>
          <a:xfrm>
            <a:off x="741240" y="1486080"/>
            <a:ext cx="4557240" cy="7268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  <a:defRPr lang="fr-FR" sz="2400" b="1" u="none" strike="noStrike">
                <a:solidFill>
                  <a:srgbClr val="00294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fr-FR" sz="2400" b="1" u="none" strike="noStrike">
                <a:solidFill>
                  <a:srgbClr val="00294B"/>
                </a:solidFill>
                <a:effectLst/>
                <a:uFillTx/>
                <a:latin typeface="Calibri"/>
              </a:rPr>
              <a:t>Modifiez les styles du texte du masque</a:t>
            </a:r>
            <a:endParaRPr lang="fr-FR" sz="2400" b="0" u="none" strike="noStrike">
              <a:solidFill>
                <a:srgbClr val="FF6700"/>
              </a:solidFill>
              <a:effectLst/>
              <a:uFillTx/>
              <a:latin typeface="Calibri"/>
            </a:endParaRPr>
          </a:p>
        </p:txBody>
      </p:sp>
      <p:sp>
        <p:nvSpPr>
          <p:cNvPr id="33" name="PlaceHolder 2"/>
          <p:cNvSpPr>
            <a:spLocks noGrp="1"/>
          </p:cNvSpPr>
          <p:nvPr>
            <p:ph type="body" hasCustomPrompt="1"/>
          </p:nvPr>
        </p:nvSpPr>
        <p:spPr>
          <a:xfrm>
            <a:off x="741240" y="2212920"/>
            <a:ext cx="4557240" cy="32554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>
            <a:lvl1pPr defTabSz="914400">
              <a:lnSpc>
                <a:spcPct val="90000"/>
              </a:lnSpc>
              <a:spcBef>
                <a:spcPts val="1001"/>
              </a:spcBef>
              <a:buClr>
                <a:srgbClr val="FF6700"/>
              </a:buClr>
              <a:buFont typeface="Arial"/>
              <a:buChar char="•"/>
              <a:tabLst>
                <a:tab pos="0" algn="l"/>
              </a:tabLst>
              <a:defRPr lang="fr-FR" sz="2800" b="0" u="none" strike="noStrike">
                <a:solidFill>
                  <a:srgbClr val="FF6700"/>
                </a:solidFill>
                <a:effectLst/>
                <a:uFillTx/>
                <a:latin typeface="Calibri"/>
              </a:defRPr>
            </a:lvl1pPr>
            <a:lvl2pPr lvl="1" defTabSz="914400">
              <a:lnSpc>
                <a:spcPct val="90000"/>
              </a:lnSpc>
              <a:spcBef>
                <a:spcPts val="499"/>
              </a:spcBef>
              <a:buClr>
                <a:srgbClr val="00294B"/>
              </a:buClr>
              <a:buFont typeface="Arial"/>
              <a:buChar char="•"/>
              <a:tabLst>
                <a:tab pos="0" algn="l"/>
              </a:tabLst>
              <a:defRPr lang="fr-FR" sz="2400" b="0" u="none" strike="noStrike">
                <a:solidFill>
                  <a:srgbClr val="00294B"/>
                </a:solidFill>
                <a:effectLst/>
                <a:uFillTx/>
                <a:latin typeface="Calibri"/>
              </a:defRPr>
            </a:lvl2pPr>
            <a:lvl3pPr lvl="2" defTabSz="914400">
              <a:lnSpc>
                <a:spcPct val="90000"/>
              </a:lnSpc>
              <a:spcBef>
                <a:spcPts val="499"/>
              </a:spcBef>
              <a:buClr>
                <a:srgbClr val="456487"/>
              </a:buClr>
              <a:buFont typeface="Arial"/>
              <a:buChar char="•"/>
              <a:tabLst>
                <a:tab pos="0" algn="l"/>
              </a:tabLst>
              <a:defRPr lang="fr-FR" sz="2000" b="0" u="none" strike="noStrike">
                <a:solidFill>
                  <a:srgbClr val="456487"/>
                </a:solidFill>
                <a:effectLst/>
                <a:uFillTx/>
                <a:latin typeface="Calibri"/>
              </a:defRPr>
            </a:lvl3pPr>
            <a:lvl4pPr lvl="3" defTabSz="914400">
              <a:lnSpc>
                <a:spcPct val="90000"/>
              </a:lnSpc>
              <a:spcBef>
                <a:spcPts val="499"/>
              </a:spcBef>
              <a:buClr>
                <a:srgbClr val="456487"/>
              </a:buClr>
              <a:buFont typeface="Arial"/>
              <a:buChar char="•"/>
              <a:tabLst>
                <a:tab pos="0" algn="l"/>
              </a:tabLst>
              <a:defRPr lang="fr-FR" sz="1800" b="0" u="none" strike="noStrike">
                <a:solidFill>
                  <a:srgbClr val="456487"/>
                </a:solidFill>
                <a:effectLst/>
                <a:uFillTx/>
                <a:latin typeface="Calibri"/>
              </a:defRPr>
            </a:lvl4pPr>
            <a:lvl5pPr lvl="4" defTabSz="914400">
              <a:lnSpc>
                <a:spcPct val="90000"/>
              </a:lnSpc>
              <a:spcBef>
                <a:spcPts val="499"/>
              </a:spcBef>
              <a:buClr>
                <a:srgbClr val="456487"/>
              </a:buClr>
              <a:buFont typeface="Arial"/>
              <a:buChar char="•"/>
              <a:tabLst>
                <a:tab pos="0" algn="l"/>
              </a:tabLst>
              <a:defRPr lang="fr-FR" sz="1800" b="0" u="none" strike="noStrike">
                <a:solidFill>
                  <a:srgbClr val="456487"/>
                </a:solidFill>
                <a:effectLst/>
                <a:uFillTx/>
                <a:latin typeface="Calibri"/>
              </a:defRPr>
            </a:lvl5pPr>
          </a:lstStyle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FF6700"/>
              </a:buClr>
              <a:buFont typeface="Arial"/>
              <a:buChar char="•"/>
              <a:tabLst>
                <a:tab pos="0" algn="l"/>
              </a:tabLst>
            </a:pPr>
            <a:r>
              <a:rPr lang="fr-FR" sz="2800" b="0" u="none" strike="noStrike">
                <a:solidFill>
                  <a:srgbClr val="FF6700"/>
                </a:solidFill>
                <a:effectLst/>
                <a:uFillTx/>
                <a:latin typeface="Calibri"/>
              </a:rPr>
              <a:t>Modifier les styles du texte du masque</a:t>
            </a:r>
          </a:p>
          <a:p>
            <a:pPr marL="685800" lvl="1" indent="-228600" defTabSz="914400">
              <a:lnSpc>
                <a:spcPct val="90000"/>
              </a:lnSpc>
              <a:spcBef>
                <a:spcPts val="499"/>
              </a:spcBef>
              <a:buClr>
                <a:srgbClr val="00294B"/>
              </a:buClr>
              <a:buFont typeface="Arial"/>
              <a:buChar char="•"/>
              <a:tabLst>
                <a:tab pos="0" algn="l"/>
              </a:tabLst>
            </a:pPr>
            <a:r>
              <a:rPr lang="fr-FR" sz="2400" b="0" u="none" strike="noStrike">
                <a:solidFill>
                  <a:srgbClr val="00294B"/>
                </a:solidFill>
                <a:effectLst/>
                <a:uFillTx/>
                <a:latin typeface="Calibri"/>
              </a:rPr>
              <a:t>Deuxième niveau</a:t>
            </a:r>
          </a:p>
          <a:p>
            <a:pPr marL="1143000" lvl="2" indent="-228600" defTabSz="914400">
              <a:lnSpc>
                <a:spcPct val="90000"/>
              </a:lnSpc>
              <a:spcBef>
                <a:spcPts val="499"/>
              </a:spcBef>
              <a:buClr>
                <a:srgbClr val="456487"/>
              </a:buClr>
              <a:buFont typeface="Arial"/>
              <a:buChar char="•"/>
              <a:tabLst>
                <a:tab pos="0" algn="l"/>
              </a:tabLst>
            </a:pPr>
            <a:r>
              <a:rPr lang="fr-FR" sz="2000" b="0" u="none" strike="noStrike">
                <a:solidFill>
                  <a:srgbClr val="456487"/>
                </a:solidFill>
                <a:effectLst/>
                <a:uFillTx/>
                <a:latin typeface="Calibri"/>
              </a:rPr>
              <a:t>Troisième niveau</a:t>
            </a:r>
          </a:p>
          <a:p>
            <a:pPr marL="1600200" lvl="3" indent="-228600" defTabSz="914400">
              <a:lnSpc>
                <a:spcPct val="90000"/>
              </a:lnSpc>
              <a:spcBef>
                <a:spcPts val="499"/>
              </a:spcBef>
              <a:buClr>
                <a:srgbClr val="456487"/>
              </a:buClr>
              <a:buFont typeface="Arial"/>
              <a:buChar char="•"/>
              <a:tabLst>
                <a:tab pos="0" algn="l"/>
              </a:tabLst>
            </a:pPr>
            <a:r>
              <a:rPr lang="fr-FR" sz="1800" b="0" u="none" strike="noStrike">
                <a:solidFill>
                  <a:srgbClr val="456487"/>
                </a:solidFill>
                <a:effectLst/>
                <a:uFillTx/>
                <a:latin typeface="Calibri"/>
              </a:rPr>
              <a:t>Quatrième niveau</a:t>
            </a:r>
          </a:p>
          <a:p>
            <a:pPr marL="2057040" lvl="4" indent="-228600" defTabSz="914400">
              <a:lnSpc>
                <a:spcPct val="90000"/>
              </a:lnSpc>
              <a:spcBef>
                <a:spcPts val="499"/>
              </a:spcBef>
              <a:buClr>
                <a:srgbClr val="456487"/>
              </a:buClr>
              <a:buFont typeface="Arial"/>
              <a:buChar char="•"/>
              <a:tabLst>
                <a:tab pos="0" algn="l"/>
              </a:tabLst>
            </a:pPr>
            <a:r>
              <a:rPr lang="fr-FR" sz="1800" b="0" u="none" strike="noStrike">
                <a:solidFill>
                  <a:srgbClr val="456487"/>
                </a:solidFill>
                <a:effectLst/>
                <a:uFillTx/>
                <a:latin typeface="Calibri"/>
              </a:rPr>
              <a:t>Cinquième niveau</a:t>
            </a:r>
          </a:p>
        </p:txBody>
      </p:sp>
      <p:sp>
        <p:nvSpPr>
          <p:cNvPr id="34" name="PlaceHolder 3"/>
          <p:cNvSpPr>
            <a:spLocks noGrp="1"/>
          </p:cNvSpPr>
          <p:nvPr>
            <p:ph type="body"/>
          </p:nvPr>
        </p:nvSpPr>
        <p:spPr>
          <a:xfrm>
            <a:off x="5452920" y="1486080"/>
            <a:ext cx="4579560" cy="7268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  <a:defRPr lang="fr-FR" sz="2400" b="1" u="none" strike="noStrike">
                <a:solidFill>
                  <a:srgbClr val="00294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fr-FR" sz="2400" b="1" u="none" strike="noStrike">
                <a:solidFill>
                  <a:srgbClr val="00294B"/>
                </a:solidFill>
                <a:effectLst/>
                <a:uFillTx/>
                <a:latin typeface="Calibri"/>
              </a:rPr>
              <a:t>Modifiez les styles du texte du masque</a:t>
            </a:r>
            <a:endParaRPr lang="fr-FR" sz="2400" b="0" u="none" strike="noStrike">
              <a:solidFill>
                <a:srgbClr val="FF6700"/>
              </a:solidFill>
              <a:effectLst/>
              <a:uFillTx/>
              <a:latin typeface="Calibri"/>
            </a:endParaRPr>
          </a:p>
        </p:txBody>
      </p:sp>
      <p:sp>
        <p:nvSpPr>
          <p:cNvPr id="35" name="PlaceHolder 4"/>
          <p:cNvSpPr>
            <a:spLocks noGrp="1"/>
          </p:cNvSpPr>
          <p:nvPr>
            <p:ph type="body" hasCustomPrompt="1"/>
          </p:nvPr>
        </p:nvSpPr>
        <p:spPr>
          <a:xfrm>
            <a:off x="5452920" y="2212920"/>
            <a:ext cx="4579560" cy="32554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>
            <a:lvl1pPr defTabSz="914400">
              <a:lnSpc>
                <a:spcPct val="90000"/>
              </a:lnSpc>
              <a:spcBef>
                <a:spcPts val="1001"/>
              </a:spcBef>
              <a:buClr>
                <a:srgbClr val="FF6700"/>
              </a:buClr>
              <a:buFont typeface="Arial"/>
              <a:buChar char="•"/>
              <a:tabLst>
                <a:tab pos="0" algn="l"/>
              </a:tabLst>
              <a:defRPr lang="fr-FR" sz="2800" b="0" u="none" strike="noStrike">
                <a:solidFill>
                  <a:srgbClr val="FF6700"/>
                </a:solidFill>
                <a:effectLst/>
                <a:uFillTx/>
                <a:latin typeface="Calibri"/>
              </a:defRPr>
            </a:lvl1pPr>
            <a:lvl2pPr lvl="1" defTabSz="914400">
              <a:lnSpc>
                <a:spcPct val="90000"/>
              </a:lnSpc>
              <a:spcBef>
                <a:spcPts val="499"/>
              </a:spcBef>
              <a:buClr>
                <a:srgbClr val="00294B"/>
              </a:buClr>
              <a:buFont typeface="Arial"/>
              <a:buChar char="•"/>
              <a:tabLst>
                <a:tab pos="0" algn="l"/>
              </a:tabLst>
              <a:defRPr lang="fr-FR" sz="2400" b="0" u="none" strike="noStrike">
                <a:solidFill>
                  <a:srgbClr val="00294B"/>
                </a:solidFill>
                <a:effectLst/>
                <a:uFillTx/>
                <a:latin typeface="Calibri"/>
              </a:defRPr>
            </a:lvl2pPr>
            <a:lvl3pPr lvl="2" defTabSz="914400">
              <a:lnSpc>
                <a:spcPct val="90000"/>
              </a:lnSpc>
              <a:spcBef>
                <a:spcPts val="499"/>
              </a:spcBef>
              <a:buClr>
                <a:srgbClr val="456487"/>
              </a:buClr>
              <a:buFont typeface="Arial"/>
              <a:buChar char="•"/>
              <a:tabLst>
                <a:tab pos="0" algn="l"/>
              </a:tabLst>
              <a:defRPr lang="fr-FR" sz="2000" b="0" u="none" strike="noStrike">
                <a:solidFill>
                  <a:srgbClr val="456487"/>
                </a:solidFill>
                <a:effectLst/>
                <a:uFillTx/>
                <a:latin typeface="Calibri"/>
              </a:defRPr>
            </a:lvl3pPr>
            <a:lvl4pPr lvl="3" defTabSz="914400">
              <a:lnSpc>
                <a:spcPct val="90000"/>
              </a:lnSpc>
              <a:spcBef>
                <a:spcPts val="499"/>
              </a:spcBef>
              <a:buClr>
                <a:srgbClr val="456487"/>
              </a:buClr>
              <a:buFont typeface="Arial"/>
              <a:buChar char="•"/>
              <a:tabLst>
                <a:tab pos="0" algn="l"/>
              </a:tabLst>
              <a:defRPr lang="fr-FR" sz="1800" b="0" u="none" strike="noStrike">
                <a:solidFill>
                  <a:srgbClr val="456487"/>
                </a:solidFill>
                <a:effectLst/>
                <a:uFillTx/>
                <a:latin typeface="Calibri"/>
              </a:defRPr>
            </a:lvl4pPr>
            <a:lvl5pPr lvl="4" defTabSz="914400">
              <a:lnSpc>
                <a:spcPct val="90000"/>
              </a:lnSpc>
              <a:spcBef>
                <a:spcPts val="499"/>
              </a:spcBef>
              <a:buClr>
                <a:srgbClr val="456487"/>
              </a:buClr>
              <a:buFont typeface="Arial"/>
              <a:buChar char="•"/>
              <a:tabLst>
                <a:tab pos="0" algn="l"/>
              </a:tabLst>
              <a:defRPr lang="fr-FR" sz="1800" b="0" u="none" strike="noStrike">
                <a:solidFill>
                  <a:srgbClr val="456487"/>
                </a:solidFill>
                <a:effectLst/>
                <a:uFillTx/>
                <a:latin typeface="Calibri"/>
              </a:defRPr>
            </a:lvl5pPr>
          </a:lstStyle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FF6700"/>
              </a:buClr>
              <a:buFont typeface="Arial"/>
              <a:buChar char="•"/>
              <a:tabLst>
                <a:tab pos="0" algn="l"/>
              </a:tabLst>
            </a:pPr>
            <a:r>
              <a:rPr lang="fr-FR" sz="2800" b="0" u="none" strike="noStrike">
                <a:solidFill>
                  <a:srgbClr val="FF6700"/>
                </a:solidFill>
                <a:effectLst/>
                <a:uFillTx/>
                <a:latin typeface="Calibri"/>
              </a:rPr>
              <a:t>Modifier les styles du texte du masque</a:t>
            </a:r>
          </a:p>
          <a:p>
            <a:pPr marL="685800" lvl="1" indent="-228600" defTabSz="914400">
              <a:lnSpc>
                <a:spcPct val="90000"/>
              </a:lnSpc>
              <a:spcBef>
                <a:spcPts val="499"/>
              </a:spcBef>
              <a:buClr>
                <a:srgbClr val="00294B"/>
              </a:buClr>
              <a:buFont typeface="Arial"/>
              <a:buChar char="•"/>
              <a:tabLst>
                <a:tab pos="0" algn="l"/>
              </a:tabLst>
            </a:pPr>
            <a:r>
              <a:rPr lang="fr-FR" sz="2400" b="0" u="none" strike="noStrike">
                <a:solidFill>
                  <a:srgbClr val="00294B"/>
                </a:solidFill>
                <a:effectLst/>
                <a:uFillTx/>
                <a:latin typeface="Calibri"/>
              </a:rPr>
              <a:t>Deuxième niveau</a:t>
            </a:r>
          </a:p>
          <a:p>
            <a:pPr marL="1143000" lvl="2" indent="-228600" defTabSz="914400">
              <a:lnSpc>
                <a:spcPct val="90000"/>
              </a:lnSpc>
              <a:spcBef>
                <a:spcPts val="499"/>
              </a:spcBef>
              <a:buClr>
                <a:srgbClr val="456487"/>
              </a:buClr>
              <a:buFont typeface="Arial"/>
              <a:buChar char="•"/>
              <a:tabLst>
                <a:tab pos="0" algn="l"/>
              </a:tabLst>
            </a:pPr>
            <a:r>
              <a:rPr lang="fr-FR" sz="2000" b="0" u="none" strike="noStrike">
                <a:solidFill>
                  <a:srgbClr val="456487"/>
                </a:solidFill>
                <a:effectLst/>
                <a:uFillTx/>
                <a:latin typeface="Calibri"/>
              </a:rPr>
              <a:t>Troisième niveau</a:t>
            </a:r>
          </a:p>
          <a:p>
            <a:pPr marL="1600200" lvl="3" indent="-228600" defTabSz="914400">
              <a:lnSpc>
                <a:spcPct val="90000"/>
              </a:lnSpc>
              <a:spcBef>
                <a:spcPts val="499"/>
              </a:spcBef>
              <a:buClr>
                <a:srgbClr val="456487"/>
              </a:buClr>
              <a:buFont typeface="Arial"/>
              <a:buChar char="•"/>
              <a:tabLst>
                <a:tab pos="0" algn="l"/>
              </a:tabLst>
            </a:pPr>
            <a:r>
              <a:rPr lang="fr-FR" sz="1800" b="0" u="none" strike="noStrike">
                <a:solidFill>
                  <a:srgbClr val="456487"/>
                </a:solidFill>
                <a:effectLst/>
                <a:uFillTx/>
                <a:latin typeface="Calibri"/>
              </a:rPr>
              <a:t>Quatrième niveau</a:t>
            </a:r>
          </a:p>
          <a:p>
            <a:pPr marL="2057040" lvl="4" indent="-228600" defTabSz="914400">
              <a:lnSpc>
                <a:spcPct val="90000"/>
              </a:lnSpc>
              <a:spcBef>
                <a:spcPts val="499"/>
              </a:spcBef>
              <a:buClr>
                <a:srgbClr val="456487"/>
              </a:buClr>
              <a:buFont typeface="Arial"/>
              <a:buChar char="•"/>
              <a:tabLst>
                <a:tab pos="0" algn="l"/>
              </a:tabLst>
            </a:pPr>
            <a:r>
              <a:rPr lang="fr-FR" sz="1800" b="0" u="none" strike="noStrike">
                <a:solidFill>
                  <a:srgbClr val="456487"/>
                </a:solidFill>
                <a:effectLst/>
                <a:uFillTx/>
                <a:latin typeface="Calibri"/>
              </a:rPr>
              <a:t>Cinquième niveau</a:t>
            </a:r>
          </a:p>
        </p:txBody>
      </p:sp>
      <p:sp>
        <p:nvSpPr>
          <p:cNvPr id="36" name="PlaceHolder 5"/>
          <p:cNvSpPr>
            <a:spLocks noGrp="1"/>
          </p:cNvSpPr>
          <p:nvPr>
            <p:ph type="dt" idx="15"/>
          </p:nvPr>
        </p:nvSpPr>
        <p:spPr>
          <a:xfrm>
            <a:off x="201960" y="5715000"/>
            <a:ext cx="2411280" cy="3218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1004760">
              <a:lnSpc>
                <a:spcPct val="100000"/>
              </a:lnSpc>
              <a:buNone/>
              <a:defRPr lang="fr-FR" sz="1200" b="0" u="none" strike="noStrik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defRPr>
            </a:lvl1pPr>
          </a:lstStyle>
          <a:p>
            <a:pPr indent="0" defTabSz="1004760">
              <a:lnSpc>
                <a:spcPct val="100000"/>
              </a:lnSpc>
              <a:buNone/>
            </a:pPr>
            <a:r>
              <a:rPr lang="fr-FR" sz="1200" b="0" u="none" strike="noStrik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rPr>
              <a:t>&lt;date/heure&gt;</a:t>
            </a:r>
            <a:endParaRPr lang="fr-FR" sz="12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37" name="PlaceHolder 6"/>
          <p:cNvSpPr>
            <a:spLocks noGrp="1"/>
          </p:cNvSpPr>
          <p:nvPr>
            <p:ph type="ftr" idx="16"/>
          </p:nvPr>
        </p:nvSpPr>
        <p:spPr>
          <a:xfrm>
            <a:off x="2937960" y="5715000"/>
            <a:ext cx="4896360" cy="3218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 defTabSz="1004760">
              <a:lnSpc>
                <a:spcPct val="100000"/>
              </a:lnSpc>
              <a:buNone/>
              <a:defRPr lang="fr-FR" sz="1200" b="0" u="none" strike="noStrik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defRPr>
            </a:lvl1pPr>
          </a:lstStyle>
          <a:p>
            <a:pPr indent="0" algn="ctr" defTabSz="1004760">
              <a:lnSpc>
                <a:spcPct val="100000"/>
              </a:lnSpc>
              <a:buNone/>
            </a:pPr>
            <a:r>
              <a:rPr lang="fr-FR" sz="1200" b="0" u="none" strike="noStrik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rPr>
              <a:t>&lt;pied de page&gt;</a:t>
            </a:r>
            <a:endParaRPr lang="fr-FR" sz="12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38" name="PlaceHolder 7"/>
          <p:cNvSpPr>
            <a:spLocks noGrp="1"/>
          </p:cNvSpPr>
          <p:nvPr>
            <p:ph type="sldNum" idx="17"/>
          </p:nvPr>
        </p:nvSpPr>
        <p:spPr>
          <a:xfrm>
            <a:off x="8159400" y="5715000"/>
            <a:ext cx="2422080" cy="3218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1004760">
              <a:lnSpc>
                <a:spcPct val="100000"/>
              </a:lnSpc>
              <a:buNone/>
              <a:defRPr lang="fr-FR" sz="1200" b="0" u="none" strike="noStrik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defRPr>
            </a:lvl1pPr>
          </a:lstStyle>
          <a:p>
            <a:pPr indent="0" algn="r" defTabSz="1004760">
              <a:lnSpc>
                <a:spcPct val="100000"/>
              </a:lnSpc>
              <a:buNone/>
            </a:pPr>
            <a:fld id="{9CA95843-3128-47CB-9DD9-C611ED536742}" type="slidenum">
              <a:rPr lang="fr-FR" sz="1200" b="0" u="none" strike="noStrik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rPr>
              <a:t>‹N°›</a:t>
            </a:fld>
            <a:endParaRPr lang="fr-FR" sz="12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39" name="PlaceHolder 8"/>
          <p:cNvSpPr>
            <a:spLocks noGrp="1"/>
          </p:cNvSpPr>
          <p:nvPr>
            <p:ph type="title"/>
          </p:nvPr>
        </p:nvSpPr>
        <p:spPr>
          <a:xfrm>
            <a:off x="2289960" y="149400"/>
            <a:ext cx="5688360" cy="431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>
            <a:lvl1pPr indent="0" defTabSz="914400">
              <a:lnSpc>
                <a:spcPct val="90000"/>
              </a:lnSpc>
              <a:buNone/>
              <a:defRPr lang="fr-FR" sz="2400" b="1" u="none" strike="noStrike">
                <a:solidFill>
                  <a:srgbClr val="00294B"/>
                </a:solidFill>
                <a:effectLst/>
                <a:uFillTx/>
                <a:latin typeface="Calibri Light"/>
              </a:defRPr>
            </a:lvl1pPr>
          </a:lstStyle>
          <a:p>
            <a:pPr indent="0" defTabSz="914400">
              <a:lnSpc>
                <a:spcPct val="90000"/>
              </a:lnSpc>
              <a:buNone/>
            </a:pPr>
            <a:r>
              <a:rPr lang="fr-FR" sz="2400" b="1" u="none" strike="noStrike">
                <a:solidFill>
                  <a:srgbClr val="00294B"/>
                </a:solidFill>
                <a:effectLst/>
                <a:uFillTx/>
                <a:latin typeface="Calibri Light"/>
              </a:rPr>
              <a:t>Modifiez le style du titre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Intro-slide-pers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Image 9"/>
          <p:cNvPicPr/>
          <p:nvPr/>
        </p:nvPicPr>
        <p:blipFill>
          <a:blip r:embed="rId2"/>
          <a:stretch/>
        </p:blipFill>
        <p:spPr>
          <a:xfrm>
            <a:off x="0" y="0"/>
            <a:ext cx="10771920" cy="60591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41" name="PlaceHolder 1"/>
          <p:cNvSpPr>
            <a:spLocks noGrp="1"/>
          </p:cNvSpPr>
          <p:nvPr>
            <p:ph type="body"/>
          </p:nvPr>
        </p:nvSpPr>
        <p:spPr>
          <a:xfrm>
            <a:off x="741240" y="1486080"/>
            <a:ext cx="4557240" cy="7268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  <a:defRPr lang="fr-FR" sz="2400" b="1" u="none" strike="noStrike">
                <a:solidFill>
                  <a:srgbClr val="00294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fr-FR" sz="2400" b="1" u="none" strike="noStrike">
                <a:solidFill>
                  <a:srgbClr val="00294B"/>
                </a:solidFill>
                <a:effectLst/>
                <a:uFillTx/>
                <a:latin typeface="Calibri"/>
              </a:rPr>
              <a:t>Modifiez les styles du texte du masque</a:t>
            </a:r>
            <a:endParaRPr lang="fr-FR" sz="2400" b="0" u="none" strike="noStrike">
              <a:solidFill>
                <a:srgbClr val="FF6700"/>
              </a:solidFill>
              <a:effectLst/>
              <a:uFillTx/>
              <a:latin typeface="Calibri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body" hasCustomPrompt="1"/>
          </p:nvPr>
        </p:nvSpPr>
        <p:spPr>
          <a:xfrm>
            <a:off x="741240" y="2212920"/>
            <a:ext cx="4557240" cy="32554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>
            <a:lvl1pPr defTabSz="914400">
              <a:lnSpc>
                <a:spcPct val="90000"/>
              </a:lnSpc>
              <a:spcBef>
                <a:spcPts val="1001"/>
              </a:spcBef>
              <a:buClr>
                <a:srgbClr val="FF6700"/>
              </a:buClr>
              <a:buFont typeface="Arial"/>
              <a:buChar char="•"/>
              <a:tabLst>
                <a:tab pos="0" algn="l"/>
              </a:tabLst>
              <a:defRPr lang="fr-FR" sz="2800" b="0" u="none" strike="noStrike">
                <a:solidFill>
                  <a:srgbClr val="FF6700"/>
                </a:solidFill>
                <a:effectLst/>
                <a:uFillTx/>
                <a:latin typeface="Calibri"/>
              </a:defRPr>
            </a:lvl1pPr>
            <a:lvl2pPr lvl="1" defTabSz="914400">
              <a:lnSpc>
                <a:spcPct val="90000"/>
              </a:lnSpc>
              <a:spcBef>
                <a:spcPts val="499"/>
              </a:spcBef>
              <a:buClr>
                <a:srgbClr val="00294B"/>
              </a:buClr>
              <a:buFont typeface="Arial"/>
              <a:buChar char="•"/>
              <a:tabLst>
                <a:tab pos="0" algn="l"/>
              </a:tabLst>
              <a:defRPr lang="fr-FR" sz="2400" b="0" u="none" strike="noStrike">
                <a:solidFill>
                  <a:srgbClr val="00294B"/>
                </a:solidFill>
                <a:effectLst/>
                <a:uFillTx/>
                <a:latin typeface="Calibri"/>
              </a:defRPr>
            </a:lvl2pPr>
            <a:lvl3pPr lvl="2" defTabSz="914400">
              <a:lnSpc>
                <a:spcPct val="90000"/>
              </a:lnSpc>
              <a:spcBef>
                <a:spcPts val="499"/>
              </a:spcBef>
              <a:buClr>
                <a:srgbClr val="456487"/>
              </a:buClr>
              <a:buFont typeface="Arial"/>
              <a:buChar char="•"/>
              <a:tabLst>
                <a:tab pos="0" algn="l"/>
              </a:tabLst>
              <a:defRPr lang="fr-FR" sz="2000" b="0" u="none" strike="noStrike">
                <a:solidFill>
                  <a:srgbClr val="456487"/>
                </a:solidFill>
                <a:effectLst/>
                <a:uFillTx/>
                <a:latin typeface="Calibri"/>
              </a:defRPr>
            </a:lvl3pPr>
            <a:lvl4pPr lvl="3" defTabSz="914400">
              <a:lnSpc>
                <a:spcPct val="90000"/>
              </a:lnSpc>
              <a:spcBef>
                <a:spcPts val="499"/>
              </a:spcBef>
              <a:buClr>
                <a:srgbClr val="456487"/>
              </a:buClr>
              <a:buFont typeface="Arial"/>
              <a:buChar char="•"/>
              <a:tabLst>
                <a:tab pos="0" algn="l"/>
              </a:tabLst>
              <a:defRPr lang="fr-FR" sz="1800" b="0" u="none" strike="noStrike">
                <a:solidFill>
                  <a:srgbClr val="456487"/>
                </a:solidFill>
                <a:effectLst/>
                <a:uFillTx/>
                <a:latin typeface="Calibri"/>
              </a:defRPr>
            </a:lvl4pPr>
            <a:lvl5pPr lvl="4" defTabSz="914400">
              <a:lnSpc>
                <a:spcPct val="90000"/>
              </a:lnSpc>
              <a:spcBef>
                <a:spcPts val="499"/>
              </a:spcBef>
              <a:buClr>
                <a:srgbClr val="456487"/>
              </a:buClr>
              <a:buFont typeface="Arial"/>
              <a:buChar char="•"/>
              <a:tabLst>
                <a:tab pos="0" algn="l"/>
              </a:tabLst>
              <a:defRPr lang="fr-FR" sz="1800" b="0" u="none" strike="noStrike">
                <a:solidFill>
                  <a:srgbClr val="456487"/>
                </a:solidFill>
                <a:effectLst/>
                <a:uFillTx/>
                <a:latin typeface="Calibri"/>
              </a:defRPr>
            </a:lvl5pPr>
          </a:lstStyle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FF6700"/>
              </a:buClr>
              <a:buFont typeface="Arial"/>
              <a:buChar char="•"/>
              <a:tabLst>
                <a:tab pos="0" algn="l"/>
              </a:tabLst>
            </a:pPr>
            <a:r>
              <a:rPr lang="fr-FR" sz="2800" b="0" u="none" strike="noStrike">
                <a:solidFill>
                  <a:srgbClr val="FF6700"/>
                </a:solidFill>
                <a:effectLst/>
                <a:uFillTx/>
                <a:latin typeface="Calibri"/>
              </a:rPr>
              <a:t>Modifier les styles du texte du masque</a:t>
            </a:r>
          </a:p>
          <a:p>
            <a:pPr marL="685800" lvl="1" indent="-228600" defTabSz="914400">
              <a:lnSpc>
                <a:spcPct val="90000"/>
              </a:lnSpc>
              <a:spcBef>
                <a:spcPts val="499"/>
              </a:spcBef>
              <a:buClr>
                <a:srgbClr val="00294B"/>
              </a:buClr>
              <a:buFont typeface="Arial"/>
              <a:buChar char="•"/>
              <a:tabLst>
                <a:tab pos="0" algn="l"/>
              </a:tabLst>
            </a:pPr>
            <a:r>
              <a:rPr lang="fr-FR" sz="2400" b="0" u="none" strike="noStrike">
                <a:solidFill>
                  <a:srgbClr val="00294B"/>
                </a:solidFill>
                <a:effectLst/>
                <a:uFillTx/>
                <a:latin typeface="Calibri"/>
              </a:rPr>
              <a:t>Deuxième niveau</a:t>
            </a:r>
          </a:p>
          <a:p>
            <a:pPr marL="1143000" lvl="2" indent="-228600" defTabSz="914400">
              <a:lnSpc>
                <a:spcPct val="90000"/>
              </a:lnSpc>
              <a:spcBef>
                <a:spcPts val="499"/>
              </a:spcBef>
              <a:buClr>
                <a:srgbClr val="456487"/>
              </a:buClr>
              <a:buFont typeface="Arial"/>
              <a:buChar char="•"/>
              <a:tabLst>
                <a:tab pos="0" algn="l"/>
              </a:tabLst>
            </a:pPr>
            <a:r>
              <a:rPr lang="fr-FR" sz="2000" b="0" u="none" strike="noStrike">
                <a:solidFill>
                  <a:srgbClr val="456487"/>
                </a:solidFill>
                <a:effectLst/>
                <a:uFillTx/>
                <a:latin typeface="Calibri"/>
              </a:rPr>
              <a:t>Troisième niveau</a:t>
            </a:r>
          </a:p>
          <a:p>
            <a:pPr marL="1600200" lvl="3" indent="-228600" defTabSz="914400">
              <a:lnSpc>
                <a:spcPct val="90000"/>
              </a:lnSpc>
              <a:spcBef>
                <a:spcPts val="499"/>
              </a:spcBef>
              <a:buClr>
                <a:srgbClr val="456487"/>
              </a:buClr>
              <a:buFont typeface="Arial"/>
              <a:buChar char="•"/>
              <a:tabLst>
                <a:tab pos="0" algn="l"/>
              </a:tabLst>
            </a:pPr>
            <a:r>
              <a:rPr lang="fr-FR" sz="1800" b="0" u="none" strike="noStrike">
                <a:solidFill>
                  <a:srgbClr val="456487"/>
                </a:solidFill>
                <a:effectLst/>
                <a:uFillTx/>
                <a:latin typeface="Calibri"/>
              </a:rPr>
              <a:t>Quatrième niveau</a:t>
            </a:r>
          </a:p>
          <a:p>
            <a:pPr marL="2057040" lvl="4" indent="-228600" defTabSz="914400">
              <a:lnSpc>
                <a:spcPct val="90000"/>
              </a:lnSpc>
              <a:spcBef>
                <a:spcPts val="499"/>
              </a:spcBef>
              <a:buClr>
                <a:srgbClr val="456487"/>
              </a:buClr>
              <a:buFont typeface="Arial"/>
              <a:buChar char="•"/>
              <a:tabLst>
                <a:tab pos="0" algn="l"/>
              </a:tabLst>
            </a:pPr>
            <a:r>
              <a:rPr lang="fr-FR" sz="1800" b="0" u="none" strike="noStrike">
                <a:solidFill>
                  <a:srgbClr val="456487"/>
                </a:solidFill>
                <a:effectLst/>
                <a:uFillTx/>
                <a:latin typeface="Calibri"/>
              </a:rPr>
              <a:t>Cinquième niveau</a:t>
            </a:r>
          </a:p>
        </p:txBody>
      </p:sp>
      <p:sp>
        <p:nvSpPr>
          <p:cNvPr id="43" name="PlaceHolder 3"/>
          <p:cNvSpPr>
            <a:spLocks noGrp="1"/>
          </p:cNvSpPr>
          <p:nvPr>
            <p:ph type="body"/>
          </p:nvPr>
        </p:nvSpPr>
        <p:spPr>
          <a:xfrm>
            <a:off x="5452920" y="1486080"/>
            <a:ext cx="4579560" cy="7268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  <a:defRPr lang="fr-FR" sz="2400" b="1" u="none" strike="noStrike">
                <a:solidFill>
                  <a:srgbClr val="00294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fr-FR" sz="2400" b="1" u="none" strike="noStrike">
                <a:solidFill>
                  <a:srgbClr val="00294B"/>
                </a:solidFill>
                <a:effectLst/>
                <a:uFillTx/>
                <a:latin typeface="Calibri"/>
              </a:rPr>
              <a:t>Modifiez les styles du texte du masque</a:t>
            </a:r>
            <a:endParaRPr lang="fr-FR" sz="2400" b="0" u="none" strike="noStrike">
              <a:solidFill>
                <a:srgbClr val="FF6700"/>
              </a:solidFill>
              <a:effectLst/>
              <a:uFillTx/>
              <a:latin typeface="Calibri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body" hasCustomPrompt="1"/>
          </p:nvPr>
        </p:nvSpPr>
        <p:spPr>
          <a:xfrm>
            <a:off x="5452920" y="2212920"/>
            <a:ext cx="4579560" cy="32554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>
            <a:lvl1pPr defTabSz="914400">
              <a:lnSpc>
                <a:spcPct val="90000"/>
              </a:lnSpc>
              <a:spcBef>
                <a:spcPts val="1001"/>
              </a:spcBef>
              <a:buClr>
                <a:srgbClr val="FF6700"/>
              </a:buClr>
              <a:buFont typeface="Arial"/>
              <a:buChar char="•"/>
              <a:tabLst>
                <a:tab pos="0" algn="l"/>
              </a:tabLst>
              <a:defRPr lang="fr-FR" sz="2800" b="0" u="none" strike="noStrike">
                <a:solidFill>
                  <a:srgbClr val="FF6700"/>
                </a:solidFill>
                <a:effectLst/>
                <a:uFillTx/>
                <a:latin typeface="Calibri"/>
              </a:defRPr>
            </a:lvl1pPr>
            <a:lvl2pPr lvl="1" defTabSz="914400">
              <a:lnSpc>
                <a:spcPct val="90000"/>
              </a:lnSpc>
              <a:spcBef>
                <a:spcPts val="499"/>
              </a:spcBef>
              <a:buClr>
                <a:srgbClr val="00294B"/>
              </a:buClr>
              <a:buFont typeface="Arial"/>
              <a:buChar char="•"/>
              <a:tabLst>
                <a:tab pos="0" algn="l"/>
              </a:tabLst>
              <a:defRPr lang="fr-FR" sz="2400" b="0" u="none" strike="noStrike">
                <a:solidFill>
                  <a:srgbClr val="00294B"/>
                </a:solidFill>
                <a:effectLst/>
                <a:uFillTx/>
                <a:latin typeface="Calibri"/>
              </a:defRPr>
            </a:lvl2pPr>
            <a:lvl3pPr lvl="2" defTabSz="914400">
              <a:lnSpc>
                <a:spcPct val="90000"/>
              </a:lnSpc>
              <a:spcBef>
                <a:spcPts val="499"/>
              </a:spcBef>
              <a:buClr>
                <a:srgbClr val="456487"/>
              </a:buClr>
              <a:buFont typeface="Arial"/>
              <a:buChar char="•"/>
              <a:tabLst>
                <a:tab pos="0" algn="l"/>
              </a:tabLst>
              <a:defRPr lang="fr-FR" sz="2000" b="0" u="none" strike="noStrike">
                <a:solidFill>
                  <a:srgbClr val="456487"/>
                </a:solidFill>
                <a:effectLst/>
                <a:uFillTx/>
                <a:latin typeface="Calibri"/>
              </a:defRPr>
            </a:lvl3pPr>
            <a:lvl4pPr lvl="3" defTabSz="914400">
              <a:lnSpc>
                <a:spcPct val="90000"/>
              </a:lnSpc>
              <a:spcBef>
                <a:spcPts val="499"/>
              </a:spcBef>
              <a:buClr>
                <a:srgbClr val="456487"/>
              </a:buClr>
              <a:buFont typeface="Arial"/>
              <a:buChar char="•"/>
              <a:tabLst>
                <a:tab pos="0" algn="l"/>
              </a:tabLst>
              <a:defRPr lang="fr-FR" sz="1800" b="0" u="none" strike="noStrike">
                <a:solidFill>
                  <a:srgbClr val="456487"/>
                </a:solidFill>
                <a:effectLst/>
                <a:uFillTx/>
                <a:latin typeface="Calibri"/>
              </a:defRPr>
            </a:lvl4pPr>
            <a:lvl5pPr lvl="4" defTabSz="914400">
              <a:lnSpc>
                <a:spcPct val="90000"/>
              </a:lnSpc>
              <a:spcBef>
                <a:spcPts val="499"/>
              </a:spcBef>
              <a:buClr>
                <a:srgbClr val="456487"/>
              </a:buClr>
              <a:buFont typeface="Arial"/>
              <a:buChar char="•"/>
              <a:tabLst>
                <a:tab pos="0" algn="l"/>
              </a:tabLst>
              <a:defRPr lang="fr-FR" sz="1800" b="0" u="none" strike="noStrike">
                <a:solidFill>
                  <a:srgbClr val="456487"/>
                </a:solidFill>
                <a:effectLst/>
                <a:uFillTx/>
                <a:latin typeface="Calibri"/>
              </a:defRPr>
            </a:lvl5pPr>
          </a:lstStyle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FF6700"/>
              </a:buClr>
              <a:buFont typeface="Arial"/>
              <a:buChar char="•"/>
              <a:tabLst>
                <a:tab pos="0" algn="l"/>
              </a:tabLst>
            </a:pPr>
            <a:r>
              <a:rPr lang="fr-FR" sz="2800" b="0" u="none" strike="noStrike">
                <a:solidFill>
                  <a:srgbClr val="FF6700"/>
                </a:solidFill>
                <a:effectLst/>
                <a:uFillTx/>
                <a:latin typeface="Calibri"/>
              </a:rPr>
              <a:t>Modifier les styles du texte du masque</a:t>
            </a:r>
          </a:p>
          <a:p>
            <a:pPr marL="685800" lvl="1" indent="-228600" defTabSz="914400">
              <a:lnSpc>
                <a:spcPct val="90000"/>
              </a:lnSpc>
              <a:spcBef>
                <a:spcPts val="499"/>
              </a:spcBef>
              <a:buClr>
                <a:srgbClr val="00294B"/>
              </a:buClr>
              <a:buFont typeface="Arial"/>
              <a:buChar char="•"/>
              <a:tabLst>
                <a:tab pos="0" algn="l"/>
              </a:tabLst>
            </a:pPr>
            <a:r>
              <a:rPr lang="fr-FR" sz="2400" b="0" u="none" strike="noStrike">
                <a:solidFill>
                  <a:srgbClr val="00294B"/>
                </a:solidFill>
                <a:effectLst/>
                <a:uFillTx/>
                <a:latin typeface="Calibri"/>
              </a:rPr>
              <a:t>Deuxième niveau</a:t>
            </a:r>
          </a:p>
          <a:p>
            <a:pPr marL="1143000" lvl="2" indent="-228600" defTabSz="914400">
              <a:lnSpc>
                <a:spcPct val="90000"/>
              </a:lnSpc>
              <a:spcBef>
                <a:spcPts val="499"/>
              </a:spcBef>
              <a:buClr>
                <a:srgbClr val="456487"/>
              </a:buClr>
              <a:buFont typeface="Arial"/>
              <a:buChar char="•"/>
              <a:tabLst>
                <a:tab pos="0" algn="l"/>
              </a:tabLst>
            </a:pPr>
            <a:r>
              <a:rPr lang="fr-FR" sz="2000" b="0" u="none" strike="noStrike">
                <a:solidFill>
                  <a:srgbClr val="456487"/>
                </a:solidFill>
                <a:effectLst/>
                <a:uFillTx/>
                <a:latin typeface="Calibri"/>
              </a:rPr>
              <a:t>Troisième niveau</a:t>
            </a:r>
          </a:p>
          <a:p>
            <a:pPr marL="1600200" lvl="3" indent="-228600" defTabSz="914400">
              <a:lnSpc>
                <a:spcPct val="90000"/>
              </a:lnSpc>
              <a:spcBef>
                <a:spcPts val="499"/>
              </a:spcBef>
              <a:buClr>
                <a:srgbClr val="456487"/>
              </a:buClr>
              <a:buFont typeface="Arial"/>
              <a:buChar char="•"/>
              <a:tabLst>
                <a:tab pos="0" algn="l"/>
              </a:tabLst>
            </a:pPr>
            <a:r>
              <a:rPr lang="fr-FR" sz="1800" b="0" u="none" strike="noStrike">
                <a:solidFill>
                  <a:srgbClr val="456487"/>
                </a:solidFill>
                <a:effectLst/>
                <a:uFillTx/>
                <a:latin typeface="Calibri"/>
              </a:rPr>
              <a:t>Quatrième niveau</a:t>
            </a:r>
          </a:p>
          <a:p>
            <a:pPr marL="2057040" lvl="4" indent="-228600" defTabSz="914400">
              <a:lnSpc>
                <a:spcPct val="90000"/>
              </a:lnSpc>
              <a:spcBef>
                <a:spcPts val="499"/>
              </a:spcBef>
              <a:buClr>
                <a:srgbClr val="456487"/>
              </a:buClr>
              <a:buFont typeface="Arial"/>
              <a:buChar char="•"/>
              <a:tabLst>
                <a:tab pos="0" algn="l"/>
              </a:tabLst>
            </a:pPr>
            <a:r>
              <a:rPr lang="fr-FR" sz="1800" b="0" u="none" strike="noStrike">
                <a:solidFill>
                  <a:srgbClr val="456487"/>
                </a:solidFill>
                <a:effectLst/>
                <a:uFillTx/>
                <a:latin typeface="Calibri"/>
              </a:rPr>
              <a:t>Cinquième niveau</a:t>
            </a:r>
          </a:p>
        </p:txBody>
      </p:sp>
      <p:sp>
        <p:nvSpPr>
          <p:cNvPr id="45" name="PlaceHolder 5"/>
          <p:cNvSpPr>
            <a:spLocks noGrp="1"/>
          </p:cNvSpPr>
          <p:nvPr>
            <p:ph type="dt" idx="18"/>
          </p:nvPr>
        </p:nvSpPr>
        <p:spPr>
          <a:xfrm>
            <a:off x="201960" y="5715000"/>
            <a:ext cx="2411280" cy="3218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1004760">
              <a:lnSpc>
                <a:spcPct val="100000"/>
              </a:lnSpc>
              <a:buNone/>
              <a:defRPr lang="fr-FR" sz="1200" b="0" u="none" strike="noStrik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defRPr>
            </a:lvl1pPr>
          </a:lstStyle>
          <a:p>
            <a:pPr indent="0" defTabSz="1004760">
              <a:lnSpc>
                <a:spcPct val="100000"/>
              </a:lnSpc>
              <a:buNone/>
            </a:pPr>
            <a:r>
              <a:rPr lang="fr-FR" sz="1200" b="0" u="none" strike="noStrik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rPr>
              <a:t>&lt;date/heure&gt;</a:t>
            </a:r>
            <a:endParaRPr lang="fr-FR" sz="12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46" name="PlaceHolder 6"/>
          <p:cNvSpPr>
            <a:spLocks noGrp="1"/>
          </p:cNvSpPr>
          <p:nvPr>
            <p:ph type="ftr" idx="19"/>
          </p:nvPr>
        </p:nvSpPr>
        <p:spPr>
          <a:xfrm>
            <a:off x="2937960" y="5715000"/>
            <a:ext cx="4896360" cy="3218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 defTabSz="1004760">
              <a:lnSpc>
                <a:spcPct val="100000"/>
              </a:lnSpc>
              <a:buNone/>
              <a:defRPr lang="fr-FR" sz="1200" b="0" u="none" strike="noStrik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defRPr>
            </a:lvl1pPr>
          </a:lstStyle>
          <a:p>
            <a:pPr indent="0" algn="ctr" defTabSz="1004760">
              <a:lnSpc>
                <a:spcPct val="100000"/>
              </a:lnSpc>
              <a:buNone/>
            </a:pPr>
            <a:r>
              <a:rPr lang="fr-FR" sz="1200" b="0" u="none" strike="noStrik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rPr>
              <a:t>&lt;pied de page&gt;</a:t>
            </a:r>
            <a:endParaRPr lang="fr-FR" sz="12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47" name="PlaceHolder 7"/>
          <p:cNvSpPr>
            <a:spLocks noGrp="1"/>
          </p:cNvSpPr>
          <p:nvPr>
            <p:ph type="sldNum" idx="20"/>
          </p:nvPr>
        </p:nvSpPr>
        <p:spPr>
          <a:xfrm>
            <a:off x="8159400" y="5715000"/>
            <a:ext cx="2422080" cy="3218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1004760">
              <a:lnSpc>
                <a:spcPct val="100000"/>
              </a:lnSpc>
              <a:buNone/>
              <a:defRPr lang="fr-FR" sz="1200" b="0" u="none" strike="noStrik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defRPr>
            </a:lvl1pPr>
          </a:lstStyle>
          <a:p>
            <a:pPr indent="0" algn="r" defTabSz="1004760">
              <a:lnSpc>
                <a:spcPct val="100000"/>
              </a:lnSpc>
              <a:buNone/>
            </a:pPr>
            <a:fld id="{92B74231-D056-41C5-8E8F-F4B83A4AEDC2}" type="slidenum">
              <a:rPr lang="fr-FR" sz="1200" b="0" u="none" strike="noStrik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rPr>
              <a:t>‹N°›</a:t>
            </a:fld>
            <a:endParaRPr lang="fr-FR" sz="12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48" name="PlaceHolder 8"/>
          <p:cNvSpPr>
            <a:spLocks noGrp="1"/>
          </p:cNvSpPr>
          <p:nvPr>
            <p:ph type="title"/>
          </p:nvPr>
        </p:nvSpPr>
        <p:spPr>
          <a:xfrm>
            <a:off x="2289960" y="149400"/>
            <a:ext cx="5688360" cy="431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>
            <a:lvl1pPr indent="0" defTabSz="914400">
              <a:lnSpc>
                <a:spcPct val="90000"/>
              </a:lnSpc>
              <a:buNone/>
              <a:defRPr lang="fr-FR" sz="2400" b="1" u="none" strike="noStrike">
                <a:solidFill>
                  <a:srgbClr val="00294B"/>
                </a:solidFill>
                <a:effectLst/>
                <a:uFillTx/>
                <a:latin typeface="Calibri Light"/>
              </a:defRPr>
            </a:lvl1pPr>
          </a:lstStyle>
          <a:p>
            <a:pPr indent="0" defTabSz="914400">
              <a:lnSpc>
                <a:spcPct val="90000"/>
              </a:lnSpc>
              <a:buNone/>
            </a:pPr>
            <a:r>
              <a:rPr lang="fr-FR" sz="2400" b="1" u="none" strike="noStrike">
                <a:solidFill>
                  <a:srgbClr val="00294B"/>
                </a:solidFill>
                <a:effectLst/>
                <a:uFillTx/>
                <a:latin typeface="Calibri Light"/>
              </a:rPr>
              <a:t>Modifiez le style du titre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lide-2-fili-tutelle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Image 9"/>
          <p:cNvPicPr/>
          <p:nvPr/>
        </p:nvPicPr>
        <p:blipFill>
          <a:blip r:embed="rId2"/>
          <a:stretch/>
        </p:blipFill>
        <p:spPr>
          <a:xfrm>
            <a:off x="0" y="0"/>
            <a:ext cx="10771920" cy="60591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2289960" y="149400"/>
            <a:ext cx="5688360" cy="431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>
            <a:lvl1pPr indent="0" defTabSz="914400">
              <a:lnSpc>
                <a:spcPct val="90000"/>
              </a:lnSpc>
              <a:buNone/>
              <a:defRPr lang="fr-FR" sz="2400" b="1" u="none" strike="noStrike">
                <a:solidFill>
                  <a:srgbClr val="00294B"/>
                </a:solidFill>
                <a:effectLst/>
                <a:uFillTx/>
                <a:latin typeface="Calibri Light"/>
              </a:defRPr>
            </a:lvl1pPr>
          </a:lstStyle>
          <a:p>
            <a:pPr indent="0" defTabSz="914400">
              <a:lnSpc>
                <a:spcPct val="90000"/>
              </a:lnSpc>
              <a:buNone/>
            </a:pPr>
            <a:r>
              <a:rPr lang="fr-FR" sz="2400" b="1" u="none" strike="noStrike">
                <a:solidFill>
                  <a:srgbClr val="00294B"/>
                </a:solidFill>
                <a:effectLst/>
                <a:uFillTx/>
                <a:latin typeface="Calibri Light"/>
              </a:rPr>
              <a:t>Modifiez le style du titre</a:t>
            </a: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741240" y="1486080"/>
            <a:ext cx="4557240" cy="7268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  <a:defRPr lang="fr-FR" sz="2400" b="1" u="none" strike="noStrike">
                <a:solidFill>
                  <a:srgbClr val="00294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fr-FR" sz="2400" b="1" u="none" strike="noStrike">
                <a:solidFill>
                  <a:srgbClr val="00294B"/>
                </a:solidFill>
                <a:effectLst/>
                <a:uFillTx/>
                <a:latin typeface="Calibri"/>
              </a:rPr>
              <a:t>Modifiez les styles du texte du masque</a:t>
            </a:r>
            <a:endParaRPr lang="fr-FR" sz="2400" b="0" u="none" strike="noStrike">
              <a:solidFill>
                <a:srgbClr val="FF6700"/>
              </a:solidFill>
              <a:effectLst/>
              <a:uFillTx/>
              <a:latin typeface="Calibri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 type="body" hasCustomPrompt="1"/>
          </p:nvPr>
        </p:nvSpPr>
        <p:spPr>
          <a:xfrm>
            <a:off x="741240" y="2212920"/>
            <a:ext cx="4557240" cy="32554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>
            <a:lvl1pPr defTabSz="914400">
              <a:lnSpc>
                <a:spcPct val="90000"/>
              </a:lnSpc>
              <a:spcBef>
                <a:spcPts val="1001"/>
              </a:spcBef>
              <a:buClr>
                <a:srgbClr val="FF6700"/>
              </a:buClr>
              <a:buFont typeface="Arial"/>
              <a:buChar char="•"/>
              <a:tabLst>
                <a:tab pos="0" algn="l"/>
              </a:tabLst>
              <a:defRPr lang="fr-FR" sz="2800" b="0" u="none" strike="noStrike">
                <a:solidFill>
                  <a:srgbClr val="FF6700"/>
                </a:solidFill>
                <a:effectLst/>
                <a:uFillTx/>
                <a:latin typeface="Calibri"/>
              </a:defRPr>
            </a:lvl1pPr>
            <a:lvl2pPr lvl="1" defTabSz="914400">
              <a:lnSpc>
                <a:spcPct val="90000"/>
              </a:lnSpc>
              <a:spcBef>
                <a:spcPts val="499"/>
              </a:spcBef>
              <a:buClr>
                <a:srgbClr val="00294B"/>
              </a:buClr>
              <a:buFont typeface="Arial"/>
              <a:buChar char="•"/>
              <a:tabLst>
                <a:tab pos="0" algn="l"/>
              </a:tabLst>
              <a:defRPr lang="fr-FR" sz="2400" b="0" u="none" strike="noStrike">
                <a:solidFill>
                  <a:srgbClr val="00294B"/>
                </a:solidFill>
                <a:effectLst/>
                <a:uFillTx/>
                <a:latin typeface="Calibri"/>
              </a:defRPr>
            </a:lvl2pPr>
            <a:lvl3pPr lvl="2" defTabSz="914400">
              <a:lnSpc>
                <a:spcPct val="90000"/>
              </a:lnSpc>
              <a:spcBef>
                <a:spcPts val="499"/>
              </a:spcBef>
              <a:buClr>
                <a:srgbClr val="456487"/>
              </a:buClr>
              <a:buFont typeface="Arial"/>
              <a:buChar char="•"/>
              <a:tabLst>
                <a:tab pos="0" algn="l"/>
              </a:tabLst>
              <a:defRPr lang="fr-FR" sz="2000" b="0" u="none" strike="noStrike">
                <a:solidFill>
                  <a:srgbClr val="456487"/>
                </a:solidFill>
                <a:effectLst/>
                <a:uFillTx/>
                <a:latin typeface="Calibri"/>
              </a:defRPr>
            </a:lvl3pPr>
            <a:lvl4pPr lvl="3" defTabSz="914400">
              <a:lnSpc>
                <a:spcPct val="90000"/>
              </a:lnSpc>
              <a:spcBef>
                <a:spcPts val="499"/>
              </a:spcBef>
              <a:buClr>
                <a:srgbClr val="456487"/>
              </a:buClr>
              <a:buFont typeface="Arial"/>
              <a:buChar char="•"/>
              <a:tabLst>
                <a:tab pos="0" algn="l"/>
              </a:tabLst>
              <a:defRPr lang="fr-FR" sz="1800" b="0" u="none" strike="noStrike">
                <a:solidFill>
                  <a:srgbClr val="456487"/>
                </a:solidFill>
                <a:effectLst/>
                <a:uFillTx/>
                <a:latin typeface="Calibri"/>
              </a:defRPr>
            </a:lvl4pPr>
            <a:lvl5pPr lvl="4" defTabSz="914400">
              <a:lnSpc>
                <a:spcPct val="90000"/>
              </a:lnSpc>
              <a:spcBef>
                <a:spcPts val="499"/>
              </a:spcBef>
              <a:buClr>
                <a:srgbClr val="456487"/>
              </a:buClr>
              <a:buFont typeface="Arial"/>
              <a:buChar char="•"/>
              <a:tabLst>
                <a:tab pos="0" algn="l"/>
              </a:tabLst>
              <a:defRPr lang="fr-FR" sz="1800" b="0" u="none" strike="noStrike">
                <a:solidFill>
                  <a:srgbClr val="456487"/>
                </a:solidFill>
                <a:effectLst/>
                <a:uFillTx/>
                <a:latin typeface="Calibri"/>
              </a:defRPr>
            </a:lvl5pPr>
          </a:lstStyle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FF6700"/>
              </a:buClr>
              <a:buFont typeface="Arial"/>
              <a:buChar char="•"/>
              <a:tabLst>
                <a:tab pos="0" algn="l"/>
              </a:tabLst>
            </a:pPr>
            <a:r>
              <a:rPr lang="fr-FR" sz="2800" b="0" u="none" strike="noStrike">
                <a:solidFill>
                  <a:srgbClr val="FF6700"/>
                </a:solidFill>
                <a:effectLst/>
                <a:uFillTx/>
                <a:latin typeface="Calibri"/>
              </a:rPr>
              <a:t>Modifier les styles du texte du masque</a:t>
            </a:r>
          </a:p>
          <a:p>
            <a:pPr marL="685800" lvl="1" indent="-228600" defTabSz="914400">
              <a:lnSpc>
                <a:spcPct val="90000"/>
              </a:lnSpc>
              <a:spcBef>
                <a:spcPts val="499"/>
              </a:spcBef>
              <a:buClr>
                <a:srgbClr val="00294B"/>
              </a:buClr>
              <a:buFont typeface="Arial"/>
              <a:buChar char="•"/>
              <a:tabLst>
                <a:tab pos="0" algn="l"/>
              </a:tabLst>
            </a:pPr>
            <a:r>
              <a:rPr lang="fr-FR" sz="2400" b="0" u="none" strike="noStrike">
                <a:solidFill>
                  <a:srgbClr val="00294B"/>
                </a:solidFill>
                <a:effectLst/>
                <a:uFillTx/>
                <a:latin typeface="Calibri"/>
              </a:rPr>
              <a:t>Deuxième niveau</a:t>
            </a:r>
          </a:p>
          <a:p>
            <a:pPr marL="1143000" lvl="2" indent="-228600" defTabSz="914400">
              <a:lnSpc>
                <a:spcPct val="90000"/>
              </a:lnSpc>
              <a:spcBef>
                <a:spcPts val="499"/>
              </a:spcBef>
              <a:buClr>
                <a:srgbClr val="456487"/>
              </a:buClr>
              <a:buFont typeface="Arial"/>
              <a:buChar char="•"/>
              <a:tabLst>
                <a:tab pos="0" algn="l"/>
              </a:tabLst>
            </a:pPr>
            <a:r>
              <a:rPr lang="fr-FR" sz="2000" b="0" u="none" strike="noStrike">
                <a:solidFill>
                  <a:srgbClr val="456487"/>
                </a:solidFill>
                <a:effectLst/>
                <a:uFillTx/>
                <a:latin typeface="Calibri"/>
              </a:rPr>
              <a:t>Troisième niveau</a:t>
            </a:r>
          </a:p>
          <a:p>
            <a:pPr marL="1600200" lvl="3" indent="-228600" defTabSz="914400">
              <a:lnSpc>
                <a:spcPct val="90000"/>
              </a:lnSpc>
              <a:spcBef>
                <a:spcPts val="499"/>
              </a:spcBef>
              <a:buClr>
                <a:srgbClr val="456487"/>
              </a:buClr>
              <a:buFont typeface="Arial"/>
              <a:buChar char="•"/>
              <a:tabLst>
                <a:tab pos="0" algn="l"/>
              </a:tabLst>
            </a:pPr>
            <a:r>
              <a:rPr lang="fr-FR" sz="1800" b="0" u="none" strike="noStrike">
                <a:solidFill>
                  <a:srgbClr val="456487"/>
                </a:solidFill>
                <a:effectLst/>
                <a:uFillTx/>
                <a:latin typeface="Calibri"/>
              </a:rPr>
              <a:t>Quatrième niveau</a:t>
            </a:r>
          </a:p>
          <a:p>
            <a:pPr marL="2057040" lvl="4" indent="-228600" defTabSz="914400">
              <a:lnSpc>
                <a:spcPct val="90000"/>
              </a:lnSpc>
              <a:spcBef>
                <a:spcPts val="499"/>
              </a:spcBef>
              <a:buClr>
                <a:srgbClr val="456487"/>
              </a:buClr>
              <a:buFont typeface="Arial"/>
              <a:buChar char="•"/>
              <a:tabLst>
                <a:tab pos="0" algn="l"/>
              </a:tabLst>
            </a:pPr>
            <a:r>
              <a:rPr lang="fr-FR" sz="1800" b="0" u="none" strike="noStrike">
                <a:solidFill>
                  <a:srgbClr val="456487"/>
                </a:solidFill>
                <a:effectLst/>
                <a:uFillTx/>
                <a:latin typeface="Calibri"/>
              </a:rPr>
              <a:t>Cinquième niveau</a:t>
            </a:r>
          </a:p>
        </p:txBody>
      </p:sp>
      <p:sp>
        <p:nvSpPr>
          <p:cNvPr id="53" name="PlaceHolder 4"/>
          <p:cNvSpPr>
            <a:spLocks noGrp="1"/>
          </p:cNvSpPr>
          <p:nvPr>
            <p:ph type="body"/>
          </p:nvPr>
        </p:nvSpPr>
        <p:spPr>
          <a:xfrm>
            <a:off x="5452920" y="1486080"/>
            <a:ext cx="4579560" cy="7268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  <a:defRPr lang="fr-FR" sz="2400" b="1" u="none" strike="noStrike">
                <a:solidFill>
                  <a:srgbClr val="00294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fr-FR" sz="2400" b="1" u="none" strike="noStrike">
                <a:solidFill>
                  <a:srgbClr val="00294B"/>
                </a:solidFill>
                <a:effectLst/>
                <a:uFillTx/>
                <a:latin typeface="Calibri"/>
              </a:rPr>
              <a:t>Modifiez les styles du texte du masque</a:t>
            </a:r>
            <a:endParaRPr lang="fr-FR" sz="2400" b="0" u="none" strike="noStrike">
              <a:solidFill>
                <a:srgbClr val="FF6700"/>
              </a:solidFill>
              <a:effectLst/>
              <a:uFillTx/>
              <a:latin typeface="Calibri"/>
            </a:endParaRPr>
          </a:p>
        </p:txBody>
      </p:sp>
      <p:sp>
        <p:nvSpPr>
          <p:cNvPr id="54" name="PlaceHolder 5"/>
          <p:cNvSpPr>
            <a:spLocks noGrp="1"/>
          </p:cNvSpPr>
          <p:nvPr>
            <p:ph type="body" hasCustomPrompt="1"/>
          </p:nvPr>
        </p:nvSpPr>
        <p:spPr>
          <a:xfrm>
            <a:off x="5452920" y="2212920"/>
            <a:ext cx="4579560" cy="32554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>
            <a:lvl1pPr defTabSz="914400">
              <a:lnSpc>
                <a:spcPct val="90000"/>
              </a:lnSpc>
              <a:spcBef>
                <a:spcPts val="1001"/>
              </a:spcBef>
              <a:buClr>
                <a:srgbClr val="FF6700"/>
              </a:buClr>
              <a:buFont typeface="Arial"/>
              <a:buChar char="•"/>
              <a:tabLst>
                <a:tab pos="0" algn="l"/>
              </a:tabLst>
              <a:defRPr lang="fr-FR" sz="2800" b="0" u="none" strike="noStrike">
                <a:solidFill>
                  <a:srgbClr val="FF6700"/>
                </a:solidFill>
                <a:effectLst/>
                <a:uFillTx/>
                <a:latin typeface="Calibri"/>
              </a:defRPr>
            </a:lvl1pPr>
            <a:lvl2pPr lvl="1" defTabSz="914400">
              <a:lnSpc>
                <a:spcPct val="90000"/>
              </a:lnSpc>
              <a:spcBef>
                <a:spcPts val="499"/>
              </a:spcBef>
              <a:buClr>
                <a:srgbClr val="00294B"/>
              </a:buClr>
              <a:buFont typeface="Arial"/>
              <a:buChar char="•"/>
              <a:tabLst>
                <a:tab pos="0" algn="l"/>
              </a:tabLst>
              <a:defRPr lang="fr-FR" sz="2400" b="0" u="none" strike="noStrike">
                <a:solidFill>
                  <a:srgbClr val="00294B"/>
                </a:solidFill>
                <a:effectLst/>
                <a:uFillTx/>
                <a:latin typeface="Calibri"/>
              </a:defRPr>
            </a:lvl2pPr>
            <a:lvl3pPr lvl="2" defTabSz="914400">
              <a:lnSpc>
                <a:spcPct val="90000"/>
              </a:lnSpc>
              <a:spcBef>
                <a:spcPts val="499"/>
              </a:spcBef>
              <a:buClr>
                <a:srgbClr val="456487"/>
              </a:buClr>
              <a:buFont typeface="Arial"/>
              <a:buChar char="•"/>
              <a:tabLst>
                <a:tab pos="0" algn="l"/>
              </a:tabLst>
              <a:defRPr lang="fr-FR" sz="2000" b="0" u="none" strike="noStrike">
                <a:solidFill>
                  <a:srgbClr val="456487"/>
                </a:solidFill>
                <a:effectLst/>
                <a:uFillTx/>
                <a:latin typeface="Calibri"/>
              </a:defRPr>
            </a:lvl3pPr>
            <a:lvl4pPr lvl="3" defTabSz="914400">
              <a:lnSpc>
                <a:spcPct val="90000"/>
              </a:lnSpc>
              <a:spcBef>
                <a:spcPts val="499"/>
              </a:spcBef>
              <a:buClr>
                <a:srgbClr val="456487"/>
              </a:buClr>
              <a:buFont typeface="Arial"/>
              <a:buChar char="•"/>
              <a:tabLst>
                <a:tab pos="0" algn="l"/>
              </a:tabLst>
              <a:defRPr lang="fr-FR" sz="1800" b="0" u="none" strike="noStrike">
                <a:solidFill>
                  <a:srgbClr val="456487"/>
                </a:solidFill>
                <a:effectLst/>
                <a:uFillTx/>
                <a:latin typeface="Calibri"/>
              </a:defRPr>
            </a:lvl4pPr>
            <a:lvl5pPr lvl="4" defTabSz="914400">
              <a:lnSpc>
                <a:spcPct val="90000"/>
              </a:lnSpc>
              <a:spcBef>
                <a:spcPts val="499"/>
              </a:spcBef>
              <a:buClr>
                <a:srgbClr val="456487"/>
              </a:buClr>
              <a:buFont typeface="Arial"/>
              <a:buChar char="•"/>
              <a:tabLst>
                <a:tab pos="0" algn="l"/>
              </a:tabLst>
              <a:defRPr lang="fr-FR" sz="1800" b="0" u="none" strike="noStrike">
                <a:solidFill>
                  <a:srgbClr val="456487"/>
                </a:solidFill>
                <a:effectLst/>
                <a:uFillTx/>
                <a:latin typeface="Calibri"/>
              </a:defRPr>
            </a:lvl5pPr>
          </a:lstStyle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FF6700"/>
              </a:buClr>
              <a:buFont typeface="Arial"/>
              <a:buChar char="•"/>
              <a:tabLst>
                <a:tab pos="0" algn="l"/>
              </a:tabLst>
            </a:pPr>
            <a:r>
              <a:rPr lang="fr-FR" sz="2800" b="0" u="none" strike="noStrike">
                <a:solidFill>
                  <a:srgbClr val="FF6700"/>
                </a:solidFill>
                <a:effectLst/>
                <a:uFillTx/>
                <a:latin typeface="Calibri"/>
              </a:rPr>
              <a:t>Modifier les styles du texte du masque</a:t>
            </a:r>
          </a:p>
          <a:p>
            <a:pPr marL="685800" lvl="1" indent="-228600" defTabSz="914400">
              <a:lnSpc>
                <a:spcPct val="90000"/>
              </a:lnSpc>
              <a:spcBef>
                <a:spcPts val="499"/>
              </a:spcBef>
              <a:buClr>
                <a:srgbClr val="00294B"/>
              </a:buClr>
              <a:buFont typeface="Arial"/>
              <a:buChar char="•"/>
              <a:tabLst>
                <a:tab pos="0" algn="l"/>
              </a:tabLst>
            </a:pPr>
            <a:r>
              <a:rPr lang="fr-FR" sz="2400" b="0" u="none" strike="noStrike">
                <a:solidFill>
                  <a:srgbClr val="00294B"/>
                </a:solidFill>
                <a:effectLst/>
                <a:uFillTx/>
                <a:latin typeface="Calibri"/>
              </a:rPr>
              <a:t>Deuxième niveau</a:t>
            </a:r>
          </a:p>
          <a:p>
            <a:pPr marL="1143000" lvl="2" indent="-228600" defTabSz="914400">
              <a:lnSpc>
                <a:spcPct val="90000"/>
              </a:lnSpc>
              <a:spcBef>
                <a:spcPts val="499"/>
              </a:spcBef>
              <a:buClr>
                <a:srgbClr val="456487"/>
              </a:buClr>
              <a:buFont typeface="Arial"/>
              <a:buChar char="•"/>
              <a:tabLst>
                <a:tab pos="0" algn="l"/>
              </a:tabLst>
            </a:pPr>
            <a:r>
              <a:rPr lang="fr-FR" sz="2000" b="0" u="none" strike="noStrike">
                <a:solidFill>
                  <a:srgbClr val="456487"/>
                </a:solidFill>
                <a:effectLst/>
                <a:uFillTx/>
                <a:latin typeface="Calibri"/>
              </a:rPr>
              <a:t>Troisième niveau</a:t>
            </a:r>
          </a:p>
          <a:p>
            <a:pPr marL="1600200" lvl="3" indent="-228600" defTabSz="914400">
              <a:lnSpc>
                <a:spcPct val="90000"/>
              </a:lnSpc>
              <a:spcBef>
                <a:spcPts val="499"/>
              </a:spcBef>
              <a:buClr>
                <a:srgbClr val="456487"/>
              </a:buClr>
              <a:buFont typeface="Arial"/>
              <a:buChar char="•"/>
              <a:tabLst>
                <a:tab pos="0" algn="l"/>
              </a:tabLst>
            </a:pPr>
            <a:r>
              <a:rPr lang="fr-FR" sz="1800" b="0" u="none" strike="noStrike">
                <a:solidFill>
                  <a:srgbClr val="456487"/>
                </a:solidFill>
                <a:effectLst/>
                <a:uFillTx/>
                <a:latin typeface="Calibri"/>
              </a:rPr>
              <a:t>Quatrième niveau</a:t>
            </a:r>
          </a:p>
          <a:p>
            <a:pPr marL="2057040" lvl="4" indent="-228600" defTabSz="914400">
              <a:lnSpc>
                <a:spcPct val="90000"/>
              </a:lnSpc>
              <a:spcBef>
                <a:spcPts val="499"/>
              </a:spcBef>
              <a:buClr>
                <a:srgbClr val="456487"/>
              </a:buClr>
              <a:buFont typeface="Arial"/>
              <a:buChar char="•"/>
              <a:tabLst>
                <a:tab pos="0" algn="l"/>
              </a:tabLst>
            </a:pPr>
            <a:r>
              <a:rPr lang="fr-FR" sz="1800" b="0" u="none" strike="noStrike">
                <a:solidFill>
                  <a:srgbClr val="456487"/>
                </a:solidFill>
                <a:effectLst/>
                <a:uFillTx/>
                <a:latin typeface="Calibri"/>
              </a:rPr>
              <a:t>Cinquième niveau</a:t>
            </a:r>
          </a:p>
        </p:txBody>
      </p:sp>
      <p:sp>
        <p:nvSpPr>
          <p:cNvPr id="55" name="PlaceHolder 6"/>
          <p:cNvSpPr>
            <a:spLocks noGrp="1"/>
          </p:cNvSpPr>
          <p:nvPr>
            <p:ph type="dt" idx="21"/>
          </p:nvPr>
        </p:nvSpPr>
        <p:spPr>
          <a:xfrm>
            <a:off x="201960" y="5715000"/>
            <a:ext cx="2411280" cy="3218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1004760">
              <a:lnSpc>
                <a:spcPct val="100000"/>
              </a:lnSpc>
              <a:buNone/>
              <a:defRPr lang="fr-FR" sz="1200" b="0" u="none" strike="noStrik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defRPr>
            </a:lvl1pPr>
          </a:lstStyle>
          <a:p>
            <a:pPr indent="0" defTabSz="1004760">
              <a:lnSpc>
                <a:spcPct val="100000"/>
              </a:lnSpc>
              <a:buNone/>
            </a:pPr>
            <a:r>
              <a:rPr lang="fr-FR" sz="1200" b="0" u="none" strike="noStrik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rPr>
              <a:t>&lt;date/heure&gt;</a:t>
            </a:r>
            <a:endParaRPr lang="fr-FR" sz="12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56" name="PlaceHolder 7"/>
          <p:cNvSpPr>
            <a:spLocks noGrp="1"/>
          </p:cNvSpPr>
          <p:nvPr>
            <p:ph type="ftr" idx="22"/>
          </p:nvPr>
        </p:nvSpPr>
        <p:spPr>
          <a:xfrm>
            <a:off x="2937960" y="5715000"/>
            <a:ext cx="4896360" cy="3218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 defTabSz="1004760">
              <a:lnSpc>
                <a:spcPct val="100000"/>
              </a:lnSpc>
              <a:buNone/>
              <a:defRPr lang="fr-FR" sz="1200" b="0" u="none" strike="noStrik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defRPr>
            </a:lvl1pPr>
          </a:lstStyle>
          <a:p>
            <a:pPr indent="0" algn="ctr" defTabSz="1004760">
              <a:lnSpc>
                <a:spcPct val="100000"/>
              </a:lnSpc>
              <a:buNone/>
            </a:pPr>
            <a:r>
              <a:rPr lang="fr-FR" sz="1200" b="0" u="none" strike="noStrik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rPr>
              <a:t>&lt;pied de page&gt;</a:t>
            </a:r>
            <a:endParaRPr lang="fr-FR" sz="12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57" name="PlaceHolder 8"/>
          <p:cNvSpPr>
            <a:spLocks noGrp="1"/>
          </p:cNvSpPr>
          <p:nvPr>
            <p:ph type="sldNum" idx="23"/>
          </p:nvPr>
        </p:nvSpPr>
        <p:spPr>
          <a:xfrm>
            <a:off x="8159400" y="5715000"/>
            <a:ext cx="2422080" cy="3218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1004760">
              <a:lnSpc>
                <a:spcPct val="100000"/>
              </a:lnSpc>
              <a:buNone/>
              <a:defRPr lang="fr-FR" sz="1200" b="0" u="none" strike="noStrik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defRPr>
            </a:lvl1pPr>
          </a:lstStyle>
          <a:p>
            <a:pPr indent="0" algn="r" defTabSz="1004760">
              <a:lnSpc>
                <a:spcPct val="100000"/>
              </a:lnSpc>
              <a:buNone/>
            </a:pPr>
            <a:fld id="{4CD04B63-7599-409D-AB0D-B074B62A87A0}" type="slidenum">
              <a:rPr lang="fr-FR" sz="1200" b="0" u="none" strike="noStrik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rPr>
              <a:t>‹N°›</a:t>
            </a:fld>
            <a:endParaRPr lang="fr-FR" sz="12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lide-2-fili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Image 9"/>
          <p:cNvPicPr/>
          <p:nvPr/>
        </p:nvPicPr>
        <p:blipFill>
          <a:blip r:embed="rId2"/>
          <a:stretch/>
        </p:blipFill>
        <p:spPr>
          <a:xfrm>
            <a:off x="0" y="0"/>
            <a:ext cx="10771920" cy="60591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2289960" y="149400"/>
            <a:ext cx="5688360" cy="431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>
            <a:lvl1pPr indent="0" defTabSz="914400">
              <a:lnSpc>
                <a:spcPct val="90000"/>
              </a:lnSpc>
              <a:buNone/>
              <a:defRPr lang="fr-FR" sz="2400" b="1" u="none" strike="noStrike">
                <a:solidFill>
                  <a:srgbClr val="00294B"/>
                </a:solidFill>
                <a:effectLst/>
                <a:uFillTx/>
                <a:latin typeface="Calibri Light"/>
              </a:defRPr>
            </a:lvl1pPr>
          </a:lstStyle>
          <a:p>
            <a:pPr indent="0" defTabSz="914400">
              <a:lnSpc>
                <a:spcPct val="90000"/>
              </a:lnSpc>
              <a:buNone/>
            </a:pPr>
            <a:r>
              <a:rPr lang="fr-FR" sz="2400" b="1" u="none" strike="noStrike">
                <a:solidFill>
                  <a:srgbClr val="00294B"/>
                </a:solidFill>
                <a:effectLst/>
                <a:uFillTx/>
                <a:latin typeface="Calibri Light"/>
              </a:rPr>
              <a:t>Modifiez le style du titre</a:t>
            </a: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741240" y="1486080"/>
            <a:ext cx="4557240" cy="7268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  <a:defRPr lang="fr-FR" sz="2400" b="1" u="none" strike="noStrike">
                <a:solidFill>
                  <a:srgbClr val="00294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fr-FR" sz="2400" b="1" u="none" strike="noStrike">
                <a:solidFill>
                  <a:srgbClr val="00294B"/>
                </a:solidFill>
                <a:effectLst/>
                <a:uFillTx/>
                <a:latin typeface="Calibri"/>
              </a:rPr>
              <a:t>Modifiez les styles du texte du masque</a:t>
            </a:r>
            <a:endParaRPr lang="fr-FR" sz="2400" b="0" u="none" strike="noStrike">
              <a:solidFill>
                <a:srgbClr val="FF6700"/>
              </a:solidFill>
              <a:effectLst/>
              <a:uFillTx/>
              <a:latin typeface="Calibri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 hasCustomPrompt="1"/>
          </p:nvPr>
        </p:nvSpPr>
        <p:spPr>
          <a:xfrm>
            <a:off x="741240" y="2212920"/>
            <a:ext cx="4557240" cy="32554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>
            <a:lvl1pPr defTabSz="914400">
              <a:lnSpc>
                <a:spcPct val="90000"/>
              </a:lnSpc>
              <a:spcBef>
                <a:spcPts val="1001"/>
              </a:spcBef>
              <a:buClr>
                <a:srgbClr val="FF6700"/>
              </a:buClr>
              <a:buFont typeface="Arial"/>
              <a:buChar char="•"/>
              <a:tabLst>
                <a:tab pos="0" algn="l"/>
              </a:tabLst>
              <a:defRPr lang="fr-FR" sz="2800" b="0" u="none" strike="noStrike">
                <a:solidFill>
                  <a:srgbClr val="FF6700"/>
                </a:solidFill>
                <a:effectLst/>
                <a:uFillTx/>
                <a:latin typeface="Calibri"/>
              </a:defRPr>
            </a:lvl1pPr>
            <a:lvl2pPr lvl="1" defTabSz="914400">
              <a:lnSpc>
                <a:spcPct val="90000"/>
              </a:lnSpc>
              <a:spcBef>
                <a:spcPts val="499"/>
              </a:spcBef>
              <a:buClr>
                <a:srgbClr val="00294B"/>
              </a:buClr>
              <a:buFont typeface="Arial"/>
              <a:buChar char="•"/>
              <a:tabLst>
                <a:tab pos="0" algn="l"/>
              </a:tabLst>
              <a:defRPr lang="fr-FR" sz="2400" b="0" u="none" strike="noStrike">
                <a:solidFill>
                  <a:srgbClr val="00294B"/>
                </a:solidFill>
                <a:effectLst/>
                <a:uFillTx/>
                <a:latin typeface="Calibri"/>
              </a:defRPr>
            </a:lvl2pPr>
            <a:lvl3pPr lvl="2" defTabSz="914400">
              <a:lnSpc>
                <a:spcPct val="90000"/>
              </a:lnSpc>
              <a:spcBef>
                <a:spcPts val="499"/>
              </a:spcBef>
              <a:buClr>
                <a:srgbClr val="456487"/>
              </a:buClr>
              <a:buFont typeface="Arial"/>
              <a:buChar char="•"/>
              <a:tabLst>
                <a:tab pos="0" algn="l"/>
              </a:tabLst>
              <a:defRPr lang="fr-FR" sz="2000" b="0" u="none" strike="noStrike">
                <a:solidFill>
                  <a:srgbClr val="456487"/>
                </a:solidFill>
                <a:effectLst/>
                <a:uFillTx/>
                <a:latin typeface="Calibri"/>
              </a:defRPr>
            </a:lvl3pPr>
            <a:lvl4pPr lvl="3" defTabSz="914400">
              <a:lnSpc>
                <a:spcPct val="90000"/>
              </a:lnSpc>
              <a:spcBef>
                <a:spcPts val="499"/>
              </a:spcBef>
              <a:buClr>
                <a:srgbClr val="456487"/>
              </a:buClr>
              <a:buFont typeface="Arial"/>
              <a:buChar char="•"/>
              <a:tabLst>
                <a:tab pos="0" algn="l"/>
              </a:tabLst>
              <a:defRPr lang="fr-FR" sz="1800" b="0" u="none" strike="noStrike">
                <a:solidFill>
                  <a:srgbClr val="456487"/>
                </a:solidFill>
                <a:effectLst/>
                <a:uFillTx/>
                <a:latin typeface="Calibri"/>
              </a:defRPr>
            </a:lvl4pPr>
            <a:lvl5pPr lvl="4" defTabSz="914400">
              <a:lnSpc>
                <a:spcPct val="90000"/>
              </a:lnSpc>
              <a:spcBef>
                <a:spcPts val="499"/>
              </a:spcBef>
              <a:buClr>
                <a:srgbClr val="456487"/>
              </a:buClr>
              <a:buFont typeface="Arial"/>
              <a:buChar char="•"/>
              <a:tabLst>
                <a:tab pos="0" algn="l"/>
              </a:tabLst>
              <a:defRPr lang="fr-FR" sz="1800" b="0" u="none" strike="noStrike">
                <a:solidFill>
                  <a:srgbClr val="456487"/>
                </a:solidFill>
                <a:effectLst/>
                <a:uFillTx/>
                <a:latin typeface="Calibri"/>
              </a:defRPr>
            </a:lvl5pPr>
          </a:lstStyle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FF6700"/>
              </a:buClr>
              <a:buFont typeface="Arial"/>
              <a:buChar char="•"/>
              <a:tabLst>
                <a:tab pos="0" algn="l"/>
              </a:tabLst>
            </a:pPr>
            <a:r>
              <a:rPr lang="fr-FR" sz="2800" b="0" u="none" strike="noStrike">
                <a:solidFill>
                  <a:srgbClr val="FF6700"/>
                </a:solidFill>
                <a:effectLst/>
                <a:uFillTx/>
                <a:latin typeface="Calibri"/>
              </a:rPr>
              <a:t>Modifier les styles du texte du masque</a:t>
            </a:r>
          </a:p>
          <a:p>
            <a:pPr marL="685800" lvl="1" indent="-228600" defTabSz="914400">
              <a:lnSpc>
                <a:spcPct val="90000"/>
              </a:lnSpc>
              <a:spcBef>
                <a:spcPts val="499"/>
              </a:spcBef>
              <a:buClr>
                <a:srgbClr val="00294B"/>
              </a:buClr>
              <a:buFont typeface="Arial"/>
              <a:buChar char="•"/>
              <a:tabLst>
                <a:tab pos="0" algn="l"/>
              </a:tabLst>
            </a:pPr>
            <a:r>
              <a:rPr lang="fr-FR" sz="2400" b="0" u="none" strike="noStrike">
                <a:solidFill>
                  <a:srgbClr val="00294B"/>
                </a:solidFill>
                <a:effectLst/>
                <a:uFillTx/>
                <a:latin typeface="Calibri"/>
              </a:rPr>
              <a:t>Deuxième niveau</a:t>
            </a:r>
          </a:p>
          <a:p>
            <a:pPr marL="1143000" lvl="2" indent="-228600" defTabSz="914400">
              <a:lnSpc>
                <a:spcPct val="90000"/>
              </a:lnSpc>
              <a:spcBef>
                <a:spcPts val="499"/>
              </a:spcBef>
              <a:buClr>
                <a:srgbClr val="456487"/>
              </a:buClr>
              <a:buFont typeface="Arial"/>
              <a:buChar char="•"/>
              <a:tabLst>
                <a:tab pos="0" algn="l"/>
              </a:tabLst>
            </a:pPr>
            <a:r>
              <a:rPr lang="fr-FR" sz="2000" b="0" u="none" strike="noStrike">
                <a:solidFill>
                  <a:srgbClr val="456487"/>
                </a:solidFill>
                <a:effectLst/>
                <a:uFillTx/>
                <a:latin typeface="Calibri"/>
              </a:rPr>
              <a:t>Troisième niveau</a:t>
            </a:r>
          </a:p>
          <a:p>
            <a:pPr marL="1600200" lvl="3" indent="-228600" defTabSz="914400">
              <a:lnSpc>
                <a:spcPct val="90000"/>
              </a:lnSpc>
              <a:spcBef>
                <a:spcPts val="499"/>
              </a:spcBef>
              <a:buClr>
                <a:srgbClr val="456487"/>
              </a:buClr>
              <a:buFont typeface="Arial"/>
              <a:buChar char="•"/>
              <a:tabLst>
                <a:tab pos="0" algn="l"/>
              </a:tabLst>
            </a:pPr>
            <a:r>
              <a:rPr lang="fr-FR" sz="1800" b="0" u="none" strike="noStrike">
                <a:solidFill>
                  <a:srgbClr val="456487"/>
                </a:solidFill>
                <a:effectLst/>
                <a:uFillTx/>
                <a:latin typeface="Calibri"/>
              </a:rPr>
              <a:t>Quatrième niveau</a:t>
            </a:r>
          </a:p>
          <a:p>
            <a:pPr marL="2057040" lvl="4" indent="-228600" defTabSz="914400">
              <a:lnSpc>
                <a:spcPct val="90000"/>
              </a:lnSpc>
              <a:spcBef>
                <a:spcPts val="499"/>
              </a:spcBef>
              <a:buClr>
                <a:srgbClr val="456487"/>
              </a:buClr>
              <a:buFont typeface="Arial"/>
              <a:buChar char="•"/>
              <a:tabLst>
                <a:tab pos="0" algn="l"/>
              </a:tabLst>
            </a:pPr>
            <a:r>
              <a:rPr lang="fr-FR" sz="1800" b="0" u="none" strike="noStrike">
                <a:solidFill>
                  <a:srgbClr val="456487"/>
                </a:solidFill>
                <a:effectLst/>
                <a:uFillTx/>
                <a:latin typeface="Calibri"/>
              </a:rPr>
              <a:t>Cinquième niveau</a:t>
            </a: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5452920" y="1486080"/>
            <a:ext cx="4579560" cy="7268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  <a:defRPr lang="fr-FR" sz="2400" b="1" u="none" strike="noStrike">
                <a:solidFill>
                  <a:srgbClr val="00294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fr-FR" sz="2400" b="1" u="none" strike="noStrike">
                <a:solidFill>
                  <a:srgbClr val="00294B"/>
                </a:solidFill>
                <a:effectLst/>
                <a:uFillTx/>
                <a:latin typeface="Calibri"/>
              </a:rPr>
              <a:t>Modifiez les styles du texte du masque</a:t>
            </a:r>
            <a:endParaRPr lang="fr-FR" sz="2400" b="0" u="none" strike="noStrike">
              <a:solidFill>
                <a:srgbClr val="FF6700"/>
              </a:solidFill>
              <a:effectLst/>
              <a:uFillTx/>
              <a:latin typeface="Calibri"/>
            </a:endParaRPr>
          </a:p>
        </p:txBody>
      </p:sp>
      <p:sp>
        <p:nvSpPr>
          <p:cNvPr id="63" name="PlaceHolder 5"/>
          <p:cNvSpPr>
            <a:spLocks noGrp="1"/>
          </p:cNvSpPr>
          <p:nvPr>
            <p:ph type="body" hasCustomPrompt="1"/>
          </p:nvPr>
        </p:nvSpPr>
        <p:spPr>
          <a:xfrm>
            <a:off x="5452920" y="2212920"/>
            <a:ext cx="4579560" cy="32554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>
            <a:lvl1pPr defTabSz="914400">
              <a:lnSpc>
                <a:spcPct val="90000"/>
              </a:lnSpc>
              <a:spcBef>
                <a:spcPts val="1001"/>
              </a:spcBef>
              <a:buClr>
                <a:srgbClr val="FF6700"/>
              </a:buClr>
              <a:buFont typeface="Arial"/>
              <a:buChar char="•"/>
              <a:tabLst>
                <a:tab pos="0" algn="l"/>
              </a:tabLst>
              <a:defRPr lang="fr-FR" sz="2800" b="0" u="none" strike="noStrike">
                <a:solidFill>
                  <a:srgbClr val="FF6700"/>
                </a:solidFill>
                <a:effectLst/>
                <a:uFillTx/>
                <a:latin typeface="Calibri"/>
              </a:defRPr>
            </a:lvl1pPr>
            <a:lvl2pPr lvl="1" defTabSz="914400">
              <a:lnSpc>
                <a:spcPct val="90000"/>
              </a:lnSpc>
              <a:spcBef>
                <a:spcPts val="499"/>
              </a:spcBef>
              <a:buClr>
                <a:srgbClr val="00294B"/>
              </a:buClr>
              <a:buFont typeface="Arial"/>
              <a:buChar char="•"/>
              <a:tabLst>
                <a:tab pos="0" algn="l"/>
              </a:tabLst>
              <a:defRPr lang="fr-FR" sz="2400" b="0" u="none" strike="noStrike">
                <a:solidFill>
                  <a:srgbClr val="00294B"/>
                </a:solidFill>
                <a:effectLst/>
                <a:uFillTx/>
                <a:latin typeface="Calibri"/>
              </a:defRPr>
            </a:lvl2pPr>
            <a:lvl3pPr lvl="2" defTabSz="914400">
              <a:lnSpc>
                <a:spcPct val="90000"/>
              </a:lnSpc>
              <a:spcBef>
                <a:spcPts val="499"/>
              </a:spcBef>
              <a:buClr>
                <a:srgbClr val="456487"/>
              </a:buClr>
              <a:buFont typeface="Arial"/>
              <a:buChar char="•"/>
              <a:tabLst>
                <a:tab pos="0" algn="l"/>
              </a:tabLst>
              <a:defRPr lang="fr-FR" sz="2000" b="0" u="none" strike="noStrike">
                <a:solidFill>
                  <a:srgbClr val="456487"/>
                </a:solidFill>
                <a:effectLst/>
                <a:uFillTx/>
                <a:latin typeface="Calibri"/>
              </a:defRPr>
            </a:lvl3pPr>
            <a:lvl4pPr lvl="3" defTabSz="914400">
              <a:lnSpc>
                <a:spcPct val="90000"/>
              </a:lnSpc>
              <a:spcBef>
                <a:spcPts val="499"/>
              </a:spcBef>
              <a:buClr>
                <a:srgbClr val="456487"/>
              </a:buClr>
              <a:buFont typeface="Arial"/>
              <a:buChar char="•"/>
              <a:tabLst>
                <a:tab pos="0" algn="l"/>
              </a:tabLst>
              <a:defRPr lang="fr-FR" sz="1800" b="0" u="none" strike="noStrike">
                <a:solidFill>
                  <a:srgbClr val="456487"/>
                </a:solidFill>
                <a:effectLst/>
                <a:uFillTx/>
                <a:latin typeface="Calibri"/>
              </a:defRPr>
            </a:lvl4pPr>
            <a:lvl5pPr lvl="4" defTabSz="914400">
              <a:lnSpc>
                <a:spcPct val="90000"/>
              </a:lnSpc>
              <a:spcBef>
                <a:spcPts val="499"/>
              </a:spcBef>
              <a:buClr>
                <a:srgbClr val="456487"/>
              </a:buClr>
              <a:buFont typeface="Arial"/>
              <a:buChar char="•"/>
              <a:tabLst>
                <a:tab pos="0" algn="l"/>
              </a:tabLst>
              <a:defRPr lang="fr-FR" sz="1800" b="0" u="none" strike="noStrike">
                <a:solidFill>
                  <a:srgbClr val="456487"/>
                </a:solidFill>
                <a:effectLst/>
                <a:uFillTx/>
                <a:latin typeface="Calibri"/>
              </a:defRPr>
            </a:lvl5pPr>
          </a:lstStyle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FF6700"/>
              </a:buClr>
              <a:buFont typeface="Arial"/>
              <a:buChar char="•"/>
              <a:tabLst>
                <a:tab pos="0" algn="l"/>
              </a:tabLst>
            </a:pPr>
            <a:r>
              <a:rPr lang="fr-FR" sz="2800" b="0" u="none" strike="noStrike">
                <a:solidFill>
                  <a:srgbClr val="FF6700"/>
                </a:solidFill>
                <a:effectLst/>
                <a:uFillTx/>
                <a:latin typeface="Calibri"/>
              </a:rPr>
              <a:t>Modifier les styles du texte du masque</a:t>
            </a:r>
          </a:p>
          <a:p>
            <a:pPr marL="685800" lvl="1" indent="-228600" defTabSz="914400">
              <a:lnSpc>
                <a:spcPct val="90000"/>
              </a:lnSpc>
              <a:spcBef>
                <a:spcPts val="499"/>
              </a:spcBef>
              <a:buClr>
                <a:srgbClr val="00294B"/>
              </a:buClr>
              <a:buFont typeface="Arial"/>
              <a:buChar char="•"/>
              <a:tabLst>
                <a:tab pos="0" algn="l"/>
              </a:tabLst>
            </a:pPr>
            <a:r>
              <a:rPr lang="fr-FR" sz="2400" b="0" u="none" strike="noStrike">
                <a:solidFill>
                  <a:srgbClr val="00294B"/>
                </a:solidFill>
                <a:effectLst/>
                <a:uFillTx/>
                <a:latin typeface="Calibri"/>
              </a:rPr>
              <a:t>Deuxième niveau</a:t>
            </a:r>
          </a:p>
          <a:p>
            <a:pPr marL="1143000" lvl="2" indent="-228600" defTabSz="914400">
              <a:lnSpc>
                <a:spcPct val="90000"/>
              </a:lnSpc>
              <a:spcBef>
                <a:spcPts val="499"/>
              </a:spcBef>
              <a:buClr>
                <a:srgbClr val="456487"/>
              </a:buClr>
              <a:buFont typeface="Arial"/>
              <a:buChar char="•"/>
              <a:tabLst>
                <a:tab pos="0" algn="l"/>
              </a:tabLst>
            </a:pPr>
            <a:r>
              <a:rPr lang="fr-FR" sz="2000" b="0" u="none" strike="noStrike">
                <a:solidFill>
                  <a:srgbClr val="456487"/>
                </a:solidFill>
                <a:effectLst/>
                <a:uFillTx/>
                <a:latin typeface="Calibri"/>
              </a:rPr>
              <a:t>Troisième niveau</a:t>
            </a:r>
          </a:p>
          <a:p>
            <a:pPr marL="1600200" lvl="3" indent="-228600" defTabSz="914400">
              <a:lnSpc>
                <a:spcPct val="90000"/>
              </a:lnSpc>
              <a:spcBef>
                <a:spcPts val="499"/>
              </a:spcBef>
              <a:buClr>
                <a:srgbClr val="456487"/>
              </a:buClr>
              <a:buFont typeface="Arial"/>
              <a:buChar char="•"/>
              <a:tabLst>
                <a:tab pos="0" algn="l"/>
              </a:tabLst>
            </a:pPr>
            <a:r>
              <a:rPr lang="fr-FR" sz="1800" b="0" u="none" strike="noStrike">
                <a:solidFill>
                  <a:srgbClr val="456487"/>
                </a:solidFill>
                <a:effectLst/>
                <a:uFillTx/>
                <a:latin typeface="Calibri"/>
              </a:rPr>
              <a:t>Quatrième niveau</a:t>
            </a:r>
          </a:p>
          <a:p>
            <a:pPr marL="2057040" lvl="4" indent="-228600" defTabSz="914400">
              <a:lnSpc>
                <a:spcPct val="90000"/>
              </a:lnSpc>
              <a:spcBef>
                <a:spcPts val="499"/>
              </a:spcBef>
              <a:buClr>
                <a:srgbClr val="456487"/>
              </a:buClr>
              <a:buFont typeface="Arial"/>
              <a:buChar char="•"/>
              <a:tabLst>
                <a:tab pos="0" algn="l"/>
              </a:tabLst>
            </a:pPr>
            <a:r>
              <a:rPr lang="fr-FR" sz="1800" b="0" u="none" strike="noStrike">
                <a:solidFill>
                  <a:srgbClr val="456487"/>
                </a:solidFill>
                <a:effectLst/>
                <a:uFillTx/>
                <a:latin typeface="Calibri"/>
              </a:rPr>
              <a:t>Cinquième niveau</a:t>
            </a:r>
          </a:p>
        </p:txBody>
      </p:sp>
      <p:sp>
        <p:nvSpPr>
          <p:cNvPr id="64" name="PlaceHolder 6"/>
          <p:cNvSpPr>
            <a:spLocks noGrp="1"/>
          </p:cNvSpPr>
          <p:nvPr>
            <p:ph type="dt" idx="24"/>
          </p:nvPr>
        </p:nvSpPr>
        <p:spPr>
          <a:xfrm>
            <a:off x="201960" y="5715000"/>
            <a:ext cx="2411280" cy="3218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1004760">
              <a:lnSpc>
                <a:spcPct val="100000"/>
              </a:lnSpc>
              <a:buNone/>
              <a:defRPr lang="fr-FR" sz="1200" b="0" u="none" strike="noStrik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defRPr>
            </a:lvl1pPr>
          </a:lstStyle>
          <a:p>
            <a:pPr indent="0" defTabSz="1004760">
              <a:lnSpc>
                <a:spcPct val="100000"/>
              </a:lnSpc>
              <a:buNone/>
            </a:pPr>
            <a:r>
              <a:rPr lang="fr-FR" sz="1200" b="0" u="none" strike="noStrik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rPr>
              <a:t>&lt;date/heure&gt;</a:t>
            </a:r>
            <a:endParaRPr lang="fr-FR" sz="12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65" name="PlaceHolder 7"/>
          <p:cNvSpPr>
            <a:spLocks noGrp="1"/>
          </p:cNvSpPr>
          <p:nvPr>
            <p:ph type="ftr" idx="25"/>
          </p:nvPr>
        </p:nvSpPr>
        <p:spPr>
          <a:xfrm>
            <a:off x="2937960" y="5715000"/>
            <a:ext cx="4896360" cy="3218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 defTabSz="1004760">
              <a:lnSpc>
                <a:spcPct val="100000"/>
              </a:lnSpc>
              <a:buNone/>
              <a:defRPr lang="fr-FR" sz="1200" b="0" u="none" strike="noStrik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defRPr>
            </a:lvl1pPr>
          </a:lstStyle>
          <a:p>
            <a:pPr indent="0" algn="ctr" defTabSz="1004760">
              <a:lnSpc>
                <a:spcPct val="100000"/>
              </a:lnSpc>
              <a:buNone/>
            </a:pPr>
            <a:r>
              <a:rPr lang="fr-FR" sz="1200" b="0" u="none" strike="noStrik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rPr>
              <a:t>&lt;pied de page&gt;</a:t>
            </a:r>
            <a:endParaRPr lang="fr-FR" sz="12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66" name="PlaceHolder 8"/>
          <p:cNvSpPr>
            <a:spLocks noGrp="1"/>
          </p:cNvSpPr>
          <p:nvPr>
            <p:ph type="sldNum" idx="26"/>
          </p:nvPr>
        </p:nvSpPr>
        <p:spPr>
          <a:xfrm>
            <a:off x="8159400" y="5715000"/>
            <a:ext cx="2422080" cy="3218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1004760">
              <a:lnSpc>
                <a:spcPct val="100000"/>
              </a:lnSpc>
              <a:buNone/>
              <a:defRPr lang="fr-FR" sz="1200" b="0" u="none" strike="noStrik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defRPr>
            </a:lvl1pPr>
          </a:lstStyle>
          <a:p>
            <a:pPr indent="0" algn="r" defTabSz="1004760">
              <a:lnSpc>
                <a:spcPct val="100000"/>
              </a:lnSpc>
              <a:buNone/>
            </a:pPr>
            <a:fld id="{DECFC9A9-B4C8-4370-9684-87D97041D506}" type="slidenum">
              <a:rPr lang="fr-FR" sz="1200" b="0" u="none" strike="noStrik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rPr>
              <a:t>‹N°›</a:t>
            </a:fld>
            <a:endParaRPr lang="fr-FR" sz="12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wmf"/><Relationship Id="rId7" Type="http://schemas.openxmlformats.org/officeDocument/2006/relationships/image" Target="../media/image43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13" Type="http://schemas.openxmlformats.org/officeDocument/2006/relationships/image" Target="../media/image57.png"/><Relationship Id="rId3" Type="http://schemas.openxmlformats.org/officeDocument/2006/relationships/image" Target="../media/image48.png"/><Relationship Id="rId7" Type="http://schemas.openxmlformats.org/officeDocument/2006/relationships/image" Target="../media/image52.jpeg"/><Relationship Id="rId12" Type="http://schemas.openxmlformats.org/officeDocument/2006/relationships/image" Target="../media/image56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1.jpeg"/><Relationship Id="rId11" Type="http://schemas.openxmlformats.org/officeDocument/2006/relationships/image" Target="../media/image40.png"/><Relationship Id="rId5" Type="http://schemas.openxmlformats.org/officeDocument/2006/relationships/image" Target="../media/image50.jpeg"/><Relationship Id="rId15" Type="http://schemas.openxmlformats.org/officeDocument/2006/relationships/image" Target="../media/image59.png"/><Relationship Id="rId10" Type="http://schemas.openxmlformats.org/officeDocument/2006/relationships/image" Target="../media/image55.jpeg"/><Relationship Id="rId4" Type="http://schemas.openxmlformats.org/officeDocument/2006/relationships/image" Target="../media/image49.jpeg"/><Relationship Id="rId9" Type="http://schemas.openxmlformats.org/officeDocument/2006/relationships/image" Target="../media/image54.jpeg"/><Relationship Id="rId14" Type="http://schemas.openxmlformats.org/officeDocument/2006/relationships/image" Target="../media/image58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Rectangle 2"/>
          <p:cNvSpPr/>
          <p:nvPr/>
        </p:nvSpPr>
        <p:spPr>
          <a:xfrm>
            <a:off x="460800" y="3005640"/>
            <a:ext cx="9850680" cy="242998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1004760">
              <a:lnSpc>
                <a:spcPct val="100000"/>
              </a:lnSpc>
            </a:pPr>
            <a:r>
              <a:rPr lang="en-US" sz="4000" b="1" u="none" strike="noStrike" dirty="0">
                <a:solidFill>
                  <a:srgbClr val="FF6700"/>
                </a:solidFill>
                <a:effectLst/>
                <a:uFillTx/>
                <a:latin typeface="Century Gothic"/>
                <a:ea typeface="Cambria"/>
              </a:rPr>
              <a:t>SRF collaboration with </a:t>
            </a:r>
            <a:endParaRPr lang="fr-FR" sz="4000" b="0" u="none" strike="noStrike" dirty="0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algn="ctr" defTabSz="1004760">
              <a:lnSpc>
                <a:spcPct val="100000"/>
              </a:lnSpc>
            </a:pPr>
            <a:r>
              <a:rPr lang="en-US" sz="4000" b="1" u="none" strike="noStrike" dirty="0" err="1">
                <a:solidFill>
                  <a:srgbClr val="FF6700"/>
                </a:solidFill>
                <a:effectLst/>
                <a:uFillTx/>
                <a:latin typeface="Century Gothic"/>
                <a:ea typeface="Cambria"/>
              </a:rPr>
              <a:t>IJCLab</a:t>
            </a:r>
            <a:r>
              <a:rPr lang="en-US" sz="4000" b="1" u="none" strike="noStrike" dirty="0">
                <a:solidFill>
                  <a:srgbClr val="FF6700"/>
                </a:solidFill>
                <a:effectLst/>
                <a:uFillTx/>
                <a:latin typeface="Century Gothic"/>
                <a:ea typeface="Cambria"/>
              </a:rPr>
              <a:t> &amp; TRIUMF</a:t>
            </a:r>
            <a:endParaRPr lang="fr-FR" sz="4000" b="0" u="none" strike="noStrike" dirty="0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algn="ctr" defTabSz="1004760">
              <a:lnSpc>
                <a:spcPct val="100000"/>
              </a:lnSpc>
            </a:pPr>
            <a:endParaRPr lang="fr-FR" sz="2400" b="0" u="none" strike="noStrike" dirty="0">
              <a:solidFill>
                <a:schemeClr val="dk1"/>
              </a:solidFill>
              <a:effectLst/>
              <a:uFillTx/>
              <a:latin typeface="Century Gothic"/>
              <a:ea typeface="Cambria"/>
            </a:endParaRPr>
          </a:p>
          <a:p>
            <a:pPr algn="ctr" defTabSz="1004760">
              <a:lnSpc>
                <a:spcPct val="100000"/>
              </a:lnSpc>
            </a:pPr>
            <a:r>
              <a:rPr lang="fr-FR" sz="2400" b="0" u="none" strike="noStrike" dirty="0">
                <a:solidFill>
                  <a:schemeClr val="dk1"/>
                </a:solidFill>
                <a:effectLst/>
                <a:uFillTx/>
                <a:latin typeface="Century Gothic"/>
                <a:ea typeface="Cambria"/>
              </a:rPr>
              <a:t>David LONGUEVERGNE (</a:t>
            </a:r>
            <a:r>
              <a:rPr lang="fr-FR" sz="2400" b="0" u="none" strike="noStrike" dirty="0" err="1">
                <a:solidFill>
                  <a:schemeClr val="dk1"/>
                </a:solidFill>
                <a:effectLst/>
                <a:uFillTx/>
                <a:latin typeface="Century Gothic"/>
                <a:ea typeface="Cambria"/>
              </a:rPr>
              <a:t>Maverics</a:t>
            </a:r>
            <a:r>
              <a:rPr lang="fr-FR" sz="2400" b="0" u="none" strike="noStrike" dirty="0">
                <a:solidFill>
                  <a:schemeClr val="dk1"/>
                </a:solidFill>
                <a:effectLst/>
                <a:uFillTx/>
                <a:latin typeface="Century Gothic"/>
                <a:ea typeface="Cambria"/>
              </a:rPr>
              <a:t>)</a:t>
            </a:r>
            <a:endParaRPr lang="fr-FR" sz="2400" b="0" u="none" strike="noStrike" dirty="0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algn="ctr" defTabSz="1004760">
              <a:lnSpc>
                <a:spcPct val="100000"/>
              </a:lnSpc>
            </a:pPr>
            <a:r>
              <a:rPr lang="fr-FR" sz="2400" b="0" u="none" strike="noStrike" dirty="0">
                <a:solidFill>
                  <a:schemeClr val="dk1"/>
                </a:solidFill>
                <a:effectLst/>
                <a:uFillTx/>
                <a:latin typeface="Century Gothic"/>
                <a:ea typeface="Cambria"/>
              </a:rPr>
              <a:t>Camille CHENEY (</a:t>
            </a:r>
            <a:r>
              <a:rPr lang="fr-FR" sz="2400" b="0" u="none" strike="noStrike" dirty="0" err="1">
                <a:solidFill>
                  <a:schemeClr val="dk1"/>
                </a:solidFill>
                <a:effectLst/>
                <a:uFillTx/>
                <a:latin typeface="Century Gothic"/>
                <a:ea typeface="Cambria"/>
              </a:rPr>
              <a:t>Maverics</a:t>
            </a:r>
            <a:r>
              <a:rPr lang="fr-FR" sz="2400" b="0" u="none" strike="noStrike" dirty="0">
                <a:solidFill>
                  <a:schemeClr val="dk1"/>
                </a:solidFill>
                <a:effectLst/>
                <a:uFillTx/>
                <a:latin typeface="Century Gothic"/>
                <a:ea typeface="Cambria"/>
              </a:rPr>
              <a:t>)</a:t>
            </a:r>
            <a:endParaRPr lang="fr-FR" sz="2400" b="0" u="none" strike="noStrike" dirty="0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92" name="PlaceHolder 1"/>
          <p:cNvSpPr>
            <a:spLocks noGrp="1"/>
          </p:cNvSpPr>
          <p:nvPr>
            <p:ph type="dt" idx="36"/>
          </p:nvPr>
        </p:nvSpPr>
        <p:spPr>
          <a:xfrm>
            <a:off x="201960" y="5715000"/>
            <a:ext cx="2411280" cy="3218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1004760">
              <a:lnSpc>
                <a:spcPct val="100000"/>
              </a:lnSpc>
              <a:buNone/>
              <a:defRPr lang="fr-FR" sz="1200" b="0" u="none" strike="noStrik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defRPr>
            </a:lvl1pPr>
          </a:lstStyle>
          <a:p>
            <a:pPr indent="0" defTabSz="1004760">
              <a:lnSpc>
                <a:spcPct val="100000"/>
              </a:lnSpc>
              <a:buNone/>
            </a:pPr>
            <a:r>
              <a:rPr lang="fr-FR" sz="1200" b="0" u="none" strike="noStrik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rPr>
              <a:t>23/04/2026</a:t>
            </a:r>
            <a:endParaRPr lang="fr-FR" sz="12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93" name="PlaceHolder 2"/>
          <p:cNvSpPr>
            <a:spLocks noGrp="1"/>
          </p:cNvSpPr>
          <p:nvPr>
            <p:ph type="ftr" idx="37"/>
          </p:nvPr>
        </p:nvSpPr>
        <p:spPr>
          <a:xfrm>
            <a:off x="2937960" y="5715000"/>
            <a:ext cx="4896360" cy="3218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 defTabSz="1004760">
              <a:lnSpc>
                <a:spcPct val="100000"/>
              </a:lnSpc>
              <a:buNone/>
              <a:defRPr lang="en-US" sz="1200" b="0" u="none" strike="noStrik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defRPr>
            </a:lvl1pPr>
          </a:lstStyle>
          <a:p>
            <a:pPr indent="0" algn="ctr" defTabSz="1004760">
              <a:lnSpc>
                <a:spcPct val="100000"/>
              </a:lnSpc>
              <a:buNone/>
            </a:pPr>
            <a:r>
              <a:rPr lang="en-US" sz="1200" b="0" u="none" strike="noStrik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rPr>
              <a:t>SRF collaboration with IJCLab &amp; TRIUMF</a:t>
            </a:r>
            <a:endParaRPr lang="fr-FR" sz="12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0A64E66E-FB16-4A69-9A04-D0404658C30C}"/>
              </a:ext>
            </a:extLst>
          </p:cNvPr>
          <p:cNvGrpSpPr/>
          <p:nvPr/>
        </p:nvGrpSpPr>
        <p:grpSpPr>
          <a:xfrm>
            <a:off x="461227" y="869400"/>
            <a:ext cx="9850320" cy="1800000"/>
            <a:chOff x="417960" y="869400"/>
            <a:chExt cx="9850320" cy="1800000"/>
          </a:xfrm>
        </p:grpSpPr>
        <p:pic>
          <p:nvPicPr>
            <p:cNvPr id="94" name="Image 3"/>
            <p:cNvPicPr/>
            <p:nvPr/>
          </p:nvPicPr>
          <p:blipFill>
            <a:blip r:embed="rId2"/>
            <a:stretch/>
          </p:blipFill>
          <p:spPr>
            <a:xfrm>
              <a:off x="417960" y="1064340"/>
              <a:ext cx="3402000" cy="1410120"/>
            </a:xfrm>
            <a:prstGeom prst="rect">
              <a:avLst/>
            </a:prstGeom>
            <a:noFill/>
            <a:ln w="0">
              <a:noFill/>
            </a:ln>
          </p:spPr>
        </p:pic>
        <p:pic>
          <p:nvPicPr>
            <p:cNvPr id="95" name="Image 7"/>
            <p:cNvPicPr/>
            <p:nvPr/>
          </p:nvPicPr>
          <p:blipFill>
            <a:blip r:embed="rId3"/>
            <a:stretch/>
          </p:blipFill>
          <p:spPr>
            <a:xfrm>
              <a:off x="6413040" y="1418400"/>
              <a:ext cx="3855240" cy="702000"/>
            </a:xfrm>
            <a:prstGeom prst="rect">
              <a:avLst/>
            </a:prstGeom>
            <a:noFill/>
            <a:ln w="0">
              <a:noFill/>
            </a:ln>
          </p:spPr>
        </p:pic>
        <p:pic>
          <p:nvPicPr>
            <p:cNvPr id="96" name="Image 8"/>
            <p:cNvPicPr/>
            <p:nvPr/>
          </p:nvPicPr>
          <p:blipFill>
            <a:blip r:embed="rId4"/>
            <a:stretch/>
          </p:blipFill>
          <p:spPr>
            <a:xfrm>
              <a:off x="4216500" y="869400"/>
              <a:ext cx="1800000" cy="1800000"/>
            </a:xfrm>
            <a:prstGeom prst="rect">
              <a:avLst/>
            </a:prstGeom>
            <a:noFill/>
            <a:ln w="0">
              <a:noFill/>
            </a:ln>
          </p:spPr>
        </p:pic>
      </p:grpSp>
      <p:sp>
        <p:nvSpPr>
          <p:cNvPr id="4" name="PlaceHolder 3"/>
          <p:cNvSpPr>
            <a:spLocks noGrp="1"/>
          </p:cNvSpPr>
          <p:nvPr>
            <p:ph type="sldNum" idx="32"/>
          </p:nvPr>
        </p:nvSpPr>
        <p:spPr/>
        <p:txBody>
          <a:bodyPr/>
          <a:lstStyle/>
          <a:p>
            <a:fld id="{BED2ABDB-23D4-47F4-821B-EF9427834007}" type="slidenum">
              <a:t>1</a:t>
            </a:fld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PlaceHolder 1"/>
          <p:cNvSpPr>
            <a:spLocks noGrp="1"/>
          </p:cNvSpPr>
          <p:nvPr>
            <p:ph type="title"/>
          </p:nvPr>
        </p:nvSpPr>
        <p:spPr>
          <a:xfrm>
            <a:off x="859680" y="144000"/>
            <a:ext cx="9774000" cy="431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 fontScale="90000"/>
          </a:bodyPr>
          <a:lstStyle>
            <a:lvl1pPr indent="0" defTabSz="914400">
              <a:lnSpc>
                <a:spcPct val="90000"/>
              </a:lnSpc>
              <a:buNone/>
              <a:defRPr lang="en-US" sz="2400" b="0" u="none" strike="noStrike">
                <a:solidFill>
                  <a:srgbClr val="00294B"/>
                </a:solidFill>
                <a:effectLst/>
                <a:uFillTx/>
                <a:latin typeface="Calibri Light"/>
              </a:defRPr>
            </a:lvl1pPr>
          </a:lstStyle>
          <a:p>
            <a:pPr indent="0" defTabSz="914400">
              <a:lnSpc>
                <a:spcPct val="90000"/>
              </a:lnSpc>
              <a:buNone/>
            </a:pPr>
            <a:r>
              <a:rPr lang="en-US" sz="2400" b="0" u="none" strike="noStrike">
                <a:solidFill>
                  <a:srgbClr val="00294B"/>
                </a:solidFill>
                <a:effectLst/>
                <a:uFillTx/>
                <a:latin typeface="Calibri Light"/>
              </a:rPr>
              <a:t>Niobium Carbides and substrates for thin films (</a:t>
            </a:r>
            <a:r>
              <a:rPr lang="en-US" sz="2400" b="1" u="none" strike="noStrike">
                <a:solidFill>
                  <a:schemeClr val="dk1"/>
                </a:solidFill>
                <a:effectLst/>
                <a:uFillTx/>
                <a:latin typeface="Calibri Light"/>
              </a:rPr>
              <a:t>HEAT TREATMENT, SURICAT, DECAP</a:t>
            </a:r>
            <a:r>
              <a:rPr lang="en-US" sz="2400" b="0" u="none" strike="noStrike">
                <a:solidFill>
                  <a:srgbClr val="00294B"/>
                </a:solidFill>
                <a:effectLst/>
                <a:uFillTx/>
                <a:latin typeface="Calibri Light"/>
              </a:rPr>
              <a:t>)</a:t>
            </a:r>
            <a:endParaRPr lang="fr-FR" sz="2400" b="1" u="none" strike="noStrike">
              <a:solidFill>
                <a:srgbClr val="00294B"/>
              </a:solidFill>
              <a:effectLst/>
              <a:uFillTx/>
              <a:latin typeface="Calibri Light"/>
            </a:endParaRPr>
          </a:p>
        </p:txBody>
      </p:sp>
      <p:sp>
        <p:nvSpPr>
          <p:cNvPr id="196" name="PlaceHolder 2"/>
          <p:cNvSpPr>
            <a:spLocks noGrp="1"/>
          </p:cNvSpPr>
          <p:nvPr>
            <p:ph type="dt" idx="53"/>
          </p:nvPr>
        </p:nvSpPr>
        <p:spPr>
          <a:xfrm>
            <a:off x="201960" y="5715000"/>
            <a:ext cx="2411280" cy="3218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1004760">
              <a:lnSpc>
                <a:spcPct val="100000"/>
              </a:lnSpc>
              <a:buNone/>
              <a:defRPr lang="fr-FR" sz="1200" b="0" u="none" strike="noStrik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defRPr>
            </a:lvl1pPr>
          </a:lstStyle>
          <a:p>
            <a:pPr indent="0" defTabSz="1004760">
              <a:lnSpc>
                <a:spcPct val="100000"/>
              </a:lnSpc>
              <a:buNone/>
            </a:pPr>
            <a:r>
              <a:rPr lang="fr-FR" sz="1200" b="0" u="none" strike="noStrik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rPr>
              <a:t>23/04/2026</a:t>
            </a:r>
            <a:endParaRPr lang="fr-FR" sz="12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197" name="PlaceHolder 3"/>
          <p:cNvSpPr>
            <a:spLocks noGrp="1"/>
          </p:cNvSpPr>
          <p:nvPr>
            <p:ph type="ftr" idx="54"/>
          </p:nvPr>
        </p:nvSpPr>
        <p:spPr>
          <a:xfrm>
            <a:off x="2937960" y="5715000"/>
            <a:ext cx="4896360" cy="3218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 defTabSz="1004760">
              <a:lnSpc>
                <a:spcPct val="100000"/>
              </a:lnSpc>
              <a:buNone/>
              <a:defRPr lang="en-US" sz="1200" b="0" u="none" strike="noStrik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defRPr>
            </a:lvl1pPr>
          </a:lstStyle>
          <a:p>
            <a:pPr indent="0" algn="ctr" defTabSz="1004760">
              <a:lnSpc>
                <a:spcPct val="100000"/>
              </a:lnSpc>
              <a:buNone/>
            </a:pPr>
            <a:r>
              <a:rPr lang="en-US" sz="1200" b="0" u="none" strike="noStrik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rPr>
              <a:t>SRF collaboration with IJCLab &amp; TRIUMF</a:t>
            </a:r>
            <a:endParaRPr lang="fr-FR" sz="12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198" name="ZoneTexte 10"/>
          <p:cNvSpPr/>
          <p:nvPr/>
        </p:nvSpPr>
        <p:spPr>
          <a:xfrm>
            <a:off x="345960" y="942394"/>
            <a:ext cx="6424560" cy="47998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defTabSz="1004760">
              <a:lnSpc>
                <a:spcPct val="100000"/>
              </a:lnSpc>
              <a:tabLst>
                <a:tab pos="0" algn="l"/>
              </a:tabLst>
            </a:pPr>
            <a:r>
              <a:rPr lang="en-US" sz="1800" b="0" u="sng" strike="noStrike" dirty="0">
                <a:solidFill>
                  <a:schemeClr val="accent3">
                    <a:lumMod val="50000"/>
                  </a:schemeClr>
                </a:solidFill>
                <a:effectLst/>
                <a:uFillTx/>
                <a:latin typeface="Arial Narrow"/>
                <a:ea typeface="Arial Narrow"/>
              </a:rPr>
              <a:t>Objectives:</a:t>
            </a:r>
            <a:endParaRPr lang="fr-FR" sz="1800" b="0" u="none" strike="noStrike" dirty="0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285840" lvl="2" indent="-285840" defTabSz="1004760">
              <a:lnSpc>
                <a:spcPct val="100000"/>
              </a:lnSpc>
              <a:buClr>
                <a:srgbClr val="535353"/>
              </a:buClr>
              <a:buFont typeface="OpenSymbol"/>
              <a:buChar char="-"/>
              <a:tabLst>
                <a:tab pos="0" algn="l"/>
              </a:tabLst>
            </a:pPr>
            <a:r>
              <a:rPr lang="en-US" sz="1400" b="0" u="none" strike="noStrike" dirty="0">
                <a:solidFill>
                  <a:schemeClr val="accent3">
                    <a:lumMod val="50000"/>
                  </a:schemeClr>
                </a:solidFill>
                <a:effectLst/>
                <a:uFillTx/>
                <a:latin typeface="Arial Narrow"/>
                <a:ea typeface="Arial Narrow"/>
              </a:rPr>
              <a:t>Understand in which conditions Niobium carbides are grown at the surface of Niobium during heat treatment</a:t>
            </a:r>
            <a:endParaRPr lang="fr-FR" sz="1400" b="0" u="none" strike="noStrike" dirty="0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285840" lvl="2" indent="-285840" defTabSz="1004760">
              <a:lnSpc>
                <a:spcPct val="100000"/>
              </a:lnSpc>
              <a:buClr>
                <a:srgbClr val="535353"/>
              </a:buClr>
              <a:buFont typeface="OpenSymbol"/>
              <a:buChar char="-"/>
              <a:tabLst>
                <a:tab pos="0" algn="l"/>
              </a:tabLst>
            </a:pPr>
            <a:r>
              <a:rPr lang="en-US" sz="1400" b="0" u="none" strike="noStrike" dirty="0">
                <a:solidFill>
                  <a:schemeClr val="accent3">
                    <a:lumMod val="50000"/>
                  </a:schemeClr>
                </a:solidFill>
                <a:effectLst/>
                <a:uFillTx/>
                <a:latin typeface="Arial Narrow"/>
                <a:ea typeface="Arial Narrow"/>
              </a:rPr>
              <a:t>Mitigate their formation on SRF cavities during Mid-T baking process.</a:t>
            </a:r>
            <a:endParaRPr lang="fr-FR" sz="1400" b="0" u="none" strike="noStrike" dirty="0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defTabSz="1004760">
              <a:lnSpc>
                <a:spcPct val="100000"/>
              </a:lnSpc>
              <a:tabLst>
                <a:tab pos="0" algn="l"/>
              </a:tabLst>
            </a:pPr>
            <a:endParaRPr lang="fr-FR" sz="1400" b="0" u="none" strike="noStrike" dirty="0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defTabSz="1004760">
              <a:lnSpc>
                <a:spcPct val="100000"/>
              </a:lnSpc>
              <a:tabLst>
                <a:tab pos="0" algn="l"/>
              </a:tabLst>
            </a:pPr>
            <a:r>
              <a:rPr lang="en-US" sz="1800" b="0" u="sng" strike="noStrike" dirty="0">
                <a:solidFill>
                  <a:schemeClr val="accent3">
                    <a:lumMod val="50000"/>
                  </a:schemeClr>
                </a:solidFill>
                <a:effectLst/>
                <a:uFillTx/>
                <a:latin typeface="Arial Narrow"/>
                <a:ea typeface="Arial Narrow"/>
              </a:rPr>
              <a:t>What has been done:</a:t>
            </a:r>
            <a:endParaRPr lang="fr-FR" sz="1800" b="0" u="none" strike="noStrike" dirty="0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195120" lvl="2" indent="-285840" defTabSz="1004760">
              <a:lnSpc>
                <a:spcPct val="100000"/>
              </a:lnSpc>
              <a:buClr>
                <a:srgbClr val="535353"/>
              </a:buClr>
              <a:buFont typeface="OpenSymbol"/>
              <a:buChar char="-"/>
              <a:tabLst>
                <a:tab pos="0" algn="l"/>
              </a:tabLst>
            </a:pPr>
            <a:r>
              <a:rPr lang="en-US" sz="1400" b="0" u="none" strike="noStrike" dirty="0">
                <a:solidFill>
                  <a:schemeClr val="accent3">
                    <a:lumMod val="50000"/>
                  </a:schemeClr>
                </a:solidFill>
                <a:effectLst/>
                <a:uFillTx/>
                <a:latin typeface="Arial Narrow"/>
                <a:ea typeface="Arial Narrow"/>
              </a:rPr>
              <a:t>Production of </a:t>
            </a:r>
            <a:r>
              <a:rPr lang="en-US" sz="1400" b="0" u="none" strike="noStrike" dirty="0" err="1">
                <a:solidFill>
                  <a:schemeClr val="accent3">
                    <a:lumMod val="50000"/>
                  </a:schemeClr>
                </a:solidFill>
                <a:effectLst/>
                <a:uFillTx/>
                <a:latin typeface="Arial Narrow"/>
                <a:ea typeface="Arial Narrow"/>
              </a:rPr>
              <a:t>Nb</a:t>
            </a:r>
            <a:r>
              <a:rPr lang="en-US" sz="1400" b="0" u="none" strike="noStrike" dirty="0">
                <a:solidFill>
                  <a:schemeClr val="accent3">
                    <a:lumMod val="50000"/>
                  </a:schemeClr>
                </a:solidFill>
                <a:effectLst/>
                <a:uFillTx/>
                <a:latin typeface="Arial Narrow"/>
                <a:ea typeface="Arial Narrow"/>
              </a:rPr>
              <a:t> samples (cutting, chemical etching BCP) and heat treatments </a:t>
            </a:r>
            <a:r>
              <a:rPr lang="en-US" sz="1400" b="1" u="none" strike="noStrike" dirty="0">
                <a:solidFill>
                  <a:schemeClr val="accent3">
                    <a:lumMod val="50000"/>
                  </a:schemeClr>
                </a:solidFill>
                <a:effectLst/>
                <a:uFillTx/>
                <a:latin typeface="Arial Narrow"/>
                <a:ea typeface="Arial Narrow"/>
              </a:rPr>
              <a:t>@TRIUMF </a:t>
            </a:r>
            <a:r>
              <a:rPr lang="en-US" sz="1400" b="0" u="none" strike="noStrike" dirty="0">
                <a:solidFill>
                  <a:schemeClr val="accent3">
                    <a:lumMod val="50000"/>
                  </a:schemeClr>
                </a:solidFill>
                <a:effectLst/>
                <a:uFillTx/>
                <a:latin typeface="Arial Narrow"/>
                <a:ea typeface="Arial Narrow"/>
              </a:rPr>
              <a:t>by an </a:t>
            </a:r>
            <a:r>
              <a:rPr lang="en-US" sz="1400" b="0" u="none" strike="noStrike" dirty="0" err="1">
                <a:solidFill>
                  <a:schemeClr val="accent3">
                    <a:lumMod val="50000"/>
                  </a:schemeClr>
                </a:solidFill>
                <a:effectLst/>
                <a:uFillTx/>
                <a:latin typeface="Arial Narrow"/>
                <a:ea typeface="Arial Narrow"/>
              </a:rPr>
              <a:t>IJCLab</a:t>
            </a:r>
            <a:r>
              <a:rPr lang="en-US" sz="1400" b="0" u="none" strike="noStrike" dirty="0">
                <a:solidFill>
                  <a:schemeClr val="accent3">
                    <a:lumMod val="50000"/>
                  </a:schemeClr>
                </a:solidFill>
                <a:effectLst/>
                <a:uFillTx/>
                <a:latin typeface="Arial Narrow"/>
                <a:ea typeface="Arial Narrow"/>
              </a:rPr>
              <a:t> student (</a:t>
            </a:r>
            <a:r>
              <a:rPr lang="en-US" sz="1400" b="0" u="none" strike="noStrike" dirty="0" err="1">
                <a:solidFill>
                  <a:schemeClr val="accent3">
                    <a:lumMod val="50000"/>
                  </a:schemeClr>
                </a:solidFill>
                <a:effectLst/>
                <a:uFillTx/>
                <a:latin typeface="Arial Narrow"/>
                <a:ea typeface="Arial Narrow"/>
              </a:rPr>
              <a:t>Chahinez</a:t>
            </a:r>
            <a:r>
              <a:rPr lang="en-US" sz="1400" b="0" u="none" strike="noStrike" dirty="0">
                <a:solidFill>
                  <a:schemeClr val="accent3">
                    <a:lumMod val="50000"/>
                  </a:schemeClr>
                </a:solidFill>
                <a:effectLst/>
                <a:uFillTx/>
                <a:latin typeface="Arial Narrow"/>
                <a:ea typeface="Arial Narrow"/>
              </a:rPr>
              <a:t> </a:t>
            </a:r>
            <a:r>
              <a:rPr lang="en-US" sz="1400" b="0" u="none" strike="noStrike" dirty="0" err="1">
                <a:solidFill>
                  <a:schemeClr val="accent3">
                    <a:lumMod val="50000"/>
                  </a:schemeClr>
                </a:solidFill>
                <a:effectLst/>
                <a:uFillTx/>
                <a:latin typeface="Arial Narrow"/>
                <a:ea typeface="Arial Narrow"/>
              </a:rPr>
              <a:t>Boutelaa</a:t>
            </a:r>
            <a:r>
              <a:rPr lang="en-US" sz="1400" b="0" u="none" strike="noStrike" dirty="0">
                <a:solidFill>
                  <a:schemeClr val="accent3">
                    <a:lumMod val="50000"/>
                  </a:schemeClr>
                </a:solidFill>
                <a:effectLst/>
                <a:uFillTx/>
                <a:latin typeface="Arial Narrow"/>
                <a:ea typeface="Arial Narrow"/>
              </a:rPr>
              <a:t>)</a:t>
            </a:r>
            <a:endParaRPr lang="fr-FR" sz="1400" b="0" u="none" strike="noStrike" dirty="0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195120" lvl="2" indent="-285840" defTabSz="1004760">
              <a:lnSpc>
                <a:spcPct val="100000"/>
              </a:lnSpc>
              <a:buClr>
                <a:srgbClr val="535353"/>
              </a:buClr>
              <a:buFont typeface="OpenSymbol"/>
              <a:buChar char="-"/>
              <a:tabLst>
                <a:tab pos="0" algn="l"/>
              </a:tabLst>
            </a:pPr>
            <a:r>
              <a:rPr lang="en-US" sz="1400" b="0" u="none" strike="noStrike" dirty="0">
                <a:solidFill>
                  <a:schemeClr val="accent3">
                    <a:lumMod val="50000"/>
                  </a:schemeClr>
                </a:solidFill>
                <a:effectLst/>
                <a:uFillTx/>
                <a:latin typeface="Arial Narrow"/>
                <a:ea typeface="Arial Narrow"/>
              </a:rPr>
              <a:t>SIMS analysis @</a:t>
            </a:r>
            <a:r>
              <a:rPr lang="en-US" sz="1400" b="1" u="none" strike="noStrike" dirty="0">
                <a:solidFill>
                  <a:schemeClr val="accent3">
                    <a:lumMod val="50000"/>
                  </a:schemeClr>
                </a:solidFill>
                <a:effectLst/>
                <a:uFillTx/>
                <a:latin typeface="Arial Narrow"/>
                <a:ea typeface="Arial Narrow"/>
              </a:rPr>
              <a:t>Western University</a:t>
            </a:r>
            <a:endParaRPr lang="fr-FR" sz="1400" b="0" u="none" strike="noStrike" dirty="0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195120" lvl="2" indent="-285840" defTabSz="1004760">
              <a:lnSpc>
                <a:spcPct val="100000"/>
              </a:lnSpc>
              <a:buClr>
                <a:srgbClr val="535353"/>
              </a:buClr>
              <a:buFont typeface="OpenSymbol"/>
              <a:buChar char="-"/>
              <a:tabLst>
                <a:tab pos="0" algn="l"/>
              </a:tabLst>
            </a:pPr>
            <a:r>
              <a:rPr lang="en-US" sz="1400" b="0" u="none" strike="noStrike" dirty="0">
                <a:solidFill>
                  <a:schemeClr val="accent3">
                    <a:lumMod val="50000"/>
                  </a:schemeClr>
                </a:solidFill>
                <a:effectLst/>
                <a:uFillTx/>
                <a:latin typeface="Arial Narrow"/>
                <a:ea typeface="Arial Narrow"/>
              </a:rPr>
              <a:t>Surface analysis (XPS) on platform </a:t>
            </a:r>
            <a:r>
              <a:rPr lang="en-US" sz="1400" b="0" u="none" strike="noStrike" dirty="0" err="1">
                <a:solidFill>
                  <a:schemeClr val="accent3">
                    <a:lumMod val="50000"/>
                  </a:schemeClr>
                </a:solidFill>
                <a:effectLst/>
                <a:uFillTx/>
                <a:latin typeface="Arial Narrow"/>
                <a:ea typeface="Arial Narrow"/>
              </a:rPr>
              <a:t>Vide&amp;Surfaces</a:t>
            </a:r>
            <a:r>
              <a:rPr lang="en-US" sz="1400" b="0" u="none" strike="noStrike" dirty="0">
                <a:solidFill>
                  <a:schemeClr val="accent3">
                    <a:lumMod val="50000"/>
                  </a:schemeClr>
                </a:solidFill>
                <a:effectLst/>
                <a:uFillTx/>
                <a:latin typeface="Arial Narrow"/>
                <a:ea typeface="Arial Narrow"/>
              </a:rPr>
              <a:t> </a:t>
            </a:r>
            <a:r>
              <a:rPr lang="en-US" sz="1400" b="1" u="none" strike="noStrike" dirty="0">
                <a:solidFill>
                  <a:schemeClr val="accent3">
                    <a:lumMod val="50000"/>
                  </a:schemeClr>
                </a:solidFill>
                <a:effectLst/>
                <a:uFillTx/>
                <a:latin typeface="Arial Narrow"/>
                <a:ea typeface="Arial Narrow"/>
              </a:rPr>
              <a:t>@</a:t>
            </a:r>
            <a:r>
              <a:rPr lang="en-US" sz="1400" b="1" u="none" strike="noStrike" dirty="0" err="1">
                <a:solidFill>
                  <a:schemeClr val="accent3">
                    <a:lumMod val="50000"/>
                  </a:schemeClr>
                </a:solidFill>
                <a:effectLst/>
                <a:uFillTx/>
                <a:latin typeface="Arial Narrow"/>
                <a:ea typeface="Arial Narrow"/>
              </a:rPr>
              <a:t>IJCLab</a:t>
            </a:r>
            <a:endParaRPr lang="fr-FR" sz="1400" b="0" u="none" strike="noStrike" dirty="0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195120" lvl="2" indent="-285840" defTabSz="1004760">
              <a:lnSpc>
                <a:spcPct val="100000"/>
              </a:lnSpc>
              <a:buClr>
                <a:srgbClr val="535353"/>
              </a:buClr>
              <a:buFont typeface="OpenSymbol"/>
              <a:buChar char="-"/>
              <a:tabLst>
                <a:tab pos="0" algn="l"/>
              </a:tabLst>
            </a:pPr>
            <a:r>
              <a:rPr lang="en-US" sz="1400" b="0" u="none" strike="noStrike" dirty="0">
                <a:solidFill>
                  <a:schemeClr val="accent3">
                    <a:lumMod val="50000"/>
                  </a:schemeClr>
                </a:solidFill>
                <a:effectLst/>
                <a:uFillTx/>
                <a:latin typeface="Arial Narrow"/>
                <a:ea typeface="Arial Narrow"/>
              </a:rPr>
              <a:t>Heat treatments on </a:t>
            </a:r>
            <a:r>
              <a:rPr lang="en-US" sz="1400" b="0" u="none" strike="noStrike" dirty="0" err="1">
                <a:solidFill>
                  <a:schemeClr val="accent3">
                    <a:lumMod val="50000"/>
                  </a:schemeClr>
                </a:solidFill>
                <a:effectLst/>
                <a:uFillTx/>
                <a:latin typeface="Arial Narrow"/>
                <a:ea typeface="Arial Narrow"/>
              </a:rPr>
              <a:t>Supratech</a:t>
            </a:r>
            <a:r>
              <a:rPr lang="en-US" sz="1400" b="0" u="none" strike="noStrike" dirty="0">
                <a:solidFill>
                  <a:schemeClr val="accent3">
                    <a:lumMod val="50000"/>
                  </a:schemeClr>
                </a:solidFill>
                <a:effectLst/>
                <a:uFillTx/>
                <a:latin typeface="Arial Narrow"/>
                <a:ea typeface="Arial Narrow"/>
              </a:rPr>
              <a:t> platform </a:t>
            </a:r>
            <a:r>
              <a:rPr lang="en-US" sz="1400" b="1" u="none" strike="noStrike" dirty="0">
                <a:solidFill>
                  <a:schemeClr val="accent3">
                    <a:lumMod val="50000"/>
                  </a:schemeClr>
                </a:solidFill>
                <a:effectLst/>
                <a:uFillTx/>
                <a:latin typeface="Arial Narrow"/>
                <a:ea typeface="Arial Narrow"/>
              </a:rPr>
              <a:t>@</a:t>
            </a:r>
            <a:r>
              <a:rPr lang="en-US" sz="1400" b="1" u="none" strike="noStrike" dirty="0" err="1">
                <a:solidFill>
                  <a:schemeClr val="accent3">
                    <a:lumMod val="50000"/>
                  </a:schemeClr>
                </a:solidFill>
                <a:effectLst/>
                <a:uFillTx/>
                <a:latin typeface="Arial Narrow"/>
                <a:ea typeface="Arial Narrow"/>
              </a:rPr>
              <a:t>IJCLab</a:t>
            </a:r>
            <a:endParaRPr lang="fr-FR" sz="1400" b="0" u="none" strike="noStrike" dirty="0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195120" lvl="2" indent="-285840" defTabSz="1004760">
              <a:lnSpc>
                <a:spcPct val="100000"/>
              </a:lnSpc>
              <a:buClr>
                <a:srgbClr val="535353"/>
              </a:buClr>
              <a:buFont typeface="OpenSymbol"/>
              <a:buChar char="-"/>
              <a:tabLst>
                <a:tab pos="0" algn="l"/>
              </a:tabLst>
            </a:pPr>
            <a:r>
              <a:rPr lang="en-US" sz="1400" b="0" u="none" strike="noStrike" dirty="0">
                <a:solidFill>
                  <a:schemeClr val="accent3">
                    <a:lumMod val="50000"/>
                  </a:schemeClr>
                </a:solidFill>
                <a:effectLst/>
                <a:uFillTx/>
                <a:latin typeface="Arial Narrow"/>
                <a:ea typeface="Arial Narrow"/>
              </a:rPr>
              <a:t>Dedicated in-situ plasma </a:t>
            </a:r>
            <a:r>
              <a:rPr lang="en-US" sz="1400" b="0" u="none" strike="noStrike" dirty="0" err="1">
                <a:solidFill>
                  <a:schemeClr val="accent3">
                    <a:lumMod val="50000"/>
                  </a:schemeClr>
                </a:solidFill>
                <a:effectLst/>
                <a:uFillTx/>
                <a:latin typeface="Arial Narrow"/>
                <a:ea typeface="Arial Narrow"/>
              </a:rPr>
              <a:t>treatment+XPS</a:t>
            </a:r>
            <a:r>
              <a:rPr lang="en-US" sz="1400" b="0" u="none" strike="noStrike" dirty="0">
                <a:solidFill>
                  <a:schemeClr val="accent3">
                    <a:lumMod val="50000"/>
                  </a:schemeClr>
                </a:solidFill>
                <a:effectLst/>
                <a:uFillTx/>
                <a:latin typeface="Arial Narrow"/>
                <a:ea typeface="Arial Narrow"/>
              </a:rPr>
              <a:t> analysis (ISIS set-up) on platform </a:t>
            </a:r>
            <a:r>
              <a:rPr lang="en-US" sz="1400" b="0" u="none" strike="noStrike" dirty="0" err="1">
                <a:solidFill>
                  <a:schemeClr val="accent3">
                    <a:lumMod val="50000"/>
                  </a:schemeClr>
                </a:solidFill>
                <a:effectLst/>
                <a:uFillTx/>
                <a:latin typeface="Arial Narrow"/>
                <a:ea typeface="Arial Narrow"/>
              </a:rPr>
              <a:t>Vide&amp;Surfaces</a:t>
            </a:r>
            <a:r>
              <a:rPr lang="en-US" sz="1400" b="0" u="none" strike="noStrike" dirty="0">
                <a:solidFill>
                  <a:schemeClr val="accent3">
                    <a:lumMod val="50000"/>
                  </a:schemeClr>
                </a:solidFill>
                <a:effectLst/>
                <a:uFillTx/>
                <a:latin typeface="Arial Narrow"/>
                <a:ea typeface="Arial Narrow"/>
              </a:rPr>
              <a:t> </a:t>
            </a:r>
            <a:r>
              <a:rPr lang="en-US" sz="1400" b="1" u="none" strike="noStrike" dirty="0">
                <a:solidFill>
                  <a:schemeClr val="accent3">
                    <a:lumMod val="50000"/>
                  </a:schemeClr>
                </a:solidFill>
                <a:effectLst/>
                <a:uFillTx/>
                <a:latin typeface="Arial Narrow"/>
                <a:ea typeface="Arial Narrow"/>
              </a:rPr>
              <a:t>@</a:t>
            </a:r>
            <a:r>
              <a:rPr lang="en-US" sz="1400" b="1" u="none" strike="noStrike" dirty="0" err="1">
                <a:solidFill>
                  <a:schemeClr val="accent3">
                    <a:lumMod val="50000"/>
                  </a:schemeClr>
                </a:solidFill>
                <a:effectLst/>
                <a:uFillTx/>
                <a:latin typeface="Arial Narrow"/>
                <a:ea typeface="Arial Narrow"/>
              </a:rPr>
              <a:t>IJCLab</a:t>
            </a:r>
            <a:endParaRPr lang="fr-FR" sz="1400" b="0" u="none" strike="noStrike" dirty="0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195120" lvl="2" indent="-285840" defTabSz="1004760">
              <a:lnSpc>
                <a:spcPct val="100000"/>
              </a:lnSpc>
              <a:buClr>
                <a:srgbClr val="535353"/>
              </a:buClr>
              <a:buFont typeface="OpenSymbol"/>
              <a:buChar char="-"/>
              <a:tabLst>
                <a:tab pos="0" algn="l"/>
              </a:tabLst>
            </a:pPr>
            <a:r>
              <a:rPr lang="en-US" sz="1400" b="0" u="none" strike="noStrike" dirty="0">
                <a:solidFill>
                  <a:schemeClr val="accent3">
                    <a:lumMod val="50000"/>
                  </a:schemeClr>
                </a:solidFill>
                <a:effectLst/>
                <a:uFillTx/>
                <a:latin typeface="Arial Narrow"/>
                <a:ea typeface="Arial Narrow"/>
              </a:rPr>
              <a:t>Publication of a proceeding and talk during SRF conference in 2025</a:t>
            </a:r>
            <a:endParaRPr lang="fr-FR" sz="1400" b="0" u="none" strike="noStrike" dirty="0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defTabSz="1004760">
              <a:lnSpc>
                <a:spcPct val="100000"/>
              </a:lnSpc>
              <a:tabLst>
                <a:tab pos="0" algn="l"/>
              </a:tabLst>
            </a:pPr>
            <a:endParaRPr lang="fr-FR" sz="1400" b="0" u="none" strike="noStrike" dirty="0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defTabSz="1004760">
              <a:lnSpc>
                <a:spcPct val="100000"/>
              </a:lnSpc>
              <a:tabLst>
                <a:tab pos="0" algn="l"/>
              </a:tabLst>
            </a:pPr>
            <a:r>
              <a:rPr lang="en-US" sz="1800" b="0" u="sng" strike="noStrike" dirty="0">
                <a:solidFill>
                  <a:schemeClr val="accent3">
                    <a:lumMod val="50000"/>
                  </a:schemeClr>
                </a:solidFill>
                <a:effectLst/>
                <a:uFillTx/>
                <a:latin typeface="Arial Narrow"/>
                <a:ea typeface="Arial Narrow"/>
              </a:rPr>
              <a:t>What is planned:</a:t>
            </a:r>
            <a:endParaRPr lang="fr-FR" sz="1800" b="0" u="none" strike="noStrike" dirty="0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195120" lvl="2" indent="-285840" defTabSz="1004760">
              <a:lnSpc>
                <a:spcPct val="100000"/>
              </a:lnSpc>
              <a:buClr>
                <a:srgbClr val="535353"/>
              </a:buClr>
              <a:buFont typeface="OpenSymbol"/>
              <a:buChar char="-"/>
              <a:tabLst>
                <a:tab pos="0" algn="l"/>
              </a:tabLst>
            </a:pPr>
            <a:r>
              <a:rPr lang="en-US" sz="1400" b="0" u="none" strike="noStrike" dirty="0">
                <a:solidFill>
                  <a:schemeClr val="accent3">
                    <a:lumMod val="50000"/>
                  </a:schemeClr>
                </a:solidFill>
                <a:effectLst/>
                <a:uFillTx/>
                <a:latin typeface="Arial Narrow"/>
                <a:ea typeface="Arial Narrow"/>
              </a:rPr>
              <a:t>Publication in a peer-reviewed journal</a:t>
            </a:r>
            <a:endParaRPr lang="fr-FR" sz="1400" b="0" u="none" strike="noStrike" dirty="0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195120" lvl="2" indent="-285840" defTabSz="1004760">
              <a:lnSpc>
                <a:spcPct val="100000"/>
              </a:lnSpc>
              <a:buClr>
                <a:srgbClr val="535353"/>
              </a:buClr>
              <a:buFont typeface="OpenSymbol"/>
              <a:buChar char="-"/>
              <a:tabLst>
                <a:tab pos="0" algn="l"/>
              </a:tabLst>
            </a:pPr>
            <a:r>
              <a:rPr lang="en-US" sz="1400" b="0" u="none" strike="noStrike" dirty="0">
                <a:solidFill>
                  <a:schemeClr val="accent3">
                    <a:lumMod val="50000"/>
                  </a:schemeClr>
                </a:solidFill>
                <a:effectLst/>
                <a:uFillTx/>
                <a:latin typeface="Arial Narrow"/>
                <a:ea typeface="Arial Narrow"/>
              </a:rPr>
              <a:t>Perform Electro-Polishing (EP) </a:t>
            </a:r>
            <a:r>
              <a:rPr lang="en-US" sz="1400" b="1" u="none" strike="noStrike" dirty="0">
                <a:solidFill>
                  <a:schemeClr val="accent3">
                    <a:lumMod val="50000"/>
                  </a:schemeClr>
                </a:solidFill>
                <a:effectLst/>
                <a:uFillTx/>
                <a:latin typeface="Arial Narrow"/>
                <a:ea typeface="Arial Narrow"/>
              </a:rPr>
              <a:t>@TRIUMF </a:t>
            </a:r>
            <a:r>
              <a:rPr lang="en-US" sz="1400" b="0" u="none" strike="noStrike" dirty="0">
                <a:solidFill>
                  <a:schemeClr val="accent3">
                    <a:lumMod val="50000"/>
                  </a:schemeClr>
                </a:solidFill>
                <a:effectLst/>
                <a:uFillTx/>
                <a:latin typeface="Arial Narrow"/>
                <a:ea typeface="Arial Narrow"/>
              </a:rPr>
              <a:t>on samples to study impact of chemical treatment</a:t>
            </a:r>
            <a:endParaRPr lang="fr-FR" sz="1400" b="0" u="none" strike="noStrike" dirty="0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195120" lvl="2" indent="-285840" defTabSz="1004760">
              <a:lnSpc>
                <a:spcPct val="100000"/>
              </a:lnSpc>
              <a:buClr>
                <a:srgbClr val="535353"/>
              </a:buClr>
              <a:buFont typeface="OpenSymbol"/>
              <a:buChar char="-"/>
              <a:tabLst>
                <a:tab pos="0" algn="l"/>
              </a:tabLst>
            </a:pPr>
            <a:r>
              <a:rPr lang="en-US" sz="1400" b="0" u="none" strike="noStrike" dirty="0">
                <a:solidFill>
                  <a:schemeClr val="accent3">
                    <a:lumMod val="50000"/>
                  </a:schemeClr>
                </a:solidFill>
                <a:effectLst/>
                <a:uFillTx/>
                <a:latin typeface="Arial Narrow"/>
                <a:ea typeface="Arial Narrow"/>
              </a:rPr>
              <a:t>Discussion on possible activities on </a:t>
            </a:r>
            <a:r>
              <a:rPr lang="en-US" sz="1400" b="0" u="none" strike="noStrike" dirty="0" err="1">
                <a:solidFill>
                  <a:schemeClr val="accent3">
                    <a:lumMod val="50000"/>
                  </a:schemeClr>
                </a:solidFill>
                <a:effectLst/>
                <a:uFillTx/>
                <a:latin typeface="Arial Narrow"/>
                <a:ea typeface="Arial Narrow"/>
              </a:rPr>
              <a:t>NbZr</a:t>
            </a:r>
            <a:r>
              <a:rPr lang="en-US" sz="1400" b="0" u="none" strike="noStrike" dirty="0">
                <a:solidFill>
                  <a:schemeClr val="accent3">
                    <a:lumMod val="50000"/>
                  </a:schemeClr>
                </a:solidFill>
                <a:effectLst/>
                <a:uFillTx/>
                <a:latin typeface="Arial Narrow"/>
                <a:ea typeface="Arial Narrow"/>
              </a:rPr>
              <a:t> project (sample preparation, flux penetration studies, …)</a:t>
            </a:r>
            <a:endParaRPr lang="fr-FR" sz="1400" b="0" u="none" strike="noStrike" dirty="0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pic>
        <p:nvPicPr>
          <p:cNvPr id="199" name="Image 9"/>
          <p:cNvPicPr/>
          <p:nvPr/>
        </p:nvPicPr>
        <p:blipFill>
          <a:blip r:embed="rId2"/>
          <a:srcRect t="49804" r="66524" b="4241"/>
          <a:stretch/>
        </p:blipFill>
        <p:spPr>
          <a:xfrm>
            <a:off x="8312040" y="667800"/>
            <a:ext cx="2422080" cy="17132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00" name="Rectangle 1185054031"/>
          <p:cNvSpPr/>
          <p:nvPr/>
        </p:nvSpPr>
        <p:spPr>
          <a:xfrm>
            <a:off x="8210520" y="1942200"/>
            <a:ext cx="2160000" cy="213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horzOverflow="overflow" numCol="1" spcCol="0" anchor="t">
            <a:spAutoFit/>
          </a:bodyPr>
          <a:lstStyle/>
          <a:p>
            <a:pPr algn="ctr" defTabSz="1004760">
              <a:lnSpc>
                <a:spcPct val="100000"/>
              </a:lnSpc>
            </a:pPr>
            <a:r>
              <a:rPr lang="fr-FR" sz="800" b="0" u="none" strike="noStrike">
                <a:solidFill>
                  <a:schemeClr val="dk1"/>
                </a:solidFill>
                <a:effectLst/>
                <a:highlight>
                  <a:srgbClr val="FFFF00"/>
                </a:highlight>
                <a:uFillTx/>
                <a:latin typeface="Arial"/>
              </a:rPr>
              <a:t>Carbide after heat treatment (SEM image)</a:t>
            </a:r>
            <a:endParaRPr lang="fr-FR" sz="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pic>
        <p:nvPicPr>
          <p:cNvPr id="201" name="Image 11"/>
          <p:cNvPicPr/>
          <p:nvPr/>
        </p:nvPicPr>
        <p:blipFill>
          <a:blip r:embed="rId3"/>
          <a:stretch/>
        </p:blipFill>
        <p:spPr>
          <a:xfrm>
            <a:off x="6670080" y="652680"/>
            <a:ext cx="1556280" cy="16851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02" name="Picture 6" descr="A picture containing building, indoor&#10;&#10;Description generated with very high confidence"/>
          <p:cNvPicPr/>
          <p:nvPr/>
        </p:nvPicPr>
        <p:blipFill>
          <a:blip r:embed="rId4"/>
          <a:srcRect l="23853" r="10313" b="15335"/>
          <a:stretch/>
        </p:blipFill>
        <p:spPr>
          <a:xfrm>
            <a:off x="9130680" y="2456280"/>
            <a:ext cx="1503000" cy="1720800"/>
          </a:xfrm>
          <a:prstGeom prst="rect">
            <a:avLst/>
          </a:prstGeom>
          <a:noFill/>
          <a:ln w="28575">
            <a:solidFill>
              <a:srgbClr val="00B0F0"/>
            </a:solidFill>
            <a:round/>
          </a:ln>
        </p:spPr>
      </p:pic>
      <p:sp>
        <p:nvSpPr>
          <p:cNvPr id="203" name="Rectangle 1185054031"/>
          <p:cNvSpPr/>
          <p:nvPr/>
        </p:nvSpPr>
        <p:spPr>
          <a:xfrm>
            <a:off x="9027000" y="2456280"/>
            <a:ext cx="1343160" cy="213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horzOverflow="overflow" numCol="1" spcCol="0" anchor="t">
            <a:spAutoFit/>
          </a:bodyPr>
          <a:lstStyle/>
          <a:p>
            <a:pPr algn="ctr" defTabSz="1004760">
              <a:lnSpc>
                <a:spcPct val="100000"/>
              </a:lnSpc>
            </a:pPr>
            <a:r>
              <a:rPr lang="fr-FR" sz="800" b="0" u="none" strike="noStrike">
                <a:solidFill>
                  <a:schemeClr val="dk1"/>
                </a:solidFill>
                <a:effectLst/>
                <a:highlight>
                  <a:srgbClr val="FFFF00"/>
                </a:highlight>
                <a:uFillTx/>
                <a:latin typeface="Arial"/>
              </a:rPr>
              <a:t>Furnace at TRIUMF)</a:t>
            </a:r>
            <a:endParaRPr lang="fr-FR" sz="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pic>
        <p:nvPicPr>
          <p:cNvPr id="204" name="Image 17"/>
          <p:cNvPicPr/>
          <p:nvPr/>
        </p:nvPicPr>
        <p:blipFill>
          <a:blip r:embed="rId5"/>
          <a:stretch/>
        </p:blipFill>
        <p:spPr>
          <a:xfrm>
            <a:off x="6770880" y="2414880"/>
            <a:ext cx="2255760" cy="18424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05" name="Rectangle 1185054031"/>
          <p:cNvSpPr/>
          <p:nvPr/>
        </p:nvSpPr>
        <p:spPr>
          <a:xfrm>
            <a:off x="7005600" y="2583720"/>
            <a:ext cx="1343160" cy="456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horzOverflow="overflow" numCol="1" spcCol="0" anchor="t">
            <a:spAutoFit/>
          </a:bodyPr>
          <a:lstStyle/>
          <a:p>
            <a:pPr algn="ctr" defTabSz="1004760">
              <a:lnSpc>
                <a:spcPct val="100000"/>
              </a:lnSpc>
            </a:pPr>
            <a:r>
              <a:rPr lang="fr-FR" sz="800" b="0" u="none" strike="noStrike">
                <a:solidFill>
                  <a:schemeClr val="dk1"/>
                </a:solidFill>
                <a:effectLst/>
                <a:highlight>
                  <a:srgbClr val="FFFF00"/>
                </a:highlight>
                <a:uFillTx/>
                <a:latin typeface="Arial"/>
              </a:rPr>
              <a:t>XPS analysis showing carbide quantity versus temperature</a:t>
            </a:r>
            <a:endParaRPr lang="fr-FR" sz="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pic>
        <p:nvPicPr>
          <p:cNvPr id="206" name="Image 15"/>
          <p:cNvPicPr/>
          <p:nvPr/>
        </p:nvPicPr>
        <p:blipFill>
          <a:blip r:embed="rId6"/>
          <a:stretch/>
        </p:blipFill>
        <p:spPr>
          <a:xfrm>
            <a:off x="7266960" y="4374720"/>
            <a:ext cx="2615040" cy="16344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07" name="Rectangle 1185054031"/>
          <p:cNvSpPr/>
          <p:nvPr/>
        </p:nvSpPr>
        <p:spPr>
          <a:xfrm>
            <a:off x="7005600" y="4381560"/>
            <a:ext cx="1343160" cy="213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horzOverflow="overflow" numCol="1" spcCol="0" anchor="t">
            <a:spAutoFit/>
          </a:bodyPr>
          <a:lstStyle/>
          <a:p>
            <a:pPr algn="ctr" defTabSz="1004760">
              <a:lnSpc>
                <a:spcPct val="100000"/>
              </a:lnSpc>
            </a:pPr>
            <a:r>
              <a:rPr lang="fr-FR" sz="800" b="0" u="none" strike="noStrike">
                <a:solidFill>
                  <a:schemeClr val="dk1"/>
                </a:solidFill>
                <a:effectLst/>
                <a:highlight>
                  <a:srgbClr val="FFFF00"/>
                </a:highlight>
                <a:uFillTx/>
                <a:latin typeface="Arial"/>
              </a:rPr>
              <a:t>SRF conference</a:t>
            </a:r>
            <a:endParaRPr lang="fr-FR" sz="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C234AF81-93EB-40AF-91E3-57A6A5F40CA9}" type="slidenum">
              <a:t>10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PlaceHolder 1"/>
          <p:cNvSpPr>
            <a:spLocks noGrp="1"/>
          </p:cNvSpPr>
          <p:nvPr>
            <p:ph type="title"/>
          </p:nvPr>
        </p:nvSpPr>
        <p:spPr>
          <a:xfrm>
            <a:off x="859680" y="144000"/>
            <a:ext cx="9774000" cy="431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>
            <a:lvl1pPr indent="0" defTabSz="914400">
              <a:lnSpc>
                <a:spcPct val="90000"/>
              </a:lnSpc>
              <a:buNone/>
              <a:defRPr lang="en-US" sz="2400" b="0" u="none" strike="noStrike">
                <a:solidFill>
                  <a:srgbClr val="00294B"/>
                </a:solidFill>
                <a:effectLst/>
                <a:uFillTx/>
                <a:latin typeface="Calibri Light"/>
              </a:defRPr>
            </a:lvl1pPr>
          </a:lstStyle>
          <a:p>
            <a:pPr indent="0" defTabSz="914400">
              <a:lnSpc>
                <a:spcPct val="90000"/>
              </a:lnSpc>
              <a:buNone/>
            </a:pPr>
            <a:r>
              <a:rPr lang="en-US" sz="2400" b="0" u="none" strike="noStrike">
                <a:solidFill>
                  <a:srgbClr val="00294B"/>
                </a:solidFill>
                <a:effectLst/>
                <a:uFillTx/>
                <a:latin typeface="Calibri Light"/>
              </a:rPr>
              <a:t>Plasma treatment (</a:t>
            </a:r>
            <a:r>
              <a:rPr lang="en-US" sz="2400" b="1" u="none" strike="noStrike">
                <a:solidFill>
                  <a:schemeClr val="dk1"/>
                </a:solidFill>
                <a:effectLst/>
                <a:uFillTx/>
                <a:latin typeface="Calibri Light"/>
              </a:rPr>
              <a:t>DECAP</a:t>
            </a:r>
            <a:r>
              <a:rPr lang="en-US" sz="2400" b="0" u="none" strike="noStrike">
                <a:solidFill>
                  <a:srgbClr val="00294B"/>
                </a:solidFill>
                <a:effectLst/>
                <a:uFillTx/>
                <a:latin typeface="Calibri Light"/>
              </a:rPr>
              <a:t>)</a:t>
            </a:r>
            <a:endParaRPr lang="fr-FR" sz="2400" b="1" u="none" strike="noStrike">
              <a:solidFill>
                <a:srgbClr val="00294B"/>
              </a:solidFill>
              <a:effectLst/>
              <a:uFillTx/>
              <a:latin typeface="Calibri Light"/>
            </a:endParaRPr>
          </a:p>
        </p:txBody>
      </p:sp>
      <p:sp>
        <p:nvSpPr>
          <p:cNvPr id="209" name="PlaceHolder 2"/>
          <p:cNvSpPr>
            <a:spLocks noGrp="1"/>
          </p:cNvSpPr>
          <p:nvPr>
            <p:ph type="dt" idx="55"/>
          </p:nvPr>
        </p:nvSpPr>
        <p:spPr>
          <a:xfrm>
            <a:off x="201960" y="5715000"/>
            <a:ext cx="2411280" cy="3218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1004760">
              <a:lnSpc>
                <a:spcPct val="100000"/>
              </a:lnSpc>
              <a:buNone/>
              <a:defRPr lang="fr-FR" sz="1200" b="0" u="none" strike="noStrik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defRPr>
            </a:lvl1pPr>
          </a:lstStyle>
          <a:p>
            <a:pPr indent="0" defTabSz="1004760">
              <a:lnSpc>
                <a:spcPct val="100000"/>
              </a:lnSpc>
              <a:buNone/>
            </a:pPr>
            <a:r>
              <a:rPr lang="fr-FR" sz="1200" b="0" u="none" strike="noStrik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rPr>
              <a:t>23/04/2026</a:t>
            </a:r>
            <a:endParaRPr lang="fr-FR" sz="12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210" name="PlaceHolder 3"/>
          <p:cNvSpPr>
            <a:spLocks noGrp="1"/>
          </p:cNvSpPr>
          <p:nvPr>
            <p:ph type="ftr" idx="56"/>
          </p:nvPr>
        </p:nvSpPr>
        <p:spPr>
          <a:xfrm>
            <a:off x="2937960" y="5715000"/>
            <a:ext cx="4896360" cy="3218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 defTabSz="1004760">
              <a:lnSpc>
                <a:spcPct val="100000"/>
              </a:lnSpc>
              <a:buNone/>
              <a:defRPr lang="en-US" sz="1200" b="0" u="none" strike="noStrik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defRPr>
            </a:lvl1pPr>
          </a:lstStyle>
          <a:p>
            <a:pPr indent="0" algn="ctr" defTabSz="1004760">
              <a:lnSpc>
                <a:spcPct val="100000"/>
              </a:lnSpc>
              <a:buNone/>
            </a:pPr>
            <a:r>
              <a:rPr lang="en-US" sz="1200" b="0" u="none" strike="noStrik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rPr>
              <a:t>SRF collaboration with IJCLab &amp; TRIUMF</a:t>
            </a:r>
            <a:endParaRPr lang="fr-FR" sz="12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211" name="ZoneTexte 10"/>
          <p:cNvSpPr/>
          <p:nvPr/>
        </p:nvSpPr>
        <p:spPr>
          <a:xfrm>
            <a:off x="345959" y="1059840"/>
            <a:ext cx="7010003" cy="221453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defTabSz="1004760">
              <a:lnSpc>
                <a:spcPct val="100000"/>
              </a:lnSpc>
              <a:tabLst>
                <a:tab pos="0" algn="l"/>
              </a:tabLst>
            </a:pPr>
            <a:r>
              <a:rPr lang="en-US" sz="1800" b="0" u="sng" strike="noStrike" dirty="0">
                <a:solidFill>
                  <a:schemeClr val="accent3">
                    <a:lumMod val="50000"/>
                  </a:schemeClr>
                </a:solidFill>
                <a:effectLst/>
                <a:uFillTx/>
                <a:latin typeface="Arial Narrow"/>
                <a:ea typeface="Arial Narrow"/>
              </a:rPr>
              <a:t>Objective:</a:t>
            </a:r>
            <a:endParaRPr lang="fr-FR" sz="1800" b="0" u="none" strike="noStrike" dirty="0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285840" lvl="2" indent="-285840" defTabSz="1004760">
              <a:lnSpc>
                <a:spcPct val="100000"/>
              </a:lnSpc>
              <a:buClr>
                <a:srgbClr val="535353"/>
              </a:buClr>
              <a:buFont typeface="OpenSymbol"/>
              <a:buChar char="-"/>
              <a:tabLst>
                <a:tab pos="0" algn="l"/>
              </a:tabLst>
            </a:pPr>
            <a:r>
              <a:rPr lang="en-US" sz="1400" b="0" u="none" strike="noStrike" dirty="0">
                <a:solidFill>
                  <a:schemeClr val="accent3">
                    <a:lumMod val="50000"/>
                  </a:schemeClr>
                </a:solidFill>
                <a:effectLst/>
                <a:uFillTx/>
                <a:latin typeface="Arial Narrow"/>
                <a:ea typeface="Arial Narrow"/>
              </a:rPr>
              <a:t>Transfer experience of plasma cleaning on SPIRAL2 QWR (Camille Cheney, PhD) to ISAC-II QWR</a:t>
            </a:r>
            <a:endParaRPr lang="fr-FR" sz="1400" b="0" u="none" strike="noStrike" dirty="0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defTabSz="1004760">
              <a:lnSpc>
                <a:spcPct val="100000"/>
              </a:lnSpc>
              <a:tabLst>
                <a:tab pos="0" algn="l"/>
              </a:tabLst>
            </a:pPr>
            <a:r>
              <a:rPr lang="en-US" sz="1800" b="0" u="sng" strike="noStrike" dirty="0">
                <a:solidFill>
                  <a:schemeClr val="accent3">
                    <a:lumMod val="50000"/>
                  </a:schemeClr>
                </a:solidFill>
                <a:effectLst/>
                <a:uFillTx/>
                <a:latin typeface="Arial Narrow"/>
                <a:ea typeface="Arial Narrow"/>
              </a:rPr>
              <a:t>What is being done:</a:t>
            </a:r>
            <a:endParaRPr lang="fr-FR" sz="1800" b="0" u="none" strike="noStrike" dirty="0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195120" lvl="2" indent="-285840" defTabSz="1004760">
              <a:lnSpc>
                <a:spcPct val="100000"/>
              </a:lnSpc>
              <a:buClr>
                <a:srgbClr val="535353"/>
              </a:buClr>
              <a:buFont typeface="OpenSymbol"/>
              <a:buChar char="-"/>
              <a:tabLst>
                <a:tab pos="0" algn="l"/>
              </a:tabLst>
            </a:pPr>
            <a:r>
              <a:rPr lang="en-US" sz="1400" b="0" u="none" strike="noStrike" dirty="0">
                <a:solidFill>
                  <a:schemeClr val="accent3">
                    <a:lumMod val="50000"/>
                  </a:schemeClr>
                </a:solidFill>
                <a:effectLst/>
                <a:uFillTx/>
                <a:latin typeface="Arial Narrow"/>
                <a:ea typeface="Arial Narrow"/>
              </a:rPr>
              <a:t>Preparation of a ISAC-II copper prototype </a:t>
            </a:r>
            <a:r>
              <a:rPr lang="en-US" sz="1400" b="1" u="none" strike="noStrike" dirty="0">
                <a:solidFill>
                  <a:schemeClr val="accent3">
                    <a:lumMod val="50000"/>
                  </a:schemeClr>
                </a:solidFill>
                <a:effectLst/>
                <a:uFillTx/>
                <a:latin typeface="Arial Narrow"/>
                <a:ea typeface="Arial Narrow"/>
              </a:rPr>
              <a:t>@TRIUMF </a:t>
            </a:r>
            <a:r>
              <a:rPr lang="en-US" sz="1400" b="0" u="none" strike="noStrike" dirty="0">
                <a:solidFill>
                  <a:schemeClr val="accent3">
                    <a:lumMod val="50000"/>
                  </a:schemeClr>
                </a:solidFill>
                <a:effectLst/>
                <a:uFillTx/>
                <a:latin typeface="Arial Narrow"/>
                <a:ea typeface="Arial Narrow"/>
              </a:rPr>
              <a:t>to be shipped to </a:t>
            </a:r>
            <a:r>
              <a:rPr lang="en-US" sz="1400" b="0" u="none" strike="noStrike" dirty="0" err="1">
                <a:solidFill>
                  <a:schemeClr val="accent3">
                    <a:lumMod val="50000"/>
                  </a:schemeClr>
                </a:solidFill>
                <a:effectLst/>
                <a:uFillTx/>
                <a:latin typeface="Arial Narrow"/>
                <a:ea typeface="Arial Narrow"/>
              </a:rPr>
              <a:t>IJCLab</a:t>
            </a:r>
            <a:endParaRPr lang="fr-FR" sz="1400" b="0" u="none" strike="noStrike" dirty="0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195120" lvl="2" indent="-285840" defTabSz="1004760">
              <a:lnSpc>
                <a:spcPct val="100000"/>
              </a:lnSpc>
              <a:buClr>
                <a:srgbClr val="535353"/>
              </a:buClr>
              <a:buFont typeface="OpenSymbol"/>
              <a:buChar char="-"/>
              <a:tabLst>
                <a:tab pos="0" algn="l"/>
              </a:tabLst>
            </a:pPr>
            <a:r>
              <a:rPr lang="en-US" sz="1400" b="0" u="none" strike="noStrike" dirty="0">
                <a:solidFill>
                  <a:schemeClr val="accent3">
                    <a:lumMod val="50000"/>
                  </a:schemeClr>
                </a:solidFill>
                <a:effectLst/>
                <a:uFillTx/>
                <a:latin typeface="Arial Narrow"/>
                <a:ea typeface="Arial Narrow"/>
              </a:rPr>
              <a:t>Development of an optimized plasma procedure on a plasma set-up </a:t>
            </a:r>
            <a:r>
              <a:rPr lang="en-US" sz="1400" b="1" u="none" strike="noStrike" dirty="0">
                <a:solidFill>
                  <a:schemeClr val="accent3">
                    <a:lumMod val="50000"/>
                  </a:schemeClr>
                </a:solidFill>
                <a:effectLst/>
                <a:uFillTx/>
                <a:latin typeface="Arial Narrow"/>
                <a:ea typeface="Arial Narrow"/>
              </a:rPr>
              <a:t>@</a:t>
            </a:r>
            <a:r>
              <a:rPr lang="en-US" sz="1400" b="1" u="none" strike="noStrike" dirty="0" err="1">
                <a:solidFill>
                  <a:schemeClr val="accent3">
                    <a:lumMod val="50000"/>
                  </a:schemeClr>
                </a:solidFill>
                <a:effectLst/>
                <a:uFillTx/>
                <a:latin typeface="Arial Narrow"/>
                <a:ea typeface="Arial Narrow"/>
              </a:rPr>
              <a:t>IJCLab</a:t>
            </a:r>
            <a:r>
              <a:rPr lang="en-US" sz="1400" b="1" u="none" strike="noStrike" dirty="0">
                <a:solidFill>
                  <a:schemeClr val="accent3">
                    <a:lumMod val="50000"/>
                  </a:schemeClr>
                </a:solidFill>
                <a:effectLst/>
                <a:uFillTx/>
                <a:latin typeface="Arial Narrow"/>
                <a:ea typeface="Arial Narrow"/>
              </a:rPr>
              <a:t> </a:t>
            </a:r>
            <a:r>
              <a:rPr lang="en-US" sz="1400" b="0" u="none" strike="noStrike" dirty="0">
                <a:solidFill>
                  <a:schemeClr val="accent3">
                    <a:lumMod val="50000"/>
                  </a:schemeClr>
                </a:solidFill>
                <a:effectLst/>
                <a:uFillTx/>
                <a:latin typeface="Arial Narrow"/>
                <a:ea typeface="Arial Narrow"/>
              </a:rPr>
              <a:t>by a TRIUMF student in June (Will Stokes).</a:t>
            </a:r>
            <a:endParaRPr lang="fr-FR" sz="1400" b="0" u="none" strike="noStrike" dirty="0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defTabSz="1004760">
              <a:lnSpc>
                <a:spcPct val="100000"/>
              </a:lnSpc>
              <a:tabLst>
                <a:tab pos="0" algn="l"/>
              </a:tabLst>
            </a:pPr>
            <a:r>
              <a:rPr lang="en-US" sz="1800" b="0" u="sng" strike="noStrike" dirty="0">
                <a:solidFill>
                  <a:schemeClr val="accent3">
                    <a:lumMod val="50000"/>
                  </a:schemeClr>
                </a:solidFill>
                <a:effectLst/>
                <a:uFillTx/>
                <a:latin typeface="Arial Narrow"/>
                <a:ea typeface="Arial Narrow"/>
              </a:rPr>
              <a:t>What is planned:</a:t>
            </a:r>
            <a:endParaRPr lang="fr-FR" sz="1800" b="0" u="none" strike="noStrike" dirty="0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195120" lvl="2" indent="-285840" defTabSz="1004760">
              <a:lnSpc>
                <a:spcPct val="100000"/>
              </a:lnSpc>
              <a:buClr>
                <a:srgbClr val="535353"/>
              </a:buClr>
              <a:buFont typeface="OpenSymbol"/>
              <a:buChar char="-"/>
              <a:tabLst>
                <a:tab pos="0" algn="l"/>
              </a:tabLst>
            </a:pPr>
            <a:r>
              <a:rPr lang="en-US" sz="1400" b="0" u="none" strike="noStrike" dirty="0">
                <a:solidFill>
                  <a:schemeClr val="accent3">
                    <a:lumMod val="50000"/>
                  </a:schemeClr>
                </a:solidFill>
                <a:effectLst/>
                <a:uFillTx/>
                <a:latin typeface="Arial Narrow"/>
                <a:ea typeface="Arial Narrow"/>
              </a:rPr>
              <a:t>Camille Cheney hired as post-doc </a:t>
            </a:r>
            <a:r>
              <a:rPr lang="en-US" sz="1400" b="1" u="none" strike="noStrike" dirty="0">
                <a:solidFill>
                  <a:schemeClr val="accent3">
                    <a:lumMod val="50000"/>
                  </a:schemeClr>
                </a:solidFill>
                <a:effectLst/>
                <a:uFillTx/>
                <a:latin typeface="Arial Narrow"/>
                <a:ea typeface="Arial Narrow"/>
              </a:rPr>
              <a:t>@TRIUMF</a:t>
            </a:r>
            <a:endParaRPr lang="fr-FR" sz="1400" b="0" u="none" strike="noStrike" dirty="0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195120" lvl="2" indent="-285840" defTabSz="1004760">
              <a:lnSpc>
                <a:spcPct val="100000"/>
              </a:lnSpc>
              <a:buClr>
                <a:srgbClr val="535353"/>
              </a:buClr>
              <a:buFont typeface="OpenSymbol"/>
              <a:buChar char="-"/>
              <a:tabLst>
                <a:tab pos="0" algn="l"/>
              </a:tabLst>
            </a:pPr>
            <a:r>
              <a:rPr lang="en-US" sz="1400" b="0" u="none" strike="noStrike" dirty="0">
                <a:solidFill>
                  <a:schemeClr val="accent3">
                    <a:lumMod val="50000"/>
                  </a:schemeClr>
                </a:solidFill>
                <a:effectLst/>
                <a:uFillTx/>
                <a:latin typeface="Arial Narrow"/>
                <a:ea typeface="Arial Narrow"/>
              </a:rPr>
              <a:t>A great program to be built!</a:t>
            </a:r>
            <a:endParaRPr lang="fr-FR" sz="1400" b="0" u="none" strike="noStrike" dirty="0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pic>
        <p:nvPicPr>
          <p:cNvPr id="212" name="Image 19"/>
          <p:cNvPicPr/>
          <p:nvPr/>
        </p:nvPicPr>
        <p:blipFill>
          <a:blip r:embed="rId2"/>
          <a:stretch/>
        </p:blipFill>
        <p:spPr>
          <a:xfrm rot="5400000">
            <a:off x="7725478" y="1110780"/>
            <a:ext cx="2592000" cy="19440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13" name="Rectangle 1185054031"/>
          <p:cNvSpPr/>
          <p:nvPr/>
        </p:nvSpPr>
        <p:spPr>
          <a:xfrm>
            <a:off x="8598600" y="958823"/>
            <a:ext cx="919800" cy="21544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horzOverflow="overflow" numCol="1" spcCol="0" anchor="t">
            <a:spAutoFit/>
          </a:bodyPr>
          <a:lstStyle/>
          <a:p>
            <a:pPr algn="ctr" defTabSz="1004760">
              <a:lnSpc>
                <a:spcPct val="100000"/>
              </a:lnSpc>
            </a:pPr>
            <a:r>
              <a:rPr lang="fr-FR" sz="800" b="0" u="none" strike="noStrike" dirty="0">
                <a:solidFill>
                  <a:schemeClr val="dk1"/>
                </a:solidFill>
                <a:effectLst/>
                <a:highlight>
                  <a:srgbClr val="FFFF00"/>
                </a:highlight>
                <a:uFillTx/>
                <a:latin typeface="Arial"/>
              </a:rPr>
              <a:t>SPIRAL2 QWR</a:t>
            </a:r>
            <a:endParaRPr lang="fr-FR" sz="800" b="0" u="none" strike="noStrike" dirty="0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pic>
        <p:nvPicPr>
          <p:cNvPr id="215" name="Picture 3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7068787" y="3490964"/>
            <a:ext cx="2181225" cy="2057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16" name="Flèche : droite 2"/>
          <p:cNvSpPr/>
          <p:nvPr/>
        </p:nvSpPr>
        <p:spPr>
          <a:xfrm>
            <a:off x="6726322" y="4457700"/>
            <a:ext cx="423720" cy="32184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5B9BD5"/>
          </a:solidFill>
          <a:ln>
            <a:solidFill>
              <a:srgbClr val="4372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1004760">
              <a:lnSpc>
                <a:spcPct val="100000"/>
              </a:lnSpc>
            </a:pPr>
            <a:endParaRPr lang="fr-FR" sz="2000" b="0" u="none" strike="noStrik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sp>
        <p:nvSpPr>
          <p:cNvPr id="217" name="Rectangle 1185054031"/>
          <p:cNvSpPr/>
          <p:nvPr/>
        </p:nvSpPr>
        <p:spPr>
          <a:xfrm>
            <a:off x="4954228" y="4999648"/>
            <a:ext cx="919800" cy="21544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horzOverflow="overflow" numCol="1" spcCol="0" anchor="t">
            <a:spAutoFit/>
          </a:bodyPr>
          <a:lstStyle/>
          <a:p>
            <a:pPr algn="ctr" defTabSz="1004760">
              <a:lnSpc>
                <a:spcPct val="100000"/>
              </a:lnSpc>
            </a:pPr>
            <a:r>
              <a:rPr lang="fr-FR" sz="800" b="0" u="none" strike="noStrike" dirty="0">
                <a:solidFill>
                  <a:schemeClr val="dk1"/>
                </a:solidFill>
                <a:effectLst/>
                <a:highlight>
                  <a:srgbClr val="FFFF00"/>
                </a:highlight>
                <a:uFillTx/>
                <a:latin typeface="Arial"/>
              </a:rPr>
              <a:t>SPIRAL2 QWR</a:t>
            </a:r>
            <a:endParaRPr lang="fr-FR" sz="800" b="0" u="none" strike="noStrike" dirty="0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218" name="Rectangle 1185054031"/>
          <p:cNvSpPr/>
          <p:nvPr/>
        </p:nvSpPr>
        <p:spPr>
          <a:xfrm>
            <a:off x="7699140" y="5464863"/>
            <a:ext cx="919800" cy="21544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horzOverflow="overflow" numCol="1" spcCol="0" anchor="t">
            <a:spAutoFit/>
          </a:bodyPr>
          <a:lstStyle/>
          <a:p>
            <a:pPr algn="ctr" defTabSz="1004760">
              <a:lnSpc>
                <a:spcPct val="100000"/>
              </a:lnSpc>
            </a:pPr>
            <a:r>
              <a:rPr lang="fr-FR" sz="800" b="0" u="none" strike="noStrike" dirty="0">
                <a:solidFill>
                  <a:schemeClr val="dk1"/>
                </a:solidFill>
                <a:effectLst/>
                <a:highlight>
                  <a:srgbClr val="FFFF00"/>
                </a:highlight>
                <a:uFillTx/>
                <a:latin typeface="Arial"/>
              </a:rPr>
              <a:t>ISAC-II QWR</a:t>
            </a:r>
            <a:endParaRPr lang="fr-FR" sz="800" b="0" u="none" strike="noStrike" dirty="0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6"/>
          </p:nvPr>
        </p:nvSpPr>
        <p:spPr>
          <a:xfrm>
            <a:off x="8159040" y="5729757"/>
            <a:ext cx="2422080" cy="321840"/>
          </a:xfrm>
        </p:spPr>
        <p:txBody>
          <a:bodyPr/>
          <a:lstStyle/>
          <a:p>
            <a:fld id="{A3B2FDAC-E314-4BD1-85E7-86A1381A823E}" type="slidenum">
              <a:t>11</a:t>
            </a:fld>
            <a:endParaRPr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4C6A0B4C-F459-46BB-8706-DE3C674059A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051" t="5100" r="33392" b="9935"/>
          <a:stretch/>
        </p:blipFill>
        <p:spPr>
          <a:xfrm>
            <a:off x="5511257" y="2639722"/>
            <a:ext cx="1009145" cy="287304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590BA147-5B9B-4FBA-8B76-13D88A77B7C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0060" y="3482755"/>
            <a:ext cx="2194919" cy="17559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PlaceHolder 1"/>
          <p:cNvSpPr>
            <a:spLocks noGrp="1"/>
          </p:cNvSpPr>
          <p:nvPr>
            <p:ph type="title"/>
          </p:nvPr>
        </p:nvSpPr>
        <p:spPr>
          <a:xfrm>
            <a:off x="859680" y="144000"/>
            <a:ext cx="9774000" cy="431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>
            <a:lvl1pPr indent="0" defTabSz="914400">
              <a:lnSpc>
                <a:spcPct val="90000"/>
              </a:lnSpc>
              <a:buNone/>
              <a:defRPr lang="en-US" sz="2400" b="0" u="none" strike="noStrike">
                <a:solidFill>
                  <a:srgbClr val="00294B"/>
                </a:solidFill>
                <a:effectLst/>
                <a:uFillTx/>
                <a:latin typeface="Calibri Light"/>
              </a:defRPr>
            </a:lvl1pPr>
          </a:lstStyle>
          <a:p>
            <a:pPr indent="0" defTabSz="914400">
              <a:lnSpc>
                <a:spcPct val="90000"/>
              </a:lnSpc>
              <a:buNone/>
            </a:pPr>
            <a:r>
              <a:rPr lang="en-US" sz="2400" b="0" u="none" strike="noStrike">
                <a:solidFill>
                  <a:srgbClr val="00294B"/>
                </a:solidFill>
                <a:effectLst/>
                <a:uFillTx/>
                <a:latin typeface="Calibri Light"/>
              </a:rPr>
              <a:t>CONCLUSION</a:t>
            </a:r>
            <a:endParaRPr lang="fr-FR" sz="2400" b="1" u="none" strike="noStrike">
              <a:solidFill>
                <a:srgbClr val="00294B"/>
              </a:solidFill>
              <a:effectLst/>
              <a:uFillTx/>
              <a:latin typeface="Calibri Light"/>
            </a:endParaRPr>
          </a:p>
        </p:txBody>
      </p:sp>
      <p:sp>
        <p:nvSpPr>
          <p:cNvPr id="220" name="PlaceHolder 2"/>
          <p:cNvSpPr>
            <a:spLocks noGrp="1"/>
          </p:cNvSpPr>
          <p:nvPr>
            <p:ph type="dt" idx="57"/>
          </p:nvPr>
        </p:nvSpPr>
        <p:spPr>
          <a:xfrm>
            <a:off x="201960" y="5715000"/>
            <a:ext cx="2411280" cy="3218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1004760">
              <a:lnSpc>
                <a:spcPct val="100000"/>
              </a:lnSpc>
              <a:buNone/>
              <a:defRPr lang="fr-FR" sz="1200" b="0" u="none" strike="noStrik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defRPr>
            </a:lvl1pPr>
          </a:lstStyle>
          <a:p>
            <a:pPr indent="0" defTabSz="1004760">
              <a:lnSpc>
                <a:spcPct val="100000"/>
              </a:lnSpc>
              <a:buNone/>
            </a:pPr>
            <a:r>
              <a:rPr lang="fr-FR" sz="1200" b="0" u="none" strike="noStrik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rPr>
              <a:t>23/04/2026</a:t>
            </a:r>
            <a:endParaRPr lang="fr-FR" sz="12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221" name="PlaceHolder 3"/>
          <p:cNvSpPr>
            <a:spLocks noGrp="1"/>
          </p:cNvSpPr>
          <p:nvPr>
            <p:ph type="ftr" idx="58"/>
          </p:nvPr>
        </p:nvSpPr>
        <p:spPr>
          <a:xfrm>
            <a:off x="2937960" y="5715000"/>
            <a:ext cx="4896360" cy="3218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 defTabSz="1004760">
              <a:lnSpc>
                <a:spcPct val="100000"/>
              </a:lnSpc>
              <a:buNone/>
              <a:defRPr lang="en-US" sz="1200" b="0" u="none" strike="noStrik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defRPr>
            </a:lvl1pPr>
          </a:lstStyle>
          <a:p>
            <a:pPr indent="0" algn="ctr" defTabSz="1004760">
              <a:lnSpc>
                <a:spcPct val="100000"/>
              </a:lnSpc>
              <a:buNone/>
            </a:pPr>
            <a:r>
              <a:rPr lang="en-US" sz="1200" b="0" u="none" strike="noStrik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rPr>
              <a:t>SRF collaboration with IJCLab &amp; TRIUMF</a:t>
            </a:r>
            <a:endParaRPr lang="fr-FR" sz="12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222" name="ZoneTexte 10"/>
          <p:cNvSpPr/>
          <p:nvPr/>
        </p:nvSpPr>
        <p:spPr>
          <a:xfrm>
            <a:off x="489960" y="1229400"/>
            <a:ext cx="9006378" cy="255309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marL="285840" lvl="2" indent="-285840" defTabSz="1004760">
              <a:lnSpc>
                <a:spcPct val="100000"/>
              </a:lnSpc>
              <a:buClr>
                <a:srgbClr val="535353"/>
              </a:buClr>
              <a:buFont typeface="Wingdings" charset="2"/>
              <a:buChar char=""/>
            </a:pPr>
            <a:r>
              <a:rPr lang="en-US" sz="1600" b="0" u="none" strike="noStrike" dirty="0">
                <a:solidFill>
                  <a:schemeClr val="accent3">
                    <a:lumMod val="50000"/>
                  </a:schemeClr>
                </a:solidFill>
                <a:effectLst/>
                <a:uFillTx/>
                <a:latin typeface="Arial Narrow"/>
                <a:ea typeface="Arial Narrow"/>
              </a:rPr>
              <a:t>Since 2024, we engaged R&amp;D on Niobium Carbides</a:t>
            </a:r>
            <a:endParaRPr lang="fr-FR" sz="1600" b="0" u="none" strike="noStrike" dirty="0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789120" lvl="3" indent="-285840" defTabSz="1004760">
              <a:lnSpc>
                <a:spcPct val="100000"/>
              </a:lnSpc>
              <a:buClr>
                <a:srgbClr val="535353"/>
              </a:buClr>
              <a:buFont typeface="Courier New"/>
              <a:buChar char="o"/>
            </a:pPr>
            <a:r>
              <a:rPr lang="en-US" sz="1600" b="0" u="none" strike="noStrike" dirty="0">
                <a:solidFill>
                  <a:schemeClr val="accent3">
                    <a:lumMod val="50000"/>
                  </a:schemeClr>
                </a:solidFill>
                <a:effectLst/>
                <a:uFillTx/>
                <a:latin typeface="Arial Narrow"/>
                <a:ea typeface="Arial Narrow"/>
              </a:rPr>
              <a:t>Student (</a:t>
            </a:r>
            <a:r>
              <a:rPr lang="en-US" sz="1600" b="0" u="none" strike="noStrike" dirty="0" err="1">
                <a:solidFill>
                  <a:schemeClr val="accent3">
                    <a:lumMod val="50000"/>
                  </a:schemeClr>
                </a:solidFill>
                <a:effectLst/>
                <a:uFillTx/>
                <a:latin typeface="Arial Narrow"/>
                <a:ea typeface="Arial Narrow"/>
              </a:rPr>
              <a:t>Chahinez</a:t>
            </a:r>
            <a:r>
              <a:rPr lang="en-US" sz="1600" b="0" u="none" strike="noStrike" dirty="0">
                <a:solidFill>
                  <a:schemeClr val="accent3">
                    <a:lumMod val="50000"/>
                  </a:schemeClr>
                </a:solidFill>
                <a:effectLst/>
                <a:uFillTx/>
                <a:latin typeface="Arial Narrow"/>
                <a:ea typeface="Arial Narrow"/>
              </a:rPr>
              <a:t>) from </a:t>
            </a:r>
            <a:r>
              <a:rPr lang="en-US" sz="1600" b="0" u="none" strike="noStrike" dirty="0" err="1">
                <a:solidFill>
                  <a:schemeClr val="accent3">
                    <a:lumMod val="50000"/>
                  </a:schemeClr>
                </a:solidFill>
                <a:effectLst/>
                <a:uFillTx/>
                <a:latin typeface="Arial Narrow"/>
                <a:ea typeface="Arial Narrow"/>
              </a:rPr>
              <a:t>IJCLab</a:t>
            </a:r>
            <a:r>
              <a:rPr lang="en-US" sz="1600" b="0" u="none" strike="noStrike" dirty="0">
                <a:solidFill>
                  <a:schemeClr val="accent3">
                    <a:lumMod val="50000"/>
                  </a:schemeClr>
                </a:solidFill>
                <a:effectLst/>
                <a:uFillTx/>
                <a:latin typeface="Arial Narrow"/>
                <a:ea typeface="Arial Narrow"/>
              </a:rPr>
              <a:t> travelled to TRIUMF thanks to IRL funding</a:t>
            </a:r>
            <a:endParaRPr lang="fr-FR" sz="1600" b="0" u="none" strike="noStrike" dirty="0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789120" lvl="3" indent="-285840" defTabSz="1004760">
              <a:lnSpc>
                <a:spcPct val="100000"/>
              </a:lnSpc>
              <a:buClr>
                <a:srgbClr val="535353"/>
              </a:buClr>
              <a:buFont typeface="Courier New"/>
              <a:buChar char="o"/>
            </a:pPr>
            <a:r>
              <a:rPr lang="en-US" sz="1600" b="0" u="none" strike="noStrike" dirty="0">
                <a:solidFill>
                  <a:schemeClr val="accent3">
                    <a:lumMod val="50000"/>
                  </a:schemeClr>
                </a:solidFill>
                <a:effectLst/>
                <a:uFillTx/>
                <a:latin typeface="Arial Narrow"/>
                <a:ea typeface="Arial Narrow"/>
              </a:rPr>
              <a:t>Complementary roles : sample production, sample analysis</a:t>
            </a:r>
            <a:endParaRPr lang="fr-FR" sz="1600" b="0" u="none" strike="noStrike" dirty="0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789120" lvl="3" indent="-285840" defTabSz="1004760">
              <a:lnSpc>
                <a:spcPct val="100000"/>
              </a:lnSpc>
              <a:buClr>
                <a:srgbClr val="535353"/>
              </a:buClr>
              <a:buFont typeface="Courier New"/>
              <a:buChar char="o"/>
            </a:pPr>
            <a:r>
              <a:rPr lang="en-US" sz="1600" b="0" u="none" strike="noStrike" dirty="0">
                <a:solidFill>
                  <a:schemeClr val="accent3">
                    <a:lumMod val="50000"/>
                  </a:schemeClr>
                </a:solidFill>
                <a:effectLst/>
                <a:uFillTx/>
                <a:latin typeface="Arial Narrow"/>
                <a:ea typeface="Arial Narrow"/>
              </a:rPr>
              <a:t>Student will continue this summer to produce new samples</a:t>
            </a:r>
            <a:endParaRPr lang="fr-FR" sz="1600" b="0" u="none" strike="noStrike" dirty="0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defTabSz="1004760">
              <a:lnSpc>
                <a:spcPct val="100000"/>
              </a:lnSpc>
            </a:pPr>
            <a:endParaRPr lang="fr-FR" sz="1600" b="0" u="none" strike="noStrike" dirty="0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285840" lvl="2" indent="-285840" defTabSz="1004760">
              <a:lnSpc>
                <a:spcPct val="100000"/>
              </a:lnSpc>
              <a:buClr>
                <a:srgbClr val="535353"/>
              </a:buClr>
              <a:buFont typeface="Wingdings" charset="2"/>
              <a:buChar char=""/>
            </a:pPr>
            <a:r>
              <a:rPr lang="en-US" sz="1600" b="0" u="none" strike="noStrike" dirty="0">
                <a:solidFill>
                  <a:schemeClr val="accent3">
                    <a:lumMod val="50000"/>
                  </a:schemeClr>
                </a:solidFill>
                <a:effectLst/>
                <a:uFillTx/>
                <a:latin typeface="Arial Narrow"/>
                <a:ea typeface="Arial Narrow"/>
              </a:rPr>
              <a:t>This year, we engaged new collaboration on plasma treatment</a:t>
            </a:r>
            <a:endParaRPr lang="fr-FR" sz="1600" b="0" u="none" strike="noStrike" dirty="0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789120" lvl="3" indent="-285840" defTabSz="1004760">
              <a:lnSpc>
                <a:spcPct val="100000"/>
              </a:lnSpc>
              <a:buClr>
                <a:srgbClr val="535353"/>
              </a:buClr>
              <a:buFont typeface="Courier New"/>
              <a:buChar char="o"/>
            </a:pPr>
            <a:r>
              <a:rPr lang="en-US" sz="1600" b="0" u="none" strike="noStrike" dirty="0">
                <a:solidFill>
                  <a:schemeClr val="accent3">
                    <a:lumMod val="50000"/>
                  </a:schemeClr>
                </a:solidFill>
                <a:effectLst/>
                <a:uFillTx/>
                <a:latin typeface="Arial Narrow"/>
                <a:ea typeface="Arial Narrow"/>
              </a:rPr>
              <a:t>Student (Will) from TRIUMF will travel to </a:t>
            </a:r>
            <a:r>
              <a:rPr lang="en-US" sz="1600" b="0" u="none" strike="noStrike" dirty="0" err="1">
                <a:solidFill>
                  <a:schemeClr val="accent3">
                    <a:lumMod val="50000"/>
                  </a:schemeClr>
                </a:solidFill>
                <a:effectLst/>
                <a:uFillTx/>
                <a:latin typeface="Arial Narrow"/>
                <a:ea typeface="Arial Narrow"/>
              </a:rPr>
              <a:t>IJCLab</a:t>
            </a:r>
            <a:r>
              <a:rPr lang="en-US" sz="1600" b="0" u="none" strike="noStrike" dirty="0">
                <a:solidFill>
                  <a:schemeClr val="accent3">
                    <a:lumMod val="50000"/>
                  </a:schemeClr>
                </a:solidFill>
                <a:effectLst/>
                <a:uFillTx/>
                <a:latin typeface="Arial Narrow"/>
                <a:ea typeface="Arial Narrow"/>
              </a:rPr>
              <a:t> (with a cavity)</a:t>
            </a:r>
            <a:endParaRPr lang="fr-FR" sz="1600" b="0" u="none" strike="noStrike" dirty="0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789120" lvl="3" indent="-285840" defTabSz="1004760">
              <a:lnSpc>
                <a:spcPct val="100000"/>
              </a:lnSpc>
              <a:buClr>
                <a:srgbClr val="535353"/>
              </a:buClr>
              <a:buFont typeface="Courier New"/>
              <a:buChar char="o"/>
            </a:pPr>
            <a:r>
              <a:rPr lang="en-US" sz="1600" b="0" u="none" strike="noStrike" dirty="0">
                <a:solidFill>
                  <a:schemeClr val="accent3">
                    <a:lumMod val="50000"/>
                  </a:schemeClr>
                </a:solidFill>
                <a:effectLst/>
                <a:uFillTx/>
                <a:latin typeface="Arial Narrow"/>
                <a:ea typeface="Arial Narrow"/>
              </a:rPr>
              <a:t>Lessons learned from SPIRAL2 experience will help developing procedure for ISAC-II</a:t>
            </a:r>
            <a:endParaRPr lang="fr-FR" sz="1600" b="0" u="none" strike="noStrike" dirty="0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789120" lvl="3" indent="-285840" defTabSz="1004760">
              <a:lnSpc>
                <a:spcPct val="100000"/>
              </a:lnSpc>
              <a:buClr>
                <a:srgbClr val="535353"/>
              </a:buClr>
              <a:buFont typeface="Courier New"/>
              <a:buChar char="o"/>
            </a:pPr>
            <a:r>
              <a:rPr lang="en-US" sz="1600" b="0" u="none" strike="noStrike" dirty="0">
                <a:solidFill>
                  <a:schemeClr val="accent3">
                    <a:lumMod val="50000"/>
                  </a:schemeClr>
                </a:solidFill>
                <a:effectLst/>
                <a:uFillTx/>
                <a:latin typeface="Arial Narrow"/>
                <a:ea typeface="Arial Narrow"/>
              </a:rPr>
              <a:t>Collaboration to be developed around Camille, hired as a post-doc at TRIUMF beginning of 2027!</a:t>
            </a:r>
            <a:endParaRPr lang="fr-FR" sz="1600" b="0" u="none" strike="noStrike" dirty="0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defTabSz="1004760">
              <a:lnSpc>
                <a:spcPct val="100000"/>
              </a:lnSpc>
            </a:pPr>
            <a:endParaRPr lang="fr-FR" sz="1600" b="0" u="none" strike="noStrike" dirty="0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E0D53042-5D08-49DF-B27D-54516953AD09}" type="slidenum">
              <a:rPr smtClean="0"/>
              <a:t>12</a:t>
            </a:fld>
            <a:endParaRPr/>
          </a:p>
        </p:txBody>
      </p:sp>
      <p:pic>
        <p:nvPicPr>
          <p:cNvPr id="7" name="Image 3">
            <a:extLst>
              <a:ext uri="{FF2B5EF4-FFF2-40B4-BE49-F238E27FC236}">
                <a16:creationId xmlns:a16="http://schemas.microsoft.com/office/drawing/2014/main" id="{60B5F0BC-4D01-4775-B20D-3C7E850164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1277034" y="3948722"/>
            <a:ext cx="2900988" cy="1202452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F089704-3C2F-47F4-9098-A2BE81D82C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6594752" y="4250640"/>
            <a:ext cx="3287479" cy="598616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325CB1A-D8B9-430A-B61F-5765B32EE6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/>
        </p:blipFill>
        <p:spPr>
          <a:xfrm>
            <a:off x="4618930" y="3782491"/>
            <a:ext cx="1534914" cy="1534914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Rectangle 2"/>
          <p:cNvSpPr/>
          <p:nvPr/>
        </p:nvSpPr>
        <p:spPr>
          <a:xfrm>
            <a:off x="3370320" y="2381760"/>
            <a:ext cx="4176000" cy="1076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1004760">
              <a:lnSpc>
                <a:spcPct val="100000"/>
              </a:lnSpc>
            </a:pPr>
            <a:r>
              <a:rPr lang="en-US" sz="3200" b="1" u="none" strike="noStrike">
                <a:solidFill>
                  <a:srgbClr val="FF6700"/>
                </a:solidFill>
                <a:effectLst/>
                <a:uFillTx/>
                <a:latin typeface="Century Gothic"/>
                <a:ea typeface="Cambria"/>
              </a:rPr>
              <a:t>Back-up slides</a:t>
            </a:r>
            <a:endParaRPr lang="fr-FR" sz="32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defTabSz="1004760">
              <a:lnSpc>
                <a:spcPct val="100000"/>
              </a:lnSpc>
            </a:pPr>
            <a:endParaRPr lang="fr-FR" sz="32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224" name="PlaceHolder 1"/>
          <p:cNvSpPr>
            <a:spLocks noGrp="1"/>
          </p:cNvSpPr>
          <p:nvPr>
            <p:ph type="dt" idx="59"/>
          </p:nvPr>
        </p:nvSpPr>
        <p:spPr>
          <a:xfrm>
            <a:off x="201960" y="5715000"/>
            <a:ext cx="2411280" cy="3218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1004760">
              <a:lnSpc>
                <a:spcPct val="100000"/>
              </a:lnSpc>
              <a:buNone/>
              <a:defRPr lang="fr-FR" sz="1200" b="0" u="none" strike="noStrik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defRPr>
            </a:lvl1pPr>
          </a:lstStyle>
          <a:p>
            <a:pPr indent="0" defTabSz="1004760">
              <a:lnSpc>
                <a:spcPct val="100000"/>
              </a:lnSpc>
              <a:buNone/>
            </a:pPr>
            <a:r>
              <a:rPr lang="fr-FR" sz="1200" b="0" u="none" strike="noStrik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rPr>
              <a:t>23/04/2026</a:t>
            </a:r>
            <a:endParaRPr lang="fr-FR" sz="12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225" name="PlaceHolder 2"/>
          <p:cNvSpPr>
            <a:spLocks noGrp="1"/>
          </p:cNvSpPr>
          <p:nvPr>
            <p:ph type="ftr" idx="60"/>
          </p:nvPr>
        </p:nvSpPr>
        <p:spPr>
          <a:xfrm>
            <a:off x="2937960" y="5715000"/>
            <a:ext cx="4896360" cy="3218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 defTabSz="1004760">
              <a:lnSpc>
                <a:spcPct val="100000"/>
              </a:lnSpc>
              <a:buNone/>
              <a:defRPr lang="en-US" sz="1200" b="0" u="none" strike="noStrik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defRPr>
            </a:lvl1pPr>
          </a:lstStyle>
          <a:p>
            <a:pPr indent="0" algn="ctr" defTabSz="1004760">
              <a:lnSpc>
                <a:spcPct val="100000"/>
              </a:lnSpc>
              <a:buNone/>
            </a:pPr>
            <a:r>
              <a:rPr lang="en-US" sz="1200" b="0" u="none" strike="noStrik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rPr>
              <a:t>SRF collaboration with IJCLab &amp; TRIUMF</a:t>
            </a:r>
            <a:endParaRPr lang="fr-FR" sz="12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32"/>
          </p:nvPr>
        </p:nvSpPr>
        <p:spPr/>
        <p:txBody>
          <a:bodyPr/>
          <a:lstStyle/>
          <a:p>
            <a:fld id="{864DA7D2-E175-427C-8636-E32D7DD7DDBD}" type="slidenum">
              <a:t>13</a:t>
            </a:fld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PlaceHolder 1"/>
          <p:cNvSpPr>
            <a:spLocks noGrp="1"/>
          </p:cNvSpPr>
          <p:nvPr>
            <p:ph type="dt" idx="61"/>
          </p:nvPr>
        </p:nvSpPr>
        <p:spPr>
          <a:xfrm>
            <a:off x="201960" y="5715000"/>
            <a:ext cx="2411280" cy="3218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1004760">
              <a:lnSpc>
                <a:spcPct val="100000"/>
              </a:lnSpc>
              <a:buNone/>
              <a:defRPr lang="fr-FR" sz="1200" b="0" u="none" strike="noStrik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defRPr>
            </a:lvl1pPr>
          </a:lstStyle>
          <a:p>
            <a:pPr indent="0" defTabSz="1004760">
              <a:lnSpc>
                <a:spcPct val="100000"/>
              </a:lnSpc>
              <a:buNone/>
            </a:pPr>
            <a:r>
              <a:rPr lang="fr-FR" sz="1200" b="0" u="none" strike="noStrik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rPr>
              <a:t>23/04/2026</a:t>
            </a:r>
            <a:endParaRPr lang="fr-FR" sz="12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227" name="PlaceHolder 2"/>
          <p:cNvSpPr>
            <a:spLocks noGrp="1"/>
          </p:cNvSpPr>
          <p:nvPr>
            <p:ph type="ftr" idx="62"/>
          </p:nvPr>
        </p:nvSpPr>
        <p:spPr>
          <a:xfrm>
            <a:off x="2937960" y="5715000"/>
            <a:ext cx="4896360" cy="3218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 defTabSz="1004760">
              <a:lnSpc>
                <a:spcPct val="100000"/>
              </a:lnSpc>
              <a:buNone/>
              <a:defRPr lang="en-US" sz="1200" b="0" u="none" strike="noStrik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defRPr>
            </a:lvl1pPr>
          </a:lstStyle>
          <a:p>
            <a:pPr indent="0" algn="ctr" defTabSz="1004760">
              <a:lnSpc>
                <a:spcPct val="100000"/>
              </a:lnSpc>
              <a:buNone/>
            </a:pPr>
            <a:r>
              <a:rPr lang="en-US" sz="1200" b="0" u="none" strike="noStrik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rPr>
              <a:t>SRF collaboration with IJCLab &amp; TRIUMF</a:t>
            </a:r>
            <a:endParaRPr lang="fr-FR" sz="12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pic>
        <p:nvPicPr>
          <p:cNvPr id="228" name="Image 9"/>
          <p:cNvPicPr/>
          <p:nvPr/>
        </p:nvPicPr>
        <p:blipFill>
          <a:blip r:embed="rId2"/>
          <a:stretch/>
        </p:blipFill>
        <p:spPr>
          <a:xfrm>
            <a:off x="993960" y="2237760"/>
            <a:ext cx="9357840" cy="1367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4" name="PlaceHolder 3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F0E7C0B3-50F0-41DD-9163-1FDA5EE66C94}" type="slidenum">
              <a:t>14</a:t>
            </a:fld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Flèche droite 24"/>
          <p:cNvSpPr/>
          <p:nvPr/>
        </p:nvSpPr>
        <p:spPr>
          <a:xfrm>
            <a:off x="1713960" y="2165760"/>
            <a:ext cx="6629040" cy="2332080"/>
          </a:xfrm>
          <a:prstGeom prst="rightArrow">
            <a:avLst>
              <a:gd name="adj1" fmla="val 76875"/>
              <a:gd name="adj2" fmla="val 20313"/>
            </a:avLst>
          </a:prstGeom>
          <a:solidFill>
            <a:schemeClr val="accent1">
              <a:lumMod val="60000"/>
              <a:lumOff val="40000"/>
            </a:schemeClr>
          </a:solidFill>
          <a:ln w="0"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numCol="1" spcCol="0" anchor="ctr">
            <a:noAutofit/>
          </a:bodyPr>
          <a:lstStyle/>
          <a:p>
            <a:pPr defTabSz="1004760">
              <a:lnSpc>
                <a:spcPct val="100000"/>
              </a:lnSpc>
            </a:pPr>
            <a:endParaRPr lang="fr-FR" sz="2000" b="0" u="none" strike="noStrik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sp>
        <p:nvSpPr>
          <p:cNvPr id="230" name="Rectangle 157"/>
          <p:cNvSpPr/>
          <p:nvPr/>
        </p:nvSpPr>
        <p:spPr>
          <a:xfrm>
            <a:off x="6166080" y="2444760"/>
            <a:ext cx="1704600" cy="1770840"/>
          </a:xfrm>
          <a:prstGeom prst="rect">
            <a:avLst/>
          </a:prstGeom>
          <a:gradFill rotWithShape="0">
            <a:gsLst>
              <a:gs pos="0">
                <a:srgbClr val="B9D9FA"/>
              </a:gs>
              <a:gs pos="0">
                <a:srgbClr val="9DC3E6"/>
              </a:gs>
              <a:gs pos="100000">
                <a:srgbClr val="E8F2FD"/>
              </a:gs>
            </a:gsLst>
            <a:lin ang="108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1004760">
              <a:lnSpc>
                <a:spcPct val="100000"/>
              </a:lnSpc>
            </a:pPr>
            <a:endParaRPr lang="fr-FR" sz="2000" b="0" u="none" strike="noStrik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sp>
        <p:nvSpPr>
          <p:cNvPr id="231" name="Rectangle 151"/>
          <p:cNvSpPr/>
          <p:nvPr/>
        </p:nvSpPr>
        <p:spPr>
          <a:xfrm>
            <a:off x="1720800" y="3470400"/>
            <a:ext cx="4455720" cy="755280"/>
          </a:xfrm>
          <a:prstGeom prst="rect">
            <a:avLst/>
          </a:prstGeom>
          <a:gradFill rotWithShape="0">
            <a:gsLst>
              <a:gs pos="0">
                <a:srgbClr val="B097D2"/>
              </a:gs>
              <a:gs pos="50000">
                <a:srgbClr val="CEC0E1"/>
              </a:gs>
              <a:gs pos="100000">
                <a:srgbClr val="E6E0F0"/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1004760">
              <a:lnSpc>
                <a:spcPct val="100000"/>
              </a:lnSpc>
            </a:pPr>
            <a:endParaRPr lang="fr-FR" sz="2000" b="0" u="none" strike="noStrik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sp>
        <p:nvSpPr>
          <p:cNvPr id="232" name="Rectangle 149"/>
          <p:cNvSpPr/>
          <p:nvPr/>
        </p:nvSpPr>
        <p:spPr>
          <a:xfrm>
            <a:off x="1724040" y="2441880"/>
            <a:ext cx="4440600" cy="1042920"/>
          </a:xfrm>
          <a:prstGeom prst="rect">
            <a:avLst/>
          </a:prstGeom>
          <a:gradFill rotWithShape="0">
            <a:gsLst>
              <a:gs pos="0">
                <a:srgbClr val="F28CA4"/>
              </a:gs>
              <a:gs pos="50000">
                <a:srgbClr val="F5BAC7"/>
              </a:gs>
              <a:gs pos="100000">
                <a:srgbClr val="F9DDE3"/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1004760">
              <a:lnSpc>
                <a:spcPct val="100000"/>
              </a:lnSpc>
            </a:pPr>
            <a:endParaRPr lang="fr-FR" sz="2000" b="0" u="none" strike="noStrik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sp>
        <p:nvSpPr>
          <p:cNvPr id="233" name="Zone de texte 19"/>
          <p:cNvSpPr/>
          <p:nvPr/>
        </p:nvSpPr>
        <p:spPr>
          <a:xfrm rot="16200000">
            <a:off x="1634040" y="4335480"/>
            <a:ext cx="501840" cy="28548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/>
        </p:style>
        <p:txBody>
          <a:bodyPr numCol="1" spcCol="0" anchor="t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fr-FR" sz="1100" b="0" u="none" strike="noStrike">
                <a:solidFill>
                  <a:schemeClr val="dk1"/>
                </a:solidFill>
                <a:effectLst/>
                <a:uFillTx/>
                <a:latin typeface="Calibri"/>
                <a:ea typeface="Calibri"/>
              </a:rPr>
              <a:t>1995</a:t>
            </a:r>
            <a:endParaRPr lang="fr-FR" sz="11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234" name="Zone de texte 20"/>
          <p:cNvSpPr/>
          <p:nvPr/>
        </p:nvSpPr>
        <p:spPr>
          <a:xfrm rot="16200000">
            <a:off x="2494440" y="4335480"/>
            <a:ext cx="501840" cy="28548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/>
        </p:style>
        <p:txBody>
          <a:bodyPr numCol="1" spcCol="0" anchor="t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fr-FR" sz="1100" b="0" u="none" strike="noStrike">
                <a:solidFill>
                  <a:schemeClr val="dk1"/>
                </a:solidFill>
                <a:effectLst/>
                <a:uFillTx/>
                <a:latin typeface="Calibri"/>
                <a:ea typeface="Calibri"/>
              </a:rPr>
              <a:t>2000</a:t>
            </a:r>
            <a:endParaRPr lang="fr-FR" sz="11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235" name="Zone de texte 21"/>
          <p:cNvSpPr/>
          <p:nvPr/>
        </p:nvSpPr>
        <p:spPr>
          <a:xfrm rot="16200000">
            <a:off x="3355200" y="4335480"/>
            <a:ext cx="501840" cy="28548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/>
        </p:style>
        <p:txBody>
          <a:bodyPr numCol="1" spcCol="0" anchor="t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fr-FR" sz="1100" b="0" u="none" strike="noStrike">
                <a:solidFill>
                  <a:schemeClr val="dk1"/>
                </a:solidFill>
                <a:effectLst/>
                <a:uFillTx/>
                <a:latin typeface="Calibri"/>
                <a:ea typeface="Calibri"/>
              </a:rPr>
              <a:t>2005</a:t>
            </a:r>
            <a:endParaRPr lang="fr-FR" sz="11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236" name="Zone de texte 22"/>
          <p:cNvSpPr/>
          <p:nvPr/>
        </p:nvSpPr>
        <p:spPr>
          <a:xfrm rot="16200000">
            <a:off x="4215600" y="4335480"/>
            <a:ext cx="501840" cy="28548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/>
        </p:style>
        <p:txBody>
          <a:bodyPr numCol="1" spcCol="0" anchor="t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fr-FR" sz="1100" b="0" u="none" strike="noStrike">
                <a:solidFill>
                  <a:schemeClr val="dk1"/>
                </a:solidFill>
                <a:effectLst/>
                <a:uFillTx/>
                <a:latin typeface="Calibri"/>
                <a:ea typeface="Calibri"/>
              </a:rPr>
              <a:t>2010</a:t>
            </a:r>
            <a:endParaRPr lang="fr-FR" sz="11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237" name="Zone de texte 23"/>
          <p:cNvSpPr/>
          <p:nvPr/>
        </p:nvSpPr>
        <p:spPr>
          <a:xfrm rot="16200000">
            <a:off x="5076000" y="4335480"/>
            <a:ext cx="501840" cy="28548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/>
        </p:style>
        <p:txBody>
          <a:bodyPr numCol="1" spcCol="0" anchor="t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fr-FR" sz="1100" b="0" u="none" strike="noStrike">
                <a:solidFill>
                  <a:schemeClr val="dk1"/>
                </a:solidFill>
                <a:effectLst/>
                <a:uFillTx/>
                <a:latin typeface="Calibri"/>
                <a:ea typeface="Calibri"/>
              </a:rPr>
              <a:t>2015</a:t>
            </a:r>
            <a:endParaRPr lang="fr-FR" sz="11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238" name="Zone de texte 24"/>
          <p:cNvSpPr/>
          <p:nvPr/>
        </p:nvSpPr>
        <p:spPr>
          <a:xfrm rot="16200000">
            <a:off x="5936400" y="4335480"/>
            <a:ext cx="501840" cy="28548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/>
        </p:style>
        <p:txBody>
          <a:bodyPr numCol="1" spcCol="0" anchor="t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fr-FR" sz="1100" b="0" u="none" strike="noStrike">
                <a:solidFill>
                  <a:schemeClr val="dk1"/>
                </a:solidFill>
                <a:effectLst/>
                <a:uFillTx/>
                <a:latin typeface="Calibri"/>
                <a:ea typeface="Calibri"/>
              </a:rPr>
              <a:t>2020</a:t>
            </a:r>
            <a:endParaRPr lang="fr-FR" sz="11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239" name="Zone de texte 25"/>
          <p:cNvSpPr/>
          <p:nvPr/>
        </p:nvSpPr>
        <p:spPr>
          <a:xfrm rot="16200000">
            <a:off x="6796800" y="4335480"/>
            <a:ext cx="501840" cy="28548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/>
        </p:style>
        <p:txBody>
          <a:bodyPr numCol="1" spcCol="0" anchor="t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fr-FR" sz="1100" b="0" u="none" strike="noStrike">
                <a:solidFill>
                  <a:schemeClr val="dk1"/>
                </a:solidFill>
                <a:effectLst/>
                <a:uFillTx/>
                <a:latin typeface="Calibri"/>
                <a:ea typeface="Calibri"/>
              </a:rPr>
              <a:t>2025</a:t>
            </a:r>
            <a:endParaRPr lang="fr-FR" sz="11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cxnSp>
        <p:nvCxnSpPr>
          <p:cNvPr id="240" name="Connecteur droit 26"/>
          <p:cNvCxnSpPr/>
          <p:nvPr/>
        </p:nvCxnSpPr>
        <p:spPr>
          <a:xfrm>
            <a:off x="1885320" y="2433240"/>
            <a:ext cx="360" cy="1710000"/>
          </a:xfrm>
          <a:prstGeom prst="straightConnector1">
            <a:avLst/>
          </a:prstGeom>
          <a:ln>
            <a:solidFill>
              <a:srgbClr val="000000"/>
            </a:solidFill>
            <a:prstDash val="dash"/>
          </a:ln>
        </p:spPr>
      </p:cxnSp>
      <p:cxnSp>
        <p:nvCxnSpPr>
          <p:cNvPr id="241" name="Connecteur droit 27"/>
          <p:cNvCxnSpPr>
            <a:endCxn id="234" idx="3"/>
          </p:cNvCxnSpPr>
          <p:nvPr/>
        </p:nvCxnSpPr>
        <p:spPr>
          <a:xfrm flipH="1">
            <a:off x="2745360" y="2433240"/>
            <a:ext cx="1800" cy="1794600"/>
          </a:xfrm>
          <a:prstGeom prst="straightConnector1">
            <a:avLst/>
          </a:prstGeom>
          <a:ln>
            <a:solidFill>
              <a:srgbClr val="000000"/>
            </a:solidFill>
            <a:prstDash val="dash"/>
          </a:ln>
        </p:spPr>
      </p:cxnSp>
      <p:cxnSp>
        <p:nvCxnSpPr>
          <p:cNvPr id="242" name="Connecteur droit 28"/>
          <p:cNvCxnSpPr>
            <a:endCxn id="235" idx="3"/>
          </p:cNvCxnSpPr>
          <p:nvPr/>
        </p:nvCxnSpPr>
        <p:spPr>
          <a:xfrm>
            <a:off x="3604680" y="2433240"/>
            <a:ext cx="1800" cy="1794600"/>
          </a:xfrm>
          <a:prstGeom prst="straightConnector1">
            <a:avLst/>
          </a:prstGeom>
          <a:ln>
            <a:solidFill>
              <a:srgbClr val="000000"/>
            </a:solidFill>
            <a:prstDash val="dash"/>
          </a:ln>
        </p:spPr>
      </p:cxnSp>
      <p:cxnSp>
        <p:nvCxnSpPr>
          <p:cNvPr id="243" name="Connecteur droit 29"/>
          <p:cNvCxnSpPr>
            <a:endCxn id="236" idx="3"/>
          </p:cNvCxnSpPr>
          <p:nvPr/>
        </p:nvCxnSpPr>
        <p:spPr>
          <a:xfrm flipH="1">
            <a:off x="4466520" y="2433240"/>
            <a:ext cx="1080" cy="1794600"/>
          </a:xfrm>
          <a:prstGeom prst="straightConnector1">
            <a:avLst/>
          </a:prstGeom>
          <a:ln>
            <a:solidFill>
              <a:srgbClr val="000000"/>
            </a:solidFill>
            <a:prstDash val="dash"/>
          </a:ln>
        </p:spPr>
      </p:cxnSp>
      <p:cxnSp>
        <p:nvCxnSpPr>
          <p:cNvPr id="244" name="Connecteur droit 30"/>
          <p:cNvCxnSpPr>
            <a:endCxn id="237" idx="3"/>
          </p:cNvCxnSpPr>
          <p:nvPr/>
        </p:nvCxnSpPr>
        <p:spPr>
          <a:xfrm>
            <a:off x="5326200" y="2433240"/>
            <a:ext cx="1080" cy="1794600"/>
          </a:xfrm>
          <a:prstGeom prst="straightConnector1">
            <a:avLst/>
          </a:prstGeom>
          <a:ln>
            <a:solidFill>
              <a:srgbClr val="000000"/>
            </a:solidFill>
            <a:prstDash val="dash"/>
          </a:ln>
        </p:spPr>
      </p:cxnSp>
      <p:cxnSp>
        <p:nvCxnSpPr>
          <p:cNvPr id="245" name="Connecteur droit 31"/>
          <p:cNvCxnSpPr>
            <a:endCxn id="238" idx="3"/>
          </p:cNvCxnSpPr>
          <p:nvPr/>
        </p:nvCxnSpPr>
        <p:spPr>
          <a:xfrm flipH="1">
            <a:off x="6187320" y="2433240"/>
            <a:ext cx="1800" cy="1794600"/>
          </a:xfrm>
          <a:prstGeom prst="straightConnector1">
            <a:avLst/>
          </a:prstGeom>
          <a:ln>
            <a:solidFill>
              <a:srgbClr val="000000"/>
            </a:solidFill>
            <a:prstDash val="dash"/>
          </a:ln>
        </p:spPr>
      </p:cxnSp>
      <p:cxnSp>
        <p:nvCxnSpPr>
          <p:cNvPr id="246" name="Connecteur droit 32"/>
          <p:cNvCxnSpPr>
            <a:endCxn id="239" idx="3"/>
          </p:cNvCxnSpPr>
          <p:nvPr/>
        </p:nvCxnSpPr>
        <p:spPr>
          <a:xfrm>
            <a:off x="7047720" y="2433240"/>
            <a:ext cx="360" cy="1794600"/>
          </a:xfrm>
          <a:prstGeom prst="straightConnector1">
            <a:avLst/>
          </a:prstGeom>
          <a:ln>
            <a:solidFill>
              <a:srgbClr val="000000"/>
            </a:solidFill>
            <a:prstDash val="dash"/>
          </a:ln>
        </p:spPr>
      </p:cxnSp>
      <p:sp>
        <p:nvSpPr>
          <p:cNvPr id="247" name="PlaceHolder 1"/>
          <p:cNvSpPr>
            <a:spLocks noGrp="1"/>
          </p:cNvSpPr>
          <p:nvPr>
            <p:ph type="title"/>
          </p:nvPr>
        </p:nvSpPr>
        <p:spPr>
          <a:xfrm>
            <a:off x="1765440" y="133200"/>
            <a:ext cx="5688360" cy="431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 fontScale="90000"/>
          </a:bodyPr>
          <a:lstStyle>
            <a:lvl1pPr indent="0" defTabSz="914400">
              <a:lnSpc>
                <a:spcPct val="90000"/>
              </a:lnSpc>
              <a:buNone/>
              <a:defRPr lang="en-US" sz="2200" b="1" u="none" strike="noStrike">
                <a:solidFill>
                  <a:srgbClr val="00294B"/>
                </a:solidFill>
                <a:effectLst/>
                <a:uFillTx/>
                <a:latin typeface="Calibri Light"/>
              </a:defRPr>
            </a:lvl1pPr>
          </a:lstStyle>
          <a:p>
            <a:pPr indent="0" defTabSz="914400">
              <a:lnSpc>
                <a:spcPct val="90000"/>
              </a:lnSpc>
              <a:buNone/>
            </a:pPr>
            <a:r>
              <a:rPr lang="en-US" sz="2200" b="1" u="none" strike="noStrike">
                <a:solidFill>
                  <a:srgbClr val="00294B"/>
                </a:solidFill>
                <a:effectLst/>
                <a:uFillTx/>
                <a:latin typeface="Calibri Light"/>
              </a:rPr>
              <a:t>Introduction : History summary and series production</a:t>
            </a:r>
            <a:endParaRPr lang="fr-FR" sz="2200" b="1" u="none" strike="noStrike">
              <a:solidFill>
                <a:srgbClr val="00294B"/>
              </a:solidFill>
              <a:effectLst/>
              <a:uFillTx/>
              <a:latin typeface="Calibri Light"/>
            </a:endParaRPr>
          </a:p>
        </p:txBody>
      </p:sp>
      <p:pic>
        <p:nvPicPr>
          <p:cNvPr id="248" name="Image 156"/>
          <p:cNvPicPr/>
          <p:nvPr/>
        </p:nvPicPr>
        <p:blipFill>
          <a:blip r:embed="rId2"/>
          <a:stretch/>
        </p:blipFill>
        <p:spPr>
          <a:xfrm>
            <a:off x="6327360" y="3325320"/>
            <a:ext cx="595800" cy="4489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49" name="Rectangle 26"/>
          <p:cNvSpPr/>
          <p:nvPr/>
        </p:nvSpPr>
        <p:spPr>
          <a:xfrm>
            <a:off x="5959440" y="2609280"/>
            <a:ext cx="684000" cy="304560"/>
          </a:xfrm>
          <a:prstGeom prst="rect">
            <a:avLst/>
          </a:prstGeom>
          <a:gradFill rotWithShape="0">
            <a:gsLst>
              <a:gs pos="0">
                <a:srgbClr val="80B761"/>
              </a:gs>
              <a:gs pos="50000">
                <a:srgbClr val="6FB142"/>
              </a:gs>
              <a:gs pos="100000">
                <a:srgbClr val="61A235"/>
              </a:gs>
            </a:gsLst>
            <a:lin ang="5400000"/>
          </a:gradFill>
          <a:ln w="0">
            <a:noFill/>
          </a:ln>
          <a:effectLst>
            <a:outerShdw blurRad="57240" dist="19080" dir="5400000" algn="ctr" rotWithShape="0">
              <a:srgbClr val="000000">
                <a:alpha val="63000"/>
              </a:srgb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/>
        </p:style>
        <p:txBody>
          <a:bodyPr numCol="1" spcCol="0" anchor="ctr">
            <a:noAutofit/>
          </a:bodyPr>
          <a:lstStyle/>
          <a:p>
            <a:pPr algn="ctr" defTabSz="914400">
              <a:lnSpc>
                <a:spcPct val="100000"/>
              </a:lnSpc>
              <a:tabLst>
                <a:tab pos="0" algn="l"/>
              </a:tabLst>
            </a:pPr>
            <a:r>
              <a:rPr lang="fr-FR" sz="1100" b="0" u="none" strike="noStrike">
                <a:solidFill>
                  <a:schemeClr val="dk1"/>
                </a:solidFill>
                <a:effectLst/>
                <a:uFillTx/>
                <a:latin typeface="Calibri"/>
                <a:ea typeface="Calibri"/>
              </a:rPr>
              <a:t>ESS</a:t>
            </a:r>
            <a:endParaRPr lang="fr-FR" sz="11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250" name="Rectangle 27"/>
          <p:cNvSpPr/>
          <p:nvPr/>
        </p:nvSpPr>
        <p:spPr>
          <a:xfrm>
            <a:off x="6077880" y="2981160"/>
            <a:ext cx="790920" cy="304560"/>
          </a:xfrm>
          <a:prstGeom prst="rect">
            <a:avLst/>
          </a:prstGeom>
          <a:gradFill rotWithShape="0">
            <a:gsLst>
              <a:gs pos="0">
                <a:srgbClr val="F08C56"/>
              </a:gs>
              <a:gs pos="50000">
                <a:srgbClr val="F57A27"/>
              </a:gs>
              <a:gs pos="100000">
                <a:srgbClr val="E46B19"/>
              </a:gs>
            </a:gsLst>
            <a:lin ang="5400000"/>
          </a:gradFill>
          <a:ln w="0">
            <a:noFill/>
          </a:ln>
          <a:effectLst>
            <a:outerShdw blurRad="57240" dist="19080" dir="5400000" algn="ctr" rotWithShape="0">
              <a:srgbClr val="000000">
                <a:alpha val="63000"/>
              </a:srgb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/>
        </p:style>
        <p:txBody>
          <a:bodyPr numCol="1" spcCol="0" anchor="ctr">
            <a:noAutofit/>
          </a:bodyPr>
          <a:lstStyle/>
          <a:p>
            <a:pPr algn="ctr" defTabSz="914400">
              <a:lnSpc>
                <a:spcPct val="100000"/>
              </a:lnSpc>
              <a:tabLst>
                <a:tab pos="0" algn="l"/>
              </a:tabLst>
            </a:pPr>
            <a:r>
              <a:rPr lang="fr-FR" sz="1100" b="0" u="none" strike="noStrike">
                <a:solidFill>
                  <a:schemeClr val="dk1"/>
                </a:solidFill>
                <a:effectLst/>
                <a:uFillTx/>
                <a:latin typeface="Calibri"/>
                <a:ea typeface="Calibri"/>
              </a:rPr>
              <a:t>MYRRHA</a:t>
            </a:r>
            <a:endParaRPr lang="fr-FR" sz="11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251" name="Rectangle 28"/>
          <p:cNvSpPr/>
          <p:nvPr/>
        </p:nvSpPr>
        <p:spPr>
          <a:xfrm>
            <a:off x="6431760" y="3805200"/>
            <a:ext cx="495000" cy="304560"/>
          </a:xfrm>
          <a:prstGeom prst="rect">
            <a:avLst/>
          </a:prstGeom>
          <a:gradFill rotWithShape="0">
            <a:gsLst>
              <a:gs pos="0">
                <a:srgbClr val="F08C56"/>
              </a:gs>
              <a:gs pos="50000">
                <a:srgbClr val="F57A27"/>
              </a:gs>
              <a:gs pos="100000">
                <a:srgbClr val="E46B19"/>
              </a:gs>
            </a:gsLst>
            <a:lin ang="5400000"/>
          </a:gradFill>
          <a:ln w="0">
            <a:noFill/>
          </a:ln>
          <a:effectLst>
            <a:outerShdw blurRad="57240" dist="19080" dir="5400000" algn="ctr" rotWithShape="0">
              <a:srgbClr val="000000">
                <a:alpha val="63000"/>
              </a:srgb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/>
        </p:style>
        <p:txBody>
          <a:bodyPr numCol="1" spcCol="0" anchor="ctr">
            <a:noAutofit/>
          </a:bodyPr>
          <a:lstStyle/>
          <a:p>
            <a:pPr algn="ctr" defTabSz="914400">
              <a:lnSpc>
                <a:spcPct val="100000"/>
              </a:lnSpc>
              <a:tabLst>
                <a:tab pos="0" algn="l"/>
              </a:tabLst>
            </a:pPr>
            <a:r>
              <a:rPr lang="fr-FR" sz="1100" b="0" u="none" strike="noStrike">
                <a:solidFill>
                  <a:schemeClr val="dk1"/>
                </a:solidFill>
                <a:effectLst/>
                <a:uFillTx/>
                <a:latin typeface="Calibri"/>
                <a:ea typeface="Calibri"/>
              </a:rPr>
              <a:t>PIP2</a:t>
            </a:r>
            <a:endParaRPr lang="fr-FR" sz="11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252" name="Rectangle 29"/>
          <p:cNvSpPr/>
          <p:nvPr/>
        </p:nvSpPr>
        <p:spPr>
          <a:xfrm>
            <a:off x="7053480" y="3804480"/>
            <a:ext cx="523440" cy="304560"/>
          </a:xfrm>
          <a:prstGeom prst="rect">
            <a:avLst/>
          </a:prstGeom>
          <a:gradFill rotWithShape="0">
            <a:gsLst>
              <a:gs pos="0">
                <a:srgbClr val="80B761"/>
              </a:gs>
              <a:gs pos="50000">
                <a:srgbClr val="6FB142"/>
              </a:gs>
              <a:gs pos="100000">
                <a:srgbClr val="61A235"/>
              </a:gs>
            </a:gsLst>
            <a:lin ang="5400000"/>
          </a:gradFill>
          <a:ln w="0">
            <a:noFill/>
          </a:ln>
          <a:effectLst>
            <a:outerShdw blurRad="57240" dist="19080" dir="5400000" algn="ctr" rotWithShape="0">
              <a:srgbClr val="000000">
                <a:alpha val="63000"/>
              </a:srgb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/>
        </p:style>
        <p:txBody>
          <a:bodyPr numCol="1" spcCol="0" anchor="ctr">
            <a:noAutofit/>
          </a:bodyPr>
          <a:lstStyle/>
          <a:p>
            <a:pPr algn="ctr" defTabSz="914400">
              <a:lnSpc>
                <a:spcPct val="100000"/>
              </a:lnSpc>
              <a:tabLst>
                <a:tab pos="0" algn="l"/>
              </a:tabLst>
            </a:pPr>
            <a:r>
              <a:rPr lang="fr-FR" sz="1100" b="0" u="none" strike="noStrike">
                <a:solidFill>
                  <a:schemeClr val="dk1"/>
                </a:solidFill>
                <a:effectLst/>
                <a:uFillTx/>
                <a:latin typeface="Calibri"/>
                <a:ea typeface="Calibri"/>
              </a:rPr>
              <a:t>PIP2</a:t>
            </a:r>
            <a:endParaRPr lang="fr-FR" sz="11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253" name="Rectangle 30"/>
          <p:cNvSpPr/>
          <p:nvPr/>
        </p:nvSpPr>
        <p:spPr>
          <a:xfrm>
            <a:off x="2962440" y="2985480"/>
            <a:ext cx="1347480" cy="304560"/>
          </a:xfrm>
          <a:prstGeom prst="rect">
            <a:avLst/>
          </a:prstGeom>
          <a:gradFill rotWithShape="0">
            <a:gsLst>
              <a:gs pos="0">
                <a:srgbClr val="FFC54B"/>
              </a:gs>
              <a:gs pos="50000">
                <a:srgbClr val="FFBF00"/>
              </a:gs>
              <a:gs pos="100000">
                <a:srgbClr val="E2AA00"/>
              </a:gs>
            </a:gsLst>
            <a:lin ang="5400000"/>
          </a:gradFill>
          <a:ln w="0">
            <a:noFill/>
          </a:ln>
          <a:effectLst>
            <a:outerShdw blurRad="57240" dist="19080" dir="5400000" algn="ctr" rotWithShape="0">
              <a:srgbClr val="000000">
                <a:alpha val="63000"/>
              </a:srgbClr>
            </a:out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/>
        </p:style>
        <p:txBody>
          <a:bodyPr numCol="1" spcCol="0" anchor="ctr">
            <a:noAutofit/>
          </a:bodyPr>
          <a:lstStyle/>
          <a:p>
            <a:pPr algn="ctr" defTabSz="914400">
              <a:lnSpc>
                <a:spcPct val="100000"/>
              </a:lnSpc>
              <a:tabLst>
                <a:tab pos="0" algn="l"/>
              </a:tabLst>
            </a:pPr>
            <a:r>
              <a:rPr lang="fr-FR" sz="1100" b="0" u="none" strike="noStrike">
                <a:solidFill>
                  <a:schemeClr val="dk1"/>
                </a:solidFill>
                <a:effectLst/>
                <a:uFillTx/>
                <a:latin typeface="Calibri"/>
                <a:ea typeface="Calibri"/>
              </a:rPr>
              <a:t>EURISOL</a:t>
            </a:r>
            <a:endParaRPr lang="fr-FR" sz="11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254" name="Zone de texte 38"/>
          <p:cNvSpPr/>
          <p:nvPr/>
        </p:nvSpPr>
        <p:spPr>
          <a:xfrm rot="20037000">
            <a:off x="4129560" y="1601280"/>
            <a:ext cx="1407600" cy="25668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numCol="1" spcCol="0" anchor="t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fr-FR" sz="1000" b="0" u="none" strike="noStrike">
                <a:solidFill>
                  <a:schemeClr val="dk1"/>
                </a:solidFill>
                <a:effectLst/>
                <a:uFillTx/>
                <a:latin typeface="Calibri"/>
                <a:ea typeface="Calibri"/>
              </a:rPr>
              <a:t>He Liquefier (2008)</a:t>
            </a:r>
            <a:endParaRPr lang="fr-FR" sz="10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255" name="Rectangle 4"/>
          <p:cNvSpPr/>
          <p:nvPr/>
        </p:nvSpPr>
        <p:spPr>
          <a:xfrm>
            <a:off x="4554720" y="2609280"/>
            <a:ext cx="655200" cy="304560"/>
          </a:xfrm>
          <a:prstGeom prst="rect">
            <a:avLst/>
          </a:prstGeom>
          <a:gradFill rotWithShape="0">
            <a:gsLst>
              <a:gs pos="0">
                <a:srgbClr val="80B761"/>
              </a:gs>
              <a:gs pos="50000">
                <a:srgbClr val="6FB142"/>
              </a:gs>
              <a:gs pos="100000">
                <a:srgbClr val="61A235"/>
              </a:gs>
            </a:gsLst>
            <a:lin ang="5400000"/>
          </a:gradFill>
          <a:ln w="0">
            <a:noFill/>
          </a:ln>
          <a:effectLst>
            <a:outerShdw blurRad="57240" dist="19080" dir="5400000" algn="ctr" rotWithShape="0">
              <a:srgbClr val="000000">
                <a:alpha val="63000"/>
              </a:srgb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/>
        </p:style>
        <p:txBody>
          <a:bodyPr numCol="1" spcCol="0" anchor="ctr">
            <a:noAutofit/>
          </a:bodyPr>
          <a:lstStyle/>
          <a:p>
            <a:pPr algn="ctr" defTabSz="914400">
              <a:lnSpc>
                <a:spcPct val="100000"/>
              </a:lnSpc>
              <a:tabLst>
                <a:tab pos="0" algn="l"/>
              </a:tabLst>
            </a:pPr>
            <a:r>
              <a:rPr lang="fr-FR" sz="1100" b="0" u="none" strike="noStrike">
                <a:solidFill>
                  <a:schemeClr val="dk1"/>
                </a:solidFill>
                <a:effectLst/>
                <a:uFillTx/>
                <a:latin typeface="Calibri"/>
                <a:ea typeface="Calibri"/>
              </a:rPr>
              <a:t>SPIRAL2</a:t>
            </a:r>
            <a:endParaRPr lang="fr-FR" sz="11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256" name="Rectangle 52"/>
          <p:cNvSpPr/>
          <p:nvPr/>
        </p:nvSpPr>
        <p:spPr>
          <a:xfrm>
            <a:off x="7116840" y="2981880"/>
            <a:ext cx="599760" cy="304560"/>
          </a:xfrm>
          <a:prstGeom prst="rect">
            <a:avLst/>
          </a:prstGeom>
          <a:gradFill rotWithShape="0">
            <a:gsLst>
              <a:gs pos="0">
                <a:srgbClr val="80B761"/>
              </a:gs>
              <a:gs pos="50000">
                <a:srgbClr val="6FB142"/>
              </a:gs>
              <a:gs pos="100000">
                <a:srgbClr val="61A235"/>
              </a:gs>
            </a:gsLst>
            <a:lin ang="5400000"/>
          </a:gradFill>
          <a:ln w="0">
            <a:noFill/>
          </a:ln>
          <a:effectLst>
            <a:outerShdw blurRad="57240" dist="19080" dir="5400000" algn="ctr" rotWithShape="0">
              <a:srgbClr val="000000">
                <a:alpha val="63000"/>
              </a:srgb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/>
        </p:style>
        <p:txBody>
          <a:bodyPr numCol="1" spcCol="0" anchor="ctr">
            <a:noAutofit/>
          </a:bodyPr>
          <a:lstStyle/>
          <a:p>
            <a:pPr algn="ctr" defTabSz="914400">
              <a:lnSpc>
                <a:spcPct val="100000"/>
              </a:lnSpc>
              <a:tabLst>
                <a:tab pos="0" algn="l"/>
              </a:tabLst>
            </a:pPr>
            <a:r>
              <a:rPr lang="fr-FR" sz="900" b="0" u="none" strike="noStrike">
                <a:solidFill>
                  <a:schemeClr val="dk1"/>
                </a:solidFill>
                <a:effectLst/>
                <a:uFillTx/>
                <a:latin typeface="Calibri"/>
                <a:ea typeface="Calibri"/>
              </a:rPr>
              <a:t>MYRRHA</a:t>
            </a:r>
            <a:endParaRPr lang="fr-FR" sz="9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cxnSp>
        <p:nvCxnSpPr>
          <p:cNvPr id="257" name="Connecteur droit avec flèche 53"/>
          <p:cNvCxnSpPr/>
          <p:nvPr/>
        </p:nvCxnSpPr>
        <p:spPr>
          <a:xfrm>
            <a:off x="3988080" y="1783800"/>
            <a:ext cx="360" cy="814680"/>
          </a:xfrm>
          <a:prstGeom prst="straightConnector1">
            <a:avLst/>
          </a:prstGeom>
          <a:ln>
            <a:solidFill>
              <a:srgbClr val="000000"/>
            </a:solidFill>
            <a:tailEnd type="triangle" w="med" len="med"/>
          </a:ln>
        </p:spPr>
      </p:cxnSp>
      <p:cxnSp>
        <p:nvCxnSpPr>
          <p:cNvPr id="258" name="Connecteur droit avec flèche 54"/>
          <p:cNvCxnSpPr/>
          <p:nvPr/>
        </p:nvCxnSpPr>
        <p:spPr>
          <a:xfrm>
            <a:off x="4274280" y="2062080"/>
            <a:ext cx="360" cy="536400"/>
          </a:xfrm>
          <a:prstGeom prst="straightConnector1">
            <a:avLst/>
          </a:prstGeom>
          <a:ln>
            <a:solidFill>
              <a:srgbClr val="000000"/>
            </a:solidFill>
            <a:tailEnd type="triangle" w="med" len="med"/>
          </a:ln>
        </p:spPr>
      </p:cxnSp>
      <p:cxnSp>
        <p:nvCxnSpPr>
          <p:cNvPr id="259" name="Connecteur droit avec flèche 55"/>
          <p:cNvCxnSpPr/>
          <p:nvPr/>
        </p:nvCxnSpPr>
        <p:spPr>
          <a:xfrm>
            <a:off x="2910240" y="1938600"/>
            <a:ext cx="360" cy="496080"/>
          </a:xfrm>
          <a:prstGeom prst="straightConnector1">
            <a:avLst/>
          </a:prstGeom>
          <a:ln>
            <a:solidFill>
              <a:srgbClr val="000000"/>
            </a:solidFill>
            <a:tailEnd type="triangle" w="med" len="med"/>
          </a:ln>
        </p:spPr>
      </p:cxnSp>
      <p:sp>
        <p:nvSpPr>
          <p:cNvPr id="260" name="Zone de texte 32"/>
          <p:cNvSpPr/>
          <p:nvPr/>
        </p:nvSpPr>
        <p:spPr>
          <a:xfrm rot="20037000">
            <a:off x="3768120" y="1159560"/>
            <a:ext cx="2171520" cy="25668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numCol="1" spcCol="0" anchor="t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fr-FR" sz="1000" b="0" u="none" strike="noStrike">
                <a:solidFill>
                  <a:schemeClr val="dk1"/>
                </a:solidFill>
                <a:effectLst/>
                <a:uFillTx/>
                <a:latin typeface="Calibri"/>
                <a:ea typeface="Calibri"/>
              </a:rPr>
              <a:t>Clean-room for cryomodule (2007)</a:t>
            </a:r>
            <a:endParaRPr lang="fr-FR" sz="10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cxnSp>
        <p:nvCxnSpPr>
          <p:cNvPr id="261" name="Connecteur droit avec flèche 57"/>
          <p:cNvCxnSpPr/>
          <p:nvPr/>
        </p:nvCxnSpPr>
        <p:spPr>
          <a:xfrm>
            <a:off x="4190400" y="1924560"/>
            <a:ext cx="360" cy="673920"/>
          </a:xfrm>
          <a:prstGeom prst="straightConnector1">
            <a:avLst/>
          </a:prstGeom>
          <a:ln>
            <a:solidFill>
              <a:srgbClr val="000000"/>
            </a:solidFill>
            <a:tailEnd type="triangle" w="med" len="med"/>
          </a:ln>
        </p:spPr>
      </p:cxnSp>
      <p:sp>
        <p:nvSpPr>
          <p:cNvPr id="262" name="Zone de texte 34"/>
          <p:cNvSpPr/>
          <p:nvPr/>
        </p:nvSpPr>
        <p:spPr>
          <a:xfrm rot="20037000">
            <a:off x="3996360" y="1404000"/>
            <a:ext cx="1599840" cy="25668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numCol="1" spcCol="0" anchor="t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fr-FR" sz="1000" b="0" u="none" strike="noStrike">
                <a:solidFill>
                  <a:schemeClr val="dk1"/>
                </a:solidFill>
                <a:effectLst/>
                <a:uFillTx/>
                <a:latin typeface="Calibri"/>
                <a:ea typeface="Calibri"/>
              </a:rPr>
              <a:t>Chemical facility (2008)</a:t>
            </a:r>
            <a:endParaRPr lang="fr-FR" sz="10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263" name="Rectangle 58"/>
          <p:cNvSpPr/>
          <p:nvPr/>
        </p:nvSpPr>
        <p:spPr>
          <a:xfrm>
            <a:off x="3602160" y="2607840"/>
            <a:ext cx="861480" cy="304560"/>
          </a:xfrm>
          <a:prstGeom prst="rect">
            <a:avLst/>
          </a:prstGeom>
          <a:gradFill rotWithShape="0">
            <a:gsLst>
              <a:gs pos="0">
                <a:srgbClr val="F08C56"/>
              </a:gs>
              <a:gs pos="50000">
                <a:srgbClr val="F57A27"/>
              </a:gs>
              <a:gs pos="100000">
                <a:srgbClr val="E46B19"/>
              </a:gs>
            </a:gsLst>
            <a:lin ang="5400000"/>
          </a:gradFill>
          <a:ln w="0">
            <a:noFill/>
          </a:ln>
          <a:effectLst>
            <a:outerShdw blurRad="57240" dist="19080" dir="5400000" algn="ctr" rotWithShape="0">
              <a:srgbClr val="000000">
                <a:alpha val="63000"/>
              </a:srgb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/>
        </p:style>
        <p:txBody>
          <a:bodyPr numCol="1" spcCol="0" anchor="ctr">
            <a:noAutofit/>
          </a:bodyPr>
          <a:lstStyle/>
          <a:p>
            <a:pPr algn="ctr" defTabSz="914400">
              <a:lnSpc>
                <a:spcPct val="100000"/>
              </a:lnSpc>
              <a:tabLst>
                <a:tab pos="0" algn="l"/>
              </a:tabLst>
            </a:pPr>
            <a:r>
              <a:rPr lang="fr-FR" sz="1100" b="0" u="none" strike="noStrike">
                <a:solidFill>
                  <a:schemeClr val="dk1"/>
                </a:solidFill>
                <a:effectLst/>
                <a:uFillTx/>
                <a:latin typeface="Calibri"/>
                <a:ea typeface="Calibri"/>
              </a:rPr>
              <a:t>SPIRAL2</a:t>
            </a:r>
            <a:endParaRPr lang="fr-FR" sz="11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264" name="Rectangle 61"/>
          <p:cNvSpPr/>
          <p:nvPr/>
        </p:nvSpPr>
        <p:spPr>
          <a:xfrm>
            <a:off x="5302440" y="2609280"/>
            <a:ext cx="596520" cy="304560"/>
          </a:xfrm>
          <a:prstGeom prst="rect">
            <a:avLst/>
          </a:prstGeom>
          <a:gradFill rotWithShape="0">
            <a:gsLst>
              <a:gs pos="0">
                <a:srgbClr val="F08C56"/>
              </a:gs>
              <a:gs pos="50000">
                <a:srgbClr val="F57A27"/>
              </a:gs>
              <a:gs pos="100000">
                <a:srgbClr val="E46B19"/>
              </a:gs>
            </a:gsLst>
            <a:lin ang="5400000"/>
          </a:gradFill>
          <a:ln w="0">
            <a:noFill/>
          </a:ln>
          <a:effectLst>
            <a:outerShdw blurRad="57240" dist="19080" dir="5400000" algn="ctr" rotWithShape="0">
              <a:srgbClr val="000000">
                <a:alpha val="63000"/>
              </a:srgb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/>
        </p:style>
        <p:txBody>
          <a:bodyPr numCol="1" spcCol="0" anchor="ctr">
            <a:noAutofit/>
          </a:bodyPr>
          <a:lstStyle/>
          <a:p>
            <a:pPr algn="ctr" defTabSz="914400">
              <a:lnSpc>
                <a:spcPct val="100000"/>
              </a:lnSpc>
              <a:tabLst>
                <a:tab pos="0" algn="l"/>
              </a:tabLst>
            </a:pPr>
            <a:r>
              <a:rPr lang="fr-FR" sz="1100" b="0" u="none" strike="noStrike">
                <a:solidFill>
                  <a:schemeClr val="dk1"/>
                </a:solidFill>
                <a:effectLst/>
                <a:uFillTx/>
                <a:latin typeface="Calibri"/>
                <a:ea typeface="Calibri"/>
              </a:rPr>
              <a:t>ESS</a:t>
            </a:r>
            <a:endParaRPr lang="fr-FR" sz="11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grpSp>
        <p:nvGrpSpPr>
          <p:cNvPr id="265" name="Groupe 146"/>
          <p:cNvGrpSpPr/>
          <p:nvPr/>
        </p:nvGrpSpPr>
        <p:grpSpPr>
          <a:xfrm>
            <a:off x="5357160" y="1161000"/>
            <a:ext cx="2269800" cy="1437120"/>
            <a:chOff x="5357160" y="1161000"/>
            <a:chExt cx="2269800" cy="1437120"/>
          </a:xfrm>
        </p:grpSpPr>
        <p:cxnSp>
          <p:nvCxnSpPr>
            <p:cNvPr id="266" name="Connecteur droit avec flèche 45"/>
            <p:cNvCxnSpPr/>
            <p:nvPr/>
          </p:nvCxnSpPr>
          <p:spPr>
            <a:xfrm>
              <a:off x="5535360" y="1775880"/>
              <a:ext cx="360" cy="822600"/>
            </a:xfrm>
            <a:prstGeom prst="straightConnector1">
              <a:avLst/>
            </a:prstGeom>
            <a:ln>
              <a:solidFill>
                <a:srgbClr val="000000"/>
              </a:solidFill>
              <a:tailEnd type="triangle" w="med" len="med"/>
            </a:ln>
          </p:spPr>
        </p:cxnSp>
        <p:sp>
          <p:nvSpPr>
            <p:cNvPr id="267" name="Zone de texte 36"/>
            <p:cNvSpPr/>
            <p:nvPr/>
          </p:nvSpPr>
          <p:spPr>
            <a:xfrm rot="20037000">
              <a:off x="5357160" y="1391040"/>
              <a:ext cx="1107720" cy="25668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numCol="1" spcCol="0" anchor="t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r>
                <a:rPr lang="fr-FR" sz="1000" b="0" u="none" strike="noStrike">
                  <a:solidFill>
                    <a:schemeClr val="dk1"/>
                  </a:solidFill>
                  <a:effectLst/>
                  <a:uFillTx/>
                  <a:latin typeface="Calibri"/>
                  <a:ea typeface="Calibri"/>
                </a:rPr>
                <a:t>Furnace (2016)</a:t>
              </a:r>
              <a:endParaRPr lang="fr-FR" sz="10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cxnSp>
          <p:nvCxnSpPr>
            <p:cNvPr id="268" name="Connecteur droit avec flèche 48"/>
            <p:cNvCxnSpPr/>
            <p:nvPr/>
          </p:nvCxnSpPr>
          <p:spPr>
            <a:xfrm>
              <a:off x="6166080" y="1587960"/>
              <a:ext cx="360" cy="1010520"/>
            </a:xfrm>
            <a:prstGeom prst="straightConnector1">
              <a:avLst/>
            </a:prstGeom>
            <a:ln>
              <a:solidFill>
                <a:srgbClr val="000000"/>
              </a:solidFill>
              <a:tailEnd type="triangle" w="med" len="med"/>
            </a:ln>
          </p:spPr>
        </p:cxnSp>
        <p:sp>
          <p:nvSpPr>
            <p:cNvPr id="269" name="Zone de texte 40"/>
            <p:cNvSpPr/>
            <p:nvPr/>
          </p:nvSpPr>
          <p:spPr>
            <a:xfrm rot="20037000">
              <a:off x="5981040" y="1625760"/>
              <a:ext cx="1674360" cy="25668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numCol="1" spcCol="0" anchor="t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r>
                <a:rPr lang="fr-FR" sz="1000" b="0" u="none" strike="noStrike">
                  <a:solidFill>
                    <a:schemeClr val="dk1"/>
                  </a:solidFill>
                  <a:effectLst/>
                  <a:uFillTx/>
                  <a:latin typeface="Calibri"/>
                  <a:ea typeface="Calibri"/>
                </a:rPr>
                <a:t>New Assembly Hall (2020)</a:t>
              </a:r>
              <a:endParaRPr lang="fr-FR" sz="10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270" name="Zone de texte 42"/>
            <p:cNvSpPr/>
            <p:nvPr/>
          </p:nvSpPr>
          <p:spPr>
            <a:xfrm rot="20037000">
              <a:off x="5535000" y="1519200"/>
              <a:ext cx="1221840" cy="25668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numCol="1" spcCol="0" anchor="t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r>
                <a:rPr lang="fr-FR" sz="1000" b="0" u="none" strike="noStrike">
                  <a:solidFill>
                    <a:schemeClr val="dk1"/>
                  </a:solidFill>
                  <a:effectLst/>
                  <a:uFillTx/>
                  <a:latin typeface="Calibri"/>
                  <a:ea typeface="Calibri"/>
                </a:rPr>
                <a:t>Klystron (2017)</a:t>
              </a:r>
              <a:endParaRPr lang="fr-FR" sz="10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cxnSp>
          <p:nvCxnSpPr>
            <p:cNvPr id="271" name="Connecteur droit avec flèche 61"/>
            <p:cNvCxnSpPr/>
            <p:nvPr/>
          </p:nvCxnSpPr>
          <p:spPr>
            <a:xfrm>
              <a:off x="5903280" y="2043360"/>
              <a:ext cx="360" cy="555120"/>
            </a:xfrm>
            <a:prstGeom prst="straightConnector1">
              <a:avLst/>
            </a:prstGeom>
            <a:ln>
              <a:solidFill>
                <a:srgbClr val="000000"/>
              </a:solidFill>
              <a:tailEnd type="triangle" w="med" len="med"/>
            </a:ln>
          </p:spPr>
        </p:cxnSp>
        <p:sp>
          <p:nvSpPr>
            <p:cNvPr id="272" name="Zone de texte 44"/>
            <p:cNvSpPr/>
            <p:nvPr/>
          </p:nvSpPr>
          <p:spPr>
            <a:xfrm rot="20037000">
              <a:off x="5712480" y="1587600"/>
              <a:ext cx="1528560" cy="25668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numCol="1" spcCol="0" anchor="t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r>
                <a:rPr lang="fr-FR" sz="1000" b="0" u="none" strike="noStrike">
                  <a:solidFill>
                    <a:schemeClr val="dk1"/>
                  </a:solidFill>
                  <a:effectLst/>
                  <a:uFillTx/>
                  <a:latin typeface="Calibri"/>
                  <a:ea typeface="Calibri"/>
                </a:rPr>
                <a:t>Upgrade CV800 (2018)</a:t>
              </a:r>
              <a:endParaRPr lang="fr-FR" sz="10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cxnSp>
          <p:nvCxnSpPr>
            <p:cNvPr id="273" name="Connecteur droit avec flèche 63"/>
            <p:cNvCxnSpPr/>
            <p:nvPr/>
          </p:nvCxnSpPr>
          <p:spPr>
            <a:xfrm>
              <a:off x="5716080" y="1960920"/>
              <a:ext cx="360" cy="637560"/>
            </a:xfrm>
            <a:prstGeom prst="straightConnector1">
              <a:avLst/>
            </a:prstGeom>
            <a:ln>
              <a:solidFill>
                <a:srgbClr val="000000"/>
              </a:solidFill>
              <a:tailEnd type="triangle" w="med" len="med"/>
            </a:ln>
          </p:spPr>
        </p:cxnSp>
      </p:grpSp>
      <p:grpSp>
        <p:nvGrpSpPr>
          <p:cNvPr id="274" name="Groupe 145"/>
          <p:cNvGrpSpPr/>
          <p:nvPr/>
        </p:nvGrpSpPr>
        <p:grpSpPr>
          <a:xfrm>
            <a:off x="3642840" y="2877120"/>
            <a:ext cx="1305720" cy="2786040"/>
            <a:chOff x="3642840" y="2877120"/>
            <a:chExt cx="1305720" cy="2786040"/>
          </a:xfrm>
        </p:grpSpPr>
        <p:sp>
          <p:nvSpPr>
            <p:cNvPr id="275" name="Étoile à 5 branches 64"/>
            <p:cNvSpPr/>
            <p:nvPr/>
          </p:nvSpPr>
          <p:spPr>
            <a:xfrm>
              <a:off x="4001760" y="2877120"/>
              <a:ext cx="131760" cy="12348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gradFill rotWithShape="0">
              <a:gsLst>
                <a:gs pos="0">
                  <a:srgbClr val="6082CA"/>
                </a:gs>
                <a:gs pos="50000">
                  <a:srgbClr val="3D6FC9"/>
                </a:gs>
                <a:gs pos="100000">
                  <a:srgbClr val="2F61BA"/>
                </a:gs>
              </a:gsLst>
              <a:lin ang="5400000"/>
            </a:gradFill>
            <a:ln>
              <a:solidFill>
                <a:srgbClr val="4472C4"/>
              </a:solidFill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/>
          </p:style>
          <p:txBody>
            <a:bodyPr tIns="23400" bIns="23400" numCol="1" spcCol="0" anchor="ctr">
              <a:noAutofit/>
            </a:bodyPr>
            <a:lstStyle/>
            <a:p>
              <a:pPr defTabSz="1004760">
                <a:lnSpc>
                  <a:spcPct val="100000"/>
                </a:lnSpc>
              </a:pPr>
              <a:endParaRPr lang="fr-FR" sz="2000" b="0" u="none" strike="noStrike">
                <a:solidFill>
                  <a:schemeClr val="lt1"/>
                </a:solidFill>
                <a:effectLst/>
                <a:uFillTx/>
                <a:latin typeface="Calibri"/>
              </a:endParaRPr>
            </a:p>
          </p:txBody>
        </p:sp>
        <p:cxnSp>
          <p:nvCxnSpPr>
            <p:cNvPr id="276" name="Connecteur droit avec flèche 65"/>
            <p:cNvCxnSpPr/>
            <p:nvPr/>
          </p:nvCxnSpPr>
          <p:spPr>
            <a:xfrm flipV="1">
              <a:off x="4058640" y="2985480"/>
              <a:ext cx="10080" cy="2105280"/>
            </a:xfrm>
            <a:prstGeom prst="straightConnector1">
              <a:avLst/>
            </a:prstGeom>
            <a:ln>
              <a:solidFill>
                <a:srgbClr val="000000"/>
              </a:solidFill>
              <a:tailEnd type="triangle" w="med" len="med"/>
            </a:ln>
          </p:spPr>
        </p:cxnSp>
        <p:sp>
          <p:nvSpPr>
            <p:cNvPr id="277" name="Zone de texte 67"/>
            <p:cNvSpPr/>
            <p:nvPr/>
          </p:nvSpPr>
          <p:spPr>
            <a:xfrm rot="20037000">
              <a:off x="3698640" y="4897080"/>
              <a:ext cx="1194120" cy="53064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numCol="1" spcCol="0" anchor="t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r>
                <a:rPr lang="en-US" sz="1000" b="0" u="none" strike="noStrike">
                  <a:solidFill>
                    <a:schemeClr val="dk1"/>
                  </a:solidFill>
                  <a:effectLst/>
                  <a:uFillTx/>
                  <a:latin typeface="Calibri"/>
                  <a:ea typeface="Calibri"/>
                </a:rPr>
                <a:t>First cryogenic test of a cryomodule at Supratech (2007)</a:t>
              </a:r>
              <a:endParaRPr lang="fr-FR" sz="10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</p:grpSp>
      <p:grpSp>
        <p:nvGrpSpPr>
          <p:cNvPr id="278" name="Groupe 147"/>
          <p:cNvGrpSpPr/>
          <p:nvPr/>
        </p:nvGrpSpPr>
        <p:grpSpPr>
          <a:xfrm>
            <a:off x="4817160" y="3317760"/>
            <a:ext cx="1330200" cy="2219040"/>
            <a:chOff x="4817160" y="3317760"/>
            <a:chExt cx="1330200" cy="2219040"/>
          </a:xfrm>
        </p:grpSpPr>
        <p:sp>
          <p:nvSpPr>
            <p:cNvPr id="279" name="Étoile à 5 branches 67"/>
            <p:cNvSpPr/>
            <p:nvPr/>
          </p:nvSpPr>
          <p:spPr>
            <a:xfrm>
              <a:off x="5641200" y="3317760"/>
              <a:ext cx="131760" cy="12348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FF0000"/>
            </a:solidFill>
            <a:ln>
              <a:solidFill>
                <a:srgbClr val="ED7D31">
                  <a:lumMod val="75000"/>
                </a:srgbClr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/>
          </p:style>
          <p:txBody>
            <a:bodyPr tIns="23400" bIns="23400" numCol="1" spcCol="0" anchor="ctr">
              <a:noAutofit/>
            </a:bodyPr>
            <a:lstStyle/>
            <a:p>
              <a:pPr defTabSz="1004760">
                <a:lnSpc>
                  <a:spcPct val="100000"/>
                </a:lnSpc>
              </a:pPr>
              <a:endParaRPr lang="fr-FR" sz="2000" b="0" u="none" strike="noStrike">
                <a:solidFill>
                  <a:schemeClr val="lt1"/>
                </a:solidFill>
                <a:effectLst/>
                <a:uFillTx/>
                <a:latin typeface="Calibri"/>
              </a:endParaRPr>
            </a:p>
          </p:txBody>
        </p:sp>
        <p:cxnSp>
          <p:nvCxnSpPr>
            <p:cNvPr id="280" name="Connecteur droit avec flèche 68"/>
            <p:cNvCxnSpPr/>
            <p:nvPr/>
          </p:nvCxnSpPr>
          <p:spPr>
            <a:xfrm flipV="1">
              <a:off x="5701680" y="3417840"/>
              <a:ext cx="6480" cy="1341000"/>
            </a:xfrm>
            <a:prstGeom prst="straightConnector1">
              <a:avLst/>
            </a:prstGeom>
            <a:ln>
              <a:solidFill>
                <a:srgbClr val="000000"/>
              </a:solidFill>
              <a:tailEnd type="triangle" w="med" len="med"/>
            </a:ln>
          </p:spPr>
        </p:cxnSp>
        <p:sp>
          <p:nvSpPr>
            <p:cNvPr id="281" name="Zone de texte 70"/>
            <p:cNvSpPr/>
            <p:nvPr/>
          </p:nvSpPr>
          <p:spPr>
            <a:xfrm rot="20037000">
              <a:off x="4847400" y="4847760"/>
              <a:ext cx="1269360" cy="43200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numCol="1" spcCol="0" anchor="t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r>
                <a:rPr lang="en-US" sz="1000" b="0" u="none" strike="noStrike">
                  <a:solidFill>
                    <a:schemeClr val="dk1"/>
                  </a:solidFill>
                  <a:effectLst/>
                  <a:uFillTx/>
                  <a:latin typeface="Calibri"/>
                  <a:ea typeface="Calibri"/>
                </a:rPr>
                <a:t>Supratech Platform is officially recognized by IN2P3 (2017)</a:t>
              </a:r>
              <a:endParaRPr lang="fr-FR" sz="10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</p:grpSp>
      <p:sp>
        <p:nvSpPr>
          <p:cNvPr id="282" name="Rectangle 74"/>
          <p:cNvSpPr/>
          <p:nvPr/>
        </p:nvSpPr>
        <p:spPr>
          <a:xfrm>
            <a:off x="4702320" y="3651480"/>
            <a:ext cx="906120" cy="313920"/>
          </a:xfrm>
          <a:prstGeom prst="rect">
            <a:avLst/>
          </a:prstGeom>
          <a:gradFill rotWithShape="0">
            <a:gsLst>
              <a:gs pos="0">
                <a:srgbClr val="80B761"/>
              </a:gs>
              <a:gs pos="50000">
                <a:srgbClr val="6FB142"/>
              </a:gs>
              <a:gs pos="100000">
                <a:srgbClr val="61A235"/>
              </a:gs>
            </a:gsLst>
            <a:lin ang="5400000"/>
          </a:gradFill>
          <a:ln w="0">
            <a:noFill/>
          </a:ln>
          <a:effectLst>
            <a:outerShdw blurRad="57240" dist="19080" dir="5400000" algn="ctr" rotWithShape="0">
              <a:srgbClr val="000000">
                <a:alpha val="63000"/>
              </a:srgb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/>
        </p:style>
        <p:txBody>
          <a:bodyPr numCol="1" spcCol="0" anchor="ctr">
            <a:noAutofit/>
          </a:bodyPr>
          <a:lstStyle/>
          <a:p>
            <a:pPr algn="ctr" defTabSz="914400">
              <a:lnSpc>
                <a:spcPct val="100000"/>
              </a:lnSpc>
              <a:tabLst>
                <a:tab pos="0" algn="l"/>
              </a:tabLst>
            </a:pPr>
            <a:r>
              <a:rPr lang="fr-FR" sz="1100" b="0" u="none" strike="noStrike">
                <a:solidFill>
                  <a:schemeClr val="dk1"/>
                </a:solidFill>
                <a:effectLst/>
                <a:uFillTx/>
                <a:latin typeface="Calibri"/>
                <a:ea typeface="Calibri"/>
              </a:rPr>
              <a:t>EU-XFEL</a:t>
            </a:r>
            <a:endParaRPr lang="fr-FR" sz="11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283" name="Rectangle 76"/>
          <p:cNvSpPr/>
          <p:nvPr/>
        </p:nvSpPr>
        <p:spPr>
          <a:xfrm>
            <a:off x="4430880" y="2985480"/>
            <a:ext cx="466200" cy="304560"/>
          </a:xfrm>
          <a:prstGeom prst="rect">
            <a:avLst/>
          </a:prstGeom>
          <a:gradFill rotWithShape="0">
            <a:gsLst>
              <a:gs pos="0">
                <a:srgbClr val="FFC54B"/>
              </a:gs>
              <a:gs pos="50000">
                <a:srgbClr val="FFBF00"/>
              </a:gs>
              <a:gs pos="100000">
                <a:srgbClr val="E2AA00"/>
              </a:gs>
            </a:gsLst>
            <a:lin ang="5400000"/>
          </a:gradFill>
          <a:ln w="0">
            <a:noFill/>
          </a:ln>
          <a:effectLst>
            <a:outerShdw blurRad="57240" dist="19080" dir="5400000" algn="ctr" rotWithShape="0">
              <a:srgbClr val="000000">
                <a:alpha val="63000"/>
              </a:srgbClr>
            </a:out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/>
        </p:style>
        <p:txBody>
          <a:bodyPr numCol="1" spcCol="0" anchor="ctr">
            <a:noAutofit/>
          </a:bodyPr>
          <a:lstStyle/>
          <a:p>
            <a:pPr algn="ctr" defTabSz="914400">
              <a:lnSpc>
                <a:spcPct val="100000"/>
              </a:lnSpc>
              <a:tabLst>
                <a:tab pos="0" algn="l"/>
              </a:tabLst>
            </a:pPr>
            <a:r>
              <a:rPr lang="fr-FR" sz="1100" b="0" u="none" strike="noStrike">
                <a:solidFill>
                  <a:schemeClr val="dk1"/>
                </a:solidFill>
                <a:effectLst/>
                <a:uFillTx/>
                <a:latin typeface="Calibri"/>
                <a:ea typeface="Calibri"/>
              </a:rPr>
              <a:t>MAX</a:t>
            </a:r>
            <a:endParaRPr lang="fr-FR" sz="11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grpSp>
        <p:nvGrpSpPr>
          <p:cNvPr id="284" name="Groupe 148"/>
          <p:cNvGrpSpPr/>
          <p:nvPr/>
        </p:nvGrpSpPr>
        <p:grpSpPr>
          <a:xfrm>
            <a:off x="6092640" y="3369240"/>
            <a:ext cx="1734480" cy="2291400"/>
            <a:chOff x="6092640" y="3369240"/>
            <a:chExt cx="1734480" cy="2291400"/>
          </a:xfrm>
        </p:grpSpPr>
        <p:sp>
          <p:nvSpPr>
            <p:cNvPr id="285" name="Étoile à 5 branches 72"/>
            <p:cNvSpPr/>
            <p:nvPr/>
          </p:nvSpPr>
          <p:spPr>
            <a:xfrm>
              <a:off x="6092640" y="3369240"/>
              <a:ext cx="214920" cy="201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FF0000"/>
            </a:solidFill>
            <a:ln>
              <a:solidFill>
                <a:srgbClr val="ED7D31">
                  <a:lumMod val="75000"/>
                </a:srgbClr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/>
          </p:style>
          <p:txBody>
            <a:bodyPr tIns="38520" bIns="38520" numCol="1" spcCol="0" anchor="ctr">
              <a:noAutofit/>
            </a:bodyPr>
            <a:lstStyle/>
            <a:p>
              <a:pPr defTabSz="1004760">
                <a:lnSpc>
                  <a:spcPct val="100000"/>
                </a:lnSpc>
              </a:pPr>
              <a:endParaRPr lang="fr-FR" sz="2000" b="0" u="none" strike="noStrike">
                <a:solidFill>
                  <a:schemeClr val="lt1"/>
                </a:solidFill>
                <a:effectLst/>
                <a:uFillTx/>
                <a:latin typeface="Calibri"/>
              </a:endParaRPr>
            </a:p>
          </p:txBody>
        </p:sp>
        <p:cxnSp>
          <p:nvCxnSpPr>
            <p:cNvPr id="286" name="Connecteur droit avec flèche 73"/>
            <p:cNvCxnSpPr/>
            <p:nvPr/>
          </p:nvCxnSpPr>
          <p:spPr>
            <a:xfrm flipH="1" flipV="1">
              <a:off x="6190920" y="3502080"/>
              <a:ext cx="444960" cy="1518480"/>
            </a:xfrm>
            <a:prstGeom prst="straightConnector1">
              <a:avLst/>
            </a:prstGeom>
            <a:ln>
              <a:solidFill>
                <a:srgbClr val="000000"/>
              </a:solidFill>
              <a:tailEnd type="triangle" w="med" len="med"/>
            </a:ln>
          </p:spPr>
        </p:cxnSp>
        <p:sp>
          <p:nvSpPr>
            <p:cNvPr id="287" name="Zone de texte 80"/>
            <p:cNvSpPr/>
            <p:nvPr/>
          </p:nvSpPr>
          <p:spPr>
            <a:xfrm rot="20037000">
              <a:off x="6423120" y="4826160"/>
              <a:ext cx="1347840" cy="56700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numCol="1" spcCol="0" anchor="t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r>
                <a:rPr lang="en-US" sz="1000" b="0" u="none" strike="noStrike">
                  <a:solidFill>
                    <a:schemeClr val="dk1"/>
                  </a:solidFill>
                  <a:effectLst/>
                  <a:uFillTx/>
                  <a:latin typeface="Calibri"/>
                  <a:ea typeface="Calibri"/>
                </a:rPr>
                <a:t>Creation of IJCLab, merging of equipment from LAL and IPNO in Supratech (2020)</a:t>
              </a:r>
              <a:endParaRPr lang="fr-FR" sz="10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</p:grpSp>
      <p:sp>
        <p:nvSpPr>
          <p:cNvPr id="288" name="Étoile à 5 branches 75"/>
          <p:cNvSpPr/>
          <p:nvPr/>
        </p:nvSpPr>
        <p:spPr>
          <a:xfrm>
            <a:off x="3087360" y="3077640"/>
            <a:ext cx="131760" cy="12348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gradFill rotWithShape="0">
            <a:gsLst>
              <a:gs pos="0">
                <a:srgbClr val="6082CA"/>
              </a:gs>
              <a:gs pos="50000">
                <a:srgbClr val="3D6FC9"/>
              </a:gs>
              <a:gs pos="100000">
                <a:srgbClr val="2F61BA"/>
              </a:gs>
            </a:gsLst>
            <a:lin ang="5400000"/>
          </a:gradFill>
          <a:ln>
            <a:solidFill>
              <a:srgbClr val="4472C4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/>
        </p:style>
        <p:txBody>
          <a:bodyPr tIns="23400" bIns="23400" numCol="1" spcCol="0" anchor="ctr">
            <a:noAutofit/>
          </a:bodyPr>
          <a:lstStyle/>
          <a:p>
            <a:pPr defTabSz="1004760">
              <a:lnSpc>
                <a:spcPct val="100000"/>
              </a:lnSpc>
            </a:pPr>
            <a:endParaRPr lang="fr-FR" sz="2000" b="0" u="none" strike="noStrik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cxnSp>
        <p:nvCxnSpPr>
          <p:cNvPr id="289" name="Connecteur droit avec flèche 76"/>
          <p:cNvCxnSpPr/>
          <p:nvPr/>
        </p:nvCxnSpPr>
        <p:spPr>
          <a:xfrm flipV="1">
            <a:off x="3139560" y="3182400"/>
            <a:ext cx="14760" cy="1762560"/>
          </a:xfrm>
          <a:prstGeom prst="straightConnector1">
            <a:avLst/>
          </a:prstGeom>
          <a:ln>
            <a:solidFill>
              <a:srgbClr val="000000"/>
            </a:solidFill>
            <a:tailEnd type="triangle" w="med" len="med"/>
          </a:ln>
        </p:spPr>
      </p:cxnSp>
      <p:sp>
        <p:nvSpPr>
          <p:cNvPr id="290" name="Rectangle 75"/>
          <p:cNvSpPr/>
          <p:nvPr/>
        </p:nvSpPr>
        <p:spPr>
          <a:xfrm>
            <a:off x="2819520" y="3656160"/>
            <a:ext cx="1848960" cy="304560"/>
          </a:xfrm>
          <a:prstGeom prst="rect">
            <a:avLst/>
          </a:prstGeom>
          <a:gradFill rotWithShape="0">
            <a:gsLst>
              <a:gs pos="0">
                <a:srgbClr val="F08C56"/>
              </a:gs>
              <a:gs pos="50000">
                <a:srgbClr val="F57A27"/>
              </a:gs>
              <a:gs pos="100000">
                <a:srgbClr val="E46B19"/>
              </a:gs>
            </a:gsLst>
            <a:lin ang="5400000"/>
          </a:gradFill>
          <a:ln w="0">
            <a:noFill/>
          </a:ln>
          <a:effectLst>
            <a:outerShdw blurRad="57240" dist="19080" dir="5400000" algn="ctr" rotWithShape="0">
              <a:srgbClr val="000000">
                <a:alpha val="63000"/>
              </a:srgb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/>
        </p:style>
        <p:txBody>
          <a:bodyPr numCol="1" spcCol="0" anchor="ctr">
            <a:noAutofit/>
          </a:bodyPr>
          <a:lstStyle/>
          <a:p>
            <a:pPr algn="ctr" defTabSz="914400">
              <a:lnSpc>
                <a:spcPct val="100000"/>
              </a:lnSpc>
              <a:tabLst>
                <a:tab pos="0" algn="l"/>
              </a:tabLst>
            </a:pPr>
            <a:r>
              <a:rPr lang="fr-FR" sz="1100" b="0" u="none" strike="noStrike">
                <a:solidFill>
                  <a:schemeClr val="dk1"/>
                </a:solidFill>
                <a:effectLst/>
                <a:uFillTx/>
                <a:latin typeface="Calibri"/>
                <a:ea typeface="Calibri"/>
              </a:rPr>
              <a:t>TTF3</a:t>
            </a:r>
            <a:endParaRPr lang="fr-FR" sz="11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291" name="Rectangle 51"/>
          <p:cNvSpPr/>
          <p:nvPr/>
        </p:nvSpPr>
        <p:spPr>
          <a:xfrm>
            <a:off x="2724120" y="2612520"/>
            <a:ext cx="818640" cy="301320"/>
          </a:xfrm>
          <a:prstGeom prst="rect">
            <a:avLst/>
          </a:prstGeom>
          <a:gradFill rotWithShape="0">
            <a:gsLst>
              <a:gs pos="0">
                <a:srgbClr val="80B761"/>
              </a:gs>
              <a:gs pos="50000">
                <a:srgbClr val="6FB142"/>
              </a:gs>
              <a:gs pos="100000">
                <a:srgbClr val="61A235"/>
              </a:gs>
            </a:gsLst>
            <a:lin ang="5400000"/>
          </a:gradFill>
          <a:ln w="0">
            <a:noFill/>
          </a:ln>
          <a:effectLst>
            <a:outerShdw blurRad="57240" dist="19080" dir="5400000" algn="ctr" rotWithShape="0">
              <a:srgbClr val="000000">
                <a:alpha val="63000"/>
              </a:srgb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/>
        </p:style>
        <p:txBody>
          <a:bodyPr numCol="1" spcCol="0" anchor="ctr">
            <a:noAutofit/>
          </a:bodyPr>
          <a:lstStyle/>
          <a:p>
            <a:pPr algn="ctr" defTabSz="914400">
              <a:lnSpc>
                <a:spcPct val="100000"/>
              </a:lnSpc>
              <a:tabLst>
                <a:tab pos="0" algn="l"/>
              </a:tabLst>
            </a:pPr>
            <a:r>
              <a:rPr lang="fr-FR" sz="1100" b="0" u="none" strike="noStrike">
                <a:solidFill>
                  <a:schemeClr val="dk1"/>
                </a:solidFill>
                <a:effectLst/>
                <a:uFillTx/>
                <a:latin typeface="Calibri"/>
                <a:ea typeface="Calibri"/>
              </a:rPr>
              <a:t>LHC</a:t>
            </a:r>
            <a:endParaRPr lang="fr-FR" sz="11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292" name="Zone de texte 64"/>
          <p:cNvSpPr/>
          <p:nvPr/>
        </p:nvSpPr>
        <p:spPr>
          <a:xfrm rot="20037000">
            <a:off x="1667160" y="4931640"/>
            <a:ext cx="1796040" cy="32472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numCol="1" spcCol="0" anchor="t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en-US" sz="1000" b="0" u="none" strike="noStrike">
                <a:solidFill>
                  <a:schemeClr val="dk1"/>
                </a:solidFill>
                <a:effectLst/>
                <a:uFillTx/>
                <a:latin typeface="Calibri"/>
                <a:ea typeface="Calibri"/>
              </a:rPr>
              <a:t>First cryogenic test of a Spoke resonator in Europe (2002)</a:t>
            </a:r>
            <a:endParaRPr lang="fr-FR" sz="10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293" name="Étoile à 5 branches 80"/>
          <p:cNvSpPr/>
          <p:nvPr/>
        </p:nvSpPr>
        <p:spPr>
          <a:xfrm>
            <a:off x="3381480" y="3322440"/>
            <a:ext cx="131760" cy="12348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0000"/>
          </a:solidFill>
          <a:ln>
            <a:solidFill>
              <a:srgbClr val="ED7D31">
                <a:lumMod val="75000"/>
              </a:srgb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/>
        </p:style>
        <p:txBody>
          <a:bodyPr tIns="23400" bIns="23400" numCol="1" spcCol="0" anchor="ctr">
            <a:noAutofit/>
          </a:bodyPr>
          <a:lstStyle/>
          <a:p>
            <a:pPr defTabSz="1004760">
              <a:lnSpc>
                <a:spcPct val="100000"/>
              </a:lnSpc>
            </a:pPr>
            <a:endParaRPr lang="fr-FR" sz="2000" b="0" u="none" strike="noStrik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sp>
        <p:nvSpPr>
          <p:cNvPr id="294" name="Zone de texte 83"/>
          <p:cNvSpPr/>
          <p:nvPr/>
        </p:nvSpPr>
        <p:spPr>
          <a:xfrm rot="20037000">
            <a:off x="2718000" y="4965840"/>
            <a:ext cx="1060200" cy="26460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numCol="1" spcCol="0" anchor="t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en-US" sz="1000" b="0" u="none" strike="noStrike">
                <a:solidFill>
                  <a:schemeClr val="dk1"/>
                </a:solidFill>
                <a:effectLst/>
                <a:uFillTx/>
                <a:latin typeface="Calibri"/>
                <a:ea typeface="Calibri"/>
              </a:rPr>
              <a:t>Supratech Platform is created (2004)</a:t>
            </a:r>
            <a:endParaRPr lang="fr-FR" sz="10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cxnSp>
        <p:nvCxnSpPr>
          <p:cNvPr id="295" name="Connecteur droit avec flèche 82"/>
          <p:cNvCxnSpPr/>
          <p:nvPr/>
        </p:nvCxnSpPr>
        <p:spPr>
          <a:xfrm flipH="1" flipV="1">
            <a:off x="3439440" y="3413880"/>
            <a:ext cx="4320" cy="1721880"/>
          </a:xfrm>
          <a:prstGeom prst="straightConnector1">
            <a:avLst/>
          </a:prstGeom>
          <a:ln>
            <a:solidFill>
              <a:srgbClr val="000000"/>
            </a:solidFill>
            <a:tailEnd type="triangle" w="med" len="med"/>
          </a:ln>
        </p:spPr>
      </p:cxnSp>
      <p:cxnSp>
        <p:nvCxnSpPr>
          <p:cNvPr id="296" name="Connecteur droit avec flèche 83"/>
          <p:cNvCxnSpPr>
            <a:endCxn id="291" idx="1"/>
          </p:cNvCxnSpPr>
          <p:nvPr/>
        </p:nvCxnSpPr>
        <p:spPr>
          <a:xfrm flipH="1">
            <a:off x="2724120" y="1726560"/>
            <a:ext cx="9000" cy="1036800"/>
          </a:xfrm>
          <a:prstGeom prst="straightConnector1">
            <a:avLst/>
          </a:prstGeom>
          <a:ln>
            <a:solidFill>
              <a:srgbClr val="000000"/>
            </a:solidFill>
            <a:tailEnd type="triangle" w="med" len="med"/>
          </a:ln>
        </p:spPr>
      </p:cxnSp>
      <p:sp>
        <p:nvSpPr>
          <p:cNvPr id="297" name="Zone de texte 47"/>
          <p:cNvSpPr/>
          <p:nvPr/>
        </p:nvSpPr>
        <p:spPr>
          <a:xfrm rot="20037000">
            <a:off x="2578680" y="1167480"/>
            <a:ext cx="1699920" cy="25668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numCol="1" spcCol="0" anchor="t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fr-FR" sz="1000" b="0" u="none" strike="noStrike">
                <a:solidFill>
                  <a:schemeClr val="dk1"/>
                </a:solidFill>
                <a:effectLst/>
                <a:uFillTx/>
                <a:latin typeface="Calibri"/>
                <a:ea typeface="Calibri"/>
              </a:rPr>
              <a:t>Calibration Station (2000)</a:t>
            </a:r>
            <a:endParaRPr lang="fr-FR" sz="10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298" name="Zone de texte 49"/>
          <p:cNvSpPr/>
          <p:nvPr/>
        </p:nvSpPr>
        <p:spPr>
          <a:xfrm rot="20037000">
            <a:off x="2759760" y="1383840"/>
            <a:ext cx="1601280" cy="25668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numCol="1" spcCol="0" anchor="t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fr-FR" sz="1000" b="0" u="none" strike="noStrike">
                <a:solidFill>
                  <a:schemeClr val="dk1"/>
                </a:solidFill>
                <a:effectLst/>
                <a:uFillTx/>
                <a:latin typeface="Calibri"/>
                <a:ea typeface="Calibri"/>
              </a:rPr>
              <a:t>Vertical cryostat (CV800)</a:t>
            </a:r>
            <a:endParaRPr lang="fr-FR" sz="10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299" name="Rectangle 89"/>
          <p:cNvSpPr/>
          <p:nvPr/>
        </p:nvSpPr>
        <p:spPr>
          <a:xfrm>
            <a:off x="5335200" y="2985480"/>
            <a:ext cx="673920" cy="304560"/>
          </a:xfrm>
          <a:prstGeom prst="rect">
            <a:avLst/>
          </a:prstGeom>
          <a:gradFill rotWithShape="0">
            <a:gsLst>
              <a:gs pos="0">
                <a:srgbClr val="FFC54B"/>
              </a:gs>
              <a:gs pos="50000">
                <a:srgbClr val="FFBF00"/>
              </a:gs>
              <a:gs pos="100000">
                <a:srgbClr val="E2AA00"/>
              </a:gs>
            </a:gsLst>
            <a:lin ang="5400000"/>
          </a:gradFill>
          <a:ln w="0">
            <a:noFill/>
          </a:ln>
          <a:effectLst>
            <a:outerShdw blurRad="57240" dist="19080" dir="5400000" algn="ctr" rotWithShape="0">
              <a:srgbClr val="000000">
                <a:alpha val="63000"/>
              </a:srgbClr>
            </a:out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/>
        </p:style>
        <p:txBody>
          <a:bodyPr numCol="1" spcCol="0" anchor="ctr">
            <a:noAutofit/>
          </a:bodyPr>
          <a:lstStyle/>
          <a:p>
            <a:pPr algn="ctr" defTabSz="1004760">
              <a:lnSpc>
                <a:spcPct val="107000"/>
              </a:lnSpc>
              <a:spcAft>
                <a:spcPts val="799"/>
              </a:spcAft>
            </a:pPr>
            <a:r>
              <a:rPr lang="fr-FR" sz="1100" b="0" u="none" strike="noStrike">
                <a:solidFill>
                  <a:schemeClr val="dk1"/>
                </a:solidFill>
                <a:effectLst/>
                <a:uFillTx/>
                <a:latin typeface="Calibri"/>
                <a:ea typeface="Calibri"/>
              </a:rPr>
              <a:t>MYRTE</a:t>
            </a:r>
            <a:endParaRPr lang="fr-FR" sz="11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300" name="Rectangle 90"/>
          <p:cNvSpPr/>
          <p:nvPr/>
        </p:nvSpPr>
        <p:spPr>
          <a:xfrm>
            <a:off x="8796600" y="174600"/>
            <a:ext cx="1303920" cy="313920"/>
          </a:xfrm>
          <a:prstGeom prst="rect">
            <a:avLst/>
          </a:prstGeom>
          <a:gradFill rotWithShape="0">
            <a:gsLst>
              <a:gs pos="0">
                <a:srgbClr val="80B761"/>
              </a:gs>
              <a:gs pos="50000">
                <a:srgbClr val="6FB142"/>
              </a:gs>
              <a:gs pos="100000">
                <a:srgbClr val="61A235"/>
              </a:gs>
            </a:gsLst>
            <a:lin ang="5400000"/>
          </a:gradFill>
          <a:ln w="0">
            <a:noFill/>
          </a:ln>
          <a:effectLst>
            <a:outerShdw blurRad="57240" dist="19080" dir="5400000" algn="ctr" rotWithShape="0">
              <a:srgbClr val="000000">
                <a:alpha val="63000"/>
              </a:srgb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/>
        </p:style>
        <p:txBody>
          <a:bodyPr numCol="1" spcCol="0" anchor="ctr">
            <a:noAutofit/>
          </a:bodyPr>
          <a:lstStyle/>
          <a:p>
            <a:pPr algn="ctr" defTabSz="914400">
              <a:lnSpc>
                <a:spcPct val="107000"/>
              </a:lnSpc>
              <a:spcAft>
                <a:spcPts val="799"/>
              </a:spcAft>
              <a:tabLst>
                <a:tab pos="0" algn="l"/>
              </a:tabLst>
            </a:pPr>
            <a:r>
              <a:rPr lang="en-US" sz="1100" b="0" u="none" strike="noStrike">
                <a:solidFill>
                  <a:schemeClr val="dk1"/>
                </a:solidFill>
                <a:effectLst/>
                <a:uFillTx/>
                <a:latin typeface="Calibri"/>
                <a:ea typeface="Calibri"/>
              </a:rPr>
              <a:t>Series production</a:t>
            </a:r>
            <a:endParaRPr lang="fr-FR" sz="11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301" name="Rectangle 91"/>
          <p:cNvSpPr/>
          <p:nvPr/>
        </p:nvSpPr>
        <p:spPr>
          <a:xfrm>
            <a:off x="7455960" y="184320"/>
            <a:ext cx="1301400" cy="304560"/>
          </a:xfrm>
          <a:prstGeom prst="rect">
            <a:avLst/>
          </a:prstGeom>
          <a:gradFill rotWithShape="0">
            <a:gsLst>
              <a:gs pos="0">
                <a:srgbClr val="F08C56"/>
              </a:gs>
              <a:gs pos="50000">
                <a:srgbClr val="F57A27"/>
              </a:gs>
              <a:gs pos="100000">
                <a:srgbClr val="E46B19"/>
              </a:gs>
            </a:gsLst>
            <a:lin ang="5400000"/>
          </a:gradFill>
          <a:ln w="0">
            <a:noFill/>
          </a:ln>
          <a:effectLst>
            <a:outerShdw blurRad="57240" dist="19080" dir="5400000" algn="ctr" rotWithShape="0">
              <a:srgbClr val="000000">
                <a:alpha val="63000"/>
              </a:srgb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/>
        </p:style>
        <p:txBody>
          <a:bodyPr numCol="1" spcCol="0" anchor="ctr">
            <a:noAutofit/>
          </a:bodyPr>
          <a:lstStyle/>
          <a:p>
            <a:pPr algn="ctr" defTabSz="914400">
              <a:lnSpc>
                <a:spcPct val="107000"/>
              </a:lnSpc>
              <a:spcAft>
                <a:spcPts val="799"/>
              </a:spcAft>
              <a:tabLst>
                <a:tab pos="0" algn="l"/>
              </a:tabLst>
            </a:pPr>
            <a:r>
              <a:rPr lang="en-US" sz="1100" b="0" u="none" strike="noStrike">
                <a:solidFill>
                  <a:schemeClr val="dk1"/>
                </a:solidFill>
                <a:effectLst/>
                <a:uFillTx/>
                <a:latin typeface="Calibri"/>
                <a:ea typeface="Calibri"/>
              </a:rPr>
              <a:t>Prototyping Phase</a:t>
            </a:r>
            <a:endParaRPr lang="fr-FR" sz="11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302" name="Rectangle 92"/>
          <p:cNvSpPr/>
          <p:nvPr/>
        </p:nvSpPr>
        <p:spPr>
          <a:xfrm>
            <a:off x="10144800" y="180720"/>
            <a:ext cx="609120" cy="304560"/>
          </a:xfrm>
          <a:prstGeom prst="rect">
            <a:avLst/>
          </a:prstGeom>
          <a:gradFill rotWithShape="0">
            <a:gsLst>
              <a:gs pos="0">
                <a:srgbClr val="FFC54B"/>
              </a:gs>
              <a:gs pos="50000">
                <a:srgbClr val="FFBF00"/>
              </a:gs>
              <a:gs pos="100000">
                <a:srgbClr val="E2AA00"/>
              </a:gs>
            </a:gsLst>
            <a:lin ang="5400000"/>
          </a:gradFill>
          <a:ln w="0">
            <a:noFill/>
          </a:ln>
          <a:effectLst>
            <a:outerShdw blurRad="57240" dist="19080" dir="5400000" algn="ctr" rotWithShape="0">
              <a:srgbClr val="000000">
                <a:alpha val="63000"/>
              </a:srgbClr>
            </a:out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/>
        </p:style>
        <p:txBody>
          <a:bodyPr numCol="1" spcCol="0" anchor="ctr">
            <a:noAutofit/>
          </a:bodyPr>
          <a:lstStyle/>
          <a:p>
            <a:pPr algn="ctr" defTabSz="914400">
              <a:lnSpc>
                <a:spcPct val="107000"/>
              </a:lnSpc>
              <a:spcAft>
                <a:spcPts val="799"/>
              </a:spcAft>
              <a:tabLst>
                <a:tab pos="0" algn="l"/>
              </a:tabLst>
            </a:pPr>
            <a:r>
              <a:rPr lang="en-US" sz="1100" b="0" u="none" strike="noStrike">
                <a:solidFill>
                  <a:schemeClr val="dk1"/>
                </a:solidFill>
                <a:effectLst/>
                <a:uFillTx/>
                <a:latin typeface="Calibri"/>
                <a:ea typeface="Calibri"/>
              </a:rPr>
              <a:t>R&amp;D</a:t>
            </a:r>
            <a:endParaRPr lang="fr-FR" sz="11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grpSp>
        <p:nvGrpSpPr>
          <p:cNvPr id="303" name="Groupe 139"/>
          <p:cNvGrpSpPr/>
          <p:nvPr/>
        </p:nvGrpSpPr>
        <p:grpSpPr>
          <a:xfrm>
            <a:off x="7364880" y="757080"/>
            <a:ext cx="3318480" cy="1605960"/>
            <a:chOff x="7364880" y="757080"/>
            <a:chExt cx="3318480" cy="1605960"/>
          </a:xfrm>
        </p:grpSpPr>
        <p:pic>
          <p:nvPicPr>
            <p:cNvPr id="304" name="Image 126"/>
            <p:cNvPicPr/>
            <p:nvPr/>
          </p:nvPicPr>
          <p:blipFill>
            <a:blip r:embed="rId3"/>
            <a:stretch/>
          </p:blipFill>
          <p:spPr>
            <a:xfrm>
              <a:off x="7685280" y="757080"/>
              <a:ext cx="2670120" cy="1298160"/>
            </a:xfrm>
            <a:prstGeom prst="rect">
              <a:avLst/>
            </a:prstGeom>
            <a:noFill/>
            <a:ln w="0">
              <a:solidFill>
                <a:srgbClr val="000000"/>
              </a:solidFill>
            </a:ln>
          </p:spPr>
        </p:pic>
        <p:sp>
          <p:nvSpPr>
            <p:cNvPr id="305" name="ZoneTexte 127"/>
            <p:cNvSpPr/>
            <p:nvPr/>
          </p:nvSpPr>
          <p:spPr>
            <a:xfrm>
              <a:off x="7364880" y="1963440"/>
              <a:ext cx="3318480" cy="39960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00000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defTabSz="1004760">
                <a:lnSpc>
                  <a:spcPct val="100000"/>
                </a:lnSpc>
              </a:pPr>
              <a:r>
                <a:rPr lang="fr-FR" sz="1000" b="1" u="none" strike="noStrike">
                  <a:solidFill>
                    <a:schemeClr val="dk1"/>
                  </a:solidFill>
                  <a:effectLst/>
                  <a:uFillTx/>
                  <a:latin typeface="Calibri"/>
                </a:rPr>
                <a:t>ESS</a:t>
              </a:r>
              <a:r>
                <a:rPr lang="fr-FR" sz="1000" b="0" u="none" strike="noStrike">
                  <a:solidFill>
                    <a:schemeClr val="dk1"/>
                  </a:solidFill>
                  <a:effectLst/>
                  <a:uFillTx/>
                  <a:latin typeface="Calibri"/>
                </a:rPr>
                <a:t> : - preparation &amp; testing of cavities, couplers and tuners</a:t>
              </a:r>
              <a:endParaRPr lang="fr-FR" sz="10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  <a:p>
              <a:pPr defTabSz="1004760">
                <a:lnSpc>
                  <a:spcPct val="100000"/>
                </a:lnSpc>
              </a:pPr>
              <a:r>
                <a:rPr lang="fr-FR" sz="1000" b="0" u="none" strike="noStrike">
                  <a:solidFill>
                    <a:schemeClr val="dk1"/>
                  </a:solidFill>
                  <a:effectLst/>
                  <a:uFillTx/>
                  <a:latin typeface="Calibri"/>
                </a:rPr>
                <a:t>- Integration of 14 cryomodules</a:t>
              </a:r>
              <a:endParaRPr lang="fr-FR" sz="10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</p:grpSp>
      <p:grpSp>
        <p:nvGrpSpPr>
          <p:cNvPr id="306" name="Groupe 140"/>
          <p:cNvGrpSpPr/>
          <p:nvPr/>
        </p:nvGrpSpPr>
        <p:grpSpPr>
          <a:xfrm>
            <a:off x="31320" y="2452680"/>
            <a:ext cx="1958400" cy="1681200"/>
            <a:chOff x="31320" y="2452680"/>
            <a:chExt cx="1958400" cy="1681200"/>
          </a:xfrm>
        </p:grpSpPr>
        <p:pic>
          <p:nvPicPr>
            <p:cNvPr id="307" name="Picture 4" descr="manip_complete_dessus_bouteilles"/>
            <p:cNvPicPr/>
            <p:nvPr/>
          </p:nvPicPr>
          <p:blipFill>
            <a:blip r:embed="rId4"/>
            <a:stretch/>
          </p:blipFill>
          <p:spPr>
            <a:xfrm>
              <a:off x="38880" y="2452680"/>
              <a:ext cx="1950480" cy="1464120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/>
            </a:ln>
          </p:spPr>
        </p:pic>
        <p:sp>
          <p:nvSpPr>
            <p:cNvPr id="308" name="ZoneTexte 129"/>
            <p:cNvSpPr/>
            <p:nvPr/>
          </p:nvSpPr>
          <p:spPr>
            <a:xfrm>
              <a:off x="31320" y="3734280"/>
              <a:ext cx="1958400" cy="39960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00000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defTabSz="1004760">
                <a:lnSpc>
                  <a:spcPct val="100000"/>
                </a:lnSpc>
              </a:pPr>
              <a:r>
                <a:rPr lang="fr-FR" sz="1000" b="1" u="none" strike="noStrike">
                  <a:solidFill>
                    <a:schemeClr val="dk1"/>
                  </a:solidFill>
                  <a:effectLst/>
                  <a:uFillTx/>
                  <a:latin typeface="Calibri"/>
                </a:rPr>
                <a:t>LHC</a:t>
              </a:r>
              <a:r>
                <a:rPr lang="fr-FR" sz="1000" b="0" u="none" strike="noStrike">
                  <a:solidFill>
                    <a:schemeClr val="dk1"/>
                  </a:solidFill>
                  <a:effectLst/>
                  <a:uFillTx/>
                  <a:latin typeface="Calibri"/>
                </a:rPr>
                <a:t> : Calibration of all Cernox thermal sensors (&gt; 6000 units)</a:t>
              </a:r>
              <a:endParaRPr lang="fr-FR" sz="10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</p:grpSp>
      <p:grpSp>
        <p:nvGrpSpPr>
          <p:cNvPr id="309" name="Groupe 138"/>
          <p:cNvGrpSpPr/>
          <p:nvPr/>
        </p:nvGrpSpPr>
        <p:grpSpPr>
          <a:xfrm>
            <a:off x="9556920" y="2417400"/>
            <a:ext cx="1175040" cy="2527200"/>
            <a:chOff x="9556920" y="2417400"/>
            <a:chExt cx="1175040" cy="2527200"/>
          </a:xfrm>
        </p:grpSpPr>
        <p:pic>
          <p:nvPicPr>
            <p:cNvPr id="310" name="Image 130"/>
            <p:cNvPicPr/>
            <p:nvPr/>
          </p:nvPicPr>
          <p:blipFill>
            <a:blip r:embed="rId5"/>
            <a:stretch/>
          </p:blipFill>
          <p:spPr>
            <a:xfrm>
              <a:off x="9570960" y="2417400"/>
              <a:ext cx="1117440" cy="2360160"/>
            </a:xfrm>
            <a:prstGeom prst="rect">
              <a:avLst/>
            </a:prstGeom>
            <a:noFill/>
            <a:ln w="0">
              <a:solidFill>
                <a:srgbClr val="000000"/>
              </a:solidFill>
            </a:ln>
          </p:spPr>
        </p:pic>
        <p:sp>
          <p:nvSpPr>
            <p:cNvPr id="311" name="ZoneTexte 131"/>
            <p:cNvSpPr/>
            <p:nvPr/>
          </p:nvSpPr>
          <p:spPr>
            <a:xfrm>
              <a:off x="9556920" y="4545000"/>
              <a:ext cx="1175040" cy="39960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00000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defTabSz="1004760">
                <a:lnSpc>
                  <a:spcPct val="100000"/>
                </a:lnSpc>
              </a:pPr>
              <a:r>
                <a:rPr lang="fr-FR" sz="1000" b="1" u="none" strike="noStrike">
                  <a:solidFill>
                    <a:schemeClr val="dk1"/>
                  </a:solidFill>
                  <a:effectLst/>
                  <a:uFillTx/>
                  <a:latin typeface="Calibri"/>
                </a:rPr>
                <a:t>PIP-II</a:t>
              </a:r>
              <a:r>
                <a:rPr lang="fr-FR" sz="1000" b="0" u="none" strike="noStrike">
                  <a:solidFill>
                    <a:schemeClr val="dk1"/>
                  </a:solidFill>
                  <a:effectLst/>
                  <a:uFillTx/>
                  <a:latin typeface="Calibri"/>
                </a:rPr>
                <a:t> : Testing of 33 Spoke cavities</a:t>
              </a:r>
              <a:endParaRPr lang="fr-FR" sz="10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</p:grpSp>
      <p:grpSp>
        <p:nvGrpSpPr>
          <p:cNvPr id="312" name="Groupe 141"/>
          <p:cNvGrpSpPr/>
          <p:nvPr/>
        </p:nvGrpSpPr>
        <p:grpSpPr>
          <a:xfrm>
            <a:off x="538200" y="609120"/>
            <a:ext cx="1923120" cy="1715040"/>
            <a:chOff x="538200" y="609120"/>
            <a:chExt cx="1923120" cy="1715040"/>
          </a:xfrm>
        </p:grpSpPr>
        <p:pic>
          <p:nvPicPr>
            <p:cNvPr id="313" name="Image 133"/>
            <p:cNvPicPr/>
            <p:nvPr/>
          </p:nvPicPr>
          <p:blipFill>
            <a:blip r:embed="rId6"/>
            <a:stretch/>
          </p:blipFill>
          <p:spPr>
            <a:xfrm>
              <a:off x="543600" y="609120"/>
              <a:ext cx="1910880" cy="1339920"/>
            </a:xfrm>
            <a:prstGeom prst="rect">
              <a:avLst/>
            </a:prstGeom>
            <a:noFill/>
            <a:ln w="0">
              <a:solidFill>
                <a:srgbClr val="000000"/>
              </a:solidFill>
            </a:ln>
          </p:spPr>
        </p:pic>
        <p:sp>
          <p:nvSpPr>
            <p:cNvPr id="314" name="ZoneTexte 134"/>
            <p:cNvSpPr/>
            <p:nvPr/>
          </p:nvSpPr>
          <p:spPr>
            <a:xfrm>
              <a:off x="538200" y="1924560"/>
              <a:ext cx="1923120" cy="39960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00000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defTabSz="1004760">
                <a:lnSpc>
                  <a:spcPct val="100000"/>
                </a:lnSpc>
              </a:pPr>
              <a:r>
                <a:rPr lang="fr-FR" sz="1000" b="1" u="none" strike="noStrike">
                  <a:solidFill>
                    <a:schemeClr val="dk1"/>
                  </a:solidFill>
                  <a:effectLst/>
                  <a:uFillTx/>
                  <a:latin typeface="Calibri"/>
                </a:rPr>
                <a:t>Spiral2</a:t>
              </a:r>
              <a:r>
                <a:rPr lang="fr-FR" sz="1000" b="0" u="none" strike="noStrike">
                  <a:solidFill>
                    <a:schemeClr val="dk1"/>
                  </a:solidFill>
                  <a:effectLst/>
                  <a:uFillTx/>
                  <a:latin typeface="Calibri"/>
                </a:rPr>
                <a:t> : Integration and test of 7 cryomodules</a:t>
              </a:r>
              <a:endParaRPr lang="fr-FR" sz="10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</p:grpSp>
      <p:pic>
        <p:nvPicPr>
          <p:cNvPr id="315" name="Picture 2" descr="D:\Boite a SAF\Photos\Photos montage\IMG_4831.JPG"/>
          <p:cNvPicPr/>
          <p:nvPr/>
        </p:nvPicPr>
        <p:blipFill>
          <a:blip r:embed="rId7"/>
          <a:stretch/>
        </p:blipFill>
        <p:spPr>
          <a:xfrm>
            <a:off x="8339760" y="3520080"/>
            <a:ext cx="1143000" cy="1524240"/>
          </a:xfrm>
          <a:prstGeom prst="rect">
            <a:avLst/>
          </a:prstGeom>
          <a:noFill/>
          <a:ln w="0">
            <a:solidFill>
              <a:srgbClr val="000000"/>
            </a:solidFill>
          </a:ln>
          <a:effectLst>
            <a:outerShdw blurRad="291960" dist="139498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16" name="ZoneTexte 136"/>
          <p:cNvSpPr/>
          <p:nvPr/>
        </p:nvSpPr>
        <p:spPr>
          <a:xfrm>
            <a:off x="7998480" y="5086080"/>
            <a:ext cx="1495080" cy="55368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1004760">
              <a:lnSpc>
                <a:spcPct val="100000"/>
              </a:lnSpc>
            </a:pPr>
            <a:r>
              <a:rPr lang="fr-FR" sz="1000" b="1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MYRRHA</a:t>
            </a:r>
            <a:r>
              <a:rPr lang="fr-FR" sz="10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 : - preparation &amp; testing of  60 couplers and tuners</a:t>
            </a:r>
            <a:endParaRPr lang="fr-FR" sz="10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grpSp>
        <p:nvGrpSpPr>
          <p:cNvPr id="317" name="Groupe 142"/>
          <p:cNvGrpSpPr/>
          <p:nvPr/>
        </p:nvGrpSpPr>
        <p:grpSpPr>
          <a:xfrm>
            <a:off x="32040" y="4285080"/>
            <a:ext cx="1767600" cy="1689480"/>
            <a:chOff x="32040" y="4285080"/>
            <a:chExt cx="1767600" cy="1689480"/>
          </a:xfrm>
        </p:grpSpPr>
        <p:pic>
          <p:nvPicPr>
            <p:cNvPr id="318" name="Image 8"/>
            <p:cNvPicPr/>
            <p:nvPr/>
          </p:nvPicPr>
          <p:blipFill>
            <a:blip r:embed="rId8"/>
            <a:stretch/>
          </p:blipFill>
          <p:spPr>
            <a:xfrm>
              <a:off x="66600" y="4285080"/>
              <a:ext cx="1733040" cy="129492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/>
            </a:ln>
          </p:spPr>
        </p:pic>
        <p:sp>
          <p:nvSpPr>
            <p:cNvPr id="319" name="ZoneTexte 137"/>
            <p:cNvSpPr/>
            <p:nvPr/>
          </p:nvSpPr>
          <p:spPr>
            <a:xfrm>
              <a:off x="32040" y="5574960"/>
              <a:ext cx="1767240" cy="39960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00000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defTabSz="1004760">
                <a:lnSpc>
                  <a:spcPct val="100000"/>
                </a:lnSpc>
              </a:pPr>
              <a:r>
                <a:rPr lang="fr-FR" sz="1000" b="1" u="none" strike="noStrike">
                  <a:solidFill>
                    <a:schemeClr val="dk1"/>
                  </a:solidFill>
                  <a:effectLst/>
                  <a:uFillTx/>
                  <a:latin typeface="Calibri"/>
                </a:rPr>
                <a:t>EU-XFEL</a:t>
              </a:r>
              <a:r>
                <a:rPr lang="fr-FR" sz="1000" b="0" u="none" strike="noStrike">
                  <a:solidFill>
                    <a:schemeClr val="dk1"/>
                  </a:solidFill>
                  <a:effectLst/>
                  <a:uFillTx/>
                  <a:latin typeface="Calibri"/>
                </a:rPr>
                <a:t> : Preparation and power testing of 800 couplers</a:t>
              </a:r>
              <a:endParaRPr lang="fr-FR" sz="10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</p:grpSp>
      <p:pic>
        <p:nvPicPr>
          <p:cNvPr id="320" name="Image 150"/>
          <p:cNvPicPr/>
          <p:nvPr/>
        </p:nvPicPr>
        <p:blipFill>
          <a:blip r:embed="rId9"/>
          <a:stretch/>
        </p:blipFill>
        <p:spPr>
          <a:xfrm>
            <a:off x="2047680" y="2997720"/>
            <a:ext cx="645120" cy="3790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321" name="Image 154"/>
          <p:cNvPicPr/>
          <p:nvPr/>
        </p:nvPicPr>
        <p:blipFill>
          <a:blip r:embed="rId10"/>
          <a:stretch/>
        </p:blipFill>
        <p:spPr>
          <a:xfrm>
            <a:off x="2077560" y="3549960"/>
            <a:ext cx="590760" cy="4237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3" name="PlaceHolder 2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t>SRF collaboration with IJCLab &amp; TRIUMF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E17377E1-78D0-4EA9-AD7A-70B37B4C79E1}" type="slidenum">
              <a:t>15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PlaceHolder 1"/>
          <p:cNvSpPr>
            <a:spLocks noGrp="1"/>
          </p:cNvSpPr>
          <p:nvPr>
            <p:ph type="title"/>
          </p:nvPr>
        </p:nvSpPr>
        <p:spPr>
          <a:xfrm>
            <a:off x="2289960" y="149400"/>
            <a:ext cx="5688360" cy="431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>
            <a:lvl1pPr indent="0" defTabSz="914400">
              <a:lnSpc>
                <a:spcPct val="90000"/>
              </a:lnSpc>
              <a:buNone/>
              <a:defRPr lang="en-US" sz="2200" b="1" u="none" strike="noStrike">
                <a:solidFill>
                  <a:srgbClr val="00294B"/>
                </a:solidFill>
                <a:effectLst/>
                <a:uFillTx/>
                <a:latin typeface="Calibri Light"/>
              </a:defRPr>
            </a:lvl1pPr>
          </a:lstStyle>
          <a:p>
            <a:pPr indent="0" defTabSz="914400">
              <a:lnSpc>
                <a:spcPct val="90000"/>
              </a:lnSpc>
              <a:buNone/>
            </a:pPr>
            <a:r>
              <a:rPr lang="en-US" sz="2200" b="1" u="none" strike="noStrike">
                <a:solidFill>
                  <a:srgbClr val="00294B"/>
                </a:solidFill>
                <a:effectLst/>
                <a:uFillTx/>
                <a:latin typeface="Calibri Light"/>
              </a:rPr>
              <a:t>Introduction : Equipment overview</a:t>
            </a:r>
            <a:endParaRPr lang="fr-FR" sz="2200" b="1" u="none" strike="noStrike">
              <a:solidFill>
                <a:srgbClr val="00294B"/>
              </a:solidFill>
              <a:effectLst/>
              <a:uFillTx/>
              <a:latin typeface="Calibri Light"/>
            </a:endParaRPr>
          </a:p>
        </p:txBody>
      </p:sp>
      <p:pic>
        <p:nvPicPr>
          <p:cNvPr id="323" name="Image 6"/>
          <p:cNvPicPr/>
          <p:nvPr/>
        </p:nvPicPr>
        <p:blipFill>
          <a:blip r:embed="rId2"/>
          <a:stretch/>
        </p:blipFill>
        <p:spPr>
          <a:xfrm>
            <a:off x="8499240" y="4494240"/>
            <a:ext cx="2058120" cy="1157400"/>
          </a:xfrm>
          <a:prstGeom prst="rect">
            <a:avLst/>
          </a:prstGeom>
          <a:noFill/>
          <a:ln w="28575">
            <a:solidFill>
              <a:srgbClr val="BC8C00"/>
            </a:solidFill>
            <a:round/>
          </a:ln>
        </p:spPr>
      </p:pic>
      <p:pic>
        <p:nvPicPr>
          <p:cNvPr id="324" name="Image 7"/>
          <p:cNvPicPr/>
          <p:nvPr/>
        </p:nvPicPr>
        <p:blipFill>
          <a:blip r:embed="rId3"/>
          <a:stretch/>
        </p:blipFill>
        <p:spPr>
          <a:xfrm>
            <a:off x="3514320" y="1699560"/>
            <a:ext cx="3526920" cy="28062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325" name="ZoneTexte 8"/>
          <p:cNvSpPr/>
          <p:nvPr/>
        </p:nvSpPr>
        <p:spPr>
          <a:xfrm>
            <a:off x="2478600" y="669960"/>
            <a:ext cx="2477520" cy="261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1004760">
              <a:lnSpc>
                <a:spcPct val="100000"/>
              </a:lnSpc>
            </a:pPr>
            <a:r>
              <a:rPr lang="en-US" sz="1100" b="1" u="none" strike="noStrike">
                <a:solidFill>
                  <a:schemeClr val="accent1">
                    <a:lumMod val="75000"/>
                  </a:schemeClr>
                </a:solidFill>
                <a:effectLst/>
                <a:uFillTx/>
                <a:latin typeface="Calibri"/>
              </a:rPr>
              <a:t>Cryomodule Assembly Hall</a:t>
            </a:r>
            <a:endParaRPr lang="fr-FR" sz="11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326" name="ZoneTexte 9"/>
          <p:cNvSpPr/>
          <p:nvPr/>
        </p:nvSpPr>
        <p:spPr>
          <a:xfrm>
            <a:off x="9851040" y="2179080"/>
            <a:ext cx="904320" cy="430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1004760">
              <a:lnSpc>
                <a:spcPct val="100000"/>
              </a:lnSpc>
            </a:pPr>
            <a:r>
              <a:rPr lang="en-US" sz="1100" b="1" u="none" strike="noStrike">
                <a:solidFill>
                  <a:schemeClr val="accent1">
                    <a:lumMod val="75000"/>
                  </a:schemeClr>
                </a:solidFill>
                <a:effectLst/>
                <a:uFillTx/>
                <a:latin typeface="Calibri"/>
              </a:rPr>
              <a:t>Cryomodule Testing Hall</a:t>
            </a:r>
            <a:endParaRPr lang="fr-FR" sz="11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327" name="ZoneTexte 10"/>
          <p:cNvSpPr/>
          <p:nvPr/>
        </p:nvSpPr>
        <p:spPr>
          <a:xfrm>
            <a:off x="2560320" y="3749040"/>
            <a:ext cx="1734480" cy="430560"/>
          </a:xfrm>
          <a:prstGeom prst="rect">
            <a:avLst/>
          </a:prstGeom>
          <a:noFill/>
          <a:ln w="28575">
            <a:solidFill>
              <a:srgbClr val="5B9BD5">
                <a:lumMod val="75000"/>
              </a:srgbClr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1004760">
              <a:lnSpc>
                <a:spcPct val="100000"/>
              </a:lnSpc>
            </a:pPr>
            <a:r>
              <a:rPr lang="en-US" sz="1100" b="1" u="none" strike="noStrike">
                <a:solidFill>
                  <a:schemeClr val="accent1">
                    <a:lumMod val="75000"/>
                  </a:schemeClr>
                </a:solidFill>
                <a:effectLst/>
                <a:uFillTx/>
                <a:latin typeface="Calibri"/>
              </a:rPr>
              <a:t>Helium Gas Recovery and Compression Hall</a:t>
            </a:r>
            <a:endParaRPr lang="fr-FR" sz="11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328" name="ZoneTexte 11"/>
          <p:cNvSpPr/>
          <p:nvPr/>
        </p:nvSpPr>
        <p:spPr>
          <a:xfrm>
            <a:off x="-101880" y="3204360"/>
            <a:ext cx="946080" cy="599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1004760">
              <a:lnSpc>
                <a:spcPct val="100000"/>
              </a:lnSpc>
            </a:pPr>
            <a:r>
              <a:rPr lang="en-US" sz="1100" b="1" u="none" strike="noStrike">
                <a:solidFill>
                  <a:schemeClr val="accent1">
                    <a:lumMod val="75000"/>
                  </a:schemeClr>
                </a:solidFill>
                <a:effectLst/>
                <a:uFillTx/>
                <a:latin typeface="Calibri"/>
              </a:rPr>
              <a:t>Chemical Treatment Hall</a:t>
            </a:r>
            <a:endParaRPr lang="fr-FR" sz="11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329" name="ZoneTexte 12"/>
          <p:cNvSpPr/>
          <p:nvPr/>
        </p:nvSpPr>
        <p:spPr>
          <a:xfrm>
            <a:off x="-137520" y="2003040"/>
            <a:ext cx="875160" cy="599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1004760">
              <a:lnSpc>
                <a:spcPct val="100000"/>
              </a:lnSpc>
            </a:pPr>
            <a:r>
              <a:rPr lang="en-US" sz="1100" b="1" u="none" strike="noStrike">
                <a:solidFill>
                  <a:schemeClr val="accent1">
                    <a:lumMod val="75000"/>
                  </a:schemeClr>
                </a:solidFill>
                <a:effectLst/>
                <a:uFillTx/>
                <a:latin typeface="Calibri"/>
              </a:rPr>
              <a:t>High T° Vacuum Furnace</a:t>
            </a:r>
            <a:endParaRPr lang="fr-FR" sz="11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330" name="ZoneTexte 14"/>
          <p:cNvSpPr/>
          <p:nvPr/>
        </p:nvSpPr>
        <p:spPr>
          <a:xfrm>
            <a:off x="10080720" y="3120480"/>
            <a:ext cx="777960" cy="768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1004760">
              <a:lnSpc>
                <a:spcPct val="100000"/>
              </a:lnSpc>
            </a:pPr>
            <a:r>
              <a:rPr lang="en-US" sz="1100" b="1" u="none" strike="noStrike">
                <a:solidFill>
                  <a:schemeClr val="accent1">
                    <a:lumMod val="75000"/>
                  </a:schemeClr>
                </a:solidFill>
                <a:effectLst/>
                <a:uFillTx/>
                <a:latin typeface="Calibri"/>
              </a:rPr>
              <a:t>RF Power Source</a:t>
            </a:r>
            <a:endParaRPr lang="fr-FR" sz="11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algn="ctr" defTabSz="1004760">
              <a:lnSpc>
                <a:spcPct val="100000"/>
              </a:lnSpc>
            </a:pPr>
            <a:r>
              <a:rPr lang="en-US" sz="1100" b="1" u="none" strike="noStrike">
                <a:solidFill>
                  <a:schemeClr val="accent1">
                    <a:lumMod val="75000"/>
                  </a:schemeClr>
                </a:solidFill>
                <a:effectLst/>
                <a:uFillTx/>
                <a:latin typeface="Calibri"/>
              </a:rPr>
              <a:t>352 MHz Klystron</a:t>
            </a:r>
            <a:endParaRPr lang="fr-FR" sz="11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cxnSp>
        <p:nvCxnSpPr>
          <p:cNvPr id="331" name="Connecteur droit avec flèche 15"/>
          <p:cNvCxnSpPr/>
          <p:nvPr/>
        </p:nvCxnSpPr>
        <p:spPr>
          <a:xfrm>
            <a:off x="2401920" y="1708920"/>
            <a:ext cx="2102040" cy="1013760"/>
          </a:xfrm>
          <a:prstGeom prst="straightConnector1">
            <a:avLst/>
          </a:prstGeom>
          <a:ln w="25400">
            <a:solidFill>
              <a:srgbClr val="5B9BD5">
                <a:lumMod val="75000"/>
              </a:srgbClr>
            </a:solidFill>
            <a:tailEnd type="arrow" w="med" len="med"/>
          </a:ln>
        </p:spPr>
      </p:cxnSp>
      <p:cxnSp>
        <p:nvCxnSpPr>
          <p:cNvPr id="332" name="Connecteur droit avec flèche 17"/>
          <p:cNvCxnSpPr>
            <a:stCxn id="333" idx="3"/>
          </p:cNvCxnSpPr>
          <p:nvPr/>
        </p:nvCxnSpPr>
        <p:spPr>
          <a:xfrm>
            <a:off x="2337840" y="2372040"/>
            <a:ext cx="2400480" cy="672480"/>
          </a:xfrm>
          <a:prstGeom prst="straightConnector1">
            <a:avLst/>
          </a:prstGeom>
          <a:ln w="25400">
            <a:solidFill>
              <a:srgbClr val="5B9BD5">
                <a:lumMod val="75000"/>
              </a:srgbClr>
            </a:solidFill>
            <a:tailEnd type="arrow" w="med" len="med"/>
          </a:ln>
        </p:spPr>
      </p:cxnSp>
      <p:cxnSp>
        <p:nvCxnSpPr>
          <p:cNvPr id="334" name="Connecteur droit avec flèche 18"/>
          <p:cNvCxnSpPr>
            <a:stCxn id="335" idx="3"/>
          </p:cNvCxnSpPr>
          <p:nvPr/>
        </p:nvCxnSpPr>
        <p:spPr>
          <a:xfrm flipV="1">
            <a:off x="2271960" y="3236760"/>
            <a:ext cx="2370960" cy="377640"/>
          </a:xfrm>
          <a:prstGeom prst="straightConnector1">
            <a:avLst/>
          </a:prstGeom>
          <a:ln w="25400">
            <a:solidFill>
              <a:srgbClr val="5B9BD5">
                <a:lumMod val="75000"/>
              </a:srgbClr>
            </a:solidFill>
            <a:tailEnd type="arrow" w="med" len="med"/>
          </a:ln>
        </p:spPr>
      </p:cxnSp>
      <p:cxnSp>
        <p:nvCxnSpPr>
          <p:cNvPr id="336" name="Connecteur droit avec flèche 19"/>
          <p:cNvCxnSpPr/>
          <p:nvPr/>
        </p:nvCxnSpPr>
        <p:spPr>
          <a:xfrm flipV="1">
            <a:off x="4307040" y="3873600"/>
            <a:ext cx="857520" cy="99360"/>
          </a:xfrm>
          <a:prstGeom prst="straightConnector1">
            <a:avLst/>
          </a:prstGeom>
          <a:ln w="25400">
            <a:solidFill>
              <a:srgbClr val="5B9BD5">
                <a:lumMod val="75000"/>
              </a:srgbClr>
            </a:solidFill>
            <a:tailEnd type="arrow" w="med" len="med"/>
          </a:ln>
        </p:spPr>
      </p:cxnSp>
      <p:cxnSp>
        <p:nvCxnSpPr>
          <p:cNvPr id="337" name="Connecteur droit avec flèche 21"/>
          <p:cNvCxnSpPr/>
          <p:nvPr/>
        </p:nvCxnSpPr>
        <p:spPr>
          <a:xfrm flipH="1">
            <a:off x="5929560" y="2383200"/>
            <a:ext cx="2715480" cy="368280"/>
          </a:xfrm>
          <a:prstGeom prst="straightConnector1">
            <a:avLst/>
          </a:prstGeom>
          <a:ln w="22225">
            <a:solidFill>
              <a:srgbClr val="5B9BD5">
                <a:lumMod val="75000"/>
              </a:srgbClr>
            </a:solidFill>
            <a:tailEnd type="arrow" w="med" len="med"/>
          </a:ln>
        </p:spPr>
      </p:cxnSp>
      <p:cxnSp>
        <p:nvCxnSpPr>
          <p:cNvPr id="338" name="Connecteur droit avec flèche 22"/>
          <p:cNvCxnSpPr>
            <a:stCxn id="339" idx="1"/>
          </p:cNvCxnSpPr>
          <p:nvPr/>
        </p:nvCxnSpPr>
        <p:spPr>
          <a:xfrm flipH="1" flipV="1">
            <a:off x="6648120" y="3394800"/>
            <a:ext cx="1960920" cy="154080"/>
          </a:xfrm>
          <a:prstGeom prst="straightConnector1">
            <a:avLst/>
          </a:prstGeom>
          <a:ln w="22225">
            <a:solidFill>
              <a:srgbClr val="5B9BD5">
                <a:lumMod val="75000"/>
              </a:srgbClr>
            </a:solidFill>
            <a:tailEnd type="arrow" w="med" len="med"/>
          </a:ln>
        </p:spPr>
      </p:cxnSp>
      <p:pic>
        <p:nvPicPr>
          <p:cNvPr id="340" name="Picture 2" descr="D:\LABORATOIRE\Images Maquettes et Abstracts\PHOTOS Supratech\IMG_5340.jpg"/>
          <p:cNvPicPr/>
          <p:nvPr/>
        </p:nvPicPr>
        <p:blipFill>
          <a:blip r:embed="rId4"/>
          <a:stretch/>
        </p:blipFill>
        <p:spPr>
          <a:xfrm>
            <a:off x="625680" y="1801440"/>
            <a:ext cx="1712160" cy="1141560"/>
          </a:xfrm>
          <a:prstGeom prst="rect">
            <a:avLst/>
          </a:prstGeom>
          <a:noFill/>
          <a:ln w="28575">
            <a:solidFill>
              <a:srgbClr val="5B9BD5">
                <a:lumMod val="75000"/>
              </a:srgbClr>
            </a:solidFill>
            <a:round/>
          </a:ln>
        </p:spPr>
      </p:pic>
      <p:pic>
        <p:nvPicPr>
          <p:cNvPr id="341" name="Picture 3" descr="D:\LABORATOIRE\Images Maquettes et Abstracts\PHOTOS Supratech\IMG_5362.jpg"/>
          <p:cNvPicPr/>
          <p:nvPr/>
        </p:nvPicPr>
        <p:blipFill>
          <a:blip r:embed="rId5"/>
          <a:stretch/>
        </p:blipFill>
        <p:spPr>
          <a:xfrm>
            <a:off x="866880" y="655560"/>
            <a:ext cx="1854720" cy="1043280"/>
          </a:xfrm>
          <a:prstGeom prst="rect">
            <a:avLst/>
          </a:prstGeom>
          <a:noFill/>
          <a:ln w="28575">
            <a:solidFill>
              <a:srgbClr val="5B9BD5">
                <a:lumMod val="75000"/>
              </a:srgbClr>
            </a:solidFill>
            <a:round/>
          </a:ln>
        </p:spPr>
      </p:pic>
      <p:pic>
        <p:nvPicPr>
          <p:cNvPr id="342" name="Picture 4" descr="D:\LABORATOIRE\Images Maquettes et Abstracts\PHOTOS Supratech\IMG_5368.jpg"/>
          <p:cNvPicPr/>
          <p:nvPr/>
        </p:nvPicPr>
        <p:blipFill>
          <a:blip r:embed="rId6"/>
          <a:stretch/>
        </p:blipFill>
        <p:spPr>
          <a:xfrm>
            <a:off x="8608680" y="3038040"/>
            <a:ext cx="1532520" cy="1021320"/>
          </a:xfrm>
          <a:prstGeom prst="rect">
            <a:avLst/>
          </a:prstGeom>
          <a:noFill/>
          <a:ln w="28575">
            <a:solidFill>
              <a:srgbClr val="0070C0"/>
            </a:solidFill>
            <a:round/>
          </a:ln>
        </p:spPr>
      </p:pic>
      <p:pic>
        <p:nvPicPr>
          <p:cNvPr id="343" name="Picture 5" descr="D:\LABORATOIRE\Images Maquettes et Abstracts\PHOTOS Supratech\IMG_5334.jpg"/>
          <p:cNvPicPr/>
          <p:nvPr/>
        </p:nvPicPr>
        <p:blipFill>
          <a:blip r:embed="rId7"/>
          <a:stretch/>
        </p:blipFill>
        <p:spPr>
          <a:xfrm>
            <a:off x="8152560" y="1836720"/>
            <a:ext cx="1650240" cy="1100160"/>
          </a:xfrm>
          <a:prstGeom prst="rect">
            <a:avLst/>
          </a:prstGeom>
          <a:noFill/>
          <a:ln w="28575">
            <a:solidFill>
              <a:srgbClr val="5B9BD5">
                <a:lumMod val="75000"/>
              </a:srgbClr>
            </a:solidFill>
            <a:round/>
          </a:ln>
        </p:spPr>
      </p:pic>
      <p:pic>
        <p:nvPicPr>
          <p:cNvPr id="344" name="Picture 6" descr="D:\LABORATOIRE\Images Maquettes et Abstracts\PHOTOS Supratech\IMG_5415.jpg"/>
          <p:cNvPicPr/>
          <p:nvPr/>
        </p:nvPicPr>
        <p:blipFill>
          <a:blip r:embed="rId8"/>
          <a:stretch/>
        </p:blipFill>
        <p:spPr>
          <a:xfrm>
            <a:off x="188640" y="4516560"/>
            <a:ext cx="1627200" cy="1093680"/>
          </a:xfrm>
          <a:prstGeom prst="rect">
            <a:avLst/>
          </a:prstGeom>
          <a:solidFill>
            <a:srgbClr val="00B0F0"/>
          </a:solidFill>
          <a:ln w="28575">
            <a:solidFill>
              <a:srgbClr val="ED7D31"/>
            </a:solidFill>
            <a:round/>
          </a:ln>
        </p:spPr>
      </p:pic>
      <p:pic>
        <p:nvPicPr>
          <p:cNvPr id="345" name="Picture 7" descr="D:\LABORATOIRE\Images Maquettes et Abstracts\IMG_8333.jpg"/>
          <p:cNvPicPr/>
          <p:nvPr/>
        </p:nvPicPr>
        <p:blipFill>
          <a:blip r:embed="rId9"/>
          <a:stretch/>
        </p:blipFill>
        <p:spPr>
          <a:xfrm>
            <a:off x="738000" y="3038760"/>
            <a:ext cx="1533960" cy="1150560"/>
          </a:xfrm>
          <a:prstGeom prst="rect">
            <a:avLst/>
          </a:prstGeom>
          <a:noFill/>
          <a:ln w="28575">
            <a:solidFill>
              <a:srgbClr val="5B9BD5">
                <a:lumMod val="75000"/>
              </a:srgbClr>
            </a:solidFill>
            <a:round/>
          </a:ln>
        </p:spPr>
      </p:pic>
      <p:sp>
        <p:nvSpPr>
          <p:cNvPr id="346" name="ZoneTexte 29"/>
          <p:cNvSpPr/>
          <p:nvPr/>
        </p:nvSpPr>
        <p:spPr>
          <a:xfrm>
            <a:off x="1753560" y="4668840"/>
            <a:ext cx="435960" cy="768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1004760">
              <a:lnSpc>
                <a:spcPct val="100000"/>
              </a:lnSpc>
            </a:pPr>
            <a:r>
              <a:rPr lang="en-US" sz="4400" b="1" u="none" strike="noStrike">
                <a:solidFill>
                  <a:srgbClr val="ED7D31"/>
                </a:solidFill>
                <a:effectLst/>
                <a:uFillTx/>
                <a:latin typeface="Arial"/>
              </a:rPr>
              <a:t>+</a:t>
            </a:r>
            <a:endParaRPr lang="fr-FR" sz="4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pic>
        <p:nvPicPr>
          <p:cNvPr id="347" name="Picture 2" descr="D:\LABORATOIRE\Div Acc\Plateforme SupraTech, Projets\Plateforme\CPER\Plateforme du 103.jpg"/>
          <p:cNvPicPr/>
          <p:nvPr/>
        </p:nvPicPr>
        <p:blipFill>
          <a:blip r:embed="rId10"/>
          <a:stretch/>
        </p:blipFill>
        <p:spPr>
          <a:xfrm>
            <a:off x="2222640" y="4511880"/>
            <a:ext cx="1961280" cy="1103040"/>
          </a:xfrm>
          <a:prstGeom prst="rect">
            <a:avLst/>
          </a:prstGeom>
          <a:noFill/>
          <a:ln w="28575">
            <a:solidFill>
              <a:srgbClr val="ED7D31"/>
            </a:solidFill>
            <a:round/>
          </a:ln>
        </p:spPr>
      </p:pic>
      <p:pic>
        <p:nvPicPr>
          <p:cNvPr id="348" name="Picture 4" descr="manip_complete_dessus_bouteilles"/>
          <p:cNvPicPr/>
          <p:nvPr/>
        </p:nvPicPr>
        <p:blipFill>
          <a:blip r:embed="rId11"/>
          <a:stretch/>
        </p:blipFill>
        <p:spPr>
          <a:xfrm>
            <a:off x="4613760" y="4506120"/>
            <a:ext cx="1489320" cy="1117800"/>
          </a:xfrm>
          <a:prstGeom prst="rect">
            <a:avLst/>
          </a:prstGeom>
          <a:noFill/>
          <a:ln w="28575">
            <a:solidFill>
              <a:srgbClr val="ED7D31"/>
            </a:solidFill>
            <a:miter/>
          </a:ln>
        </p:spPr>
      </p:pic>
      <p:sp>
        <p:nvSpPr>
          <p:cNvPr id="349" name="ZoneTexte 32"/>
          <p:cNvSpPr/>
          <p:nvPr/>
        </p:nvSpPr>
        <p:spPr>
          <a:xfrm>
            <a:off x="4149360" y="4637880"/>
            <a:ext cx="435960" cy="768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1004760">
              <a:lnSpc>
                <a:spcPct val="100000"/>
              </a:lnSpc>
            </a:pPr>
            <a:r>
              <a:rPr lang="en-US" sz="4400" b="1" u="none" strike="noStrike">
                <a:solidFill>
                  <a:srgbClr val="ED7D31"/>
                </a:solidFill>
                <a:effectLst/>
                <a:uFillTx/>
                <a:latin typeface="Arial"/>
              </a:rPr>
              <a:t>+</a:t>
            </a:r>
            <a:endParaRPr lang="fr-FR" sz="4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pic>
        <p:nvPicPr>
          <p:cNvPr id="350" name="Picture 3"/>
          <p:cNvPicPr/>
          <p:nvPr/>
        </p:nvPicPr>
        <p:blipFill>
          <a:blip r:embed="rId12"/>
          <a:stretch/>
        </p:blipFill>
        <p:spPr>
          <a:xfrm>
            <a:off x="7589880" y="885600"/>
            <a:ext cx="3083760" cy="874080"/>
          </a:xfrm>
          <a:prstGeom prst="rect">
            <a:avLst/>
          </a:prstGeom>
          <a:noFill/>
          <a:ln w="28575">
            <a:solidFill>
              <a:srgbClr val="5B9BD5">
                <a:lumMod val="75000"/>
              </a:srgbClr>
            </a:solidFill>
            <a:miter/>
          </a:ln>
        </p:spPr>
      </p:pic>
      <p:cxnSp>
        <p:nvCxnSpPr>
          <p:cNvPr id="351" name="Connecteur droit avec flèche 35"/>
          <p:cNvCxnSpPr/>
          <p:nvPr/>
        </p:nvCxnSpPr>
        <p:spPr>
          <a:xfrm flipH="1">
            <a:off x="5375520" y="1767600"/>
            <a:ext cx="2214720" cy="1113480"/>
          </a:xfrm>
          <a:prstGeom prst="straightConnector1">
            <a:avLst/>
          </a:prstGeom>
          <a:ln w="22225">
            <a:solidFill>
              <a:srgbClr val="5B9BD5">
                <a:lumMod val="75000"/>
              </a:srgbClr>
            </a:solidFill>
            <a:round/>
            <a:tailEnd type="arrow" w="med" len="med"/>
          </a:ln>
        </p:spPr>
      </p:cxnSp>
      <p:sp>
        <p:nvSpPr>
          <p:cNvPr id="352" name="ZoneTexte 36"/>
          <p:cNvSpPr/>
          <p:nvPr/>
        </p:nvSpPr>
        <p:spPr>
          <a:xfrm>
            <a:off x="2299680" y="4254120"/>
            <a:ext cx="1848960" cy="261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1004760">
              <a:lnSpc>
                <a:spcPct val="100000"/>
              </a:lnSpc>
            </a:pPr>
            <a:r>
              <a:rPr lang="en-US" sz="1100" b="1" u="none" strike="noStrike">
                <a:solidFill>
                  <a:srgbClr val="ED7D31"/>
                </a:solidFill>
                <a:effectLst/>
                <a:uFillTx/>
                <a:latin typeface="Calibri"/>
              </a:rPr>
              <a:t>Cavity Testing Hall (CV800)</a:t>
            </a:r>
            <a:endParaRPr lang="fr-FR" sz="11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353" name="ZoneTexte 37"/>
          <p:cNvSpPr/>
          <p:nvPr/>
        </p:nvSpPr>
        <p:spPr>
          <a:xfrm>
            <a:off x="8263080" y="654120"/>
            <a:ext cx="1872360" cy="261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1004760">
              <a:lnSpc>
                <a:spcPct val="100000"/>
              </a:lnSpc>
            </a:pPr>
            <a:r>
              <a:rPr lang="en-US" sz="1100" b="1" u="none" strike="noStrike">
                <a:solidFill>
                  <a:schemeClr val="accent1">
                    <a:lumMod val="75000"/>
                  </a:schemeClr>
                </a:solidFill>
                <a:effectLst/>
                <a:uFillTx/>
                <a:latin typeface="Calibri"/>
              </a:rPr>
              <a:t>Cryomodule assembly Hall</a:t>
            </a:r>
            <a:endParaRPr lang="fr-FR" sz="11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354" name="ZoneTexte 38"/>
          <p:cNvSpPr/>
          <p:nvPr/>
        </p:nvSpPr>
        <p:spPr>
          <a:xfrm>
            <a:off x="4465440" y="4260240"/>
            <a:ext cx="1692720" cy="261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1004760">
              <a:lnSpc>
                <a:spcPct val="100000"/>
              </a:lnSpc>
            </a:pPr>
            <a:r>
              <a:rPr lang="en-US" sz="1100" b="1" u="none" strike="noStrike">
                <a:solidFill>
                  <a:srgbClr val="ED7D31"/>
                </a:solidFill>
                <a:effectLst/>
                <a:uFillTx/>
                <a:latin typeface="Calibri"/>
              </a:rPr>
              <a:t>T° Calibration Station</a:t>
            </a:r>
            <a:endParaRPr lang="fr-FR" sz="11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355" name="ZoneTexte 39"/>
          <p:cNvSpPr/>
          <p:nvPr/>
        </p:nvSpPr>
        <p:spPr>
          <a:xfrm flipH="1">
            <a:off x="4818240" y="899640"/>
            <a:ext cx="903600" cy="584280"/>
          </a:xfrm>
          <a:prstGeom prst="rect">
            <a:avLst/>
          </a:prstGeom>
          <a:solidFill>
            <a:srgbClr val="4472C4"/>
          </a:solidFill>
          <a:ln>
            <a:solidFill>
              <a:srgbClr val="32549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1004760">
              <a:lnSpc>
                <a:spcPct val="100000"/>
              </a:lnSpc>
            </a:pPr>
            <a:r>
              <a:rPr lang="en-US" sz="1600" b="1" u="none" strike="noStrike">
                <a:solidFill>
                  <a:schemeClr val="lt1"/>
                </a:solidFill>
                <a:effectLst/>
                <a:uFillTx/>
                <a:latin typeface="Calibri"/>
              </a:rPr>
              <a:t>Building 106</a:t>
            </a:r>
            <a:endParaRPr lang="fr-FR" sz="1600" b="0" u="none" strike="noStrike">
              <a:solidFill>
                <a:srgbClr val="FFFFFF"/>
              </a:solidFill>
              <a:effectLst/>
              <a:uFillTx/>
              <a:latin typeface="Calibri"/>
            </a:endParaRPr>
          </a:p>
        </p:txBody>
      </p:sp>
      <p:pic>
        <p:nvPicPr>
          <p:cNvPr id="356" name="Picture 2"/>
          <p:cNvPicPr/>
          <p:nvPr/>
        </p:nvPicPr>
        <p:blipFill>
          <a:blip r:embed="rId13"/>
          <a:stretch/>
        </p:blipFill>
        <p:spPr>
          <a:xfrm>
            <a:off x="6628680" y="4506120"/>
            <a:ext cx="1365120" cy="1117800"/>
          </a:xfrm>
          <a:prstGeom prst="rect">
            <a:avLst/>
          </a:prstGeom>
          <a:noFill/>
          <a:ln w="28575">
            <a:solidFill>
              <a:srgbClr val="BC8C00"/>
            </a:solidFill>
            <a:miter/>
          </a:ln>
        </p:spPr>
      </p:pic>
      <p:sp>
        <p:nvSpPr>
          <p:cNvPr id="357" name="ZoneTexte 41"/>
          <p:cNvSpPr/>
          <p:nvPr/>
        </p:nvSpPr>
        <p:spPr>
          <a:xfrm>
            <a:off x="7994160" y="4611240"/>
            <a:ext cx="435960" cy="768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1004760">
              <a:lnSpc>
                <a:spcPct val="100000"/>
              </a:lnSpc>
            </a:pPr>
            <a:r>
              <a:rPr lang="en-US" sz="4400" b="1" u="none" strike="noStrike">
                <a:solidFill>
                  <a:srgbClr val="BC8C00"/>
                </a:solidFill>
                <a:effectLst/>
                <a:uFillTx/>
                <a:latin typeface="Arial"/>
              </a:rPr>
              <a:t>+</a:t>
            </a:r>
            <a:endParaRPr lang="fr-FR" sz="4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358" name="ZoneTexte 43"/>
          <p:cNvSpPr/>
          <p:nvPr/>
        </p:nvSpPr>
        <p:spPr>
          <a:xfrm flipH="1">
            <a:off x="7755480" y="5286240"/>
            <a:ext cx="1614600" cy="338040"/>
          </a:xfrm>
          <a:prstGeom prst="rect">
            <a:avLst/>
          </a:prstGeom>
          <a:solidFill>
            <a:srgbClr val="FFC000"/>
          </a:solidFill>
          <a:ln>
            <a:solidFill>
              <a:srgbClr val="BC8E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1004760">
              <a:lnSpc>
                <a:spcPct val="100000"/>
              </a:lnSpc>
            </a:pPr>
            <a:r>
              <a:rPr lang="en-US" sz="1600" b="1" u="none" strike="noStrike">
                <a:solidFill>
                  <a:schemeClr val="lt1"/>
                </a:solidFill>
                <a:effectLst/>
                <a:uFillTx/>
                <a:latin typeface="Calibri"/>
              </a:rPr>
              <a:t>Lagarrigue Hall</a:t>
            </a:r>
            <a:endParaRPr lang="fr-FR" sz="16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359" name="ZoneTexte 44"/>
          <p:cNvSpPr/>
          <p:nvPr/>
        </p:nvSpPr>
        <p:spPr>
          <a:xfrm>
            <a:off x="6416280" y="4067280"/>
            <a:ext cx="1870200" cy="430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1004760">
              <a:lnSpc>
                <a:spcPct val="100000"/>
              </a:lnSpc>
            </a:pPr>
            <a:r>
              <a:rPr lang="en-US" sz="1100" b="1" u="none" strike="noStrike">
                <a:solidFill>
                  <a:srgbClr val="BC8C00"/>
                </a:solidFill>
                <a:effectLst/>
                <a:uFillTx/>
                <a:latin typeface="Calibri"/>
              </a:rPr>
              <a:t>High Power RF Conditionning Clean Room</a:t>
            </a:r>
            <a:endParaRPr lang="fr-FR" sz="11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360" name="ZoneTexte 46"/>
          <p:cNvSpPr/>
          <p:nvPr/>
        </p:nvSpPr>
        <p:spPr>
          <a:xfrm>
            <a:off x="424440" y="4264560"/>
            <a:ext cx="892800" cy="261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1004760">
              <a:lnSpc>
                <a:spcPct val="100000"/>
              </a:lnSpc>
            </a:pPr>
            <a:r>
              <a:rPr lang="en-US" sz="1100" b="1" u="none" strike="noStrike">
                <a:solidFill>
                  <a:srgbClr val="ED7D31"/>
                </a:solidFill>
                <a:effectLst/>
                <a:uFillTx/>
                <a:latin typeface="Calibri"/>
              </a:rPr>
              <a:t>He Liquefier</a:t>
            </a:r>
            <a:endParaRPr lang="fr-FR" sz="11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361" name="ZoneTexte 47"/>
          <p:cNvSpPr/>
          <p:nvPr/>
        </p:nvSpPr>
        <p:spPr>
          <a:xfrm flipH="1">
            <a:off x="2603160" y="5283360"/>
            <a:ext cx="1268280" cy="338040"/>
          </a:xfrm>
          <a:prstGeom prst="rect">
            <a:avLst/>
          </a:prstGeom>
          <a:solidFill>
            <a:srgbClr val="ED7D31"/>
          </a:solidFill>
          <a:ln>
            <a:solidFill>
              <a:srgbClr val="AF5C24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1004760">
              <a:lnSpc>
                <a:spcPct val="100000"/>
              </a:lnSpc>
            </a:pPr>
            <a:r>
              <a:rPr lang="en-US" sz="1600" b="1" u="none" strike="noStrike">
                <a:solidFill>
                  <a:schemeClr val="lt1"/>
                </a:solidFill>
                <a:effectLst/>
                <a:uFillTx/>
                <a:latin typeface="Calibri"/>
              </a:rPr>
              <a:t>Building 103</a:t>
            </a:r>
            <a:endParaRPr lang="fr-FR" sz="1600" b="0" u="none" strike="noStrike">
              <a:solidFill>
                <a:srgbClr val="FFFFFF"/>
              </a:solidFill>
              <a:effectLst/>
              <a:uFillTx/>
              <a:latin typeface="Calibri"/>
            </a:endParaRPr>
          </a:p>
        </p:txBody>
      </p:sp>
      <p:sp>
        <p:nvSpPr>
          <p:cNvPr id="362" name="ZoneTexte 48"/>
          <p:cNvSpPr/>
          <p:nvPr/>
        </p:nvSpPr>
        <p:spPr>
          <a:xfrm>
            <a:off x="8607240" y="4075560"/>
            <a:ext cx="1870200" cy="430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1004760">
              <a:lnSpc>
                <a:spcPct val="100000"/>
              </a:lnSpc>
            </a:pPr>
            <a:r>
              <a:rPr lang="en-US" sz="1100" b="1" u="none" strike="noStrike">
                <a:solidFill>
                  <a:srgbClr val="BC8C00"/>
                </a:solidFill>
                <a:effectLst/>
                <a:uFillTx/>
                <a:latin typeface="Calibri"/>
              </a:rPr>
              <a:t>Power Coupler Assembly Clean Room</a:t>
            </a:r>
            <a:endParaRPr lang="fr-FR" sz="11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363" name="ZoneTexte 49"/>
          <p:cNvSpPr/>
          <p:nvPr/>
        </p:nvSpPr>
        <p:spPr>
          <a:xfrm>
            <a:off x="-118080" y="850680"/>
            <a:ext cx="1084680" cy="768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1004760">
              <a:lnSpc>
                <a:spcPct val="100000"/>
              </a:lnSpc>
            </a:pPr>
            <a:r>
              <a:rPr lang="en-US" sz="1100" b="1" u="none" strike="noStrike">
                <a:solidFill>
                  <a:schemeClr val="accent1">
                    <a:lumMod val="75000"/>
                  </a:schemeClr>
                </a:solidFill>
                <a:effectLst/>
                <a:uFillTx/>
                <a:latin typeface="Calibri"/>
              </a:rPr>
              <a:t>Cavity and Cryomodule Assembly Clean Room</a:t>
            </a:r>
            <a:endParaRPr lang="fr-FR" sz="11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cxnSp>
        <p:nvCxnSpPr>
          <p:cNvPr id="364" name="Connecteur droit avec flèche 52"/>
          <p:cNvCxnSpPr/>
          <p:nvPr/>
        </p:nvCxnSpPr>
        <p:spPr>
          <a:xfrm>
            <a:off x="4304520" y="1854720"/>
            <a:ext cx="907560" cy="599040"/>
          </a:xfrm>
          <a:prstGeom prst="straightConnector1">
            <a:avLst/>
          </a:prstGeom>
          <a:ln w="25400">
            <a:solidFill>
              <a:srgbClr val="5B9BD5">
                <a:lumMod val="75000"/>
              </a:srgbClr>
            </a:solidFill>
            <a:tailEnd type="arrow" w="med" len="med"/>
          </a:ln>
        </p:spPr>
      </p:cxnSp>
      <p:cxnSp>
        <p:nvCxnSpPr>
          <p:cNvPr id="365" name="Connecteur droit avec flèche 56"/>
          <p:cNvCxnSpPr/>
          <p:nvPr/>
        </p:nvCxnSpPr>
        <p:spPr>
          <a:xfrm flipH="1">
            <a:off x="5375520" y="2012760"/>
            <a:ext cx="465120" cy="391680"/>
          </a:xfrm>
          <a:prstGeom prst="straightConnector1">
            <a:avLst/>
          </a:prstGeom>
          <a:ln w="22225">
            <a:solidFill>
              <a:srgbClr val="5B9BD5">
                <a:lumMod val="75000"/>
              </a:srgbClr>
            </a:solidFill>
            <a:tailEnd type="arrow" w="med" len="med"/>
          </a:ln>
        </p:spPr>
      </p:cxnSp>
      <p:sp>
        <p:nvSpPr>
          <p:cNvPr id="366" name="ZoneTexte 58"/>
          <p:cNvSpPr/>
          <p:nvPr/>
        </p:nvSpPr>
        <p:spPr>
          <a:xfrm>
            <a:off x="5150520" y="639720"/>
            <a:ext cx="2477520" cy="261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1004760">
              <a:lnSpc>
                <a:spcPct val="100000"/>
              </a:lnSpc>
            </a:pPr>
            <a:r>
              <a:rPr lang="en-US" sz="1100" b="1" u="none" strike="noStrike">
                <a:solidFill>
                  <a:schemeClr val="accent1">
                    <a:lumMod val="75000"/>
                  </a:schemeClr>
                </a:solidFill>
                <a:effectLst/>
                <a:uFillTx/>
                <a:latin typeface="Calibri"/>
              </a:rPr>
              <a:t>Tuner testing cryostat</a:t>
            </a:r>
            <a:endParaRPr lang="fr-FR" sz="11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pic>
        <p:nvPicPr>
          <p:cNvPr id="367" name="Picture 2" descr="D:\Boite a SAF\Photos\Photos montage\IMG_4831.JPG"/>
          <p:cNvPicPr/>
          <p:nvPr/>
        </p:nvPicPr>
        <p:blipFill>
          <a:blip r:embed="rId14"/>
          <a:stretch/>
        </p:blipFill>
        <p:spPr>
          <a:xfrm>
            <a:off x="5827680" y="895680"/>
            <a:ext cx="838440" cy="1118160"/>
          </a:xfrm>
          <a:prstGeom prst="rect">
            <a:avLst/>
          </a:prstGeom>
          <a:noFill/>
          <a:ln w="28575">
            <a:solidFill>
              <a:srgbClr val="0070C0"/>
            </a:solidFill>
            <a:round/>
          </a:ln>
        </p:spPr>
      </p:pic>
      <p:pic>
        <p:nvPicPr>
          <p:cNvPr id="368" name="Image 45"/>
          <p:cNvPicPr/>
          <p:nvPr/>
        </p:nvPicPr>
        <p:blipFill>
          <a:blip r:embed="rId15"/>
          <a:stretch/>
        </p:blipFill>
        <p:spPr>
          <a:xfrm>
            <a:off x="2904120" y="900360"/>
            <a:ext cx="1833840" cy="1028520"/>
          </a:xfrm>
          <a:prstGeom prst="rect">
            <a:avLst/>
          </a:prstGeom>
          <a:noFill/>
          <a:ln w="28575">
            <a:solidFill>
              <a:srgbClr val="5B9BD5">
                <a:lumMod val="75000"/>
              </a:srgbClr>
            </a:solidFill>
            <a:round/>
          </a:ln>
        </p:spPr>
      </p:pic>
      <p:sp>
        <p:nvSpPr>
          <p:cNvPr id="3" name="PlaceHolder 2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t>SRF collaboration with IJCLab &amp; TRIUMF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F1320B48-5447-4A6E-B55B-56C0D4F98A20}" type="slidenum">
              <a:t>16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"/>
                                        <p:tgtEl>
                                          <p:spTgt spid="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0" dur="500"/>
                                        <p:tgtEl>
                                          <p:spTgt spid="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3" dur="5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6" dur="5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9" dur="500"/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2" dur="5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5" dur="5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8" dur="5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31" dur="5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36" dur="50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39" dur="500"/>
                                        <p:tgtEl>
                                          <p:spTgt spid="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42" dur="500"/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45" dur="50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48" dur="50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51" dur="5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56" dur="500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59" dur="500"/>
                                        <p:tgtEl>
                                          <p:spTgt spid="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PlaceHolder 1"/>
          <p:cNvSpPr>
            <a:spLocks noGrp="1"/>
          </p:cNvSpPr>
          <p:nvPr>
            <p:ph type="dt" idx="63"/>
          </p:nvPr>
        </p:nvSpPr>
        <p:spPr>
          <a:xfrm>
            <a:off x="201960" y="5715000"/>
            <a:ext cx="2411280" cy="3218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1004760">
              <a:lnSpc>
                <a:spcPct val="100000"/>
              </a:lnSpc>
              <a:buNone/>
              <a:defRPr lang="fr-FR" sz="1200" b="0" u="none" strike="noStrik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defRPr>
            </a:lvl1pPr>
          </a:lstStyle>
          <a:p>
            <a:pPr indent="0" defTabSz="1004760">
              <a:lnSpc>
                <a:spcPct val="100000"/>
              </a:lnSpc>
              <a:buNone/>
            </a:pPr>
            <a:r>
              <a:rPr lang="fr-FR" sz="1200" b="0" u="none" strike="noStrik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rPr>
              <a:t>23/04/2026</a:t>
            </a:r>
            <a:endParaRPr lang="fr-FR" sz="12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370" name="PlaceHolder 2"/>
          <p:cNvSpPr>
            <a:spLocks noGrp="1"/>
          </p:cNvSpPr>
          <p:nvPr>
            <p:ph type="ftr" idx="64"/>
          </p:nvPr>
        </p:nvSpPr>
        <p:spPr>
          <a:xfrm>
            <a:off x="2937960" y="5715000"/>
            <a:ext cx="4896360" cy="3218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 defTabSz="1004760">
              <a:lnSpc>
                <a:spcPct val="100000"/>
              </a:lnSpc>
              <a:buNone/>
              <a:defRPr lang="en-US" sz="1200" b="0" u="none" strike="noStrik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defRPr>
            </a:lvl1pPr>
          </a:lstStyle>
          <a:p>
            <a:pPr indent="0" algn="ctr" defTabSz="1004760">
              <a:lnSpc>
                <a:spcPct val="100000"/>
              </a:lnSpc>
              <a:buNone/>
            </a:pPr>
            <a:r>
              <a:rPr lang="en-US" sz="1200" b="0" u="none" strike="noStrik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rPr>
              <a:t>SRF collaboration with IJCLab &amp; TRIUMF</a:t>
            </a:r>
            <a:endParaRPr lang="fr-FR" sz="12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pic>
        <p:nvPicPr>
          <p:cNvPr id="371" name="Image 6"/>
          <p:cNvPicPr/>
          <p:nvPr/>
        </p:nvPicPr>
        <p:blipFill>
          <a:blip r:embed="rId2"/>
          <a:stretch/>
        </p:blipFill>
        <p:spPr>
          <a:xfrm>
            <a:off x="201960" y="1625760"/>
            <a:ext cx="10465560" cy="28080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4" name="PlaceHolder 3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23E81660-2FDE-4FAB-8037-E666ECB5C7C4}" type="slidenum">
              <a:t>17</a:t>
            </a:fld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PlaceHolder 1"/>
          <p:cNvSpPr>
            <a:spLocks noGrp="1"/>
          </p:cNvSpPr>
          <p:nvPr>
            <p:ph type="dt" idx="65"/>
          </p:nvPr>
        </p:nvSpPr>
        <p:spPr>
          <a:xfrm>
            <a:off x="201960" y="5715000"/>
            <a:ext cx="2411280" cy="3218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1004760">
              <a:lnSpc>
                <a:spcPct val="100000"/>
              </a:lnSpc>
              <a:buNone/>
              <a:defRPr lang="fr-FR" sz="1200" b="0" u="none" strike="noStrik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defRPr>
            </a:lvl1pPr>
          </a:lstStyle>
          <a:p>
            <a:pPr indent="0" defTabSz="1004760">
              <a:lnSpc>
                <a:spcPct val="100000"/>
              </a:lnSpc>
              <a:buNone/>
            </a:pPr>
            <a:r>
              <a:rPr lang="fr-FR" sz="1200" b="0" u="none" strike="noStrik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rPr>
              <a:t>23/04/2026</a:t>
            </a:r>
            <a:endParaRPr lang="fr-FR" sz="12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373" name="PlaceHolder 2"/>
          <p:cNvSpPr>
            <a:spLocks noGrp="1"/>
          </p:cNvSpPr>
          <p:nvPr>
            <p:ph type="ftr" idx="66"/>
          </p:nvPr>
        </p:nvSpPr>
        <p:spPr>
          <a:xfrm>
            <a:off x="2937960" y="5715000"/>
            <a:ext cx="4896360" cy="3218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 defTabSz="1004760">
              <a:lnSpc>
                <a:spcPct val="100000"/>
              </a:lnSpc>
              <a:buNone/>
              <a:defRPr lang="en-US" sz="1200" b="0" u="none" strike="noStrik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defRPr>
            </a:lvl1pPr>
          </a:lstStyle>
          <a:p>
            <a:pPr indent="0" algn="ctr" defTabSz="1004760">
              <a:lnSpc>
                <a:spcPct val="100000"/>
              </a:lnSpc>
              <a:buNone/>
            </a:pPr>
            <a:r>
              <a:rPr lang="en-US" sz="1200" b="0" u="none" strike="noStrik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rPr>
              <a:t>SRF collaboration with IJCLab &amp; TRIUMF</a:t>
            </a:r>
            <a:endParaRPr lang="fr-FR" sz="12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pic>
        <p:nvPicPr>
          <p:cNvPr id="374" name="Image 5" descr="C:\Users\sattonnay\AppData\Local\Microsoft\Windows\INetCache\Content.Word\logo_SURFACES_VACUUM_24_03_2021.png"/>
          <p:cNvPicPr/>
          <p:nvPr/>
        </p:nvPicPr>
        <p:blipFill>
          <a:blip r:embed="rId2"/>
          <a:stretch/>
        </p:blipFill>
        <p:spPr>
          <a:xfrm>
            <a:off x="1994040" y="1462320"/>
            <a:ext cx="2455920" cy="329868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</p:pic>
      <p:grpSp>
        <p:nvGrpSpPr>
          <p:cNvPr id="375" name="Groupe 6"/>
          <p:cNvGrpSpPr/>
          <p:nvPr/>
        </p:nvGrpSpPr>
        <p:grpSpPr>
          <a:xfrm>
            <a:off x="5674320" y="653400"/>
            <a:ext cx="4032000" cy="4916520"/>
            <a:chOff x="5674320" y="653400"/>
            <a:chExt cx="4032000" cy="4916520"/>
          </a:xfrm>
        </p:grpSpPr>
        <p:pic>
          <p:nvPicPr>
            <p:cNvPr id="376" name="Image 7"/>
            <p:cNvPicPr/>
            <p:nvPr/>
          </p:nvPicPr>
          <p:blipFill>
            <a:blip r:embed="rId3"/>
            <a:stretch/>
          </p:blipFill>
          <p:spPr>
            <a:xfrm>
              <a:off x="5674320" y="653400"/>
              <a:ext cx="4032000" cy="4916520"/>
            </a:xfrm>
            <a:prstGeom prst="rect">
              <a:avLst/>
            </a:prstGeom>
            <a:noFill/>
            <a:ln w="0">
              <a:noFill/>
            </a:ln>
          </p:spPr>
        </p:pic>
        <p:sp>
          <p:nvSpPr>
            <p:cNvPr id="377" name="Rectangle 10"/>
            <p:cNvSpPr/>
            <p:nvPr/>
          </p:nvSpPr>
          <p:spPr>
            <a:xfrm>
              <a:off x="8986680" y="5352120"/>
              <a:ext cx="575640" cy="14364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1004760">
                <a:lnSpc>
                  <a:spcPct val="100000"/>
                </a:lnSpc>
              </a:pPr>
              <a:endParaRPr lang="fr-FR" sz="2000" b="0" u="none" strike="noStrike">
                <a:solidFill>
                  <a:schemeClr val="lt1"/>
                </a:solidFill>
                <a:effectLst/>
                <a:uFillTx/>
                <a:latin typeface="Calibri"/>
              </a:endParaRPr>
            </a:p>
          </p:txBody>
        </p:sp>
      </p:grpSp>
      <p:sp>
        <p:nvSpPr>
          <p:cNvPr id="4" name="PlaceHolder 3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721981CD-F3A5-45D5-B068-0219FF350DD2}" type="slidenum">
              <a:t>18</a:t>
            </a:fld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Rectangle 2"/>
          <p:cNvSpPr/>
          <p:nvPr/>
        </p:nvSpPr>
        <p:spPr>
          <a:xfrm>
            <a:off x="345960" y="1568160"/>
            <a:ext cx="9850680" cy="2184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1004760">
              <a:lnSpc>
                <a:spcPct val="100000"/>
              </a:lnSpc>
            </a:pPr>
            <a:r>
              <a:rPr lang="en-US" sz="3200" b="1" u="none" strike="noStrike" dirty="0">
                <a:solidFill>
                  <a:srgbClr val="FF6700"/>
                </a:solidFill>
                <a:effectLst/>
                <a:uFillTx/>
                <a:latin typeface="Century Gothic"/>
                <a:ea typeface="Cambria"/>
              </a:rPr>
              <a:t>Outline</a:t>
            </a:r>
            <a:endParaRPr lang="en-US" sz="3200" b="0" u="none" strike="noStrike" dirty="0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defTabSz="1004760">
              <a:lnSpc>
                <a:spcPct val="100000"/>
              </a:lnSpc>
            </a:pPr>
            <a:endParaRPr lang="en-US" sz="3200" b="0" u="none" strike="noStrike" dirty="0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343080" indent="-343080" defTabSz="1004760">
              <a:lnSpc>
                <a:spcPct val="100000"/>
              </a:lnSpc>
              <a:buClr>
                <a:srgbClr val="000000"/>
              </a:buClr>
              <a:buFont typeface="OpenSymbol"/>
              <a:buChar char="-"/>
            </a:pPr>
            <a:r>
              <a:rPr lang="en-US" sz="2400" b="0" u="none" strike="noStrike" dirty="0">
                <a:solidFill>
                  <a:schemeClr val="dk1"/>
                </a:solidFill>
                <a:effectLst/>
                <a:uFillTx/>
                <a:latin typeface="Century Gothic"/>
                <a:ea typeface="Cambria"/>
              </a:rPr>
              <a:t>Overview of SRF R&amp;Ds @</a:t>
            </a:r>
            <a:r>
              <a:rPr lang="en-US" sz="2400" b="0" u="none" strike="noStrike" dirty="0" err="1">
                <a:solidFill>
                  <a:schemeClr val="dk1"/>
                </a:solidFill>
                <a:effectLst/>
                <a:uFillTx/>
                <a:latin typeface="Century Gothic"/>
                <a:ea typeface="Cambria"/>
              </a:rPr>
              <a:t>IJCLab</a:t>
            </a:r>
            <a:endParaRPr lang="en-US" sz="2400" b="0" u="none" strike="noStrike" dirty="0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343080" indent="-343080" defTabSz="1004760">
              <a:lnSpc>
                <a:spcPct val="100000"/>
              </a:lnSpc>
              <a:buClr>
                <a:srgbClr val="000000"/>
              </a:buClr>
              <a:buFont typeface="OpenSymbol"/>
              <a:buChar char="-"/>
            </a:pPr>
            <a:r>
              <a:rPr lang="en-US" sz="2400" b="0" u="none" strike="noStrike" dirty="0">
                <a:solidFill>
                  <a:schemeClr val="dk1"/>
                </a:solidFill>
                <a:effectLst/>
                <a:uFillTx/>
                <a:latin typeface="Century Gothic"/>
                <a:ea typeface="Cambria"/>
              </a:rPr>
              <a:t>On-going activities with TRIUMF and perspectives</a:t>
            </a:r>
            <a:endParaRPr lang="en-US" sz="2400" b="0" u="none" strike="noStrike" dirty="0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343080" indent="-343080" defTabSz="1004760">
              <a:lnSpc>
                <a:spcPct val="100000"/>
              </a:lnSpc>
              <a:buClr>
                <a:srgbClr val="000000"/>
              </a:buClr>
              <a:buFont typeface="OpenSymbol"/>
              <a:buChar char="-"/>
            </a:pPr>
            <a:r>
              <a:rPr lang="en-US" sz="2400" b="0" u="none" strike="noStrike" dirty="0">
                <a:solidFill>
                  <a:schemeClr val="dk1"/>
                </a:solidFill>
                <a:effectLst/>
                <a:uFillTx/>
                <a:latin typeface="Century Gothic"/>
                <a:ea typeface="Cambria"/>
              </a:rPr>
              <a:t>Conclusion</a:t>
            </a:r>
            <a:endParaRPr lang="en-US" sz="2400" b="0" u="none" strike="noStrike" dirty="0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98" name="PlaceHolder 1"/>
          <p:cNvSpPr>
            <a:spLocks noGrp="1"/>
          </p:cNvSpPr>
          <p:nvPr>
            <p:ph type="dt" idx="38"/>
          </p:nvPr>
        </p:nvSpPr>
        <p:spPr>
          <a:xfrm>
            <a:off x="201960" y="5715000"/>
            <a:ext cx="2411280" cy="3218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1004760">
              <a:lnSpc>
                <a:spcPct val="100000"/>
              </a:lnSpc>
              <a:buNone/>
              <a:defRPr lang="fr-FR" sz="1200" b="0" u="none" strike="noStrik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defRPr>
            </a:lvl1pPr>
          </a:lstStyle>
          <a:p>
            <a:pPr indent="0" defTabSz="1004760">
              <a:lnSpc>
                <a:spcPct val="100000"/>
              </a:lnSpc>
              <a:buNone/>
            </a:pPr>
            <a:r>
              <a:rPr lang="en-US" sz="1200" b="0" u="none" strike="noStrik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rPr>
              <a:t>23/04/2026</a:t>
            </a:r>
            <a:endParaRPr lang="en-US" sz="12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99" name="PlaceHolder 2"/>
          <p:cNvSpPr>
            <a:spLocks noGrp="1"/>
          </p:cNvSpPr>
          <p:nvPr>
            <p:ph type="ftr" idx="39"/>
          </p:nvPr>
        </p:nvSpPr>
        <p:spPr>
          <a:xfrm>
            <a:off x="2937960" y="5715000"/>
            <a:ext cx="4896360" cy="3218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 defTabSz="1004760">
              <a:lnSpc>
                <a:spcPct val="100000"/>
              </a:lnSpc>
              <a:buNone/>
              <a:defRPr lang="en-US" sz="1200" b="0" u="none" strike="noStrik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defRPr>
            </a:lvl1pPr>
          </a:lstStyle>
          <a:p>
            <a:pPr indent="0" algn="ctr" defTabSz="1004760">
              <a:lnSpc>
                <a:spcPct val="100000"/>
              </a:lnSpc>
              <a:buNone/>
            </a:pPr>
            <a:r>
              <a:rPr lang="en-US" sz="1200" b="0" u="none" strike="noStrik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rPr>
              <a:t>SRF collaboration with IJCLab &amp; TRIUMF</a:t>
            </a:r>
            <a:endParaRPr lang="en-US" sz="12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32"/>
          </p:nvPr>
        </p:nvSpPr>
        <p:spPr/>
        <p:txBody>
          <a:bodyPr/>
          <a:lstStyle/>
          <a:p>
            <a:fld id="{4B4961B3-FA0F-4717-A2A3-C5C6F4B7DD05}" type="slidenum">
              <a:rPr lang="en-US" smtClean="0"/>
              <a:t>2</a:t>
            </a:fld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ZoneTexte 3"/>
          <p:cNvSpPr/>
          <p:nvPr/>
        </p:nvSpPr>
        <p:spPr>
          <a:xfrm>
            <a:off x="1407600" y="1195200"/>
            <a:ext cx="3960000" cy="1323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1004760">
              <a:lnSpc>
                <a:spcPct val="100000"/>
              </a:lnSpc>
            </a:pPr>
            <a:r>
              <a:rPr lang="en-US" sz="2400" b="1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MAVERICS team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algn="ctr" defTabSz="1004760">
              <a:lnSpc>
                <a:spcPct val="100000"/>
              </a:lnSpc>
            </a:pPr>
            <a:r>
              <a:rPr lang="en-US" sz="1400" b="0" u="none" strike="noStrike">
                <a:solidFill>
                  <a:schemeClr val="lt1">
                    <a:lumMod val="50000"/>
                  </a:schemeClr>
                </a:solidFill>
                <a:effectLst/>
                <a:uFillTx/>
                <a:latin typeface="Arial"/>
              </a:rPr>
              <a:t>(~ 8 people involved in SRF activities)</a:t>
            </a:r>
            <a:endParaRPr lang="en-US" sz="1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defTabSz="1004760">
              <a:lnSpc>
                <a:spcPct val="100000"/>
              </a:lnSpc>
            </a:pPr>
            <a:endParaRPr lang="en-US" sz="1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285840" indent="-285840" algn="ctr" defTabSz="1004760">
              <a:lnSpc>
                <a:spcPct val="100000"/>
              </a:lnSpc>
              <a:buClr>
                <a:srgbClr val="000000"/>
              </a:buClr>
              <a:buFont typeface="OpenSymbol"/>
              <a:buChar char="-"/>
            </a:pPr>
            <a:r>
              <a:rPr lang="en-US" sz="14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Leading R&amp;D effort in SRF</a:t>
            </a:r>
            <a:endParaRPr lang="en-US" sz="1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285840" indent="-285840" algn="ctr" defTabSz="1004760">
              <a:lnSpc>
                <a:spcPct val="100000"/>
              </a:lnSpc>
              <a:buClr>
                <a:srgbClr val="000000"/>
              </a:buClr>
              <a:buFont typeface="OpenSymbol"/>
              <a:buChar char="-"/>
            </a:pPr>
            <a:r>
              <a:rPr lang="en-US" sz="14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Driving SRF programs</a:t>
            </a:r>
            <a:endParaRPr lang="en-US" sz="1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101" name="ZoneTexte 5"/>
          <p:cNvSpPr/>
          <p:nvPr/>
        </p:nvSpPr>
        <p:spPr>
          <a:xfrm>
            <a:off x="6934320" y="3311640"/>
            <a:ext cx="3699360" cy="2123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1004760">
              <a:lnSpc>
                <a:spcPct val="100000"/>
              </a:lnSpc>
            </a:pPr>
            <a:r>
              <a:rPr lang="en-US" sz="2000" b="1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RF Group</a:t>
            </a:r>
            <a:endParaRPr lang="en-US" sz="20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algn="ctr" defTabSz="1004760">
              <a:lnSpc>
                <a:spcPct val="100000"/>
              </a:lnSpc>
            </a:pPr>
            <a:r>
              <a:rPr lang="en-US" sz="1400" b="0" u="none" strike="noStrike">
                <a:solidFill>
                  <a:schemeClr val="lt1">
                    <a:lumMod val="50000"/>
                  </a:schemeClr>
                </a:solidFill>
                <a:effectLst/>
                <a:uFillTx/>
                <a:latin typeface="Arial"/>
              </a:rPr>
              <a:t>(~ 8 people involved in SRF activities)</a:t>
            </a:r>
            <a:endParaRPr lang="en-US" sz="1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defTabSz="1004760">
              <a:lnSpc>
                <a:spcPct val="100000"/>
              </a:lnSpc>
            </a:pPr>
            <a:endParaRPr lang="en-US" sz="1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285840" indent="-285840" defTabSz="1004760">
              <a:lnSpc>
                <a:spcPct val="100000"/>
              </a:lnSpc>
              <a:buClr>
                <a:srgbClr val="000000"/>
              </a:buClr>
              <a:buFont typeface="OpenSymbol"/>
              <a:buChar char="-"/>
            </a:pPr>
            <a:r>
              <a:rPr lang="en-US" sz="14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Driving SRF programs</a:t>
            </a:r>
            <a:endParaRPr lang="en-US" sz="1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285840" indent="-285840" defTabSz="1004760">
              <a:lnSpc>
                <a:spcPct val="100000"/>
              </a:lnSpc>
              <a:buClr>
                <a:srgbClr val="000000"/>
              </a:buClr>
              <a:buFont typeface="OpenSymbol"/>
              <a:buChar char="-"/>
            </a:pPr>
            <a:r>
              <a:rPr lang="en-US" sz="14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RF and mechanical design of SRF components (Cavity, tuner, coupler, LLRF)</a:t>
            </a:r>
            <a:endParaRPr lang="en-US" sz="1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285840" indent="-285840" defTabSz="1004760">
              <a:lnSpc>
                <a:spcPct val="100000"/>
              </a:lnSpc>
              <a:buClr>
                <a:srgbClr val="000000"/>
              </a:buClr>
              <a:buFont typeface="OpenSymbol"/>
              <a:buChar char="-"/>
            </a:pPr>
            <a:r>
              <a:rPr lang="en-US" sz="14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Operation and maintenance of RF equipment of Supratech</a:t>
            </a:r>
            <a:endParaRPr lang="en-US" sz="1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102" name="ZoneTexte 7"/>
          <p:cNvSpPr/>
          <p:nvPr/>
        </p:nvSpPr>
        <p:spPr>
          <a:xfrm>
            <a:off x="138960" y="3311640"/>
            <a:ext cx="3834000" cy="1661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1004760">
              <a:lnSpc>
                <a:spcPct val="100000"/>
              </a:lnSpc>
            </a:pPr>
            <a:r>
              <a:rPr lang="en-US" sz="2000" b="1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Cryogenic Group </a:t>
            </a:r>
            <a:endParaRPr lang="en-US" sz="20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algn="ctr" defTabSz="1004760">
              <a:lnSpc>
                <a:spcPct val="100000"/>
              </a:lnSpc>
            </a:pPr>
            <a:r>
              <a:rPr lang="en-US" sz="1400" b="0" u="none" strike="noStrike">
                <a:solidFill>
                  <a:schemeClr val="lt1">
                    <a:lumMod val="50000"/>
                  </a:schemeClr>
                </a:solidFill>
                <a:effectLst/>
                <a:uFillTx/>
                <a:latin typeface="Arial"/>
              </a:rPr>
              <a:t>(~ 6 people involved in SRF activities)</a:t>
            </a:r>
            <a:endParaRPr lang="en-US" sz="1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defTabSz="1004760">
              <a:lnSpc>
                <a:spcPct val="100000"/>
              </a:lnSpc>
            </a:pPr>
            <a:endParaRPr lang="en-US" sz="1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285840" indent="-285840" defTabSz="1004760">
              <a:lnSpc>
                <a:spcPct val="100000"/>
              </a:lnSpc>
              <a:buClr>
                <a:srgbClr val="000000"/>
              </a:buClr>
              <a:buFont typeface="OpenSymbol"/>
              <a:buChar char="-"/>
            </a:pPr>
            <a:r>
              <a:rPr lang="en-US" sz="14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Expertise in design of cryogenic systems </a:t>
            </a:r>
            <a:endParaRPr lang="en-US" sz="1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285840" indent="-285840" defTabSz="1004760">
              <a:lnSpc>
                <a:spcPct val="100000"/>
              </a:lnSpc>
              <a:buClr>
                <a:srgbClr val="000000"/>
              </a:buClr>
              <a:buFont typeface="OpenSymbol"/>
              <a:buChar char="-"/>
            </a:pPr>
            <a:r>
              <a:rPr lang="en-US" sz="14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Operation and maintenance of cryogenic facilities of Supratech</a:t>
            </a:r>
            <a:endParaRPr lang="en-US" sz="1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defTabSz="1004760">
              <a:lnSpc>
                <a:spcPct val="100000"/>
              </a:lnSpc>
            </a:pPr>
            <a:endParaRPr lang="en-US" sz="12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103" name="ZoneTexte 8"/>
          <p:cNvSpPr/>
          <p:nvPr/>
        </p:nvSpPr>
        <p:spPr>
          <a:xfrm>
            <a:off x="6322320" y="1230480"/>
            <a:ext cx="4259160" cy="1261440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1004760">
              <a:lnSpc>
                <a:spcPct val="100000"/>
              </a:lnSpc>
            </a:pPr>
            <a:r>
              <a:rPr lang="en-US" sz="2000" b="1" u="none" strike="noStrike" dirty="0">
                <a:solidFill>
                  <a:schemeClr val="dk1"/>
                </a:solidFill>
                <a:effectLst/>
                <a:uFillTx/>
                <a:latin typeface="Calibri"/>
              </a:rPr>
              <a:t>VIDE &amp; SURFACES Platform</a:t>
            </a:r>
            <a:endParaRPr lang="en-US" sz="2000" b="0" u="none" strike="noStrike" dirty="0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algn="ctr" defTabSz="1004760">
              <a:lnSpc>
                <a:spcPct val="100000"/>
              </a:lnSpc>
            </a:pPr>
            <a:r>
              <a:rPr lang="en-US" sz="1400" b="0" u="none" strike="noStrike" dirty="0">
                <a:solidFill>
                  <a:schemeClr val="accent1"/>
                </a:solidFill>
                <a:effectLst/>
                <a:uFillTx/>
                <a:latin typeface="Calibri"/>
              </a:rPr>
              <a:t>(Material and surface characterization)</a:t>
            </a:r>
            <a:endParaRPr lang="en-US" sz="1400" b="0" u="none" strike="noStrike" dirty="0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285840" indent="-285840" defTabSz="1004760">
              <a:lnSpc>
                <a:spcPct val="100000"/>
              </a:lnSpc>
              <a:buClr>
                <a:srgbClr val="000000"/>
              </a:buClr>
              <a:buFont typeface="OpenSymbol"/>
              <a:buChar char="-"/>
            </a:pPr>
            <a:r>
              <a:rPr lang="en-US" sz="1400" b="0" u="none" strike="noStrike" dirty="0">
                <a:solidFill>
                  <a:schemeClr val="dk1"/>
                </a:solidFill>
                <a:effectLst/>
                <a:uFillTx/>
                <a:latin typeface="Calibri"/>
              </a:rPr>
              <a:t>Material characterization (SEM, EBSD, EDS, XPS, XRD, SIMS, confocal microscope, …)</a:t>
            </a:r>
            <a:endParaRPr lang="en-US" sz="1400" b="0" u="none" strike="noStrike" dirty="0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285840" indent="-285840" defTabSz="1004760">
              <a:lnSpc>
                <a:spcPct val="100000"/>
              </a:lnSpc>
              <a:buClr>
                <a:srgbClr val="000000"/>
              </a:buClr>
              <a:buFont typeface="OpenSymbol"/>
              <a:buChar char="-"/>
            </a:pPr>
            <a:r>
              <a:rPr lang="en-US" sz="1400" b="0" u="none" strike="noStrike" dirty="0">
                <a:solidFill>
                  <a:schemeClr val="dk1"/>
                </a:solidFill>
                <a:effectLst/>
                <a:uFillTx/>
                <a:latin typeface="Calibri"/>
              </a:rPr>
              <a:t>Dedicated set-up (SEY, plasma)</a:t>
            </a:r>
            <a:endParaRPr lang="en-US" sz="1400" b="0" u="none" strike="noStrike" dirty="0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104" name="ZoneTexte 9"/>
          <p:cNvSpPr/>
          <p:nvPr/>
        </p:nvSpPr>
        <p:spPr>
          <a:xfrm>
            <a:off x="4148280" y="3166920"/>
            <a:ext cx="2664000" cy="2338920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1004760">
              <a:lnSpc>
                <a:spcPct val="100000"/>
              </a:lnSpc>
            </a:pPr>
            <a:r>
              <a:rPr lang="en-US" sz="2000" b="1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SUPRATECH Platform</a:t>
            </a:r>
            <a:endParaRPr lang="en-US" sz="20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algn="ctr" defTabSz="1004760">
              <a:lnSpc>
                <a:spcPct val="100000"/>
              </a:lnSpc>
            </a:pPr>
            <a:r>
              <a:rPr lang="en-US" sz="1400" b="0" u="none" strike="noStrike">
                <a:solidFill>
                  <a:schemeClr val="accent1"/>
                </a:solidFill>
                <a:effectLst/>
                <a:uFillTx/>
                <a:latin typeface="Calibri"/>
              </a:rPr>
              <a:t>(Treatment, assembly and test of SRF components)</a:t>
            </a:r>
            <a:endParaRPr lang="en-US" sz="1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343080" indent="-343080" defTabSz="1004760">
              <a:lnSpc>
                <a:spcPct val="100000"/>
              </a:lnSpc>
              <a:buClr>
                <a:srgbClr val="000000"/>
              </a:buClr>
              <a:buFont typeface="OpenSymbol"/>
              <a:buChar char="-"/>
            </a:pPr>
            <a:r>
              <a:rPr lang="en-US" sz="14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Cryostats</a:t>
            </a:r>
            <a:endParaRPr lang="en-US" sz="1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343080" indent="-343080" defTabSz="1004760">
              <a:lnSpc>
                <a:spcPct val="100000"/>
              </a:lnSpc>
              <a:buClr>
                <a:srgbClr val="000000"/>
              </a:buClr>
              <a:buFont typeface="OpenSymbol"/>
              <a:buChar char="-"/>
            </a:pPr>
            <a:r>
              <a:rPr lang="en-US" sz="14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Dedicated SRF facilities (BCP lab, clean rooms, UHV Furnace)</a:t>
            </a:r>
            <a:endParaRPr lang="en-US" sz="1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343080" indent="-343080" defTabSz="1004760">
              <a:lnSpc>
                <a:spcPct val="100000"/>
              </a:lnSpc>
              <a:buClr>
                <a:srgbClr val="000000"/>
              </a:buClr>
              <a:buFont typeface="OpenSymbol"/>
              <a:buChar char="-"/>
            </a:pPr>
            <a:r>
              <a:rPr lang="en-US" sz="14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He Liquefier</a:t>
            </a:r>
            <a:endParaRPr lang="en-US" sz="1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343080" indent="-343080" defTabSz="1004760">
              <a:lnSpc>
                <a:spcPct val="100000"/>
              </a:lnSpc>
              <a:buClr>
                <a:srgbClr val="000000"/>
              </a:buClr>
              <a:buFont typeface="OpenSymbol"/>
              <a:buChar char="-"/>
            </a:pPr>
            <a:r>
              <a:rPr lang="en-US" sz="14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Assembly area for cryomodules</a:t>
            </a:r>
            <a:endParaRPr lang="en-US" sz="1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105" name="PlaceHolder 1"/>
          <p:cNvSpPr>
            <a:spLocks noGrp="1"/>
          </p:cNvSpPr>
          <p:nvPr>
            <p:ph type="dt" idx="40"/>
          </p:nvPr>
        </p:nvSpPr>
        <p:spPr>
          <a:xfrm>
            <a:off x="201960" y="5715000"/>
            <a:ext cx="2411280" cy="3218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1004760">
              <a:lnSpc>
                <a:spcPct val="100000"/>
              </a:lnSpc>
              <a:buNone/>
              <a:defRPr lang="fr-FR" sz="1200" b="0" u="none" strike="noStrik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defRPr>
            </a:lvl1pPr>
          </a:lstStyle>
          <a:p>
            <a:pPr indent="0" defTabSz="1004760">
              <a:lnSpc>
                <a:spcPct val="100000"/>
              </a:lnSpc>
              <a:buNone/>
            </a:pPr>
            <a:r>
              <a:rPr lang="en-US" sz="1200" b="0" u="none" strike="noStrik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rPr>
              <a:t>23/04/2026</a:t>
            </a:r>
            <a:endParaRPr lang="en-US" sz="12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106" name="PlaceHolder 2"/>
          <p:cNvSpPr>
            <a:spLocks noGrp="1"/>
          </p:cNvSpPr>
          <p:nvPr>
            <p:ph type="ftr" idx="41"/>
          </p:nvPr>
        </p:nvSpPr>
        <p:spPr>
          <a:xfrm>
            <a:off x="2937960" y="5715000"/>
            <a:ext cx="4896360" cy="3218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 defTabSz="1004760">
              <a:lnSpc>
                <a:spcPct val="100000"/>
              </a:lnSpc>
              <a:buNone/>
              <a:defRPr lang="en-US" sz="1200" b="0" u="none" strike="noStrik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defRPr>
            </a:lvl1pPr>
          </a:lstStyle>
          <a:p>
            <a:pPr indent="0" algn="ctr" defTabSz="1004760">
              <a:lnSpc>
                <a:spcPct val="100000"/>
              </a:lnSpc>
              <a:buNone/>
            </a:pPr>
            <a:r>
              <a:rPr lang="en-US" sz="1200" b="0" u="none" strike="noStrik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rPr>
              <a:t>SRF collaboration with IJCLab &amp; TRIUMF</a:t>
            </a:r>
            <a:endParaRPr lang="en-US" sz="12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107" name="PlaceHolder 3"/>
          <p:cNvSpPr>
            <a:spLocks noGrp="1"/>
          </p:cNvSpPr>
          <p:nvPr>
            <p:ph type="title"/>
          </p:nvPr>
        </p:nvSpPr>
        <p:spPr>
          <a:xfrm>
            <a:off x="2289960" y="149400"/>
            <a:ext cx="7776360" cy="431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>
            <a:lvl1pPr indent="0" defTabSz="914400">
              <a:lnSpc>
                <a:spcPct val="90000"/>
              </a:lnSpc>
              <a:buNone/>
              <a:defRPr lang="fr-FR" sz="2400" b="1" u="none" strike="noStrike">
                <a:solidFill>
                  <a:srgbClr val="00294B"/>
                </a:solidFill>
                <a:effectLst/>
                <a:uFillTx/>
                <a:latin typeface="Calibri Light"/>
              </a:defRPr>
            </a:lvl1pPr>
          </a:lstStyle>
          <a:p>
            <a:pPr indent="0" defTabSz="914400">
              <a:lnSpc>
                <a:spcPct val="90000"/>
              </a:lnSpc>
              <a:buNone/>
            </a:pPr>
            <a:r>
              <a:rPr lang="en-US" sz="2400" b="1" u="none" strike="noStrike">
                <a:solidFill>
                  <a:srgbClr val="00294B"/>
                </a:solidFill>
                <a:effectLst/>
                <a:uFillTx/>
                <a:latin typeface="Calibri Light"/>
              </a:rPr>
              <a:t>How are we organized @IJCLab?</a:t>
            </a:r>
          </a:p>
        </p:txBody>
      </p:sp>
      <p:cxnSp>
        <p:nvCxnSpPr>
          <p:cNvPr id="108" name="Connecteur droit avec flèche 4"/>
          <p:cNvCxnSpPr/>
          <p:nvPr/>
        </p:nvCxnSpPr>
        <p:spPr>
          <a:xfrm>
            <a:off x="3153960" y="3533760"/>
            <a:ext cx="968040" cy="360"/>
          </a:xfrm>
          <a:prstGeom prst="straightConnector1">
            <a:avLst/>
          </a:prstGeom>
          <a:ln w="28575">
            <a:solidFill>
              <a:srgbClr val="FF0000"/>
            </a:solidFill>
            <a:tailEnd type="triangle" w="med" len="med"/>
          </a:ln>
        </p:spPr>
      </p:cxnSp>
      <p:cxnSp>
        <p:nvCxnSpPr>
          <p:cNvPr id="109" name="Connecteur droit avec flèche 14"/>
          <p:cNvCxnSpPr/>
          <p:nvPr/>
        </p:nvCxnSpPr>
        <p:spPr>
          <a:xfrm flipH="1">
            <a:off x="6812640" y="3533760"/>
            <a:ext cx="1347120" cy="360"/>
          </a:xfrm>
          <a:prstGeom prst="straightConnector1">
            <a:avLst/>
          </a:prstGeom>
          <a:ln w="28575">
            <a:solidFill>
              <a:srgbClr val="FF0000"/>
            </a:solidFill>
            <a:tailEnd type="triangle" w="med" len="med"/>
          </a:ln>
        </p:spPr>
      </p:cxnSp>
      <p:cxnSp>
        <p:nvCxnSpPr>
          <p:cNvPr id="110" name="Connecteur droit avec flèche 16"/>
          <p:cNvCxnSpPr/>
          <p:nvPr/>
        </p:nvCxnSpPr>
        <p:spPr>
          <a:xfrm>
            <a:off x="4665960" y="1856160"/>
            <a:ext cx="360" cy="1311120"/>
          </a:xfrm>
          <a:prstGeom prst="straightConnector1">
            <a:avLst/>
          </a:prstGeom>
          <a:ln w="28575">
            <a:solidFill>
              <a:srgbClr val="FF0000"/>
            </a:solidFill>
            <a:tailEnd type="triangle" w="med" len="med"/>
          </a:ln>
        </p:spPr>
      </p:cxnSp>
      <p:cxnSp>
        <p:nvCxnSpPr>
          <p:cNvPr id="111" name="Connecteur droit avec flèche 19"/>
          <p:cNvCxnSpPr/>
          <p:nvPr/>
        </p:nvCxnSpPr>
        <p:spPr>
          <a:xfrm>
            <a:off x="4665960" y="1445400"/>
            <a:ext cx="1656720" cy="360"/>
          </a:xfrm>
          <a:prstGeom prst="straightConnector1">
            <a:avLst/>
          </a:prstGeom>
          <a:ln w="28575">
            <a:solidFill>
              <a:srgbClr val="FF0000"/>
            </a:solidFill>
            <a:tailEnd type="triangle" w="med" len="med"/>
          </a:ln>
        </p:spPr>
      </p:cxnSp>
      <p:sp>
        <p:nvSpPr>
          <p:cNvPr id="5" name="PlaceHolder 4"/>
          <p:cNvSpPr>
            <a:spLocks noGrp="1"/>
          </p:cNvSpPr>
          <p:nvPr>
            <p:ph type="sldNum" idx="32"/>
          </p:nvPr>
        </p:nvSpPr>
        <p:spPr/>
        <p:txBody>
          <a:bodyPr/>
          <a:lstStyle/>
          <a:p>
            <a:fld id="{F44A91E7-C4DD-4C75-97C7-5BF4B08B5BB1}" type="slidenum">
              <a:rPr lang="en-US" smtClean="0"/>
              <a:t>3</a:t>
            </a:fld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PlaceHolder 1"/>
          <p:cNvSpPr>
            <a:spLocks noGrp="1"/>
          </p:cNvSpPr>
          <p:nvPr>
            <p:ph type="title"/>
          </p:nvPr>
        </p:nvSpPr>
        <p:spPr>
          <a:xfrm>
            <a:off x="2289960" y="149400"/>
            <a:ext cx="7776360" cy="431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 fontScale="92500"/>
          </a:bodyPr>
          <a:lstStyle>
            <a:lvl1pPr indent="0" defTabSz="914400">
              <a:lnSpc>
                <a:spcPct val="90000"/>
              </a:lnSpc>
              <a:buNone/>
              <a:defRPr lang="en-US" sz="2400" b="1" u="none" strike="noStrike">
                <a:solidFill>
                  <a:srgbClr val="00294B"/>
                </a:solidFill>
                <a:effectLst/>
                <a:uFillTx/>
                <a:latin typeface="Calibri Light"/>
              </a:defRPr>
            </a:lvl1pPr>
          </a:lstStyle>
          <a:p>
            <a:pPr indent="0" defTabSz="914400">
              <a:lnSpc>
                <a:spcPct val="90000"/>
              </a:lnSpc>
              <a:buNone/>
            </a:pPr>
            <a:r>
              <a:rPr lang="en-US" sz="2400" b="1" u="none" strike="noStrike">
                <a:solidFill>
                  <a:srgbClr val="00294B"/>
                </a:solidFill>
                <a:effectLst/>
                <a:uFillTx/>
                <a:latin typeface="Calibri Light"/>
              </a:rPr>
              <a:t>SRF Challenges and Future Projects at IJCLab</a:t>
            </a:r>
            <a:endParaRPr lang="fr-FR" sz="2400" b="1" u="none" strike="noStrike">
              <a:solidFill>
                <a:srgbClr val="00294B"/>
              </a:solidFill>
              <a:effectLst/>
              <a:uFillTx/>
              <a:latin typeface="Calibri Light"/>
            </a:endParaRPr>
          </a:p>
        </p:txBody>
      </p:sp>
      <p:sp>
        <p:nvSpPr>
          <p:cNvPr id="113" name="PlaceHolder 2"/>
          <p:cNvSpPr>
            <a:spLocks noGrp="1"/>
          </p:cNvSpPr>
          <p:nvPr>
            <p:ph type="dt" idx="42"/>
          </p:nvPr>
        </p:nvSpPr>
        <p:spPr>
          <a:xfrm>
            <a:off x="201960" y="5715000"/>
            <a:ext cx="2411280" cy="3218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1004760">
              <a:lnSpc>
                <a:spcPct val="100000"/>
              </a:lnSpc>
              <a:buNone/>
              <a:defRPr lang="fr-FR" sz="1200" b="0" u="none" strike="noStrik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defRPr>
            </a:lvl1pPr>
          </a:lstStyle>
          <a:p>
            <a:pPr indent="0" defTabSz="1004760">
              <a:lnSpc>
                <a:spcPct val="100000"/>
              </a:lnSpc>
              <a:buNone/>
            </a:pPr>
            <a:r>
              <a:rPr lang="fr-FR" sz="1200" b="0" u="none" strike="noStrik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rPr>
              <a:t>23/04/2026</a:t>
            </a:r>
            <a:endParaRPr lang="fr-FR" sz="12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114" name="PlaceHolder 3"/>
          <p:cNvSpPr>
            <a:spLocks noGrp="1"/>
          </p:cNvSpPr>
          <p:nvPr>
            <p:ph type="ftr" idx="43"/>
          </p:nvPr>
        </p:nvSpPr>
        <p:spPr>
          <a:xfrm>
            <a:off x="2937960" y="5715000"/>
            <a:ext cx="4896360" cy="3218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 defTabSz="1004760">
              <a:lnSpc>
                <a:spcPct val="100000"/>
              </a:lnSpc>
              <a:buNone/>
              <a:defRPr lang="en-US" sz="1200" b="0" u="none" strike="noStrik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defRPr>
            </a:lvl1pPr>
          </a:lstStyle>
          <a:p>
            <a:pPr indent="0" algn="ctr" defTabSz="1004760">
              <a:lnSpc>
                <a:spcPct val="100000"/>
              </a:lnSpc>
              <a:buNone/>
            </a:pPr>
            <a:r>
              <a:rPr lang="en-US" sz="1200" b="0" u="none" strike="noStrik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rPr>
              <a:t>SRF collaboration with IJCLab &amp; TRIUMF</a:t>
            </a:r>
            <a:endParaRPr lang="fr-FR" sz="12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115" name="ZoneTexte 4"/>
          <p:cNvSpPr/>
          <p:nvPr/>
        </p:nvSpPr>
        <p:spPr>
          <a:xfrm>
            <a:off x="180000" y="1737360"/>
            <a:ext cx="4547880" cy="3785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343080" indent="-343080" defTabSz="1004760">
              <a:lnSpc>
                <a:spcPct val="100000"/>
              </a:lnSpc>
              <a:buClr>
                <a:srgbClr val="FF0000"/>
              </a:buClr>
              <a:buFont typeface="Wingdings" charset="2"/>
              <a:buChar char=""/>
            </a:pPr>
            <a:r>
              <a:rPr lang="fr-FR" sz="1600" b="0" u="sng" strike="noStrike" dirty="0">
                <a:solidFill>
                  <a:srgbClr val="FF0000"/>
                </a:solidFill>
                <a:effectLst/>
                <a:uFillTx/>
                <a:latin typeface="Calibri"/>
              </a:rPr>
              <a:t>High Q</a:t>
            </a:r>
            <a:r>
              <a:rPr lang="fr-FR" sz="1600" b="0" u="sng" strike="noStrike" baseline="-25000" dirty="0">
                <a:solidFill>
                  <a:srgbClr val="FF0000"/>
                </a:solidFill>
                <a:effectLst/>
                <a:uFillTx/>
                <a:latin typeface="Calibri"/>
              </a:rPr>
              <a:t>0</a:t>
            </a:r>
            <a:r>
              <a:rPr lang="fr-FR" sz="1600" b="0" u="sng" strike="noStrike" dirty="0">
                <a:solidFill>
                  <a:srgbClr val="FF0000"/>
                </a:solidFill>
                <a:effectLst/>
                <a:uFillTx/>
                <a:latin typeface="Calibri"/>
              </a:rPr>
              <a:t> </a:t>
            </a:r>
            <a:r>
              <a:rPr lang="fr-FR" sz="1600" b="0" u="none" strike="noStrike" dirty="0">
                <a:solidFill>
                  <a:srgbClr val="FF0000"/>
                </a:solidFill>
                <a:effectLst/>
                <a:uFillTx/>
                <a:latin typeface="Calibri"/>
              </a:rPr>
              <a:t>: </a:t>
            </a:r>
            <a:r>
              <a:rPr lang="en-US" sz="1600" b="0" u="none" strike="noStrike" dirty="0">
                <a:solidFill>
                  <a:srgbClr val="FF0000"/>
                </a:solidFill>
                <a:effectLst/>
                <a:uFillTx/>
                <a:latin typeface="Calibri"/>
              </a:rPr>
              <a:t>Decrease of surface resistance to reduce the cost of the accelerator (cryogenic plant) and consequently increase the operating accelerator gradient.</a:t>
            </a:r>
            <a:endParaRPr lang="fr-FR" sz="1600" b="0" u="none" strike="noStrike" dirty="0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defTabSz="1004760">
              <a:lnSpc>
                <a:spcPct val="100000"/>
              </a:lnSpc>
            </a:pPr>
            <a:endParaRPr lang="fr-FR" sz="1600" b="0" u="none" strike="noStrike" dirty="0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defTabSz="1004760">
              <a:lnSpc>
                <a:spcPct val="100000"/>
              </a:lnSpc>
            </a:pPr>
            <a:endParaRPr lang="fr-FR" sz="1600" b="0" u="none" strike="noStrike" dirty="0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343080" indent="-343080" defTabSz="1004760">
              <a:lnSpc>
                <a:spcPct val="100000"/>
              </a:lnSpc>
              <a:buClr>
                <a:srgbClr val="0070C0"/>
              </a:buClr>
              <a:buFont typeface="Wingdings" charset="2"/>
              <a:buChar char=""/>
            </a:pPr>
            <a:r>
              <a:rPr lang="fr-FR" sz="1600" b="0" u="sng" strike="noStrike" dirty="0">
                <a:solidFill>
                  <a:srgbClr val="0070C0"/>
                </a:solidFill>
                <a:effectLst/>
                <a:uFillTx/>
                <a:latin typeface="Calibri"/>
              </a:rPr>
              <a:t>High Gradient (</a:t>
            </a:r>
            <a:r>
              <a:rPr lang="fr-FR" sz="1600" b="0" u="sng" strike="noStrike" dirty="0" err="1">
                <a:solidFill>
                  <a:srgbClr val="0070C0"/>
                </a:solidFill>
                <a:effectLst/>
                <a:uFillTx/>
                <a:latin typeface="Calibri"/>
              </a:rPr>
              <a:t>E</a:t>
            </a:r>
            <a:r>
              <a:rPr lang="fr-FR" sz="1600" b="0" u="sng" strike="noStrike" baseline="-25000" dirty="0" err="1">
                <a:solidFill>
                  <a:srgbClr val="0070C0"/>
                </a:solidFill>
                <a:effectLst/>
                <a:uFillTx/>
                <a:latin typeface="Calibri"/>
              </a:rPr>
              <a:t>acc</a:t>
            </a:r>
            <a:r>
              <a:rPr lang="fr-FR" sz="1600" b="0" u="sng" strike="noStrike" dirty="0">
                <a:solidFill>
                  <a:srgbClr val="0070C0"/>
                </a:solidFill>
                <a:effectLst/>
                <a:uFillTx/>
                <a:latin typeface="Calibri"/>
              </a:rPr>
              <a:t>) </a:t>
            </a:r>
            <a:r>
              <a:rPr lang="fr-FR" sz="1600" b="0" u="none" strike="noStrike" dirty="0">
                <a:solidFill>
                  <a:srgbClr val="0070C0"/>
                </a:solidFill>
                <a:effectLst/>
                <a:uFillTx/>
                <a:latin typeface="Calibri"/>
              </a:rPr>
              <a:t>: </a:t>
            </a:r>
            <a:r>
              <a:rPr lang="en-US" sz="1600" b="0" u="none" strike="noStrike" dirty="0">
                <a:solidFill>
                  <a:srgbClr val="0070C0"/>
                </a:solidFill>
                <a:effectLst/>
                <a:uFillTx/>
                <a:latin typeface="Calibri"/>
              </a:rPr>
              <a:t>Increase of the achievable gradient with the aim of reducing the size and cost of the accelerator</a:t>
            </a:r>
            <a:endParaRPr lang="fr-FR" sz="1600" b="0" u="none" strike="noStrike" dirty="0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defTabSz="1004760">
              <a:lnSpc>
                <a:spcPct val="100000"/>
              </a:lnSpc>
            </a:pPr>
            <a:endParaRPr lang="fr-FR" sz="1600" b="0" u="none" strike="noStrike" dirty="0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defTabSz="1004760">
              <a:lnSpc>
                <a:spcPct val="100000"/>
              </a:lnSpc>
            </a:pPr>
            <a:endParaRPr lang="fr-FR" sz="1600" b="0" u="none" strike="noStrike" dirty="0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343080" indent="-343080" defTabSz="1004760">
              <a:lnSpc>
                <a:spcPct val="10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lang="en-US" sz="1600" b="0" u="sng" strike="noStrike" dirty="0">
                <a:solidFill>
                  <a:schemeClr val="dk1"/>
                </a:solidFill>
                <a:effectLst/>
                <a:uFillTx/>
                <a:latin typeface="Calibri"/>
              </a:rPr>
              <a:t>Reliability of cavities in operation: </a:t>
            </a:r>
            <a:r>
              <a:rPr lang="en-US" sz="1600" b="0" u="none" strike="noStrike" dirty="0">
                <a:solidFill>
                  <a:schemeClr val="dk1"/>
                </a:solidFill>
                <a:effectLst/>
                <a:uFillTx/>
                <a:latin typeface="Calibri"/>
              </a:rPr>
              <a:t>Maintain of cavity performances when equipped with its power coupler and frequency tuning system, increase of surface treatments yield.</a:t>
            </a:r>
            <a:endParaRPr lang="fr-FR" sz="1600" b="0" u="none" strike="noStrike" dirty="0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116" name="Flèche droite 40"/>
          <p:cNvSpPr/>
          <p:nvPr/>
        </p:nvSpPr>
        <p:spPr>
          <a:xfrm rot="894600">
            <a:off x="4800240" y="2135520"/>
            <a:ext cx="1190880" cy="287640"/>
          </a:xfrm>
          <a:prstGeom prst="rightArrow">
            <a:avLst>
              <a:gd name="adj1" fmla="val 50000"/>
              <a:gd name="adj2" fmla="val 50000"/>
            </a:avLst>
          </a:prstGeom>
          <a:gradFill rotWithShape="0">
            <a:gsLst>
              <a:gs pos="0">
                <a:srgbClr val="80B761"/>
              </a:gs>
              <a:gs pos="50000">
                <a:srgbClr val="6FB142"/>
              </a:gs>
              <a:gs pos="100000">
                <a:srgbClr val="61A235"/>
              </a:gs>
            </a:gsLst>
            <a:lin ang="6294000"/>
          </a:gradFill>
          <a:ln w="0">
            <a:noFill/>
          </a:ln>
          <a:effectLst>
            <a:outerShdw blurRad="57240" dist="19080" dir="5400000" algn="ctr" rotWithShape="0">
              <a:srgbClr val="000000">
                <a:alpha val="63000"/>
              </a:srgb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1004760">
              <a:lnSpc>
                <a:spcPct val="100000"/>
              </a:lnSpc>
            </a:pPr>
            <a:endParaRPr lang="fr-FR" sz="2000" b="0" u="none" strike="noStrike">
              <a:solidFill>
                <a:srgbClr val="FF6700"/>
              </a:solidFill>
              <a:effectLst/>
              <a:uFillTx/>
              <a:latin typeface="Calibri"/>
            </a:endParaRPr>
          </a:p>
        </p:txBody>
      </p:sp>
      <p:sp>
        <p:nvSpPr>
          <p:cNvPr id="117" name="Flèche droite 42"/>
          <p:cNvSpPr/>
          <p:nvPr/>
        </p:nvSpPr>
        <p:spPr>
          <a:xfrm>
            <a:off x="4834800" y="1729080"/>
            <a:ext cx="1093320" cy="287640"/>
          </a:xfrm>
          <a:prstGeom prst="rightArrow">
            <a:avLst>
              <a:gd name="adj1" fmla="val 50000"/>
              <a:gd name="adj2" fmla="val 50000"/>
            </a:avLst>
          </a:prstGeom>
          <a:gradFill rotWithShape="0">
            <a:gsLst>
              <a:gs pos="0">
                <a:srgbClr val="F08C56"/>
              </a:gs>
              <a:gs pos="50000">
                <a:srgbClr val="F57A27"/>
              </a:gs>
              <a:gs pos="100000">
                <a:srgbClr val="E46B19"/>
              </a:gs>
            </a:gsLst>
            <a:lin ang="5400000"/>
          </a:gradFill>
          <a:ln w="0">
            <a:noFill/>
          </a:ln>
          <a:effectLst>
            <a:outerShdw blurRad="57240" dist="19080" dir="5400000" algn="ctr" rotWithShape="0">
              <a:srgbClr val="000000">
                <a:alpha val="63000"/>
              </a:srgb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1004760">
              <a:lnSpc>
                <a:spcPct val="100000"/>
              </a:lnSpc>
            </a:pPr>
            <a:endParaRPr lang="fr-FR" sz="2000" b="1" u="none" strike="noStrike">
              <a:solidFill>
                <a:schemeClr val="accent2">
                  <a:lumMod val="40000"/>
                  <a:lumOff val="60000"/>
                </a:schemeClr>
              </a:solidFill>
              <a:effectLst/>
              <a:uFillTx/>
              <a:latin typeface="Calibri"/>
            </a:endParaRPr>
          </a:p>
        </p:txBody>
      </p:sp>
      <p:sp>
        <p:nvSpPr>
          <p:cNvPr id="118" name="ZoneTexte 27"/>
          <p:cNvSpPr/>
          <p:nvPr/>
        </p:nvSpPr>
        <p:spPr>
          <a:xfrm>
            <a:off x="6025320" y="1580040"/>
            <a:ext cx="4732920" cy="584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1004760">
              <a:lnSpc>
                <a:spcPct val="100000"/>
              </a:lnSpc>
            </a:pPr>
            <a:r>
              <a:rPr lang="fr-FR" sz="1600" b="1" u="sng" strike="noStrike">
                <a:solidFill>
                  <a:srgbClr val="FF6700"/>
                </a:solidFill>
                <a:effectLst/>
                <a:uFillTx/>
                <a:latin typeface="Arial"/>
              </a:rPr>
              <a:t>Heat Treatment</a:t>
            </a:r>
            <a:r>
              <a:rPr lang="fr-FR" sz="1600" b="0" u="none" strike="noStrike">
                <a:solidFill>
                  <a:srgbClr val="FF6700"/>
                </a:solidFill>
                <a:effectLst/>
                <a:uFillTx/>
                <a:latin typeface="Arial"/>
              </a:rPr>
              <a:t>: Doping by thermal diffusion (Mid-T baking). </a:t>
            </a:r>
            <a:r>
              <a:rPr lang="fr-FR" sz="1600" b="1" u="none" strike="noStrike">
                <a:solidFill>
                  <a:srgbClr val="FF6700"/>
                </a:solidFill>
                <a:effectLst/>
                <a:uFillTx/>
                <a:latin typeface="Arial"/>
              </a:rPr>
              <a:t>R&amp;D @ SUPRATECH</a:t>
            </a:r>
            <a:endParaRPr lang="fr-FR" sz="16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119" name="ZoneTexte 56"/>
          <p:cNvSpPr/>
          <p:nvPr/>
        </p:nvSpPr>
        <p:spPr>
          <a:xfrm>
            <a:off x="6034320" y="2229120"/>
            <a:ext cx="4732920" cy="584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1004760">
              <a:lnSpc>
                <a:spcPct val="100000"/>
              </a:lnSpc>
            </a:pPr>
            <a:r>
              <a:rPr lang="fr-FR" sz="1600" b="1" u="sng" strike="noStrike">
                <a:solidFill>
                  <a:schemeClr val="accent6">
                    <a:lumMod val="75000"/>
                  </a:schemeClr>
                </a:solidFill>
                <a:effectLst/>
                <a:uFillTx/>
                <a:latin typeface="Arial"/>
              </a:rPr>
              <a:t>SURICAT</a:t>
            </a:r>
            <a:r>
              <a:rPr lang="fr-FR" sz="1600" b="0" u="none" strike="noStrike">
                <a:solidFill>
                  <a:schemeClr val="accent6">
                    <a:lumMod val="75000"/>
                  </a:schemeClr>
                </a:solidFill>
                <a:effectLst/>
                <a:uFillTx/>
                <a:latin typeface="Arial"/>
              </a:rPr>
              <a:t> : </a:t>
            </a:r>
            <a:r>
              <a:rPr lang="en-US" sz="1600" b="0" u="none" strike="noStrike">
                <a:solidFill>
                  <a:schemeClr val="accent6">
                    <a:lumMod val="75000"/>
                  </a:schemeClr>
                </a:solidFill>
                <a:effectLst/>
                <a:uFillTx/>
                <a:latin typeface="Arial"/>
              </a:rPr>
              <a:t>New superconducting materials in single or multiple layers</a:t>
            </a:r>
            <a:r>
              <a:rPr lang="fr-FR" sz="1600" b="0" u="none" strike="noStrike">
                <a:solidFill>
                  <a:schemeClr val="accent6">
                    <a:lumMod val="75000"/>
                  </a:schemeClr>
                </a:solidFill>
                <a:effectLst/>
                <a:uFillTx/>
                <a:latin typeface="Arial"/>
              </a:rPr>
              <a:t>. </a:t>
            </a:r>
            <a:r>
              <a:rPr lang="fr-FR" sz="1600" b="1" u="none" strike="noStrike">
                <a:solidFill>
                  <a:schemeClr val="accent6">
                    <a:lumMod val="75000"/>
                  </a:schemeClr>
                </a:solidFill>
                <a:effectLst/>
                <a:uFillTx/>
                <a:latin typeface="Arial"/>
              </a:rPr>
              <a:t>R&amp;D @ Vide&amp;Surface</a:t>
            </a:r>
            <a:endParaRPr lang="fr-FR" sz="16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120" name="Flèche droite 57"/>
          <p:cNvSpPr/>
          <p:nvPr/>
        </p:nvSpPr>
        <p:spPr>
          <a:xfrm rot="20028600" flipV="1">
            <a:off x="4797000" y="2712960"/>
            <a:ext cx="1154880" cy="287640"/>
          </a:xfrm>
          <a:prstGeom prst="rightArrow">
            <a:avLst>
              <a:gd name="adj1" fmla="val 50000"/>
              <a:gd name="adj2" fmla="val 50000"/>
            </a:avLst>
          </a:prstGeom>
          <a:gradFill rotWithShape="0">
            <a:gsLst>
              <a:gs pos="0">
                <a:srgbClr val="80B761"/>
              </a:gs>
              <a:gs pos="50000">
                <a:srgbClr val="6FB142"/>
              </a:gs>
              <a:gs pos="100000">
                <a:srgbClr val="61A235"/>
              </a:gs>
            </a:gsLst>
            <a:lin ang="14628000"/>
          </a:gradFill>
          <a:ln w="0">
            <a:noFill/>
          </a:ln>
          <a:effectLst>
            <a:outerShdw blurRad="57240" dist="19080" dir="5400000" algn="ctr" rotWithShape="0">
              <a:srgbClr val="000000">
                <a:alpha val="63000"/>
              </a:srgb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1004760">
              <a:lnSpc>
                <a:spcPct val="100000"/>
              </a:lnSpc>
            </a:pPr>
            <a:endParaRPr lang="fr-FR" sz="2000" b="0" u="none" strike="noStrik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sp>
        <p:nvSpPr>
          <p:cNvPr id="121" name="Flèche droite 58"/>
          <p:cNvSpPr/>
          <p:nvPr/>
        </p:nvSpPr>
        <p:spPr>
          <a:xfrm rot="1270200">
            <a:off x="4789800" y="2759760"/>
            <a:ext cx="1134360" cy="287640"/>
          </a:xfrm>
          <a:prstGeom prst="rightArrow">
            <a:avLst>
              <a:gd name="adj1" fmla="val 50000"/>
              <a:gd name="adj2" fmla="val 50000"/>
            </a:avLst>
          </a:prstGeom>
          <a:gradFill rotWithShape="0">
            <a:gsLst>
              <a:gs pos="0">
                <a:srgbClr val="FFC54B"/>
              </a:gs>
              <a:gs pos="50000">
                <a:srgbClr val="FFBF00"/>
              </a:gs>
              <a:gs pos="100000">
                <a:srgbClr val="E2AA00"/>
              </a:gs>
            </a:gsLst>
            <a:lin ang="6666000"/>
          </a:gradFill>
          <a:ln w="0">
            <a:noFill/>
          </a:ln>
          <a:effectLst>
            <a:outerShdw blurRad="57240" dist="19080" dir="5400000" algn="ctr" rotWithShape="0">
              <a:srgbClr val="000000">
                <a:alpha val="63000"/>
              </a:srgbClr>
            </a:out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1004760">
              <a:lnSpc>
                <a:spcPct val="100000"/>
              </a:lnSpc>
            </a:pPr>
            <a:endParaRPr lang="fr-FR" sz="2000" b="0" u="none" strike="noStrike">
              <a:solidFill>
                <a:srgbClr val="FF6700"/>
              </a:solidFill>
              <a:effectLst/>
              <a:uFillTx/>
              <a:latin typeface="Calibri"/>
            </a:endParaRPr>
          </a:p>
        </p:txBody>
      </p:sp>
      <p:sp>
        <p:nvSpPr>
          <p:cNvPr id="122" name="Flèche droite 59"/>
          <p:cNvSpPr/>
          <p:nvPr/>
        </p:nvSpPr>
        <p:spPr>
          <a:xfrm flipV="1">
            <a:off x="4834800" y="3264480"/>
            <a:ext cx="1134360" cy="287640"/>
          </a:xfrm>
          <a:prstGeom prst="rightArrow">
            <a:avLst>
              <a:gd name="adj1" fmla="val 50000"/>
              <a:gd name="adj2" fmla="val 50000"/>
            </a:avLst>
          </a:prstGeom>
          <a:gradFill rotWithShape="0">
            <a:gsLst>
              <a:gs pos="0">
                <a:srgbClr val="FFC54B"/>
              </a:gs>
              <a:gs pos="50000">
                <a:srgbClr val="FFBF00"/>
              </a:gs>
              <a:gs pos="100000">
                <a:srgbClr val="E2AA00"/>
              </a:gs>
            </a:gsLst>
            <a:lin ang="16200000"/>
          </a:gradFill>
          <a:ln w="0">
            <a:noFill/>
          </a:ln>
          <a:effectLst>
            <a:outerShdw blurRad="57240" dist="19080" dir="5400000" algn="ctr" rotWithShape="0">
              <a:srgbClr val="000000">
                <a:alpha val="63000"/>
              </a:srgbClr>
            </a:out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1004760">
              <a:lnSpc>
                <a:spcPct val="100000"/>
              </a:lnSpc>
            </a:pPr>
            <a:endParaRPr lang="fr-FR" sz="2000" b="0" u="none" strike="noStrik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sp>
        <p:nvSpPr>
          <p:cNvPr id="123" name="ZoneTexte 60"/>
          <p:cNvSpPr/>
          <p:nvPr/>
        </p:nvSpPr>
        <p:spPr>
          <a:xfrm>
            <a:off x="6034320" y="3165120"/>
            <a:ext cx="4732920" cy="584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1004760">
              <a:lnSpc>
                <a:spcPct val="100000"/>
              </a:lnSpc>
            </a:pPr>
            <a:r>
              <a:rPr lang="fr-FR" sz="1600" b="1" u="sng" strike="noStrike">
                <a:solidFill>
                  <a:srgbClr val="FFC000"/>
                </a:solidFill>
                <a:effectLst/>
                <a:uFillTx/>
                <a:latin typeface="Arial"/>
              </a:rPr>
              <a:t>DECAP</a:t>
            </a:r>
            <a:r>
              <a:rPr lang="fr-FR" sz="1600" b="0" u="sng" strike="noStrike">
                <a:solidFill>
                  <a:srgbClr val="FFC000"/>
                </a:solidFill>
                <a:effectLst/>
                <a:uFillTx/>
                <a:latin typeface="Arial"/>
              </a:rPr>
              <a:t> </a:t>
            </a:r>
            <a:r>
              <a:rPr lang="fr-FR" sz="1600" b="0" u="none" strike="noStrike">
                <a:solidFill>
                  <a:srgbClr val="FFC000"/>
                </a:solidFill>
                <a:effectLst/>
                <a:uFillTx/>
                <a:latin typeface="Arial"/>
              </a:rPr>
              <a:t>: </a:t>
            </a:r>
            <a:r>
              <a:rPr lang="en-US" sz="1600" b="0" u="none" strike="noStrike">
                <a:solidFill>
                  <a:srgbClr val="FFC000"/>
                </a:solidFill>
                <a:effectLst/>
                <a:uFillTx/>
                <a:latin typeface="Arial"/>
              </a:rPr>
              <a:t>In-situ decontamination by reactive plasma</a:t>
            </a:r>
            <a:r>
              <a:rPr lang="fr-FR" sz="1600" b="0" u="none" strike="noStrike">
                <a:solidFill>
                  <a:srgbClr val="FFC000"/>
                </a:solidFill>
                <a:effectLst/>
                <a:uFillTx/>
                <a:latin typeface="Arial"/>
              </a:rPr>
              <a:t>. </a:t>
            </a:r>
            <a:r>
              <a:rPr lang="fr-FR" sz="1600" b="1" u="none" strike="noStrike">
                <a:solidFill>
                  <a:srgbClr val="FFC000"/>
                </a:solidFill>
                <a:effectLst/>
                <a:uFillTx/>
                <a:latin typeface="Arial"/>
              </a:rPr>
              <a:t>R&amp;D @ Vide&amp;Surface</a:t>
            </a:r>
            <a:endParaRPr lang="fr-FR" sz="16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124" name="Flèche droite 61"/>
          <p:cNvSpPr/>
          <p:nvPr/>
        </p:nvSpPr>
        <p:spPr>
          <a:xfrm>
            <a:off x="4882320" y="5043240"/>
            <a:ext cx="1084680" cy="287640"/>
          </a:xfrm>
          <a:prstGeom prst="rightArrow">
            <a:avLst>
              <a:gd name="adj1" fmla="val 50000"/>
              <a:gd name="adj2" fmla="val 50000"/>
            </a:avLst>
          </a:prstGeom>
          <a:gradFill rotWithShape="0">
            <a:gsLst>
              <a:gs pos="0">
                <a:srgbClr val="6082CA"/>
              </a:gs>
              <a:gs pos="50000">
                <a:srgbClr val="3D6FC9"/>
              </a:gs>
              <a:gs pos="100000">
                <a:srgbClr val="2F61BA"/>
              </a:gs>
            </a:gsLst>
            <a:lin ang="5400000"/>
          </a:gradFill>
          <a:ln w="0">
            <a:noFill/>
          </a:ln>
          <a:effectLst>
            <a:outerShdw blurRad="57240" dist="19080" dir="5400000" algn="ctr" rotWithShape="0">
              <a:srgbClr val="000000">
                <a:alpha val="63000"/>
              </a:srgb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1004760">
              <a:lnSpc>
                <a:spcPct val="100000"/>
              </a:lnSpc>
            </a:pPr>
            <a:endParaRPr lang="fr-FR" sz="2000" b="1" u="none" strike="noStrike">
              <a:solidFill>
                <a:schemeClr val="accent2">
                  <a:lumMod val="40000"/>
                  <a:lumOff val="60000"/>
                </a:schemeClr>
              </a:solidFill>
              <a:effectLst/>
              <a:uFillTx/>
              <a:latin typeface="Calibri"/>
            </a:endParaRPr>
          </a:p>
        </p:txBody>
      </p:sp>
      <p:sp>
        <p:nvSpPr>
          <p:cNvPr id="125" name="ZoneTexte 62"/>
          <p:cNvSpPr/>
          <p:nvPr/>
        </p:nvSpPr>
        <p:spPr>
          <a:xfrm>
            <a:off x="6034320" y="4902120"/>
            <a:ext cx="4732920" cy="830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1004760">
              <a:lnSpc>
                <a:spcPct val="100000"/>
              </a:lnSpc>
            </a:pPr>
            <a:r>
              <a:rPr lang="fr-FR" sz="1600" b="1" u="sng" strike="noStrike" dirty="0">
                <a:solidFill>
                  <a:schemeClr val="accent5">
                    <a:lumMod val="75000"/>
                  </a:schemeClr>
                </a:solidFill>
                <a:effectLst/>
                <a:uFillTx/>
                <a:latin typeface="Arial"/>
              </a:rPr>
              <a:t>MULTIPAC</a:t>
            </a:r>
            <a:r>
              <a:rPr lang="fr-FR" sz="1600" b="0" u="none" strike="noStrike" dirty="0">
                <a:solidFill>
                  <a:schemeClr val="accent5">
                    <a:lumMod val="75000"/>
                  </a:schemeClr>
                </a:solidFill>
                <a:effectLst/>
                <a:uFillTx/>
                <a:latin typeface="Arial"/>
              </a:rPr>
              <a:t> : </a:t>
            </a:r>
            <a:r>
              <a:rPr lang="en-US" sz="1600" b="0" u="none" strike="noStrike" dirty="0">
                <a:solidFill>
                  <a:schemeClr val="accent5">
                    <a:lumMod val="75000"/>
                  </a:schemeClr>
                </a:solidFill>
                <a:effectLst/>
                <a:uFillTx/>
                <a:latin typeface="Arial"/>
              </a:rPr>
              <a:t>R&amp;D on materials with low secondary </a:t>
            </a:r>
            <a:r>
              <a:rPr lang="en-US" sz="1600" dirty="0">
                <a:solidFill>
                  <a:schemeClr val="accent5">
                    <a:lumMod val="75000"/>
                  </a:schemeClr>
                </a:solidFill>
                <a:latin typeface="Arial"/>
              </a:rPr>
              <a:t>electron</a:t>
            </a:r>
            <a:r>
              <a:rPr lang="en-US" sz="1600" b="0" u="none" strike="noStrike" dirty="0">
                <a:solidFill>
                  <a:schemeClr val="accent5">
                    <a:lumMod val="75000"/>
                  </a:schemeClr>
                </a:solidFill>
                <a:effectLst/>
                <a:uFillTx/>
                <a:latin typeface="Arial"/>
              </a:rPr>
              <a:t> yield (SEY)</a:t>
            </a:r>
            <a:r>
              <a:rPr lang="fr-FR" sz="1600" b="0" u="none" strike="noStrike" dirty="0">
                <a:solidFill>
                  <a:schemeClr val="accent5">
                    <a:lumMod val="75000"/>
                  </a:schemeClr>
                </a:solidFill>
                <a:effectLst/>
                <a:uFillTx/>
                <a:latin typeface="Arial"/>
              </a:rPr>
              <a:t>. </a:t>
            </a:r>
            <a:endParaRPr lang="fr-FR" sz="1600" b="0" u="none" strike="noStrike" dirty="0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defTabSz="1004760">
              <a:lnSpc>
                <a:spcPct val="100000"/>
              </a:lnSpc>
            </a:pPr>
            <a:r>
              <a:rPr lang="fr-FR" sz="1600" b="1" u="none" strike="noStrike" dirty="0">
                <a:solidFill>
                  <a:schemeClr val="accent5">
                    <a:lumMod val="75000"/>
                  </a:schemeClr>
                </a:solidFill>
                <a:effectLst/>
                <a:uFillTx/>
                <a:latin typeface="Arial"/>
              </a:rPr>
              <a:t>R&amp;D @ </a:t>
            </a:r>
            <a:r>
              <a:rPr lang="fr-FR" sz="1600" b="1" u="none" strike="noStrike" dirty="0" err="1">
                <a:solidFill>
                  <a:schemeClr val="accent5">
                    <a:lumMod val="75000"/>
                  </a:schemeClr>
                </a:solidFill>
                <a:effectLst/>
                <a:uFillTx/>
                <a:latin typeface="Arial"/>
              </a:rPr>
              <a:t>Vide&amp;Surface</a:t>
            </a:r>
            <a:endParaRPr lang="fr-FR" sz="1600" b="0" u="none" strike="noStrike" dirty="0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126" name="Flèche droite 63"/>
          <p:cNvSpPr/>
          <p:nvPr/>
        </p:nvSpPr>
        <p:spPr>
          <a:xfrm rot="1270200">
            <a:off x="4823280" y="3723120"/>
            <a:ext cx="1134360" cy="287640"/>
          </a:xfrm>
          <a:prstGeom prst="rightArrow">
            <a:avLst>
              <a:gd name="adj1" fmla="val 50000"/>
              <a:gd name="adj2" fmla="val 50000"/>
            </a:avLst>
          </a:prstGeom>
          <a:gradFill rotWithShape="0">
            <a:gsLst>
              <a:gs pos="0">
                <a:srgbClr val="4B4B4B"/>
              </a:gs>
              <a:gs pos="50000">
                <a:srgbClr val="000000"/>
              </a:gs>
              <a:gs pos="100000">
                <a:srgbClr val="000000"/>
              </a:gs>
            </a:gsLst>
            <a:lin ang="6666000"/>
          </a:gradFill>
          <a:ln w="0">
            <a:noFill/>
          </a:ln>
          <a:effectLst>
            <a:outerShdw blurRad="57240" dist="19080" dir="5400000" algn="ctr" rotWithShape="0">
              <a:srgbClr val="000000">
                <a:alpha val="63000"/>
              </a:srgbClr>
            </a:outerShdw>
          </a:effectLst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1004760">
              <a:lnSpc>
                <a:spcPct val="100000"/>
              </a:lnSpc>
            </a:pPr>
            <a:endParaRPr lang="fr-FR" sz="2000" b="0" u="none" strike="noStrike">
              <a:solidFill>
                <a:srgbClr val="FF6700"/>
              </a:solidFill>
              <a:effectLst/>
              <a:uFillTx/>
              <a:latin typeface="Calibri"/>
            </a:endParaRPr>
          </a:p>
        </p:txBody>
      </p:sp>
      <p:sp>
        <p:nvSpPr>
          <p:cNvPr id="127" name="Flèche droite 64"/>
          <p:cNvSpPr/>
          <p:nvPr/>
        </p:nvSpPr>
        <p:spPr>
          <a:xfrm rot="20329800" flipV="1">
            <a:off x="4818960" y="4327560"/>
            <a:ext cx="1134360" cy="287640"/>
          </a:xfrm>
          <a:prstGeom prst="rightArrow">
            <a:avLst>
              <a:gd name="adj1" fmla="val 50000"/>
              <a:gd name="adj2" fmla="val 50000"/>
            </a:avLst>
          </a:prstGeom>
          <a:gradFill rotWithShape="0">
            <a:gsLst>
              <a:gs pos="0">
                <a:srgbClr val="4B4B4B"/>
              </a:gs>
              <a:gs pos="50000">
                <a:srgbClr val="000000"/>
              </a:gs>
              <a:gs pos="100000">
                <a:srgbClr val="000000"/>
              </a:gs>
            </a:gsLst>
            <a:lin ang="14928000"/>
          </a:gradFill>
          <a:ln w="0">
            <a:noFill/>
          </a:ln>
          <a:effectLst>
            <a:outerShdw blurRad="57240" dist="19080" dir="5400000" algn="ctr" rotWithShape="0">
              <a:srgbClr val="000000">
                <a:alpha val="63000"/>
              </a:srgbClr>
            </a:outerShdw>
          </a:effectLst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1004760">
              <a:lnSpc>
                <a:spcPct val="100000"/>
              </a:lnSpc>
            </a:pPr>
            <a:endParaRPr lang="fr-FR" sz="2000" b="0" u="none" strike="noStrik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sp>
        <p:nvSpPr>
          <p:cNvPr id="128" name="ZoneTexte 65"/>
          <p:cNvSpPr/>
          <p:nvPr/>
        </p:nvSpPr>
        <p:spPr>
          <a:xfrm>
            <a:off x="6034320" y="3885120"/>
            <a:ext cx="4737960" cy="830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1004760">
              <a:lnSpc>
                <a:spcPct val="100000"/>
              </a:lnSpc>
            </a:pPr>
            <a:r>
              <a:rPr lang="fr-FR" sz="1600" b="1" u="sng" strike="noStrike">
                <a:solidFill>
                  <a:schemeClr val="dk1"/>
                </a:solidFill>
                <a:effectLst/>
                <a:uFillTx/>
                <a:latin typeface="Arial"/>
              </a:rPr>
              <a:t>PIP-II, COBOT</a:t>
            </a:r>
            <a:r>
              <a:rPr lang="fr-FR" sz="1600" b="1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 </a:t>
            </a:r>
            <a:r>
              <a:rPr lang="fr-FR" sz="16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: </a:t>
            </a:r>
            <a:r>
              <a:rPr lang="en-US" sz="16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Integration of a collaborative robot (COBOT) in a cleanroom</a:t>
            </a:r>
            <a:r>
              <a:rPr lang="fr-FR" sz="16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. </a:t>
            </a:r>
            <a:endParaRPr lang="fr-FR" sz="16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defTabSz="1004760">
              <a:lnSpc>
                <a:spcPct val="100000"/>
              </a:lnSpc>
            </a:pPr>
            <a:r>
              <a:rPr lang="fr-FR" sz="1600" b="1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R&amp;D @ SUPRATECH</a:t>
            </a:r>
            <a:endParaRPr lang="fr-FR" sz="16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129" name="ZoneTexte 5"/>
          <p:cNvSpPr/>
          <p:nvPr/>
        </p:nvSpPr>
        <p:spPr>
          <a:xfrm>
            <a:off x="1407600" y="776160"/>
            <a:ext cx="2592000" cy="461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1004760">
              <a:lnSpc>
                <a:spcPct val="100000"/>
              </a:lnSpc>
            </a:pPr>
            <a:r>
              <a:rPr lang="fr-FR" sz="2400" b="1" u="sng" strike="noStrike">
                <a:solidFill>
                  <a:schemeClr val="dk1"/>
                </a:solidFill>
                <a:effectLst/>
                <a:uFillTx/>
                <a:latin typeface="Arial"/>
              </a:rPr>
              <a:t>SRF Challenges</a:t>
            </a:r>
            <a:endParaRPr lang="fr-FR" sz="2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130" name="ZoneTexte 22"/>
          <p:cNvSpPr/>
          <p:nvPr/>
        </p:nvSpPr>
        <p:spPr>
          <a:xfrm>
            <a:off x="6610680" y="801360"/>
            <a:ext cx="3384000" cy="707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1004760">
              <a:lnSpc>
                <a:spcPct val="100000"/>
              </a:lnSpc>
            </a:pPr>
            <a:r>
              <a:rPr lang="fr-FR" sz="2000" b="1" u="sng" strike="noStrike">
                <a:solidFill>
                  <a:schemeClr val="dk1"/>
                </a:solidFill>
                <a:effectLst/>
                <a:uFillTx/>
                <a:latin typeface="Arial"/>
              </a:rPr>
              <a:t>Associated R&amp;D projects @IJCLab</a:t>
            </a:r>
            <a:endParaRPr lang="fr-FR" sz="20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F161F295-C65C-46A3-AAC3-1FAABF809194}" type="slidenum">
              <a:t>4</a:t>
            </a:fld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PlaceHolder 1"/>
          <p:cNvSpPr>
            <a:spLocks noGrp="1"/>
          </p:cNvSpPr>
          <p:nvPr>
            <p:ph type="title"/>
          </p:nvPr>
        </p:nvSpPr>
        <p:spPr>
          <a:xfrm>
            <a:off x="859680" y="159120"/>
            <a:ext cx="8199000" cy="431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 fontScale="90000"/>
          </a:bodyPr>
          <a:lstStyle>
            <a:lvl1pPr indent="0" defTabSz="914400">
              <a:lnSpc>
                <a:spcPct val="90000"/>
              </a:lnSpc>
              <a:buNone/>
              <a:defRPr lang="en-US" sz="2400" b="0" u="none" strike="noStrike">
                <a:solidFill>
                  <a:srgbClr val="00294B"/>
                </a:solidFill>
                <a:effectLst/>
                <a:uFillTx/>
                <a:latin typeface="Calibri Light"/>
              </a:defRPr>
            </a:lvl1pPr>
          </a:lstStyle>
          <a:p>
            <a:pPr indent="0" defTabSz="914400">
              <a:lnSpc>
                <a:spcPct val="90000"/>
              </a:lnSpc>
              <a:buNone/>
            </a:pPr>
            <a:r>
              <a:rPr lang="en-US" sz="2400" b="0" u="none" strike="noStrike">
                <a:solidFill>
                  <a:srgbClr val="00294B"/>
                </a:solidFill>
                <a:effectLst/>
                <a:uFillTx/>
                <a:latin typeface="Calibri Light"/>
              </a:rPr>
              <a:t>Thermal doping (</a:t>
            </a:r>
            <a:r>
              <a:rPr lang="en-US" sz="2400" b="1" u="none" strike="noStrike">
                <a:solidFill>
                  <a:srgbClr val="FF6700"/>
                </a:solidFill>
                <a:effectLst/>
                <a:uFillTx/>
                <a:latin typeface="Calibri Light"/>
              </a:rPr>
              <a:t>Heat treatment</a:t>
            </a:r>
            <a:r>
              <a:rPr lang="en-US" sz="2400" b="0" u="none" strike="noStrike">
                <a:solidFill>
                  <a:srgbClr val="00294B"/>
                </a:solidFill>
                <a:effectLst/>
                <a:uFillTx/>
                <a:latin typeface="Calibri Light"/>
              </a:rPr>
              <a:t>) and alternative materials (</a:t>
            </a:r>
            <a:r>
              <a:rPr lang="en-US" sz="2400" b="1" u="none" strike="noStrike">
                <a:solidFill>
                  <a:srgbClr val="92D050"/>
                </a:solidFill>
                <a:effectLst/>
                <a:uFillTx/>
                <a:latin typeface="Calibri Light"/>
              </a:rPr>
              <a:t>SURICAT</a:t>
            </a:r>
            <a:r>
              <a:rPr lang="en-US" sz="2400" b="0" u="none" strike="noStrike">
                <a:solidFill>
                  <a:srgbClr val="00294B"/>
                </a:solidFill>
                <a:effectLst/>
                <a:uFillTx/>
                <a:latin typeface="Calibri Light"/>
              </a:rPr>
              <a:t>)</a:t>
            </a:r>
            <a:endParaRPr lang="en-US" sz="2400" b="1" u="none" strike="noStrike">
              <a:solidFill>
                <a:srgbClr val="00294B"/>
              </a:solidFill>
              <a:effectLst/>
              <a:uFillTx/>
              <a:latin typeface="Calibri Light"/>
            </a:endParaRPr>
          </a:p>
        </p:txBody>
      </p:sp>
      <p:sp>
        <p:nvSpPr>
          <p:cNvPr id="132" name="PlaceHolder 2"/>
          <p:cNvSpPr>
            <a:spLocks noGrp="1"/>
          </p:cNvSpPr>
          <p:nvPr>
            <p:ph hasCustomPrompt="1"/>
          </p:nvPr>
        </p:nvSpPr>
        <p:spPr>
          <a:xfrm>
            <a:off x="4680" y="825840"/>
            <a:ext cx="10152720" cy="50115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rmAutofit/>
          </a:bodyPr>
          <a:lstStyle>
            <a:lvl1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  <a:defRPr lang="fr-FR" sz="2400" b="1" u="none" strike="noStrike">
                <a:solidFill>
                  <a:srgbClr val="00294B"/>
                </a:solidFill>
                <a:effectLst/>
                <a:uFillTx/>
                <a:latin typeface="Calibri"/>
              </a:defRPr>
            </a:lvl1pPr>
          </a:lstStyle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FF6700"/>
              </a:buClr>
              <a:buFont typeface="Arial"/>
              <a:buChar char="•"/>
              <a:tabLst>
                <a:tab pos="0" algn="l"/>
              </a:tabLst>
            </a:pPr>
            <a:r>
              <a:rPr lang="en-US" sz="2000" b="0" u="none" strike="noStrike">
                <a:solidFill>
                  <a:srgbClr val="FF6700"/>
                </a:solidFill>
                <a:effectLst/>
                <a:uFillTx/>
                <a:latin typeface="Calibri"/>
              </a:rPr>
              <a:t>2 routes studied for High Q</a:t>
            </a:r>
            <a:r>
              <a:rPr lang="en-US" sz="2000" b="0" u="none" strike="noStrike" baseline="-25000">
                <a:solidFill>
                  <a:srgbClr val="FF6700"/>
                </a:solidFill>
                <a:effectLst/>
                <a:uFillTx/>
                <a:latin typeface="Calibri"/>
              </a:rPr>
              <a:t>0</a:t>
            </a:r>
            <a:r>
              <a:rPr lang="en-US" sz="2000" b="0" u="none" strike="noStrike">
                <a:solidFill>
                  <a:srgbClr val="FF6700"/>
                </a:solidFill>
                <a:effectLst/>
                <a:uFillTx/>
                <a:latin typeface="Calibri"/>
              </a:rPr>
              <a:t> and high Gradient:</a:t>
            </a: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en-US" sz="2000" b="0" u="none" strike="noStrike">
              <a:solidFill>
                <a:srgbClr val="FF6700"/>
              </a:solidFill>
              <a:effectLst/>
              <a:uFillTx/>
              <a:latin typeface="Calibri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en-US" sz="2000" b="0" u="none" strike="noStrike">
              <a:solidFill>
                <a:srgbClr val="FF6700"/>
              </a:solidFill>
              <a:effectLst/>
              <a:uFillTx/>
              <a:latin typeface="Calibri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en-US" sz="2000" b="0" u="none" strike="noStrike">
              <a:solidFill>
                <a:srgbClr val="FF6700"/>
              </a:solidFill>
              <a:effectLst/>
              <a:uFillTx/>
              <a:latin typeface="Calibri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en-US" sz="2000" b="0" u="none" strike="noStrike">
              <a:solidFill>
                <a:srgbClr val="FF6700"/>
              </a:solidFill>
              <a:effectLst/>
              <a:uFillTx/>
              <a:latin typeface="Calibri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en-US" sz="2000" b="0" u="none" strike="noStrike">
              <a:solidFill>
                <a:srgbClr val="FF6700"/>
              </a:solidFill>
              <a:effectLst/>
              <a:uFillTx/>
              <a:latin typeface="Calibri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en-US" sz="2000" b="0" u="none" strike="noStrike">
              <a:solidFill>
                <a:srgbClr val="FF6700"/>
              </a:solidFill>
              <a:effectLst/>
              <a:uFillTx/>
              <a:latin typeface="Calibri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en-US" sz="2000" b="0" u="none" strike="noStrike">
              <a:solidFill>
                <a:srgbClr val="FF6700"/>
              </a:solidFill>
              <a:effectLst/>
              <a:uFillTx/>
              <a:latin typeface="Calibri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en-US" sz="2000" b="0" u="none" strike="noStrike">
              <a:solidFill>
                <a:srgbClr val="FF6700"/>
              </a:solidFill>
              <a:effectLst/>
              <a:uFillTx/>
              <a:latin typeface="Calibri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en-US" sz="2000" b="0" u="none" strike="noStrike">
              <a:solidFill>
                <a:srgbClr val="FF6700"/>
              </a:solidFill>
              <a:effectLst/>
              <a:uFillTx/>
              <a:latin typeface="Calibri"/>
            </a:endParaRPr>
          </a:p>
        </p:txBody>
      </p:sp>
      <p:sp>
        <p:nvSpPr>
          <p:cNvPr id="133" name="PlaceHolder 3"/>
          <p:cNvSpPr>
            <a:spLocks noGrp="1"/>
          </p:cNvSpPr>
          <p:nvPr>
            <p:ph type="dt" idx="44"/>
          </p:nvPr>
        </p:nvSpPr>
        <p:spPr>
          <a:xfrm>
            <a:off x="201960" y="5715000"/>
            <a:ext cx="2411280" cy="3218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1004760">
              <a:lnSpc>
                <a:spcPct val="100000"/>
              </a:lnSpc>
              <a:buNone/>
              <a:defRPr lang="fr-FR" sz="1200" b="0" u="none" strike="noStrik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defRPr>
            </a:lvl1pPr>
          </a:lstStyle>
          <a:p>
            <a:pPr indent="0" defTabSz="1004760">
              <a:lnSpc>
                <a:spcPct val="100000"/>
              </a:lnSpc>
              <a:buNone/>
            </a:pPr>
            <a:r>
              <a:rPr lang="en-US" sz="1200" b="0" u="none" strike="noStrik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rPr>
              <a:t>23/04/2026</a:t>
            </a:r>
            <a:endParaRPr lang="en-US" sz="12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134" name="PlaceHolder 4"/>
          <p:cNvSpPr>
            <a:spLocks noGrp="1"/>
          </p:cNvSpPr>
          <p:nvPr>
            <p:ph type="ftr" idx="45"/>
          </p:nvPr>
        </p:nvSpPr>
        <p:spPr>
          <a:xfrm>
            <a:off x="2937960" y="5715000"/>
            <a:ext cx="4896360" cy="3218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 defTabSz="1004760">
              <a:lnSpc>
                <a:spcPct val="100000"/>
              </a:lnSpc>
              <a:buNone/>
              <a:defRPr lang="en-US" sz="1200" b="0" u="none" strike="noStrik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defRPr>
            </a:lvl1pPr>
          </a:lstStyle>
          <a:p>
            <a:pPr indent="0" algn="ctr" defTabSz="1004760">
              <a:lnSpc>
                <a:spcPct val="100000"/>
              </a:lnSpc>
              <a:buNone/>
            </a:pPr>
            <a:r>
              <a:rPr lang="en-US" sz="1200" b="0" u="none" strike="noStrik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rPr>
              <a:t>SRF collaboration with IJCLab &amp; TRIUMF</a:t>
            </a:r>
            <a:endParaRPr lang="en-US" sz="12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grpSp>
        <p:nvGrpSpPr>
          <p:cNvPr id="135" name="Groupe 12"/>
          <p:cNvGrpSpPr/>
          <p:nvPr/>
        </p:nvGrpSpPr>
        <p:grpSpPr>
          <a:xfrm>
            <a:off x="5530320" y="793260"/>
            <a:ext cx="4961520" cy="2828520"/>
            <a:chOff x="5530320" y="797400"/>
            <a:chExt cx="4961520" cy="2828520"/>
          </a:xfrm>
        </p:grpSpPr>
        <p:sp>
          <p:nvSpPr>
            <p:cNvPr id="136" name="ZoneTexte 35"/>
            <p:cNvSpPr/>
            <p:nvPr/>
          </p:nvSpPr>
          <p:spPr>
            <a:xfrm>
              <a:off x="5530320" y="2456640"/>
              <a:ext cx="4856040" cy="116928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00000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ctr" defTabSz="1004760">
                <a:lnSpc>
                  <a:spcPct val="100000"/>
                </a:lnSpc>
              </a:pPr>
              <a:r>
                <a:rPr lang="en-US" sz="1400" b="1" u="sng" strike="noStrike" dirty="0">
                  <a:solidFill>
                    <a:schemeClr val="dk1"/>
                  </a:solidFill>
                  <a:effectLst/>
                  <a:uFillTx/>
                  <a:latin typeface="Calibri"/>
                </a:rPr>
                <a:t>Multi-layers (SIS)</a:t>
              </a:r>
              <a:endParaRPr lang="en-US" sz="1400" b="0" u="none" strike="noStrike" dirty="0">
                <a:solidFill>
                  <a:srgbClr val="000000"/>
                </a:solidFill>
                <a:effectLst/>
                <a:uFillTx/>
                <a:latin typeface="Calibri"/>
              </a:endParaRPr>
            </a:p>
            <a:p>
              <a:pPr marL="171360" indent="-171360" defTabSz="1004760">
                <a:lnSpc>
                  <a:spcPct val="100000"/>
                </a:lnSpc>
                <a:buClr>
                  <a:srgbClr val="000000"/>
                </a:buClr>
                <a:buFont typeface="Courier New"/>
                <a:buChar char="o"/>
              </a:pPr>
              <a:r>
                <a:rPr lang="en-US" sz="1400" b="0" u="none" strike="noStrike" dirty="0">
                  <a:solidFill>
                    <a:schemeClr val="dk1"/>
                  </a:solidFill>
                  <a:effectLst/>
                  <a:uFillTx/>
                  <a:latin typeface="Calibri"/>
                </a:rPr>
                <a:t>Superconducting Layers (</a:t>
              </a:r>
              <a:r>
                <a:rPr lang="en-US" sz="1400" b="0" u="none" strike="noStrike" dirty="0" err="1">
                  <a:solidFill>
                    <a:schemeClr val="dk1"/>
                  </a:solidFill>
                  <a:effectLst/>
                  <a:uFillTx/>
                  <a:latin typeface="Calibri"/>
                </a:rPr>
                <a:t>NbN</a:t>
              </a:r>
              <a:r>
                <a:rPr lang="en-US" sz="1400" b="0" u="none" strike="noStrike" dirty="0">
                  <a:solidFill>
                    <a:schemeClr val="dk1"/>
                  </a:solidFill>
                  <a:effectLst/>
                  <a:uFillTx/>
                  <a:latin typeface="Calibri"/>
                </a:rPr>
                <a:t>, </a:t>
              </a:r>
              <a:r>
                <a:rPr lang="en-US" sz="1400" b="0" u="none" strike="noStrike" dirty="0" err="1">
                  <a:solidFill>
                    <a:schemeClr val="dk1"/>
                  </a:solidFill>
                  <a:effectLst/>
                  <a:uFillTx/>
                  <a:latin typeface="Calibri"/>
                </a:rPr>
                <a:t>NbTiN</a:t>
              </a:r>
              <a:r>
                <a:rPr lang="en-US" sz="1400" b="0" u="none" strike="noStrike" dirty="0">
                  <a:solidFill>
                    <a:schemeClr val="dk1"/>
                  </a:solidFill>
                  <a:effectLst/>
                  <a:uFillTx/>
                  <a:latin typeface="Calibri"/>
                </a:rPr>
                <a:t>) separated by an Insulating Layer.</a:t>
              </a:r>
              <a:endParaRPr lang="en-US" sz="1400" b="0" u="none" strike="noStrike" dirty="0">
                <a:solidFill>
                  <a:srgbClr val="000000"/>
                </a:solidFill>
                <a:effectLst/>
                <a:uFillTx/>
                <a:latin typeface="Calibri"/>
              </a:endParaRPr>
            </a:p>
            <a:p>
              <a:pPr marL="171360" indent="-171360" defTabSz="1004760">
                <a:lnSpc>
                  <a:spcPct val="100000"/>
                </a:lnSpc>
                <a:buClr>
                  <a:srgbClr val="000000"/>
                </a:buClr>
                <a:buFont typeface="Courier New"/>
                <a:buChar char="o"/>
              </a:pPr>
              <a:r>
                <a:rPr lang="en-US" sz="1400" b="0" u="none" strike="noStrike" dirty="0">
                  <a:solidFill>
                    <a:schemeClr val="dk1"/>
                  </a:solidFill>
                  <a:effectLst/>
                  <a:uFillTx/>
                  <a:latin typeface="Calibri"/>
                </a:rPr>
                <a:t>Investigating </a:t>
              </a:r>
              <a:r>
                <a:rPr lang="en-US" sz="1400" b="0" u="none" strike="noStrike" dirty="0" err="1">
                  <a:solidFill>
                    <a:schemeClr val="dk1"/>
                  </a:solidFill>
                  <a:effectLst/>
                  <a:uFillTx/>
                  <a:latin typeface="Calibri"/>
                </a:rPr>
                <a:t>NbN</a:t>
              </a:r>
              <a:r>
                <a:rPr lang="en-US" sz="1400" b="0" u="none" strike="noStrike" dirty="0">
                  <a:solidFill>
                    <a:schemeClr val="dk1"/>
                  </a:solidFill>
                  <a:effectLst/>
                  <a:uFillTx/>
                  <a:latin typeface="Calibri"/>
                </a:rPr>
                <a:t> mono-layer by CVD (</a:t>
              </a:r>
              <a:r>
                <a:rPr lang="en-US" sz="1400" b="1" u="none" strike="noStrike" dirty="0">
                  <a:solidFill>
                    <a:srgbClr val="92D050"/>
                  </a:solidFill>
                  <a:effectLst/>
                  <a:uFillTx/>
                  <a:latin typeface="Calibri"/>
                </a:rPr>
                <a:t>SURICAT</a:t>
              </a:r>
              <a:r>
                <a:rPr lang="en-US" sz="1400" b="0" u="none" strike="noStrike" dirty="0">
                  <a:solidFill>
                    <a:schemeClr val="dk1"/>
                  </a:solidFill>
                  <a:effectLst/>
                  <a:uFillTx/>
                  <a:latin typeface="Calibri"/>
                </a:rPr>
                <a:t>)</a:t>
              </a:r>
              <a:endParaRPr lang="en-US" sz="1400" b="0" u="none" strike="noStrike" dirty="0">
                <a:solidFill>
                  <a:srgbClr val="000000"/>
                </a:solidFill>
                <a:effectLst/>
                <a:uFillTx/>
                <a:latin typeface="Calibri"/>
              </a:endParaRPr>
            </a:p>
            <a:p>
              <a:pPr defTabSz="1004760">
                <a:lnSpc>
                  <a:spcPct val="100000"/>
                </a:lnSpc>
              </a:pPr>
              <a:r>
                <a:rPr lang="en-US" sz="1400" b="0" u="none" strike="noStrike" dirty="0">
                  <a:solidFill>
                    <a:schemeClr val="dk1"/>
                  </a:solidFill>
                  <a:effectLst/>
                  <a:uFillTx/>
                  <a:latin typeface="Calibri"/>
                </a:rPr>
                <a:t>(</a:t>
              </a:r>
              <a:r>
                <a:rPr lang="en-US" sz="1400" b="0" u="none" strike="noStrike" dirty="0">
                  <a:solidFill>
                    <a:srgbClr val="FF6700"/>
                  </a:solidFill>
                  <a:effectLst/>
                  <a:uFillTx/>
                  <a:latin typeface="Calibri"/>
                </a:rPr>
                <a:t>Development via CNRS partners, analyses </a:t>
              </a:r>
              <a:r>
                <a:rPr lang="en-US" sz="1400" b="0" u="none" strike="noStrike" dirty="0" err="1">
                  <a:solidFill>
                    <a:srgbClr val="FF6700"/>
                  </a:solidFill>
                  <a:effectLst/>
                  <a:uFillTx/>
                  <a:latin typeface="Calibri"/>
                </a:rPr>
                <a:t>Vide&amp;Surfaces</a:t>
              </a:r>
              <a:r>
                <a:rPr lang="en-US" sz="1400" b="0" u="none" strike="noStrike" dirty="0">
                  <a:solidFill>
                    <a:schemeClr val="dk1"/>
                  </a:solidFill>
                  <a:effectLst/>
                  <a:uFillTx/>
                  <a:latin typeface="Calibri"/>
                </a:rPr>
                <a:t>)</a:t>
              </a:r>
              <a:endParaRPr lang="en-US" sz="1400" b="0" u="none" strike="noStrike" dirty="0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grpSp>
          <p:nvGrpSpPr>
            <p:cNvPr id="137" name="Groupe 40"/>
            <p:cNvGrpSpPr/>
            <p:nvPr/>
          </p:nvGrpSpPr>
          <p:grpSpPr>
            <a:xfrm>
              <a:off x="6213960" y="821160"/>
              <a:ext cx="2975400" cy="1465920"/>
              <a:chOff x="6213960" y="821160"/>
              <a:chExt cx="2975400" cy="1465920"/>
            </a:xfrm>
          </p:grpSpPr>
          <p:sp>
            <p:nvSpPr>
              <p:cNvPr id="138" name="立方体 26"/>
              <p:cNvSpPr/>
              <p:nvPr/>
            </p:nvSpPr>
            <p:spPr>
              <a:xfrm>
                <a:off x="6213960" y="1554480"/>
                <a:ext cx="2975400" cy="732600"/>
              </a:xfrm>
              <a:prstGeom prst="cube">
                <a:avLst>
                  <a:gd name="adj" fmla="val 68113"/>
                </a:avLst>
              </a:prstGeom>
              <a:solidFill>
                <a:schemeClr val="bg1">
                  <a:lumMod val="85000"/>
                </a:schemeClr>
              </a:solidFill>
              <a:ln>
                <a:solidFill>
                  <a:srgbClr val="FFFFFF">
                    <a:lumMod val="85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tIns="45000" rIns="90000" bIns="45000" anchor="ctr">
                <a:noAutofit/>
              </a:bodyPr>
              <a:lstStyle/>
              <a:p>
                <a:pPr algn="ctr" defTabSz="1004760">
                  <a:lnSpc>
                    <a:spcPct val="100000"/>
                  </a:lnSpc>
                </a:pPr>
                <a:r>
                  <a:rPr lang="en-US" sz="1240" b="0" u="none" strike="noStrike">
                    <a:solidFill>
                      <a:schemeClr val="dk1"/>
                    </a:solidFill>
                    <a:effectLst/>
                    <a:uFillTx/>
                    <a:latin typeface="Calibri"/>
                  </a:rPr>
                  <a:t>Nb</a:t>
                </a:r>
                <a:endParaRPr lang="en-US" sz="1240" b="0" u="none" strike="noStrike">
                  <a:solidFill>
                    <a:srgbClr val="000000"/>
                  </a:solidFill>
                  <a:effectLst/>
                  <a:uFillTx/>
                  <a:latin typeface="Calibri"/>
                </a:endParaRPr>
              </a:p>
            </p:txBody>
          </p:sp>
          <p:sp>
            <p:nvSpPr>
              <p:cNvPr id="139" name="立方体 27"/>
              <p:cNvSpPr/>
              <p:nvPr/>
            </p:nvSpPr>
            <p:spPr>
              <a:xfrm>
                <a:off x="6213960" y="1371240"/>
                <a:ext cx="2975400" cy="672120"/>
              </a:xfrm>
              <a:prstGeom prst="cube">
                <a:avLst>
                  <a:gd name="adj" fmla="val 73992"/>
                </a:avLst>
              </a:prstGeom>
              <a:solidFill>
                <a:schemeClr val="accent5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tIns="45000" rIns="90000" bIns="45000" anchor="ctr">
                <a:noAutofit/>
              </a:bodyPr>
              <a:lstStyle/>
              <a:p>
                <a:pPr algn="ctr" defTabSz="1004760">
                  <a:lnSpc>
                    <a:spcPct val="100000"/>
                  </a:lnSpc>
                </a:pPr>
                <a:r>
                  <a:rPr lang="en-US" sz="1240" b="1" u="none" strike="noStrike">
                    <a:solidFill>
                      <a:srgbClr val="FF0000"/>
                    </a:solidFill>
                    <a:effectLst/>
                    <a:uFillTx/>
                    <a:latin typeface="Calibri"/>
                  </a:rPr>
                  <a:t>Isolator</a:t>
                </a:r>
                <a:endParaRPr lang="en-US" sz="1240" b="0" u="none" strike="noStrike">
                  <a:solidFill>
                    <a:srgbClr val="FFFFFF"/>
                  </a:solidFill>
                  <a:effectLst/>
                  <a:uFillTx/>
                  <a:latin typeface="Calibri"/>
                </a:endParaRPr>
              </a:p>
            </p:txBody>
          </p:sp>
          <p:sp>
            <p:nvSpPr>
              <p:cNvPr id="140" name="立方体 28"/>
              <p:cNvSpPr/>
              <p:nvPr/>
            </p:nvSpPr>
            <p:spPr>
              <a:xfrm>
                <a:off x="6213960" y="1188000"/>
                <a:ext cx="2975400" cy="672120"/>
              </a:xfrm>
              <a:prstGeom prst="cube">
                <a:avLst>
                  <a:gd name="adj" fmla="val 73992"/>
                </a:avLst>
              </a:prstGeom>
              <a:solidFill>
                <a:srgbClr val="00B050"/>
              </a:solidFill>
              <a:ln>
                <a:solidFill>
                  <a:srgbClr val="ED7D3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tIns="45000" rIns="90000" bIns="45000" anchor="ctr">
                <a:noAutofit/>
              </a:bodyPr>
              <a:lstStyle/>
              <a:p>
                <a:pPr algn="ctr" defTabSz="1004760">
                  <a:lnSpc>
                    <a:spcPct val="100000"/>
                  </a:lnSpc>
                </a:pPr>
                <a:r>
                  <a:rPr lang="en-US" sz="1100" b="1" u="none" strike="noStrike">
                    <a:solidFill>
                      <a:srgbClr val="FFFF00"/>
                    </a:solidFill>
                    <a:effectLst/>
                    <a:uFillTx/>
                    <a:latin typeface="Calibri"/>
                  </a:rPr>
                  <a:t>Superconductor</a:t>
                </a:r>
                <a:endParaRPr lang="en-US" sz="1100" b="0" u="none" strike="noStrike">
                  <a:solidFill>
                    <a:srgbClr val="FFFFFF"/>
                  </a:solidFill>
                  <a:effectLst/>
                  <a:uFillTx/>
                  <a:latin typeface="Calibri"/>
                </a:endParaRPr>
              </a:p>
            </p:txBody>
          </p:sp>
          <p:sp>
            <p:nvSpPr>
              <p:cNvPr id="141" name="立方体 29"/>
              <p:cNvSpPr/>
              <p:nvPr/>
            </p:nvSpPr>
            <p:spPr>
              <a:xfrm>
                <a:off x="6213960" y="1004760"/>
                <a:ext cx="2975400" cy="672120"/>
              </a:xfrm>
              <a:prstGeom prst="cube">
                <a:avLst>
                  <a:gd name="adj" fmla="val 73992"/>
                </a:avLst>
              </a:prstGeom>
              <a:solidFill>
                <a:schemeClr val="accent5"/>
              </a:solidFill>
              <a:ln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tIns="45000" rIns="90000" bIns="45000" anchor="ctr">
                <a:noAutofit/>
              </a:bodyPr>
              <a:lstStyle/>
              <a:p>
                <a:pPr algn="ctr" defTabSz="1004760">
                  <a:lnSpc>
                    <a:spcPct val="100000"/>
                  </a:lnSpc>
                </a:pPr>
                <a:r>
                  <a:rPr lang="en-US" sz="1000" b="1" u="none" strike="noStrike">
                    <a:solidFill>
                      <a:srgbClr val="FF0000"/>
                    </a:solidFill>
                    <a:effectLst/>
                    <a:uFillTx/>
                    <a:latin typeface="Calibri"/>
                  </a:rPr>
                  <a:t>Isolator (AlN)</a:t>
                </a:r>
                <a:endParaRPr lang="en-US" sz="1000" b="0" u="none" strike="noStrike">
                  <a:solidFill>
                    <a:srgbClr val="FFFFFF"/>
                  </a:solidFill>
                  <a:effectLst/>
                  <a:uFillTx/>
                  <a:latin typeface="Calibri"/>
                </a:endParaRPr>
              </a:p>
            </p:txBody>
          </p:sp>
          <p:sp>
            <p:nvSpPr>
              <p:cNvPr id="142" name="立方体 30"/>
              <p:cNvSpPr/>
              <p:nvPr/>
            </p:nvSpPr>
            <p:spPr>
              <a:xfrm>
                <a:off x="6213960" y="821160"/>
                <a:ext cx="2975400" cy="672120"/>
              </a:xfrm>
              <a:prstGeom prst="cube">
                <a:avLst>
                  <a:gd name="adj" fmla="val 73992"/>
                </a:avLst>
              </a:prstGeom>
              <a:solidFill>
                <a:srgbClr val="00B050"/>
              </a:solidFill>
              <a:ln>
                <a:solidFill>
                  <a:srgbClr val="ED7D3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tIns="45000" rIns="90000" bIns="45000" anchor="ctr">
                <a:noAutofit/>
              </a:bodyPr>
              <a:lstStyle/>
              <a:p>
                <a:pPr algn="ctr" defTabSz="1004760">
                  <a:lnSpc>
                    <a:spcPct val="100000"/>
                  </a:lnSpc>
                </a:pPr>
                <a:r>
                  <a:rPr lang="en-US" sz="1050" b="1" u="none" strike="noStrike">
                    <a:solidFill>
                      <a:srgbClr val="FFFF00"/>
                    </a:solidFill>
                    <a:effectLst/>
                    <a:uFillTx/>
                    <a:latin typeface="Calibri"/>
                  </a:rPr>
                  <a:t>Superconductor (NbN)</a:t>
                </a:r>
                <a:endParaRPr lang="en-US" sz="1050" b="0" u="none" strike="noStrike">
                  <a:solidFill>
                    <a:srgbClr val="FFFFFF"/>
                  </a:solidFill>
                  <a:effectLst/>
                  <a:uFillTx/>
                  <a:latin typeface="Calibri"/>
                </a:endParaRPr>
              </a:p>
            </p:txBody>
          </p:sp>
        </p:grpSp>
        <p:cxnSp>
          <p:nvCxnSpPr>
            <p:cNvPr id="143" name="Connecteur droit avec flèche 4"/>
            <p:cNvCxnSpPr/>
            <p:nvPr/>
          </p:nvCxnSpPr>
          <p:spPr>
            <a:xfrm>
              <a:off x="9400680" y="1401840"/>
              <a:ext cx="360" cy="183960"/>
            </a:xfrm>
            <a:prstGeom prst="straightConnector1">
              <a:avLst/>
            </a:prstGeom>
            <a:ln>
              <a:solidFill>
                <a:srgbClr val="5B9BD5"/>
              </a:solidFill>
              <a:headEnd type="triangle" w="med" len="med"/>
              <a:tailEnd type="triangle" w="med" len="med"/>
            </a:ln>
          </p:spPr>
        </p:cxnSp>
        <p:cxnSp>
          <p:nvCxnSpPr>
            <p:cNvPr id="144" name="Connecteur droit avec flèche 56"/>
            <p:cNvCxnSpPr/>
            <p:nvPr/>
          </p:nvCxnSpPr>
          <p:spPr>
            <a:xfrm>
              <a:off x="9394560" y="821160"/>
              <a:ext cx="360" cy="291240"/>
            </a:xfrm>
            <a:prstGeom prst="straightConnector1">
              <a:avLst/>
            </a:prstGeom>
            <a:ln>
              <a:solidFill>
                <a:srgbClr val="ED7D31"/>
              </a:solidFill>
              <a:headEnd type="triangle" w="med" len="med"/>
              <a:tailEnd type="triangle" w="med" len="med"/>
            </a:ln>
          </p:spPr>
        </p:cxnSp>
        <p:sp>
          <p:nvSpPr>
            <p:cNvPr id="145" name="ZoneTexte 9"/>
            <p:cNvSpPr/>
            <p:nvPr/>
          </p:nvSpPr>
          <p:spPr>
            <a:xfrm>
              <a:off x="9556200" y="797400"/>
              <a:ext cx="935640" cy="347760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BC8E00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defTabSz="1004760">
                <a:lnSpc>
                  <a:spcPct val="100000"/>
                </a:lnSpc>
              </a:pPr>
              <a:r>
                <a:rPr lang="en-US" sz="1600" b="0" u="none" strike="noStrike">
                  <a:solidFill>
                    <a:schemeClr val="lt1"/>
                  </a:solidFill>
                  <a:effectLst/>
                  <a:uFillTx/>
                  <a:latin typeface="Calibri"/>
                </a:rPr>
                <a:t>~ 50 nm</a:t>
              </a:r>
              <a:endParaRPr lang="en-US" sz="1600" b="0" u="none" strike="noStrike">
                <a:solidFill>
                  <a:srgbClr val="FFFFFF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46" name="ZoneTexte 57"/>
            <p:cNvSpPr/>
            <p:nvPr/>
          </p:nvSpPr>
          <p:spPr>
            <a:xfrm>
              <a:off x="9556200" y="1303200"/>
              <a:ext cx="935640" cy="347760"/>
            </a:xfrm>
            <a:prstGeom prst="rect">
              <a:avLst/>
            </a:prstGeom>
            <a:solidFill>
              <a:srgbClr val="4472C4"/>
            </a:solidFill>
            <a:ln>
              <a:solidFill>
                <a:srgbClr val="325490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defTabSz="1004760">
                <a:lnSpc>
                  <a:spcPct val="100000"/>
                </a:lnSpc>
              </a:pPr>
              <a:r>
                <a:rPr lang="en-US" sz="1600" b="0" u="none" strike="noStrike">
                  <a:solidFill>
                    <a:schemeClr val="lt1"/>
                  </a:solidFill>
                  <a:effectLst/>
                  <a:uFillTx/>
                  <a:latin typeface="Calibri"/>
                </a:rPr>
                <a:t>~ 10 nm</a:t>
              </a:r>
              <a:endParaRPr lang="en-US" sz="1600" b="0" u="none" strike="noStrike">
                <a:solidFill>
                  <a:srgbClr val="FFFFFF"/>
                </a:solidFill>
                <a:effectLst/>
                <a:uFillTx/>
                <a:latin typeface="Calibri"/>
              </a:endParaRPr>
            </a:p>
          </p:txBody>
        </p:sp>
      </p:grpSp>
      <p:grpSp>
        <p:nvGrpSpPr>
          <p:cNvPr id="147" name="Groupe 13"/>
          <p:cNvGrpSpPr/>
          <p:nvPr/>
        </p:nvGrpSpPr>
        <p:grpSpPr>
          <a:xfrm>
            <a:off x="96840" y="1229400"/>
            <a:ext cx="5361120" cy="2436540"/>
            <a:chOff x="96840" y="1229400"/>
            <a:chExt cx="5361120" cy="2436540"/>
          </a:xfrm>
        </p:grpSpPr>
        <p:sp>
          <p:nvSpPr>
            <p:cNvPr id="148" name="ZoneTexte 38"/>
            <p:cNvSpPr/>
            <p:nvPr/>
          </p:nvSpPr>
          <p:spPr>
            <a:xfrm>
              <a:off x="96840" y="2282400"/>
              <a:ext cx="5361120" cy="138354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00000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ctr" defTabSz="1004760">
                <a:lnSpc>
                  <a:spcPct val="100000"/>
                </a:lnSpc>
              </a:pPr>
              <a:r>
                <a:rPr lang="en-US" sz="1400" b="1" u="sng" strike="noStrike" dirty="0">
                  <a:solidFill>
                    <a:schemeClr val="dk1"/>
                  </a:solidFill>
                  <a:effectLst/>
                  <a:uFillTx/>
                  <a:latin typeface="Calibri"/>
                </a:rPr>
                <a:t>Thick layers: </a:t>
              </a:r>
              <a:endParaRPr lang="en-US" sz="1400" b="0" u="none" strike="noStrike" dirty="0">
                <a:solidFill>
                  <a:srgbClr val="000000"/>
                </a:solidFill>
                <a:effectLst/>
                <a:uFillTx/>
                <a:latin typeface="Calibri"/>
              </a:endParaRPr>
            </a:p>
            <a:p>
              <a:pPr marL="285840" indent="-285840" defTabSz="1004760">
                <a:lnSpc>
                  <a:spcPct val="100000"/>
                </a:lnSpc>
                <a:buClr>
                  <a:srgbClr val="000000"/>
                </a:buClr>
                <a:buFont typeface="Courier New"/>
                <a:buChar char="o"/>
              </a:pPr>
              <a:r>
                <a:rPr lang="en-US" sz="1400" b="0" u="none" strike="noStrike" dirty="0">
                  <a:solidFill>
                    <a:schemeClr val="dk1"/>
                  </a:solidFill>
                  <a:effectLst/>
                  <a:uFillTx/>
                  <a:latin typeface="Calibri"/>
                </a:rPr>
                <a:t>Surface doping of Niobium by thermal diffusion (</a:t>
              </a:r>
              <a:r>
                <a:rPr lang="en-US" sz="1400" b="1" u="none" strike="noStrike" dirty="0">
                  <a:solidFill>
                    <a:srgbClr val="FF6700"/>
                  </a:solidFill>
                  <a:effectLst/>
                  <a:uFillTx/>
                  <a:latin typeface="Calibri"/>
                </a:rPr>
                <a:t>HEAT TREATMENT</a:t>
              </a:r>
              <a:r>
                <a:rPr lang="en-US" sz="1400" b="0" u="none" strike="noStrike" dirty="0">
                  <a:solidFill>
                    <a:schemeClr val="dk1"/>
                  </a:solidFill>
                  <a:effectLst/>
                  <a:uFillTx/>
                  <a:latin typeface="Calibri"/>
                </a:rPr>
                <a:t>)</a:t>
              </a:r>
              <a:endParaRPr lang="en-US" sz="1400" b="0" u="none" strike="noStrike" dirty="0">
                <a:solidFill>
                  <a:srgbClr val="000000"/>
                </a:solidFill>
                <a:effectLst/>
                <a:uFillTx/>
                <a:latin typeface="Calibri"/>
              </a:endParaRPr>
            </a:p>
            <a:p>
              <a:pPr defTabSz="1004760">
                <a:lnSpc>
                  <a:spcPct val="100000"/>
                </a:lnSpc>
              </a:pPr>
              <a:r>
                <a:rPr lang="en-US" sz="1400" b="0" u="none" strike="noStrike" dirty="0">
                  <a:solidFill>
                    <a:schemeClr val="dk1"/>
                  </a:solidFill>
                  <a:effectLst/>
                  <a:uFillTx/>
                  <a:latin typeface="Calibri"/>
                </a:rPr>
                <a:t>	(</a:t>
              </a:r>
              <a:r>
                <a:rPr lang="en-US" sz="1400" b="0" u="none" strike="noStrike" dirty="0">
                  <a:solidFill>
                    <a:srgbClr val="FF6700"/>
                  </a:solidFill>
                  <a:effectLst/>
                  <a:uFillTx/>
                  <a:latin typeface="Calibri"/>
                </a:rPr>
                <a:t>SUPRATECH UHV Furnace</a:t>
              </a:r>
              <a:r>
                <a:rPr lang="en-US" sz="1400" b="0" u="none" strike="noStrike" dirty="0">
                  <a:solidFill>
                    <a:schemeClr val="dk1"/>
                  </a:solidFill>
                  <a:effectLst/>
                  <a:uFillTx/>
                  <a:latin typeface="Calibri"/>
                </a:rPr>
                <a:t>) =&gt; </a:t>
              </a:r>
              <a:r>
                <a:rPr lang="en-US" sz="1400" b="0" u="none" strike="noStrike" dirty="0">
                  <a:solidFill>
                    <a:srgbClr val="FF0000"/>
                  </a:solidFill>
                  <a:effectLst/>
                  <a:uFillTx/>
                  <a:latin typeface="Calibri"/>
                </a:rPr>
                <a:t>High Q</a:t>
              </a:r>
              <a:r>
                <a:rPr lang="en-US" sz="1400" b="0" u="none" strike="noStrike" baseline="-25000" dirty="0">
                  <a:solidFill>
                    <a:srgbClr val="FF0000"/>
                  </a:solidFill>
                  <a:effectLst/>
                  <a:uFillTx/>
                  <a:latin typeface="Calibri"/>
                </a:rPr>
                <a:t>0</a:t>
              </a:r>
              <a:endParaRPr lang="en-US" sz="1400" b="0" u="none" strike="noStrike" baseline="-25000" dirty="0">
                <a:solidFill>
                  <a:srgbClr val="000000"/>
                </a:solidFill>
                <a:effectLst/>
                <a:uFillTx/>
                <a:latin typeface="Calibri"/>
              </a:endParaRPr>
            </a:p>
            <a:p>
              <a:pPr marL="285840" indent="-285840" defTabSz="1004760">
                <a:lnSpc>
                  <a:spcPct val="100000"/>
                </a:lnSpc>
                <a:buClr>
                  <a:srgbClr val="000000"/>
                </a:buClr>
                <a:buFont typeface="Courier New"/>
                <a:buChar char="o"/>
              </a:pPr>
              <a:r>
                <a:rPr lang="en-US" sz="1400" b="0" u="none" strike="noStrike" dirty="0">
                  <a:solidFill>
                    <a:schemeClr val="dk1"/>
                  </a:solidFill>
                  <a:effectLst/>
                  <a:uFillTx/>
                  <a:latin typeface="Calibri"/>
                </a:rPr>
                <a:t>Deposition of an alternative superconducting material (</a:t>
              </a:r>
              <a:r>
                <a:rPr lang="en-US" sz="1400" b="1" u="none" strike="noStrike" dirty="0">
                  <a:solidFill>
                    <a:srgbClr val="92D050"/>
                  </a:solidFill>
                  <a:effectLst/>
                  <a:uFillTx/>
                  <a:latin typeface="Calibri"/>
                </a:rPr>
                <a:t>SURICAT</a:t>
              </a:r>
              <a:r>
                <a:rPr lang="en-US" sz="1400" b="0" u="none" strike="noStrike" dirty="0">
                  <a:solidFill>
                    <a:schemeClr val="dk1"/>
                  </a:solidFill>
                  <a:effectLst/>
                  <a:uFillTx/>
                  <a:latin typeface="Calibri"/>
                </a:rPr>
                <a:t>) (</a:t>
              </a:r>
              <a:r>
                <a:rPr lang="en-US" sz="1400" b="0" u="none" strike="noStrike" dirty="0">
                  <a:solidFill>
                    <a:srgbClr val="FF6700"/>
                  </a:solidFill>
                  <a:effectLst/>
                  <a:uFillTx/>
                  <a:latin typeface="Calibri"/>
                </a:rPr>
                <a:t>Development of </a:t>
              </a:r>
              <a:r>
                <a:rPr lang="en-US" sz="1400" b="0" u="none" strike="noStrike" dirty="0" err="1">
                  <a:solidFill>
                    <a:srgbClr val="FF6700"/>
                  </a:solidFill>
                  <a:effectLst/>
                  <a:uFillTx/>
                  <a:latin typeface="Calibri"/>
                </a:rPr>
                <a:t>NbZr</a:t>
              </a:r>
              <a:r>
                <a:rPr lang="en-US" sz="1400" b="0" u="none" strike="noStrike" dirty="0">
                  <a:solidFill>
                    <a:srgbClr val="FF6700"/>
                  </a:solidFill>
                  <a:effectLst/>
                  <a:uFillTx/>
                  <a:latin typeface="Calibri"/>
                </a:rPr>
                <a:t> via CNRS partners, analyses </a:t>
              </a:r>
              <a:r>
                <a:rPr lang="en-US" sz="1400" b="0" u="none" strike="noStrike" dirty="0" err="1">
                  <a:solidFill>
                    <a:srgbClr val="FF6700"/>
                  </a:solidFill>
                  <a:effectLst/>
                  <a:uFillTx/>
                  <a:latin typeface="Calibri"/>
                </a:rPr>
                <a:t>Vide&amp;Surfaces</a:t>
              </a:r>
              <a:r>
                <a:rPr lang="en-US" sz="1400" b="0" u="none" strike="noStrike" dirty="0">
                  <a:solidFill>
                    <a:schemeClr val="dk1"/>
                  </a:solidFill>
                  <a:effectLst/>
                  <a:uFillTx/>
                  <a:latin typeface="Calibri"/>
                </a:rPr>
                <a:t>) </a:t>
              </a:r>
              <a:endParaRPr lang="en-US" sz="1400" b="0" u="none" strike="noStrike" dirty="0">
                <a:solidFill>
                  <a:srgbClr val="000000"/>
                </a:solidFill>
                <a:effectLst/>
                <a:uFillTx/>
                <a:latin typeface="Calibri"/>
              </a:endParaRPr>
            </a:p>
            <a:p>
              <a:pPr defTabSz="1004760">
                <a:lnSpc>
                  <a:spcPct val="100000"/>
                </a:lnSpc>
              </a:pPr>
              <a:r>
                <a:rPr lang="en-US" sz="1400" b="0" u="none" strike="noStrike" dirty="0">
                  <a:solidFill>
                    <a:schemeClr val="dk1"/>
                  </a:solidFill>
                  <a:effectLst/>
                  <a:uFillTx/>
                  <a:latin typeface="Calibri"/>
                </a:rPr>
                <a:t>	=&gt; </a:t>
              </a:r>
              <a:r>
                <a:rPr lang="en-US" sz="1400" b="0" u="none" strike="noStrike" dirty="0">
                  <a:solidFill>
                    <a:srgbClr val="FF0000"/>
                  </a:solidFill>
                  <a:effectLst/>
                  <a:uFillTx/>
                  <a:latin typeface="Calibri"/>
                </a:rPr>
                <a:t>High Q</a:t>
              </a:r>
              <a:r>
                <a:rPr lang="en-US" sz="1400" b="0" u="none" strike="noStrike" baseline="-25000" dirty="0">
                  <a:solidFill>
                    <a:srgbClr val="FF0000"/>
                  </a:solidFill>
                  <a:effectLst/>
                  <a:uFillTx/>
                  <a:latin typeface="Calibri"/>
                </a:rPr>
                <a:t>0</a:t>
              </a:r>
              <a:r>
                <a:rPr lang="en-US" sz="1400" b="0" u="none" strike="noStrike" dirty="0">
                  <a:solidFill>
                    <a:schemeClr val="dk1"/>
                  </a:solidFill>
                  <a:effectLst/>
                  <a:uFillTx/>
                  <a:latin typeface="Calibri"/>
                </a:rPr>
                <a:t>, </a:t>
              </a:r>
              <a:r>
                <a:rPr lang="en-US" sz="1400" b="0" u="none" strike="noStrike" dirty="0">
                  <a:solidFill>
                    <a:schemeClr val="accent5">
                      <a:lumMod val="75000"/>
                    </a:schemeClr>
                  </a:solidFill>
                  <a:effectLst/>
                  <a:uFillTx/>
                  <a:latin typeface="Calibri"/>
                </a:rPr>
                <a:t>High Gradient</a:t>
              </a:r>
              <a:endParaRPr lang="en-US" sz="1400" b="0" u="none" strike="noStrike" dirty="0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grpSp>
          <p:nvGrpSpPr>
            <p:cNvPr id="149" name="Groupe 49"/>
            <p:cNvGrpSpPr/>
            <p:nvPr/>
          </p:nvGrpSpPr>
          <p:grpSpPr>
            <a:xfrm>
              <a:off x="951840" y="1293480"/>
              <a:ext cx="2975400" cy="914040"/>
              <a:chOff x="951840" y="1293480"/>
              <a:chExt cx="2975400" cy="914040"/>
            </a:xfrm>
          </p:grpSpPr>
          <p:sp>
            <p:nvSpPr>
              <p:cNvPr id="150" name="立方体 26"/>
              <p:cNvSpPr/>
              <p:nvPr/>
            </p:nvSpPr>
            <p:spPr>
              <a:xfrm>
                <a:off x="951840" y="1474920"/>
                <a:ext cx="2975400" cy="732600"/>
              </a:xfrm>
              <a:prstGeom prst="cube">
                <a:avLst>
                  <a:gd name="adj" fmla="val 68113"/>
                </a:avLst>
              </a:prstGeom>
              <a:solidFill>
                <a:schemeClr val="bg1">
                  <a:lumMod val="85000"/>
                </a:schemeClr>
              </a:solidFill>
              <a:ln>
                <a:solidFill>
                  <a:srgbClr val="FFFFFF">
                    <a:lumMod val="85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tIns="45000" rIns="90000" bIns="45000" anchor="ctr">
                <a:noAutofit/>
              </a:bodyPr>
              <a:lstStyle/>
              <a:p>
                <a:pPr algn="ctr" defTabSz="1004760">
                  <a:lnSpc>
                    <a:spcPct val="100000"/>
                  </a:lnSpc>
                </a:pPr>
                <a:r>
                  <a:rPr lang="en-US" sz="1240" b="0" u="none" strike="noStrike">
                    <a:solidFill>
                      <a:schemeClr val="dk1"/>
                    </a:solidFill>
                    <a:effectLst/>
                    <a:uFillTx/>
                    <a:latin typeface="Calibri"/>
                  </a:rPr>
                  <a:t>Nb/Cu</a:t>
                </a:r>
                <a:endParaRPr lang="en-US" sz="1240" b="0" u="none" strike="noStrike">
                  <a:solidFill>
                    <a:srgbClr val="000000"/>
                  </a:solidFill>
                  <a:effectLst/>
                  <a:uFillTx/>
                  <a:latin typeface="Calibri"/>
                </a:endParaRPr>
              </a:p>
            </p:txBody>
          </p:sp>
          <p:sp>
            <p:nvSpPr>
              <p:cNvPr id="151" name="立方体 28"/>
              <p:cNvSpPr/>
              <p:nvPr/>
            </p:nvSpPr>
            <p:spPr>
              <a:xfrm>
                <a:off x="951840" y="1293480"/>
                <a:ext cx="2975400" cy="672120"/>
              </a:xfrm>
              <a:prstGeom prst="cube">
                <a:avLst>
                  <a:gd name="adj" fmla="val 73992"/>
                </a:avLst>
              </a:prstGeom>
              <a:solidFill>
                <a:schemeClr val="accent4"/>
              </a:solidFill>
              <a:ln>
                <a:solidFill>
                  <a:srgbClr val="ED7D3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tIns="45000" rIns="90000" bIns="45000" anchor="ctr">
                <a:noAutofit/>
              </a:bodyPr>
              <a:lstStyle/>
              <a:p>
                <a:pPr algn="ctr" defTabSz="1004760">
                  <a:lnSpc>
                    <a:spcPct val="100000"/>
                  </a:lnSpc>
                </a:pPr>
                <a:r>
                  <a:rPr lang="en-US" sz="1100" b="1" u="none" strike="noStrike">
                    <a:solidFill>
                      <a:srgbClr val="FFFF00"/>
                    </a:solidFill>
                    <a:effectLst/>
                    <a:uFillTx/>
                    <a:latin typeface="Calibri"/>
                  </a:rPr>
                  <a:t>Superconductor (doped Nb, other)</a:t>
                </a:r>
                <a:endParaRPr lang="en-US" sz="1100" b="0" u="none" strike="noStrike">
                  <a:solidFill>
                    <a:srgbClr val="000000"/>
                  </a:solidFill>
                  <a:effectLst/>
                  <a:uFillTx/>
                  <a:latin typeface="Calibri"/>
                </a:endParaRPr>
              </a:p>
            </p:txBody>
          </p:sp>
        </p:grpSp>
        <p:cxnSp>
          <p:nvCxnSpPr>
            <p:cNvPr id="152" name="Connecteur droit avec flèche 58"/>
            <p:cNvCxnSpPr/>
            <p:nvPr/>
          </p:nvCxnSpPr>
          <p:spPr>
            <a:xfrm>
              <a:off x="4119480" y="1277640"/>
              <a:ext cx="360" cy="291240"/>
            </a:xfrm>
            <a:prstGeom prst="straightConnector1">
              <a:avLst/>
            </a:prstGeom>
            <a:ln>
              <a:solidFill>
                <a:srgbClr val="ED7D31"/>
              </a:solidFill>
              <a:headEnd type="triangle" w="med" len="med"/>
              <a:tailEnd type="triangle" w="med" len="med"/>
            </a:ln>
          </p:spPr>
        </p:cxnSp>
        <p:sp>
          <p:nvSpPr>
            <p:cNvPr id="153" name="ZoneTexte 59"/>
            <p:cNvSpPr/>
            <p:nvPr/>
          </p:nvSpPr>
          <p:spPr>
            <a:xfrm>
              <a:off x="4270680" y="1229400"/>
              <a:ext cx="810000" cy="347760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BC8E00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defTabSz="1004760">
                <a:lnSpc>
                  <a:spcPct val="100000"/>
                </a:lnSpc>
              </a:pPr>
              <a:r>
                <a:rPr lang="en-US" sz="1600" b="0" u="none" strike="noStrike">
                  <a:solidFill>
                    <a:schemeClr val="lt1"/>
                  </a:solidFill>
                  <a:effectLst/>
                  <a:uFillTx/>
                  <a:latin typeface="Calibri"/>
                </a:rPr>
                <a:t>~ 1 um</a:t>
              </a:r>
              <a:endParaRPr lang="en-US" sz="16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</p:grpSp>
      <p:pic>
        <p:nvPicPr>
          <p:cNvPr id="154" name="Image 33"/>
          <p:cNvPicPr/>
          <p:nvPr/>
        </p:nvPicPr>
        <p:blipFill>
          <a:blip r:embed="rId2"/>
          <a:stretch/>
        </p:blipFill>
        <p:spPr>
          <a:xfrm>
            <a:off x="2613240" y="3707280"/>
            <a:ext cx="2411280" cy="19569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55" name="Image 34"/>
          <p:cNvPicPr/>
          <p:nvPr/>
        </p:nvPicPr>
        <p:blipFill>
          <a:blip r:embed="rId3"/>
          <a:stretch/>
        </p:blipFill>
        <p:spPr>
          <a:xfrm>
            <a:off x="261000" y="3759480"/>
            <a:ext cx="2122920" cy="14187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56" name="ZoneTexte 37"/>
          <p:cNvSpPr/>
          <p:nvPr/>
        </p:nvSpPr>
        <p:spPr>
          <a:xfrm>
            <a:off x="-257400" y="5207040"/>
            <a:ext cx="2886120" cy="415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501480" indent="-44280" defTabSz="1004760">
              <a:lnSpc>
                <a:spcPct val="100000"/>
              </a:lnSpc>
              <a:tabLst>
                <a:tab pos="0" algn="l"/>
              </a:tabLst>
            </a:pPr>
            <a:r>
              <a:rPr lang="en-US" sz="1050" b="1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Successful on-going collaboration with KEK and CEA (FJPPN)</a:t>
            </a:r>
            <a:endParaRPr lang="en-US" sz="105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157" name="ZoneTexte 5"/>
          <p:cNvSpPr/>
          <p:nvPr/>
        </p:nvSpPr>
        <p:spPr>
          <a:xfrm>
            <a:off x="961200" y="4613400"/>
            <a:ext cx="3096000" cy="584280"/>
          </a:xfrm>
          <a:prstGeom prst="rect">
            <a:avLst/>
          </a:prstGeom>
          <a:solidFill>
            <a:srgbClr val="FFFFFF"/>
          </a:solidFill>
          <a:ln>
            <a:solidFill>
              <a:srgbClr val="ED7D3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1004760">
              <a:lnSpc>
                <a:spcPct val="100000"/>
              </a:lnSpc>
            </a:pPr>
            <a:r>
              <a:rPr lang="en-US" sz="1600" b="0" u="none" strike="noStrike">
                <a:solidFill>
                  <a:srgbClr val="FF0000"/>
                </a:solidFill>
                <a:effectLst/>
                <a:uFillTx/>
                <a:latin typeface="Calibri"/>
              </a:rPr>
              <a:t>Supratech UHV furnace qualified for Mid-T baking</a:t>
            </a:r>
            <a:endParaRPr lang="en-US" sz="16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158" name="ZoneTexte 39"/>
          <p:cNvSpPr/>
          <p:nvPr/>
        </p:nvSpPr>
        <p:spPr>
          <a:xfrm>
            <a:off x="6410520" y="4422240"/>
            <a:ext cx="3096000" cy="338040"/>
          </a:xfrm>
          <a:prstGeom prst="rect">
            <a:avLst/>
          </a:prstGeom>
          <a:solidFill>
            <a:srgbClr val="FFFFFF"/>
          </a:solidFill>
          <a:ln>
            <a:solidFill>
              <a:srgbClr val="ED7D3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1004760">
              <a:lnSpc>
                <a:spcPct val="100000"/>
              </a:lnSpc>
            </a:pPr>
            <a:r>
              <a:rPr lang="en-US" sz="1600" b="0" u="none" strike="noStrike">
                <a:solidFill>
                  <a:srgbClr val="FF0000"/>
                </a:solidFill>
                <a:effectLst/>
                <a:uFillTx/>
                <a:latin typeface="Calibri"/>
              </a:rPr>
              <a:t>Starting this project. No results yet</a:t>
            </a:r>
            <a:endParaRPr lang="en-US" sz="16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159" name="Rectangle 1185054031"/>
          <p:cNvSpPr/>
          <p:nvPr/>
        </p:nvSpPr>
        <p:spPr>
          <a:xfrm>
            <a:off x="96840" y="3759480"/>
            <a:ext cx="1754280" cy="33855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horzOverflow="overflow" numCol="1" spcCol="0" anchor="t">
            <a:spAutoFit/>
          </a:bodyPr>
          <a:lstStyle/>
          <a:p>
            <a:pPr algn="ctr" defTabSz="1004760">
              <a:lnSpc>
                <a:spcPct val="100000"/>
              </a:lnSpc>
            </a:pPr>
            <a:r>
              <a:rPr lang="en-US" sz="800" b="0" u="none" strike="noStrike">
                <a:solidFill>
                  <a:schemeClr val="dk1"/>
                </a:solidFill>
                <a:effectLst/>
                <a:highlight>
                  <a:srgbClr val="FFFF00"/>
                </a:highlight>
                <a:uFillTx/>
                <a:latin typeface="Arial"/>
              </a:rPr>
              <a:t>1.3 GHz cavity installed in UHV furnace @Supratech</a:t>
            </a:r>
            <a:endParaRPr lang="en-US" sz="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86654CC9-EE55-4D0A-BF5C-D84D83560B7F}" type="slidenum">
              <a:rPr lang="en-US" smtClean="0"/>
              <a:t>5</a:t>
            </a:fld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PlaceHolder 1"/>
          <p:cNvSpPr>
            <a:spLocks noGrp="1"/>
          </p:cNvSpPr>
          <p:nvPr>
            <p:ph type="title"/>
          </p:nvPr>
        </p:nvSpPr>
        <p:spPr>
          <a:xfrm>
            <a:off x="859680" y="159120"/>
            <a:ext cx="8199000" cy="431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>
            <a:lvl1pPr indent="0" defTabSz="914400">
              <a:lnSpc>
                <a:spcPct val="90000"/>
              </a:lnSpc>
              <a:buNone/>
              <a:defRPr lang="en-US" sz="2400" b="0" u="none" strike="noStrike">
                <a:solidFill>
                  <a:srgbClr val="00294B"/>
                </a:solidFill>
                <a:effectLst/>
                <a:uFillTx/>
                <a:latin typeface="Calibri Light"/>
              </a:defRPr>
            </a:lvl1pPr>
          </a:lstStyle>
          <a:p>
            <a:pPr indent="0" defTabSz="914400">
              <a:lnSpc>
                <a:spcPct val="90000"/>
              </a:lnSpc>
              <a:buNone/>
            </a:pPr>
            <a:r>
              <a:rPr lang="en-US" sz="2400" b="0" u="none" strike="noStrike" dirty="0">
                <a:solidFill>
                  <a:srgbClr val="00294B"/>
                </a:solidFill>
                <a:effectLst/>
                <a:uFillTx/>
                <a:latin typeface="Calibri Light"/>
              </a:rPr>
              <a:t>Plasma treatment (</a:t>
            </a:r>
            <a:r>
              <a:rPr lang="en-US" sz="2400" b="1" u="none" strike="noStrike" dirty="0">
                <a:solidFill>
                  <a:srgbClr val="FFFF00"/>
                </a:solidFill>
                <a:effectLst/>
                <a:uFillTx/>
                <a:latin typeface="Calibri Light"/>
              </a:rPr>
              <a:t>DECAP</a:t>
            </a:r>
            <a:r>
              <a:rPr lang="en-US" sz="2400" b="0" u="none" strike="noStrike" dirty="0">
                <a:solidFill>
                  <a:srgbClr val="00294B"/>
                </a:solidFill>
                <a:effectLst/>
                <a:uFillTx/>
                <a:latin typeface="Calibri Light"/>
              </a:rPr>
              <a:t>)</a:t>
            </a:r>
            <a:endParaRPr lang="fr-FR" sz="2400" b="1" u="none" strike="noStrike" dirty="0">
              <a:solidFill>
                <a:srgbClr val="00294B"/>
              </a:solidFill>
              <a:effectLst/>
              <a:uFillTx/>
              <a:latin typeface="Calibri Light"/>
            </a:endParaRPr>
          </a:p>
        </p:txBody>
      </p:sp>
      <p:sp>
        <p:nvSpPr>
          <p:cNvPr id="161" name="PlaceHolder 2"/>
          <p:cNvSpPr>
            <a:spLocks noGrp="1"/>
          </p:cNvSpPr>
          <p:nvPr>
            <p:ph hasCustomPrompt="1"/>
          </p:nvPr>
        </p:nvSpPr>
        <p:spPr>
          <a:xfrm>
            <a:off x="170280" y="702720"/>
            <a:ext cx="10152720" cy="50115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rmAutofit/>
          </a:bodyPr>
          <a:lstStyle>
            <a:lvl1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  <a:defRPr lang="fr-FR" sz="2400" b="1" u="none" strike="noStrike">
                <a:solidFill>
                  <a:srgbClr val="00294B"/>
                </a:solidFill>
                <a:effectLst/>
                <a:uFillTx/>
                <a:latin typeface="Calibri"/>
              </a:defRPr>
            </a:lvl1pPr>
          </a:lstStyle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FF6700"/>
              </a:buClr>
              <a:buFont typeface="Arial"/>
              <a:buChar char="•"/>
              <a:tabLst>
                <a:tab pos="0" algn="l"/>
              </a:tabLst>
            </a:pPr>
            <a:r>
              <a:rPr lang="fr-FR" sz="2000" b="0" u="none" strike="noStrike">
                <a:solidFill>
                  <a:srgbClr val="FF6700"/>
                </a:solidFill>
                <a:effectLst/>
                <a:uFillTx/>
                <a:latin typeface="Calibri"/>
              </a:rPr>
              <a:t>R&amp;D plasma set-up to optimize efficiency by dedicated in-situ plasma diagnostics :</a:t>
            </a: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fr-FR" sz="2000" b="0" u="none" strike="noStrike">
              <a:solidFill>
                <a:srgbClr val="FF6700"/>
              </a:solidFill>
              <a:effectLst/>
              <a:uFillTx/>
              <a:latin typeface="Calibri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fr-FR" sz="2000" b="0" u="none" strike="noStrike">
              <a:solidFill>
                <a:srgbClr val="FF6700"/>
              </a:solidFill>
              <a:effectLst/>
              <a:uFillTx/>
              <a:latin typeface="Calibri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fr-FR" sz="2000" b="0" u="none" strike="noStrike">
              <a:solidFill>
                <a:srgbClr val="FF6700"/>
              </a:solidFill>
              <a:effectLst/>
              <a:uFillTx/>
              <a:latin typeface="Calibri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fr-FR" sz="2000" b="0" u="none" strike="noStrike">
              <a:solidFill>
                <a:srgbClr val="FF6700"/>
              </a:solidFill>
              <a:effectLst/>
              <a:uFillTx/>
              <a:latin typeface="Calibri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fr-FR" sz="2000" b="0" u="none" strike="noStrike">
              <a:solidFill>
                <a:srgbClr val="FF6700"/>
              </a:solidFill>
              <a:effectLst/>
              <a:uFillTx/>
              <a:latin typeface="Calibri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fr-FR" sz="2000" b="0" u="none" strike="noStrike">
              <a:solidFill>
                <a:srgbClr val="FF6700"/>
              </a:solidFill>
              <a:effectLst/>
              <a:uFillTx/>
              <a:latin typeface="Calibri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fr-FR" sz="2000" b="0" u="none" strike="noStrike">
              <a:solidFill>
                <a:srgbClr val="FF6700"/>
              </a:solidFill>
              <a:effectLst/>
              <a:uFillTx/>
              <a:latin typeface="Calibri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fr-FR" sz="2000" b="0" u="none" strike="noStrike">
              <a:solidFill>
                <a:srgbClr val="FF6700"/>
              </a:solidFill>
              <a:effectLst/>
              <a:uFillTx/>
              <a:latin typeface="Calibri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fr-FR" sz="2000" b="0" u="none" strike="noStrike">
              <a:solidFill>
                <a:srgbClr val="FF6700"/>
              </a:solidFill>
              <a:effectLst/>
              <a:uFillTx/>
              <a:latin typeface="Calibri"/>
            </a:endParaRPr>
          </a:p>
        </p:txBody>
      </p:sp>
      <p:sp>
        <p:nvSpPr>
          <p:cNvPr id="162" name="PlaceHolder 3"/>
          <p:cNvSpPr>
            <a:spLocks noGrp="1"/>
          </p:cNvSpPr>
          <p:nvPr>
            <p:ph type="dt" idx="46"/>
          </p:nvPr>
        </p:nvSpPr>
        <p:spPr>
          <a:xfrm>
            <a:off x="201960" y="5715000"/>
            <a:ext cx="2411280" cy="3218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1004760">
              <a:lnSpc>
                <a:spcPct val="100000"/>
              </a:lnSpc>
              <a:buNone/>
              <a:defRPr lang="fr-FR" sz="1200" b="0" u="none" strike="noStrik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defRPr>
            </a:lvl1pPr>
          </a:lstStyle>
          <a:p>
            <a:pPr indent="0" defTabSz="1004760">
              <a:lnSpc>
                <a:spcPct val="100000"/>
              </a:lnSpc>
              <a:buNone/>
            </a:pPr>
            <a:r>
              <a:rPr lang="fr-FR" sz="1200" b="0" u="none" strike="noStrik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rPr>
              <a:t>23/04/2026</a:t>
            </a:r>
            <a:endParaRPr lang="fr-FR" sz="12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163" name="PlaceHolder 4"/>
          <p:cNvSpPr>
            <a:spLocks noGrp="1"/>
          </p:cNvSpPr>
          <p:nvPr>
            <p:ph type="ftr" idx="47"/>
          </p:nvPr>
        </p:nvSpPr>
        <p:spPr>
          <a:xfrm>
            <a:off x="2937960" y="5715000"/>
            <a:ext cx="4896360" cy="3218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 defTabSz="1004760">
              <a:lnSpc>
                <a:spcPct val="100000"/>
              </a:lnSpc>
              <a:buNone/>
              <a:defRPr lang="en-US" sz="1200" b="0" u="none" strike="noStrik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defRPr>
            </a:lvl1pPr>
          </a:lstStyle>
          <a:p>
            <a:pPr indent="0" algn="ctr" defTabSz="1004760">
              <a:lnSpc>
                <a:spcPct val="100000"/>
              </a:lnSpc>
              <a:buNone/>
            </a:pPr>
            <a:r>
              <a:rPr lang="en-US" sz="1200" b="0" u="none" strike="noStrik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rPr>
              <a:t>SRF collaboration with IJCLab &amp; TRIUMF</a:t>
            </a:r>
            <a:endParaRPr lang="fr-FR" sz="12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pic>
        <p:nvPicPr>
          <p:cNvPr id="164" name="Image 30"/>
          <p:cNvPicPr/>
          <p:nvPr/>
        </p:nvPicPr>
        <p:blipFill>
          <a:blip r:embed="rId2"/>
          <a:srcRect t="12933" b="5054"/>
          <a:stretch/>
        </p:blipFill>
        <p:spPr>
          <a:xfrm>
            <a:off x="428760" y="1113120"/>
            <a:ext cx="9882360" cy="45104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6" name="PlaceHolder 5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941482D1-DA4A-43E8-9104-93D446528AA9}" type="slidenum">
              <a:t>6</a:t>
            </a:fld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PlaceHolder 1"/>
          <p:cNvSpPr>
            <a:spLocks noGrp="1"/>
          </p:cNvSpPr>
          <p:nvPr>
            <p:ph type="title"/>
          </p:nvPr>
        </p:nvSpPr>
        <p:spPr>
          <a:xfrm>
            <a:off x="1107360" y="146160"/>
            <a:ext cx="9665280" cy="431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 fontScale="90000"/>
          </a:bodyPr>
          <a:lstStyle>
            <a:lvl1pPr indent="0" defTabSz="914400">
              <a:lnSpc>
                <a:spcPct val="90000"/>
              </a:lnSpc>
              <a:buNone/>
              <a:defRPr lang="en-US" sz="2000" b="0" u="none" strike="noStrike">
                <a:solidFill>
                  <a:srgbClr val="00294B"/>
                </a:solidFill>
                <a:effectLst/>
                <a:uFillTx/>
                <a:latin typeface="Calibri Light"/>
              </a:defRPr>
            </a:lvl1pPr>
          </a:lstStyle>
          <a:p>
            <a:pPr indent="0" defTabSz="914400">
              <a:lnSpc>
                <a:spcPct val="90000"/>
              </a:lnSpc>
              <a:buNone/>
            </a:pPr>
            <a:r>
              <a:rPr lang="en-US" sz="2000" b="0" u="none" strike="noStrike">
                <a:solidFill>
                  <a:srgbClr val="00294B"/>
                </a:solidFill>
                <a:effectLst/>
                <a:uFillTx/>
                <a:latin typeface="Calibri Light"/>
              </a:rPr>
              <a:t>HPR cleaning, clean assembly and plasma decontamination in complex structures </a:t>
            </a:r>
            <a:r>
              <a:rPr lang="en-US" sz="2000" b="1" u="none" strike="noStrike">
                <a:solidFill>
                  <a:srgbClr val="00294B"/>
                </a:solidFill>
                <a:effectLst/>
                <a:uFillTx/>
                <a:latin typeface="Calibri Light"/>
              </a:rPr>
              <a:t>(</a:t>
            </a:r>
            <a:r>
              <a:rPr lang="en-US" sz="2200" b="1" u="none" strike="noStrike">
                <a:solidFill>
                  <a:srgbClr val="00294B"/>
                </a:solidFill>
                <a:effectLst/>
                <a:uFillTx/>
                <a:latin typeface="Calibri Light"/>
              </a:rPr>
              <a:t>COBOT, PIP-II</a:t>
            </a:r>
            <a:r>
              <a:rPr lang="en-US" sz="2000" b="1" u="none" strike="noStrike">
                <a:solidFill>
                  <a:srgbClr val="00294B"/>
                </a:solidFill>
                <a:effectLst/>
                <a:uFillTx/>
                <a:latin typeface="Calibri Light"/>
              </a:rPr>
              <a:t>)</a:t>
            </a:r>
            <a:endParaRPr lang="fr-FR" sz="2000" b="1" u="none" strike="noStrike">
              <a:solidFill>
                <a:srgbClr val="00294B"/>
              </a:solidFill>
              <a:effectLst/>
              <a:uFillTx/>
              <a:latin typeface="Calibri Light"/>
            </a:endParaRPr>
          </a:p>
        </p:txBody>
      </p:sp>
      <p:sp>
        <p:nvSpPr>
          <p:cNvPr id="166" name="PlaceHolder 2"/>
          <p:cNvSpPr>
            <a:spLocks noGrp="1"/>
          </p:cNvSpPr>
          <p:nvPr>
            <p:ph type="dt" idx="48"/>
          </p:nvPr>
        </p:nvSpPr>
        <p:spPr>
          <a:xfrm>
            <a:off x="201960" y="5715000"/>
            <a:ext cx="2411280" cy="3218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1004760">
              <a:lnSpc>
                <a:spcPct val="100000"/>
              </a:lnSpc>
              <a:buNone/>
              <a:defRPr lang="fr-FR" sz="1200" b="0" u="none" strike="noStrik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defRPr>
            </a:lvl1pPr>
          </a:lstStyle>
          <a:p>
            <a:pPr indent="0" defTabSz="1004760">
              <a:lnSpc>
                <a:spcPct val="100000"/>
              </a:lnSpc>
              <a:buNone/>
            </a:pPr>
            <a:r>
              <a:rPr lang="fr-FR" sz="1200" b="0" u="none" strike="noStrik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rPr>
              <a:t>23/04/2026</a:t>
            </a:r>
            <a:endParaRPr lang="fr-FR" sz="12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167" name="Espace réservé du contenu 3"/>
          <p:cNvSpPr/>
          <p:nvPr/>
        </p:nvSpPr>
        <p:spPr>
          <a:xfrm>
            <a:off x="231120" y="725400"/>
            <a:ext cx="4794840" cy="4969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rmAutofit/>
          </a:bodyPr>
          <a:lstStyle/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FF6700"/>
              </a:buClr>
              <a:buFont typeface="Arial"/>
              <a:buChar char="•"/>
            </a:pPr>
            <a:r>
              <a:rPr lang="en-US" sz="1600" b="0" u="none" strike="noStrike">
                <a:solidFill>
                  <a:srgbClr val="FF6700"/>
                </a:solidFill>
                <a:effectLst/>
                <a:uFillTx/>
                <a:latin typeface="Calibri"/>
              </a:rPr>
              <a:t>Surface decontamination by high-pressure ultrapure water (HPR) jet</a:t>
            </a:r>
            <a:r>
              <a:rPr lang="fr-FR" sz="1600" b="0" u="none" strike="noStrike">
                <a:solidFill>
                  <a:srgbClr val="FF6700"/>
                </a:solidFill>
                <a:effectLst/>
                <a:uFillTx/>
                <a:latin typeface="Calibri"/>
              </a:rPr>
              <a:t>:</a:t>
            </a:r>
            <a:endParaRPr lang="fr-FR" sz="16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685800" lvl="1" indent="-228600" defTabSz="914400">
              <a:lnSpc>
                <a:spcPct val="90000"/>
              </a:lnSpc>
              <a:spcBef>
                <a:spcPts val="499"/>
              </a:spcBef>
              <a:buClr>
                <a:srgbClr val="00294B"/>
              </a:buClr>
              <a:buFont typeface="Symbol" charset="2"/>
              <a:buChar char=""/>
            </a:pPr>
            <a:r>
              <a:rPr lang="en-US" sz="1200" b="0" u="sng" strike="noStrike">
                <a:solidFill>
                  <a:srgbClr val="00294B"/>
                </a:solidFill>
                <a:effectLst/>
                <a:uFillTx/>
                <a:latin typeface="Calibri"/>
              </a:rPr>
              <a:t>Today : </a:t>
            </a:r>
            <a:r>
              <a:rPr lang="en-US" sz="1200" b="0" u="none" strike="noStrike">
                <a:solidFill>
                  <a:srgbClr val="00294B"/>
                </a:solidFill>
                <a:effectLst/>
                <a:uFillTx/>
                <a:latin typeface="Calibri"/>
              </a:rPr>
              <a:t>important limitations for complex geometries (Spoke type cavity). Strenuous work for the staff (restrictive and noisy environment).</a:t>
            </a:r>
            <a:endParaRPr lang="fr-FR" sz="12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685800" lvl="1" indent="-228600" defTabSz="914400">
              <a:lnSpc>
                <a:spcPct val="90000"/>
              </a:lnSpc>
              <a:spcBef>
                <a:spcPts val="499"/>
              </a:spcBef>
              <a:buClr>
                <a:srgbClr val="00294B"/>
              </a:buClr>
              <a:buFont typeface="Symbol" charset="2"/>
              <a:buChar char=""/>
            </a:pPr>
            <a:r>
              <a:rPr lang="en-US" sz="1200" b="0" u="sng" strike="noStrike">
                <a:solidFill>
                  <a:srgbClr val="00294B"/>
                </a:solidFill>
                <a:effectLst/>
                <a:uFillTx/>
                <a:latin typeface="Calibri"/>
              </a:rPr>
              <a:t>Goal : </a:t>
            </a:r>
            <a:r>
              <a:rPr lang="en-US" sz="1200" b="0" u="none" strike="noStrike">
                <a:solidFill>
                  <a:srgbClr val="00294B"/>
                </a:solidFill>
                <a:effectLst/>
                <a:uFillTx/>
                <a:latin typeface="Calibri"/>
              </a:rPr>
              <a:t>Integration of a Cobot (COllaborative roBOT) increases technical capacities while relieving staff.</a:t>
            </a:r>
            <a:endParaRPr lang="fr-FR" sz="12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FF6700"/>
              </a:buClr>
              <a:buFont typeface="Arial"/>
              <a:buChar char="•"/>
            </a:pPr>
            <a:r>
              <a:rPr lang="fr-FR" sz="1600" b="0" u="none" strike="noStrike">
                <a:solidFill>
                  <a:srgbClr val="FF6700"/>
                </a:solidFill>
                <a:effectLst/>
                <a:uFillTx/>
                <a:latin typeface="Calibri"/>
              </a:rPr>
              <a:t>Maintaining cleanliness during assembly:</a:t>
            </a:r>
            <a:endParaRPr lang="fr-FR" sz="16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685800" lvl="1" indent="-228600" defTabSz="914400">
              <a:lnSpc>
                <a:spcPct val="90000"/>
              </a:lnSpc>
              <a:spcBef>
                <a:spcPts val="499"/>
              </a:spcBef>
              <a:buClr>
                <a:srgbClr val="00294B"/>
              </a:buClr>
              <a:buFont typeface="Symbol" charset="2"/>
              <a:buChar char=""/>
            </a:pPr>
            <a:r>
              <a:rPr lang="en-US" sz="1200" b="0" u="sng" strike="noStrike">
                <a:solidFill>
                  <a:srgbClr val="00294B"/>
                </a:solidFill>
                <a:effectLst/>
                <a:uFillTx/>
                <a:latin typeface="Calibri"/>
              </a:rPr>
              <a:t>Today :</a:t>
            </a:r>
            <a:r>
              <a:rPr lang="en-US" sz="1200" b="0" u="none" strike="noStrike">
                <a:solidFill>
                  <a:srgbClr val="00294B"/>
                </a:solidFill>
                <a:effectLst/>
                <a:uFillTx/>
                <a:latin typeface="Calibri"/>
              </a:rPr>
              <a:t> cleanroom assemblies are complex (specific tools). Humans are the main source of contamination in cleanrooms</a:t>
            </a:r>
            <a:r>
              <a:rPr lang="fr-FR" sz="1200" b="0" u="none" strike="noStrike">
                <a:solidFill>
                  <a:srgbClr val="00294B"/>
                </a:solidFill>
                <a:effectLst/>
                <a:uFillTx/>
                <a:latin typeface="Calibri"/>
              </a:rPr>
              <a:t>.</a:t>
            </a:r>
            <a:endParaRPr lang="fr-FR" sz="12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685800" lvl="1" indent="-228600" defTabSz="914400">
              <a:lnSpc>
                <a:spcPct val="90000"/>
              </a:lnSpc>
              <a:spcBef>
                <a:spcPts val="499"/>
              </a:spcBef>
              <a:buClr>
                <a:srgbClr val="00294B"/>
              </a:buClr>
              <a:buFont typeface="Symbol" charset="2"/>
              <a:buChar char=""/>
            </a:pPr>
            <a:r>
              <a:rPr lang="fr-FR" sz="1200" b="0" u="sng" strike="noStrike">
                <a:solidFill>
                  <a:srgbClr val="00294B"/>
                </a:solidFill>
                <a:effectLst/>
                <a:uFillTx/>
                <a:latin typeface="Calibri"/>
              </a:rPr>
              <a:t>Goal : </a:t>
            </a:r>
            <a:r>
              <a:rPr lang="en-US" sz="1200" b="0" u="none" strike="noStrike">
                <a:solidFill>
                  <a:srgbClr val="00294B"/>
                </a:solidFill>
                <a:effectLst/>
                <a:uFillTx/>
                <a:latin typeface="Calibri"/>
              </a:rPr>
              <a:t>Integration of a Cobot to assist or automate the assembly of components while reducing dedicated tools and  human intervention</a:t>
            </a:r>
            <a:r>
              <a:rPr lang="fr-FR" sz="1200" b="0" u="none" strike="noStrike">
                <a:solidFill>
                  <a:srgbClr val="00294B"/>
                </a:solidFill>
                <a:effectLst/>
                <a:uFillTx/>
                <a:latin typeface="Calibri"/>
              </a:rPr>
              <a:t>. </a:t>
            </a:r>
            <a:endParaRPr lang="fr-FR" sz="12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FF6700"/>
              </a:buClr>
              <a:buFont typeface="Arial"/>
              <a:buChar char="•"/>
            </a:pPr>
            <a:r>
              <a:rPr lang="en-US" sz="1600" b="0" u="none" strike="noStrike">
                <a:solidFill>
                  <a:srgbClr val="FF6700"/>
                </a:solidFill>
                <a:effectLst/>
                <a:uFillTx/>
                <a:latin typeface="Calibri"/>
              </a:rPr>
              <a:t>"In situ" decontamination of accelerator cavities by plasma</a:t>
            </a:r>
            <a:r>
              <a:rPr lang="fr-FR" sz="1600" b="0" u="none" strike="noStrike">
                <a:solidFill>
                  <a:srgbClr val="FF6700"/>
                </a:solidFill>
                <a:effectLst/>
                <a:uFillTx/>
                <a:latin typeface="Calibri"/>
              </a:rPr>
              <a:t>:</a:t>
            </a:r>
            <a:endParaRPr lang="fr-FR" sz="16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685800" lvl="1" indent="-228600" defTabSz="914400">
              <a:lnSpc>
                <a:spcPct val="90000"/>
              </a:lnSpc>
              <a:spcBef>
                <a:spcPts val="499"/>
              </a:spcBef>
              <a:buClr>
                <a:srgbClr val="00294B"/>
              </a:buClr>
              <a:buFont typeface="Symbol" charset="2"/>
              <a:buChar char=""/>
            </a:pPr>
            <a:r>
              <a:rPr lang="en-US" sz="1200" b="0" u="sng" strike="noStrike">
                <a:solidFill>
                  <a:srgbClr val="00294B"/>
                </a:solidFill>
                <a:effectLst/>
                <a:uFillTx/>
                <a:latin typeface="Calibri"/>
              </a:rPr>
              <a:t>Today :</a:t>
            </a:r>
            <a:r>
              <a:rPr lang="en-US" sz="1200" b="0" u="none" strike="noStrike">
                <a:solidFill>
                  <a:srgbClr val="00294B"/>
                </a:solidFill>
                <a:effectLst/>
                <a:uFillTx/>
                <a:latin typeface="Calibri"/>
              </a:rPr>
              <a:t> an accelerator module that fails due to a cavity emitting strong ionizing radiation must be taken offline, dismantled, cleaned and reassembled</a:t>
            </a:r>
            <a:r>
              <a:rPr lang="fr-FR" sz="1200" b="0" u="none" strike="noStrike">
                <a:solidFill>
                  <a:srgbClr val="00294B"/>
                </a:solidFill>
                <a:effectLst/>
                <a:uFillTx/>
                <a:latin typeface="Calibri"/>
              </a:rPr>
              <a:t>.</a:t>
            </a:r>
            <a:endParaRPr lang="fr-FR" sz="12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685800" lvl="1" indent="-228600" defTabSz="914400">
              <a:lnSpc>
                <a:spcPct val="90000"/>
              </a:lnSpc>
              <a:spcBef>
                <a:spcPts val="499"/>
              </a:spcBef>
              <a:buClr>
                <a:srgbClr val="00294B"/>
              </a:buClr>
              <a:buFont typeface="Symbol" charset="2"/>
              <a:buChar char=""/>
            </a:pPr>
            <a:r>
              <a:rPr lang="en-US" sz="1200" b="0" u="sng" strike="noStrike">
                <a:solidFill>
                  <a:srgbClr val="00294B"/>
                </a:solidFill>
                <a:effectLst/>
                <a:uFillTx/>
                <a:latin typeface="Calibri"/>
              </a:rPr>
              <a:t>Goal </a:t>
            </a:r>
            <a:r>
              <a:rPr lang="en-US" sz="1200" b="0" u="none" strike="noStrike">
                <a:solidFill>
                  <a:srgbClr val="00294B"/>
                </a:solidFill>
                <a:effectLst/>
                <a:uFillTx/>
                <a:latin typeface="Calibri"/>
              </a:rPr>
              <a:t>: In situ "curative" decontamination by reactive RF plasma gives a chance to reduce X-ray emission and recover good performance</a:t>
            </a:r>
            <a:r>
              <a:rPr lang="fr-FR" sz="1200" b="0" u="none" strike="noStrike">
                <a:solidFill>
                  <a:srgbClr val="00294B"/>
                </a:solidFill>
                <a:effectLst/>
                <a:uFillTx/>
                <a:latin typeface="Calibri"/>
              </a:rPr>
              <a:t>.</a:t>
            </a:r>
            <a:endParaRPr lang="fr-FR" sz="12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685800" lvl="1" indent="-228600" defTabSz="914400">
              <a:lnSpc>
                <a:spcPct val="90000"/>
              </a:lnSpc>
              <a:spcBef>
                <a:spcPts val="499"/>
              </a:spcBef>
              <a:buClr>
                <a:srgbClr val="00294B"/>
              </a:buClr>
              <a:buFont typeface="Symbol" charset="2"/>
              <a:buChar char=""/>
            </a:pPr>
            <a:r>
              <a:rPr lang="en-US" sz="1200" b="0" u="sng" strike="noStrike">
                <a:solidFill>
                  <a:srgbClr val="00294B"/>
                </a:solidFill>
                <a:effectLst/>
                <a:uFillTx/>
                <a:latin typeface="Calibri"/>
              </a:rPr>
              <a:t>Goal </a:t>
            </a:r>
            <a:r>
              <a:rPr lang="en-US" sz="1200" b="0" u="none" strike="noStrike">
                <a:solidFill>
                  <a:srgbClr val="00294B"/>
                </a:solidFill>
                <a:effectLst/>
                <a:uFillTx/>
                <a:latin typeface="Calibri"/>
              </a:rPr>
              <a:t>: "Preventive" decontamination could help reducing SEY and </a:t>
            </a:r>
            <a:r>
              <a:rPr lang="fr-FR" sz="1200" b="0" u="none" strike="noStrike">
                <a:solidFill>
                  <a:srgbClr val="00294B"/>
                </a:solidFill>
                <a:effectLst/>
                <a:uFillTx/>
                <a:latin typeface="Calibri"/>
              </a:rPr>
              <a:t>manipulating surface chemistry.</a:t>
            </a:r>
            <a:endParaRPr lang="fr-FR" sz="12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pic>
        <p:nvPicPr>
          <p:cNvPr id="168" name="Image 13"/>
          <p:cNvPicPr/>
          <p:nvPr/>
        </p:nvPicPr>
        <p:blipFill>
          <a:blip r:embed="rId2"/>
          <a:stretch/>
        </p:blipFill>
        <p:spPr>
          <a:xfrm>
            <a:off x="4971960" y="725400"/>
            <a:ext cx="1744920" cy="15048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69" name="Image 14"/>
          <p:cNvPicPr/>
          <p:nvPr/>
        </p:nvPicPr>
        <p:blipFill>
          <a:blip r:embed="rId3"/>
          <a:stretch/>
        </p:blipFill>
        <p:spPr>
          <a:xfrm rot="16200000">
            <a:off x="6454800" y="1031760"/>
            <a:ext cx="1483200" cy="8888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70" name="Flèche droite 2"/>
          <p:cNvSpPr/>
          <p:nvPr/>
        </p:nvSpPr>
        <p:spPr>
          <a:xfrm>
            <a:off x="7906680" y="1229400"/>
            <a:ext cx="767520" cy="50364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5B9BD5"/>
          </a:solidFill>
          <a:ln>
            <a:solidFill>
              <a:srgbClr val="4372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1004760">
              <a:lnSpc>
                <a:spcPct val="100000"/>
              </a:lnSpc>
            </a:pPr>
            <a:endParaRPr lang="fr-FR" sz="2000" b="0" u="none" strike="noStrik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pic>
        <p:nvPicPr>
          <p:cNvPr id="171" name="Image 16"/>
          <p:cNvPicPr/>
          <p:nvPr/>
        </p:nvPicPr>
        <p:blipFill>
          <a:blip r:embed="rId4"/>
          <a:stretch/>
        </p:blipFill>
        <p:spPr>
          <a:xfrm>
            <a:off x="8015040" y="2406600"/>
            <a:ext cx="2076120" cy="13852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72" name="Rectangle 1185054031"/>
          <p:cNvSpPr/>
          <p:nvPr/>
        </p:nvSpPr>
        <p:spPr>
          <a:xfrm>
            <a:off x="7968240" y="3591360"/>
            <a:ext cx="1671840" cy="228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horzOverflow="overflow" numCol="1" spcCol="0" anchor="t">
            <a:spAutoFit/>
          </a:bodyPr>
          <a:lstStyle/>
          <a:p>
            <a:pPr defTabSz="1004760">
              <a:lnSpc>
                <a:spcPct val="100000"/>
              </a:lnSpc>
            </a:pPr>
            <a:r>
              <a:rPr lang="fr-FR" sz="900" b="0" u="none" strike="noStrike">
                <a:solidFill>
                  <a:schemeClr val="dk1"/>
                </a:solidFill>
                <a:effectLst/>
                <a:highlight>
                  <a:srgbClr val="FFFF00"/>
                </a:highlight>
                <a:uFillTx/>
                <a:latin typeface="Arial"/>
              </a:rPr>
              <a:t>C. Narug (FNAL), TTC, 2023</a:t>
            </a:r>
            <a:endParaRPr lang="fr-FR" sz="9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pic>
        <p:nvPicPr>
          <p:cNvPr id="173" name="Image 18"/>
          <p:cNvPicPr/>
          <p:nvPr/>
        </p:nvPicPr>
        <p:blipFill>
          <a:blip r:embed="rId5"/>
          <a:stretch/>
        </p:blipFill>
        <p:spPr>
          <a:xfrm>
            <a:off x="5602320" y="2406600"/>
            <a:ext cx="2072520" cy="13878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74" name="Rectangle 1185054031"/>
          <p:cNvSpPr/>
          <p:nvPr/>
        </p:nvSpPr>
        <p:spPr>
          <a:xfrm>
            <a:off x="5571720" y="3548520"/>
            <a:ext cx="1545480" cy="213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horzOverflow="overflow" numCol="1" spcCol="0" anchor="t">
            <a:spAutoFit/>
          </a:bodyPr>
          <a:lstStyle/>
          <a:p>
            <a:pPr defTabSz="1004760">
              <a:lnSpc>
                <a:spcPct val="100000"/>
              </a:lnSpc>
            </a:pPr>
            <a:r>
              <a:rPr lang="fr-FR" sz="800" b="0" u="none" strike="noStrike">
                <a:solidFill>
                  <a:schemeClr val="dk1"/>
                </a:solidFill>
                <a:effectLst/>
                <a:highlight>
                  <a:srgbClr val="FFFF00"/>
                </a:highlight>
                <a:uFillTx/>
                <a:latin typeface="Arial"/>
              </a:rPr>
              <a:t>C. Madec (CEA), TTC, 2023</a:t>
            </a:r>
            <a:endParaRPr lang="fr-FR" sz="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pic>
        <p:nvPicPr>
          <p:cNvPr id="175" name="Image 21"/>
          <p:cNvPicPr/>
          <p:nvPr/>
        </p:nvPicPr>
        <p:blipFill>
          <a:blip r:embed="rId6"/>
          <a:stretch/>
        </p:blipFill>
        <p:spPr>
          <a:xfrm>
            <a:off x="8775360" y="798120"/>
            <a:ext cx="1671840" cy="13885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76" name="Image 22"/>
          <p:cNvPicPr/>
          <p:nvPr/>
        </p:nvPicPr>
        <p:blipFill>
          <a:blip r:embed="rId7"/>
          <a:stretch/>
        </p:blipFill>
        <p:spPr>
          <a:xfrm>
            <a:off x="5386320" y="3962880"/>
            <a:ext cx="2408040" cy="16596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77" name="Image 23"/>
          <p:cNvPicPr/>
          <p:nvPr/>
        </p:nvPicPr>
        <p:blipFill>
          <a:blip r:embed="rId8"/>
          <a:stretch/>
        </p:blipFill>
        <p:spPr>
          <a:xfrm>
            <a:off x="7976520" y="3962880"/>
            <a:ext cx="2265120" cy="16570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78" name="Rectangle 1185054031"/>
          <p:cNvSpPr/>
          <p:nvPr/>
        </p:nvSpPr>
        <p:spPr>
          <a:xfrm>
            <a:off x="6406200" y="1915920"/>
            <a:ext cx="1545480" cy="334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horzOverflow="overflow" numCol="1" spcCol="0" anchor="t">
            <a:spAutoFit/>
          </a:bodyPr>
          <a:lstStyle/>
          <a:p>
            <a:pPr algn="ctr" defTabSz="1004760">
              <a:lnSpc>
                <a:spcPct val="100000"/>
              </a:lnSpc>
            </a:pPr>
            <a:r>
              <a:rPr lang="fr-FR" sz="800" b="0" u="none" strike="noStrike">
                <a:solidFill>
                  <a:schemeClr val="dk1"/>
                </a:solidFill>
                <a:effectLst/>
                <a:highlight>
                  <a:srgbClr val="FFFF00"/>
                </a:highlight>
                <a:uFillTx/>
                <a:latin typeface="Arial"/>
              </a:rPr>
              <a:t>PIP-II Cavity installed on HPR set-up @Supratech</a:t>
            </a:r>
            <a:endParaRPr lang="fr-FR" sz="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179" name="Rectangle 1185054031"/>
          <p:cNvSpPr/>
          <p:nvPr/>
        </p:nvSpPr>
        <p:spPr>
          <a:xfrm>
            <a:off x="8121240" y="1906920"/>
            <a:ext cx="1545480" cy="334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horzOverflow="overflow" numCol="1" spcCol="0" anchor="t">
            <a:spAutoFit/>
          </a:bodyPr>
          <a:lstStyle/>
          <a:p>
            <a:pPr algn="ctr" defTabSz="1004760">
              <a:lnSpc>
                <a:spcPct val="100000"/>
              </a:lnSpc>
            </a:pPr>
            <a:r>
              <a:rPr lang="fr-FR" sz="800" b="0" u="none" strike="noStrike">
                <a:solidFill>
                  <a:schemeClr val="dk1"/>
                </a:solidFill>
                <a:effectLst/>
                <a:highlight>
                  <a:srgbClr val="FFFF00"/>
                </a:highlight>
                <a:uFillTx/>
                <a:latin typeface="Arial"/>
              </a:rPr>
              <a:t>Project of HPR assisted by Cobot @Supratech</a:t>
            </a:r>
            <a:endParaRPr lang="fr-FR" sz="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180" name="Rectangle 1185054031"/>
          <p:cNvSpPr/>
          <p:nvPr/>
        </p:nvSpPr>
        <p:spPr>
          <a:xfrm>
            <a:off x="5253480" y="5292000"/>
            <a:ext cx="1754280" cy="334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horzOverflow="overflow" numCol="1" spcCol="0" anchor="t">
            <a:spAutoFit/>
          </a:bodyPr>
          <a:lstStyle/>
          <a:p>
            <a:pPr algn="ctr" defTabSz="1004760">
              <a:lnSpc>
                <a:spcPct val="100000"/>
              </a:lnSpc>
            </a:pPr>
            <a:r>
              <a:rPr lang="fr-FR" sz="800" b="0" u="none" strike="noStrike">
                <a:solidFill>
                  <a:schemeClr val="dk1"/>
                </a:solidFill>
                <a:effectLst/>
                <a:highlight>
                  <a:srgbClr val="FFFF00"/>
                </a:highlight>
                <a:uFillTx/>
                <a:latin typeface="Arial"/>
              </a:rPr>
              <a:t>PIP-II Cavity installed on plasma  set-up @Vide&amp;Surfaces</a:t>
            </a:r>
            <a:endParaRPr lang="fr-FR" sz="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181" name="Rectangle 1185054031"/>
          <p:cNvSpPr/>
          <p:nvPr/>
        </p:nvSpPr>
        <p:spPr>
          <a:xfrm>
            <a:off x="7906680" y="4020120"/>
            <a:ext cx="1754280" cy="213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horzOverflow="overflow" numCol="1" spcCol="0" anchor="t">
            <a:spAutoFit/>
          </a:bodyPr>
          <a:lstStyle/>
          <a:p>
            <a:pPr algn="ctr" defTabSz="1004760">
              <a:lnSpc>
                <a:spcPct val="100000"/>
              </a:lnSpc>
            </a:pPr>
            <a:r>
              <a:rPr lang="fr-FR" sz="800" b="0" u="none" strike="noStrike">
                <a:solidFill>
                  <a:schemeClr val="dk1"/>
                </a:solidFill>
                <a:effectLst/>
                <a:highlight>
                  <a:srgbClr val="FFFF00"/>
                </a:highlight>
                <a:uFillTx/>
                <a:latin typeface="Arial"/>
              </a:rPr>
              <a:t>Plasma ignited in PIP-II Cavity</a:t>
            </a:r>
            <a:endParaRPr lang="fr-FR" sz="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SRF collaboration with IJCLab &amp; TRIUMF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279779BC-A527-4E96-B62A-15D29B7B2541}" type="slidenum">
              <a:t>7</a:t>
            </a:fld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PlaceHolder 1"/>
          <p:cNvSpPr>
            <a:spLocks noGrp="1"/>
          </p:cNvSpPr>
          <p:nvPr>
            <p:ph type="title"/>
          </p:nvPr>
        </p:nvSpPr>
        <p:spPr>
          <a:xfrm>
            <a:off x="859680" y="159120"/>
            <a:ext cx="8199000" cy="431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>
            <a:lvl1pPr indent="0" defTabSz="914400">
              <a:lnSpc>
                <a:spcPct val="90000"/>
              </a:lnSpc>
              <a:buNone/>
              <a:defRPr lang="en-US" sz="2400" b="0" u="none" strike="noStrike">
                <a:solidFill>
                  <a:srgbClr val="00294B"/>
                </a:solidFill>
                <a:effectLst/>
                <a:uFillTx/>
                <a:latin typeface="Calibri Light"/>
              </a:defRPr>
            </a:lvl1pPr>
          </a:lstStyle>
          <a:p>
            <a:pPr indent="0" defTabSz="914400">
              <a:lnSpc>
                <a:spcPct val="90000"/>
              </a:lnSpc>
              <a:buNone/>
            </a:pPr>
            <a:r>
              <a:rPr lang="en-US" sz="2400" b="0" u="none" strike="noStrike">
                <a:solidFill>
                  <a:srgbClr val="00294B"/>
                </a:solidFill>
                <a:effectLst/>
                <a:uFillTx/>
                <a:latin typeface="Calibri Light"/>
              </a:rPr>
              <a:t>Multipacting mitigation and SEY measurement (</a:t>
            </a:r>
            <a:r>
              <a:rPr lang="en-US" sz="2400" b="1" u="none" strike="noStrike">
                <a:solidFill>
                  <a:schemeClr val="dk1"/>
                </a:solidFill>
                <a:effectLst/>
                <a:uFillTx/>
                <a:latin typeface="Calibri Light"/>
              </a:rPr>
              <a:t>MULTIPAC</a:t>
            </a:r>
            <a:r>
              <a:rPr lang="en-US" sz="2400" b="0" u="none" strike="noStrike">
                <a:solidFill>
                  <a:srgbClr val="00294B"/>
                </a:solidFill>
                <a:effectLst/>
                <a:uFillTx/>
                <a:latin typeface="Calibri Light"/>
              </a:rPr>
              <a:t>)</a:t>
            </a:r>
            <a:endParaRPr lang="fr-FR" sz="2400" b="1" u="none" strike="noStrike">
              <a:solidFill>
                <a:srgbClr val="00294B"/>
              </a:solidFill>
              <a:effectLst/>
              <a:uFillTx/>
              <a:latin typeface="Calibri Light"/>
            </a:endParaRPr>
          </a:p>
        </p:txBody>
      </p:sp>
      <p:sp>
        <p:nvSpPr>
          <p:cNvPr id="183" name="PlaceHolder 2"/>
          <p:cNvSpPr>
            <a:spLocks noGrp="1"/>
          </p:cNvSpPr>
          <p:nvPr>
            <p:ph type="dt" idx="49"/>
          </p:nvPr>
        </p:nvSpPr>
        <p:spPr>
          <a:xfrm>
            <a:off x="201960" y="5715000"/>
            <a:ext cx="2411280" cy="3218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1004760">
              <a:lnSpc>
                <a:spcPct val="100000"/>
              </a:lnSpc>
              <a:buNone/>
              <a:defRPr lang="fr-FR" sz="1200" b="0" u="none" strike="noStrik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defRPr>
            </a:lvl1pPr>
          </a:lstStyle>
          <a:p>
            <a:pPr indent="0" defTabSz="1004760">
              <a:lnSpc>
                <a:spcPct val="100000"/>
              </a:lnSpc>
              <a:buNone/>
            </a:pPr>
            <a:r>
              <a:rPr lang="fr-FR" sz="1200" b="0" u="none" strike="noStrik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rPr>
              <a:t>23/04/2026</a:t>
            </a:r>
            <a:endParaRPr lang="fr-FR" sz="12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184" name="PlaceHolder 3"/>
          <p:cNvSpPr>
            <a:spLocks noGrp="1"/>
          </p:cNvSpPr>
          <p:nvPr>
            <p:ph type="ftr" idx="50"/>
          </p:nvPr>
        </p:nvSpPr>
        <p:spPr>
          <a:xfrm>
            <a:off x="2937960" y="5715000"/>
            <a:ext cx="4896360" cy="3218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 defTabSz="1004760">
              <a:lnSpc>
                <a:spcPct val="100000"/>
              </a:lnSpc>
              <a:buNone/>
              <a:defRPr lang="en-US" sz="1200" b="0" u="none" strike="noStrik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defRPr>
            </a:lvl1pPr>
          </a:lstStyle>
          <a:p>
            <a:pPr indent="0" algn="ctr" defTabSz="1004760">
              <a:lnSpc>
                <a:spcPct val="100000"/>
              </a:lnSpc>
              <a:buNone/>
            </a:pPr>
            <a:r>
              <a:rPr lang="en-US" sz="1200" b="0" u="none" strike="noStrik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rPr>
              <a:t>SRF collaboration with IJCLab &amp; TRIUMF</a:t>
            </a:r>
            <a:endParaRPr lang="fr-FR" sz="12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185" name="ZoneTexte 10"/>
          <p:cNvSpPr/>
          <p:nvPr/>
        </p:nvSpPr>
        <p:spPr>
          <a:xfrm>
            <a:off x="417960" y="721800"/>
            <a:ext cx="9648720" cy="224531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r>
              <a:rPr lang="en-US" sz="2400" b="0" u="sng" strike="noStrike" dirty="0">
                <a:solidFill>
                  <a:schemeClr val="accent3">
                    <a:lumMod val="50000"/>
                  </a:schemeClr>
                </a:solidFill>
                <a:effectLst/>
                <a:uFillTx/>
                <a:latin typeface="Arial Narrow"/>
                <a:ea typeface="Arial Narrow"/>
              </a:rPr>
              <a:t>Objectives:</a:t>
            </a:r>
            <a:endParaRPr lang="fr-FR" sz="2400" b="0" u="none" strike="noStrike" dirty="0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defTabSz="1004760">
              <a:lnSpc>
                <a:spcPct val="100000"/>
              </a:lnSpc>
              <a:tabLst>
                <a:tab pos="0" algn="l"/>
              </a:tabLst>
            </a:pPr>
            <a:r>
              <a:rPr lang="en-US" sz="1800" b="0" u="none" strike="noStrike" dirty="0">
                <a:solidFill>
                  <a:schemeClr val="accent3">
                    <a:lumMod val="50000"/>
                  </a:schemeClr>
                </a:solidFill>
                <a:effectLst/>
                <a:uFillTx/>
                <a:latin typeface="Arial Narrow"/>
                <a:ea typeface="Arial Narrow"/>
              </a:rPr>
              <a:t>Measurement of the secondary emission coefficient (SEY) and its conditioning dynamic of new materials produced by R&amp;D projects (anti-</a:t>
            </a:r>
            <a:r>
              <a:rPr lang="en-US" sz="1800" b="0" u="none" strike="noStrike" dirty="0" err="1">
                <a:solidFill>
                  <a:schemeClr val="accent3">
                    <a:lumMod val="50000"/>
                  </a:schemeClr>
                </a:solidFill>
                <a:effectLst/>
                <a:uFillTx/>
                <a:latin typeface="Arial Narrow"/>
                <a:ea typeface="Arial Narrow"/>
              </a:rPr>
              <a:t>multipacting</a:t>
            </a:r>
            <a:r>
              <a:rPr lang="en-US" sz="1800" b="0" u="none" strike="noStrike" dirty="0">
                <a:solidFill>
                  <a:schemeClr val="accent3">
                    <a:lumMod val="50000"/>
                  </a:schemeClr>
                </a:solidFill>
                <a:effectLst/>
                <a:uFillTx/>
                <a:latin typeface="Arial Narrow"/>
                <a:ea typeface="Arial Narrow"/>
              </a:rPr>
              <a:t> layers, surface treatment, new superconducting materials, etc.):</a:t>
            </a:r>
          </a:p>
          <a:p>
            <a:pPr marL="742950" lvl="1" indent="-285750" defTabSz="1004760">
              <a:buFont typeface="Arial" panose="020B0604020202020204" pitchFamily="34" charset="0"/>
              <a:buChar char="•"/>
              <a:tabLst>
                <a:tab pos="0" algn="l"/>
              </a:tabLst>
            </a:pPr>
            <a:r>
              <a:rPr lang="en-US" sz="1600" b="0" u="sng" strike="noStrike" dirty="0">
                <a:solidFill>
                  <a:schemeClr val="accent3">
                    <a:lumMod val="50000"/>
                  </a:schemeClr>
                </a:solidFill>
                <a:effectLst/>
                <a:uFillTx/>
                <a:latin typeface="Arial Narrow"/>
                <a:ea typeface="Arial Narrow"/>
              </a:rPr>
              <a:t>@ Room temperature</a:t>
            </a:r>
            <a:r>
              <a:rPr lang="en-US" sz="1600" b="0" u="none" strike="noStrike" dirty="0">
                <a:solidFill>
                  <a:schemeClr val="accent3">
                    <a:lumMod val="50000"/>
                  </a:schemeClr>
                </a:solidFill>
                <a:effectLst/>
                <a:uFillTx/>
                <a:latin typeface="Arial Narrow"/>
                <a:ea typeface="Arial Narrow"/>
              </a:rPr>
              <a:t>: in a "routine" SEY set-up: Evolution of SEY as a function of the electronic load received.</a:t>
            </a:r>
            <a:endParaRPr lang="fr-FR" sz="1600" dirty="0">
              <a:solidFill>
                <a:srgbClr val="000000"/>
              </a:solidFill>
              <a:latin typeface="Calibri"/>
            </a:endParaRPr>
          </a:p>
          <a:p>
            <a:pPr marL="742950" lvl="1" indent="-285750" defTabSz="1004760">
              <a:buFont typeface="Arial" panose="020B0604020202020204" pitchFamily="34" charset="0"/>
              <a:buChar char="•"/>
              <a:tabLst>
                <a:tab pos="0" algn="l"/>
              </a:tabLst>
            </a:pPr>
            <a:r>
              <a:rPr lang="en-US" sz="1600" b="0" u="sng" strike="noStrike" dirty="0">
                <a:solidFill>
                  <a:schemeClr val="accent3">
                    <a:lumMod val="50000"/>
                  </a:schemeClr>
                </a:solidFill>
                <a:effectLst/>
                <a:uFillTx/>
                <a:latin typeface="Arial Narrow"/>
                <a:ea typeface="Arial Narrow"/>
              </a:rPr>
              <a:t>@ Room temperature</a:t>
            </a:r>
            <a:r>
              <a:rPr lang="en-US" sz="1600" b="0" u="none" strike="noStrike" dirty="0">
                <a:solidFill>
                  <a:schemeClr val="accent3">
                    <a:lumMod val="50000"/>
                  </a:schemeClr>
                </a:solidFill>
                <a:effectLst/>
                <a:uFillTx/>
                <a:latin typeface="Arial Narrow"/>
                <a:ea typeface="Arial Narrow"/>
              </a:rPr>
              <a:t>: in </a:t>
            </a:r>
            <a:r>
              <a:rPr lang="en-US" sz="1600" b="1" u="none" strike="noStrike" dirty="0">
                <a:solidFill>
                  <a:schemeClr val="accent3">
                    <a:lumMod val="50000"/>
                  </a:schemeClr>
                </a:solidFill>
                <a:effectLst/>
                <a:uFillTx/>
                <a:latin typeface="Arial Narrow"/>
                <a:ea typeface="Arial Narrow"/>
              </a:rPr>
              <a:t>ISIS</a:t>
            </a:r>
            <a:r>
              <a:rPr lang="en-US" sz="1600" b="0" u="none" strike="noStrike" dirty="0">
                <a:solidFill>
                  <a:schemeClr val="accent3">
                    <a:lumMod val="50000"/>
                  </a:schemeClr>
                </a:solidFill>
                <a:effectLst/>
                <a:uFillTx/>
                <a:latin typeface="Arial Narrow"/>
                <a:ea typeface="Arial Narrow"/>
              </a:rPr>
              <a:t> multi-technical set-up: Evolution of SEY with in-situ XPS, heat treatment &lt;500°C, ion and electronic bombardment, RGA, plasma.</a:t>
            </a:r>
            <a:endParaRPr lang="fr-FR" sz="1600" dirty="0">
              <a:solidFill>
                <a:srgbClr val="000000"/>
              </a:solidFill>
              <a:latin typeface="Calibri"/>
            </a:endParaRPr>
          </a:p>
          <a:p>
            <a:pPr marL="742950" lvl="1" indent="-285750" defTabSz="1004760">
              <a:buFont typeface="Arial" panose="020B0604020202020204" pitchFamily="34" charset="0"/>
              <a:buChar char="•"/>
              <a:tabLst>
                <a:tab pos="0" algn="l"/>
              </a:tabLst>
            </a:pPr>
            <a:r>
              <a:rPr lang="en-US" sz="1600" b="0" u="sng" strike="noStrike" dirty="0">
                <a:solidFill>
                  <a:schemeClr val="accent3">
                    <a:lumMod val="50000"/>
                  </a:schemeClr>
                </a:solidFill>
                <a:effectLst/>
                <a:uFillTx/>
                <a:latin typeface="Arial Narrow"/>
                <a:ea typeface="Arial Narrow"/>
              </a:rPr>
              <a:t>@ Cryogenic temperature</a:t>
            </a:r>
            <a:r>
              <a:rPr lang="en-US" sz="1600" b="0" u="none" strike="noStrike" dirty="0">
                <a:solidFill>
                  <a:schemeClr val="accent3">
                    <a:lumMod val="50000"/>
                  </a:schemeClr>
                </a:solidFill>
                <a:effectLst/>
                <a:uFillTx/>
                <a:latin typeface="Arial Narrow"/>
                <a:ea typeface="Arial Narrow"/>
              </a:rPr>
              <a:t>: in </a:t>
            </a:r>
            <a:r>
              <a:rPr lang="en-US" sz="1600" b="1" u="none" strike="noStrike" dirty="0">
                <a:solidFill>
                  <a:schemeClr val="accent3">
                    <a:lumMod val="50000"/>
                  </a:schemeClr>
                </a:solidFill>
                <a:effectLst/>
                <a:uFillTx/>
                <a:latin typeface="Arial Narrow"/>
                <a:ea typeface="Arial Narrow"/>
              </a:rPr>
              <a:t>OSIRIS</a:t>
            </a:r>
            <a:r>
              <a:rPr lang="en-US" sz="1600" b="0" u="none" strike="noStrike" dirty="0">
                <a:solidFill>
                  <a:schemeClr val="accent3">
                    <a:lumMod val="50000"/>
                  </a:schemeClr>
                </a:solidFill>
                <a:effectLst/>
                <a:uFillTx/>
                <a:latin typeface="Arial Narrow"/>
                <a:ea typeface="Arial Narrow"/>
              </a:rPr>
              <a:t> multi-technical set-up (not yet operational): Evolution SEY with in-situ XPS, 400K&gt;T&gt;10K, ion and electronic bombardment, RGA, plasma.</a:t>
            </a:r>
            <a:endParaRPr lang="fr-FR" sz="1600" b="0" u="none" strike="noStrike" dirty="0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pic>
        <p:nvPicPr>
          <p:cNvPr id="186" name="Image 7"/>
          <p:cNvPicPr/>
          <p:nvPr/>
        </p:nvPicPr>
        <p:blipFill>
          <a:blip r:embed="rId2"/>
          <a:stretch/>
        </p:blipFill>
        <p:spPr>
          <a:xfrm>
            <a:off x="7197840" y="2964600"/>
            <a:ext cx="2949480" cy="25344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87" name="Rectangle 1185054031"/>
          <p:cNvSpPr/>
          <p:nvPr/>
        </p:nvSpPr>
        <p:spPr>
          <a:xfrm>
            <a:off x="8392680" y="5154120"/>
            <a:ext cx="1754280" cy="334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horzOverflow="overflow" numCol="1" spcCol="0" anchor="t">
            <a:spAutoFit/>
          </a:bodyPr>
          <a:lstStyle/>
          <a:p>
            <a:pPr algn="ctr" defTabSz="1004760">
              <a:lnSpc>
                <a:spcPct val="100000"/>
              </a:lnSpc>
            </a:pPr>
            <a:r>
              <a:rPr lang="fr-FR" sz="800" b="0" u="none" strike="noStrike">
                <a:solidFill>
                  <a:schemeClr val="dk1"/>
                </a:solidFill>
                <a:effectLst/>
                <a:highlight>
                  <a:srgbClr val="FFFF00"/>
                </a:highlight>
                <a:uFillTx/>
                <a:latin typeface="Arial"/>
              </a:rPr>
              <a:t>OSIRIS set-up @ Vide&amp;Surfaces platform</a:t>
            </a:r>
            <a:endParaRPr lang="fr-FR" sz="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pic>
        <p:nvPicPr>
          <p:cNvPr id="188" name="Image 9"/>
          <p:cNvPicPr/>
          <p:nvPr/>
        </p:nvPicPr>
        <p:blipFill>
          <a:blip r:embed="rId3"/>
          <a:stretch/>
        </p:blipFill>
        <p:spPr>
          <a:xfrm>
            <a:off x="3575160" y="2964600"/>
            <a:ext cx="3379320" cy="25344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89" name="Rectangle 1185054031"/>
          <p:cNvSpPr/>
          <p:nvPr/>
        </p:nvSpPr>
        <p:spPr>
          <a:xfrm>
            <a:off x="3525120" y="5088960"/>
            <a:ext cx="1783080" cy="338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horzOverflow="overflow" numCol="1" spcCol="0" anchor="t">
            <a:spAutoFit/>
          </a:bodyPr>
          <a:lstStyle/>
          <a:p>
            <a:pPr algn="ctr" defTabSz="1004760">
              <a:lnSpc>
                <a:spcPct val="100000"/>
              </a:lnSpc>
            </a:pPr>
            <a:r>
              <a:rPr lang="fr-FR" sz="800" b="0" u="none" strike="noStrike">
                <a:solidFill>
                  <a:schemeClr val="dk1"/>
                </a:solidFill>
                <a:effectLst/>
                <a:highlight>
                  <a:srgbClr val="FFFF00"/>
                </a:highlight>
                <a:uFillTx/>
                <a:latin typeface="Arial"/>
              </a:rPr>
              <a:t>ISIS set-up @ Vide&amp;Surfaces platform</a:t>
            </a:r>
            <a:endParaRPr lang="fr-FR" sz="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pic>
        <p:nvPicPr>
          <p:cNvPr id="190" name="Image 11"/>
          <p:cNvPicPr/>
          <p:nvPr/>
        </p:nvPicPr>
        <p:blipFill>
          <a:blip r:embed="rId4"/>
          <a:stretch/>
        </p:blipFill>
        <p:spPr>
          <a:xfrm>
            <a:off x="1154880" y="3456360"/>
            <a:ext cx="1783080" cy="15508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91" name="Rectangle 1185054031"/>
          <p:cNvSpPr/>
          <p:nvPr/>
        </p:nvSpPr>
        <p:spPr>
          <a:xfrm>
            <a:off x="1104840" y="5027400"/>
            <a:ext cx="1783080" cy="334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horzOverflow="overflow" numCol="1" spcCol="0" anchor="t">
            <a:spAutoFit/>
          </a:bodyPr>
          <a:lstStyle/>
          <a:p>
            <a:pPr algn="ctr" defTabSz="1004760">
              <a:lnSpc>
                <a:spcPct val="100000"/>
              </a:lnSpc>
            </a:pPr>
            <a:r>
              <a:rPr lang="fr-FR" sz="800" b="0" u="none" strike="noStrike">
                <a:solidFill>
                  <a:schemeClr val="dk1"/>
                </a:solidFill>
                <a:effectLst/>
                <a:highlight>
                  <a:srgbClr val="FFFF00"/>
                </a:highlight>
                <a:uFillTx/>
                <a:latin typeface="Arial"/>
              </a:rPr>
              <a:t>Routine SEY @ Vide&amp;Surfaces platform</a:t>
            </a:r>
            <a:endParaRPr lang="fr-FR" sz="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5EF767BC-01D7-4E05-9237-647DE0FBD52F}" type="slidenum">
              <a:t>8</a:t>
            </a:fld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Rectangle 2"/>
          <p:cNvSpPr/>
          <p:nvPr/>
        </p:nvSpPr>
        <p:spPr>
          <a:xfrm>
            <a:off x="345960" y="1568160"/>
            <a:ext cx="9850680" cy="2923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1004760">
              <a:lnSpc>
                <a:spcPct val="100000"/>
              </a:lnSpc>
            </a:pPr>
            <a:r>
              <a:rPr lang="en-US" sz="3200" b="1" u="none" strike="noStrike">
                <a:solidFill>
                  <a:srgbClr val="FF6700"/>
                </a:solidFill>
                <a:effectLst/>
                <a:uFillTx/>
                <a:latin typeface="Century Gothic"/>
                <a:ea typeface="Cambria"/>
              </a:rPr>
              <a:t>Outline</a:t>
            </a:r>
            <a:endParaRPr lang="en-US" sz="32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defTabSz="1004760">
              <a:lnSpc>
                <a:spcPct val="100000"/>
              </a:lnSpc>
            </a:pPr>
            <a:endParaRPr lang="en-US" sz="32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343080" indent="-343080" defTabSz="1004760">
              <a:lnSpc>
                <a:spcPct val="100000"/>
              </a:lnSpc>
              <a:buClr>
                <a:srgbClr val="808080"/>
              </a:buClr>
              <a:buFont typeface="OpenSymbol"/>
              <a:buChar char="-"/>
            </a:pPr>
            <a:r>
              <a:rPr lang="en-US" sz="2400" b="0" u="none" strike="noStrike">
                <a:solidFill>
                  <a:schemeClr val="lt1">
                    <a:lumMod val="50000"/>
                  </a:schemeClr>
                </a:solidFill>
                <a:effectLst/>
                <a:uFillTx/>
                <a:latin typeface="Century Gothic"/>
                <a:ea typeface="Cambria"/>
              </a:rPr>
              <a:t>Overview of SRF R&amp;Ds @IJCLab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343080" indent="-343080" defTabSz="1004760">
              <a:lnSpc>
                <a:spcPct val="100000"/>
              </a:lnSpc>
              <a:buClr>
                <a:srgbClr val="000000"/>
              </a:buClr>
              <a:buFont typeface="OpenSymbol"/>
              <a:buChar char="-"/>
            </a:pPr>
            <a:r>
              <a:rPr lang="en-US" sz="2400" b="0" u="none" strike="noStrike">
                <a:solidFill>
                  <a:schemeClr val="dk1"/>
                </a:solidFill>
                <a:effectLst/>
                <a:uFillTx/>
                <a:latin typeface="Century Gothic"/>
                <a:ea typeface="Cambria"/>
              </a:rPr>
              <a:t>On-going activities with TRIUMF and perspectives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844560" lvl="1" indent="-343080" defTabSz="1004760">
              <a:lnSpc>
                <a:spcPct val="100000"/>
              </a:lnSpc>
              <a:buClr>
                <a:srgbClr val="000000"/>
              </a:buClr>
              <a:buFont typeface="OpenSymbol"/>
              <a:buChar char="-"/>
            </a:pPr>
            <a:r>
              <a:rPr lang="en-US" sz="2400" b="0" u="none" strike="noStrike">
                <a:solidFill>
                  <a:schemeClr val="dk1"/>
                </a:solidFill>
                <a:effectLst/>
                <a:uFillTx/>
                <a:latin typeface="Century Gothic"/>
                <a:ea typeface="Cambria"/>
              </a:rPr>
              <a:t>Nb Carbides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844560" lvl="1" indent="-343080" defTabSz="1004760">
              <a:lnSpc>
                <a:spcPct val="100000"/>
              </a:lnSpc>
              <a:buClr>
                <a:srgbClr val="000000"/>
              </a:buClr>
              <a:buFont typeface="OpenSymbol"/>
              <a:buChar char="-"/>
            </a:pPr>
            <a:r>
              <a:rPr lang="en-US" sz="2400" b="0" u="none" strike="noStrike">
                <a:solidFill>
                  <a:schemeClr val="dk1"/>
                </a:solidFill>
                <a:effectLst/>
                <a:uFillTx/>
                <a:latin typeface="Century Gothic"/>
                <a:ea typeface="Cambria"/>
              </a:rPr>
              <a:t>Plasma treatment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343080" indent="-343080" defTabSz="1004760">
              <a:lnSpc>
                <a:spcPct val="100000"/>
              </a:lnSpc>
              <a:buClr>
                <a:srgbClr val="808080"/>
              </a:buClr>
              <a:buFont typeface="OpenSymbol"/>
              <a:buChar char="-"/>
            </a:pPr>
            <a:r>
              <a:rPr lang="en-US" sz="2400" b="0" u="none" strike="noStrike">
                <a:solidFill>
                  <a:schemeClr val="lt1">
                    <a:lumMod val="50000"/>
                  </a:schemeClr>
                </a:solidFill>
                <a:effectLst/>
                <a:uFillTx/>
                <a:latin typeface="Century Gothic"/>
                <a:ea typeface="Cambria"/>
              </a:rPr>
              <a:t>Conclusion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193" name="PlaceHolder 1"/>
          <p:cNvSpPr>
            <a:spLocks noGrp="1"/>
          </p:cNvSpPr>
          <p:nvPr>
            <p:ph type="dt" idx="51"/>
          </p:nvPr>
        </p:nvSpPr>
        <p:spPr>
          <a:xfrm>
            <a:off x="201960" y="5715000"/>
            <a:ext cx="2411280" cy="3218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1004760">
              <a:lnSpc>
                <a:spcPct val="100000"/>
              </a:lnSpc>
              <a:buNone/>
              <a:defRPr lang="fr-FR" sz="1200" b="0" u="none" strike="noStrik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defRPr>
            </a:lvl1pPr>
          </a:lstStyle>
          <a:p>
            <a:pPr indent="0" defTabSz="1004760">
              <a:lnSpc>
                <a:spcPct val="100000"/>
              </a:lnSpc>
              <a:buNone/>
            </a:pPr>
            <a:r>
              <a:rPr lang="en-US" sz="1200" b="0" u="none" strike="noStrik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rPr>
              <a:t>23/04/2026</a:t>
            </a:r>
            <a:endParaRPr lang="en-US" sz="12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194" name="PlaceHolder 2"/>
          <p:cNvSpPr>
            <a:spLocks noGrp="1"/>
          </p:cNvSpPr>
          <p:nvPr>
            <p:ph type="ftr" idx="52"/>
          </p:nvPr>
        </p:nvSpPr>
        <p:spPr>
          <a:xfrm>
            <a:off x="2937960" y="5715000"/>
            <a:ext cx="4896360" cy="3218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 defTabSz="1004760">
              <a:lnSpc>
                <a:spcPct val="100000"/>
              </a:lnSpc>
              <a:buNone/>
              <a:defRPr lang="en-US" sz="1200" b="0" u="none" strike="noStrik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defRPr>
            </a:lvl1pPr>
          </a:lstStyle>
          <a:p>
            <a:pPr indent="0" algn="ctr" defTabSz="1004760">
              <a:lnSpc>
                <a:spcPct val="100000"/>
              </a:lnSpc>
              <a:buNone/>
            </a:pPr>
            <a:r>
              <a:rPr lang="en-US" sz="1200" b="0" u="none" strike="noStrik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rPr>
              <a:t>SRF collaboration with IJCLab &amp; TRIUMF</a:t>
            </a:r>
            <a:endParaRPr lang="en-US" sz="12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32"/>
          </p:nvPr>
        </p:nvSpPr>
        <p:spPr/>
        <p:txBody>
          <a:bodyPr/>
          <a:lstStyle/>
          <a:p>
            <a:fld id="{75ADA005-18C1-4989-B85A-634F19D2510F}" type="slidenum">
              <a:rPr lang="en-US" smtClean="0"/>
              <a:t>9</a:t>
            </a:fld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1_modele-IJCLAb-powerpoint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</a:majorFont>
      <a:minorFont>
        <a:latin typeface="Calibri" panose="020F050202020403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50902</TotalTime>
  <Words>1769</Words>
  <Application>Microsoft Office PowerPoint</Application>
  <PresentationFormat>Personnalisé</PresentationFormat>
  <Paragraphs>293</Paragraphs>
  <Slides>18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11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18</vt:i4>
      </vt:variant>
    </vt:vector>
  </HeadingPairs>
  <TitlesOfParts>
    <vt:vector size="30" baseType="lpstr">
      <vt:lpstr>Arial</vt:lpstr>
      <vt:lpstr>Arial Narrow</vt:lpstr>
      <vt:lpstr>Calibri</vt:lpstr>
      <vt:lpstr>Calibri Light</vt:lpstr>
      <vt:lpstr>Cambria</vt:lpstr>
      <vt:lpstr>Century Gothic</vt:lpstr>
      <vt:lpstr>Courier New</vt:lpstr>
      <vt:lpstr>DejaVu Sans</vt:lpstr>
      <vt:lpstr>OpenSymbol</vt:lpstr>
      <vt:lpstr>Symbol</vt:lpstr>
      <vt:lpstr>Wingdings</vt:lpstr>
      <vt:lpstr>1_modele-IJCLAb-powerpoint</vt:lpstr>
      <vt:lpstr>Présentation PowerPoint</vt:lpstr>
      <vt:lpstr>Présentation PowerPoint</vt:lpstr>
      <vt:lpstr>How are we organized @IJCLab?</vt:lpstr>
      <vt:lpstr>SRF Challenges and Future Projects at IJCLab</vt:lpstr>
      <vt:lpstr>Thermal doping (Heat treatment) and alternative materials (SURICAT)</vt:lpstr>
      <vt:lpstr>Plasma treatment (DECAP)</vt:lpstr>
      <vt:lpstr>HPR cleaning, clean assembly and plasma decontamination in complex structures (COBOT, PIP-II)</vt:lpstr>
      <vt:lpstr>Multipacting mitigation and SEY measurement (MULTIPAC)</vt:lpstr>
      <vt:lpstr>Présentation PowerPoint</vt:lpstr>
      <vt:lpstr>Niobium Carbides and substrates for thin films (HEAT TREATMENT, SURICAT, DECAP)</vt:lpstr>
      <vt:lpstr>Plasma treatment (DECAP)</vt:lpstr>
      <vt:lpstr>CONCLUSION</vt:lpstr>
      <vt:lpstr>Présentation PowerPoint</vt:lpstr>
      <vt:lpstr>Présentation PowerPoint</vt:lpstr>
      <vt:lpstr>Introduction : History summary and series production</vt:lpstr>
      <vt:lpstr>Introduction : Equipment overview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subject/>
  <dc:creator>Luc Petizon</dc:creator>
  <dc:description/>
  <cp:lastModifiedBy>camille cheney</cp:lastModifiedBy>
  <cp:revision>2152</cp:revision>
  <dcterms:created xsi:type="dcterms:W3CDTF">2011-03-09T16:37:49Z</dcterms:created>
  <dcterms:modified xsi:type="dcterms:W3CDTF">2026-04-23T04:08:43Z</dcterms:modified>
  <dc:language>fr-FR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otes">
    <vt:r8>1</vt:r8>
  </property>
  <property fmtid="{D5CDD505-2E9C-101B-9397-08002B2CF9AE}" pid="3" name="PresentationFormat">
    <vt:lpwstr>Personnalisé</vt:lpwstr>
  </property>
  <property fmtid="{D5CDD505-2E9C-101B-9397-08002B2CF9AE}" pid="4" name="Slides">
    <vt:r8>18</vt:r8>
  </property>
</Properties>
</file>