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 id="2147483825" r:id="rId2"/>
  </p:sldMasterIdLst>
  <p:notesMasterIdLst>
    <p:notesMasterId r:id="rId14"/>
  </p:notesMasterIdLst>
  <p:handoutMasterIdLst>
    <p:handoutMasterId r:id="rId15"/>
  </p:handoutMasterIdLst>
  <p:sldIdLst>
    <p:sldId id="664" r:id="rId3"/>
    <p:sldId id="2085" r:id="rId4"/>
    <p:sldId id="298" r:id="rId5"/>
    <p:sldId id="10018" r:id="rId6"/>
    <p:sldId id="10022" r:id="rId7"/>
    <p:sldId id="10020" r:id="rId8"/>
    <p:sldId id="10019" r:id="rId9"/>
    <p:sldId id="10021" r:id="rId10"/>
    <p:sldId id="10014" r:id="rId11"/>
    <p:sldId id="9984" r:id="rId12"/>
    <p:sldId id="200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FF"/>
    <a:srgbClr val="767171"/>
    <a:srgbClr val="FFFFFF"/>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32" autoAdjust="0"/>
    <p:restoredTop sz="94692"/>
  </p:normalViewPr>
  <p:slideViewPr>
    <p:cSldViewPr snapToGrid="0" snapToObjects="1">
      <p:cViewPr varScale="1">
        <p:scale>
          <a:sx n="112" d="100"/>
          <a:sy n="112" d="100"/>
        </p:scale>
        <p:origin x="224" y="43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37" d="100"/>
          <a:sy n="137" d="100"/>
        </p:scale>
        <p:origin x="17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12/10/25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dirty="0"/>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12/10/25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dirty="0"/>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5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meeting guidelines for both your in-person and online conversations.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84DB-F8BC-7141-8E18-BF9A63A929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915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Master" Target="../slideMasters/slideMaster2.xml"/><Relationship Id="rId4" Type="http://schemas.openxmlformats.org/officeDocument/2006/relationships/image" Target="../media/image108.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2025-12-10</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500320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583991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84339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3317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355924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57510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67313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97270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920579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9661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3653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04959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263938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488929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43531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705661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66398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829059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37553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yclotr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072329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ARI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99843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4687878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Meson Hal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186026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heo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57781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yclotron Grou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185306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afet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057618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tud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84277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RI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68720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Remote Handling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078198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Remote Handling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932445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Remote Handling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5794935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Remote Handling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70997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IF NI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2184601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A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684377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ALPH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116617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DRAG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08288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ISOSI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679136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Helium Recycl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224228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R-1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177741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R-13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202249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DESCA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547423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DESCA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3283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er Tap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294065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Design Draf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891076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Rabbit Li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869127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Machine Sho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585754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ntrol Room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516100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ontrol Room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642085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ntrol Room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905294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Paper Clip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204206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A2F1282-EE3A-4150-AEF8-17B07F170962}" type="datetimeFigureOut">
              <a:rPr lang="en-US" smtClean="0"/>
              <a:t>12/10/25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CDD3677-4C9B-4970-A539-889BA99E5C6A}" type="slidenum">
              <a:rPr lang="en-US" smtClean="0"/>
              <a:t>‹#›</a:t>
            </a:fld>
            <a:endParaRPr lang="en-US"/>
          </a:p>
        </p:txBody>
      </p:sp>
    </p:spTree>
    <p:extLst>
      <p:ext uri="{BB962C8B-B14F-4D97-AF65-F5344CB8AC3E}">
        <p14:creationId xmlns:p14="http://schemas.microsoft.com/office/powerpoint/2010/main" val="37309194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28668" y="1"/>
            <a:ext cx="8157136" cy="626535"/>
          </a:xfrm>
          <a:prstGeom prst="rect">
            <a:avLst/>
          </a:prstGeom>
        </p:spPr>
        <p:txBody>
          <a:bodyPr lIns="121917" tIns="60958" rIns="121917" bIns="60958"/>
          <a:lstStyle>
            <a:lvl1pPr>
              <a:defRPr>
                <a:latin typeface="Myriad Pro SemiExt" pitchFamily="34" charset="0"/>
              </a:defRPr>
            </a:lvl1pPr>
          </a:lstStyle>
          <a:p>
            <a:r>
              <a:rPr lang="en-US"/>
              <a:t>Click to edit Master title style</a:t>
            </a:r>
          </a:p>
        </p:txBody>
      </p:sp>
      <p:sp>
        <p:nvSpPr>
          <p:cNvPr id="3" name="Content Placeholder 2"/>
          <p:cNvSpPr>
            <a:spLocks noGrp="1"/>
          </p:cNvSpPr>
          <p:nvPr>
            <p:ph sz="half" idx="1"/>
          </p:nvPr>
        </p:nvSpPr>
        <p:spPr>
          <a:xfrm>
            <a:off x="609600" y="2558521"/>
            <a:ext cx="5384800" cy="3394075"/>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558521"/>
            <a:ext cx="5384800" cy="3394075"/>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3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E4CC-B408-96F5-9BCD-0E3941A54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0CADD5-C8EE-1FE8-141A-1E86BA07EE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DFF2603-65A5-58A8-BD6D-F1330ECB0E87}"/>
              </a:ext>
            </a:extLst>
          </p:cNvPr>
          <p:cNvSpPr>
            <a:spLocks noGrp="1"/>
          </p:cNvSpPr>
          <p:nvPr>
            <p:ph type="dt" sz="half" idx="10"/>
          </p:nvPr>
        </p:nvSpPr>
        <p:spPr/>
        <p:txBody>
          <a:bodyPr/>
          <a:lstStyle/>
          <a:p>
            <a:fld id="{0F8F4D5E-0425-4A12-8A82-6F7524A50553}" type="datetimeFigureOut">
              <a:rPr lang="en-CA" smtClean="0"/>
              <a:t>2025-12-10</a:t>
            </a:fld>
            <a:endParaRPr lang="en-CA"/>
          </a:p>
        </p:txBody>
      </p:sp>
      <p:sp>
        <p:nvSpPr>
          <p:cNvPr id="5" name="Footer Placeholder 4">
            <a:extLst>
              <a:ext uri="{FF2B5EF4-FFF2-40B4-BE49-F238E27FC236}">
                <a16:creationId xmlns:a16="http://schemas.microsoft.com/office/drawing/2014/main" id="{ACD0F156-E7D0-5F9B-2142-F3B366316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A05DD85-A1C6-34F8-D8E5-CB8BCB9E20FF}"/>
              </a:ext>
            </a:extLst>
          </p:cNvPr>
          <p:cNvSpPr>
            <a:spLocks noGrp="1"/>
          </p:cNvSpPr>
          <p:nvPr>
            <p:ph type="sldNum" sz="quarter" idx="12"/>
          </p:nvPr>
        </p:nvSpPr>
        <p:spPr/>
        <p:txBody>
          <a:bodyPr/>
          <a:lstStyle/>
          <a:p>
            <a:fld id="{4B0F03CF-876C-40EE-A108-03F8D437E3DC}" type="slidenum">
              <a:rPr lang="en-CA" smtClean="0"/>
              <a:t>‹#›</a:t>
            </a:fld>
            <a:endParaRPr lang="en-CA"/>
          </a:p>
        </p:txBody>
      </p:sp>
    </p:spTree>
    <p:extLst>
      <p:ext uri="{BB962C8B-B14F-4D97-AF65-F5344CB8AC3E}">
        <p14:creationId xmlns:p14="http://schemas.microsoft.com/office/powerpoint/2010/main" val="7924733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99730-C9D3-FF09-014A-86B7FE56BF2D}"/>
              </a:ext>
            </a:extLst>
          </p:cNvPr>
          <p:cNvSpPr>
            <a:spLocks noGrp="1"/>
          </p:cNvSpPr>
          <p:nvPr>
            <p:ph type="body" idx="1"/>
          </p:nvPr>
        </p:nvSpPr>
        <p:spPr>
          <a:xfrm>
            <a:off x="660994" y="908050"/>
            <a:ext cx="5437186" cy="2276856"/>
          </a:xfrm>
        </p:spPr>
        <p:txBody>
          <a:bodyPr wrap="square" anchor="t" anchorCtr="0">
            <a:sp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810D25D6-CFF8-0117-1454-32D9C20638B7}"/>
              </a:ext>
            </a:extLst>
          </p:cNvPr>
          <p:cNvSpPr>
            <a:spLocks noGrp="1"/>
          </p:cNvSpPr>
          <p:nvPr>
            <p:ph type="dt" sz="half" idx="10"/>
          </p:nvPr>
        </p:nvSpPr>
        <p:spPr/>
        <p:txBody>
          <a:bodyPr/>
          <a:lstStyle>
            <a:lvl1pPr>
              <a:defRPr>
                <a:solidFill>
                  <a:srgbClr val="767676"/>
                </a:solidFill>
              </a:defRPr>
            </a:lvl1pPr>
          </a:lstStyle>
          <a:p>
            <a:fld id="{0D9D5E5F-8C6C-2A47-B737-E83A52FE6B0F}" type="datetimeyyyy">
              <a:rPr lang="en-CA" smtClean="0"/>
              <a:pPr/>
              <a:t>2025</a:t>
            </a:fld>
            <a:endParaRPr lang="en-US"/>
          </a:p>
        </p:txBody>
      </p:sp>
      <p:sp>
        <p:nvSpPr>
          <p:cNvPr id="8" name="Footer Placeholder 7">
            <a:extLst>
              <a:ext uri="{FF2B5EF4-FFF2-40B4-BE49-F238E27FC236}">
                <a16:creationId xmlns:a16="http://schemas.microsoft.com/office/drawing/2014/main" id="{B281D056-5998-134B-59F9-5C465DC51C51}"/>
              </a:ext>
            </a:extLst>
          </p:cNvPr>
          <p:cNvSpPr>
            <a:spLocks noGrp="1"/>
          </p:cNvSpPr>
          <p:nvPr>
            <p:ph type="ftr" sz="quarter" idx="11"/>
          </p:nvPr>
        </p:nvSpPr>
        <p:spPr/>
        <p:txBody>
          <a:bodyPr/>
          <a:lstStyle>
            <a:lvl1pPr>
              <a:defRPr>
                <a:solidFill>
                  <a:srgbClr val="767676"/>
                </a:solidFill>
              </a:defRPr>
            </a:lvl1pPr>
          </a:lstStyle>
          <a:p>
            <a:r>
              <a:rPr lang="en-US"/>
              <a:t>Presentation Title, Presenter Name</a:t>
            </a:r>
          </a:p>
        </p:txBody>
      </p:sp>
      <p:sp>
        <p:nvSpPr>
          <p:cNvPr id="9" name="Slide Number Placeholder 8">
            <a:extLst>
              <a:ext uri="{FF2B5EF4-FFF2-40B4-BE49-F238E27FC236}">
                <a16:creationId xmlns:a16="http://schemas.microsoft.com/office/drawing/2014/main" id="{6658213F-DDBE-7067-2B3B-FDBB81F22D7F}"/>
              </a:ext>
            </a:extLst>
          </p:cNvPr>
          <p:cNvSpPr>
            <a:spLocks noGrp="1"/>
          </p:cNvSpPr>
          <p:nvPr>
            <p:ph type="sldNum" sz="quarter" idx="12"/>
          </p:nvPr>
        </p:nvSpPr>
        <p:spPr/>
        <p:txBody>
          <a:bodyPr/>
          <a:lstStyle>
            <a:lvl1pPr>
              <a:defRPr>
                <a:solidFill>
                  <a:srgbClr val="767676"/>
                </a:solidFill>
              </a:defRPr>
            </a:lvl1pPr>
          </a:lstStyle>
          <a:p>
            <a:fld id="{9A8F556D-FA33-6943-88ED-6726004042D7}" type="slidenum">
              <a:rPr lang="en-US" smtClean="0"/>
              <a:pPr/>
              <a:t>‹#›</a:t>
            </a:fld>
            <a:endParaRPr lang="en-US"/>
          </a:p>
        </p:txBody>
      </p:sp>
      <p:pic>
        <p:nvPicPr>
          <p:cNvPr id="2" name="Picture 1" descr="Blue text on a black background&#10;&#10;Description automatically generated">
            <a:extLst>
              <a:ext uri="{FF2B5EF4-FFF2-40B4-BE49-F238E27FC236}">
                <a16:creationId xmlns:a16="http://schemas.microsoft.com/office/drawing/2014/main" id="{D631A041-DE9E-B7A8-37EA-C94DB6FC18E5}"/>
              </a:ext>
            </a:extLst>
          </p:cNvPr>
          <p:cNvPicPr>
            <a:picLocks noChangeAspect="1"/>
          </p:cNvPicPr>
          <p:nvPr userDrawn="1"/>
        </p:nvPicPr>
        <p:blipFill>
          <a:blip r:embed="rId2"/>
          <a:stretch>
            <a:fillRect/>
          </a:stretch>
        </p:blipFill>
        <p:spPr>
          <a:xfrm rot="16200000">
            <a:off x="10944000" y="5000400"/>
            <a:ext cx="1337369" cy="421200"/>
          </a:xfrm>
          <a:prstGeom prst="rect">
            <a:avLst/>
          </a:prstGeom>
        </p:spPr>
      </p:pic>
      <p:pic>
        <p:nvPicPr>
          <p:cNvPr id="5" name="Picture 4" descr="A blue and black logo&#10;&#10;Description automatically generated">
            <a:extLst>
              <a:ext uri="{FF2B5EF4-FFF2-40B4-BE49-F238E27FC236}">
                <a16:creationId xmlns:a16="http://schemas.microsoft.com/office/drawing/2014/main" id="{7887D584-6248-2B34-4A4D-439971EAE351}"/>
              </a:ext>
            </a:extLst>
          </p:cNvPr>
          <p:cNvPicPr>
            <a:picLocks noChangeAspect="1"/>
          </p:cNvPicPr>
          <p:nvPr userDrawn="1"/>
        </p:nvPicPr>
        <p:blipFill>
          <a:blip r:embed="rId3"/>
          <a:stretch>
            <a:fillRect/>
          </a:stretch>
        </p:blipFill>
        <p:spPr>
          <a:xfrm>
            <a:off x="370800" y="6271200"/>
            <a:ext cx="1804270" cy="327600"/>
          </a:xfrm>
          <a:prstGeom prst="rect">
            <a:avLst/>
          </a:prstGeom>
        </p:spPr>
      </p:pic>
      <p:sp>
        <p:nvSpPr>
          <p:cNvPr id="11" name="Content Placeholder 10">
            <a:extLst>
              <a:ext uri="{FF2B5EF4-FFF2-40B4-BE49-F238E27FC236}">
                <a16:creationId xmlns:a16="http://schemas.microsoft.com/office/drawing/2014/main" id="{FFC7BE22-454D-BCC6-04CC-91021ABE0DDE}"/>
              </a:ext>
            </a:extLst>
          </p:cNvPr>
          <p:cNvSpPr>
            <a:spLocks noGrp="1"/>
          </p:cNvSpPr>
          <p:nvPr>
            <p:ph sz="quarter" idx="14"/>
          </p:nvPr>
        </p:nvSpPr>
        <p:spPr>
          <a:xfrm>
            <a:off x="658813" y="1665288"/>
            <a:ext cx="5437187" cy="421163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6772CE64-AA82-D547-EE61-F4EA9BA12542}"/>
              </a:ext>
            </a:extLst>
          </p:cNvPr>
          <p:cNvSpPr>
            <a:spLocks noGrp="1"/>
          </p:cNvSpPr>
          <p:nvPr>
            <p:ph type="body" idx="15"/>
          </p:nvPr>
        </p:nvSpPr>
        <p:spPr>
          <a:xfrm>
            <a:off x="6527800" y="3600069"/>
            <a:ext cx="4392613" cy="2276856"/>
          </a:xfrm>
        </p:spPr>
        <p:txBody>
          <a:bodyPr wrap="square" anchor="b" anchorCtr="0">
            <a:sp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0">
            <a:extLst>
              <a:ext uri="{FF2B5EF4-FFF2-40B4-BE49-F238E27FC236}">
                <a16:creationId xmlns:a16="http://schemas.microsoft.com/office/drawing/2014/main" id="{3645802B-5BA1-8E96-1362-F794B8365A02}"/>
              </a:ext>
            </a:extLst>
          </p:cNvPr>
          <p:cNvSpPr>
            <a:spLocks noGrp="1"/>
          </p:cNvSpPr>
          <p:nvPr>
            <p:ph sz="quarter" idx="16"/>
          </p:nvPr>
        </p:nvSpPr>
        <p:spPr>
          <a:xfrm>
            <a:off x="6527800" y="908050"/>
            <a:ext cx="4392613" cy="381294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8148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Section Cover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4" name="Date Placeholder 263">
            <a:extLst>
              <a:ext uri="{FF2B5EF4-FFF2-40B4-BE49-F238E27FC236}">
                <a16:creationId xmlns:a16="http://schemas.microsoft.com/office/drawing/2014/main" id="{96F805D4-5146-2C26-5CA5-11D0C4425B63}"/>
              </a:ext>
            </a:extLst>
          </p:cNvPr>
          <p:cNvSpPr>
            <a:spLocks noGrp="1"/>
          </p:cNvSpPr>
          <p:nvPr>
            <p:ph type="dt" sz="half" idx="10"/>
          </p:nvPr>
        </p:nvSpPr>
        <p:spPr/>
        <p:txBody>
          <a:bodyPr/>
          <a:lstStyle/>
          <a:p>
            <a:fld id="{EFA855C4-5BED-5B46-AD19-D07B1ECC4C24}" type="datetimeyyyy">
              <a:rPr lang="en-CA" smtClean="0"/>
              <a:t>2025</a:t>
            </a:fld>
            <a:endParaRPr lang="en-US"/>
          </a:p>
        </p:txBody>
      </p:sp>
      <p:sp>
        <p:nvSpPr>
          <p:cNvPr id="266" name="Slide Number Placeholder 265">
            <a:extLst>
              <a:ext uri="{FF2B5EF4-FFF2-40B4-BE49-F238E27FC236}">
                <a16:creationId xmlns:a16="http://schemas.microsoft.com/office/drawing/2014/main" id="{49FE1497-DFE6-A047-BF4F-CDD7A794BB68}"/>
              </a:ext>
            </a:extLst>
          </p:cNvPr>
          <p:cNvSpPr>
            <a:spLocks noGrp="1"/>
          </p:cNvSpPr>
          <p:nvPr>
            <p:ph type="sldNum" sz="quarter" idx="12"/>
          </p:nvPr>
        </p:nvSpPr>
        <p:spPr>
          <a:xfrm>
            <a:off x="11204576" y="6308725"/>
            <a:ext cx="987424" cy="306000"/>
          </a:xfrm>
        </p:spPr>
        <p:txBody>
          <a:bodyPr wrap="square">
            <a:spAutoFit/>
          </a:bodyPr>
          <a:lstStyle>
            <a:lvl1pPr>
              <a:defRPr b="0" i="1">
                <a:latin typeface="Helvetica Neue Light" panose="02000403000000020004" pitchFamily="2" charset="0"/>
                <a:ea typeface="Helvetica Neue Light" panose="02000403000000020004" pitchFamily="2" charset="0"/>
              </a:defRPr>
            </a:lvl1pPr>
          </a:lstStyle>
          <a:p>
            <a:fld id="{9A8F556D-FA33-6943-88ED-6726004042D7}" type="slidenum">
              <a:rPr lang="en-US" smtClean="0"/>
              <a:pPr/>
              <a:t>‹#›</a:t>
            </a:fld>
            <a:endParaRPr lang="en-US"/>
          </a:p>
        </p:txBody>
      </p:sp>
      <p:pic>
        <p:nvPicPr>
          <p:cNvPr id="267" name="Picture 266" descr="A black and white sign with white text&#10;&#10;Description automatically generated">
            <a:extLst>
              <a:ext uri="{FF2B5EF4-FFF2-40B4-BE49-F238E27FC236}">
                <a16:creationId xmlns:a16="http://schemas.microsoft.com/office/drawing/2014/main" id="{F562C237-E7D3-EF9D-2525-345303062882}"/>
              </a:ext>
            </a:extLst>
          </p:cNvPr>
          <p:cNvPicPr>
            <a:picLocks noChangeAspect="1"/>
          </p:cNvPicPr>
          <p:nvPr userDrawn="1"/>
        </p:nvPicPr>
        <p:blipFill>
          <a:blip r:embed="rId3"/>
          <a:stretch>
            <a:fillRect/>
          </a:stretch>
        </p:blipFill>
        <p:spPr>
          <a:xfrm rot="16200000">
            <a:off x="10944000" y="5000400"/>
            <a:ext cx="1335600" cy="421200"/>
          </a:xfrm>
          <a:prstGeom prst="rect">
            <a:avLst/>
          </a:prstGeom>
        </p:spPr>
      </p:pic>
      <p:sp>
        <p:nvSpPr>
          <p:cNvPr id="273" name="Picture Placeholder 272">
            <a:extLst>
              <a:ext uri="{FF2B5EF4-FFF2-40B4-BE49-F238E27FC236}">
                <a16:creationId xmlns:a16="http://schemas.microsoft.com/office/drawing/2014/main" id="{379FA2CD-FAE4-5B98-A7D4-1524DEEFD89C}"/>
              </a:ext>
            </a:extLst>
          </p:cNvPr>
          <p:cNvSpPr>
            <a:spLocks noGrp="1"/>
          </p:cNvSpPr>
          <p:nvPr>
            <p:ph type="pic" sz="quarter" idx="13"/>
          </p:nvPr>
        </p:nvSpPr>
        <p:spPr>
          <a:xfrm>
            <a:off x="0" y="296863"/>
            <a:ext cx="6095999" cy="5581937"/>
          </a:xfrm>
        </p:spPr>
        <p:txBody>
          <a:bodyPr/>
          <a:lstStyle/>
          <a:p>
            <a:endParaRPr lang="en-US"/>
          </a:p>
        </p:txBody>
      </p:sp>
      <p:pic>
        <p:nvPicPr>
          <p:cNvPr id="274" name="Picture 273" descr="A white letter on a black background&#10;&#10;Description automatically generated">
            <a:extLst>
              <a:ext uri="{FF2B5EF4-FFF2-40B4-BE49-F238E27FC236}">
                <a16:creationId xmlns:a16="http://schemas.microsoft.com/office/drawing/2014/main" id="{690AAD01-636C-36A8-4ABF-1DE2E936AE77}"/>
              </a:ext>
            </a:extLst>
          </p:cNvPr>
          <p:cNvPicPr>
            <a:picLocks noChangeAspect="1"/>
          </p:cNvPicPr>
          <p:nvPr userDrawn="1"/>
        </p:nvPicPr>
        <p:blipFill>
          <a:blip r:embed="rId4"/>
          <a:stretch>
            <a:fillRect/>
          </a:stretch>
        </p:blipFill>
        <p:spPr>
          <a:xfrm>
            <a:off x="370800" y="6271200"/>
            <a:ext cx="1804270" cy="327600"/>
          </a:xfrm>
          <a:prstGeom prst="rect">
            <a:avLst/>
          </a:prstGeom>
        </p:spPr>
      </p:pic>
      <p:sp>
        <p:nvSpPr>
          <p:cNvPr id="275" name="Footer Placeholder 274">
            <a:extLst>
              <a:ext uri="{FF2B5EF4-FFF2-40B4-BE49-F238E27FC236}">
                <a16:creationId xmlns:a16="http://schemas.microsoft.com/office/drawing/2014/main" id="{49ACDA05-C1A0-A521-D3B6-2CC99C1EE862}"/>
              </a:ext>
            </a:extLst>
          </p:cNvPr>
          <p:cNvSpPr>
            <a:spLocks noGrp="1"/>
          </p:cNvSpPr>
          <p:nvPr>
            <p:ph type="ftr" sz="quarter" idx="14"/>
          </p:nvPr>
        </p:nvSpPr>
        <p:spPr/>
        <p:txBody>
          <a:bodyPr/>
          <a:lstStyle/>
          <a:p>
            <a:r>
              <a:rPr lang="en-US"/>
              <a:t>Presentation Title, Presenter Name</a:t>
            </a:r>
          </a:p>
        </p:txBody>
      </p:sp>
      <p:sp>
        <p:nvSpPr>
          <p:cNvPr id="278" name="Title 1">
            <a:extLst>
              <a:ext uri="{FF2B5EF4-FFF2-40B4-BE49-F238E27FC236}">
                <a16:creationId xmlns:a16="http://schemas.microsoft.com/office/drawing/2014/main" id="{8ADC7C6A-BFFC-7BE0-ACCE-BADE758122A9}"/>
              </a:ext>
            </a:extLst>
          </p:cNvPr>
          <p:cNvSpPr>
            <a:spLocks noGrp="1"/>
          </p:cNvSpPr>
          <p:nvPr>
            <p:ph type="title" hasCustomPrompt="1"/>
          </p:nvPr>
        </p:nvSpPr>
        <p:spPr>
          <a:xfrm>
            <a:off x="6527800" y="908050"/>
            <a:ext cx="4676776" cy="1754326"/>
          </a:xfrm>
        </p:spPr>
        <p:txBody>
          <a:bodyPr wrap="square" lIns="90000" anchor="t" anchorCtr="0">
            <a:spAutoFit/>
          </a:bodyPr>
          <a:lstStyle>
            <a:lvl1pPr>
              <a:defRPr sz="4000" b="1" i="0" cap="all"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p>
        </p:txBody>
      </p:sp>
      <p:sp>
        <p:nvSpPr>
          <p:cNvPr id="279" name="Text Placeholder 2">
            <a:extLst>
              <a:ext uri="{FF2B5EF4-FFF2-40B4-BE49-F238E27FC236}">
                <a16:creationId xmlns:a16="http://schemas.microsoft.com/office/drawing/2014/main" id="{C06373E3-F48E-2BB0-4C8A-99F1EE666488}"/>
              </a:ext>
            </a:extLst>
          </p:cNvPr>
          <p:cNvSpPr>
            <a:spLocks noGrp="1"/>
          </p:cNvSpPr>
          <p:nvPr>
            <p:ph type="body" idx="1"/>
          </p:nvPr>
        </p:nvSpPr>
        <p:spPr>
          <a:xfrm>
            <a:off x="6527800" y="2949714"/>
            <a:ext cx="4681538" cy="369332"/>
          </a:xfrm>
        </p:spPr>
        <p:txBody>
          <a:bodyPr wrap="square">
            <a:spAutoFit/>
          </a:bodyPr>
          <a:lstStyle>
            <a:lvl1pPr marL="0" indent="0">
              <a:buNone/>
              <a:defRPr sz="20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93329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64773" y="6319111"/>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rgbClr val="0096FF"/>
                </a:solidFill>
                <a:latin typeface="Arial" panose="020B0604020202020204"/>
              </a:rPr>
              <a:pPr/>
              <a:t>‹#›</a:t>
            </a:fld>
            <a:endParaRPr lang="en-US">
              <a:solidFill>
                <a:srgbClr val="0096FF"/>
              </a:solidFill>
              <a:latin typeface="Arial" panose="020B0604020202020204"/>
            </a:endParaRP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3166938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2025-12-10</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2025-12-10</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2025-12-10</a:t>
            </a:fld>
            <a:endParaRPr lang="en-US" dirty="0">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7" name="Slide Number Placeholder 5"/>
          <p:cNvSpPr txBox="1">
            <a:spLocks/>
          </p:cNvSpPr>
          <p:nvPr userDrawn="1"/>
        </p:nvSpPr>
        <p:spPr>
          <a:xfrm>
            <a:off x="83769" y="6408040"/>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77573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83769" y="6408040"/>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599258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83769" y="6408040"/>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68413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85680"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4679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2025-12-10</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585748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390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58752" y="6480536"/>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9947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85680"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055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85680"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3616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523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85680"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7379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85680"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7504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82469" y="6296405"/>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2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t" anchorCtr="0">
            <a:normAutofit/>
          </a:bodyP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789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44762" y="6352967"/>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49652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73042" y="6249272"/>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9299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36683" y="6378106"/>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9783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36683" y="6378105"/>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4203548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201322" y="628697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671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36683" y="6216680"/>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4615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36683" y="621667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3"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89109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39574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44761" y="6324686"/>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93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63615" y="625869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220506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6481" y="6310873"/>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297835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97627" y="6310873"/>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5607278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49822"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442007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0"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81014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25016"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3673573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83769" y="6331054"/>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7421697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240878" y="623041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5763876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88200" y="6310873"/>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4219446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58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257883" y="6310873"/>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459692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losur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49822" y="623041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4129207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losur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49822" y="625869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25391798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losur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250306" y="6220991"/>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9985744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losur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250306" y="6239845"/>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4720852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240879" y="615279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5384298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250305" y="6239845"/>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94101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5183255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940353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6488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416460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876510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78610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770951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583030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770865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147473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42754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504325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827833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6.xml"/><Relationship Id="rId21" Type="http://schemas.openxmlformats.org/officeDocument/2006/relationships/slideLayout" Target="../slideLayouts/slideLayout71.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63" Type="http://schemas.openxmlformats.org/officeDocument/2006/relationships/slideLayout" Target="../slideLayouts/slideLayout113.xml"/><Relationship Id="rId68" Type="http://schemas.openxmlformats.org/officeDocument/2006/relationships/slideLayout" Target="../slideLayouts/slideLayout118.xml"/><Relationship Id="rId84" Type="http://schemas.openxmlformats.org/officeDocument/2006/relationships/slideLayout" Target="../slideLayouts/slideLayout134.xml"/><Relationship Id="rId89" Type="http://schemas.openxmlformats.org/officeDocument/2006/relationships/slideLayout" Target="../slideLayouts/slideLayout139.xml"/><Relationship Id="rId16" Type="http://schemas.openxmlformats.org/officeDocument/2006/relationships/slideLayout" Target="../slideLayouts/slideLayout66.xml"/><Relationship Id="rId11" Type="http://schemas.openxmlformats.org/officeDocument/2006/relationships/slideLayout" Target="../slideLayouts/slideLayout61.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74" Type="http://schemas.openxmlformats.org/officeDocument/2006/relationships/slideLayout" Target="../slideLayouts/slideLayout124.xml"/><Relationship Id="rId79" Type="http://schemas.openxmlformats.org/officeDocument/2006/relationships/slideLayout" Target="../slideLayouts/slideLayout129.xml"/><Relationship Id="rId102" Type="http://schemas.openxmlformats.org/officeDocument/2006/relationships/slideLayout" Target="../slideLayouts/slideLayout152.xml"/><Relationship Id="rId5" Type="http://schemas.openxmlformats.org/officeDocument/2006/relationships/slideLayout" Target="../slideLayouts/slideLayout55.xml"/><Relationship Id="rId90" Type="http://schemas.openxmlformats.org/officeDocument/2006/relationships/slideLayout" Target="../slideLayouts/slideLayout140.xml"/><Relationship Id="rId95" Type="http://schemas.openxmlformats.org/officeDocument/2006/relationships/slideLayout" Target="../slideLayouts/slideLayout145.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64" Type="http://schemas.openxmlformats.org/officeDocument/2006/relationships/slideLayout" Target="../slideLayouts/slideLayout114.xml"/><Relationship Id="rId69" Type="http://schemas.openxmlformats.org/officeDocument/2006/relationships/slideLayout" Target="../slideLayouts/slideLayout119.xml"/><Relationship Id="rId80" Type="http://schemas.openxmlformats.org/officeDocument/2006/relationships/slideLayout" Target="../slideLayouts/slideLayout130.xml"/><Relationship Id="rId85" Type="http://schemas.openxmlformats.org/officeDocument/2006/relationships/slideLayout" Target="../slideLayouts/slideLayout135.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slideLayout" Target="../slideLayouts/slideLayout109.xml"/><Relationship Id="rId67" Type="http://schemas.openxmlformats.org/officeDocument/2006/relationships/slideLayout" Target="../slideLayouts/slideLayout117.xml"/><Relationship Id="rId103" Type="http://schemas.openxmlformats.org/officeDocument/2006/relationships/slideLayout" Target="../slideLayouts/slideLayout153.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slideLayout" Target="../slideLayouts/slideLayout112.xml"/><Relationship Id="rId70" Type="http://schemas.openxmlformats.org/officeDocument/2006/relationships/slideLayout" Target="../slideLayouts/slideLayout120.xml"/><Relationship Id="rId75" Type="http://schemas.openxmlformats.org/officeDocument/2006/relationships/slideLayout" Target="../slideLayouts/slideLayout125.xml"/><Relationship Id="rId83" Type="http://schemas.openxmlformats.org/officeDocument/2006/relationships/slideLayout" Target="../slideLayouts/slideLayout133.xml"/><Relationship Id="rId88" Type="http://schemas.openxmlformats.org/officeDocument/2006/relationships/slideLayout" Target="../slideLayouts/slideLayout138.xml"/><Relationship Id="rId91" Type="http://schemas.openxmlformats.org/officeDocument/2006/relationships/slideLayout" Target="../slideLayouts/slideLayout141.xml"/><Relationship Id="rId96" Type="http://schemas.openxmlformats.org/officeDocument/2006/relationships/slideLayout" Target="../slideLayouts/slideLayout14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slideLayout" Target="../slideLayouts/slideLayout110.xml"/><Relationship Id="rId65" Type="http://schemas.openxmlformats.org/officeDocument/2006/relationships/slideLayout" Target="../slideLayouts/slideLayout115.xml"/><Relationship Id="rId73" Type="http://schemas.openxmlformats.org/officeDocument/2006/relationships/slideLayout" Target="../slideLayouts/slideLayout123.xml"/><Relationship Id="rId78" Type="http://schemas.openxmlformats.org/officeDocument/2006/relationships/slideLayout" Target="../slideLayouts/slideLayout128.xml"/><Relationship Id="rId81" Type="http://schemas.openxmlformats.org/officeDocument/2006/relationships/slideLayout" Target="../slideLayouts/slideLayout131.xml"/><Relationship Id="rId86" Type="http://schemas.openxmlformats.org/officeDocument/2006/relationships/slideLayout" Target="../slideLayouts/slideLayout136.xml"/><Relationship Id="rId94" Type="http://schemas.openxmlformats.org/officeDocument/2006/relationships/slideLayout" Target="../slideLayouts/slideLayout144.xml"/><Relationship Id="rId99" Type="http://schemas.openxmlformats.org/officeDocument/2006/relationships/slideLayout" Target="../slideLayouts/slideLayout149.xml"/><Relationship Id="rId101" Type="http://schemas.openxmlformats.org/officeDocument/2006/relationships/slideLayout" Target="../slideLayouts/slideLayout15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9" Type="http://schemas.openxmlformats.org/officeDocument/2006/relationships/slideLayout" Target="../slideLayouts/slideLayout89.xml"/><Relationship Id="rId34" Type="http://schemas.openxmlformats.org/officeDocument/2006/relationships/slideLayout" Target="../slideLayouts/slideLayout84.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76" Type="http://schemas.openxmlformats.org/officeDocument/2006/relationships/slideLayout" Target="../slideLayouts/slideLayout126.xml"/><Relationship Id="rId97" Type="http://schemas.openxmlformats.org/officeDocument/2006/relationships/slideLayout" Target="../slideLayouts/slideLayout147.xml"/><Relationship Id="rId104" Type="http://schemas.openxmlformats.org/officeDocument/2006/relationships/theme" Target="../theme/theme2.xml"/><Relationship Id="rId7" Type="http://schemas.openxmlformats.org/officeDocument/2006/relationships/slideLayout" Target="../slideLayouts/slideLayout57.xml"/><Relationship Id="rId71" Type="http://schemas.openxmlformats.org/officeDocument/2006/relationships/slideLayout" Target="../slideLayouts/slideLayout121.xml"/><Relationship Id="rId92" Type="http://schemas.openxmlformats.org/officeDocument/2006/relationships/slideLayout" Target="../slideLayouts/slideLayout142.xml"/><Relationship Id="rId2" Type="http://schemas.openxmlformats.org/officeDocument/2006/relationships/slideLayout" Target="../slideLayouts/slideLayout52.xml"/><Relationship Id="rId29" Type="http://schemas.openxmlformats.org/officeDocument/2006/relationships/slideLayout" Target="../slideLayouts/slideLayout79.xml"/><Relationship Id="rId24" Type="http://schemas.openxmlformats.org/officeDocument/2006/relationships/slideLayout" Target="../slideLayouts/slideLayout74.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66" Type="http://schemas.openxmlformats.org/officeDocument/2006/relationships/slideLayout" Target="../slideLayouts/slideLayout116.xml"/><Relationship Id="rId87" Type="http://schemas.openxmlformats.org/officeDocument/2006/relationships/slideLayout" Target="../slideLayouts/slideLayout137.xml"/><Relationship Id="rId61" Type="http://schemas.openxmlformats.org/officeDocument/2006/relationships/slideLayout" Target="../slideLayouts/slideLayout111.xml"/><Relationship Id="rId82" Type="http://schemas.openxmlformats.org/officeDocument/2006/relationships/slideLayout" Target="../slideLayouts/slideLayout132.xml"/><Relationship Id="rId19" Type="http://schemas.openxmlformats.org/officeDocument/2006/relationships/slideLayout" Target="../slideLayouts/slideLayout69.xml"/><Relationship Id="rId14" Type="http://schemas.openxmlformats.org/officeDocument/2006/relationships/slideLayout" Target="../slideLayouts/slideLayout64.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56" Type="http://schemas.openxmlformats.org/officeDocument/2006/relationships/slideLayout" Target="../slideLayouts/slideLayout106.xml"/><Relationship Id="rId77" Type="http://schemas.openxmlformats.org/officeDocument/2006/relationships/slideLayout" Target="../slideLayouts/slideLayout127.xml"/><Relationship Id="rId100" Type="http://schemas.openxmlformats.org/officeDocument/2006/relationships/slideLayout" Target="../slideLayouts/slideLayout150.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72" Type="http://schemas.openxmlformats.org/officeDocument/2006/relationships/slideLayout" Target="../slideLayouts/slideLayout122.xml"/><Relationship Id="rId93" Type="http://schemas.openxmlformats.org/officeDocument/2006/relationships/slideLayout" Target="../slideLayouts/slideLayout143.xml"/><Relationship Id="rId98" Type="http://schemas.openxmlformats.org/officeDocument/2006/relationships/slideLayout" Target="../slideLayouts/slideLayout148.xml"/><Relationship Id="rId3"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9860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7" r:id="rId52"/>
    <p:sldLayoutId id="2147483878" r:id="rId53"/>
    <p:sldLayoutId id="2147483879" r:id="rId54"/>
    <p:sldLayoutId id="2147483880" r:id="rId55"/>
    <p:sldLayoutId id="2147483881" r:id="rId56"/>
    <p:sldLayoutId id="2147483882" r:id="rId57"/>
    <p:sldLayoutId id="2147483883" r:id="rId58"/>
    <p:sldLayoutId id="2147483884" r:id="rId59"/>
    <p:sldLayoutId id="2147483885" r:id="rId60"/>
    <p:sldLayoutId id="2147483886" r:id="rId61"/>
    <p:sldLayoutId id="2147483887" r:id="rId62"/>
    <p:sldLayoutId id="2147483888" r:id="rId63"/>
    <p:sldLayoutId id="2147483889" r:id="rId64"/>
    <p:sldLayoutId id="2147483890" r:id="rId65"/>
    <p:sldLayoutId id="2147483891" r:id="rId66"/>
    <p:sldLayoutId id="2147483892" r:id="rId67"/>
    <p:sldLayoutId id="2147483893" r:id="rId68"/>
    <p:sldLayoutId id="2147483894" r:id="rId69"/>
    <p:sldLayoutId id="2147483895" r:id="rId70"/>
    <p:sldLayoutId id="2147483896" r:id="rId71"/>
    <p:sldLayoutId id="2147483897" r:id="rId72"/>
    <p:sldLayoutId id="2147483898" r:id="rId73"/>
    <p:sldLayoutId id="2147483899" r:id="rId74"/>
    <p:sldLayoutId id="2147483900" r:id="rId75"/>
    <p:sldLayoutId id="2147483901" r:id="rId76"/>
    <p:sldLayoutId id="2147483902" r:id="rId77"/>
    <p:sldLayoutId id="2147483903" r:id="rId78"/>
    <p:sldLayoutId id="2147483904" r:id="rId79"/>
    <p:sldLayoutId id="2147483905" r:id="rId80"/>
    <p:sldLayoutId id="2147483906" r:id="rId81"/>
    <p:sldLayoutId id="2147483907" r:id="rId82"/>
    <p:sldLayoutId id="2147483908" r:id="rId83"/>
    <p:sldLayoutId id="2147483909" r:id="rId84"/>
    <p:sldLayoutId id="2147483910" r:id="rId85"/>
    <p:sldLayoutId id="2147483911" r:id="rId86"/>
    <p:sldLayoutId id="2147483912" r:id="rId87"/>
    <p:sldLayoutId id="2147483913" r:id="rId88"/>
    <p:sldLayoutId id="2147483914" r:id="rId89"/>
    <p:sldLayoutId id="2147483915" r:id="rId90"/>
    <p:sldLayoutId id="2147483916" r:id="rId91"/>
    <p:sldLayoutId id="2147483917" r:id="rId92"/>
    <p:sldLayoutId id="2147483918" r:id="rId93"/>
    <p:sldLayoutId id="2147483919" r:id="rId94"/>
    <p:sldLayoutId id="2147483920" r:id="rId95"/>
    <p:sldLayoutId id="2147483921" r:id="rId96"/>
    <p:sldLayoutId id="2147483922" r:id="rId97"/>
    <p:sldLayoutId id="2147483923" r:id="rId98"/>
    <p:sldLayoutId id="2147483924" r:id="rId99"/>
    <p:sldLayoutId id="2147483925" r:id="rId100"/>
    <p:sldLayoutId id="2147483926" r:id="rId101"/>
    <p:sldLayoutId id="2147483927" r:id="rId102"/>
    <p:sldLayoutId id="2147483928" r:id="rId10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triumf.ca/people/equity-diversity-and-inclusion/code-of-conduct/" TargetMode="External"/><Relationship Id="rId2" Type="http://schemas.openxmlformats.org/officeDocument/2006/relationships/notesSlide" Target="../notesSlides/notesSlide2.xml"/><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canada.ca/en/impact-plus-chairs/news/updates/2025/12/government-of-canada-introduces-two-new-programs-for-international-researchers.html" TargetMode="External"/><Relationship Id="rId2" Type="http://schemas.openxmlformats.org/officeDocument/2006/relationships/hyperlink" Target="https://www.canada.ca/en/innovation-science-economic-development/news/2025/12/government-of-canada-launches-new-initiative-to-recruit-world-leading-researchers.html" TargetMode="External"/><Relationship Id="rId1" Type="http://schemas.openxmlformats.org/officeDocument/2006/relationships/slideLayout" Target="../slideLayouts/slideLayout5.xml"/><Relationship Id="rId6" Type="http://schemas.openxmlformats.org/officeDocument/2006/relationships/hyperlink" Target="https://www.nserc-crsng.gc.ca/NewsDetail-DetailNouvelles_eng.asp?ID=1563" TargetMode="External"/><Relationship Id="rId5" Type="http://schemas.openxmlformats.org/officeDocument/2006/relationships/hyperlink" Target="https://www.innovation.ca/news/cfi-contributes-vital-research-infrastructure-to-recruit-international-talent" TargetMode="External"/><Relationship Id="rId4" Type="http://schemas.openxmlformats.org/officeDocument/2006/relationships/hyperlink" Target="https://www.canada.ca/en/impact-plus-chairs/program-details/competition/2026/apply.html"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triumfoffice365-my.sharepoint.com/:x:/g/personal/xiaoyuel_triumf_ca/IQBeLHOYqedATJd4gjeM3is6AVssh9bVhBo69TrvjLlnFQQ?e=qoKrUx"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documents.triumf.ca/docushare/dsweb/Get/Document-252539/"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cinp.ca/sites/default/files/2025-11/CINP_LRP_2027_2034_and_beyond.pdf" TargetMode="External"/><Relationship Id="rId2" Type="http://schemas.openxmlformats.org/officeDocument/2006/relationships/hyperlink" Target="https://particlephysics.ca/wp/wp-content/uploads/IPP_Brief_to_the_2025_2026_Long_Range_Planning_Committee_Dec1.pdf"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85037" y="1168020"/>
            <a:ext cx="10621926" cy="688338"/>
          </a:xfrm>
        </p:spPr>
        <p:txBody>
          <a:bodyPr>
            <a:normAutofit/>
          </a:bodyPr>
          <a:lstStyle/>
          <a:p>
            <a:r>
              <a:rPr lang="en-US" sz="3200" dirty="0"/>
              <a:t>Particle Physics Faculty Meeting</a:t>
            </a:r>
            <a:endParaRPr lang="en-US" sz="3000" dirty="0"/>
          </a:p>
        </p:txBody>
      </p:sp>
      <p:sp>
        <p:nvSpPr>
          <p:cNvPr id="5" name="Rectangle 4">
            <a:extLst>
              <a:ext uri="{FF2B5EF4-FFF2-40B4-BE49-F238E27FC236}">
                <a16:creationId xmlns:a16="http://schemas.microsoft.com/office/drawing/2014/main" id="{3F3E9DF6-0197-454E-9EB8-796E0050B9AE}"/>
              </a:ext>
            </a:extLst>
          </p:cNvPr>
          <p:cNvSpPr/>
          <p:nvPr/>
        </p:nvSpPr>
        <p:spPr>
          <a:xfrm>
            <a:off x="1417280" y="1856358"/>
            <a:ext cx="10943746" cy="1231106"/>
          </a:xfrm>
          <a:prstGeom prst="rect">
            <a:avLst/>
          </a:prstGeom>
        </p:spPr>
        <p:txBody>
          <a:bodyPr wrap="square">
            <a:spAutoFit/>
          </a:bodyPr>
          <a:lstStyle/>
          <a:p>
            <a:pPr marL="285750" indent="-285750">
              <a:spcBef>
                <a:spcPts val="600"/>
              </a:spcBef>
              <a:buClr>
                <a:srgbClr val="00B0F0"/>
              </a:buClr>
              <a:buFont typeface="Wingdings" charset="2"/>
              <a:buChar char="§"/>
            </a:pPr>
            <a:r>
              <a:rPr lang="en-US" sz="2400" dirty="0"/>
              <a:t>Agenda</a:t>
            </a:r>
            <a:endParaRPr lang="en-CA" sz="2000" dirty="0"/>
          </a:p>
          <a:p>
            <a:pPr marL="742950" lvl="1" indent="-285750">
              <a:spcBef>
                <a:spcPts val="600"/>
              </a:spcBef>
              <a:buClr>
                <a:srgbClr val="00B0F0"/>
              </a:buClr>
              <a:buFont typeface="Wingdings" charset="2"/>
              <a:buChar char="§"/>
            </a:pPr>
            <a:r>
              <a:rPr lang="en-CA" sz="2000" dirty="0"/>
              <a:t>News/Update</a:t>
            </a:r>
          </a:p>
          <a:p>
            <a:pPr marL="742950" lvl="1" indent="-285750">
              <a:spcBef>
                <a:spcPts val="600"/>
              </a:spcBef>
              <a:buClr>
                <a:srgbClr val="00B0F0"/>
              </a:buClr>
              <a:buFont typeface="Wingdings" charset="2"/>
              <a:buChar char="§"/>
            </a:pPr>
            <a:r>
              <a:rPr lang="en-CA" sz="2000" dirty="0">
                <a:solidFill>
                  <a:srgbClr val="212121"/>
                </a:solidFill>
              </a:rPr>
              <a:t>Meet with Ritu at 1pm</a:t>
            </a:r>
            <a:endParaRPr lang="en-CA" sz="2000" dirty="0"/>
          </a:p>
        </p:txBody>
      </p:sp>
    </p:spTree>
    <p:extLst>
      <p:ext uri="{BB962C8B-B14F-4D97-AF65-F5344CB8AC3E}">
        <p14:creationId xmlns:p14="http://schemas.microsoft.com/office/powerpoint/2010/main" val="2815220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3011-E301-8162-2E98-5256C8196A6F}"/>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B0B02B1D-1E56-7172-30F3-D09E5D2C53CB}"/>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Meeting with Ritu</a:t>
            </a:r>
          </a:p>
          <a:p>
            <a:endParaRPr lang="en-US" sz="3000" dirty="0"/>
          </a:p>
        </p:txBody>
      </p:sp>
      <p:sp>
        <p:nvSpPr>
          <p:cNvPr id="3" name="TextBox 2">
            <a:extLst>
              <a:ext uri="{FF2B5EF4-FFF2-40B4-BE49-F238E27FC236}">
                <a16:creationId xmlns:a16="http://schemas.microsoft.com/office/drawing/2014/main" id="{2C51D413-D94F-5068-DD5E-386B55AD2A8C}"/>
              </a:ext>
            </a:extLst>
          </p:cNvPr>
          <p:cNvSpPr txBox="1"/>
          <p:nvPr/>
        </p:nvSpPr>
        <p:spPr>
          <a:xfrm>
            <a:off x="865376" y="1148745"/>
            <a:ext cx="10694092" cy="4247317"/>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US" altLang="en-US" sz="2000" dirty="0">
                <a:solidFill>
                  <a:srgbClr val="000000"/>
                </a:solidFill>
              </a:rPr>
              <a:t>CFI outcome</a:t>
            </a:r>
          </a:p>
          <a:p>
            <a:pPr marL="285750" indent="-285750">
              <a:spcBef>
                <a:spcPts val="600"/>
              </a:spcBef>
              <a:buClr>
                <a:srgbClr val="00B0F0"/>
              </a:buClr>
              <a:buFont typeface="Wingdings" charset="2"/>
              <a:buChar char="§"/>
            </a:pPr>
            <a:r>
              <a:rPr lang="en-US" altLang="en-US" sz="2000" dirty="0">
                <a:solidFill>
                  <a:srgbClr val="000000"/>
                </a:solidFill>
              </a:rPr>
              <a:t>Weft and Warp report</a:t>
            </a:r>
          </a:p>
          <a:p>
            <a:pPr marL="285750" indent="-285750">
              <a:spcBef>
                <a:spcPts val="600"/>
              </a:spcBef>
              <a:buClr>
                <a:srgbClr val="00B0F0"/>
              </a:buClr>
              <a:buFont typeface="Wingdings" charset="2"/>
              <a:buChar char="§"/>
            </a:pPr>
            <a:r>
              <a:rPr lang="en-US" altLang="en-US" sz="2000" dirty="0">
                <a:solidFill>
                  <a:srgbClr val="000000"/>
                </a:solidFill>
              </a:rPr>
              <a:t>ACOT</a:t>
            </a:r>
          </a:p>
          <a:p>
            <a:pPr marL="285750" indent="-285750">
              <a:spcBef>
                <a:spcPts val="600"/>
              </a:spcBef>
              <a:buClr>
                <a:srgbClr val="00B0F0"/>
              </a:buClr>
              <a:buFont typeface="Wingdings" charset="2"/>
              <a:buChar char="§"/>
            </a:pPr>
            <a:r>
              <a:rPr lang="en-US" altLang="en-US" sz="2000" dirty="0">
                <a:solidFill>
                  <a:srgbClr val="000000"/>
                </a:solidFill>
              </a:rPr>
              <a:t>PSD retreat follow up</a:t>
            </a:r>
          </a:p>
          <a:p>
            <a:pPr marL="285750" indent="-285750">
              <a:spcBef>
                <a:spcPts val="600"/>
              </a:spcBef>
              <a:buClr>
                <a:srgbClr val="00B0F0"/>
              </a:buClr>
              <a:buFont typeface="Wingdings" charset="2"/>
              <a:buChar char="§"/>
            </a:pPr>
            <a:r>
              <a:rPr lang="en-CA" sz="2000" dirty="0"/>
              <a:t>Government of Canada on launching the Research Talent Initiative</a:t>
            </a:r>
            <a:endParaRPr lang="en-US" altLang="en-US" sz="2000" dirty="0">
              <a:solidFill>
                <a:srgbClr val="212121"/>
              </a:solidFill>
            </a:endParaRPr>
          </a:p>
          <a:p>
            <a:pPr marL="285750" indent="-285750">
              <a:spcBef>
                <a:spcPts val="600"/>
              </a:spcBef>
              <a:buClr>
                <a:srgbClr val="00B0F0"/>
              </a:buClr>
              <a:buFont typeface="Wingdings" charset="2"/>
              <a:buChar char="§"/>
            </a:pPr>
            <a:endParaRPr lang="en-CA" sz="2000" kern="100" dirty="0">
              <a:solidFill>
                <a:srgbClr val="212121"/>
              </a:solidFill>
              <a:cs typeface="Calibri" panose="020F0502020204030204" pitchFamily="34" charset="0"/>
            </a:endParaRPr>
          </a:p>
          <a:p>
            <a:pPr marL="285750" indent="-285750">
              <a:spcBef>
                <a:spcPts val="600"/>
              </a:spcBef>
              <a:buClr>
                <a:srgbClr val="00B0F0"/>
              </a:buClr>
              <a:buFont typeface="Wingdings" charset="2"/>
              <a:buChar char="§"/>
            </a:pPr>
            <a:endParaRPr lang="en-CA" sz="2000" kern="100" dirty="0">
              <a:solidFill>
                <a:srgbClr val="212121"/>
              </a:solidFill>
              <a:cs typeface="Calibri" panose="020F0502020204030204" pitchFamily="34" charset="0"/>
            </a:endParaRPr>
          </a:p>
          <a:p>
            <a:pPr marL="285750" indent="-285750">
              <a:spcBef>
                <a:spcPts val="600"/>
              </a:spcBef>
              <a:buClr>
                <a:srgbClr val="00B0F0"/>
              </a:buClr>
              <a:buFont typeface="Wingdings" charset="2"/>
              <a:buChar char="§"/>
            </a:pPr>
            <a:endParaRPr lang="en-CA" sz="2000" kern="100" dirty="0">
              <a:solidFill>
                <a:srgbClr val="212121"/>
              </a:solidFill>
              <a:cs typeface="Calibri" panose="020F0502020204030204" pitchFamily="34" charset="0"/>
            </a:endParaRPr>
          </a:p>
          <a:p>
            <a:pPr marL="285750" indent="-285750">
              <a:spcBef>
                <a:spcPts val="600"/>
              </a:spcBef>
              <a:buClr>
                <a:srgbClr val="00B0F0"/>
              </a:buClr>
              <a:buFont typeface="Wingdings" charset="2"/>
              <a:buChar char="§"/>
            </a:pPr>
            <a:endParaRPr lang="en-CA" sz="2000" kern="100" dirty="0">
              <a:solidFill>
                <a:srgbClr val="212121"/>
              </a:solidFill>
              <a:cs typeface="Calibri" panose="020F0502020204030204" pitchFamily="34" charset="0"/>
            </a:endParaRPr>
          </a:p>
          <a:p>
            <a:pPr lvl="1">
              <a:spcBef>
                <a:spcPts val="600"/>
              </a:spcBef>
              <a:buClr>
                <a:srgbClr val="00B0F0"/>
              </a:buClr>
            </a:pPr>
            <a:endParaRPr lang="en-CA" sz="2000" kern="100" dirty="0">
              <a:solidFill>
                <a:srgbClr val="212121"/>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62C88731-5914-E591-F14E-678F819E54C1}"/>
              </a:ext>
            </a:extLst>
          </p:cNvPr>
          <p:cNvSpPr>
            <a:spLocks noChangeArrowheads="1"/>
          </p:cNvSpPr>
          <p:nvPr/>
        </p:nvSpPr>
        <p:spPr bwMode="auto">
          <a:xfrm>
            <a:off x="0" y="-2769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7014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85037" y="1168020"/>
            <a:ext cx="10621926" cy="688338"/>
          </a:xfrm>
        </p:spPr>
        <p:txBody>
          <a:bodyPr>
            <a:normAutofit/>
          </a:bodyPr>
          <a:lstStyle/>
          <a:p>
            <a:r>
              <a:rPr lang="en-US" sz="3200" dirty="0"/>
              <a:t>Next Meeting</a:t>
            </a:r>
            <a:endParaRPr lang="en-US" sz="3000" dirty="0"/>
          </a:p>
        </p:txBody>
      </p:sp>
      <p:sp>
        <p:nvSpPr>
          <p:cNvPr id="5" name="Rectangle 4">
            <a:extLst>
              <a:ext uri="{FF2B5EF4-FFF2-40B4-BE49-F238E27FC236}">
                <a16:creationId xmlns:a16="http://schemas.microsoft.com/office/drawing/2014/main" id="{58AA9893-04F1-4A45-A255-8ACD5D549302}"/>
              </a:ext>
            </a:extLst>
          </p:cNvPr>
          <p:cNvSpPr/>
          <p:nvPr/>
        </p:nvSpPr>
        <p:spPr>
          <a:xfrm>
            <a:off x="539418" y="1856358"/>
            <a:ext cx="11113164" cy="923330"/>
          </a:xfrm>
          <a:prstGeom prst="rect">
            <a:avLst/>
          </a:prstGeom>
        </p:spPr>
        <p:txBody>
          <a:bodyPr wrap="square">
            <a:spAutoFit/>
          </a:bodyPr>
          <a:lstStyle/>
          <a:p>
            <a:pPr marL="742950" lvl="1" indent="-285750">
              <a:spcBef>
                <a:spcPts val="600"/>
              </a:spcBef>
              <a:buClr>
                <a:srgbClr val="00B0F0"/>
              </a:buClr>
              <a:buFont typeface="Wingdings" charset="2"/>
              <a:buChar char="§"/>
            </a:pPr>
            <a:r>
              <a:rPr lang="en-CA" dirty="0"/>
              <a:t>Jan 8</a:t>
            </a:r>
            <a:r>
              <a:rPr lang="en-CA" baseline="30000" dirty="0"/>
              <a:t>th</a:t>
            </a:r>
            <a:r>
              <a:rPr lang="en-CA" dirty="0"/>
              <a:t> </a:t>
            </a:r>
          </a:p>
          <a:p>
            <a:pPr lvl="1">
              <a:buClr>
                <a:srgbClr val="00B0F0"/>
              </a:buClr>
            </a:pPr>
            <a:endParaRPr lang="en-CA" dirty="0"/>
          </a:p>
          <a:p>
            <a:pPr lvl="1">
              <a:buClr>
                <a:srgbClr val="00B0F0"/>
              </a:buClr>
            </a:pPr>
            <a:endParaRPr lang="en-CA" dirty="0"/>
          </a:p>
        </p:txBody>
      </p:sp>
    </p:spTree>
    <p:extLst>
      <p:ext uri="{BB962C8B-B14F-4D97-AF65-F5344CB8AC3E}">
        <p14:creationId xmlns:p14="http://schemas.microsoft.com/office/powerpoint/2010/main" val="3710352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162B6D-C944-32BE-1EA2-1F66A0186C7B}"/>
              </a:ext>
            </a:extLst>
          </p:cNvPr>
          <p:cNvSpPr txBox="1"/>
          <p:nvPr/>
        </p:nvSpPr>
        <p:spPr>
          <a:xfrm>
            <a:off x="2077179" y="2505152"/>
            <a:ext cx="8037643" cy="1883593"/>
          </a:xfrm>
          <a:prstGeom prst="rect">
            <a:avLst/>
          </a:prstGeom>
          <a:noFill/>
        </p:spPr>
        <p:txBody>
          <a:bodyPr wrap="square">
            <a:spAutoFit/>
          </a:bodyPr>
          <a:lstStyle/>
          <a:p>
            <a:pPr algn="l" fontAlgn="base"/>
            <a:r>
              <a:rPr lang="en-US" sz="1940" i="1">
                <a:solidFill>
                  <a:srgbClr val="45454A"/>
                </a:solidFill>
                <a:latin typeface="Helvetica Neue"/>
              </a:rPr>
              <a:t>TRIUMF is located on the </a:t>
            </a:r>
            <a:r>
              <a:rPr lang="en-US" sz="1940" i="1">
                <a:solidFill>
                  <a:srgbClr val="00B0F0"/>
                </a:solidFill>
                <a:latin typeface="Helvetica Neue"/>
              </a:rPr>
              <a:t>traditional, ancestral, and unceded territory of </a:t>
            </a:r>
            <a:r>
              <a:rPr lang="en-US" sz="1940" i="1" err="1">
                <a:solidFill>
                  <a:srgbClr val="00B0F0"/>
                </a:solidFill>
                <a:latin typeface="Helvetica Neue"/>
              </a:rPr>
              <a:t>thexʷməθkʷəy̓əm</a:t>
            </a:r>
            <a:r>
              <a:rPr lang="en-US" sz="1940" i="1">
                <a:solidFill>
                  <a:srgbClr val="00B0F0"/>
                </a:solidFill>
                <a:latin typeface="Helvetica Neue"/>
              </a:rPr>
              <a:t> (Musqueam) people</a:t>
            </a:r>
            <a:r>
              <a:rPr lang="en-US" sz="1940" i="1">
                <a:solidFill>
                  <a:srgbClr val="45454A"/>
                </a:solidFill>
                <a:latin typeface="Helvetica Neue"/>
              </a:rPr>
              <a:t>, who for millennia have passed on their culture, history, and traditions from one generation to the next on this site.</a:t>
            </a:r>
          </a:p>
          <a:p>
            <a:pPr algn="l" fontAlgn="base"/>
            <a:br>
              <a:rPr lang="en-US" sz="1940" i="1">
                <a:solidFill>
                  <a:srgbClr val="45454A"/>
                </a:solidFill>
                <a:latin typeface="Helvetica Neue"/>
              </a:rPr>
            </a:br>
            <a:r>
              <a:rPr lang="en-US" sz="1940" i="1">
                <a:solidFill>
                  <a:srgbClr val="45454A"/>
                </a:solidFill>
                <a:latin typeface="Helvetica Neue"/>
              </a:rPr>
              <a:t>TRIUMF’s home has always been </a:t>
            </a:r>
            <a:r>
              <a:rPr lang="en-US" sz="1940" i="1">
                <a:solidFill>
                  <a:srgbClr val="00B0F0"/>
                </a:solidFill>
                <a:latin typeface="Helvetica Neue"/>
              </a:rPr>
              <a:t>a seat of learning.</a:t>
            </a:r>
          </a:p>
        </p:txBody>
      </p:sp>
    </p:spTree>
    <p:extLst>
      <p:ext uri="{BB962C8B-B14F-4D97-AF65-F5344CB8AC3E}">
        <p14:creationId xmlns:p14="http://schemas.microsoft.com/office/powerpoint/2010/main" val="143228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7BEFD-EEEB-ADEB-D5A2-FFB009F668E5}"/>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1590E91D-93A5-E52C-7AF4-22F809EA5B09}"/>
              </a:ext>
            </a:extLst>
          </p:cNvPr>
          <p:cNvGrpSpPr/>
          <p:nvPr/>
        </p:nvGrpSpPr>
        <p:grpSpPr>
          <a:xfrm>
            <a:off x="7112685" y="5276883"/>
            <a:ext cx="4075366" cy="1581117"/>
            <a:chOff x="3686628" y="3988060"/>
            <a:chExt cx="6914471" cy="2872619"/>
          </a:xfrm>
        </p:grpSpPr>
        <p:sp>
          <p:nvSpPr>
            <p:cNvPr id="40" name="Freeform 39">
              <a:extLst>
                <a:ext uri="{FF2B5EF4-FFF2-40B4-BE49-F238E27FC236}">
                  <a16:creationId xmlns:a16="http://schemas.microsoft.com/office/drawing/2014/main" id="{CF897E50-9524-EF6C-E9E7-105A19CAE18D}"/>
                </a:ext>
              </a:extLst>
            </p:cNvPr>
            <p:cNvSpPr/>
            <p:nvPr/>
          </p:nvSpPr>
          <p:spPr>
            <a:xfrm>
              <a:off x="3686628" y="6301491"/>
              <a:ext cx="4525781" cy="559188"/>
            </a:xfrm>
            <a:custGeom>
              <a:avLst/>
              <a:gdLst>
                <a:gd name="connsiteX0" fmla="*/ 4762664 w 4855792"/>
                <a:gd name="connsiteY0" fmla="*/ 279522 h 559188"/>
                <a:gd name="connsiteX1" fmla="*/ 4662696 w 4855792"/>
                <a:gd name="connsiteY1" fmla="*/ 1232 h 559188"/>
                <a:gd name="connsiteX2" fmla="*/ 4562727 w 4855792"/>
                <a:gd name="connsiteY2" fmla="*/ 279542 h 559188"/>
                <a:gd name="connsiteX3" fmla="*/ 4469645 w 4855792"/>
                <a:gd name="connsiteY3" fmla="*/ 551999 h 559188"/>
                <a:gd name="connsiteX4" fmla="*/ 4376582 w 4855792"/>
                <a:gd name="connsiteY4" fmla="*/ 279542 h 559188"/>
                <a:gd name="connsiteX5" fmla="*/ 4276633 w 4855792"/>
                <a:gd name="connsiteY5" fmla="*/ 1258 h 559188"/>
                <a:gd name="connsiteX6" fmla="*/ 4176691 w 4855792"/>
                <a:gd name="connsiteY6" fmla="*/ 279542 h 559188"/>
                <a:gd name="connsiteX7" fmla="*/ 4083621 w 4855792"/>
                <a:gd name="connsiteY7" fmla="*/ 551999 h 559188"/>
                <a:gd name="connsiteX8" fmla="*/ 3990559 w 4855792"/>
                <a:gd name="connsiteY8" fmla="*/ 279542 h 559188"/>
                <a:gd name="connsiteX9" fmla="*/ 3890617 w 4855792"/>
                <a:gd name="connsiteY9" fmla="*/ 1258 h 559188"/>
                <a:gd name="connsiteX10" fmla="*/ 3790668 w 4855792"/>
                <a:gd name="connsiteY10" fmla="*/ 279542 h 559188"/>
                <a:gd name="connsiteX11" fmla="*/ 3697605 w 4855792"/>
                <a:gd name="connsiteY11" fmla="*/ 551999 h 559188"/>
                <a:gd name="connsiteX12" fmla="*/ 3604542 w 4855792"/>
                <a:gd name="connsiteY12" fmla="*/ 279542 h 559188"/>
                <a:gd name="connsiteX13" fmla="*/ 3504593 w 4855792"/>
                <a:gd name="connsiteY13" fmla="*/ 1258 h 559188"/>
                <a:gd name="connsiteX14" fmla="*/ 3404645 w 4855792"/>
                <a:gd name="connsiteY14" fmla="*/ 279542 h 559188"/>
                <a:gd name="connsiteX15" fmla="*/ 3311582 w 4855792"/>
                <a:gd name="connsiteY15" fmla="*/ 551999 h 559188"/>
                <a:gd name="connsiteX16" fmla="*/ 3218519 w 4855792"/>
                <a:gd name="connsiteY16" fmla="*/ 279542 h 559188"/>
                <a:gd name="connsiteX17" fmla="*/ 3118570 w 4855792"/>
                <a:gd name="connsiteY17" fmla="*/ 1232 h 559188"/>
                <a:gd name="connsiteX18" fmla="*/ 3018628 w 4855792"/>
                <a:gd name="connsiteY18" fmla="*/ 279522 h 559188"/>
                <a:gd name="connsiteX19" fmla="*/ 2925559 w 4855792"/>
                <a:gd name="connsiteY19" fmla="*/ 551980 h 559188"/>
                <a:gd name="connsiteX20" fmla="*/ 2832496 w 4855792"/>
                <a:gd name="connsiteY20" fmla="*/ 279522 h 559188"/>
                <a:gd name="connsiteX21" fmla="*/ 2732554 w 4855792"/>
                <a:gd name="connsiteY21" fmla="*/ 1212 h 559188"/>
                <a:gd name="connsiteX22" fmla="*/ 2632605 w 4855792"/>
                <a:gd name="connsiteY22" fmla="*/ 279522 h 559188"/>
                <a:gd name="connsiteX23" fmla="*/ 2540886 w 4855792"/>
                <a:gd name="connsiteY23" fmla="*/ 551855 h 559188"/>
                <a:gd name="connsiteX24" fmla="*/ 2449161 w 4855792"/>
                <a:gd name="connsiteY24" fmla="*/ 278978 h 559188"/>
                <a:gd name="connsiteX25" fmla="*/ 2347829 w 4855792"/>
                <a:gd name="connsiteY25" fmla="*/ 0 h 559188"/>
                <a:gd name="connsiteX26" fmla="*/ 2246503 w 4855792"/>
                <a:gd name="connsiteY26" fmla="*/ 278978 h 559188"/>
                <a:gd name="connsiteX27" fmla="*/ 2152155 w 4855792"/>
                <a:gd name="connsiteY27" fmla="*/ 552104 h 559188"/>
                <a:gd name="connsiteX28" fmla="*/ 2057813 w 4855792"/>
                <a:gd name="connsiteY28" fmla="*/ 278978 h 559188"/>
                <a:gd name="connsiteX29" fmla="*/ 1956500 w 4855792"/>
                <a:gd name="connsiteY29" fmla="*/ 0 h 559188"/>
                <a:gd name="connsiteX30" fmla="*/ 1855194 w 4855792"/>
                <a:gd name="connsiteY30" fmla="*/ 278978 h 559188"/>
                <a:gd name="connsiteX31" fmla="*/ 1760846 w 4855792"/>
                <a:gd name="connsiteY31" fmla="*/ 552104 h 559188"/>
                <a:gd name="connsiteX32" fmla="*/ 1666504 w 4855792"/>
                <a:gd name="connsiteY32" fmla="*/ 278978 h 559188"/>
                <a:gd name="connsiteX33" fmla="*/ 1565191 w 4855792"/>
                <a:gd name="connsiteY33" fmla="*/ 0 h 559188"/>
                <a:gd name="connsiteX34" fmla="*/ 1463885 w 4855792"/>
                <a:gd name="connsiteY34" fmla="*/ 278978 h 559188"/>
                <a:gd name="connsiteX35" fmla="*/ 1369537 w 4855792"/>
                <a:gd name="connsiteY35" fmla="*/ 552104 h 559188"/>
                <a:gd name="connsiteX36" fmla="*/ 1275195 w 4855792"/>
                <a:gd name="connsiteY36" fmla="*/ 278978 h 559188"/>
                <a:gd name="connsiteX37" fmla="*/ 1173883 w 4855792"/>
                <a:gd name="connsiteY37" fmla="*/ 0 h 559188"/>
                <a:gd name="connsiteX38" fmla="*/ 1072576 w 4855792"/>
                <a:gd name="connsiteY38" fmla="*/ 278978 h 559188"/>
                <a:gd name="connsiteX39" fmla="*/ 978228 w 4855792"/>
                <a:gd name="connsiteY39" fmla="*/ 552104 h 559188"/>
                <a:gd name="connsiteX40" fmla="*/ 883886 w 4855792"/>
                <a:gd name="connsiteY40" fmla="*/ 278978 h 559188"/>
                <a:gd name="connsiteX41" fmla="*/ 782574 w 4855792"/>
                <a:gd name="connsiteY41" fmla="*/ 0 h 559188"/>
                <a:gd name="connsiteX42" fmla="*/ 681268 w 4855792"/>
                <a:gd name="connsiteY42" fmla="*/ 278978 h 559188"/>
                <a:gd name="connsiteX43" fmla="*/ 586921 w 4855792"/>
                <a:gd name="connsiteY43" fmla="*/ 552104 h 559188"/>
                <a:gd name="connsiteX44" fmla="*/ 492577 w 4855792"/>
                <a:gd name="connsiteY44" fmla="*/ 278978 h 559188"/>
                <a:gd name="connsiteX45" fmla="*/ 391267 w 4855792"/>
                <a:gd name="connsiteY45" fmla="*/ 0 h 559188"/>
                <a:gd name="connsiteX46" fmla="*/ 289956 w 4855792"/>
                <a:gd name="connsiteY46" fmla="*/ 278978 h 559188"/>
                <a:gd name="connsiteX47" fmla="*/ 195633 w 4855792"/>
                <a:gd name="connsiteY47" fmla="*/ 552104 h 559188"/>
                <a:gd name="connsiteX48" fmla="*/ 101311 w 4855792"/>
                <a:gd name="connsiteY48" fmla="*/ 278978 h 559188"/>
                <a:gd name="connsiteX49" fmla="*/ 0 w 4855792"/>
                <a:gd name="connsiteY49" fmla="*/ 0 h 559188"/>
                <a:gd name="connsiteX50" fmla="*/ 0 w 4855792"/>
                <a:gd name="connsiteY50" fmla="*/ 7084 h 559188"/>
                <a:gd name="connsiteX51" fmla="*/ 94323 w 4855792"/>
                <a:gd name="connsiteY51" fmla="*/ 280210 h 559188"/>
                <a:gd name="connsiteX52" fmla="*/ 195633 w 4855792"/>
                <a:gd name="connsiteY52" fmla="*/ 559188 h 559188"/>
                <a:gd name="connsiteX53" fmla="*/ 296944 w 4855792"/>
                <a:gd name="connsiteY53" fmla="*/ 280210 h 559188"/>
                <a:gd name="connsiteX54" fmla="*/ 391288 w 4855792"/>
                <a:gd name="connsiteY54" fmla="*/ 7084 h 559188"/>
                <a:gd name="connsiteX55" fmla="*/ 485632 w 4855792"/>
                <a:gd name="connsiteY55" fmla="*/ 280210 h 559188"/>
                <a:gd name="connsiteX56" fmla="*/ 586942 w 4855792"/>
                <a:gd name="connsiteY56" fmla="*/ 559188 h 559188"/>
                <a:gd name="connsiteX57" fmla="*/ 688252 w 4855792"/>
                <a:gd name="connsiteY57" fmla="*/ 280210 h 559188"/>
                <a:gd name="connsiteX58" fmla="*/ 782593 w 4855792"/>
                <a:gd name="connsiteY58" fmla="*/ 7084 h 559188"/>
                <a:gd name="connsiteX59" fmla="*/ 876942 w 4855792"/>
                <a:gd name="connsiteY59" fmla="*/ 280210 h 559188"/>
                <a:gd name="connsiteX60" fmla="*/ 978248 w 4855792"/>
                <a:gd name="connsiteY60" fmla="*/ 559188 h 559188"/>
                <a:gd name="connsiteX61" fmla="*/ 1079561 w 4855792"/>
                <a:gd name="connsiteY61" fmla="*/ 280210 h 559188"/>
                <a:gd name="connsiteX62" fmla="*/ 1173902 w 4855792"/>
                <a:gd name="connsiteY62" fmla="*/ 7084 h 559188"/>
                <a:gd name="connsiteX63" fmla="*/ 1268251 w 4855792"/>
                <a:gd name="connsiteY63" fmla="*/ 280210 h 559188"/>
                <a:gd name="connsiteX64" fmla="*/ 1369557 w 4855792"/>
                <a:gd name="connsiteY64" fmla="*/ 559188 h 559188"/>
                <a:gd name="connsiteX65" fmla="*/ 1470869 w 4855792"/>
                <a:gd name="connsiteY65" fmla="*/ 280210 h 559188"/>
                <a:gd name="connsiteX66" fmla="*/ 1565211 w 4855792"/>
                <a:gd name="connsiteY66" fmla="*/ 7084 h 559188"/>
                <a:gd name="connsiteX67" fmla="*/ 1659559 w 4855792"/>
                <a:gd name="connsiteY67" fmla="*/ 280210 h 559188"/>
                <a:gd name="connsiteX68" fmla="*/ 1760865 w 4855792"/>
                <a:gd name="connsiteY68" fmla="*/ 559188 h 559188"/>
                <a:gd name="connsiteX69" fmla="*/ 1862178 w 4855792"/>
                <a:gd name="connsiteY69" fmla="*/ 280210 h 559188"/>
                <a:gd name="connsiteX70" fmla="*/ 1956520 w 4855792"/>
                <a:gd name="connsiteY70" fmla="*/ 7084 h 559188"/>
                <a:gd name="connsiteX71" fmla="*/ 2050868 w 4855792"/>
                <a:gd name="connsiteY71" fmla="*/ 280210 h 559188"/>
                <a:gd name="connsiteX72" fmla="*/ 2152174 w 4855792"/>
                <a:gd name="connsiteY72" fmla="*/ 559188 h 559188"/>
                <a:gd name="connsiteX73" fmla="*/ 2253507 w 4855792"/>
                <a:gd name="connsiteY73" fmla="*/ 280210 h 559188"/>
                <a:gd name="connsiteX74" fmla="*/ 2347855 w 4855792"/>
                <a:gd name="connsiteY74" fmla="*/ 7084 h 559188"/>
                <a:gd name="connsiteX75" fmla="*/ 2442216 w 4855792"/>
                <a:gd name="connsiteY75" fmla="*/ 280210 h 559188"/>
                <a:gd name="connsiteX76" fmla="*/ 2534505 w 4855792"/>
                <a:gd name="connsiteY76" fmla="*/ 557721 h 559188"/>
                <a:gd name="connsiteX77" fmla="*/ 2540716 w 4855792"/>
                <a:gd name="connsiteY77" fmla="*/ 558959 h 559188"/>
                <a:gd name="connsiteX78" fmla="*/ 2543549 w 4855792"/>
                <a:gd name="connsiteY78" fmla="*/ 558730 h 559188"/>
                <a:gd name="connsiteX79" fmla="*/ 2639530 w 4855792"/>
                <a:gd name="connsiteY79" fmla="*/ 280761 h 559188"/>
                <a:gd name="connsiteX80" fmla="*/ 2732593 w 4855792"/>
                <a:gd name="connsiteY80" fmla="*/ 8303 h 559188"/>
                <a:gd name="connsiteX81" fmla="*/ 2825656 w 4855792"/>
                <a:gd name="connsiteY81" fmla="*/ 280780 h 559188"/>
                <a:gd name="connsiteX82" fmla="*/ 2925604 w 4855792"/>
                <a:gd name="connsiteY82" fmla="*/ 559064 h 559188"/>
                <a:gd name="connsiteX83" fmla="*/ 3025553 w 4855792"/>
                <a:gd name="connsiteY83" fmla="*/ 280761 h 559188"/>
                <a:gd name="connsiteX84" fmla="*/ 3118616 w 4855792"/>
                <a:gd name="connsiteY84" fmla="*/ 8303 h 559188"/>
                <a:gd name="connsiteX85" fmla="*/ 3211679 w 4855792"/>
                <a:gd name="connsiteY85" fmla="*/ 280780 h 559188"/>
                <a:gd name="connsiteX86" fmla="*/ 3311621 w 4855792"/>
                <a:gd name="connsiteY86" fmla="*/ 559064 h 559188"/>
                <a:gd name="connsiteX87" fmla="*/ 3411570 w 4855792"/>
                <a:gd name="connsiteY87" fmla="*/ 280780 h 559188"/>
                <a:gd name="connsiteX88" fmla="*/ 3504632 w 4855792"/>
                <a:gd name="connsiteY88" fmla="*/ 8303 h 559188"/>
                <a:gd name="connsiteX89" fmla="*/ 3597696 w 4855792"/>
                <a:gd name="connsiteY89" fmla="*/ 280780 h 559188"/>
                <a:gd name="connsiteX90" fmla="*/ 3697644 w 4855792"/>
                <a:gd name="connsiteY90" fmla="*/ 559064 h 559188"/>
                <a:gd name="connsiteX91" fmla="*/ 3797593 w 4855792"/>
                <a:gd name="connsiteY91" fmla="*/ 280780 h 559188"/>
                <a:gd name="connsiteX92" fmla="*/ 3890656 w 4855792"/>
                <a:gd name="connsiteY92" fmla="*/ 8303 h 559188"/>
                <a:gd name="connsiteX93" fmla="*/ 3983719 w 4855792"/>
                <a:gd name="connsiteY93" fmla="*/ 280761 h 559188"/>
                <a:gd name="connsiteX94" fmla="*/ 4083667 w 4855792"/>
                <a:gd name="connsiteY94" fmla="*/ 559064 h 559188"/>
                <a:gd name="connsiteX95" fmla="*/ 4183609 w 4855792"/>
                <a:gd name="connsiteY95" fmla="*/ 280761 h 559188"/>
                <a:gd name="connsiteX96" fmla="*/ 4276679 w 4855792"/>
                <a:gd name="connsiteY96" fmla="*/ 8303 h 559188"/>
                <a:gd name="connsiteX97" fmla="*/ 4369742 w 4855792"/>
                <a:gd name="connsiteY97" fmla="*/ 280761 h 559188"/>
                <a:gd name="connsiteX98" fmla="*/ 4469684 w 4855792"/>
                <a:gd name="connsiteY98" fmla="*/ 559064 h 559188"/>
                <a:gd name="connsiteX99" fmla="*/ 4569652 w 4855792"/>
                <a:gd name="connsiteY99" fmla="*/ 280780 h 559188"/>
                <a:gd name="connsiteX100" fmla="*/ 4662742 w 4855792"/>
                <a:gd name="connsiteY100" fmla="*/ 8303 h 559188"/>
                <a:gd name="connsiteX101" fmla="*/ 4755824 w 4855792"/>
                <a:gd name="connsiteY101" fmla="*/ 280761 h 559188"/>
                <a:gd name="connsiteX102" fmla="*/ 4855792 w 4855792"/>
                <a:gd name="connsiteY102" fmla="*/ 559064 h 559188"/>
                <a:gd name="connsiteX103" fmla="*/ 4855792 w 4855792"/>
                <a:gd name="connsiteY103" fmla="*/ 551999 h 559188"/>
                <a:gd name="connsiteX104" fmla="*/ 4762703 w 4855792"/>
                <a:gd name="connsiteY104" fmla="*/ 279542 h 559188"/>
                <a:gd name="connsiteX105" fmla="*/ 4762664 w 4855792"/>
                <a:gd name="connsiteY105" fmla="*/ 279522 h 55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855792" h="559188">
                  <a:moveTo>
                    <a:pt x="4762664" y="279522"/>
                  </a:moveTo>
                  <a:cubicBezTo>
                    <a:pt x="4737587" y="136406"/>
                    <a:pt x="4713900" y="1232"/>
                    <a:pt x="4662696" y="1232"/>
                  </a:cubicBezTo>
                  <a:cubicBezTo>
                    <a:pt x="4611498" y="1232"/>
                    <a:pt x="4587805" y="136406"/>
                    <a:pt x="4562727" y="279542"/>
                  </a:cubicBezTo>
                  <a:cubicBezTo>
                    <a:pt x="4539250" y="413497"/>
                    <a:pt x="4514992" y="551999"/>
                    <a:pt x="4469645" y="551999"/>
                  </a:cubicBezTo>
                  <a:cubicBezTo>
                    <a:pt x="4424297" y="551999"/>
                    <a:pt x="4400039" y="413497"/>
                    <a:pt x="4376582" y="279542"/>
                  </a:cubicBezTo>
                  <a:cubicBezTo>
                    <a:pt x="4351504" y="136425"/>
                    <a:pt x="4327811" y="1258"/>
                    <a:pt x="4276633" y="1258"/>
                  </a:cubicBezTo>
                  <a:cubicBezTo>
                    <a:pt x="4225455" y="1258"/>
                    <a:pt x="4201762" y="136425"/>
                    <a:pt x="4176691" y="279542"/>
                  </a:cubicBezTo>
                  <a:cubicBezTo>
                    <a:pt x="4153207" y="413497"/>
                    <a:pt x="4128950" y="551999"/>
                    <a:pt x="4083621" y="551999"/>
                  </a:cubicBezTo>
                  <a:cubicBezTo>
                    <a:pt x="4038300" y="551999"/>
                    <a:pt x="4014023" y="413497"/>
                    <a:pt x="3990559" y="279542"/>
                  </a:cubicBezTo>
                  <a:cubicBezTo>
                    <a:pt x="3965481" y="136425"/>
                    <a:pt x="3941794" y="1258"/>
                    <a:pt x="3890617" y="1258"/>
                  </a:cubicBezTo>
                  <a:cubicBezTo>
                    <a:pt x="3839432" y="1258"/>
                    <a:pt x="3815745" y="136425"/>
                    <a:pt x="3790668" y="279542"/>
                  </a:cubicBezTo>
                  <a:cubicBezTo>
                    <a:pt x="3767184" y="413497"/>
                    <a:pt x="3742926" y="551999"/>
                    <a:pt x="3697605" y="551999"/>
                  </a:cubicBezTo>
                  <a:cubicBezTo>
                    <a:pt x="3652277" y="551999"/>
                    <a:pt x="3627999" y="413497"/>
                    <a:pt x="3604542" y="279542"/>
                  </a:cubicBezTo>
                  <a:cubicBezTo>
                    <a:pt x="3579465" y="136425"/>
                    <a:pt x="3555771" y="1258"/>
                    <a:pt x="3504593" y="1258"/>
                  </a:cubicBezTo>
                  <a:cubicBezTo>
                    <a:pt x="3453415" y="1258"/>
                    <a:pt x="3429722" y="136425"/>
                    <a:pt x="3404645" y="279542"/>
                  </a:cubicBezTo>
                  <a:cubicBezTo>
                    <a:pt x="3381167" y="413497"/>
                    <a:pt x="3356910" y="551999"/>
                    <a:pt x="3311582" y="551999"/>
                  </a:cubicBezTo>
                  <a:cubicBezTo>
                    <a:pt x="3266254" y="551999"/>
                    <a:pt x="3241976" y="413497"/>
                    <a:pt x="3218519" y="279542"/>
                  </a:cubicBezTo>
                  <a:cubicBezTo>
                    <a:pt x="3193441" y="136425"/>
                    <a:pt x="3169754" y="1232"/>
                    <a:pt x="3118570" y="1232"/>
                  </a:cubicBezTo>
                  <a:cubicBezTo>
                    <a:pt x="3067392" y="1232"/>
                    <a:pt x="3043699" y="136406"/>
                    <a:pt x="3018628" y="279522"/>
                  </a:cubicBezTo>
                  <a:cubicBezTo>
                    <a:pt x="2995144" y="413477"/>
                    <a:pt x="2970887" y="551980"/>
                    <a:pt x="2925559" y="551980"/>
                  </a:cubicBezTo>
                  <a:cubicBezTo>
                    <a:pt x="2880237" y="551980"/>
                    <a:pt x="2855979" y="413477"/>
                    <a:pt x="2832496" y="279522"/>
                  </a:cubicBezTo>
                  <a:cubicBezTo>
                    <a:pt x="2807425" y="136406"/>
                    <a:pt x="2783731" y="1212"/>
                    <a:pt x="2732554" y="1212"/>
                  </a:cubicBezTo>
                  <a:cubicBezTo>
                    <a:pt x="2681369" y="1212"/>
                    <a:pt x="2657682" y="136386"/>
                    <a:pt x="2632605" y="279522"/>
                  </a:cubicBezTo>
                  <a:cubicBezTo>
                    <a:pt x="2609377" y="412134"/>
                    <a:pt x="2585329" y="549149"/>
                    <a:pt x="2540886" y="551855"/>
                  </a:cubicBezTo>
                  <a:cubicBezTo>
                    <a:pt x="2496627" y="546613"/>
                    <a:pt x="2472494" y="410646"/>
                    <a:pt x="2449161" y="278978"/>
                  </a:cubicBezTo>
                  <a:cubicBezTo>
                    <a:pt x="2423730" y="135501"/>
                    <a:pt x="2399728" y="0"/>
                    <a:pt x="2347829" y="0"/>
                  </a:cubicBezTo>
                  <a:cubicBezTo>
                    <a:pt x="2295936" y="0"/>
                    <a:pt x="2271934" y="135501"/>
                    <a:pt x="2246503" y="278978"/>
                  </a:cubicBezTo>
                  <a:cubicBezTo>
                    <a:pt x="2222704" y="413267"/>
                    <a:pt x="2198093" y="552104"/>
                    <a:pt x="2152155" y="552104"/>
                  </a:cubicBezTo>
                  <a:cubicBezTo>
                    <a:pt x="2106223" y="552104"/>
                    <a:pt x="2081605" y="413241"/>
                    <a:pt x="2057813" y="278978"/>
                  </a:cubicBezTo>
                  <a:cubicBezTo>
                    <a:pt x="2032401" y="135501"/>
                    <a:pt x="2008373" y="0"/>
                    <a:pt x="1956500" y="0"/>
                  </a:cubicBezTo>
                  <a:cubicBezTo>
                    <a:pt x="1904627" y="0"/>
                    <a:pt x="1880606" y="135501"/>
                    <a:pt x="1855194" y="278978"/>
                  </a:cubicBezTo>
                  <a:cubicBezTo>
                    <a:pt x="1831395" y="413267"/>
                    <a:pt x="1806803" y="552104"/>
                    <a:pt x="1760846" y="552104"/>
                  </a:cubicBezTo>
                  <a:cubicBezTo>
                    <a:pt x="1714895" y="552104"/>
                    <a:pt x="1690296" y="413241"/>
                    <a:pt x="1666504" y="278978"/>
                  </a:cubicBezTo>
                  <a:cubicBezTo>
                    <a:pt x="1641092" y="135501"/>
                    <a:pt x="1617064" y="0"/>
                    <a:pt x="1565191" y="0"/>
                  </a:cubicBezTo>
                  <a:cubicBezTo>
                    <a:pt x="1513319" y="0"/>
                    <a:pt x="1489297" y="135501"/>
                    <a:pt x="1463885" y="278978"/>
                  </a:cubicBezTo>
                  <a:cubicBezTo>
                    <a:pt x="1440087" y="413267"/>
                    <a:pt x="1415495" y="552104"/>
                    <a:pt x="1369537" y="552104"/>
                  </a:cubicBezTo>
                  <a:cubicBezTo>
                    <a:pt x="1323586" y="552104"/>
                    <a:pt x="1298994" y="413241"/>
                    <a:pt x="1275195" y="278978"/>
                  </a:cubicBezTo>
                  <a:cubicBezTo>
                    <a:pt x="1249764" y="135501"/>
                    <a:pt x="1225755" y="0"/>
                    <a:pt x="1173883" y="0"/>
                  </a:cubicBezTo>
                  <a:cubicBezTo>
                    <a:pt x="1122010" y="0"/>
                    <a:pt x="1097988" y="135501"/>
                    <a:pt x="1072576" y="278978"/>
                  </a:cubicBezTo>
                  <a:cubicBezTo>
                    <a:pt x="1048778" y="413267"/>
                    <a:pt x="1024186" y="552104"/>
                    <a:pt x="978228" y="552104"/>
                  </a:cubicBezTo>
                  <a:cubicBezTo>
                    <a:pt x="932277" y="552104"/>
                    <a:pt x="907685" y="413241"/>
                    <a:pt x="883886" y="278978"/>
                  </a:cubicBezTo>
                  <a:cubicBezTo>
                    <a:pt x="858475" y="135501"/>
                    <a:pt x="834447" y="0"/>
                    <a:pt x="782574" y="0"/>
                  </a:cubicBezTo>
                  <a:cubicBezTo>
                    <a:pt x="730701" y="0"/>
                    <a:pt x="706679" y="135501"/>
                    <a:pt x="681268" y="278978"/>
                  </a:cubicBezTo>
                  <a:cubicBezTo>
                    <a:pt x="657469" y="413267"/>
                    <a:pt x="632876" y="552104"/>
                    <a:pt x="586921" y="552104"/>
                  </a:cubicBezTo>
                  <a:cubicBezTo>
                    <a:pt x="540966" y="552104"/>
                    <a:pt x="516373" y="413241"/>
                    <a:pt x="492577" y="278978"/>
                  </a:cubicBezTo>
                  <a:cubicBezTo>
                    <a:pt x="467166" y="135501"/>
                    <a:pt x="443139" y="0"/>
                    <a:pt x="391267" y="0"/>
                  </a:cubicBezTo>
                  <a:cubicBezTo>
                    <a:pt x="339395" y="0"/>
                    <a:pt x="315368" y="135501"/>
                    <a:pt x="289956" y="278978"/>
                  </a:cubicBezTo>
                  <a:cubicBezTo>
                    <a:pt x="266160" y="413267"/>
                    <a:pt x="241567" y="552104"/>
                    <a:pt x="195633" y="552104"/>
                  </a:cubicBezTo>
                  <a:cubicBezTo>
                    <a:pt x="149699" y="552104"/>
                    <a:pt x="125085" y="413241"/>
                    <a:pt x="101311" y="278978"/>
                  </a:cubicBezTo>
                  <a:cubicBezTo>
                    <a:pt x="75899" y="135501"/>
                    <a:pt x="51872" y="0"/>
                    <a:pt x="0" y="0"/>
                  </a:cubicBezTo>
                  <a:lnTo>
                    <a:pt x="0" y="7084"/>
                  </a:lnTo>
                  <a:cubicBezTo>
                    <a:pt x="45934" y="7084"/>
                    <a:pt x="70548" y="145947"/>
                    <a:pt x="94323" y="280210"/>
                  </a:cubicBezTo>
                  <a:cubicBezTo>
                    <a:pt x="119734" y="423687"/>
                    <a:pt x="143761" y="559188"/>
                    <a:pt x="195633" y="559188"/>
                  </a:cubicBezTo>
                  <a:cubicBezTo>
                    <a:pt x="247506" y="559188"/>
                    <a:pt x="271532" y="423687"/>
                    <a:pt x="296944" y="280210"/>
                  </a:cubicBezTo>
                  <a:cubicBezTo>
                    <a:pt x="320739" y="145921"/>
                    <a:pt x="345333" y="7084"/>
                    <a:pt x="391288" y="7084"/>
                  </a:cubicBezTo>
                  <a:cubicBezTo>
                    <a:pt x="437243" y="7084"/>
                    <a:pt x="461836" y="145947"/>
                    <a:pt x="485632" y="280210"/>
                  </a:cubicBezTo>
                  <a:cubicBezTo>
                    <a:pt x="511043" y="423687"/>
                    <a:pt x="535070" y="559188"/>
                    <a:pt x="586942" y="559188"/>
                  </a:cubicBezTo>
                  <a:cubicBezTo>
                    <a:pt x="638814" y="559188"/>
                    <a:pt x="662840" y="423687"/>
                    <a:pt x="688252" y="280210"/>
                  </a:cubicBezTo>
                  <a:cubicBezTo>
                    <a:pt x="712050" y="145921"/>
                    <a:pt x="736642" y="7084"/>
                    <a:pt x="782593" y="7084"/>
                  </a:cubicBezTo>
                  <a:cubicBezTo>
                    <a:pt x="828551" y="7084"/>
                    <a:pt x="853143" y="145947"/>
                    <a:pt x="876942" y="280210"/>
                  </a:cubicBezTo>
                  <a:cubicBezTo>
                    <a:pt x="902373" y="423687"/>
                    <a:pt x="926382" y="559188"/>
                    <a:pt x="978248" y="559188"/>
                  </a:cubicBezTo>
                  <a:cubicBezTo>
                    <a:pt x="1030121" y="559188"/>
                    <a:pt x="1054149" y="423687"/>
                    <a:pt x="1079561" y="280210"/>
                  </a:cubicBezTo>
                  <a:cubicBezTo>
                    <a:pt x="1103359" y="145921"/>
                    <a:pt x="1127951" y="7084"/>
                    <a:pt x="1173902" y="7084"/>
                  </a:cubicBezTo>
                  <a:cubicBezTo>
                    <a:pt x="1219860" y="7084"/>
                    <a:pt x="1244452" y="145947"/>
                    <a:pt x="1268251" y="280210"/>
                  </a:cubicBezTo>
                  <a:cubicBezTo>
                    <a:pt x="1293682" y="423687"/>
                    <a:pt x="1317690" y="559188"/>
                    <a:pt x="1369557" y="559188"/>
                  </a:cubicBezTo>
                  <a:cubicBezTo>
                    <a:pt x="1421430" y="559188"/>
                    <a:pt x="1445458" y="423687"/>
                    <a:pt x="1470869" y="280210"/>
                  </a:cubicBezTo>
                  <a:cubicBezTo>
                    <a:pt x="1494668" y="145921"/>
                    <a:pt x="1519260" y="7084"/>
                    <a:pt x="1565211" y="7084"/>
                  </a:cubicBezTo>
                  <a:cubicBezTo>
                    <a:pt x="1611169" y="7084"/>
                    <a:pt x="1635761" y="145947"/>
                    <a:pt x="1659559" y="280210"/>
                  </a:cubicBezTo>
                  <a:cubicBezTo>
                    <a:pt x="1684971" y="423687"/>
                    <a:pt x="1708999" y="559188"/>
                    <a:pt x="1760865" y="559188"/>
                  </a:cubicBezTo>
                  <a:cubicBezTo>
                    <a:pt x="1812738" y="559188"/>
                    <a:pt x="1836766" y="423687"/>
                    <a:pt x="1862178" y="280210"/>
                  </a:cubicBezTo>
                  <a:cubicBezTo>
                    <a:pt x="1885977" y="145921"/>
                    <a:pt x="1910569" y="7084"/>
                    <a:pt x="1956520" y="7084"/>
                  </a:cubicBezTo>
                  <a:cubicBezTo>
                    <a:pt x="2002478" y="7084"/>
                    <a:pt x="2027070" y="145947"/>
                    <a:pt x="2050868" y="280210"/>
                  </a:cubicBezTo>
                  <a:cubicBezTo>
                    <a:pt x="2076280" y="423687"/>
                    <a:pt x="2100308" y="559188"/>
                    <a:pt x="2152174" y="559188"/>
                  </a:cubicBezTo>
                  <a:cubicBezTo>
                    <a:pt x="2204047" y="559188"/>
                    <a:pt x="2228075" y="423687"/>
                    <a:pt x="2253507" y="280210"/>
                  </a:cubicBezTo>
                  <a:cubicBezTo>
                    <a:pt x="2277305" y="145921"/>
                    <a:pt x="2301917" y="7084"/>
                    <a:pt x="2347855" y="7084"/>
                  </a:cubicBezTo>
                  <a:cubicBezTo>
                    <a:pt x="2393786" y="7084"/>
                    <a:pt x="2418424" y="145947"/>
                    <a:pt x="2442216" y="280210"/>
                  </a:cubicBezTo>
                  <a:cubicBezTo>
                    <a:pt x="2466120" y="415069"/>
                    <a:pt x="2488777" y="542858"/>
                    <a:pt x="2534505" y="557721"/>
                  </a:cubicBezTo>
                  <a:cubicBezTo>
                    <a:pt x="2534440" y="557996"/>
                    <a:pt x="2540335" y="558959"/>
                    <a:pt x="2540716" y="558959"/>
                  </a:cubicBezTo>
                  <a:cubicBezTo>
                    <a:pt x="2542250" y="558979"/>
                    <a:pt x="2543549" y="558730"/>
                    <a:pt x="2543549" y="558730"/>
                  </a:cubicBezTo>
                  <a:cubicBezTo>
                    <a:pt x="2591998" y="551895"/>
                    <a:pt x="2615102" y="420122"/>
                    <a:pt x="2639530" y="280761"/>
                  </a:cubicBezTo>
                  <a:cubicBezTo>
                    <a:pt x="2662988" y="146806"/>
                    <a:pt x="2687265" y="8303"/>
                    <a:pt x="2732593" y="8303"/>
                  </a:cubicBezTo>
                  <a:cubicBezTo>
                    <a:pt x="2777921" y="8303"/>
                    <a:pt x="2802179" y="146825"/>
                    <a:pt x="2825656" y="280780"/>
                  </a:cubicBezTo>
                  <a:cubicBezTo>
                    <a:pt x="2850733" y="423897"/>
                    <a:pt x="2874427" y="559064"/>
                    <a:pt x="2925604" y="559064"/>
                  </a:cubicBezTo>
                  <a:cubicBezTo>
                    <a:pt x="2976782" y="559064"/>
                    <a:pt x="3000476" y="423897"/>
                    <a:pt x="3025553" y="280761"/>
                  </a:cubicBezTo>
                  <a:cubicBezTo>
                    <a:pt x="3049030" y="146806"/>
                    <a:pt x="3073288" y="8303"/>
                    <a:pt x="3118616" y="8303"/>
                  </a:cubicBezTo>
                  <a:cubicBezTo>
                    <a:pt x="3163938" y="8303"/>
                    <a:pt x="3188215" y="146825"/>
                    <a:pt x="3211679" y="280780"/>
                  </a:cubicBezTo>
                  <a:cubicBezTo>
                    <a:pt x="3236756" y="423897"/>
                    <a:pt x="3260443" y="559064"/>
                    <a:pt x="3311621" y="559064"/>
                  </a:cubicBezTo>
                  <a:cubicBezTo>
                    <a:pt x="3362805" y="559064"/>
                    <a:pt x="3386493" y="423897"/>
                    <a:pt x="3411570" y="280780"/>
                  </a:cubicBezTo>
                  <a:cubicBezTo>
                    <a:pt x="3435053" y="146825"/>
                    <a:pt x="3459311" y="8303"/>
                    <a:pt x="3504632" y="8303"/>
                  </a:cubicBezTo>
                  <a:cubicBezTo>
                    <a:pt x="3549961" y="8303"/>
                    <a:pt x="3574238" y="146825"/>
                    <a:pt x="3597696" y="280780"/>
                  </a:cubicBezTo>
                  <a:cubicBezTo>
                    <a:pt x="3622773" y="423897"/>
                    <a:pt x="3646467" y="559064"/>
                    <a:pt x="3697644" y="559064"/>
                  </a:cubicBezTo>
                  <a:cubicBezTo>
                    <a:pt x="3748822" y="559064"/>
                    <a:pt x="3772515" y="423897"/>
                    <a:pt x="3797593" y="280780"/>
                  </a:cubicBezTo>
                  <a:cubicBezTo>
                    <a:pt x="3821070" y="146825"/>
                    <a:pt x="3845328" y="8303"/>
                    <a:pt x="3890656" y="8303"/>
                  </a:cubicBezTo>
                  <a:cubicBezTo>
                    <a:pt x="3935984" y="8303"/>
                    <a:pt x="3960261" y="146806"/>
                    <a:pt x="3983719" y="280761"/>
                  </a:cubicBezTo>
                  <a:cubicBezTo>
                    <a:pt x="4008796" y="423877"/>
                    <a:pt x="4032483" y="559064"/>
                    <a:pt x="4083667" y="559064"/>
                  </a:cubicBezTo>
                  <a:cubicBezTo>
                    <a:pt x="4134845" y="559064"/>
                    <a:pt x="4158539" y="423897"/>
                    <a:pt x="4183609" y="280761"/>
                  </a:cubicBezTo>
                  <a:cubicBezTo>
                    <a:pt x="4207093" y="146806"/>
                    <a:pt x="4231351" y="8303"/>
                    <a:pt x="4276679" y="8303"/>
                  </a:cubicBezTo>
                  <a:cubicBezTo>
                    <a:pt x="4322001" y="8303"/>
                    <a:pt x="4346278" y="146806"/>
                    <a:pt x="4369742" y="280761"/>
                  </a:cubicBezTo>
                  <a:cubicBezTo>
                    <a:pt x="4394813" y="423877"/>
                    <a:pt x="4418507" y="559064"/>
                    <a:pt x="4469684" y="559064"/>
                  </a:cubicBezTo>
                  <a:cubicBezTo>
                    <a:pt x="4520869" y="559064"/>
                    <a:pt x="4544582" y="423897"/>
                    <a:pt x="4569652" y="280780"/>
                  </a:cubicBezTo>
                  <a:cubicBezTo>
                    <a:pt x="4593136" y="146825"/>
                    <a:pt x="4617414" y="8303"/>
                    <a:pt x="4662742" y="8303"/>
                  </a:cubicBezTo>
                  <a:cubicBezTo>
                    <a:pt x="4708063" y="8303"/>
                    <a:pt x="4732340" y="146806"/>
                    <a:pt x="4755824" y="280761"/>
                  </a:cubicBezTo>
                  <a:cubicBezTo>
                    <a:pt x="4780902" y="423877"/>
                    <a:pt x="4804589" y="559064"/>
                    <a:pt x="4855792" y="559064"/>
                  </a:cubicBezTo>
                  <a:lnTo>
                    <a:pt x="4855792" y="551999"/>
                  </a:lnTo>
                  <a:cubicBezTo>
                    <a:pt x="4810464" y="551999"/>
                    <a:pt x="4786187" y="413497"/>
                    <a:pt x="4762703" y="279542"/>
                  </a:cubicBezTo>
                  <a:lnTo>
                    <a:pt x="4762664" y="279522"/>
                  </a:lnTo>
                  <a:close/>
                </a:path>
              </a:pathLst>
            </a:custGeom>
            <a:solidFill>
              <a:srgbClr val="67CEF4"/>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Freeform 40">
              <a:extLst>
                <a:ext uri="{FF2B5EF4-FFF2-40B4-BE49-F238E27FC236}">
                  <a16:creationId xmlns:a16="http://schemas.microsoft.com/office/drawing/2014/main" id="{DAA48A25-FFC0-DADD-EBF4-2BB1445CEBC4}"/>
                </a:ext>
              </a:extLst>
            </p:cNvPr>
            <p:cNvSpPr/>
            <p:nvPr/>
          </p:nvSpPr>
          <p:spPr>
            <a:xfrm>
              <a:off x="6084135" y="5740665"/>
              <a:ext cx="2365060" cy="762705"/>
            </a:xfrm>
            <a:custGeom>
              <a:avLst/>
              <a:gdLst>
                <a:gd name="connsiteX0" fmla="*/ 2365061 w 2365060"/>
                <a:gd name="connsiteY0" fmla="*/ 0 h 762705"/>
                <a:gd name="connsiteX1" fmla="*/ 0 w 2365060"/>
                <a:gd name="connsiteY1" fmla="*/ 0 h 762705"/>
                <a:gd name="connsiteX2" fmla="*/ 0 w 2365060"/>
                <a:gd name="connsiteY2" fmla="*/ 762706 h 762705"/>
                <a:gd name="connsiteX3" fmla="*/ 2365061 w 2365060"/>
                <a:gd name="connsiteY3" fmla="*/ 762706 h 762705"/>
                <a:gd name="connsiteX4" fmla="*/ 2365061 w 2365060"/>
                <a:gd name="connsiteY4" fmla="*/ 0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060" h="762705">
                  <a:moveTo>
                    <a:pt x="2365061" y="0"/>
                  </a:moveTo>
                  <a:lnTo>
                    <a:pt x="0" y="0"/>
                  </a:lnTo>
                  <a:lnTo>
                    <a:pt x="0" y="762706"/>
                  </a:lnTo>
                  <a:lnTo>
                    <a:pt x="2365061" y="762706"/>
                  </a:lnTo>
                  <a:lnTo>
                    <a:pt x="2365061" y="0"/>
                  </a:lnTo>
                  <a:close/>
                </a:path>
              </a:pathLst>
            </a:custGeom>
            <a:solidFill>
              <a:srgbClr val="07A14A"/>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Freeform 41">
              <a:extLst>
                <a:ext uri="{FF2B5EF4-FFF2-40B4-BE49-F238E27FC236}">
                  <a16:creationId xmlns:a16="http://schemas.microsoft.com/office/drawing/2014/main" id="{CEB495D5-2B8E-01FF-AFE4-4414E96004B3}"/>
                </a:ext>
              </a:extLst>
            </p:cNvPr>
            <p:cNvSpPr/>
            <p:nvPr/>
          </p:nvSpPr>
          <p:spPr>
            <a:xfrm>
              <a:off x="5730048" y="5740665"/>
              <a:ext cx="763357" cy="762705"/>
            </a:xfrm>
            <a:custGeom>
              <a:avLst/>
              <a:gdLst>
                <a:gd name="connsiteX0" fmla="*/ 381675 w 763357"/>
                <a:gd name="connsiteY0" fmla="*/ 762706 h 762705"/>
                <a:gd name="connsiteX1" fmla="*/ 763357 w 763357"/>
                <a:gd name="connsiteY1" fmla="*/ 381353 h 762705"/>
                <a:gd name="connsiteX2" fmla="*/ 381675 w 763357"/>
                <a:gd name="connsiteY2" fmla="*/ 0 h 762705"/>
                <a:gd name="connsiteX3" fmla="*/ 0 w 763357"/>
                <a:gd name="connsiteY3" fmla="*/ 381353 h 762705"/>
                <a:gd name="connsiteX4" fmla="*/ 381675 w 763357"/>
                <a:gd name="connsiteY4" fmla="*/ 762706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357" h="762705">
                  <a:moveTo>
                    <a:pt x="381675" y="762706"/>
                  </a:moveTo>
                  <a:cubicBezTo>
                    <a:pt x="592472" y="762706"/>
                    <a:pt x="763357" y="591968"/>
                    <a:pt x="763357" y="381353"/>
                  </a:cubicBezTo>
                  <a:cubicBezTo>
                    <a:pt x="763357" y="170738"/>
                    <a:pt x="592472" y="0"/>
                    <a:pt x="381675" y="0"/>
                  </a:cubicBezTo>
                  <a:cubicBezTo>
                    <a:pt x="170885" y="0"/>
                    <a:pt x="0" y="170738"/>
                    <a:pt x="0" y="381353"/>
                  </a:cubicBezTo>
                  <a:cubicBezTo>
                    <a:pt x="0" y="591968"/>
                    <a:pt x="170885" y="762706"/>
                    <a:pt x="381675" y="762706"/>
                  </a:cubicBezTo>
                  <a:close/>
                </a:path>
              </a:pathLst>
            </a:custGeom>
            <a:solidFill>
              <a:srgbClr val="FFCE0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Freeform 42">
              <a:extLst>
                <a:ext uri="{FF2B5EF4-FFF2-40B4-BE49-F238E27FC236}">
                  <a16:creationId xmlns:a16="http://schemas.microsoft.com/office/drawing/2014/main" id="{793D2F26-4C99-E5D2-177E-3FC4AA760558}"/>
                </a:ext>
              </a:extLst>
            </p:cNvPr>
            <p:cNvSpPr/>
            <p:nvPr/>
          </p:nvSpPr>
          <p:spPr>
            <a:xfrm>
              <a:off x="5976612" y="5907321"/>
              <a:ext cx="270250" cy="421511"/>
            </a:xfrm>
            <a:custGeom>
              <a:avLst/>
              <a:gdLst>
                <a:gd name="connsiteX0" fmla="*/ 160399 w 270250"/>
                <a:gd name="connsiteY0" fmla="*/ 0 h 421511"/>
                <a:gd name="connsiteX1" fmla="*/ 0 w 270250"/>
                <a:gd name="connsiteY1" fmla="*/ 237090 h 421511"/>
                <a:gd name="connsiteX2" fmla="*/ 105464 w 270250"/>
                <a:gd name="connsiteY2" fmla="*/ 237090 h 421511"/>
                <a:gd name="connsiteX3" fmla="*/ 103260 w 270250"/>
                <a:gd name="connsiteY3" fmla="*/ 421511 h 421511"/>
                <a:gd name="connsiteX4" fmla="*/ 270250 w 270250"/>
                <a:gd name="connsiteY4" fmla="*/ 160266 h 421511"/>
                <a:gd name="connsiteX5" fmla="*/ 149402 w 270250"/>
                <a:gd name="connsiteY5" fmla="*/ 160266 h 421511"/>
                <a:gd name="connsiteX6" fmla="*/ 160399 w 270250"/>
                <a:gd name="connsiteY6" fmla="*/ 0 h 4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250" h="421511">
                  <a:moveTo>
                    <a:pt x="160399" y="0"/>
                  </a:moveTo>
                  <a:lnTo>
                    <a:pt x="0" y="237090"/>
                  </a:lnTo>
                  <a:lnTo>
                    <a:pt x="105464" y="237090"/>
                  </a:lnTo>
                  <a:lnTo>
                    <a:pt x="103260" y="421511"/>
                  </a:lnTo>
                  <a:lnTo>
                    <a:pt x="270250" y="160266"/>
                  </a:lnTo>
                  <a:lnTo>
                    <a:pt x="149402" y="160266"/>
                  </a:lnTo>
                  <a:lnTo>
                    <a:pt x="160399" y="0"/>
                  </a:lnTo>
                  <a:close/>
                </a:path>
              </a:pathLst>
            </a:custGeom>
            <a:solidFill>
              <a:srgbClr val="232459"/>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CC983388-8C59-38A0-F737-864AB1CE8807}"/>
                </a:ext>
              </a:extLst>
            </p:cNvPr>
            <p:cNvSpPr/>
            <p:nvPr/>
          </p:nvSpPr>
          <p:spPr>
            <a:xfrm>
              <a:off x="8167489" y="4644163"/>
              <a:ext cx="137334" cy="95684"/>
            </a:xfrm>
            <a:custGeom>
              <a:avLst/>
              <a:gdLst>
                <a:gd name="connsiteX0" fmla="*/ 111588 w 137334"/>
                <a:gd name="connsiteY0" fmla="*/ 0 h 95684"/>
                <a:gd name="connsiteX1" fmla="*/ 662 w 137334"/>
                <a:gd name="connsiteY1" fmla="*/ 45355 h 95684"/>
                <a:gd name="connsiteX2" fmla="*/ 137335 w 137334"/>
                <a:gd name="connsiteY2" fmla="*/ 95402 h 95684"/>
                <a:gd name="connsiteX3" fmla="*/ 111588 w 137334"/>
                <a:gd name="connsiteY3" fmla="*/ 0 h 95684"/>
              </a:gdLst>
              <a:ahLst/>
              <a:cxnLst>
                <a:cxn ang="0">
                  <a:pos x="connsiteX0" y="connsiteY0"/>
                </a:cxn>
                <a:cxn ang="0">
                  <a:pos x="connsiteX1" y="connsiteY1"/>
                </a:cxn>
                <a:cxn ang="0">
                  <a:pos x="connsiteX2" y="connsiteY2"/>
                </a:cxn>
                <a:cxn ang="0">
                  <a:pos x="connsiteX3" y="connsiteY3"/>
                </a:cxn>
              </a:cxnLst>
              <a:rect l="l" t="t" r="r" b="b"/>
              <a:pathLst>
                <a:path w="137334" h="95684">
                  <a:moveTo>
                    <a:pt x="111588" y="0"/>
                  </a:moveTo>
                  <a:cubicBezTo>
                    <a:pt x="111588" y="0"/>
                    <a:pt x="-9995" y="18015"/>
                    <a:pt x="662" y="45355"/>
                  </a:cubicBezTo>
                  <a:cubicBezTo>
                    <a:pt x="10905" y="71627"/>
                    <a:pt x="92341" y="98757"/>
                    <a:pt x="137335" y="95402"/>
                  </a:cubicBezTo>
                  <a:lnTo>
                    <a:pt x="111588" y="0"/>
                  </a:lnTo>
                  <a:close/>
                </a:path>
              </a:pathLst>
            </a:custGeom>
            <a:solidFill>
              <a:srgbClr val="B53D2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44">
              <a:extLst>
                <a:ext uri="{FF2B5EF4-FFF2-40B4-BE49-F238E27FC236}">
                  <a16:creationId xmlns:a16="http://schemas.microsoft.com/office/drawing/2014/main" id="{CE96F75B-3BC4-1743-6B8F-EBAC66A35AF9}"/>
                </a:ext>
              </a:extLst>
            </p:cNvPr>
            <p:cNvSpPr/>
            <p:nvPr/>
          </p:nvSpPr>
          <p:spPr>
            <a:xfrm>
              <a:off x="9064672" y="4478071"/>
              <a:ext cx="265889" cy="116424"/>
            </a:xfrm>
            <a:custGeom>
              <a:avLst/>
              <a:gdLst>
                <a:gd name="connsiteX0" fmla="*/ 265889 w 265889"/>
                <a:gd name="connsiteY0" fmla="*/ 79190 h 116424"/>
                <a:gd name="connsiteX1" fmla="*/ 37747 w 265889"/>
                <a:gd name="connsiteY1" fmla="*/ 116425 h 116424"/>
                <a:gd name="connsiteX2" fmla="*/ 0 w 265889"/>
                <a:gd name="connsiteY2" fmla="*/ 28871 h 116424"/>
                <a:gd name="connsiteX3" fmla="*/ 115032 w 265889"/>
                <a:gd name="connsiteY3" fmla="*/ 0 h 116424"/>
                <a:gd name="connsiteX4" fmla="*/ 250190 w 265889"/>
                <a:gd name="connsiteY4" fmla="*/ 48621 h 116424"/>
                <a:gd name="connsiteX5" fmla="*/ 265889 w 265889"/>
                <a:gd name="connsiteY5" fmla="*/ 79190 h 11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89" h="116424">
                  <a:moveTo>
                    <a:pt x="265889" y="79190"/>
                  </a:moveTo>
                  <a:cubicBezTo>
                    <a:pt x="265889" y="79190"/>
                    <a:pt x="100703" y="114603"/>
                    <a:pt x="37747" y="116425"/>
                  </a:cubicBezTo>
                  <a:lnTo>
                    <a:pt x="0" y="28871"/>
                  </a:lnTo>
                  <a:lnTo>
                    <a:pt x="115032" y="0"/>
                  </a:lnTo>
                  <a:lnTo>
                    <a:pt x="250190" y="48621"/>
                  </a:lnTo>
                  <a:lnTo>
                    <a:pt x="265889" y="79190"/>
                  </a:lnTo>
                  <a:close/>
                </a:path>
              </a:pathLst>
            </a:custGeom>
            <a:solidFill>
              <a:srgbClr val="B53D2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Freeform 45">
              <a:extLst>
                <a:ext uri="{FF2B5EF4-FFF2-40B4-BE49-F238E27FC236}">
                  <a16:creationId xmlns:a16="http://schemas.microsoft.com/office/drawing/2014/main" id="{84DD823E-64E6-6666-A9CF-F28E457E3570}"/>
                </a:ext>
              </a:extLst>
            </p:cNvPr>
            <p:cNvSpPr/>
            <p:nvPr/>
          </p:nvSpPr>
          <p:spPr>
            <a:xfrm>
              <a:off x="8952808" y="5137656"/>
              <a:ext cx="842379" cy="633887"/>
            </a:xfrm>
            <a:custGeom>
              <a:avLst/>
              <a:gdLst>
                <a:gd name="connsiteX0" fmla="*/ 755481 w 842379"/>
                <a:gd name="connsiteY0" fmla="*/ 112669 h 633887"/>
                <a:gd name="connsiteX1" fmla="*/ 842379 w 842379"/>
                <a:gd name="connsiteY1" fmla="*/ 261526 h 633887"/>
                <a:gd name="connsiteX2" fmla="*/ 466180 w 842379"/>
                <a:gd name="connsiteY2" fmla="*/ 633888 h 633887"/>
                <a:gd name="connsiteX3" fmla="*/ 122232 w 842379"/>
                <a:gd name="connsiteY3" fmla="*/ 476833 h 633887"/>
                <a:gd name="connsiteX4" fmla="*/ 58247 w 842379"/>
                <a:gd name="connsiteY4" fmla="*/ 530963 h 633887"/>
                <a:gd name="connsiteX5" fmla="*/ 39 w 842379"/>
                <a:gd name="connsiteY5" fmla="*/ 209047 h 633887"/>
                <a:gd name="connsiteX6" fmla="*/ 0 w 842379"/>
                <a:gd name="connsiteY6" fmla="*/ 209008 h 633887"/>
                <a:gd name="connsiteX7" fmla="*/ 51138 w 842379"/>
                <a:gd name="connsiteY7" fmla="*/ 145081 h 633887"/>
                <a:gd name="connsiteX8" fmla="*/ 450231 w 842379"/>
                <a:gd name="connsiteY8" fmla="*/ 13243 h 633887"/>
                <a:gd name="connsiteX9" fmla="*/ 755461 w 842379"/>
                <a:gd name="connsiteY9" fmla="*/ 112643 h 633887"/>
                <a:gd name="connsiteX10" fmla="*/ 755481 w 842379"/>
                <a:gd name="connsiteY10" fmla="*/ 112669 h 63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2379" h="633887">
                  <a:moveTo>
                    <a:pt x="755481" y="112669"/>
                  </a:moveTo>
                  <a:lnTo>
                    <a:pt x="842379" y="261526"/>
                  </a:lnTo>
                  <a:lnTo>
                    <a:pt x="466180" y="633888"/>
                  </a:lnTo>
                  <a:lnTo>
                    <a:pt x="122232" y="476833"/>
                  </a:lnTo>
                  <a:lnTo>
                    <a:pt x="58247" y="530963"/>
                  </a:lnTo>
                  <a:lnTo>
                    <a:pt x="39" y="209047"/>
                  </a:lnTo>
                  <a:lnTo>
                    <a:pt x="0" y="209008"/>
                  </a:lnTo>
                  <a:cubicBezTo>
                    <a:pt x="18211" y="191498"/>
                    <a:pt x="35275" y="170010"/>
                    <a:pt x="51138" y="145081"/>
                  </a:cubicBezTo>
                  <a:lnTo>
                    <a:pt x="450231" y="13243"/>
                  </a:lnTo>
                  <a:cubicBezTo>
                    <a:pt x="450231" y="13243"/>
                    <a:pt x="650693" y="-53489"/>
                    <a:pt x="755461" y="112643"/>
                  </a:cubicBezTo>
                  <a:lnTo>
                    <a:pt x="755481" y="112669"/>
                  </a:lnTo>
                  <a:close/>
                </a:path>
              </a:pathLst>
            </a:custGeom>
            <a:solidFill>
              <a:srgbClr val="21449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reeform 46">
              <a:extLst>
                <a:ext uri="{FF2B5EF4-FFF2-40B4-BE49-F238E27FC236}">
                  <a16:creationId xmlns:a16="http://schemas.microsoft.com/office/drawing/2014/main" id="{B10250EF-7AA3-A392-F4A2-E621EDCE0D8A}"/>
                </a:ext>
              </a:extLst>
            </p:cNvPr>
            <p:cNvSpPr/>
            <p:nvPr/>
          </p:nvSpPr>
          <p:spPr>
            <a:xfrm>
              <a:off x="8890928" y="5346684"/>
              <a:ext cx="120153" cy="324936"/>
            </a:xfrm>
            <a:custGeom>
              <a:avLst/>
              <a:gdLst>
                <a:gd name="connsiteX0" fmla="*/ 61946 w 120153"/>
                <a:gd name="connsiteY0" fmla="*/ 20 h 324936"/>
                <a:gd name="connsiteX1" fmla="*/ 120154 w 120153"/>
                <a:gd name="connsiteY1" fmla="*/ 321935 h 324936"/>
                <a:gd name="connsiteX2" fmla="*/ 116625 w 120153"/>
                <a:gd name="connsiteY2" fmla="*/ 324936 h 324936"/>
                <a:gd name="connsiteX3" fmla="*/ 0 w 120153"/>
                <a:gd name="connsiteY3" fmla="*/ 267739 h 324936"/>
                <a:gd name="connsiteX4" fmla="*/ 10827 w 120153"/>
                <a:gd name="connsiteY4" fmla="*/ 40237 h 324936"/>
                <a:gd name="connsiteX5" fmla="*/ 9522 w 120153"/>
                <a:gd name="connsiteY5" fmla="*/ 37550 h 324936"/>
                <a:gd name="connsiteX6" fmla="*/ 61900 w 120153"/>
                <a:gd name="connsiteY6" fmla="*/ 0 h 324936"/>
                <a:gd name="connsiteX7" fmla="*/ 61946 w 120153"/>
                <a:gd name="connsiteY7" fmla="*/ 39 h 324936"/>
                <a:gd name="connsiteX8" fmla="*/ 61946 w 120153"/>
                <a:gd name="connsiteY8" fmla="*/ 20 h 32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53" h="324936">
                  <a:moveTo>
                    <a:pt x="61946" y="20"/>
                  </a:moveTo>
                  <a:lnTo>
                    <a:pt x="120154" y="321935"/>
                  </a:lnTo>
                  <a:lnTo>
                    <a:pt x="116625" y="324936"/>
                  </a:lnTo>
                  <a:lnTo>
                    <a:pt x="0" y="267739"/>
                  </a:lnTo>
                  <a:lnTo>
                    <a:pt x="10827" y="40237"/>
                  </a:lnTo>
                  <a:lnTo>
                    <a:pt x="9522" y="37550"/>
                  </a:lnTo>
                  <a:cubicBezTo>
                    <a:pt x="27865" y="28664"/>
                    <a:pt x="45341" y="16016"/>
                    <a:pt x="61900" y="0"/>
                  </a:cubicBezTo>
                  <a:lnTo>
                    <a:pt x="61946" y="39"/>
                  </a:lnTo>
                  <a:lnTo>
                    <a:pt x="61946" y="20"/>
                  </a:lnTo>
                  <a:close/>
                </a:path>
              </a:pathLst>
            </a:custGeom>
            <a:solidFill>
              <a:srgbClr val="4E67AE"/>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Freeform 47">
              <a:extLst>
                <a:ext uri="{FF2B5EF4-FFF2-40B4-BE49-F238E27FC236}">
                  <a16:creationId xmlns:a16="http://schemas.microsoft.com/office/drawing/2014/main" id="{A4E30868-F5C3-101E-CE70-F73E3085EF6F}"/>
                </a:ext>
              </a:extLst>
            </p:cNvPr>
            <p:cNvSpPr/>
            <p:nvPr/>
          </p:nvSpPr>
          <p:spPr>
            <a:xfrm>
              <a:off x="8188862" y="4447230"/>
              <a:ext cx="948961" cy="1364256"/>
            </a:xfrm>
            <a:custGeom>
              <a:avLst/>
              <a:gdLst>
                <a:gd name="connsiteX0" fmla="*/ 896816 w 948961"/>
                <a:gd name="connsiteY0" fmla="*/ 0 h 1364256"/>
                <a:gd name="connsiteX1" fmla="*/ 84759 w 948961"/>
                <a:gd name="connsiteY1" fmla="*/ 158106 h 1364256"/>
                <a:gd name="connsiteX2" fmla="*/ 142043 w 948961"/>
                <a:gd name="connsiteY2" fmla="*/ 370830 h 1364256"/>
                <a:gd name="connsiteX3" fmla="*/ 79179 w 948961"/>
                <a:gd name="connsiteY3" fmla="*/ 342337 h 1364256"/>
                <a:gd name="connsiteX4" fmla="*/ 34756 w 948961"/>
                <a:gd name="connsiteY4" fmla="*/ 535186 h 1364256"/>
                <a:gd name="connsiteX5" fmla="*/ 214186 w 948961"/>
                <a:gd name="connsiteY5" fmla="*/ 601524 h 1364256"/>
                <a:gd name="connsiteX6" fmla="*/ 224383 w 948961"/>
                <a:gd name="connsiteY6" fmla="*/ 799550 h 1364256"/>
                <a:gd name="connsiteX7" fmla="*/ 229676 w 948961"/>
                <a:gd name="connsiteY7" fmla="*/ 881505 h 1364256"/>
                <a:gd name="connsiteX8" fmla="*/ 565734 w 948961"/>
                <a:gd name="connsiteY8" fmla="*/ 1208414 h 1364256"/>
                <a:gd name="connsiteX9" fmla="*/ 654371 w 948961"/>
                <a:gd name="connsiteY9" fmla="*/ 1364257 h 1364256"/>
                <a:gd name="connsiteX10" fmla="*/ 695095 w 948961"/>
                <a:gd name="connsiteY10" fmla="*/ 1329806 h 1364256"/>
                <a:gd name="connsiteX11" fmla="*/ 702820 w 948961"/>
                <a:gd name="connsiteY11" fmla="*/ 1167384 h 1364256"/>
                <a:gd name="connsiteX12" fmla="*/ 713647 w 948961"/>
                <a:gd name="connsiteY12" fmla="*/ 939875 h 1364256"/>
                <a:gd name="connsiteX13" fmla="*/ 712349 w 948961"/>
                <a:gd name="connsiteY13" fmla="*/ 937195 h 1364256"/>
                <a:gd name="connsiteX14" fmla="*/ 648888 w 948961"/>
                <a:gd name="connsiteY14" fmla="*/ 952143 h 1364256"/>
                <a:gd name="connsiteX15" fmla="*/ 712349 w 948961"/>
                <a:gd name="connsiteY15" fmla="*/ 937195 h 1364256"/>
                <a:gd name="connsiteX16" fmla="*/ 896861 w 948961"/>
                <a:gd name="connsiteY16" fmla="*/ 42 h 1364256"/>
                <a:gd name="connsiteX17" fmla="*/ 896816 w 948961"/>
                <a:gd name="connsiteY17" fmla="*/ 0 h 13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961" h="1364256">
                  <a:moveTo>
                    <a:pt x="896816" y="0"/>
                  </a:moveTo>
                  <a:cubicBezTo>
                    <a:pt x="872873" y="16060"/>
                    <a:pt x="84759" y="158106"/>
                    <a:pt x="84759" y="158106"/>
                  </a:cubicBezTo>
                  <a:cubicBezTo>
                    <a:pt x="97410" y="226187"/>
                    <a:pt x="116552" y="297493"/>
                    <a:pt x="142043" y="370830"/>
                  </a:cubicBezTo>
                  <a:cubicBezTo>
                    <a:pt x="142043" y="370830"/>
                    <a:pt x="112289" y="342212"/>
                    <a:pt x="79179" y="342337"/>
                  </a:cubicBezTo>
                  <a:cubicBezTo>
                    <a:pt x="-9103" y="342671"/>
                    <a:pt x="-23039" y="449541"/>
                    <a:pt x="34756" y="535186"/>
                  </a:cubicBezTo>
                  <a:cubicBezTo>
                    <a:pt x="104650" y="638721"/>
                    <a:pt x="194020" y="607140"/>
                    <a:pt x="214186" y="601524"/>
                  </a:cubicBezTo>
                  <a:lnTo>
                    <a:pt x="224383" y="799550"/>
                  </a:lnTo>
                  <a:lnTo>
                    <a:pt x="229676" y="881505"/>
                  </a:lnTo>
                  <a:lnTo>
                    <a:pt x="565734" y="1208414"/>
                  </a:lnTo>
                  <a:lnTo>
                    <a:pt x="654371" y="1364257"/>
                  </a:lnTo>
                  <a:lnTo>
                    <a:pt x="695095" y="1329806"/>
                  </a:lnTo>
                  <a:lnTo>
                    <a:pt x="702820" y="1167384"/>
                  </a:lnTo>
                  <a:lnTo>
                    <a:pt x="713647" y="939875"/>
                  </a:lnTo>
                  <a:lnTo>
                    <a:pt x="712349" y="937195"/>
                  </a:lnTo>
                  <a:cubicBezTo>
                    <a:pt x="692183" y="946946"/>
                    <a:pt x="671008" y="952143"/>
                    <a:pt x="648888" y="952143"/>
                  </a:cubicBezTo>
                  <a:cubicBezTo>
                    <a:pt x="670988" y="952143"/>
                    <a:pt x="693082" y="948643"/>
                    <a:pt x="712349" y="937195"/>
                  </a:cubicBezTo>
                  <a:cubicBezTo>
                    <a:pt x="1001171" y="765460"/>
                    <a:pt x="974920" y="174148"/>
                    <a:pt x="896861" y="42"/>
                  </a:cubicBezTo>
                  <a:lnTo>
                    <a:pt x="896816" y="0"/>
                  </a:lnTo>
                  <a:close/>
                </a:path>
              </a:pathLst>
            </a:custGeom>
            <a:solidFill>
              <a:srgbClr val="F58B7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Freeform 48">
              <a:extLst>
                <a:ext uri="{FF2B5EF4-FFF2-40B4-BE49-F238E27FC236}">
                  <a16:creationId xmlns:a16="http://schemas.microsoft.com/office/drawing/2014/main" id="{B8BD8927-3360-F18B-A095-0B0D36A46CD7}"/>
                </a:ext>
              </a:extLst>
            </p:cNvPr>
            <p:cNvSpPr/>
            <p:nvPr/>
          </p:nvSpPr>
          <p:spPr>
            <a:xfrm>
              <a:off x="7553369" y="5411889"/>
              <a:ext cx="1289102" cy="656287"/>
            </a:xfrm>
            <a:custGeom>
              <a:avLst/>
              <a:gdLst>
                <a:gd name="connsiteX0" fmla="*/ 1200466 w 1289102"/>
                <a:gd name="connsiteY0" fmla="*/ 243564 h 656287"/>
                <a:gd name="connsiteX1" fmla="*/ 1289103 w 1289102"/>
                <a:gd name="connsiteY1" fmla="*/ 399407 h 656287"/>
                <a:gd name="connsiteX2" fmla="*/ 985590 w 1289102"/>
                <a:gd name="connsiteY2" fmla="*/ 656288 h 656287"/>
                <a:gd name="connsiteX3" fmla="*/ 552797 w 1289102"/>
                <a:gd name="connsiteY3" fmla="*/ 348292 h 656287"/>
                <a:gd name="connsiteX4" fmla="*/ 0 w 1289102"/>
                <a:gd name="connsiteY4" fmla="*/ 594733 h 656287"/>
                <a:gd name="connsiteX5" fmla="*/ 209564 w 1289102"/>
                <a:gd name="connsiteY5" fmla="*/ 223125 h 656287"/>
                <a:gd name="connsiteX6" fmla="*/ 724574 w 1289102"/>
                <a:gd name="connsiteY6" fmla="*/ 1697 h 656287"/>
                <a:gd name="connsiteX7" fmla="*/ 729230 w 1289102"/>
                <a:gd name="connsiteY7" fmla="*/ 0 h 656287"/>
                <a:gd name="connsiteX8" fmla="*/ 1072909 w 1289102"/>
                <a:gd name="connsiteY8" fmla="*/ 448406 h 656287"/>
                <a:gd name="connsiteX9" fmla="*/ 1200466 w 1289102"/>
                <a:gd name="connsiteY9" fmla="*/ 243564 h 65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2" h="656287">
                  <a:moveTo>
                    <a:pt x="1200466" y="243564"/>
                  </a:moveTo>
                  <a:lnTo>
                    <a:pt x="1289103" y="399407"/>
                  </a:lnTo>
                  <a:lnTo>
                    <a:pt x="985590" y="656288"/>
                  </a:lnTo>
                  <a:lnTo>
                    <a:pt x="552797" y="348292"/>
                  </a:lnTo>
                  <a:lnTo>
                    <a:pt x="0" y="594733"/>
                  </a:lnTo>
                  <a:cubicBezTo>
                    <a:pt x="20644" y="450359"/>
                    <a:pt x="60765" y="298205"/>
                    <a:pt x="209564" y="223125"/>
                  </a:cubicBezTo>
                  <a:cubicBezTo>
                    <a:pt x="414261" y="119826"/>
                    <a:pt x="609037" y="43717"/>
                    <a:pt x="724574" y="1697"/>
                  </a:cubicBezTo>
                  <a:cubicBezTo>
                    <a:pt x="726167" y="1114"/>
                    <a:pt x="727722" y="564"/>
                    <a:pt x="729230" y="0"/>
                  </a:cubicBezTo>
                  <a:lnTo>
                    <a:pt x="1072909" y="448406"/>
                  </a:lnTo>
                  <a:lnTo>
                    <a:pt x="1200466" y="243564"/>
                  </a:lnTo>
                  <a:close/>
                </a:path>
              </a:pathLst>
            </a:custGeom>
            <a:solidFill>
              <a:srgbClr val="21449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Freeform 49">
              <a:extLst>
                <a:ext uri="{FF2B5EF4-FFF2-40B4-BE49-F238E27FC236}">
                  <a16:creationId xmlns:a16="http://schemas.microsoft.com/office/drawing/2014/main" id="{1B757F3A-4D39-25EB-82F7-A1A9477DD841}"/>
                </a:ext>
              </a:extLst>
            </p:cNvPr>
            <p:cNvSpPr/>
            <p:nvPr/>
          </p:nvSpPr>
          <p:spPr>
            <a:xfrm>
              <a:off x="8277943" y="5259192"/>
              <a:ext cx="475892" cy="601102"/>
            </a:xfrm>
            <a:custGeom>
              <a:avLst/>
              <a:gdLst>
                <a:gd name="connsiteX0" fmla="*/ 475893 w 475892"/>
                <a:gd name="connsiteY0" fmla="*/ 396262 h 601102"/>
                <a:gd name="connsiteX1" fmla="*/ 348335 w 475892"/>
                <a:gd name="connsiteY1" fmla="*/ 601103 h 601102"/>
                <a:gd name="connsiteX2" fmla="*/ 4656 w 475892"/>
                <a:gd name="connsiteY2" fmla="*/ 152697 h 601102"/>
                <a:gd name="connsiteX3" fmla="*/ 0 w 475892"/>
                <a:gd name="connsiteY3" fmla="*/ 154395 h 601102"/>
                <a:gd name="connsiteX4" fmla="*/ 68510 w 475892"/>
                <a:gd name="connsiteY4" fmla="*/ 0 h 601102"/>
                <a:gd name="connsiteX5" fmla="*/ 111491 w 475892"/>
                <a:gd name="connsiteY5" fmla="*/ 41784 h 601102"/>
                <a:gd name="connsiteX6" fmla="*/ 475893 w 475892"/>
                <a:gd name="connsiteY6" fmla="*/ 396262 h 60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92" h="601102">
                  <a:moveTo>
                    <a:pt x="475893" y="396262"/>
                  </a:moveTo>
                  <a:lnTo>
                    <a:pt x="348335" y="601103"/>
                  </a:lnTo>
                  <a:lnTo>
                    <a:pt x="4656" y="152697"/>
                  </a:lnTo>
                  <a:cubicBezTo>
                    <a:pt x="3148" y="153241"/>
                    <a:pt x="1594" y="153811"/>
                    <a:pt x="0" y="154395"/>
                  </a:cubicBezTo>
                  <a:lnTo>
                    <a:pt x="68510" y="0"/>
                  </a:lnTo>
                  <a:lnTo>
                    <a:pt x="111491" y="41784"/>
                  </a:lnTo>
                  <a:lnTo>
                    <a:pt x="475893" y="396262"/>
                  </a:lnTo>
                  <a:close/>
                </a:path>
              </a:pathLst>
            </a:custGeom>
            <a:solidFill>
              <a:srgbClr val="4E67AE"/>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Freeform 50">
              <a:extLst>
                <a:ext uri="{FF2B5EF4-FFF2-40B4-BE49-F238E27FC236}">
                  <a16:creationId xmlns:a16="http://schemas.microsoft.com/office/drawing/2014/main" id="{D56125B0-DCDB-A348-D597-26C03B181EA1}"/>
                </a:ext>
              </a:extLst>
            </p:cNvPr>
            <p:cNvSpPr/>
            <p:nvPr/>
          </p:nvSpPr>
          <p:spPr>
            <a:xfrm>
              <a:off x="8346473" y="5241098"/>
              <a:ext cx="71323" cy="87472"/>
            </a:xfrm>
            <a:custGeom>
              <a:avLst/>
              <a:gdLst>
                <a:gd name="connsiteX0" fmla="*/ 65743 w 71323"/>
                <a:gd name="connsiteY0" fmla="*/ 0 h 87472"/>
                <a:gd name="connsiteX1" fmla="*/ 71324 w 71323"/>
                <a:gd name="connsiteY1" fmla="*/ 87473 h 87472"/>
                <a:gd name="connsiteX2" fmla="*/ 0 w 71323"/>
                <a:gd name="connsiteY2" fmla="*/ 18094 h 87472"/>
                <a:gd name="connsiteX3" fmla="*/ 2958 w 71323"/>
                <a:gd name="connsiteY3" fmla="*/ 17255 h 87472"/>
                <a:gd name="connsiteX4" fmla="*/ 65743 w 71323"/>
                <a:gd name="connsiteY4" fmla="*/ 0 h 87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3" h="87472">
                  <a:moveTo>
                    <a:pt x="65743" y="0"/>
                  </a:moveTo>
                  <a:lnTo>
                    <a:pt x="71324" y="87473"/>
                  </a:lnTo>
                  <a:lnTo>
                    <a:pt x="0" y="18094"/>
                  </a:lnTo>
                  <a:lnTo>
                    <a:pt x="2958" y="17255"/>
                  </a:lnTo>
                  <a:lnTo>
                    <a:pt x="65743" y="0"/>
                  </a:lnTo>
                  <a:close/>
                </a:path>
              </a:pathLst>
            </a:custGeom>
            <a:solidFill>
              <a:srgbClr val="21449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Freeform 51">
              <a:extLst>
                <a:ext uri="{FF2B5EF4-FFF2-40B4-BE49-F238E27FC236}">
                  <a16:creationId xmlns:a16="http://schemas.microsoft.com/office/drawing/2014/main" id="{4A52CDB2-70C6-E9B5-B261-DCDAEBA5F138}"/>
                </a:ext>
              </a:extLst>
            </p:cNvPr>
            <p:cNvSpPr/>
            <p:nvPr/>
          </p:nvSpPr>
          <p:spPr>
            <a:xfrm>
              <a:off x="8533831" y="4642784"/>
              <a:ext cx="324883" cy="374730"/>
            </a:xfrm>
            <a:custGeom>
              <a:avLst/>
              <a:gdLst>
                <a:gd name="connsiteX0" fmla="*/ 150130 w 324883"/>
                <a:gd name="connsiteY0" fmla="*/ 374731 h 374730"/>
                <a:gd name="connsiteX1" fmla="*/ 116993 w 324883"/>
                <a:gd name="connsiteY1" fmla="*/ 370681 h 374730"/>
                <a:gd name="connsiteX2" fmla="*/ 6493 w 324883"/>
                <a:gd name="connsiteY2" fmla="*/ 148775 h 374730"/>
                <a:gd name="connsiteX3" fmla="*/ 83823 w 324883"/>
                <a:gd name="connsiteY3" fmla="*/ 30797 h 374730"/>
                <a:gd name="connsiteX4" fmla="*/ 207899 w 324883"/>
                <a:gd name="connsiteY4" fmla="*/ 4086 h 374730"/>
                <a:gd name="connsiteX5" fmla="*/ 318379 w 324883"/>
                <a:gd name="connsiteY5" fmla="*/ 225992 h 374730"/>
                <a:gd name="connsiteX6" fmla="*/ 150110 w 324883"/>
                <a:gd name="connsiteY6" fmla="*/ 374711 h 374730"/>
                <a:gd name="connsiteX7" fmla="*/ 150130 w 324883"/>
                <a:gd name="connsiteY7" fmla="*/ 374731 h 374730"/>
                <a:gd name="connsiteX8" fmla="*/ 174473 w 324883"/>
                <a:gd name="connsiteY8" fmla="*/ 13798 h 374730"/>
                <a:gd name="connsiteX9" fmla="*/ 91922 w 324883"/>
                <a:gd name="connsiteY9" fmla="*/ 41950 h 374730"/>
                <a:gd name="connsiteX10" fmla="*/ 19884 w 324883"/>
                <a:gd name="connsiteY10" fmla="*/ 152091 h 374730"/>
                <a:gd name="connsiteX11" fmla="*/ 120292 w 324883"/>
                <a:gd name="connsiteY11" fmla="*/ 357306 h 374730"/>
                <a:gd name="connsiteX12" fmla="*/ 304994 w 324883"/>
                <a:gd name="connsiteY12" fmla="*/ 222682 h 374730"/>
                <a:gd name="connsiteX13" fmla="*/ 204580 w 324883"/>
                <a:gd name="connsiteY13" fmla="*/ 17461 h 374730"/>
                <a:gd name="connsiteX14" fmla="*/ 174473 w 324883"/>
                <a:gd name="connsiteY14" fmla="*/ 13798 h 37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883" h="374730">
                  <a:moveTo>
                    <a:pt x="150130" y="374731"/>
                  </a:moveTo>
                  <a:cubicBezTo>
                    <a:pt x="139113" y="374731"/>
                    <a:pt x="128010" y="373407"/>
                    <a:pt x="116993" y="370681"/>
                  </a:cubicBezTo>
                  <a:cubicBezTo>
                    <a:pt x="31026" y="349403"/>
                    <a:pt x="-18538" y="249852"/>
                    <a:pt x="6493" y="148775"/>
                  </a:cubicBezTo>
                  <a:cubicBezTo>
                    <a:pt x="18579" y="100032"/>
                    <a:pt x="46030" y="58117"/>
                    <a:pt x="83823" y="30797"/>
                  </a:cubicBezTo>
                  <a:cubicBezTo>
                    <a:pt x="121951" y="3208"/>
                    <a:pt x="166033" y="-6268"/>
                    <a:pt x="207899" y="4086"/>
                  </a:cubicBezTo>
                  <a:cubicBezTo>
                    <a:pt x="293872" y="25371"/>
                    <a:pt x="343437" y="124915"/>
                    <a:pt x="318379" y="225992"/>
                  </a:cubicBezTo>
                  <a:cubicBezTo>
                    <a:pt x="296515" y="314094"/>
                    <a:pt x="225041" y="374711"/>
                    <a:pt x="150110" y="374711"/>
                  </a:cubicBezTo>
                  <a:lnTo>
                    <a:pt x="150130" y="374731"/>
                  </a:lnTo>
                  <a:close/>
                  <a:moveTo>
                    <a:pt x="174473" y="13798"/>
                  </a:moveTo>
                  <a:cubicBezTo>
                    <a:pt x="146077" y="13798"/>
                    <a:pt x="117583" y="23398"/>
                    <a:pt x="91922" y="41950"/>
                  </a:cubicBezTo>
                  <a:cubicBezTo>
                    <a:pt x="56772" y="67384"/>
                    <a:pt x="31190" y="106487"/>
                    <a:pt x="19884" y="152091"/>
                  </a:cubicBezTo>
                  <a:cubicBezTo>
                    <a:pt x="-3344" y="245789"/>
                    <a:pt x="41708" y="337849"/>
                    <a:pt x="120292" y="357306"/>
                  </a:cubicBezTo>
                  <a:cubicBezTo>
                    <a:pt x="198875" y="376762"/>
                    <a:pt x="281740" y="316361"/>
                    <a:pt x="304994" y="222682"/>
                  </a:cubicBezTo>
                  <a:cubicBezTo>
                    <a:pt x="328222" y="128984"/>
                    <a:pt x="283170" y="36918"/>
                    <a:pt x="204580" y="17461"/>
                  </a:cubicBezTo>
                  <a:cubicBezTo>
                    <a:pt x="194658" y="15010"/>
                    <a:pt x="184565" y="13798"/>
                    <a:pt x="174473" y="13798"/>
                  </a:cubicBezTo>
                  <a:close/>
                </a:path>
              </a:pathLst>
            </a:custGeom>
            <a:solidFill>
              <a:srgbClr val="F0523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Freeform 52">
              <a:extLst>
                <a:ext uri="{FF2B5EF4-FFF2-40B4-BE49-F238E27FC236}">
                  <a16:creationId xmlns:a16="http://schemas.microsoft.com/office/drawing/2014/main" id="{1841A1ED-39A7-EE92-6505-EB0450C2B679}"/>
                </a:ext>
              </a:extLst>
            </p:cNvPr>
            <p:cNvSpPr/>
            <p:nvPr/>
          </p:nvSpPr>
          <p:spPr>
            <a:xfrm>
              <a:off x="8878797" y="4614395"/>
              <a:ext cx="324945" cy="374730"/>
            </a:xfrm>
            <a:custGeom>
              <a:avLst/>
              <a:gdLst>
                <a:gd name="connsiteX0" fmla="*/ 150181 w 324945"/>
                <a:gd name="connsiteY0" fmla="*/ 374731 h 374730"/>
                <a:gd name="connsiteX1" fmla="*/ 117051 w 324945"/>
                <a:gd name="connsiteY1" fmla="*/ 370681 h 374730"/>
                <a:gd name="connsiteX2" fmla="*/ 1133 w 324945"/>
                <a:gd name="connsiteY2" fmla="*/ 179909 h 374730"/>
                <a:gd name="connsiteX3" fmla="*/ 6544 w 324945"/>
                <a:gd name="connsiteY3" fmla="*/ 148775 h 374730"/>
                <a:gd name="connsiteX4" fmla="*/ 83874 w 324945"/>
                <a:gd name="connsiteY4" fmla="*/ 30797 h 374730"/>
                <a:gd name="connsiteX5" fmla="*/ 207949 w 324945"/>
                <a:gd name="connsiteY5" fmla="*/ 4086 h 374730"/>
                <a:gd name="connsiteX6" fmla="*/ 318450 w 324945"/>
                <a:gd name="connsiteY6" fmla="*/ 225992 h 374730"/>
                <a:gd name="connsiteX7" fmla="*/ 150181 w 324945"/>
                <a:gd name="connsiteY7" fmla="*/ 374711 h 374730"/>
                <a:gd name="connsiteX8" fmla="*/ 150181 w 324945"/>
                <a:gd name="connsiteY8" fmla="*/ 374731 h 374730"/>
                <a:gd name="connsiteX9" fmla="*/ 174524 w 324945"/>
                <a:gd name="connsiteY9" fmla="*/ 13817 h 374730"/>
                <a:gd name="connsiteX10" fmla="*/ 91973 w 324945"/>
                <a:gd name="connsiteY10" fmla="*/ 41977 h 374730"/>
                <a:gd name="connsiteX11" fmla="*/ 19935 w 324945"/>
                <a:gd name="connsiteY11" fmla="*/ 152091 h 374730"/>
                <a:gd name="connsiteX12" fmla="*/ 14852 w 324945"/>
                <a:gd name="connsiteY12" fmla="*/ 181292 h 374730"/>
                <a:gd name="connsiteX13" fmla="*/ 120362 w 324945"/>
                <a:gd name="connsiteY13" fmla="*/ 357306 h 374730"/>
                <a:gd name="connsiteX14" fmla="*/ 305065 w 324945"/>
                <a:gd name="connsiteY14" fmla="*/ 222682 h 374730"/>
                <a:gd name="connsiteX15" fmla="*/ 204657 w 324945"/>
                <a:gd name="connsiteY15" fmla="*/ 17461 h 374730"/>
                <a:gd name="connsiteX16" fmla="*/ 174543 w 324945"/>
                <a:gd name="connsiteY16" fmla="*/ 13798 h 374730"/>
                <a:gd name="connsiteX17" fmla="*/ 174524 w 324945"/>
                <a:gd name="connsiteY17" fmla="*/ 13817 h 37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945" h="374730">
                  <a:moveTo>
                    <a:pt x="150181" y="374731"/>
                  </a:moveTo>
                  <a:cubicBezTo>
                    <a:pt x="139164" y="374731"/>
                    <a:pt x="128061" y="373427"/>
                    <a:pt x="117051" y="370681"/>
                  </a:cubicBezTo>
                  <a:cubicBezTo>
                    <a:pt x="40579" y="351775"/>
                    <a:pt x="-8165" y="271537"/>
                    <a:pt x="1133" y="179909"/>
                  </a:cubicBezTo>
                  <a:cubicBezTo>
                    <a:pt x="2183" y="169536"/>
                    <a:pt x="4006" y="159070"/>
                    <a:pt x="6544" y="148775"/>
                  </a:cubicBezTo>
                  <a:cubicBezTo>
                    <a:pt x="18630" y="100032"/>
                    <a:pt x="46101" y="58117"/>
                    <a:pt x="83874" y="30797"/>
                  </a:cubicBezTo>
                  <a:cubicBezTo>
                    <a:pt x="122002" y="3208"/>
                    <a:pt x="166064" y="-6268"/>
                    <a:pt x="207949" y="4086"/>
                  </a:cubicBezTo>
                  <a:cubicBezTo>
                    <a:pt x="293923" y="25371"/>
                    <a:pt x="343488" y="124915"/>
                    <a:pt x="318450" y="225992"/>
                  </a:cubicBezTo>
                  <a:cubicBezTo>
                    <a:pt x="296586" y="314094"/>
                    <a:pt x="225092" y="374711"/>
                    <a:pt x="150181" y="374711"/>
                  </a:cubicBezTo>
                  <a:lnTo>
                    <a:pt x="150181" y="374731"/>
                  </a:lnTo>
                  <a:close/>
                  <a:moveTo>
                    <a:pt x="174524" y="13817"/>
                  </a:moveTo>
                  <a:cubicBezTo>
                    <a:pt x="146135" y="13817"/>
                    <a:pt x="117634" y="23418"/>
                    <a:pt x="91973" y="41977"/>
                  </a:cubicBezTo>
                  <a:cubicBezTo>
                    <a:pt x="56823" y="67384"/>
                    <a:pt x="31247" y="106506"/>
                    <a:pt x="19935" y="152091"/>
                  </a:cubicBezTo>
                  <a:cubicBezTo>
                    <a:pt x="17541" y="161731"/>
                    <a:pt x="15843" y="171567"/>
                    <a:pt x="14852" y="181292"/>
                  </a:cubicBezTo>
                  <a:cubicBezTo>
                    <a:pt x="6255" y="266019"/>
                    <a:pt x="50633" y="340051"/>
                    <a:pt x="120362" y="357306"/>
                  </a:cubicBezTo>
                  <a:cubicBezTo>
                    <a:pt x="198972" y="376762"/>
                    <a:pt x="281791" y="316361"/>
                    <a:pt x="305065" y="222682"/>
                  </a:cubicBezTo>
                  <a:cubicBezTo>
                    <a:pt x="328293" y="128984"/>
                    <a:pt x="283240" y="36918"/>
                    <a:pt x="204657" y="17461"/>
                  </a:cubicBezTo>
                  <a:cubicBezTo>
                    <a:pt x="194729" y="15010"/>
                    <a:pt x="184636" y="13798"/>
                    <a:pt x="174543" y="13798"/>
                  </a:cubicBezTo>
                  <a:lnTo>
                    <a:pt x="174524" y="13817"/>
                  </a:lnTo>
                  <a:close/>
                </a:path>
              </a:pathLst>
            </a:custGeom>
            <a:solidFill>
              <a:srgbClr val="F0523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Freeform 53">
              <a:extLst>
                <a:ext uri="{FF2B5EF4-FFF2-40B4-BE49-F238E27FC236}">
                  <a16:creationId xmlns:a16="http://schemas.microsoft.com/office/drawing/2014/main" id="{4E7B35C6-0B64-7CD2-9133-F04DB22DE3DB}"/>
                </a:ext>
              </a:extLst>
            </p:cNvPr>
            <p:cNvSpPr/>
            <p:nvPr/>
          </p:nvSpPr>
          <p:spPr>
            <a:xfrm>
              <a:off x="8827600" y="4805504"/>
              <a:ext cx="115050" cy="244671"/>
            </a:xfrm>
            <a:custGeom>
              <a:avLst/>
              <a:gdLst>
                <a:gd name="connsiteX0" fmla="*/ 32794 w 115050"/>
                <a:gd name="connsiteY0" fmla="*/ 244652 h 244671"/>
                <a:gd name="connsiteX1" fmla="*/ 4740 w 115050"/>
                <a:gd name="connsiteY1" fmla="*/ 243414 h 244671"/>
                <a:gd name="connsiteX2" fmla="*/ 18 w 115050"/>
                <a:gd name="connsiteY2" fmla="*/ 237817 h 244671"/>
                <a:gd name="connsiteX3" fmla="*/ 5619 w 115050"/>
                <a:gd name="connsiteY3" fmla="*/ 233099 h 244671"/>
                <a:gd name="connsiteX4" fmla="*/ 102315 w 115050"/>
                <a:gd name="connsiteY4" fmla="*/ 219704 h 244671"/>
                <a:gd name="connsiteX5" fmla="*/ 102268 w 115050"/>
                <a:gd name="connsiteY5" fmla="*/ 219638 h 244671"/>
                <a:gd name="connsiteX6" fmla="*/ 40978 w 115050"/>
                <a:gd name="connsiteY6" fmla="*/ 5197 h 244671"/>
                <a:gd name="connsiteX7" fmla="*/ 46120 w 115050"/>
                <a:gd name="connsiteY7" fmla="*/ 0 h 244671"/>
                <a:gd name="connsiteX8" fmla="*/ 46159 w 115050"/>
                <a:gd name="connsiteY8" fmla="*/ 0 h 244671"/>
                <a:gd name="connsiteX9" fmla="*/ 51340 w 115050"/>
                <a:gd name="connsiteY9" fmla="*/ 5138 h 244671"/>
                <a:gd name="connsiteX10" fmla="*/ 111587 w 115050"/>
                <a:gd name="connsiteY10" fmla="*/ 215110 h 244671"/>
                <a:gd name="connsiteX11" fmla="*/ 115050 w 115050"/>
                <a:gd name="connsiteY11" fmla="*/ 222175 h 244671"/>
                <a:gd name="connsiteX12" fmla="*/ 112571 w 115050"/>
                <a:gd name="connsiteY12" fmla="*/ 224776 h 244671"/>
                <a:gd name="connsiteX13" fmla="*/ 32814 w 115050"/>
                <a:gd name="connsiteY13" fmla="*/ 244672 h 244671"/>
                <a:gd name="connsiteX14" fmla="*/ 32794 w 115050"/>
                <a:gd name="connsiteY14" fmla="*/ 244652 h 24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050" h="244671">
                  <a:moveTo>
                    <a:pt x="32794" y="244652"/>
                  </a:moveTo>
                  <a:cubicBezTo>
                    <a:pt x="24296" y="244652"/>
                    <a:pt x="14957" y="244279"/>
                    <a:pt x="4740" y="243414"/>
                  </a:cubicBezTo>
                  <a:cubicBezTo>
                    <a:pt x="1881" y="243165"/>
                    <a:pt x="-218" y="240668"/>
                    <a:pt x="18" y="237817"/>
                  </a:cubicBezTo>
                  <a:cubicBezTo>
                    <a:pt x="267" y="234967"/>
                    <a:pt x="2805" y="232850"/>
                    <a:pt x="5619" y="233099"/>
                  </a:cubicBezTo>
                  <a:cubicBezTo>
                    <a:pt x="67603" y="238341"/>
                    <a:pt x="94294" y="225071"/>
                    <a:pt x="102315" y="219704"/>
                  </a:cubicBezTo>
                  <a:lnTo>
                    <a:pt x="102268" y="219638"/>
                  </a:lnTo>
                  <a:cubicBezTo>
                    <a:pt x="85651" y="185778"/>
                    <a:pt x="41542" y="95795"/>
                    <a:pt x="40978" y="5197"/>
                  </a:cubicBezTo>
                  <a:cubicBezTo>
                    <a:pt x="40978" y="2346"/>
                    <a:pt x="43261" y="20"/>
                    <a:pt x="46120" y="0"/>
                  </a:cubicBezTo>
                  <a:lnTo>
                    <a:pt x="46159" y="0"/>
                  </a:lnTo>
                  <a:cubicBezTo>
                    <a:pt x="48993" y="0"/>
                    <a:pt x="51320" y="2280"/>
                    <a:pt x="51340" y="5138"/>
                  </a:cubicBezTo>
                  <a:cubicBezTo>
                    <a:pt x="51911" y="93384"/>
                    <a:pt x="95258" y="181820"/>
                    <a:pt x="111587" y="215110"/>
                  </a:cubicBezTo>
                  <a:lnTo>
                    <a:pt x="115050" y="222175"/>
                  </a:lnTo>
                  <a:lnTo>
                    <a:pt x="112571" y="224776"/>
                  </a:lnTo>
                  <a:cubicBezTo>
                    <a:pt x="111692" y="225700"/>
                    <a:pt x="92852" y="244672"/>
                    <a:pt x="32814" y="244672"/>
                  </a:cubicBezTo>
                  <a:lnTo>
                    <a:pt x="32794" y="244652"/>
                  </a:lnTo>
                  <a:close/>
                </a:path>
              </a:pathLst>
            </a:custGeom>
            <a:solidFill>
              <a:srgbClr val="B7554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Freeform 54">
              <a:extLst>
                <a:ext uri="{FF2B5EF4-FFF2-40B4-BE49-F238E27FC236}">
                  <a16:creationId xmlns:a16="http://schemas.microsoft.com/office/drawing/2014/main" id="{857968B7-6ECE-1548-9997-27DAC2D899B2}"/>
                </a:ext>
              </a:extLst>
            </p:cNvPr>
            <p:cNvSpPr/>
            <p:nvPr/>
          </p:nvSpPr>
          <p:spPr>
            <a:xfrm>
              <a:off x="8654801" y="5119983"/>
              <a:ext cx="226749" cy="61965"/>
            </a:xfrm>
            <a:custGeom>
              <a:avLst/>
              <a:gdLst>
                <a:gd name="connsiteX0" fmla="*/ 146120 w 226749"/>
                <a:gd name="connsiteY0" fmla="*/ 61946 h 61965"/>
                <a:gd name="connsiteX1" fmla="*/ 1079 w 226749"/>
                <a:gd name="connsiteY1" fmla="*/ 8334 h 61965"/>
                <a:gd name="connsiteX2" fmla="*/ 2003 w 226749"/>
                <a:gd name="connsiteY2" fmla="*/ 1079 h 61965"/>
                <a:gd name="connsiteX3" fmla="*/ 9263 w 226749"/>
                <a:gd name="connsiteY3" fmla="*/ 1984 h 61965"/>
                <a:gd name="connsiteX4" fmla="*/ 220512 w 226749"/>
                <a:gd name="connsiteY4" fmla="*/ 43348 h 61965"/>
                <a:gd name="connsiteX5" fmla="*/ 226637 w 226749"/>
                <a:gd name="connsiteY5" fmla="*/ 47358 h 61965"/>
                <a:gd name="connsiteX6" fmla="*/ 222630 w 226749"/>
                <a:gd name="connsiteY6" fmla="*/ 53479 h 61965"/>
                <a:gd name="connsiteX7" fmla="*/ 146120 w 226749"/>
                <a:gd name="connsiteY7" fmla="*/ 61966 h 61965"/>
                <a:gd name="connsiteX8" fmla="*/ 146120 w 226749"/>
                <a:gd name="connsiteY8" fmla="*/ 61946 h 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749" h="61965">
                  <a:moveTo>
                    <a:pt x="146120" y="61946"/>
                  </a:moveTo>
                  <a:cubicBezTo>
                    <a:pt x="44138" y="61946"/>
                    <a:pt x="3138" y="10955"/>
                    <a:pt x="1079" y="8334"/>
                  </a:cubicBezTo>
                  <a:cubicBezTo>
                    <a:pt x="-659" y="6073"/>
                    <a:pt x="-259" y="2823"/>
                    <a:pt x="2003" y="1079"/>
                  </a:cubicBezTo>
                  <a:cubicBezTo>
                    <a:pt x="4253" y="-657"/>
                    <a:pt x="7505" y="-257"/>
                    <a:pt x="9263" y="1984"/>
                  </a:cubicBezTo>
                  <a:cubicBezTo>
                    <a:pt x="9853" y="2718"/>
                    <a:pt x="68776" y="75216"/>
                    <a:pt x="220512" y="43348"/>
                  </a:cubicBezTo>
                  <a:cubicBezTo>
                    <a:pt x="223299" y="42745"/>
                    <a:pt x="226047" y="44547"/>
                    <a:pt x="226637" y="47358"/>
                  </a:cubicBezTo>
                  <a:cubicBezTo>
                    <a:pt x="227227" y="50144"/>
                    <a:pt x="225444" y="52889"/>
                    <a:pt x="222630" y="53479"/>
                  </a:cubicBezTo>
                  <a:cubicBezTo>
                    <a:pt x="194005" y="59495"/>
                    <a:pt x="168574" y="61966"/>
                    <a:pt x="146120" y="61966"/>
                  </a:cubicBezTo>
                  <a:lnTo>
                    <a:pt x="146120" y="61946"/>
                  </a:lnTo>
                  <a:close/>
                </a:path>
              </a:pathLst>
            </a:custGeom>
            <a:solidFill>
              <a:srgbClr val="B7554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Freeform 55">
              <a:extLst>
                <a:ext uri="{FF2B5EF4-FFF2-40B4-BE49-F238E27FC236}">
                  <a16:creationId xmlns:a16="http://schemas.microsoft.com/office/drawing/2014/main" id="{19656E6A-12DC-B18F-DF21-EE0DC2F0A5A9}"/>
                </a:ext>
              </a:extLst>
            </p:cNvPr>
            <p:cNvSpPr/>
            <p:nvPr/>
          </p:nvSpPr>
          <p:spPr>
            <a:xfrm>
              <a:off x="8851875" y="4808274"/>
              <a:ext cx="35544" cy="2760"/>
            </a:xfrm>
            <a:custGeom>
              <a:avLst/>
              <a:gdLst>
                <a:gd name="connsiteX0" fmla="*/ 0 w 35544"/>
                <a:gd name="connsiteY0" fmla="*/ 2761 h 2760"/>
                <a:gd name="connsiteX1" fmla="*/ 35544 w 35544"/>
                <a:gd name="connsiteY1" fmla="*/ 1883 h 2760"/>
              </a:gdLst>
              <a:ahLst/>
              <a:cxnLst>
                <a:cxn ang="0">
                  <a:pos x="connsiteX0" y="connsiteY0"/>
                </a:cxn>
                <a:cxn ang="0">
                  <a:pos x="connsiteX1" y="connsiteY1"/>
                </a:cxn>
              </a:cxnLst>
              <a:rect l="l" t="t" r="r" b="b"/>
              <a:pathLst>
                <a:path w="35544" h="2760">
                  <a:moveTo>
                    <a:pt x="0" y="2761"/>
                  </a:moveTo>
                  <a:cubicBezTo>
                    <a:pt x="0" y="2761"/>
                    <a:pt x="23982" y="-2816"/>
                    <a:pt x="35544" y="1883"/>
                  </a:cubicBezTo>
                </a:path>
              </a:pathLst>
            </a:custGeom>
            <a:noFill/>
            <a:ln w="26224" cap="flat">
              <a:solidFill>
                <a:srgbClr val="F0523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eeform 56">
              <a:extLst>
                <a:ext uri="{FF2B5EF4-FFF2-40B4-BE49-F238E27FC236}">
                  <a16:creationId xmlns:a16="http://schemas.microsoft.com/office/drawing/2014/main" id="{93F7A2BD-815A-013B-06C7-0EEEA48BE598}"/>
                </a:ext>
              </a:extLst>
            </p:cNvPr>
            <p:cNvSpPr/>
            <p:nvPr/>
          </p:nvSpPr>
          <p:spPr>
            <a:xfrm>
              <a:off x="8994943" y="4782502"/>
              <a:ext cx="48219" cy="57072"/>
            </a:xfrm>
            <a:custGeom>
              <a:avLst/>
              <a:gdLst>
                <a:gd name="connsiteX0" fmla="*/ 24113 w 48219"/>
                <a:gd name="connsiteY0" fmla="*/ 0 h 57072"/>
                <a:gd name="connsiteX1" fmla="*/ 48220 w 48219"/>
                <a:gd name="connsiteY1" fmla="*/ 28559 h 57072"/>
                <a:gd name="connsiteX2" fmla="*/ 24113 w 48219"/>
                <a:gd name="connsiteY2" fmla="*/ 57072 h 57072"/>
                <a:gd name="connsiteX3" fmla="*/ 0 w 48219"/>
                <a:gd name="connsiteY3" fmla="*/ 28559 h 57072"/>
                <a:gd name="connsiteX4" fmla="*/ 24113 w 48219"/>
                <a:gd name="connsiteY4" fmla="*/ 0 h 5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19" h="57072">
                  <a:moveTo>
                    <a:pt x="24113" y="0"/>
                  </a:moveTo>
                  <a:cubicBezTo>
                    <a:pt x="37432" y="0"/>
                    <a:pt x="48220" y="12766"/>
                    <a:pt x="48220" y="28559"/>
                  </a:cubicBezTo>
                  <a:cubicBezTo>
                    <a:pt x="48220" y="44346"/>
                    <a:pt x="37432" y="57072"/>
                    <a:pt x="24113" y="57072"/>
                  </a:cubicBezTo>
                  <a:cubicBezTo>
                    <a:pt x="10787" y="57072"/>
                    <a:pt x="0" y="44300"/>
                    <a:pt x="0" y="28559"/>
                  </a:cubicBezTo>
                  <a:cubicBezTo>
                    <a:pt x="0" y="12812"/>
                    <a:pt x="10807" y="0"/>
                    <a:pt x="24113" y="0"/>
                  </a:cubicBezTo>
                  <a:close/>
                </a:path>
              </a:pathLst>
            </a:custGeom>
            <a:solidFill>
              <a:srgbClr val="B7554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eeform 57">
              <a:extLst>
                <a:ext uri="{FF2B5EF4-FFF2-40B4-BE49-F238E27FC236}">
                  <a16:creationId xmlns:a16="http://schemas.microsoft.com/office/drawing/2014/main" id="{415602E4-3F50-85CB-1445-091B1F303285}"/>
                </a:ext>
              </a:extLst>
            </p:cNvPr>
            <p:cNvSpPr/>
            <p:nvPr/>
          </p:nvSpPr>
          <p:spPr>
            <a:xfrm>
              <a:off x="8700074" y="4798499"/>
              <a:ext cx="48219" cy="57072"/>
            </a:xfrm>
            <a:custGeom>
              <a:avLst/>
              <a:gdLst>
                <a:gd name="connsiteX0" fmla="*/ 24113 w 48219"/>
                <a:gd name="connsiteY0" fmla="*/ 0 h 57072"/>
                <a:gd name="connsiteX1" fmla="*/ 48220 w 48219"/>
                <a:gd name="connsiteY1" fmla="*/ 28559 h 57072"/>
                <a:gd name="connsiteX2" fmla="*/ 24113 w 48219"/>
                <a:gd name="connsiteY2" fmla="*/ 57072 h 57072"/>
                <a:gd name="connsiteX3" fmla="*/ 0 w 48219"/>
                <a:gd name="connsiteY3" fmla="*/ 28559 h 57072"/>
                <a:gd name="connsiteX4" fmla="*/ 24113 w 48219"/>
                <a:gd name="connsiteY4" fmla="*/ 0 h 5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19" h="57072">
                  <a:moveTo>
                    <a:pt x="24113" y="0"/>
                  </a:moveTo>
                  <a:cubicBezTo>
                    <a:pt x="37439" y="0"/>
                    <a:pt x="48220" y="12766"/>
                    <a:pt x="48220" y="28559"/>
                  </a:cubicBezTo>
                  <a:cubicBezTo>
                    <a:pt x="48220" y="44346"/>
                    <a:pt x="37439" y="57072"/>
                    <a:pt x="24113" y="57072"/>
                  </a:cubicBezTo>
                  <a:cubicBezTo>
                    <a:pt x="10787" y="57072"/>
                    <a:pt x="0" y="44300"/>
                    <a:pt x="0" y="28559"/>
                  </a:cubicBezTo>
                  <a:cubicBezTo>
                    <a:pt x="0" y="12812"/>
                    <a:pt x="10807" y="0"/>
                    <a:pt x="24113" y="0"/>
                  </a:cubicBezTo>
                  <a:close/>
                </a:path>
              </a:pathLst>
            </a:custGeom>
            <a:solidFill>
              <a:srgbClr val="B7554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Freeform 58">
              <a:extLst>
                <a:ext uri="{FF2B5EF4-FFF2-40B4-BE49-F238E27FC236}">
                  <a16:creationId xmlns:a16="http://schemas.microsoft.com/office/drawing/2014/main" id="{002D47C8-70D9-155D-7664-78C8567EAB5E}"/>
                </a:ext>
              </a:extLst>
            </p:cNvPr>
            <p:cNvSpPr/>
            <p:nvPr/>
          </p:nvSpPr>
          <p:spPr>
            <a:xfrm>
              <a:off x="8455445" y="5111947"/>
              <a:ext cx="449247" cy="455299"/>
            </a:xfrm>
            <a:custGeom>
              <a:avLst/>
              <a:gdLst>
                <a:gd name="connsiteX0" fmla="*/ 0 w 449247"/>
                <a:gd name="connsiteY0" fmla="*/ 20 h 455299"/>
                <a:gd name="connsiteX1" fmla="*/ 317133 w 449247"/>
                <a:gd name="connsiteY1" fmla="*/ 281344 h 455299"/>
                <a:gd name="connsiteX2" fmla="*/ 449248 w 449247"/>
                <a:gd name="connsiteY2" fmla="*/ 270551 h 455299"/>
                <a:gd name="connsiteX3" fmla="*/ 438519 w 449247"/>
                <a:gd name="connsiteY3" fmla="*/ 455300 h 455299"/>
                <a:gd name="connsiteX4" fmla="*/ 0 w 449247"/>
                <a:gd name="connsiteY4" fmla="*/ 0 h 455299"/>
                <a:gd name="connsiteX5" fmla="*/ 0 w 449247"/>
                <a:gd name="connsiteY5" fmla="*/ 20 h 45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47" h="455299">
                  <a:moveTo>
                    <a:pt x="0" y="20"/>
                  </a:moveTo>
                  <a:cubicBezTo>
                    <a:pt x="0" y="20"/>
                    <a:pt x="138391" y="251933"/>
                    <a:pt x="317133" y="281344"/>
                  </a:cubicBezTo>
                  <a:cubicBezTo>
                    <a:pt x="402221" y="295348"/>
                    <a:pt x="449248" y="270551"/>
                    <a:pt x="449248" y="270551"/>
                  </a:cubicBezTo>
                  <a:lnTo>
                    <a:pt x="438519" y="455300"/>
                  </a:lnTo>
                  <a:cubicBezTo>
                    <a:pt x="438519" y="455300"/>
                    <a:pt x="107438" y="356949"/>
                    <a:pt x="0" y="0"/>
                  </a:cubicBezTo>
                  <a:lnTo>
                    <a:pt x="0" y="20"/>
                  </a:lnTo>
                  <a:close/>
                </a:path>
              </a:pathLst>
            </a:custGeom>
            <a:solidFill>
              <a:srgbClr val="F36F5E"/>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Freeform 59">
              <a:extLst>
                <a:ext uri="{FF2B5EF4-FFF2-40B4-BE49-F238E27FC236}">
                  <a16:creationId xmlns:a16="http://schemas.microsoft.com/office/drawing/2014/main" id="{C0467E4C-9D46-7912-F416-0B2B94929D23}"/>
                </a:ext>
              </a:extLst>
            </p:cNvPr>
            <p:cNvSpPr/>
            <p:nvPr/>
          </p:nvSpPr>
          <p:spPr>
            <a:xfrm>
              <a:off x="8266171" y="4554892"/>
              <a:ext cx="358906" cy="376952"/>
            </a:xfrm>
            <a:custGeom>
              <a:avLst/>
              <a:gdLst>
                <a:gd name="connsiteX0" fmla="*/ 358906 w 358906"/>
                <a:gd name="connsiteY0" fmla="*/ 0 h 376952"/>
                <a:gd name="connsiteX1" fmla="*/ 121957 w 358906"/>
                <a:gd name="connsiteY1" fmla="*/ 376952 h 376952"/>
                <a:gd name="connsiteX2" fmla="*/ 64713 w 358906"/>
                <a:gd name="connsiteY2" fmla="*/ 262690 h 376952"/>
                <a:gd name="connsiteX3" fmla="*/ 0 w 358906"/>
                <a:gd name="connsiteY3" fmla="*/ 11238 h 376952"/>
                <a:gd name="connsiteX4" fmla="*/ 358906 w 358906"/>
                <a:gd name="connsiteY4" fmla="*/ 0 h 376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06" h="376952">
                  <a:moveTo>
                    <a:pt x="358906" y="0"/>
                  </a:moveTo>
                  <a:cubicBezTo>
                    <a:pt x="358906" y="0"/>
                    <a:pt x="103825" y="167209"/>
                    <a:pt x="121957" y="376952"/>
                  </a:cubicBezTo>
                  <a:cubicBezTo>
                    <a:pt x="121957" y="376952"/>
                    <a:pt x="94112" y="299775"/>
                    <a:pt x="64713" y="262690"/>
                  </a:cubicBezTo>
                  <a:cubicBezTo>
                    <a:pt x="64713" y="262690"/>
                    <a:pt x="11371" y="120557"/>
                    <a:pt x="0" y="11238"/>
                  </a:cubicBezTo>
                  <a:cubicBezTo>
                    <a:pt x="0" y="11238"/>
                    <a:pt x="185037" y="10211"/>
                    <a:pt x="358906" y="0"/>
                  </a:cubicBezTo>
                  <a:close/>
                </a:path>
              </a:pathLst>
            </a:custGeom>
            <a:solidFill>
              <a:srgbClr val="B7554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Freeform 60">
              <a:extLst>
                <a:ext uri="{FF2B5EF4-FFF2-40B4-BE49-F238E27FC236}">
                  <a16:creationId xmlns:a16="http://schemas.microsoft.com/office/drawing/2014/main" id="{D5BE77A2-7B0D-D34E-8858-4162D5645F60}"/>
                </a:ext>
              </a:extLst>
            </p:cNvPr>
            <p:cNvSpPr/>
            <p:nvPr/>
          </p:nvSpPr>
          <p:spPr>
            <a:xfrm>
              <a:off x="8202908" y="4840737"/>
              <a:ext cx="116264" cy="92155"/>
            </a:xfrm>
            <a:custGeom>
              <a:avLst/>
              <a:gdLst>
                <a:gd name="connsiteX0" fmla="*/ 111084 w 116264"/>
                <a:gd name="connsiteY0" fmla="*/ 92156 h 92155"/>
                <a:gd name="connsiteX1" fmla="*/ 106172 w 116264"/>
                <a:gd name="connsiteY1" fmla="*/ 88637 h 92155"/>
                <a:gd name="connsiteX2" fmla="*/ 47735 w 116264"/>
                <a:gd name="connsiteY2" fmla="*/ 12547 h 92155"/>
                <a:gd name="connsiteX3" fmla="*/ 7994 w 116264"/>
                <a:gd name="connsiteY3" fmla="*/ 19343 h 92155"/>
                <a:gd name="connsiteX4" fmla="*/ 833 w 116264"/>
                <a:gd name="connsiteY4" fmla="*/ 17829 h 92155"/>
                <a:gd name="connsiteX5" fmla="*/ 2347 w 116264"/>
                <a:gd name="connsiteY5" fmla="*/ 10680 h 92155"/>
                <a:gd name="connsiteX6" fmla="*/ 51151 w 116264"/>
                <a:gd name="connsiteY6" fmla="*/ 2796 h 92155"/>
                <a:gd name="connsiteX7" fmla="*/ 115996 w 116264"/>
                <a:gd name="connsiteY7" fmla="*/ 85341 h 92155"/>
                <a:gd name="connsiteX8" fmla="*/ 112743 w 116264"/>
                <a:gd name="connsiteY8" fmla="*/ 91887 h 92155"/>
                <a:gd name="connsiteX9" fmla="*/ 111084 w 116264"/>
                <a:gd name="connsiteY9" fmla="*/ 92156 h 9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264" h="92155">
                  <a:moveTo>
                    <a:pt x="111084" y="92156"/>
                  </a:moveTo>
                  <a:cubicBezTo>
                    <a:pt x="108926" y="92156"/>
                    <a:pt x="106907" y="90793"/>
                    <a:pt x="106172" y="88637"/>
                  </a:cubicBezTo>
                  <a:cubicBezTo>
                    <a:pt x="105962" y="88008"/>
                    <a:pt x="84393" y="25254"/>
                    <a:pt x="47735" y="12547"/>
                  </a:cubicBezTo>
                  <a:cubicBezTo>
                    <a:pt x="34868" y="8104"/>
                    <a:pt x="21864" y="10306"/>
                    <a:pt x="7994" y="19343"/>
                  </a:cubicBezTo>
                  <a:cubicBezTo>
                    <a:pt x="5600" y="20889"/>
                    <a:pt x="2387" y="20221"/>
                    <a:pt x="833" y="17829"/>
                  </a:cubicBezTo>
                  <a:cubicBezTo>
                    <a:pt x="-715" y="15444"/>
                    <a:pt x="-46" y="12233"/>
                    <a:pt x="2347" y="10680"/>
                  </a:cubicBezTo>
                  <a:cubicBezTo>
                    <a:pt x="18841" y="-74"/>
                    <a:pt x="35268" y="-2715"/>
                    <a:pt x="51151" y="2796"/>
                  </a:cubicBezTo>
                  <a:cubicBezTo>
                    <a:pt x="92617" y="17180"/>
                    <a:pt x="115071" y="82575"/>
                    <a:pt x="115996" y="85341"/>
                  </a:cubicBezTo>
                  <a:cubicBezTo>
                    <a:pt x="116901" y="88047"/>
                    <a:pt x="115451" y="90983"/>
                    <a:pt x="112743" y="91887"/>
                  </a:cubicBezTo>
                  <a:cubicBezTo>
                    <a:pt x="112199" y="92071"/>
                    <a:pt x="111628" y="92156"/>
                    <a:pt x="111084" y="92156"/>
                  </a:cubicBezTo>
                  <a:close/>
                </a:path>
              </a:pathLst>
            </a:custGeom>
            <a:solidFill>
              <a:srgbClr val="B7554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Freeform 61">
              <a:extLst>
                <a:ext uri="{FF2B5EF4-FFF2-40B4-BE49-F238E27FC236}">
                  <a16:creationId xmlns:a16="http://schemas.microsoft.com/office/drawing/2014/main" id="{8A3FA7A9-1996-7256-351F-83E10B9DABC6}"/>
                </a:ext>
              </a:extLst>
            </p:cNvPr>
            <p:cNvSpPr/>
            <p:nvPr/>
          </p:nvSpPr>
          <p:spPr>
            <a:xfrm>
              <a:off x="10115743" y="4849719"/>
              <a:ext cx="439050" cy="1835137"/>
            </a:xfrm>
            <a:custGeom>
              <a:avLst/>
              <a:gdLst>
                <a:gd name="connsiteX0" fmla="*/ 251561 w 439050"/>
                <a:gd name="connsiteY0" fmla="*/ 1317189 h 1835137"/>
                <a:gd name="connsiteX1" fmla="*/ 195622 w 439050"/>
                <a:gd name="connsiteY1" fmla="*/ 1710685 h 1835137"/>
                <a:gd name="connsiteX2" fmla="*/ 0 w 439050"/>
                <a:gd name="connsiteY2" fmla="*/ 1835138 h 1835137"/>
                <a:gd name="connsiteX3" fmla="*/ 59284 w 439050"/>
                <a:gd name="connsiteY3" fmla="*/ 363135 h 1835137"/>
                <a:gd name="connsiteX4" fmla="*/ 439051 w 439050"/>
                <a:gd name="connsiteY4" fmla="*/ 0 h 1835137"/>
                <a:gd name="connsiteX5" fmla="*/ 355503 w 439050"/>
                <a:gd name="connsiteY5" fmla="*/ 583619 h 1835137"/>
                <a:gd name="connsiteX6" fmla="*/ 354191 w 439050"/>
                <a:gd name="connsiteY6" fmla="*/ 594058 h 1835137"/>
                <a:gd name="connsiteX7" fmla="*/ 258709 w 439050"/>
                <a:gd name="connsiteY7" fmla="*/ 525479 h 1835137"/>
                <a:gd name="connsiteX8" fmla="*/ 216148 w 439050"/>
                <a:gd name="connsiteY8" fmla="*/ 593475 h 1835137"/>
                <a:gd name="connsiteX9" fmla="*/ 233396 w 439050"/>
                <a:gd name="connsiteY9" fmla="*/ 686669 h 1835137"/>
                <a:gd name="connsiteX10" fmla="*/ 234707 w 439050"/>
                <a:gd name="connsiteY10" fmla="*/ 687488 h 1835137"/>
                <a:gd name="connsiteX11" fmla="*/ 216344 w 439050"/>
                <a:gd name="connsiteY11" fmla="*/ 716021 h 1835137"/>
                <a:gd name="connsiteX12" fmla="*/ 232805 w 439050"/>
                <a:gd name="connsiteY12" fmla="*/ 808880 h 1835137"/>
                <a:gd name="connsiteX13" fmla="*/ 233199 w 439050"/>
                <a:gd name="connsiteY13" fmla="*/ 809136 h 1835137"/>
                <a:gd name="connsiteX14" fmla="*/ 210049 w 439050"/>
                <a:gd name="connsiteY14" fmla="*/ 845172 h 1835137"/>
                <a:gd name="connsiteX15" fmla="*/ 223559 w 439050"/>
                <a:gd name="connsiteY15" fmla="*/ 934761 h 1835137"/>
                <a:gd name="connsiteX16" fmla="*/ 225067 w 439050"/>
                <a:gd name="connsiteY16" fmla="*/ 935830 h 1835137"/>
                <a:gd name="connsiteX17" fmla="*/ 210509 w 439050"/>
                <a:gd name="connsiteY17" fmla="*/ 956125 h 1835137"/>
                <a:gd name="connsiteX18" fmla="*/ 229460 w 439050"/>
                <a:gd name="connsiteY18" fmla="*/ 1069699 h 1835137"/>
                <a:gd name="connsiteX19" fmla="*/ 282055 w 439050"/>
                <a:gd name="connsiteY19" fmla="*/ 1106122 h 1835137"/>
                <a:gd name="connsiteX20" fmla="*/ 281136 w 439050"/>
                <a:gd name="connsiteY20" fmla="*/ 1109536 h 1835137"/>
                <a:gd name="connsiteX21" fmla="*/ 251561 w 439050"/>
                <a:gd name="connsiteY21" fmla="*/ 1317209 h 1835137"/>
                <a:gd name="connsiteX22" fmla="*/ 251561 w 439050"/>
                <a:gd name="connsiteY22" fmla="*/ 1317189 h 183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9050" h="1835137">
                  <a:moveTo>
                    <a:pt x="251561" y="1317189"/>
                  </a:moveTo>
                  <a:lnTo>
                    <a:pt x="195622" y="1710685"/>
                  </a:lnTo>
                  <a:lnTo>
                    <a:pt x="0" y="1835138"/>
                  </a:lnTo>
                  <a:lnTo>
                    <a:pt x="59284" y="363135"/>
                  </a:lnTo>
                  <a:lnTo>
                    <a:pt x="439051" y="0"/>
                  </a:lnTo>
                  <a:lnTo>
                    <a:pt x="355503" y="583619"/>
                  </a:lnTo>
                  <a:lnTo>
                    <a:pt x="354191" y="594058"/>
                  </a:lnTo>
                  <a:cubicBezTo>
                    <a:pt x="303565" y="550092"/>
                    <a:pt x="258709" y="525479"/>
                    <a:pt x="258709" y="525479"/>
                  </a:cubicBezTo>
                  <a:lnTo>
                    <a:pt x="216148" y="593475"/>
                  </a:lnTo>
                  <a:cubicBezTo>
                    <a:pt x="197523" y="622512"/>
                    <a:pt x="206967" y="664447"/>
                    <a:pt x="233396" y="686669"/>
                  </a:cubicBezTo>
                  <a:lnTo>
                    <a:pt x="234707" y="687488"/>
                  </a:lnTo>
                  <a:lnTo>
                    <a:pt x="216344" y="716021"/>
                  </a:lnTo>
                  <a:cubicBezTo>
                    <a:pt x="197720" y="745058"/>
                    <a:pt x="206443" y="786658"/>
                    <a:pt x="232805" y="808880"/>
                  </a:cubicBezTo>
                  <a:lnTo>
                    <a:pt x="233199" y="809136"/>
                  </a:lnTo>
                  <a:lnTo>
                    <a:pt x="210049" y="845172"/>
                  </a:lnTo>
                  <a:cubicBezTo>
                    <a:pt x="191359" y="874209"/>
                    <a:pt x="197196" y="912539"/>
                    <a:pt x="223559" y="934761"/>
                  </a:cubicBezTo>
                  <a:lnTo>
                    <a:pt x="225067" y="935830"/>
                  </a:lnTo>
                  <a:lnTo>
                    <a:pt x="210509" y="956125"/>
                  </a:lnTo>
                  <a:cubicBezTo>
                    <a:pt x="183949" y="997096"/>
                    <a:pt x="198114" y="1040917"/>
                    <a:pt x="229460" y="1069699"/>
                  </a:cubicBezTo>
                  <a:cubicBezTo>
                    <a:pt x="245134" y="1084103"/>
                    <a:pt x="266906" y="1094549"/>
                    <a:pt x="282055" y="1106122"/>
                  </a:cubicBezTo>
                  <a:lnTo>
                    <a:pt x="281136" y="1109536"/>
                  </a:lnTo>
                  <a:lnTo>
                    <a:pt x="251561" y="1317209"/>
                  </a:lnTo>
                  <a:lnTo>
                    <a:pt x="251561" y="1317189"/>
                  </a:lnTo>
                  <a:close/>
                </a:path>
              </a:pathLst>
            </a:custGeom>
            <a:solidFill>
              <a:srgbClr val="FFFFFF"/>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Freeform 62">
              <a:extLst>
                <a:ext uri="{FF2B5EF4-FFF2-40B4-BE49-F238E27FC236}">
                  <a16:creationId xmlns:a16="http://schemas.microsoft.com/office/drawing/2014/main" id="{75F83746-E142-5309-8AC1-C217BEFB6AD6}"/>
                </a:ext>
              </a:extLst>
            </p:cNvPr>
            <p:cNvSpPr/>
            <p:nvPr/>
          </p:nvSpPr>
          <p:spPr>
            <a:xfrm>
              <a:off x="9957961" y="5183358"/>
              <a:ext cx="217065" cy="1501498"/>
            </a:xfrm>
            <a:custGeom>
              <a:avLst/>
              <a:gdLst>
                <a:gd name="connsiteX0" fmla="*/ 55676 w 217065"/>
                <a:gd name="connsiteY0" fmla="*/ 0 h 1501498"/>
                <a:gd name="connsiteX1" fmla="*/ 0 w 217065"/>
                <a:gd name="connsiteY1" fmla="*/ 1488563 h 1501498"/>
                <a:gd name="connsiteX2" fmla="*/ 157782 w 217065"/>
                <a:gd name="connsiteY2" fmla="*/ 1501499 h 1501498"/>
                <a:gd name="connsiteX3" fmla="*/ 217066 w 217065"/>
                <a:gd name="connsiteY3" fmla="*/ 29496 h 1501498"/>
                <a:gd name="connsiteX4" fmla="*/ 55676 w 217065"/>
                <a:gd name="connsiteY4" fmla="*/ 0 h 15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65" h="1501498">
                  <a:moveTo>
                    <a:pt x="55676" y="0"/>
                  </a:moveTo>
                  <a:lnTo>
                    <a:pt x="0" y="1488563"/>
                  </a:lnTo>
                  <a:lnTo>
                    <a:pt x="157782" y="1501499"/>
                  </a:lnTo>
                  <a:lnTo>
                    <a:pt x="217066" y="29496"/>
                  </a:lnTo>
                  <a:lnTo>
                    <a:pt x="55676" y="0"/>
                  </a:lnTo>
                  <a:close/>
                </a:path>
              </a:pathLst>
            </a:custGeom>
            <a:solidFill>
              <a:srgbClr val="DEDEDD"/>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eeform 63">
              <a:extLst>
                <a:ext uri="{FF2B5EF4-FFF2-40B4-BE49-F238E27FC236}">
                  <a16:creationId xmlns:a16="http://schemas.microsoft.com/office/drawing/2014/main" id="{6E668A2C-830F-2C14-6078-3D6E19D1E6D1}"/>
                </a:ext>
              </a:extLst>
            </p:cNvPr>
            <p:cNvSpPr/>
            <p:nvPr/>
          </p:nvSpPr>
          <p:spPr>
            <a:xfrm>
              <a:off x="9313308" y="5183358"/>
              <a:ext cx="700329" cy="1674642"/>
            </a:xfrm>
            <a:custGeom>
              <a:avLst/>
              <a:gdLst>
                <a:gd name="connsiteX0" fmla="*/ 485506 w 700329"/>
                <a:gd name="connsiteY0" fmla="*/ 212620 h 1674642"/>
                <a:gd name="connsiteX1" fmla="*/ 109326 w 700329"/>
                <a:gd name="connsiteY1" fmla="*/ 585001 h 1674642"/>
                <a:gd name="connsiteX2" fmla="*/ 0 w 700329"/>
                <a:gd name="connsiteY2" fmla="*/ 1666189 h 1674642"/>
                <a:gd name="connsiteX3" fmla="*/ 402267 w 700329"/>
                <a:gd name="connsiteY3" fmla="*/ 1674642 h 1674642"/>
                <a:gd name="connsiteX4" fmla="*/ 644653 w 700329"/>
                <a:gd name="connsiteY4" fmla="*/ 1488563 h 1674642"/>
                <a:gd name="connsiteX5" fmla="*/ 700329 w 700329"/>
                <a:gd name="connsiteY5" fmla="*/ 0 h 1674642"/>
                <a:gd name="connsiteX6" fmla="*/ 485506 w 700329"/>
                <a:gd name="connsiteY6" fmla="*/ 212620 h 167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29" h="1674642">
                  <a:moveTo>
                    <a:pt x="485506" y="212620"/>
                  </a:moveTo>
                  <a:lnTo>
                    <a:pt x="109326" y="585001"/>
                  </a:lnTo>
                  <a:lnTo>
                    <a:pt x="0" y="1666189"/>
                  </a:lnTo>
                  <a:lnTo>
                    <a:pt x="402267" y="1674642"/>
                  </a:lnTo>
                  <a:lnTo>
                    <a:pt x="644653" y="1488563"/>
                  </a:lnTo>
                  <a:lnTo>
                    <a:pt x="700329" y="0"/>
                  </a:lnTo>
                  <a:lnTo>
                    <a:pt x="485506" y="212620"/>
                  </a:lnTo>
                  <a:close/>
                </a:path>
              </a:pathLst>
            </a:custGeom>
            <a:solidFill>
              <a:srgbClr val="F2F2F2"/>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Freeform 64">
              <a:extLst>
                <a:ext uri="{FF2B5EF4-FFF2-40B4-BE49-F238E27FC236}">
                  <a16:creationId xmlns:a16="http://schemas.microsoft.com/office/drawing/2014/main" id="{BFCF7928-859C-54A1-94E0-6881311BE7F0}"/>
                </a:ext>
              </a:extLst>
            </p:cNvPr>
            <p:cNvSpPr/>
            <p:nvPr/>
          </p:nvSpPr>
          <p:spPr>
            <a:xfrm>
              <a:off x="8921501" y="5611298"/>
              <a:ext cx="501140" cy="1238248"/>
            </a:xfrm>
            <a:custGeom>
              <a:avLst/>
              <a:gdLst>
                <a:gd name="connsiteX0" fmla="*/ 157166 w 501140"/>
                <a:gd name="connsiteY0" fmla="*/ 0 h 1238248"/>
                <a:gd name="connsiteX1" fmla="*/ 0 w 501140"/>
                <a:gd name="connsiteY1" fmla="*/ 1238249 h 1238248"/>
                <a:gd name="connsiteX2" fmla="*/ 391814 w 501140"/>
                <a:gd name="connsiteY2" fmla="*/ 1238249 h 1238248"/>
                <a:gd name="connsiteX3" fmla="*/ 501140 w 501140"/>
                <a:gd name="connsiteY3" fmla="*/ 157061 h 1238248"/>
                <a:gd name="connsiteX4" fmla="*/ 157166 w 501140"/>
                <a:gd name="connsiteY4" fmla="*/ 0 h 123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40" h="1238248">
                  <a:moveTo>
                    <a:pt x="157166" y="0"/>
                  </a:moveTo>
                  <a:lnTo>
                    <a:pt x="0" y="1238249"/>
                  </a:lnTo>
                  <a:lnTo>
                    <a:pt x="391814" y="1238249"/>
                  </a:lnTo>
                  <a:lnTo>
                    <a:pt x="501140" y="157061"/>
                  </a:lnTo>
                  <a:lnTo>
                    <a:pt x="157166" y="0"/>
                  </a:lnTo>
                  <a:close/>
                </a:path>
              </a:pathLst>
            </a:custGeom>
            <a:solidFill>
              <a:srgbClr val="DEDEDD"/>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eeform 65">
              <a:extLst>
                <a:ext uri="{FF2B5EF4-FFF2-40B4-BE49-F238E27FC236}">
                  <a16:creationId xmlns:a16="http://schemas.microsoft.com/office/drawing/2014/main" id="{3333620E-195F-FB96-E509-20A0FED9423A}"/>
                </a:ext>
              </a:extLst>
            </p:cNvPr>
            <p:cNvSpPr/>
            <p:nvPr/>
          </p:nvSpPr>
          <p:spPr>
            <a:xfrm>
              <a:off x="8456055" y="5611298"/>
              <a:ext cx="622611" cy="1238248"/>
            </a:xfrm>
            <a:custGeom>
              <a:avLst/>
              <a:gdLst>
                <a:gd name="connsiteX0" fmla="*/ 558653 w 622611"/>
                <a:gd name="connsiteY0" fmla="*/ 54136 h 1238248"/>
                <a:gd name="connsiteX1" fmla="*/ 555131 w 622611"/>
                <a:gd name="connsiteY1" fmla="*/ 57138 h 1238248"/>
                <a:gd name="connsiteX2" fmla="*/ 430781 w 622611"/>
                <a:gd name="connsiteY2" fmla="*/ 162363 h 1238248"/>
                <a:gd name="connsiteX3" fmla="*/ 390049 w 622611"/>
                <a:gd name="connsiteY3" fmla="*/ 196814 h 1238248"/>
                <a:gd name="connsiteX4" fmla="*/ 86538 w 622611"/>
                <a:gd name="connsiteY4" fmla="*/ 453694 h 1238248"/>
                <a:gd name="connsiteX5" fmla="*/ 0 w 622611"/>
                <a:gd name="connsiteY5" fmla="*/ 1238249 h 1238248"/>
                <a:gd name="connsiteX6" fmla="*/ 465446 w 622611"/>
                <a:gd name="connsiteY6" fmla="*/ 1238249 h 1238248"/>
                <a:gd name="connsiteX7" fmla="*/ 622612 w 622611"/>
                <a:gd name="connsiteY7" fmla="*/ 0 h 1238248"/>
                <a:gd name="connsiteX8" fmla="*/ 558653 w 622611"/>
                <a:gd name="connsiteY8" fmla="*/ 54136 h 123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611" h="1238248">
                  <a:moveTo>
                    <a:pt x="558653" y="54136"/>
                  </a:moveTo>
                  <a:lnTo>
                    <a:pt x="555131" y="57138"/>
                  </a:lnTo>
                  <a:lnTo>
                    <a:pt x="430781" y="162363"/>
                  </a:lnTo>
                  <a:lnTo>
                    <a:pt x="390049" y="196814"/>
                  </a:lnTo>
                  <a:lnTo>
                    <a:pt x="86538" y="453694"/>
                  </a:lnTo>
                  <a:lnTo>
                    <a:pt x="0" y="1238249"/>
                  </a:lnTo>
                  <a:lnTo>
                    <a:pt x="465446" y="1238249"/>
                  </a:lnTo>
                  <a:lnTo>
                    <a:pt x="622612" y="0"/>
                  </a:lnTo>
                  <a:lnTo>
                    <a:pt x="558653" y="54136"/>
                  </a:lnTo>
                  <a:close/>
                </a:path>
              </a:pathLst>
            </a:custGeom>
            <a:solidFill>
              <a:srgbClr val="FFFFFF"/>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Freeform 66">
              <a:extLst>
                <a:ext uri="{FF2B5EF4-FFF2-40B4-BE49-F238E27FC236}">
                  <a16:creationId xmlns:a16="http://schemas.microsoft.com/office/drawing/2014/main" id="{2D6DE6C1-96BD-3C04-F449-40414F47D86C}"/>
                </a:ext>
              </a:extLst>
            </p:cNvPr>
            <p:cNvSpPr/>
            <p:nvPr/>
          </p:nvSpPr>
          <p:spPr>
            <a:xfrm>
              <a:off x="8046004" y="5756976"/>
              <a:ext cx="496589" cy="1092570"/>
            </a:xfrm>
            <a:custGeom>
              <a:avLst/>
              <a:gdLst>
                <a:gd name="connsiteX0" fmla="*/ 63815 w 496589"/>
                <a:gd name="connsiteY0" fmla="*/ 0 h 1092570"/>
                <a:gd name="connsiteX1" fmla="*/ 0 w 496589"/>
                <a:gd name="connsiteY1" fmla="*/ 1092570 h 1092570"/>
                <a:gd name="connsiteX2" fmla="*/ 410051 w 496589"/>
                <a:gd name="connsiteY2" fmla="*/ 1092570 h 1092570"/>
                <a:gd name="connsiteX3" fmla="*/ 496589 w 496589"/>
                <a:gd name="connsiteY3" fmla="*/ 308016 h 1092570"/>
                <a:gd name="connsiteX4" fmla="*/ 63815 w 496589"/>
                <a:gd name="connsiteY4" fmla="*/ 0 h 109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89" h="1092570">
                  <a:moveTo>
                    <a:pt x="63815" y="0"/>
                  </a:moveTo>
                  <a:lnTo>
                    <a:pt x="0" y="1092570"/>
                  </a:lnTo>
                  <a:lnTo>
                    <a:pt x="410051" y="1092570"/>
                  </a:lnTo>
                  <a:lnTo>
                    <a:pt x="496589" y="308016"/>
                  </a:lnTo>
                  <a:lnTo>
                    <a:pt x="63815" y="0"/>
                  </a:lnTo>
                  <a:close/>
                </a:path>
              </a:pathLst>
            </a:custGeom>
            <a:solidFill>
              <a:srgbClr val="DEDEDD"/>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Freeform 67">
              <a:extLst>
                <a:ext uri="{FF2B5EF4-FFF2-40B4-BE49-F238E27FC236}">
                  <a16:creationId xmlns:a16="http://schemas.microsoft.com/office/drawing/2014/main" id="{DA77CAA0-45A0-D3B7-87C3-223255A9EAAD}"/>
                </a:ext>
              </a:extLst>
            </p:cNvPr>
            <p:cNvSpPr/>
            <p:nvPr/>
          </p:nvSpPr>
          <p:spPr>
            <a:xfrm>
              <a:off x="7521006" y="5756976"/>
              <a:ext cx="588812" cy="1092570"/>
            </a:xfrm>
            <a:custGeom>
              <a:avLst/>
              <a:gdLst>
                <a:gd name="connsiteX0" fmla="*/ 36009 w 588812"/>
                <a:gd name="connsiteY0" fmla="*/ 246435 h 1092570"/>
                <a:gd name="connsiteX1" fmla="*/ 0 w 588812"/>
                <a:gd name="connsiteY1" fmla="*/ 262497 h 1092570"/>
                <a:gd name="connsiteX2" fmla="*/ 13247 w 588812"/>
                <a:gd name="connsiteY2" fmla="*/ 1092570 h 1092570"/>
                <a:gd name="connsiteX3" fmla="*/ 524998 w 588812"/>
                <a:gd name="connsiteY3" fmla="*/ 1092570 h 1092570"/>
                <a:gd name="connsiteX4" fmla="*/ 588812 w 588812"/>
                <a:gd name="connsiteY4" fmla="*/ 0 h 1092570"/>
                <a:gd name="connsiteX5" fmla="*/ 36009 w 588812"/>
                <a:gd name="connsiteY5" fmla="*/ 246435 h 10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812" h="1092570">
                  <a:moveTo>
                    <a:pt x="36009" y="246435"/>
                  </a:moveTo>
                  <a:lnTo>
                    <a:pt x="0" y="262497"/>
                  </a:lnTo>
                  <a:lnTo>
                    <a:pt x="13247" y="1092570"/>
                  </a:lnTo>
                  <a:lnTo>
                    <a:pt x="524998" y="1092570"/>
                  </a:lnTo>
                  <a:lnTo>
                    <a:pt x="588812" y="0"/>
                  </a:lnTo>
                  <a:lnTo>
                    <a:pt x="36009" y="246435"/>
                  </a:lnTo>
                  <a:close/>
                </a:path>
              </a:pathLst>
            </a:custGeom>
            <a:solidFill>
              <a:srgbClr val="F2F2F2"/>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Freeform 68">
              <a:extLst>
                <a:ext uri="{FF2B5EF4-FFF2-40B4-BE49-F238E27FC236}">
                  <a16:creationId xmlns:a16="http://schemas.microsoft.com/office/drawing/2014/main" id="{CECA97DB-3487-59B3-2ECD-23057E22F12D}"/>
                </a:ext>
              </a:extLst>
            </p:cNvPr>
            <p:cNvSpPr/>
            <p:nvPr/>
          </p:nvSpPr>
          <p:spPr>
            <a:xfrm>
              <a:off x="10318545" y="5499296"/>
              <a:ext cx="279243" cy="297071"/>
            </a:xfrm>
            <a:custGeom>
              <a:avLst/>
              <a:gdLst>
                <a:gd name="connsiteX0" fmla="*/ 26396 w 279243"/>
                <a:gd name="connsiteY0" fmla="*/ 162514 h 297071"/>
                <a:gd name="connsiteX1" fmla="*/ 9936 w 279243"/>
                <a:gd name="connsiteY1" fmla="*/ 69654 h 297071"/>
                <a:gd name="connsiteX2" fmla="*/ 28233 w 279243"/>
                <a:gd name="connsiteY2" fmla="*/ 41115 h 297071"/>
                <a:gd name="connsiteX3" fmla="*/ 54660 w 279243"/>
                <a:gd name="connsiteY3" fmla="*/ 0 h 297071"/>
                <a:gd name="connsiteX4" fmla="*/ 229756 w 279243"/>
                <a:gd name="connsiteY4" fmla="*/ 125213 h 297071"/>
                <a:gd name="connsiteX5" fmla="*/ 246938 w 279243"/>
                <a:gd name="connsiteY5" fmla="*/ 140541 h 297071"/>
                <a:gd name="connsiteX6" fmla="*/ 261562 w 279243"/>
                <a:gd name="connsiteY6" fmla="*/ 297072 h 297071"/>
                <a:gd name="connsiteX7" fmla="*/ 234215 w 279243"/>
                <a:gd name="connsiteY7" fmla="*/ 267890 h 297071"/>
                <a:gd name="connsiteX8" fmla="*/ 50923 w 279243"/>
                <a:gd name="connsiteY8" fmla="*/ 125213 h 297071"/>
                <a:gd name="connsiteX9" fmla="*/ 26789 w 279243"/>
                <a:gd name="connsiteY9" fmla="*/ 162743 h 297071"/>
                <a:gd name="connsiteX10" fmla="*/ 26396 w 279243"/>
                <a:gd name="connsiteY10" fmla="*/ 162494 h 297071"/>
                <a:gd name="connsiteX11" fmla="*/ 26396 w 279243"/>
                <a:gd name="connsiteY11" fmla="*/ 162514 h 29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43" h="297071">
                  <a:moveTo>
                    <a:pt x="26396" y="162514"/>
                  </a:moveTo>
                  <a:cubicBezTo>
                    <a:pt x="34" y="140285"/>
                    <a:pt x="-8688" y="98692"/>
                    <a:pt x="9936" y="69654"/>
                  </a:cubicBezTo>
                  <a:lnTo>
                    <a:pt x="28233" y="41115"/>
                  </a:lnTo>
                  <a:lnTo>
                    <a:pt x="54660" y="0"/>
                  </a:lnTo>
                  <a:cubicBezTo>
                    <a:pt x="54660" y="0"/>
                    <a:pt x="127847" y="48369"/>
                    <a:pt x="229756" y="125213"/>
                  </a:cubicBezTo>
                  <a:cubicBezTo>
                    <a:pt x="236249" y="130095"/>
                    <a:pt x="241954" y="135233"/>
                    <a:pt x="246938" y="140541"/>
                  </a:cubicBezTo>
                  <a:cubicBezTo>
                    <a:pt x="298023" y="194612"/>
                    <a:pt x="276973" y="267680"/>
                    <a:pt x="261562" y="297072"/>
                  </a:cubicBezTo>
                  <a:cubicBezTo>
                    <a:pt x="254610" y="286967"/>
                    <a:pt x="245626" y="277156"/>
                    <a:pt x="234215" y="267890"/>
                  </a:cubicBezTo>
                  <a:cubicBezTo>
                    <a:pt x="133289" y="185614"/>
                    <a:pt x="50923" y="125213"/>
                    <a:pt x="50923" y="125213"/>
                  </a:cubicBezTo>
                  <a:lnTo>
                    <a:pt x="26789" y="162743"/>
                  </a:lnTo>
                  <a:lnTo>
                    <a:pt x="26396" y="162494"/>
                  </a:lnTo>
                  <a:lnTo>
                    <a:pt x="26396" y="162514"/>
                  </a:lnTo>
                  <a:close/>
                </a:path>
              </a:pathLst>
            </a:custGeom>
            <a:solidFill>
              <a:srgbClr val="F58B7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Freeform 69">
              <a:extLst>
                <a:ext uri="{FF2B5EF4-FFF2-40B4-BE49-F238E27FC236}">
                  <a16:creationId xmlns:a16="http://schemas.microsoft.com/office/drawing/2014/main" id="{A5188F7A-2347-D3DD-C5C4-B01C765E315C}"/>
                </a:ext>
              </a:extLst>
            </p:cNvPr>
            <p:cNvSpPr/>
            <p:nvPr/>
          </p:nvSpPr>
          <p:spPr>
            <a:xfrm>
              <a:off x="10311210" y="5624529"/>
              <a:ext cx="289889" cy="345506"/>
            </a:xfrm>
            <a:custGeom>
              <a:avLst/>
              <a:gdLst>
                <a:gd name="connsiteX0" fmla="*/ 268832 w 289889"/>
                <a:gd name="connsiteY0" fmla="*/ 171865 h 345506"/>
                <a:gd name="connsiteX1" fmla="*/ 255847 w 289889"/>
                <a:gd name="connsiteY1" fmla="*/ 345356 h 345506"/>
                <a:gd name="connsiteX2" fmla="*/ 253945 w 289889"/>
                <a:gd name="connsiteY2" fmla="*/ 345507 h 345506"/>
                <a:gd name="connsiteX3" fmla="*/ 172366 w 289889"/>
                <a:gd name="connsiteY3" fmla="*/ 220943 h 345506"/>
                <a:gd name="connsiteX4" fmla="*/ 50454 w 289889"/>
                <a:gd name="connsiteY4" fmla="*/ 130226 h 345506"/>
                <a:gd name="connsiteX5" fmla="*/ 25928 w 289889"/>
                <a:gd name="connsiteY5" fmla="*/ 164231 h 345506"/>
                <a:gd name="connsiteX6" fmla="*/ 24485 w 289889"/>
                <a:gd name="connsiteY6" fmla="*/ 163163 h 345506"/>
                <a:gd name="connsiteX7" fmla="*/ 10910 w 289889"/>
                <a:gd name="connsiteY7" fmla="*/ 73573 h 345506"/>
                <a:gd name="connsiteX8" fmla="*/ 34059 w 289889"/>
                <a:gd name="connsiteY8" fmla="*/ 37531 h 345506"/>
                <a:gd name="connsiteX9" fmla="*/ 58258 w 289889"/>
                <a:gd name="connsiteY9" fmla="*/ 0 h 345506"/>
                <a:gd name="connsiteX10" fmla="*/ 241551 w 289889"/>
                <a:gd name="connsiteY10" fmla="*/ 142677 h 345506"/>
                <a:gd name="connsiteX11" fmla="*/ 268832 w 289889"/>
                <a:gd name="connsiteY11" fmla="*/ 171865 h 34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889" h="345506">
                  <a:moveTo>
                    <a:pt x="268832" y="171865"/>
                  </a:moveTo>
                  <a:cubicBezTo>
                    <a:pt x="322869" y="250151"/>
                    <a:pt x="255847" y="345356"/>
                    <a:pt x="255847" y="345356"/>
                  </a:cubicBezTo>
                  <a:lnTo>
                    <a:pt x="253945" y="345507"/>
                  </a:lnTo>
                  <a:cubicBezTo>
                    <a:pt x="250076" y="295794"/>
                    <a:pt x="212958" y="255708"/>
                    <a:pt x="172366" y="220943"/>
                  </a:cubicBezTo>
                  <a:cubicBezTo>
                    <a:pt x="114590" y="171570"/>
                    <a:pt x="50454" y="130226"/>
                    <a:pt x="50454" y="130226"/>
                  </a:cubicBezTo>
                  <a:lnTo>
                    <a:pt x="25928" y="164231"/>
                  </a:lnTo>
                  <a:lnTo>
                    <a:pt x="24485" y="163163"/>
                  </a:lnTo>
                  <a:cubicBezTo>
                    <a:pt x="-1943" y="140934"/>
                    <a:pt x="-7780" y="102630"/>
                    <a:pt x="10910" y="73573"/>
                  </a:cubicBezTo>
                  <a:lnTo>
                    <a:pt x="34059" y="37531"/>
                  </a:lnTo>
                  <a:lnTo>
                    <a:pt x="58258" y="0"/>
                  </a:lnTo>
                  <a:cubicBezTo>
                    <a:pt x="58258" y="0"/>
                    <a:pt x="140625" y="60408"/>
                    <a:pt x="241551" y="142677"/>
                  </a:cubicBezTo>
                  <a:cubicBezTo>
                    <a:pt x="252896" y="151944"/>
                    <a:pt x="261880" y="161754"/>
                    <a:pt x="268832" y="171865"/>
                  </a:cubicBezTo>
                  <a:close/>
                </a:path>
              </a:pathLst>
            </a:custGeom>
            <a:solidFill>
              <a:srgbClr val="F58B7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Freeform 70">
              <a:extLst>
                <a:ext uri="{FF2B5EF4-FFF2-40B4-BE49-F238E27FC236}">
                  <a16:creationId xmlns:a16="http://schemas.microsoft.com/office/drawing/2014/main" id="{CCD92BEF-6CBA-8F21-B119-272BA46F14C9}"/>
                </a:ext>
              </a:extLst>
            </p:cNvPr>
            <p:cNvSpPr/>
            <p:nvPr/>
          </p:nvSpPr>
          <p:spPr>
            <a:xfrm>
              <a:off x="10318517" y="5376770"/>
              <a:ext cx="248414" cy="263106"/>
            </a:xfrm>
            <a:custGeom>
              <a:avLst/>
              <a:gdLst>
                <a:gd name="connsiteX0" fmla="*/ 26949 w 248414"/>
                <a:gd name="connsiteY0" fmla="*/ 162822 h 263106"/>
                <a:gd name="connsiteX1" fmla="*/ 9768 w 248414"/>
                <a:gd name="connsiteY1" fmla="*/ 69628 h 263106"/>
                <a:gd name="connsiteX2" fmla="*/ 54427 w 248414"/>
                <a:gd name="connsiteY2" fmla="*/ 0 h 263106"/>
                <a:gd name="connsiteX3" fmla="*/ 141515 w 248414"/>
                <a:gd name="connsiteY3" fmla="*/ 62669 h 263106"/>
                <a:gd name="connsiteX4" fmla="*/ 211422 w 248414"/>
                <a:gd name="connsiteY4" fmla="*/ 132343 h 263106"/>
                <a:gd name="connsiteX5" fmla="*/ 246966 w 248414"/>
                <a:gd name="connsiteY5" fmla="*/ 263106 h 263106"/>
                <a:gd name="connsiteX6" fmla="*/ 229785 w 248414"/>
                <a:gd name="connsiteY6" fmla="*/ 247778 h 263106"/>
                <a:gd name="connsiteX7" fmla="*/ 54689 w 248414"/>
                <a:gd name="connsiteY7" fmla="*/ 122572 h 263106"/>
                <a:gd name="connsiteX8" fmla="*/ 28261 w 248414"/>
                <a:gd name="connsiteY8" fmla="*/ 163687 h 263106"/>
                <a:gd name="connsiteX9" fmla="*/ 26949 w 248414"/>
                <a:gd name="connsiteY9" fmla="*/ 162868 h 263106"/>
                <a:gd name="connsiteX10" fmla="*/ 26949 w 248414"/>
                <a:gd name="connsiteY10" fmla="*/ 162822 h 26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4" h="263106">
                  <a:moveTo>
                    <a:pt x="26949" y="162822"/>
                  </a:moveTo>
                  <a:cubicBezTo>
                    <a:pt x="521" y="140600"/>
                    <a:pt x="-8922" y="98666"/>
                    <a:pt x="9768" y="69628"/>
                  </a:cubicBezTo>
                  <a:lnTo>
                    <a:pt x="54427" y="0"/>
                  </a:lnTo>
                  <a:cubicBezTo>
                    <a:pt x="54427" y="0"/>
                    <a:pt x="90888" y="18703"/>
                    <a:pt x="141515" y="62669"/>
                  </a:cubicBezTo>
                  <a:cubicBezTo>
                    <a:pt x="162828" y="81201"/>
                    <a:pt x="186699" y="104288"/>
                    <a:pt x="211422" y="132343"/>
                  </a:cubicBezTo>
                  <a:cubicBezTo>
                    <a:pt x="253130" y="179723"/>
                    <a:pt x="249655" y="226120"/>
                    <a:pt x="246966" y="263106"/>
                  </a:cubicBezTo>
                  <a:cubicBezTo>
                    <a:pt x="241982" y="257805"/>
                    <a:pt x="236277" y="252667"/>
                    <a:pt x="229785" y="247778"/>
                  </a:cubicBezTo>
                  <a:cubicBezTo>
                    <a:pt x="127809" y="170941"/>
                    <a:pt x="54689" y="122572"/>
                    <a:pt x="54689" y="122572"/>
                  </a:cubicBezTo>
                  <a:lnTo>
                    <a:pt x="28261" y="163687"/>
                  </a:lnTo>
                  <a:lnTo>
                    <a:pt x="26949" y="162868"/>
                  </a:lnTo>
                  <a:lnTo>
                    <a:pt x="26949" y="162822"/>
                  </a:lnTo>
                  <a:close/>
                </a:path>
              </a:pathLst>
            </a:custGeom>
            <a:solidFill>
              <a:srgbClr val="F58B7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Freeform 71">
              <a:extLst>
                <a:ext uri="{FF2B5EF4-FFF2-40B4-BE49-F238E27FC236}">
                  <a16:creationId xmlns:a16="http://schemas.microsoft.com/office/drawing/2014/main" id="{3133E433-7EA7-031C-2EF1-7A466CFC661A}"/>
                </a:ext>
              </a:extLst>
            </p:cNvPr>
            <p:cNvSpPr/>
            <p:nvPr/>
          </p:nvSpPr>
          <p:spPr>
            <a:xfrm>
              <a:off x="10308645" y="5754729"/>
              <a:ext cx="256843" cy="415383"/>
            </a:xfrm>
            <a:custGeom>
              <a:avLst/>
              <a:gdLst>
                <a:gd name="connsiteX0" fmla="*/ 32887 w 256843"/>
                <a:gd name="connsiteY0" fmla="*/ 167881 h 415383"/>
                <a:gd name="connsiteX1" fmla="*/ 13934 w 256843"/>
                <a:gd name="connsiteY1" fmla="*/ 54307 h 415383"/>
                <a:gd name="connsiteX2" fmla="*/ 28493 w 256843"/>
                <a:gd name="connsiteY2" fmla="*/ 34011 h 415383"/>
                <a:gd name="connsiteX3" fmla="*/ 53019 w 256843"/>
                <a:gd name="connsiteY3" fmla="*/ 0 h 415383"/>
                <a:gd name="connsiteX4" fmla="*/ 174931 w 256843"/>
                <a:gd name="connsiteY4" fmla="*/ 90723 h 415383"/>
                <a:gd name="connsiteX5" fmla="*/ 256510 w 256843"/>
                <a:gd name="connsiteY5" fmla="*/ 215287 h 415383"/>
                <a:gd name="connsiteX6" fmla="*/ 224442 w 256843"/>
                <a:gd name="connsiteY6" fmla="*/ 311941 h 415383"/>
                <a:gd name="connsiteX7" fmla="*/ 59184 w 256843"/>
                <a:gd name="connsiteY7" fmla="*/ 415384 h 415383"/>
                <a:gd name="connsiteX8" fmla="*/ 88170 w 256843"/>
                <a:gd name="connsiteY8" fmla="*/ 211342 h 415383"/>
                <a:gd name="connsiteX9" fmla="*/ 32887 w 256843"/>
                <a:gd name="connsiteY9" fmla="*/ 167881 h 415383"/>
                <a:gd name="connsiteX10" fmla="*/ 32887 w 256843"/>
                <a:gd name="connsiteY10" fmla="*/ 167881 h 41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843" h="415383">
                  <a:moveTo>
                    <a:pt x="32887" y="167881"/>
                  </a:moveTo>
                  <a:cubicBezTo>
                    <a:pt x="1606" y="139112"/>
                    <a:pt x="-12625" y="95271"/>
                    <a:pt x="13934" y="54307"/>
                  </a:cubicBezTo>
                  <a:lnTo>
                    <a:pt x="28493" y="34011"/>
                  </a:lnTo>
                  <a:lnTo>
                    <a:pt x="53019" y="0"/>
                  </a:lnTo>
                  <a:cubicBezTo>
                    <a:pt x="53019" y="0"/>
                    <a:pt x="117155" y="41351"/>
                    <a:pt x="174931" y="90723"/>
                  </a:cubicBezTo>
                  <a:cubicBezTo>
                    <a:pt x="215589" y="125488"/>
                    <a:pt x="252641" y="165555"/>
                    <a:pt x="256510" y="215287"/>
                  </a:cubicBezTo>
                  <a:cubicBezTo>
                    <a:pt x="258740" y="243990"/>
                    <a:pt x="249953" y="275918"/>
                    <a:pt x="224442" y="311941"/>
                  </a:cubicBezTo>
                  <a:cubicBezTo>
                    <a:pt x="172045" y="385888"/>
                    <a:pt x="116106" y="409729"/>
                    <a:pt x="59184" y="415384"/>
                  </a:cubicBezTo>
                  <a:lnTo>
                    <a:pt x="88170" y="211342"/>
                  </a:lnTo>
                  <a:cubicBezTo>
                    <a:pt x="88170" y="211342"/>
                    <a:pt x="48560" y="182285"/>
                    <a:pt x="32887" y="167881"/>
                  </a:cubicBezTo>
                  <a:lnTo>
                    <a:pt x="32887" y="167881"/>
                  </a:lnTo>
                  <a:close/>
                </a:path>
              </a:pathLst>
            </a:custGeom>
            <a:solidFill>
              <a:srgbClr val="F58B7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Freeform 72">
              <a:extLst>
                <a:ext uri="{FF2B5EF4-FFF2-40B4-BE49-F238E27FC236}">
                  <a16:creationId xmlns:a16="http://schemas.microsoft.com/office/drawing/2014/main" id="{ACFDE5FB-7EA8-DFB3-0B29-CAC7C47E991D}"/>
                </a:ext>
              </a:extLst>
            </p:cNvPr>
            <p:cNvSpPr/>
            <p:nvPr/>
          </p:nvSpPr>
          <p:spPr>
            <a:xfrm>
              <a:off x="10314586" y="5371528"/>
              <a:ext cx="155807" cy="171065"/>
            </a:xfrm>
            <a:custGeom>
              <a:avLst/>
              <a:gdLst>
                <a:gd name="connsiteX0" fmla="*/ 154889 w 155807"/>
                <a:gd name="connsiteY0" fmla="*/ 76280 h 171065"/>
                <a:gd name="connsiteX1" fmla="*/ 58619 w 155807"/>
                <a:gd name="connsiteY1" fmla="*/ 9437 h 171065"/>
                <a:gd name="connsiteX2" fmla="*/ 17829 w 155807"/>
                <a:gd name="connsiteY2" fmla="*/ 73593 h 171065"/>
                <a:gd name="connsiteX3" fmla="*/ 33306 w 155807"/>
                <a:gd name="connsiteY3" fmla="*/ 165489 h 171065"/>
                <a:gd name="connsiteX4" fmla="*/ 31405 w 155807"/>
                <a:gd name="connsiteY4" fmla="*/ 168379 h 171065"/>
                <a:gd name="connsiteX5" fmla="*/ 29240 w 155807"/>
                <a:gd name="connsiteY5" fmla="*/ 171066 h 171065"/>
                <a:gd name="connsiteX6" fmla="*/ 28978 w 155807"/>
                <a:gd name="connsiteY6" fmla="*/ 170876 h 171065"/>
                <a:gd name="connsiteX7" fmla="*/ 11993 w 155807"/>
                <a:gd name="connsiteY7" fmla="*/ 69904 h 171065"/>
                <a:gd name="connsiteX8" fmla="*/ 56455 w 155807"/>
                <a:gd name="connsiteY8" fmla="*/ 0 h 171065"/>
                <a:gd name="connsiteX9" fmla="*/ 59406 w 155807"/>
                <a:gd name="connsiteY9" fmla="*/ 1783 h 171065"/>
                <a:gd name="connsiteX10" fmla="*/ 155808 w 155807"/>
                <a:gd name="connsiteY10" fmla="*/ 68645 h 17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807" h="171065">
                  <a:moveTo>
                    <a:pt x="154889" y="76280"/>
                  </a:moveTo>
                  <a:cubicBezTo>
                    <a:pt x="113903" y="44117"/>
                    <a:pt x="70096" y="16626"/>
                    <a:pt x="58619" y="9437"/>
                  </a:cubicBezTo>
                  <a:lnTo>
                    <a:pt x="17829" y="73593"/>
                  </a:lnTo>
                  <a:cubicBezTo>
                    <a:pt x="-1385" y="103764"/>
                    <a:pt x="5238" y="143267"/>
                    <a:pt x="33306" y="165489"/>
                  </a:cubicBezTo>
                  <a:lnTo>
                    <a:pt x="31405" y="168379"/>
                  </a:lnTo>
                  <a:lnTo>
                    <a:pt x="29240" y="171066"/>
                  </a:lnTo>
                  <a:lnTo>
                    <a:pt x="28978" y="170876"/>
                  </a:lnTo>
                  <a:cubicBezTo>
                    <a:pt x="-1779" y="146452"/>
                    <a:pt x="-9058" y="103050"/>
                    <a:pt x="11993" y="69904"/>
                  </a:cubicBezTo>
                  <a:lnTo>
                    <a:pt x="56455" y="0"/>
                  </a:lnTo>
                  <a:lnTo>
                    <a:pt x="59406" y="1783"/>
                  </a:lnTo>
                  <a:cubicBezTo>
                    <a:pt x="59866" y="2097"/>
                    <a:pt x="108984" y="32314"/>
                    <a:pt x="155808" y="68645"/>
                  </a:cubicBezTo>
                </a:path>
              </a:pathLst>
            </a:custGeom>
            <a:solidFill>
              <a:srgbClr val="F36F5E"/>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Freeform 73">
              <a:extLst>
                <a:ext uri="{FF2B5EF4-FFF2-40B4-BE49-F238E27FC236}">
                  <a16:creationId xmlns:a16="http://schemas.microsoft.com/office/drawing/2014/main" id="{8A57C8AA-0B38-2AF1-4D63-2664DAD885E1}"/>
                </a:ext>
              </a:extLst>
            </p:cNvPr>
            <p:cNvSpPr/>
            <p:nvPr/>
          </p:nvSpPr>
          <p:spPr>
            <a:xfrm>
              <a:off x="10313894" y="5494394"/>
              <a:ext cx="252178" cy="170430"/>
            </a:xfrm>
            <a:custGeom>
              <a:avLst/>
              <a:gdLst>
                <a:gd name="connsiteX0" fmla="*/ 251654 w 252178"/>
                <a:gd name="connsiteY0" fmla="*/ 145548 h 170430"/>
                <a:gd name="connsiteX1" fmla="*/ 60229 w 252178"/>
                <a:gd name="connsiteY1" fmla="*/ 9830 h 170430"/>
                <a:gd name="connsiteX2" fmla="*/ 16882 w 252178"/>
                <a:gd name="connsiteY2" fmla="*/ 78115 h 170430"/>
                <a:gd name="connsiteX3" fmla="*/ 33473 w 252178"/>
                <a:gd name="connsiteY3" fmla="*/ 164853 h 170430"/>
                <a:gd name="connsiteX4" fmla="*/ 29408 w 252178"/>
                <a:gd name="connsiteY4" fmla="*/ 170430 h 170430"/>
                <a:gd name="connsiteX5" fmla="*/ 11111 w 252178"/>
                <a:gd name="connsiteY5" fmla="*/ 74425 h 170430"/>
                <a:gd name="connsiteX6" fmla="*/ 58393 w 252178"/>
                <a:gd name="connsiteY6" fmla="*/ 0 h 170430"/>
                <a:gd name="connsiteX7" fmla="*/ 252179 w 252178"/>
                <a:gd name="connsiteY7" fmla="*/ 137284 h 170430"/>
                <a:gd name="connsiteX8" fmla="*/ 251720 w 252178"/>
                <a:gd name="connsiteY8" fmla="*/ 145567 h 170430"/>
                <a:gd name="connsiteX9" fmla="*/ 251654 w 252178"/>
                <a:gd name="connsiteY9" fmla="*/ 145548 h 1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78" h="170430">
                  <a:moveTo>
                    <a:pt x="251654" y="145548"/>
                  </a:moveTo>
                  <a:lnTo>
                    <a:pt x="60229" y="9830"/>
                  </a:lnTo>
                  <a:lnTo>
                    <a:pt x="16882" y="78115"/>
                  </a:lnTo>
                  <a:cubicBezTo>
                    <a:pt x="-1284" y="106779"/>
                    <a:pt x="5930" y="144892"/>
                    <a:pt x="33473" y="164853"/>
                  </a:cubicBezTo>
                  <a:lnTo>
                    <a:pt x="29408" y="170430"/>
                  </a:lnTo>
                  <a:cubicBezTo>
                    <a:pt x="-1021" y="148333"/>
                    <a:pt x="-9087" y="106150"/>
                    <a:pt x="11111" y="74425"/>
                  </a:cubicBezTo>
                  <a:lnTo>
                    <a:pt x="58393" y="0"/>
                  </a:lnTo>
                  <a:lnTo>
                    <a:pt x="252179" y="137284"/>
                  </a:lnTo>
                  <a:lnTo>
                    <a:pt x="251720" y="145567"/>
                  </a:lnTo>
                  <a:lnTo>
                    <a:pt x="251654" y="145548"/>
                  </a:lnTo>
                  <a:close/>
                </a:path>
              </a:pathLst>
            </a:custGeom>
            <a:solidFill>
              <a:srgbClr val="F36F5E"/>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Freeform 74">
              <a:extLst>
                <a:ext uri="{FF2B5EF4-FFF2-40B4-BE49-F238E27FC236}">
                  <a16:creationId xmlns:a16="http://schemas.microsoft.com/office/drawing/2014/main" id="{68F6CB7D-1C0F-DAA1-BC0C-FE04A06E0D6E}"/>
                </a:ext>
              </a:extLst>
            </p:cNvPr>
            <p:cNvSpPr/>
            <p:nvPr/>
          </p:nvSpPr>
          <p:spPr>
            <a:xfrm>
              <a:off x="10306345" y="5619456"/>
              <a:ext cx="277040" cy="177140"/>
            </a:xfrm>
            <a:custGeom>
              <a:avLst/>
              <a:gdLst>
                <a:gd name="connsiteX0" fmla="*/ 273893 w 277040"/>
                <a:gd name="connsiteY0" fmla="*/ 177141 h 177140"/>
                <a:gd name="connsiteX1" fmla="*/ 239661 w 277040"/>
                <a:gd name="connsiteY1" fmla="*/ 146681 h 177140"/>
                <a:gd name="connsiteX2" fmla="*/ 64041 w 277040"/>
                <a:gd name="connsiteY2" fmla="*/ 10105 h 177140"/>
                <a:gd name="connsiteX3" fmla="*/ 16234 w 277040"/>
                <a:gd name="connsiteY3" fmla="*/ 85415 h 177140"/>
                <a:gd name="connsiteX4" fmla="*/ 32760 w 277040"/>
                <a:gd name="connsiteY4" fmla="*/ 166433 h 177140"/>
                <a:gd name="connsiteX5" fmla="*/ 28891 w 277040"/>
                <a:gd name="connsiteY5" fmla="*/ 172114 h 177140"/>
                <a:gd name="connsiteX6" fmla="*/ 10397 w 277040"/>
                <a:gd name="connsiteY6" fmla="*/ 81726 h 177140"/>
                <a:gd name="connsiteX7" fmla="*/ 62270 w 277040"/>
                <a:gd name="connsiteY7" fmla="*/ 0 h 177140"/>
                <a:gd name="connsiteX8" fmla="*/ 241628 w 277040"/>
                <a:gd name="connsiteY8" fmla="*/ 139446 h 177140"/>
                <a:gd name="connsiteX9" fmla="*/ 245104 w 277040"/>
                <a:gd name="connsiteY9" fmla="*/ 142048 h 177140"/>
                <a:gd name="connsiteX10" fmla="*/ 277041 w 277040"/>
                <a:gd name="connsiteY10" fmla="*/ 170057 h 177140"/>
                <a:gd name="connsiteX11" fmla="*/ 273893 w 277040"/>
                <a:gd name="connsiteY11" fmla="*/ 177121 h 177140"/>
                <a:gd name="connsiteX12" fmla="*/ 273893 w 277040"/>
                <a:gd name="connsiteY12" fmla="*/ 177141 h 17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040" h="177140">
                  <a:moveTo>
                    <a:pt x="273893" y="177141"/>
                  </a:moveTo>
                  <a:cubicBezTo>
                    <a:pt x="259794" y="160076"/>
                    <a:pt x="239989" y="146871"/>
                    <a:pt x="239661" y="146681"/>
                  </a:cubicBezTo>
                  <a:lnTo>
                    <a:pt x="64041" y="10105"/>
                  </a:lnTo>
                  <a:lnTo>
                    <a:pt x="16234" y="85415"/>
                  </a:lnTo>
                  <a:cubicBezTo>
                    <a:pt x="-1014" y="112591"/>
                    <a:pt x="6266" y="148169"/>
                    <a:pt x="32760" y="166433"/>
                  </a:cubicBezTo>
                  <a:lnTo>
                    <a:pt x="28891" y="172114"/>
                  </a:lnTo>
                  <a:cubicBezTo>
                    <a:pt x="-685" y="151754"/>
                    <a:pt x="-8817" y="112041"/>
                    <a:pt x="10397" y="81726"/>
                  </a:cubicBezTo>
                  <a:lnTo>
                    <a:pt x="62270" y="0"/>
                  </a:lnTo>
                  <a:lnTo>
                    <a:pt x="241628" y="139446"/>
                  </a:lnTo>
                  <a:cubicBezTo>
                    <a:pt x="242743" y="140325"/>
                    <a:pt x="243923" y="141209"/>
                    <a:pt x="245104" y="142048"/>
                  </a:cubicBezTo>
                  <a:cubicBezTo>
                    <a:pt x="249563" y="145272"/>
                    <a:pt x="264778" y="155738"/>
                    <a:pt x="277041" y="170057"/>
                  </a:cubicBezTo>
                  <a:lnTo>
                    <a:pt x="273893" y="177121"/>
                  </a:lnTo>
                  <a:lnTo>
                    <a:pt x="273893" y="177141"/>
                  </a:lnTo>
                  <a:close/>
                </a:path>
              </a:pathLst>
            </a:custGeom>
            <a:solidFill>
              <a:srgbClr val="F36F5E"/>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Freeform 75">
              <a:extLst>
                <a:ext uri="{FF2B5EF4-FFF2-40B4-BE49-F238E27FC236}">
                  <a16:creationId xmlns:a16="http://schemas.microsoft.com/office/drawing/2014/main" id="{C339736D-DBD7-4C55-F238-AF21EB0B146B}"/>
                </a:ext>
              </a:extLst>
            </p:cNvPr>
            <p:cNvSpPr/>
            <p:nvPr/>
          </p:nvSpPr>
          <p:spPr>
            <a:xfrm>
              <a:off x="10304335" y="5749800"/>
              <a:ext cx="266985" cy="254957"/>
            </a:xfrm>
            <a:custGeom>
              <a:avLst/>
              <a:gdLst>
                <a:gd name="connsiteX0" fmla="*/ 266985 w 266985"/>
                <a:gd name="connsiteY0" fmla="*/ 213459 h 254957"/>
                <a:gd name="connsiteX1" fmla="*/ 218194 w 266985"/>
                <a:gd name="connsiteY1" fmla="*/ 125672 h 254957"/>
                <a:gd name="connsiteX2" fmla="*/ 56608 w 266985"/>
                <a:gd name="connsiteY2" fmla="*/ 0 h 254957"/>
                <a:gd name="connsiteX3" fmla="*/ 16605 w 266985"/>
                <a:gd name="connsiteY3" fmla="*/ 55414 h 254957"/>
                <a:gd name="connsiteX4" fmla="*/ 33852 w 266985"/>
                <a:gd name="connsiteY4" fmla="*/ 175345 h 254957"/>
                <a:gd name="connsiteX5" fmla="*/ 134254 w 266985"/>
                <a:gd name="connsiteY5" fmla="*/ 254220 h 254957"/>
                <a:gd name="connsiteX6" fmla="*/ 139041 w 266985"/>
                <a:gd name="connsiteY6" fmla="*/ 253630 h 254957"/>
                <a:gd name="connsiteX7" fmla="*/ 138450 w 266985"/>
                <a:gd name="connsiteY7" fmla="*/ 248788 h 254957"/>
                <a:gd name="connsiteX8" fmla="*/ 38115 w 266985"/>
                <a:gd name="connsiteY8" fmla="*/ 169913 h 254957"/>
                <a:gd name="connsiteX9" fmla="*/ 22179 w 266985"/>
                <a:gd name="connsiteY9" fmla="*/ 59464 h 254957"/>
                <a:gd name="connsiteX10" fmla="*/ 57986 w 266985"/>
                <a:gd name="connsiteY10" fmla="*/ 9836 h 254957"/>
                <a:gd name="connsiteX11" fmla="*/ 213801 w 266985"/>
                <a:gd name="connsiteY11" fmla="*/ 130980 h 254957"/>
                <a:gd name="connsiteX12" fmla="*/ 261017 w 266985"/>
                <a:gd name="connsiteY12" fmla="*/ 222915 h 254957"/>
                <a:gd name="connsiteX13" fmla="*/ 266985 w 266985"/>
                <a:gd name="connsiteY13" fmla="*/ 213439 h 254957"/>
                <a:gd name="connsiteX14" fmla="*/ 266985 w 266985"/>
                <a:gd name="connsiteY14" fmla="*/ 213459 h 25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985" h="254957">
                  <a:moveTo>
                    <a:pt x="266985" y="213459"/>
                  </a:moveTo>
                  <a:cubicBezTo>
                    <a:pt x="261346" y="171820"/>
                    <a:pt x="237868" y="143057"/>
                    <a:pt x="218194" y="125672"/>
                  </a:cubicBezTo>
                  <a:lnTo>
                    <a:pt x="56608" y="0"/>
                  </a:lnTo>
                  <a:lnTo>
                    <a:pt x="16605" y="55414"/>
                  </a:lnTo>
                  <a:cubicBezTo>
                    <a:pt x="-11003" y="93725"/>
                    <a:pt x="-3462" y="146386"/>
                    <a:pt x="33852" y="175345"/>
                  </a:cubicBezTo>
                  <a:lnTo>
                    <a:pt x="134254" y="254220"/>
                  </a:lnTo>
                  <a:cubicBezTo>
                    <a:pt x="135696" y="255393"/>
                    <a:pt x="137926" y="255144"/>
                    <a:pt x="139041" y="253630"/>
                  </a:cubicBezTo>
                  <a:cubicBezTo>
                    <a:pt x="140221" y="252143"/>
                    <a:pt x="140025" y="249960"/>
                    <a:pt x="138450" y="248788"/>
                  </a:cubicBezTo>
                  <a:lnTo>
                    <a:pt x="38115" y="169913"/>
                  </a:lnTo>
                  <a:cubicBezTo>
                    <a:pt x="3752" y="143247"/>
                    <a:pt x="-3266" y="94727"/>
                    <a:pt x="22179" y="59464"/>
                  </a:cubicBezTo>
                  <a:lnTo>
                    <a:pt x="57986" y="9836"/>
                  </a:lnTo>
                  <a:lnTo>
                    <a:pt x="213801" y="130980"/>
                  </a:lnTo>
                  <a:cubicBezTo>
                    <a:pt x="233409" y="148320"/>
                    <a:pt x="257345" y="179749"/>
                    <a:pt x="261017" y="222915"/>
                  </a:cubicBezTo>
                  <a:lnTo>
                    <a:pt x="266985" y="213439"/>
                  </a:lnTo>
                  <a:lnTo>
                    <a:pt x="266985" y="213459"/>
                  </a:lnTo>
                  <a:close/>
                </a:path>
              </a:pathLst>
            </a:custGeom>
            <a:solidFill>
              <a:srgbClr val="F36F5E"/>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Freeform 76">
              <a:extLst>
                <a:ext uri="{FF2B5EF4-FFF2-40B4-BE49-F238E27FC236}">
                  <a16:creationId xmlns:a16="http://schemas.microsoft.com/office/drawing/2014/main" id="{E6DEF752-169F-5AC6-9C16-EB0673ADE6E5}"/>
                </a:ext>
              </a:extLst>
            </p:cNvPr>
            <p:cNvSpPr/>
            <p:nvPr/>
          </p:nvSpPr>
          <p:spPr>
            <a:xfrm>
              <a:off x="8883937" y="5614568"/>
              <a:ext cx="123615" cy="162428"/>
            </a:xfrm>
            <a:custGeom>
              <a:avLst/>
              <a:gdLst>
                <a:gd name="connsiteX0" fmla="*/ 7725 w 123615"/>
                <a:gd name="connsiteY0" fmla="*/ 0 h 162428"/>
                <a:gd name="connsiteX1" fmla="*/ 0 w 123615"/>
                <a:gd name="connsiteY1" fmla="*/ 162429 h 162428"/>
                <a:gd name="connsiteX2" fmla="*/ 123616 w 123615"/>
                <a:gd name="connsiteY2" fmla="*/ 57053 h 162428"/>
                <a:gd name="connsiteX3" fmla="*/ 7725 w 123615"/>
                <a:gd name="connsiteY3" fmla="*/ 0 h 162428"/>
              </a:gdLst>
              <a:ahLst/>
              <a:cxnLst>
                <a:cxn ang="0">
                  <a:pos x="connsiteX0" y="connsiteY0"/>
                </a:cxn>
                <a:cxn ang="0">
                  <a:pos x="connsiteX1" y="connsiteY1"/>
                </a:cxn>
                <a:cxn ang="0">
                  <a:pos x="connsiteX2" y="connsiteY2"/>
                </a:cxn>
                <a:cxn ang="0">
                  <a:pos x="connsiteX3" y="connsiteY3"/>
                </a:cxn>
              </a:cxnLst>
              <a:rect l="l" t="t" r="r" b="b"/>
              <a:pathLst>
                <a:path w="123615" h="162428">
                  <a:moveTo>
                    <a:pt x="7725" y="0"/>
                  </a:moveTo>
                  <a:lnTo>
                    <a:pt x="0" y="162429"/>
                  </a:lnTo>
                  <a:lnTo>
                    <a:pt x="123616" y="57053"/>
                  </a:lnTo>
                  <a:lnTo>
                    <a:pt x="7725" y="0"/>
                  </a:lnTo>
                  <a:close/>
                </a:path>
              </a:pathLst>
            </a:custGeom>
            <a:solidFill>
              <a:srgbClr val="21449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Freeform 77">
              <a:extLst>
                <a:ext uri="{FF2B5EF4-FFF2-40B4-BE49-F238E27FC236}">
                  <a16:creationId xmlns:a16="http://schemas.microsoft.com/office/drawing/2014/main" id="{8DE41A2E-F58E-E574-7AE8-CE6DA46D2C8C}"/>
                </a:ext>
              </a:extLst>
            </p:cNvPr>
            <p:cNvSpPr/>
            <p:nvPr/>
          </p:nvSpPr>
          <p:spPr>
            <a:xfrm>
              <a:off x="8164505" y="4441045"/>
              <a:ext cx="1167430" cy="248473"/>
            </a:xfrm>
            <a:custGeom>
              <a:avLst/>
              <a:gdLst>
                <a:gd name="connsiteX0" fmla="*/ 1128933 w 1167430"/>
                <a:gd name="connsiteY0" fmla="*/ 64786 h 248473"/>
                <a:gd name="connsiteX1" fmla="*/ 1164149 w 1167430"/>
                <a:gd name="connsiteY1" fmla="*/ 99968 h 248473"/>
                <a:gd name="connsiteX2" fmla="*/ 1158561 w 1167430"/>
                <a:gd name="connsiteY2" fmla="*/ 113742 h 248473"/>
                <a:gd name="connsiteX3" fmla="*/ 642738 w 1167430"/>
                <a:gd name="connsiteY3" fmla="*/ 116342 h 248473"/>
                <a:gd name="connsiteX4" fmla="*/ 164911 w 1167430"/>
                <a:gd name="connsiteY4" fmla="*/ 206120 h 248473"/>
                <a:gd name="connsiteX5" fmla="*/ 3626 w 1167430"/>
                <a:gd name="connsiteY5" fmla="*/ 248473 h 248473"/>
                <a:gd name="connsiteX6" fmla="*/ 0 w 1167430"/>
                <a:gd name="connsiteY6" fmla="*/ 236147 h 248473"/>
                <a:gd name="connsiteX7" fmla="*/ 39 w 1167430"/>
                <a:gd name="connsiteY7" fmla="*/ 236147 h 248473"/>
                <a:gd name="connsiteX8" fmla="*/ 154858 w 1167430"/>
                <a:gd name="connsiteY8" fmla="*/ 170228 h 248473"/>
                <a:gd name="connsiteX9" fmla="*/ 259909 w 1167430"/>
                <a:gd name="connsiteY9" fmla="*/ 151944 h 248473"/>
                <a:gd name="connsiteX10" fmla="*/ 254931 w 1167430"/>
                <a:gd name="connsiteY10" fmla="*/ 39962 h 248473"/>
                <a:gd name="connsiteX11" fmla="*/ 368264 w 1167430"/>
                <a:gd name="connsiteY11" fmla="*/ 18346 h 248473"/>
                <a:gd name="connsiteX12" fmla="*/ 377832 w 1167430"/>
                <a:gd name="connsiteY12" fmla="*/ 70090 h 248473"/>
                <a:gd name="connsiteX13" fmla="*/ 384089 w 1167430"/>
                <a:gd name="connsiteY13" fmla="*/ 103783 h 248473"/>
                <a:gd name="connsiteX14" fmla="*/ 717524 w 1167430"/>
                <a:gd name="connsiteY14" fmla="*/ 16563 h 248473"/>
                <a:gd name="connsiteX15" fmla="*/ 890980 w 1167430"/>
                <a:gd name="connsiteY15" fmla="*/ 2223 h 248473"/>
                <a:gd name="connsiteX16" fmla="*/ 946125 w 1167430"/>
                <a:gd name="connsiteY16" fmla="*/ 0 h 248473"/>
                <a:gd name="connsiteX17" fmla="*/ 1012662 w 1167430"/>
                <a:gd name="connsiteY17" fmla="*/ 27634 h 248473"/>
                <a:gd name="connsiteX18" fmla="*/ 1045608 w 1167430"/>
                <a:gd name="connsiteY18" fmla="*/ 40465 h 248473"/>
                <a:gd name="connsiteX19" fmla="*/ 1128894 w 1167430"/>
                <a:gd name="connsiteY19" fmla="*/ 64786 h 248473"/>
                <a:gd name="connsiteX20" fmla="*/ 1128933 w 1167430"/>
                <a:gd name="connsiteY20" fmla="*/ 64786 h 2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7430" h="248473">
                  <a:moveTo>
                    <a:pt x="1128933" y="64786"/>
                  </a:moveTo>
                  <a:cubicBezTo>
                    <a:pt x="1145911" y="69734"/>
                    <a:pt x="1159322" y="82964"/>
                    <a:pt x="1164149" y="99968"/>
                  </a:cubicBezTo>
                  <a:cubicBezTo>
                    <a:pt x="1167795" y="112820"/>
                    <a:pt x="1171028" y="120367"/>
                    <a:pt x="1158561" y="113742"/>
                  </a:cubicBezTo>
                  <a:cubicBezTo>
                    <a:pt x="988870" y="23545"/>
                    <a:pt x="642738" y="116342"/>
                    <a:pt x="642738" y="116342"/>
                  </a:cubicBezTo>
                  <a:cubicBezTo>
                    <a:pt x="211328" y="217988"/>
                    <a:pt x="164911" y="206120"/>
                    <a:pt x="164911" y="206120"/>
                  </a:cubicBezTo>
                  <a:cubicBezTo>
                    <a:pt x="57539" y="192325"/>
                    <a:pt x="3626" y="248473"/>
                    <a:pt x="3626" y="248473"/>
                  </a:cubicBezTo>
                  <a:cubicBezTo>
                    <a:pt x="3626" y="248473"/>
                    <a:pt x="1738" y="243650"/>
                    <a:pt x="0" y="236147"/>
                  </a:cubicBezTo>
                  <a:lnTo>
                    <a:pt x="39" y="236147"/>
                  </a:lnTo>
                  <a:cubicBezTo>
                    <a:pt x="26415" y="193289"/>
                    <a:pt x="113602" y="169238"/>
                    <a:pt x="154858" y="170228"/>
                  </a:cubicBezTo>
                  <a:cubicBezTo>
                    <a:pt x="196114" y="171171"/>
                    <a:pt x="259909" y="151944"/>
                    <a:pt x="259909" y="151944"/>
                  </a:cubicBezTo>
                  <a:lnTo>
                    <a:pt x="254931" y="39962"/>
                  </a:lnTo>
                  <a:lnTo>
                    <a:pt x="368264" y="18346"/>
                  </a:lnTo>
                  <a:lnTo>
                    <a:pt x="377832" y="70090"/>
                  </a:lnTo>
                  <a:lnTo>
                    <a:pt x="384089" y="103783"/>
                  </a:lnTo>
                  <a:cubicBezTo>
                    <a:pt x="500085" y="55624"/>
                    <a:pt x="619045" y="30066"/>
                    <a:pt x="717524" y="16563"/>
                  </a:cubicBezTo>
                  <a:cubicBezTo>
                    <a:pt x="789143" y="6709"/>
                    <a:pt x="849993" y="3271"/>
                    <a:pt x="890980" y="2223"/>
                  </a:cubicBezTo>
                  <a:cubicBezTo>
                    <a:pt x="926380" y="1258"/>
                    <a:pt x="946125" y="0"/>
                    <a:pt x="946125" y="0"/>
                  </a:cubicBezTo>
                  <a:lnTo>
                    <a:pt x="1012662" y="27634"/>
                  </a:lnTo>
                  <a:lnTo>
                    <a:pt x="1045608" y="40465"/>
                  </a:lnTo>
                  <a:lnTo>
                    <a:pt x="1128894" y="64786"/>
                  </a:lnTo>
                  <a:lnTo>
                    <a:pt x="1128933" y="64786"/>
                  </a:lnTo>
                  <a:close/>
                </a:path>
              </a:pathLst>
            </a:custGeom>
            <a:solidFill>
              <a:srgbClr val="F0523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Freeform 78">
              <a:extLst>
                <a:ext uri="{FF2B5EF4-FFF2-40B4-BE49-F238E27FC236}">
                  <a16:creationId xmlns:a16="http://schemas.microsoft.com/office/drawing/2014/main" id="{2BDBF47F-0C3D-6C6C-6FF8-E595E8F11DBB}"/>
                </a:ext>
              </a:extLst>
            </p:cNvPr>
            <p:cNvSpPr/>
            <p:nvPr/>
          </p:nvSpPr>
          <p:spPr>
            <a:xfrm>
              <a:off x="9165814" y="4414481"/>
              <a:ext cx="44318" cy="67029"/>
            </a:xfrm>
            <a:custGeom>
              <a:avLst/>
              <a:gdLst>
                <a:gd name="connsiteX0" fmla="*/ 29884 w 44318"/>
                <a:gd name="connsiteY0" fmla="*/ 11783 h 67029"/>
                <a:gd name="connsiteX1" fmla="*/ 44318 w 44318"/>
                <a:gd name="connsiteY1" fmla="*/ 67029 h 67029"/>
                <a:gd name="connsiteX2" fmla="*/ 11378 w 44318"/>
                <a:gd name="connsiteY2" fmla="*/ 54198 h 67029"/>
                <a:gd name="connsiteX3" fmla="*/ 8060 w 44318"/>
                <a:gd name="connsiteY3" fmla="*/ 36230 h 67029"/>
                <a:gd name="connsiteX4" fmla="*/ 0 w 44318"/>
                <a:gd name="connsiteY4" fmla="*/ 0 h 67029"/>
                <a:gd name="connsiteX5" fmla="*/ 29884 w 44318"/>
                <a:gd name="connsiteY5" fmla="*/ 11783 h 6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8" h="67029">
                  <a:moveTo>
                    <a:pt x="29884" y="11783"/>
                  </a:moveTo>
                  <a:lnTo>
                    <a:pt x="44318" y="67029"/>
                  </a:lnTo>
                  <a:lnTo>
                    <a:pt x="11378" y="54198"/>
                  </a:lnTo>
                  <a:lnTo>
                    <a:pt x="8060" y="36230"/>
                  </a:lnTo>
                  <a:lnTo>
                    <a:pt x="0" y="0"/>
                  </a:lnTo>
                  <a:cubicBezTo>
                    <a:pt x="10034" y="2726"/>
                    <a:pt x="22264" y="6751"/>
                    <a:pt x="29884" y="11783"/>
                  </a:cubicBezTo>
                  <a:close/>
                </a:path>
              </a:pathLst>
            </a:custGeom>
            <a:solidFill>
              <a:srgbClr val="F0523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Freeform 79">
              <a:extLst>
                <a:ext uri="{FF2B5EF4-FFF2-40B4-BE49-F238E27FC236}">
                  <a16:creationId xmlns:a16="http://schemas.microsoft.com/office/drawing/2014/main" id="{7AA96A31-D5DD-C9A8-5AB1-FFF082F10768}"/>
                </a:ext>
              </a:extLst>
            </p:cNvPr>
            <p:cNvSpPr/>
            <p:nvPr/>
          </p:nvSpPr>
          <p:spPr>
            <a:xfrm>
              <a:off x="9083264" y="4416871"/>
              <a:ext cx="93948" cy="51807"/>
            </a:xfrm>
            <a:custGeom>
              <a:avLst/>
              <a:gdLst>
                <a:gd name="connsiteX0" fmla="*/ 90630 w 93948"/>
                <a:gd name="connsiteY0" fmla="*/ 33840 h 51807"/>
                <a:gd name="connsiteX1" fmla="*/ 93949 w 93948"/>
                <a:gd name="connsiteY1" fmla="*/ 51808 h 51807"/>
                <a:gd name="connsiteX2" fmla="*/ 46168 w 93948"/>
                <a:gd name="connsiteY2" fmla="*/ 33252 h 51807"/>
                <a:gd name="connsiteX3" fmla="*/ 2145 w 93948"/>
                <a:gd name="connsiteY3" fmla="*/ 26313 h 51807"/>
                <a:gd name="connsiteX4" fmla="*/ 0 w 93948"/>
                <a:gd name="connsiteY4" fmla="*/ 0 h 51807"/>
                <a:gd name="connsiteX5" fmla="*/ 70111 w 93948"/>
                <a:gd name="connsiteY5" fmla="*/ 23356 h 51807"/>
                <a:gd name="connsiteX6" fmla="*/ 90630 w 93948"/>
                <a:gd name="connsiteY6" fmla="*/ 33819 h 51807"/>
                <a:gd name="connsiteX7" fmla="*/ 90630 w 93948"/>
                <a:gd name="connsiteY7" fmla="*/ 33840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948" h="51807">
                  <a:moveTo>
                    <a:pt x="90630" y="33840"/>
                  </a:moveTo>
                  <a:lnTo>
                    <a:pt x="93949" y="51808"/>
                  </a:lnTo>
                  <a:lnTo>
                    <a:pt x="46168" y="33252"/>
                  </a:lnTo>
                  <a:cubicBezTo>
                    <a:pt x="46168" y="33252"/>
                    <a:pt x="22750" y="25328"/>
                    <a:pt x="2145" y="26313"/>
                  </a:cubicBezTo>
                  <a:cubicBezTo>
                    <a:pt x="1174" y="17465"/>
                    <a:pt x="1220" y="8597"/>
                    <a:pt x="0" y="0"/>
                  </a:cubicBezTo>
                  <a:cubicBezTo>
                    <a:pt x="0" y="0"/>
                    <a:pt x="25097" y="3963"/>
                    <a:pt x="70111" y="23356"/>
                  </a:cubicBezTo>
                  <a:cubicBezTo>
                    <a:pt x="77285" y="26438"/>
                    <a:pt x="84230" y="29877"/>
                    <a:pt x="90630" y="33819"/>
                  </a:cubicBezTo>
                  <a:lnTo>
                    <a:pt x="90630" y="33840"/>
                  </a:lnTo>
                  <a:close/>
                </a:path>
              </a:pathLst>
            </a:custGeom>
            <a:solidFill>
              <a:srgbClr val="EA3A2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Freeform 80">
              <a:extLst>
                <a:ext uri="{FF2B5EF4-FFF2-40B4-BE49-F238E27FC236}">
                  <a16:creationId xmlns:a16="http://schemas.microsoft.com/office/drawing/2014/main" id="{2E6B4C54-08FB-6D6E-BF3E-C25FFE54D5D4}"/>
                </a:ext>
              </a:extLst>
            </p:cNvPr>
            <p:cNvSpPr/>
            <p:nvPr/>
          </p:nvSpPr>
          <p:spPr>
            <a:xfrm>
              <a:off x="9148902" y="4410518"/>
              <a:ext cx="24972" cy="40192"/>
            </a:xfrm>
            <a:custGeom>
              <a:avLst/>
              <a:gdLst>
                <a:gd name="connsiteX0" fmla="*/ 16913 w 24972"/>
                <a:gd name="connsiteY0" fmla="*/ 3963 h 40192"/>
                <a:gd name="connsiteX1" fmla="*/ 24972 w 24972"/>
                <a:gd name="connsiteY1" fmla="*/ 40192 h 40192"/>
                <a:gd name="connsiteX2" fmla="*/ 4446 w 24972"/>
                <a:gd name="connsiteY2" fmla="*/ 29730 h 40192"/>
                <a:gd name="connsiteX3" fmla="*/ 0 w 24972"/>
                <a:gd name="connsiteY3" fmla="*/ 0 h 40192"/>
                <a:gd name="connsiteX4" fmla="*/ 16893 w 24972"/>
                <a:gd name="connsiteY4" fmla="*/ 3963 h 40192"/>
                <a:gd name="connsiteX5" fmla="*/ 16913 w 24972"/>
                <a:gd name="connsiteY5" fmla="*/ 3963 h 4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2" h="40192">
                  <a:moveTo>
                    <a:pt x="16913" y="3963"/>
                  </a:moveTo>
                  <a:lnTo>
                    <a:pt x="24972" y="40192"/>
                  </a:lnTo>
                  <a:cubicBezTo>
                    <a:pt x="18572" y="36251"/>
                    <a:pt x="11627" y="32812"/>
                    <a:pt x="4446" y="29730"/>
                  </a:cubicBezTo>
                  <a:lnTo>
                    <a:pt x="0" y="0"/>
                  </a:lnTo>
                  <a:cubicBezTo>
                    <a:pt x="0" y="0"/>
                    <a:pt x="7469" y="1405"/>
                    <a:pt x="16893" y="3963"/>
                  </a:cubicBezTo>
                  <a:lnTo>
                    <a:pt x="16913" y="3963"/>
                  </a:lnTo>
                  <a:close/>
                </a:path>
              </a:pathLst>
            </a:custGeom>
            <a:solidFill>
              <a:srgbClr val="EA3A2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Freeform 81">
              <a:extLst>
                <a:ext uri="{FF2B5EF4-FFF2-40B4-BE49-F238E27FC236}">
                  <a16:creationId xmlns:a16="http://schemas.microsoft.com/office/drawing/2014/main" id="{7862438E-9030-6FF6-646D-EEDE480326A3}"/>
                </a:ext>
              </a:extLst>
            </p:cNvPr>
            <p:cNvSpPr/>
            <p:nvPr/>
          </p:nvSpPr>
          <p:spPr>
            <a:xfrm>
              <a:off x="8411986" y="3988060"/>
              <a:ext cx="673291" cy="480618"/>
            </a:xfrm>
            <a:custGeom>
              <a:avLst/>
              <a:gdLst>
                <a:gd name="connsiteX0" fmla="*/ 640010 w 673291"/>
                <a:gd name="connsiteY0" fmla="*/ 427448 h 480618"/>
                <a:gd name="connsiteX1" fmla="*/ 672177 w 673291"/>
                <a:gd name="connsiteY1" fmla="*/ 432879 h 480618"/>
                <a:gd name="connsiteX2" fmla="*/ 673291 w 673291"/>
                <a:gd name="connsiteY2" fmla="*/ 454222 h 480618"/>
                <a:gd name="connsiteX3" fmla="*/ 643538 w 673291"/>
                <a:gd name="connsiteY3" fmla="*/ 455207 h 480618"/>
                <a:gd name="connsiteX4" fmla="*/ 470082 w 673291"/>
                <a:gd name="connsiteY4" fmla="*/ 469549 h 480618"/>
                <a:gd name="connsiteX5" fmla="*/ 406018 w 673291"/>
                <a:gd name="connsiteY5" fmla="*/ 480619 h 480618"/>
                <a:gd name="connsiteX6" fmla="*/ 0 w 673291"/>
                <a:gd name="connsiteY6" fmla="*/ 63872 h 480618"/>
                <a:gd name="connsiteX7" fmla="*/ 484523 w 673291"/>
                <a:gd name="connsiteY7" fmla="*/ 56135 h 480618"/>
                <a:gd name="connsiteX8" fmla="*/ 640010 w 673291"/>
                <a:gd name="connsiteY8" fmla="*/ 427448 h 4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291" h="480618">
                  <a:moveTo>
                    <a:pt x="640010" y="427448"/>
                  </a:moveTo>
                  <a:cubicBezTo>
                    <a:pt x="640076" y="427847"/>
                    <a:pt x="672118" y="432480"/>
                    <a:pt x="672177" y="432879"/>
                  </a:cubicBezTo>
                  <a:lnTo>
                    <a:pt x="673291" y="454222"/>
                  </a:lnTo>
                  <a:lnTo>
                    <a:pt x="643538" y="455207"/>
                  </a:lnTo>
                  <a:cubicBezTo>
                    <a:pt x="602551" y="456256"/>
                    <a:pt x="541701" y="459694"/>
                    <a:pt x="470082" y="469549"/>
                  </a:cubicBezTo>
                  <a:lnTo>
                    <a:pt x="406018" y="480619"/>
                  </a:lnTo>
                  <a:cubicBezTo>
                    <a:pt x="361346" y="-66623"/>
                    <a:pt x="0" y="63872"/>
                    <a:pt x="0" y="63872"/>
                  </a:cubicBezTo>
                  <a:cubicBezTo>
                    <a:pt x="39242" y="36448"/>
                    <a:pt x="344158" y="-60501"/>
                    <a:pt x="484523" y="56135"/>
                  </a:cubicBezTo>
                  <a:cubicBezTo>
                    <a:pt x="484523" y="56135"/>
                    <a:pt x="605621" y="180381"/>
                    <a:pt x="640010" y="427448"/>
                  </a:cubicBezTo>
                  <a:close/>
                </a:path>
              </a:pathLst>
            </a:custGeom>
            <a:solidFill>
              <a:srgbClr val="F0523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Freeform 82">
              <a:extLst>
                <a:ext uri="{FF2B5EF4-FFF2-40B4-BE49-F238E27FC236}">
                  <a16:creationId xmlns:a16="http://schemas.microsoft.com/office/drawing/2014/main" id="{A4BC9602-AA66-EE7B-EDE2-99A3D88A0D1E}"/>
                </a:ext>
              </a:extLst>
            </p:cNvPr>
            <p:cNvSpPr/>
            <p:nvPr/>
          </p:nvSpPr>
          <p:spPr>
            <a:xfrm>
              <a:off x="8542383" y="4437585"/>
              <a:ext cx="275621" cy="107242"/>
            </a:xfrm>
            <a:custGeom>
              <a:avLst/>
              <a:gdLst>
                <a:gd name="connsiteX0" fmla="*/ 275621 w 275621"/>
                <a:gd name="connsiteY0" fmla="*/ 31093 h 107242"/>
                <a:gd name="connsiteX1" fmla="*/ 6250 w 275621"/>
                <a:gd name="connsiteY1" fmla="*/ 107243 h 107242"/>
                <a:gd name="connsiteX2" fmla="*/ 0 w 275621"/>
                <a:gd name="connsiteY2" fmla="*/ 73550 h 107242"/>
                <a:gd name="connsiteX3" fmla="*/ 39 w 275621"/>
                <a:gd name="connsiteY3" fmla="*/ 73550 h 107242"/>
                <a:gd name="connsiteX4" fmla="*/ 36258 w 275621"/>
                <a:gd name="connsiteY4" fmla="*/ 58454 h 107242"/>
                <a:gd name="connsiteX5" fmla="*/ 232162 w 275621"/>
                <a:gd name="connsiteY5" fmla="*/ 0 h 10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621" h="107242">
                  <a:moveTo>
                    <a:pt x="275621" y="31093"/>
                  </a:moveTo>
                  <a:cubicBezTo>
                    <a:pt x="199386" y="46273"/>
                    <a:pt x="87672" y="73445"/>
                    <a:pt x="6250" y="107243"/>
                  </a:cubicBezTo>
                  <a:lnTo>
                    <a:pt x="0" y="73550"/>
                  </a:lnTo>
                  <a:lnTo>
                    <a:pt x="39" y="73550"/>
                  </a:lnTo>
                  <a:cubicBezTo>
                    <a:pt x="39" y="73550"/>
                    <a:pt x="13299" y="67491"/>
                    <a:pt x="36258" y="58454"/>
                  </a:cubicBezTo>
                  <a:cubicBezTo>
                    <a:pt x="77154" y="42373"/>
                    <a:pt x="150031" y="16941"/>
                    <a:pt x="232162" y="0"/>
                  </a:cubicBezTo>
                </a:path>
              </a:pathLst>
            </a:custGeom>
            <a:solidFill>
              <a:srgbClr val="EA3A2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Freeform 83">
              <a:extLst>
                <a:ext uri="{FF2B5EF4-FFF2-40B4-BE49-F238E27FC236}">
                  <a16:creationId xmlns:a16="http://schemas.microsoft.com/office/drawing/2014/main" id="{2239C88D-F942-946A-0A65-29F6F50757AA}"/>
                </a:ext>
              </a:extLst>
            </p:cNvPr>
            <p:cNvSpPr/>
            <p:nvPr/>
          </p:nvSpPr>
          <p:spPr>
            <a:xfrm>
              <a:off x="8187847" y="4040441"/>
              <a:ext cx="650722" cy="565018"/>
            </a:xfrm>
            <a:custGeom>
              <a:avLst/>
              <a:gdLst>
                <a:gd name="connsiteX0" fmla="*/ 215450 w 650722"/>
                <a:gd name="connsiteY0" fmla="*/ 31324 h 565018"/>
                <a:gd name="connsiteX1" fmla="*/ 650722 w 650722"/>
                <a:gd name="connsiteY1" fmla="*/ 386032 h 565018"/>
                <a:gd name="connsiteX2" fmla="*/ 390775 w 650722"/>
                <a:gd name="connsiteY2" fmla="*/ 455598 h 565018"/>
                <a:gd name="connsiteX3" fmla="*/ 379777 w 650722"/>
                <a:gd name="connsiteY3" fmla="*/ 394775 h 565018"/>
                <a:gd name="connsiteX4" fmla="*/ 239438 w 650722"/>
                <a:gd name="connsiteY4" fmla="*/ 422619 h 565018"/>
                <a:gd name="connsiteX5" fmla="*/ 225988 w 650722"/>
                <a:gd name="connsiteY5" fmla="*/ 433793 h 565018"/>
                <a:gd name="connsiteX6" fmla="*/ 200681 w 650722"/>
                <a:gd name="connsiteY6" fmla="*/ 517428 h 565018"/>
                <a:gd name="connsiteX7" fmla="*/ 5656 w 650722"/>
                <a:gd name="connsiteY7" fmla="*/ 565019 h 565018"/>
                <a:gd name="connsiteX8" fmla="*/ 215450 w 650722"/>
                <a:gd name="connsiteY8" fmla="*/ 31324 h 56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722" h="565018">
                  <a:moveTo>
                    <a:pt x="215450" y="31324"/>
                  </a:moveTo>
                  <a:cubicBezTo>
                    <a:pt x="610706" y="-130284"/>
                    <a:pt x="650722" y="386032"/>
                    <a:pt x="650722" y="386032"/>
                  </a:cubicBezTo>
                  <a:cubicBezTo>
                    <a:pt x="542340" y="400415"/>
                    <a:pt x="442208" y="435366"/>
                    <a:pt x="390775" y="455598"/>
                  </a:cubicBezTo>
                  <a:lnTo>
                    <a:pt x="379777" y="394775"/>
                  </a:lnTo>
                  <a:lnTo>
                    <a:pt x="239438" y="422619"/>
                  </a:lnTo>
                  <a:lnTo>
                    <a:pt x="225988" y="433793"/>
                  </a:lnTo>
                  <a:lnTo>
                    <a:pt x="200681" y="517428"/>
                  </a:lnTo>
                  <a:cubicBezTo>
                    <a:pt x="145385" y="520845"/>
                    <a:pt x="5656" y="565019"/>
                    <a:pt x="5656" y="565019"/>
                  </a:cubicBezTo>
                  <a:cubicBezTo>
                    <a:pt x="5656" y="565019"/>
                    <a:pt x="-54191" y="193980"/>
                    <a:pt x="215450" y="31324"/>
                  </a:cubicBezTo>
                  <a:close/>
                </a:path>
              </a:pathLst>
            </a:custGeom>
            <a:solidFill>
              <a:srgbClr val="F0523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Freeform 84">
              <a:extLst>
                <a:ext uri="{FF2B5EF4-FFF2-40B4-BE49-F238E27FC236}">
                  <a16:creationId xmlns:a16="http://schemas.microsoft.com/office/drawing/2014/main" id="{D63D4C35-A6BE-877D-1230-A5DC3919BC4E}"/>
                </a:ext>
              </a:extLst>
            </p:cNvPr>
            <p:cNvSpPr/>
            <p:nvPr/>
          </p:nvSpPr>
          <p:spPr>
            <a:xfrm>
              <a:off x="8413835" y="4435216"/>
              <a:ext cx="164786" cy="75918"/>
            </a:xfrm>
            <a:custGeom>
              <a:avLst/>
              <a:gdLst>
                <a:gd name="connsiteX0" fmla="*/ 153789 w 164786"/>
                <a:gd name="connsiteY0" fmla="*/ 0 h 75918"/>
                <a:gd name="connsiteX1" fmla="*/ 164786 w 164786"/>
                <a:gd name="connsiteY1" fmla="*/ 60823 h 75918"/>
                <a:gd name="connsiteX2" fmla="*/ 128567 w 164786"/>
                <a:gd name="connsiteY2" fmla="*/ 75919 h 75918"/>
                <a:gd name="connsiteX3" fmla="*/ 128528 w 164786"/>
                <a:gd name="connsiteY3" fmla="*/ 75919 h 75918"/>
                <a:gd name="connsiteX4" fmla="*/ 118953 w 164786"/>
                <a:gd name="connsiteY4" fmla="*/ 24174 h 75918"/>
                <a:gd name="connsiteX5" fmla="*/ 5620 w 164786"/>
                <a:gd name="connsiteY5" fmla="*/ 45790 h 75918"/>
                <a:gd name="connsiteX6" fmla="*/ 0 w 164786"/>
                <a:gd name="connsiteY6" fmla="*/ 39018 h 75918"/>
                <a:gd name="connsiteX7" fmla="*/ 13450 w 164786"/>
                <a:gd name="connsiteY7" fmla="*/ 27843 h 75918"/>
                <a:gd name="connsiteX8" fmla="*/ 153789 w 164786"/>
                <a:gd name="connsiteY8" fmla="*/ 0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86" h="75918">
                  <a:moveTo>
                    <a:pt x="153789" y="0"/>
                  </a:moveTo>
                  <a:lnTo>
                    <a:pt x="164786" y="60823"/>
                  </a:lnTo>
                  <a:cubicBezTo>
                    <a:pt x="141827" y="69839"/>
                    <a:pt x="128567" y="75919"/>
                    <a:pt x="128567" y="75919"/>
                  </a:cubicBezTo>
                  <a:lnTo>
                    <a:pt x="128528" y="75919"/>
                  </a:lnTo>
                  <a:lnTo>
                    <a:pt x="118953" y="24174"/>
                  </a:lnTo>
                  <a:lnTo>
                    <a:pt x="5620" y="45790"/>
                  </a:lnTo>
                  <a:lnTo>
                    <a:pt x="0" y="39018"/>
                  </a:lnTo>
                  <a:lnTo>
                    <a:pt x="13450" y="27843"/>
                  </a:lnTo>
                  <a:lnTo>
                    <a:pt x="153789" y="0"/>
                  </a:lnTo>
                  <a:close/>
                </a:path>
              </a:pathLst>
            </a:custGeom>
            <a:solidFill>
              <a:srgbClr val="EA3A2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Freeform 85">
              <a:extLst>
                <a:ext uri="{FF2B5EF4-FFF2-40B4-BE49-F238E27FC236}">
                  <a16:creationId xmlns:a16="http://schemas.microsoft.com/office/drawing/2014/main" id="{B2CAC18D-1DED-9148-0D4F-09EB50C3C486}"/>
                </a:ext>
              </a:extLst>
            </p:cNvPr>
            <p:cNvSpPr/>
            <p:nvPr/>
          </p:nvSpPr>
          <p:spPr>
            <a:xfrm>
              <a:off x="8161780" y="4474234"/>
              <a:ext cx="262653" cy="202950"/>
            </a:xfrm>
            <a:custGeom>
              <a:avLst/>
              <a:gdLst>
                <a:gd name="connsiteX0" fmla="*/ 252056 w 262653"/>
                <a:gd name="connsiteY0" fmla="*/ 0 h 202950"/>
                <a:gd name="connsiteX1" fmla="*/ 257676 w 262653"/>
                <a:gd name="connsiteY1" fmla="*/ 6772 h 202950"/>
                <a:gd name="connsiteX2" fmla="*/ 262653 w 262653"/>
                <a:gd name="connsiteY2" fmla="*/ 118755 h 202950"/>
                <a:gd name="connsiteX3" fmla="*/ 157609 w 262653"/>
                <a:gd name="connsiteY3" fmla="*/ 137038 h 202950"/>
                <a:gd name="connsiteX4" fmla="*/ 2784 w 262653"/>
                <a:gd name="connsiteY4" fmla="*/ 202951 h 202950"/>
                <a:gd name="connsiteX5" fmla="*/ 2745 w 262653"/>
                <a:gd name="connsiteY5" fmla="*/ 202951 h 202950"/>
                <a:gd name="connsiteX6" fmla="*/ 456 w 262653"/>
                <a:gd name="connsiteY6" fmla="*/ 171082 h 202950"/>
                <a:gd name="connsiteX7" fmla="*/ 31704 w 262653"/>
                <a:gd name="connsiteY7" fmla="*/ 131252 h 202950"/>
                <a:gd name="connsiteX8" fmla="*/ 223811 w 262653"/>
                <a:gd name="connsiteY8" fmla="*/ 80322 h 202950"/>
                <a:gd name="connsiteX9" fmla="*/ 252036 w 262653"/>
                <a:gd name="connsiteY9" fmla="*/ 0 h 202950"/>
                <a:gd name="connsiteX10" fmla="*/ 252056 w 262653"/>
                <a:gd name="connsiteY10" fmla="*/ 0 h 2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653" h="202950">
                  <a:moveTo>
                    <a:pt x="252056" y="0"/>
                  </a:moveTo>
                  <a:lnTo>
                    <a:pt x="257676" y="6772"/>
                  </a:lnTo>
                  <a:lnTo>
                    <a:pt x="262653" y="118755"/>
                  </a:lnTo>
                  <a:cubicBezTo>
                    <a:pt x="262653" y="118755"/>
                    <a:pt x="198884" y="137982"/>
                    <a:pt x="157609" y="137038"/>
                  </a:cubicBezTo>
                  <a:cubicBezTo>
                    <a:pt x="116354" y="136049"/>
                    <a:pt x="29160" y="160099"/>
                    <a:pt x="2784" y="202951"/>
                  </a:cubicBezTo>
                  <a:lnTo>
                    <a:pt x="2745" y="202951"/>
                  </a:lnTo>
                  <a:cubicBezTo>
                    <a:pt x="856" y="194628"/>
                    <a:pt x="-843" y="183075"/>
                    <a:pt x="456" y="171082"/>
                  </a:cubicBezTo>
                  <a:cubicBezTo>
                    <a:pt x="2889" y="148251"/>
                    <a:pt x="31704" y="131252"/>
                    <a:pt x="31704" y="131252"/>
                  </a:cubicBezTo>
                  <a:cubicBezTo>
                    <a:pt x="31704" y="131252"/>
                    <a:pt x="100949" y="93908"/>
                    <a:pt x="223811" y="80322"/>
                  </a:cubicBezTo>
                  <a:lnTo>
                    <a:pt x="252036" y="0"/>
                  </a:lnTo>
                  <a:lnTo>
                    <a:pt x="252056" y="0"/>
                  </a:lnTo>
                  <a:close/>
                </a:path>
              </a:pathLst>
            </a:custGeom>
            <a:solidFill>
              <a:srgbClr val="EA3A2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Freeform 86">
              <a:extLst>
                <a:ext uri="{FF2B5EF4-FFF2-40B4-BE49-F238E27FC236}">
                  <a16:creationId xmlns:a16="http://schemas.microsoft.com/office/drawing/2014/main" id="{6B1E086D-541B-37C6-8C6F-48D9637F8F6D}"/>
                </a:ext>
              </a:extLst>
            </p:cNvPr>
            <p:cNvSpPr/>
            <p:nvPr/>
          </p:nvSpPr>
          <p:spPr>
            <a:xfrm>
              <a:off x="8896509" y="4044195"/>
              <a:ext cx="256865" cy="396053"/>
            </a:xfrm>
            <a:custGeom>
              <a:avLst/>
              <a:gdLst>
                <a:gd name="connsiteX0" fmla="*/ 252413 w 256865"/>
                <a:gd name="connsiteY0" fmla="*/ 366323 h 396053"/>
                <a:gd name="connsiteX1" fmla="*/ 256866 w 256865"/>
                <a:gd name="connsiteY1" fmla="*/ 396053 h 396053"/>
                <a:gd name="connsiteX2" fmla="*/ 156878 w 256865"/>
                <a:gd name="connsiteY2" fmla="*/ 372781 h 396053"/>
                <a:gd name="connsiteX3" fmla="*/ 155723 w 256865"/>
                <a:gd name="connsiteY3" fmla="*/ 372948 h 396053"/>
                <a:gd name="connsiteX4" fmla="*/ 0 w 256865"/>
                <a:gd name="connsiteY4" fmla="*/ 0 h 396053"/>
                <a:gd name="connsiteX5" fmla="*/ 252432 w 256865"/>
                <a:gd name="connsiteY5" fmla="*/ 366323 h 396053"/>
                <a:gd name="connsiteX6" fmla="*/ 252413 w 256865"/>
                <a:gd name="connsiteY6" fmla="*/ 366323 h 39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865" h="396053">
                  <a:moveTo>
                    <a:pt x="252413" y="366323"/>
                  </a:moveTo>
                  <a:lnTo>
                    <a:pt x="256866" y="396053"/>
                  </a:lnTo>
                  <a:cubicBezTo>
                    <a:pt x="211852" y="376660"/>
                    <a:pt x="156878" y="372781"/>
                    <a:pt x="156878" y="372781"/>
                  </a:cubicBezTo>
                  <a:lnTo>
                    <a:pt x="155723" y="372948"/>
                  </a:lnTo>
                  <a:cubicBezTo>
                    <a:pt x="121308" y="125881"/>
                    <a:pt x="0" y="0"/>
                    <a:pt x="0" y="0"/>
                  </a:cubicBezTo>
                  <a:cubicBezTo>
                    <a:pt x="0" y="0"/>
                    <a:pt x="172007" y="40381"/>
                    <a:pt x="252432" y="366323"/>
                  </a:cubicBezTo>
                  <a:lnTo>
                    <a:pt x="252413" y="366323"/>
                  </a:lnTo>
                  <a:close/>
                </a:path>
              </a:pathLst>
            </a:custGeom>
            <a:solidFill>
              <a:srgbClr val="F0523B"/>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Freeform 87">
              <a:extLst>
                <a:ext uri="{FF2B5EF4-FFF2-40B4-BE49-F238E27FC236}">
                  <a16:creationId xmlns:a16="http://schemas.microsoft.com/office/drawing/2014/main" id="{AD24ACF7-A64C-22C2-F621-8300D944C21F}"/>
                </a:ext>
              </a:extLst>
            </p:cNvPr>
            <p:cNvSpPr/>
            <p:nvPr/>
          </p:nvSpPr>
          <p:spPr>
            <a:xfrm>
              <a:off x="8353319" y="4038324"/>
              <a:ext cx="464685" cy="430354"/>
            </a:xfrm>
            <a:custGeom>
              <a:avLst/>
              <a:gdLst>
                <a:gd name="connsiteX0" fmla="*/ 464685 w 464685"/>
                <a:gd name="connsiteY0" fmla="*/ 430355 h 430354"/>
                <a:gd name="connsiteX1" fmla="*/ 421206 w 464685"/>
                <a:gd name="connsiteY1" fmla="*/ 399262 h 430354"/>
                <a:gd name="connsiteX2" fmla="*/ 0 w 464685"/>
                <a:gd name="connsiteY2" fmla="*/ 68874 h 430354"/>
                <a:gd name="connsiteX3" fmla="*/ 58667 w 464685"/>
                <a:gd name="connsiteY3" fmla="*/ 13607 h 430354"/>
                <a:gd name="connsiteX4" fmla="*/ 464685 w 464685"/>
                <a:gd name="connsiteY4" fmla="*/ 430355 h 43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85" h="430354">
                  <a:moveTo>
                    <a:pt x="464685" y="430355"/>
                  </a:moveTo>
                  <a:lnTo>
                    <a:pt x="421206" y="399262"/>
                  </a:lnTo>
                  <a:cubicBezTo>
                    <a:pt x="421206" y="399262"/>
                    <a:pt x="395250" y="-92734"/>
                    <a:pt x="0" y="68874"/>
                  </a:cubicBezTo>
                  <a:cubicBezTo>
                    <a:pt x="0" y="68874"/>
                    <a:pt x="21484" y="32896"/>
                    <a:pt x="58667" y="13607"/>
                  </a:cubicBezTo>
                  <a:cubicBezTo>
                    <a:pt x="58667" y="13607"/>
                    <a:pt x="420013" y="-116887"/>
                    <a:pt x="464685" y="430355"/>
                  </a:cubicBezTo>
                  <a:close/>
                </a:path>
              </a:pathLst>
            </a:custGeom>
            <a:solidFill>
              <a:srgbClr val="EA3A26"/>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Freeform 88">
              <a:extLst>
                <a:ext uri="{FF2B5EF4-FFF2-40B4-BE49-F238E27FC236}">
                  <a16:creationId xmlns:a16="http://schemas.microsoft.com/office/drawing/2014/main" id="{41A875FD-72A2-4EA6-37FB-CEFBEE037B15}"/>
                </a:ext>
              </a:extLst>
            </p:cNvPr>
            <p:cNvSpPr/>
            <p:nvPr/>
          </p:nvSpPr>
          <p:spPr>
            <a:xfrm>
              <a:off x="8905506" y="4311871"/>
              <a:ext cx="67498" cy="80911"/>
            </a:xfrm>
            <a:custGeom>
              <a:avLst/>
              <a:gdLst>
                <a:gd name="connsiteX0" fmla="*/ 38678 w 67498"/>
                <a:gd name="connsiteY0" fmla="*/ 57091 h 80911"/>
                <a:gd name="connsiteX1" fmla="*/ 26861 w 67498"/>
                <a:gd name="connsiteY1" fmla="*/ 252 h 80911"/>
                <a:gd name="connsiteX2" fmla="*/ 28310 w 67498"/>
                <a:gd name="connsiteY2" fmla="*/ 0 h 80911"/>
                <a:gd name="connsiteX3" fmla="*/ 66648 w 67498"/>
                <a:gd name="connsiteY3" fmla="*/ 70845 h 80911"/>
                <a:gd name="connsiteX4" fmla="*/ 0 w 67498"/>
                <a:gd name="connsiteY4" fmla="*/ 69922 h 80911"/>
                <a:gd name="connsiteX5" fmla="*/ 210 w 67498"/>
                <a:gd name="connsiteY5" fmla="*/ 68413 h 80911"/>
                <a:gd name="connsiteX6" fmla="*/ 38678 w 67498"/>
                <a:gd name="connsiteY6" fmla="*/ 57112 h 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8" h="80911">
                  <a:moveTo>
                    <a:pt x="38678" y="57091"/>
                  </a:moveTo>
                  <a:cubicBezTo>
                    <a:pt x="42665" y="47321"/>
                    <a:pt x="31038" y="12181"/>
                    <a:pt x="26861" y="252"/>
                  </a:cubicBezTo>
                  <a:cubicBezTo>
                    <a:pt x="27385" y="210"/>
                    <a:pt x="27871" y="126"/>
                    <a:pt x="28310" y="0"/>
                  </a:cubicBezTo>
                  <a:cubicBezTo>
                    <a:pt x="37813" y="9644"/>
                    <a:pt x="73422" y="50571"/>
                    <a:pt x="66648" y="70845"/>
                  </a:cubicBezTo>
                  <a:cubicBezTo>
                    <a:pt x="60057" y="90616"/>
                    <a:pt x="16663" y="76254"/>
                    <a:pt x="0" y="69922"/>
                  </a:cubicBezTo>
                  <a:cubicBezTo>
                    <a:pt x="131" y="69440"/>
                    <a:pt x="210" y="68937"/>
                    <a:pt x="210" y="68413"/>
                  </a:cubicBezTo>
                  <a:cubicBezTo>
                    <a:pt x="15234" y="70489"/>
                    <a:pt x="33386" y="69985"/>
                    <a:pt x="38678" y="57112"/>
                  </a:cubicBezTo>
                </a:path>
              </a:pathLst>
            </a:custGeom>
            <a:solidFill>
              <a:srgbClr val="D92F2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Freeform 89">
              <a:extLst>
                <a:ext uri="{FF2B5EF4-FFF2-40B4-BE49-F238E27FC236}">
                  <a16:creationId xmlns:a16="http://schemas.microsoft.com/office/drawing/2014/main" id="{12F000A8-8801-18E9-171E-3D9AF543BFF9}"/>
                </a:ext>
              </a:extLst>
            </p:cNvPr>
            <p:cNvSpPr/>
            <p:nvPr/>
          </p:nvSpPr>
          <p:spPr>
            <a:xfrm>
              <a:off x="8839219" y="4302772"/>
              <a:ext cx="84124" cy="59655"/>
            </a:xfrm>
            <a:custGeom>
              <a:avLst/>
              <a:gdLst>
                <a:gd name="connsiteX0" fmla="*/ 39997 w 84124"/>
                <a:gd name="connsiteY0" fmla="*/ 31156 h 59655"/>
                <a:gd name="connsiteX1" fmla="*/ 82826 w 84124"/>
                <a:gd name="connsiteY1" fmla="*/ 5535 h 59655"/>
                <a:gd name="connsiteX2" fmla="*/ 84125 w 84124"/>
                <a:gd name="connsiteY2" fmla="*/ 6772 h 59655"/>
                <a:gd name="connsiteX3" fmla="*/ 48076 w 84124"/>
                <a:gd name="connsiteY3" fmla="*/ 59649 h 59655"/>
                <a:gd name="connsiteX4" fmla="*/ 0 w 84124"/>
                <a:gd name="connsiteY4" fmla="*/ 210 h 59655"/>
                <a:gd name="connsiteX5" fmla="*/ 1509 w 84124"/>
                <a:gd name="connsiteY5" fmla="*/ 0 h 59655"/>
                <a:gd name="connsiteX6" fmla="*/ 39977 w 84124"/>
                <a:gd name="connsiteY6" fmla="*/ 31135 h 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24" h="59655">
                  <a:moveTo>
                    <a:pt x="39997" y="31156"/>
                  </a:moveTo>
                  <a:cubicBezTo>
                    <a:pt x="51768" y="32100"/>
                    <a:pt x="75081" y="12433"/>
                    <a:pt x="82826" y="5535"/>
                  </a:cubicBezTo>
                  <a:cubicBezTo>
                    <a:pt x="83246" y="5996"/>
                    <a:pt x="83685" y="6416"/>
                    <a:pt x="84125" y="6772"/>
                  </a:cubicBezTo>
                  <a:cubicBezTo>
                    <a:pt x="82341" y="17759"/>
                    <a:pt x="71409" y="60278"/>
                    <a:pt x="48076" y="59649"/>
                  </a:cubicBezTo>
                  <a:cubicBezTo>
                    <a:pt x="25327" y="59062"/>
                    <a:pt x="6486" y="16689"/>
                    <a:pt x="0" y="210"/>
                  </a:cubicBezTo>
                  <a:cubicBezTo>
                    <a:pt x="525" y="210"/>
                    <a:pt x="1030" y="126"/>
                    <a:pt x="1509" y="0"/>
                  </a:cubicBezTo>
                  <a:cubicBezTo>
                    <a:pt x="10657" y="13880"/>
                    <a:pt x="24448" y="29898"/>
                    <a:pt x="39977" y="31135"/>
                  </a:cubicBezTo>
                </a:path>
              </a:pathLst>
            </a:custGeom>
            <a:solidFill>
              <a:srgbClr val="D92F2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Freeform 90">
              <a:extLst>
                <a:ext uri="{FF2B5EF4-FFF2-40B4-BE49-F238E27FC236}">
                  <a16:creationId xmlns:a16="http://schemas.microsoft.com/office/drawing/2014/main" id="{DF378AB4-81A2-4152-7BA2-5DD54E83F3D1}"/>
                </a:ext>
              </a:extLst>
            </p:cNvPr>
            <p:cNvSpPr/>
            <p:nvPr/>
          </p:nvSpPr>
          <p:spPr>
            <a:xfrm>
              <a:off x="8838034" y="4223205"/>
              <a:ext cx="79898" cy="77154"/>
            </a:xfrm>
            <a:custGeom>
              <a:avLst/>
              <a:gdLst>
                <a:gd name="connsiteX0" fmla="*/ 25252 w 79898"/>
                <a:gd name="connsiteY0" fmla="*/ 43736 h 77154"/>
                <a:gd name="connsiteX1" fmla="*/ 79899 w 79898"/>
                <a:gd name="connsiteY1" fmla="*/ 74955 h 77154"/>
                <a:gd name="connsiteX2" fmla="*/ 79748 w 79898"/>
                <a:gd name="connsiteY2" fmla="*/ 76444 h 77154"/>
                <a:gd name="connsiteX3" fmla="*/ 5362 w 79898"/>
                <a:gd name="connsiteY3" fmla="*/ 58496 h 77154"/>
                <a:gd name="connsiteX4" fmla="*/ 23934 w 79898"/>
                <a:gd name="connsiteY4" fmla="*/ 0 h 77154"/>
                <a:gd name="connsiteX5" fmla="*/ 25232 w 79898"/>
                <a:gd name="connsiteY5" fmla="*/ 1300 h 77154"/>
                <a:gd name="connsiteX6" fmla="*/ 25232 w 79898"/>
                <a:gd name="connsiteY6" fmla="*/ 43757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98" h="77154">
                  <a:moveTo>
                    <a:pt x="25252" y="43736"/>
                  </a:moveTo>
                  <a:cubicBezTo>
                    <a:pt x="33036" y="54429"/>
                    <a:pt x="67976" y="69881"/>
                    <a:pt x="79899" y="74955"/>
                  </a:cubicBezTo>
                  <a:cubicBezTo>
                    <a:pt x="79794" y="75458"/>
                    <a:pt x="79748" y="75961"/>
                    <a:pt x="79748" y="76444"/>
                  </a:cubicBezTo>
                  <a:cubicBezTo>
                    <a:pt x="68482" y="77806"/>
                    <a:pt x="21940" y="79400"/>
                    <a:pt x="5362" y="58496"/>
                  </a:cubicBezTo>
                  <a:cubicBezTo>
                    <a:pt x="-10797" y="38138"/>
                    <a:pt x="13756" y="10127"/>
                    <a:pt x="23934" y="0"/>
                  </a:cubicBezTo>
                  <a:cubicBezTo>
                    <a:pt x="24327" y="482"/>
                    <a:pt x="24773" y="902"/>
                    <a:pt x="25232" y="1300"/>
                  </a:cubicBezTo>
                  <a:cubicBezTo>
                    <a:pt x="19356" y="13105"/>
                    <a:pt x="14969" y="29626"/>
                    <a:pt x="25232" y="43757"/>
                  </a:cubicBezTo>
                </a:path>
              </a:pathLst>
            </a:custGeom>
            <a:solidFill>
              <a:srgbClr val="D92F2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Freeform 91">
              <a:extLst>
                <a:ext uri="{FF2B5EF4-FFF2-40B4-BE49-F238E27FC236}">
                  <a16:creationId xmlns:a16="http://schemas.microsoft.com/office/drawing/2014/main" id="{7792C132-472F-14BE-CFB5-A257C321B40E}"/>
                </a:ext>
              </a:extLst>
            </p:cNvPr>
            <p:cNvSpPr/>
            <p:nvPr/>
          </p:nvSpPr>
          <p:spPr>
            <a:xfrm>
              <a:off x="8883460" y="4211162"/>
              <a:ext cx="67498" cy="80896"/>
            </a:xfrm>
            <a:custGeom>
              <a:avLst/>
              <a:gdLst>
                <a:gd name="connsiteX0" fmla="*/ 28846 w 67498"/>
                <a:gd name="connsiteY0" fmla="*/ 23805 h 80896"/>
                <a:gd name="connsiteX1" fmla="*/ 40637 w 67498"/>
                <a:gd name="connsiteY1" fmla="*/ 80645 h 80896"/>
                <a:gd name="connsiteX2" fmla="*/ 39188 w 67498"/>
                <a:gd name="connsiteY2" fmla="*/ 80896 h 80896"/>
                <a:gd name="connsiteX3" fmla="*/ 851 w 67498"/>
                <a:gd name="connsiteY3" fmla="*/ 10072 h 80896"/>
                <a:gd name="connsiteX4" fmla="*/ 67498 w 67498"/>
                <a:gd name="connsiteY4" fmla="*/ 10995 h 80896"/>
                <a:gd name="connsiteX5" fmla="*/ 67269 w 67498"/>
                <a:gd name="connsiteY5" fmla="*/ 12504 h 80896"/>
                <a:gd name="connsiteX6" fmla="*/ 28827 w 67498"/>
                <a:gd name="connsiteY6" fmla="*/ 23805 h 8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8" h="80896">
                  <a:moveTo>
                    <a:pt x="28846" y="23805"/>
                  </a:moveTo>
                  <a:cubicBezTo>
                    <a:pt x="24839" y="33554"/>
                    <a:pt x="36486" y="68715"/>
                    <a:pt x="40637" y="80645"/>
                  </a:cubicBezTo>
                  <a:cubicBezTo>
                    <a:pt x="40113" y="80687"/>
                    <a:pt x="39634" y="80770"/>
                    <a:pt x="39188" y="80896"/>
                  </a:cubicBezTo>
                  <a:cubicBezTo>
                    <a:pt x="29686" y="71252"/>
                    <a:pt x="-5923" y="30326"/>
                    <a:pt x="851" y="10072"/>
                  </a:cubicBezTo>
                  <a:cubicBezTo>
                    <a:pt x="7461" y="-9699"/>
                    <a:pt x="50835" y="4642"/>
                    <a:pt x="67498" y="10995"/>
                  </a:cubicBezTo>
                  <a:cubicBezTo>
                    <a:pt x="67374" y="11477"/>
                    <a:pt x="67289" y="11980"/>
                    <a:pt x="67269" y="12504"/>
                  </a:cubicBezTo>
                  <a:cubicBezTo>
                    <a:pt x="52265" y="10429"/>
                    <a:pt x="34093" y="10911"/>
                    <a:pt x="28827" y="23805"/>
                  </a:cubicBezTo>
                </a:path>
              </a:pathLst>
            </a:custGeom>
            <a:solidFill>
              <a:srgbClr val="D92F2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Freeform 92">
              <a:extLst>
                <a:ext uri="{FF2B5EF4-FFF2-40B4-BE49-F238E27FC236}">
                  <a16:creationId xmlns:a16="http://schemas.microsoft.com/office/drawing/2014/main" id="{A0A8CD2B-3C05-F59C-C1B9-8D748385B40C}"/>
                </a:ext>
              </a:extLst>
            </p:cNvPr>
            <p:cNvSpPr/>
            <p:nvPr/>
          </p:nvSpPr>
          <p:spPr>
            <a:xfrm>
              <a:off x="8933102" y="4241460"/>
              <a:ext cx="84124" cy="59655"/>
            </a:xfrm>
            <a:custGeom>
              <a:avLst/>
              <a:gdLst>
                <a:gd name="connsiteX0" fmla="*/ 44148 w 84124"/>
                <a:gd name="connsiteY0" fmla="*/ 28521 h 59655"/>
                <a:gd name="connsiteX1" fmla="*/ 1298 w 84124"/>
                <a:gd name="connsiteY1" fmla="*/ 54121 h 59655"/>
                <a:gd name="connsiteX2" fmla="*/ 0 w 84124"/>
                <a:gd name="connsiteY2" fmla="*/ 52905 h 59655"/>
                <a:gd name="connsiteX3" fmla="*/ 36048 w 84124"/>
                <a:gd name="connsiteY3" fmla="*/ 7 h 59655"/>
                <a:gd name="connsiteX4" fmla="*/ 84125 w 84124"/>
                <a:gd name="connsiteY4" fmla="*/ 59446 h 59655"/>
                <a:gd name="connsiteX5" fmla="*/ 82590 w 84124"/>
                <a:gd name="connsiteY5" fmla="*/ 59656 h 59655"/>
                <a:gd name="connsiteX6" fmla="*/ 44128 w 84124"/>
                <a:gd name="connsiteY6" fmla="*/ 28521 h 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24" h="59655">
                  <a:moveTo>
                    <a:pt x="44148" y="28521"/>
                  </a:moveTo>
                  <a:cubicBezTo>
                    <a:pt x="32376" y="27557"/>
                    <a:pt x="9063" y="47244"/>
                    <a:pt x="1298" y="54121"/>
                  </a:cubicBezTo>
                  <a:cubicBezTo>
                    <a:pt x="879" y="53660"/>
                    <a:pt x="439" y="53240"/>
                    <a:pt x="0" y="52905"/>
                  </a:cubicBezTo>
                  <a:cubicBezTo>
                    <a:pt x="1764" y="41897"/>
                    <a:pt x="12716" y="-622"/>
                    <a:pt x="36048" y="7"/>
                  </a:cubicBezTo>
                  <a:cubicBezTo>
                    <a:pt x="58798" y="594"/>
                    <a:pt x="77639" y="42967"/>
                    <a:pt x="84125" y="59446"/>
                  </a:cubicBezTo>
                  <a:cubicBezTo>
                    <a:pt x="83600" y="59446"/>
                    <a:pt x="83075" y="59530"/>
                    <a:pt x="82590" y="59656"/>
                  </a:cubicBezTo>
                  <a:cubicBezTo>
                    <a:pt x="73442" y="45755"/>
                    <a:pt x="59677" y="29758"/>
                    <a:pt x="44128" y="28521"/>
                  </a:cubicBezTo>
                </a:path>
              </a:pathLst>
            </a:custGeom>
            <a:solidFill>
              <a:srgbClr val="D92F2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Freeform 93">
              <a:extLst>
                <a:ext uri="{FF2B5EF4-FFF2-40B4-BE49-F238E27FC236}">
                  <a16:creationId xmlns:a16="http://schemas.microsoft.com/office/drawing/2014/main" id="{FD99E5DA-7111-3C85-6AC5-900753745A31}"/>
                </a:ext>
              </a:extLst>
            </p:cNvPr>
            <p:cNvSpPr/>
            <p:nvPr/>
          </p:nvSpPr>
          <p:spPr>
            <a:xfrm>
              <a:off x="8938538" y="4303571"/>
              <a:ext cx="79899" cy="77154"/>
            </a:xfrm>
            <a:custGeom>
              <a:avLst/>
              <a:gdLst>
                <a:gd name="connsiteX0" fmla="*/ 54640 w 79899"/>
                <a:gd name="connsiteY0" fmla="*/ 33397 h 77154"/>
                <a:gd name="connsiteX1" fmla="*/ 0 w 79899"/>
                <a:gd name="connsiteY1" fmla="*/ 2178 h 77154"/>
                <a:gd name="connsiteX2" fmla="*/ 144 w 79899"/>
                <a:gd name="connsiteY2" fmla="*/ 711 h 77154"/>
                <a:gd name="connsiteX3" fmla="*/ 74537 w 79899"/>
                <a:gd name="connsiteY3" fmla="*/ 18658 h 77154"/>
                <a:gd name="connsiteX4" fmla="*/ 55965 w 79899"/>
                <a:gd name="connsiteY4" fmla="*/ 77154 h 77154"/>
                <a:gd name="connsiteX5" fmla="*/ 54660 w 79899"/>
                <a:gd name="connsiteY5" fmla="*/ 75854 h 77154"/>
                <a:gd name="connsiteX6" fmla="*/ 54660 w 79899"/>
                <a:gd name="connsiteY6" fmla="*/ 33397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99" h="77154">
                  <a:moveTo>
                    <a:pt x="54640" y="33397"/>
                  </a:moveTo>
                  <a:cubicBezTo>
                    <a:pt x="46856" y="22684"/>
                    <a:pt x="11916" y="7232"/>
                    <a:pt x="0" y="2178"/>
                  </a:cubicBezTo>
                  <a:cubicBezTo>
                    <a:pt x="105" y="1675"/>
                    <a:pt x="144" y="1172"/>
                    <a:pt x="144" y="711"/>
                  </a:cubicBezTo>
                  <a:cubicBezTo>
                    <a:pt x="11417" y="-652"/>
                    <a:pt x="57959" y="-2246"/>
                    <a:pt x="74537" y="18658"/>
                  </a:cubicBezTo>
                  <a:cubicBezTo>
                    <a:pt x="90696" y="39037"/>
                    <a:pt x="66143" y="67027"/>
                    <a:pt x="55965" y="77154"/>
                  </a:cubicBezTo>
                  <a:cubicBezTo>
                    <a:pt x="55565" y="76693"/>
                    <a:pt x="55126" y="76273"/>
                    <a:pt x="54660" y="75854"/>
                  </a:cubicBezTo>
                  <a:cubicBezTo>
                    <a:pt x="60536" y="64050"/>
                    <a:pt x="64923" y="47550"/>
                    <a:pt x="54660" y="33397"/>
                  </a:cubicBezTo>
                </a:path>
              </a:pathLst>
            </a:custGeom>
            <a:solidFill>
              <a:srgbClr val="D92F27"/>
            </a:solidFill>
            <a:ln w="655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8" name="Rectangle 1">
            <a:extLst>
              <a:ext uri="{FF2B5EF4-FFF2-40B4-BE49-F238E27FC236}">
                <a16:creationId xmlns:a16="http://schemas.microsoft.com/office/drawing/2014/main" id="{FCF227AA-127F-CCE6-6815-5136A03814FC}"/>
              </a:ext>
            </a:extLst>
          </p:cNvPr>
          <p:cNvSpPr>
            <a:spLocks noChangeArrowheads="1"/>
          </p:cNvSpPr>
          <p:nvPr/>
        </p:nvSpPr>
        <p:spPr bwMode="auto">
          <a:xfrm>
            <a:off x="561866" y="1717053"/>
            <a:ext cx="11034571" cy="318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0"/>
              </a:spcBef>
              <a:spcAft>
                <a:spcPts val="180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Speak openly, listen actively</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 Everyone’s voice matters, and we create space for diverse perspectives.</a:t>
            </a:r>
          </a:p>
          <a:p>
            <a:pPr marL="0" marR="0" lvl="0" indent="0" algn="l" defTabSz="914400" rtl="0" eaLnBrk="0" fontAlgn="base" latinLnBrk="0" hangingPunct="0">
              <a:lnSpc>
                <a:spcPct val="100000"/>
              </a:lnSpc>
              <a:spcBef>
                <a:spcPts val="0"/>
              </a:spcBef>
              <a:spcAft>
                <a:spcPts val="180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a:ea typeface="+mn-ea"/>
                <a:cs typeface="Arial"/>
              </a:rPr>
              <a:t>Assume positive intent</a:t>
            </a:r>
            <a:r>
              <a:rPr kumimoji="0" lang="en-US" altLang="en-US" sz="1800" b="0" i="0" u="none" strike="noStrike" kern="1200" cap="none" spc="0" normalizeH="0" baseline="0" noProof="0">
                <a:ln>
                  <a:noFill/>
                </a:ln>
                <a:solidFill>
                  <a:srgbClr val="FFFFFF"/>
                </a:solidFill>
                <a:effectLst/>
                <a:uLnTx/>
                <a:uFillTx/>
                <a:latin typeface="Arial"/>
                <a:ea typeface="+mn-ea"/>
                <a:cs typeface="Arial"/>
              </a:rPr>
              <a:t> – Share questions and disagreements respectfully.</a:t>
            </a: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a:ea typeface="+mn-ea"/>
                <a:cs typeface="Arial"/>
              </a:rPr>
              <a:t>Use inclusive language</a:t>
            </a:r>
            <a:r>
              <a:rPr kumimoji="0" lang="en-US" altLang="en-US" sz="1800" b="0" i="0" u="none" strike="noStrike" kern="1200" cap="none" spc="0" normalizeH="0" baseline="0" noProof="0">
                <a:ln>
                  <a:noFill/>
                </a:ln>
                <a:solidFill>
                  <a:srgbClr val="FFFFFF"/>
                </a:solidFill>
                <a:effectLst/>
                <a:uLnTx/>
                <a:uFillTx/>
                <a:latin typeface="Arial"/>
                <a:ea typeface="+mn-ea"/>
                <a:cs typeface="Arial"/>
              </a:rPr>
              <a:t> –  Intent is not the same as impact. Please choose your words with care.</a:t>
            </a:r>
          </a:p>
          <a:p>
            <a:pPr marL="0" marR="0" lvl="0" indent="0" algn="l" defTabSz="457200" rtl="0" eaLnBrk="0" fontAlgn="base" latinLnBrk="0" hangingPunct="0">
              <a:lnSpc>
                <a:spcPct val="100000"/>
              </a:lnSpc>
              <a:spcBef>
                <a:spcPts val="0"/>
              </a:spcBef>
              <a:spcAft>
                <a:spcPts val="180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a:ea typeface="+mn-ea"/>
                <a:cs typeface="Arial"/>
              </a:rPr>
              <a:t>Start on time, end on time</a:t>
            </a:r>
            <a:r>
              <a:rPr kumimoji="0" lang="en-US" altLang="en-US" sz="1800" b="0" i="0" u="none" strike="noStrike" kern="1200" cap="none" spc="0" normalizeH="0" baseline="0" noProof="0">
                <a:ln>
                  <a:noFill/>
                </a:ln>
                <a:solidFill>
                  <a:srgbClr val="FFFFFF"/>
                </a:solidFill>
                <a:effectLst/>
                <a:uLnTx/>
                <a:uFillTx/>
                <a:latin typeface="Arial"/>
                <a:ea typeface="+mn-ea"/>
                <a:cs typeface="Arial"/>
              </a:rPr>
              <a:t> – Respect everyone’s time by being prompt and focused.</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a:ea typeface="+mn-ea"/>
                <a:cs typeface="Arial"/>
              </a:rPr>
              <a:t>Stay on topic</a:t>
            </a:r>
            <a:r>
              <a:rPr kumimoji="0" lang="en-US" altLang="en-US" sz="1800" b="0" i="0" u="none" strike="noStrike" kern="1200" cap="none" spc="0" normalizeH="0" baseline="0" noProof="0">
                <a:ln>
                  <a:noFill/>
                </a:ln>
                <a:solidFill>
                  <a:srgbClr val="FFFFFF"/>
                </a:solidFill>
                <a:effectLst/>
                <a:uLnTx/>
                <a:uFillTx/>
                <a:latin typeface="Arial"/>
                <a:ea typeface="+mn-ea"/>
                <a:cs typeface="Arial"/>
              </a:rPr>
              <a:t> – Consider discussing nuanced and/or complicated topics in a separate, dedicated conversation.</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a:ea typeface="+mn-ea"/>
                <a:cs typeface="Arial"/>
              </a:rPr>
              <a:t>Consult the code</a:t>
            </a:r>
            <a:r>
              <a:rPr kumimoji="0" lang="en-US" altLang="en-US" sz="1800" b="0" i="0" u="none" strike="noStrike" kern="1200" cap="none" spc="0" normalizeH="0" baseline="0" noProof="0">
                <a:ln>
                  <a:noFill/>
                </a:ln>
                <a:solidFill>
                  <a:srgbClr val="FFFFFF"/>
                </a:solidFill>
                <a:effectLst/>
                <a:uLnTx/>
                <a:uFillTx/>
                <a:latin typeface="Arial"/>
                <a:ea typeface="+mn-ea"/>
                <a:cs typeface="Arial"/>
              </a:rPr>
              <a:t> – All community members are expected to abide by TRIUMF's </a:t>
            </a:r>
            <a:r>
              <a:rPr kumimoji="0" lang="en-US" altLang="en-US" sz="1800" b="0" i="0" u="none" strike="noStrike" kern="1200" cap="none" spc="0" normalizeH="0" baseline="0" noProof="0">
                <a:ln>
                  <a:noFill/>
                </a:ln>
                <a:solidFill>
                  <a:srgbClr val="FFFFFF"/>
                </a:solidFill>
                <a:effectLst/>
                <a:uLnTx/>
                <a:uFillTx/>
                <a:latin typeface="Arial"/>
                <a:ea typeface="+mn-ea"/>
                <a:cs typeface="Arial"/>
                <a:hlinkClick r:id="rId3">
                  <a:extLst>
                    <a:ext uri="{A12FA001-AC4F-418D-AE19-62706E023703}">
                      <ahyp:hlinkClr xmlns:ahyp="http://schemas.microsoft.com/office/drawing/2018/hyperlinkcolor" val="tx"/>
                    </a:ext>
                  </a:extLst>
                </a:hlinkClick>
              </a:rPr>
              <a:t>Code of Conduct</a:t>
            </a:r>
            <a:r>
              <a:rPr kumimoji="0" lang="en-US" altLang="en-US" sz="1800" b="0" i="0" u="none" strike="noStrike" kern="1200" cap="none" spc="0" normalizeH="0" baseline="0" noProof="0">
                <a:ln>
                  <a:noFill/>
                </a:ln>
                <a:solidFill>
                  <a:srgbClr val="FFFFFF"/>
                </a:solidFill>
                <a:effectLst/>
                <a:uLnTx/>
                <a:uFillTx/>
                <a:latin typeface="Arial"/>
                <a:ea typeface="+mn-ea"/>
                <a:cs typeface="Arial"/>
              </a:rPr>
              <a:t>.</a:t>
            </a:r>
          </a:p>
        </p:txBody>
      </p:sp>
      <p:sp>
        <p:nvSpPr>
          <p:cNvPr id="10" name="Title 1">
            <a:extLst>
              <a:ext uri="{FF2B5EF4-FFF2-40B4-BE49-F238E27FC236}">
                <a16:creationId xmlns:a16="http://schemas.microsoft.com/office/drawing/2014/main" id="{914DD3FE-21E7-C6B9-EF1E-06219B98E516}"/>
              </a:ext>
            </a:extLst>
          </p:cNvPr>
          <p:cNvSpPr txBox="1">
            <a:spLocks/>
          </p:cNvSpPr>
          <p:nvPr/>
        </p:nvSpPr>
        <p:spPr>
          <a:xfrm>
            <a:off x="558119" y="409925"/>
            <a:ext cx="6002338" cy="646331"/>
          </a:xfrm>
          <a:prstGeom prst="rect">
            <a:avLst/>
          </a:prstGeom>
        </p:spPr>
        <p:txBody>
          <a:bodyPr vert="horz" wrap="square" lIns="90000" tIns="45720" rIns="91440" bIns="45720" rtlCol="0" anchor="t" anchorCtr="0">
            <a:spAutoFit/>
          </a:bodyPr>
          <a:lstStyle>
            <a:lvl1pPr algn="l" defTabSz="914400" rtl="0" eaLnBrk="1" latinLnBrk="0" hangingPunct="1">
              <a:lnSpc>
                <a:spcPct val="90000"/>
              </a:lnSpc>
              <a:spcBef>
                <a:spcPct val="0"/>
              </a:spcBef>
              <a:buNone/>
              <a:defRPr sz="4000" b="1" i="0" kern="1200" cap="all"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a:ln>
                  <a:noFill/>
                </a:ln>
                <a:solidFill>
                  <a:srgbClr val="FFFFFF"/>
                </a:solidFill>
                <a:effectLst/>
                <a:uLnTx/>
                <a:uFillTx/>
                <a:latin typeface="Helvetica Neue"/>
                <a:ea typeface="Helvetica Neue Medium" panose="02000503000000020004" pitchFamily="2" charset="0"/>
                <a:cs typeface="Helvetica Neue Medium" panose="02000503000000020004" pitchFamily="2" charset="0"/>
              </a:rPr>
              <a:t>Meeting guidelines</a:t>
            </a:r>
          </a:p>
        </p:txBody>
      </p:sp>
    </p:spTree>
    <p:extLst>
      <p:ext uri="{BB962C8B-B14F-4D97-AF65-F5344CB8AC3E}">
        <p14:creationId xmlns:p14="http://schemas.microsoft.com/office/powerpoint/2010/main" val="390645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AD6CD-D337-FFE9-365F-0AAB414A56B6}"/>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67E7BE49-39F9-0CE3-B158-4B03D5E9EF02}"/>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New LZ results</a:t>
            </a:r>
            <a:endParaRPr lang="en-US" sz="3000" dirty="0"/>
          </a:p>
        </p:txBody>
      </p:sp>
      <p:pic>
        <p:nvPicPr>
          <p:cNvPr id="3" name="Picture 2">
            <a:extLst>
              <a:ext uri="{FF2B5EF4-FFF2-40B4-BE49-F238E27FC236}">
                <a16:creationId xmlns:a16="http://schemas.microsoft.com/office/drawing/2014/main" id="{FA585C27-DE4F-CC48-7B2B-67B83DF96F2B}"/>
              </a:ext>
            </a:extLst>
          </p:cNvPr>
          <p:cNvPicPr>
            <a:picLocks noChangeAspect="1"/>
          </p:cNvPicPr>
          <p:nvPr/>
        </p:nvPicPr>
        <p:blipFill>
          <a:blip r:embed="rId2"/>
          <a:stretch>
            <a:fillRect/>
          </a:stretch>
        </p:blipFill>
        <p:spPr>
          <a:xfrm>
            <a:off x="5752312" y="859790"/>
            <a:ext cx="6337300" cy="3581400"/>
          </a:xfrm>
          <a:prstGeom prst="rect">
            <a:avLst/>
          </a:prstGeom>
        </p:spPr>
      </p:pic>
      <p:pic>
        <p:nvPicPr>
          <p:cNvPr id="4" name="Picture 3">
            <a:extLst>
              <a:ext uri="{FF2B5EF4-FFF2-40B4-BE49-F238E27FC236}">
                <a16:creationId xmlns:a16="http://schemas.microsoft.com/office/drawing/2014/main" id="{9A7CCA6B-FA8D-C410-1ABD-5DB06C524655}"/>
              </a:ext>
            </a:extLst>
          </p:cNvPr>
          <p:cNvPicPr>
            <a:picLocks noChangeAspect="1"/>
          </p:cNvPicPr>
          <p:nvPr/>
        </p:nvPicPr>
        <p:blipFill>
          <a:blip r:embed="rId3"/>
          <a:stretch>
            <a:fillRect/>
          </a:stretch>
        </p:blipFill>
        <p:spPr>
          <a:xfrm>
            <a:off x="231140" y="1977390"/>
            <a:ext cx="5626100" cy="3975100"/>
          </a:xfrm>
          <a:prstGeom prst="rect">
            <a:avLst/>
          </a:prstGeom>
        </p:spPr>
      </p:pic>
    </p:spTree>
    <p:extLst>
      <p:ext uri="{BB962C8B-B14F-4D97-AF65-F5344CB8AC3E}">
        <p14:creationId xmlns:p14="http://schemas.microsoft.com/office/powerpoint/2010/main" val="397643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52514-A0DA-63AC-B115-9A8FC8CF4E23}"/>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270D68A8-CB5B-BA80-09E0-738F1E1CBCD9}"/>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CFI</a:t>
            </a:r>
            <a:endParaRPr lang="en-US" sz="3000" dirty="0"/>
          </a:p>
        </p:txBody>
      </p:sp>
      <p:sp>
        <p:nvSpPr>
          <p:cNvPr id="7" name="TextBox 6">
            <a:extLst>
              <a:ext uri="{FF2B5EF4-FFF2-40B4-BE49-F238E27FC236}">
                <a16:creationId xmlns:a16="http://schemas.microsoft.com/office/drawing/2014/main" id="{7010A743-515F-EE4D-7C4D-9B7A1469B749}"/>
              </a:ext>
            </a:extLst>
          </p:cNvPr>
          <p:cNvSpPr txBox="1"/>
          <p:nvPr/>
        </p:nvSpPr>
        <p:spPr>
          <a:xfrm>
            <a:off x="865376" y="1404777"/>
            <a:ext cx="10694092" cy="3477875"/>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altLang="en-US" sz="2000" dirty="0">
                <a:solidFill>
                  <a:srgbClr val="000000"/>
                </a:solidFill>
              </a:rPr>
              <a:t>Successful:</a:t>
            </a:r>
          </a:p>
          <a:p>
            <a:pPr marL="742950" lvl="1" indent="-285750">
              <a:spcBef>
                <a:spcPts val="600"/>
              </a:spcBef>
              <a:buClr>
                <a:srgbClr val="00B0F0"/>
              </a:buClr>
              <a:buFont typeface="Wingdings" charset="2"/>
              <a:buChar char="§"/>
            </a:pPr>
            <a:r>
              <a:rPr lang="en-US" altLang="en-US" sz="2000" dirty="0">
                <a:solidFill>
                  <a:srgbClr val="000000"/>
                </a:solidFill>
              </a:rPr>
              <a:t>ATLAS Tier-1</a:t>
            </a:r>
          </a:p>
          <a:p>
            <a:pPr marL="742950" lvl="1" indent="-285750">
              <a:spcBef>
                <a:spcPts val="600"/>
              </a:spcBef>
              <a:buClr>
                <a:srgbClr val="00B0F0"/>
              </a:buClr>
              <a:buFont typeface="Wingdings" charset="2"/>
              <a:buChar char="§"/>
            </a:pPr>
            <a:r>
              <a:rPr lang="en-US" altLang="en-US" sz="2000" dirty="0" err="1">
                <a:solidFill>
                  <a:srgbClr val="000000"/>
                </a:solidFill>
              </a:rPr>
              <a:t>RadMol</a:t>
            </a:r>
            <a:endParaRPr lang="en-US" altLang="en-US" sz="2000" dirty="0">
              <a:solidFill>
                <a:srgbClr val="000000"/>
              </a:solidFill>
            </a:endParaRPr>
          </a:p>
          <a:p>
            <a:pPr marL="742950" lvl="1" indent="-285750">
              <a:spcBef>
                <a:spcPts val="600"/>
              </a:spcBef>
              <a:buClr>
                <a:srgbClr val="00B0F0"/>
              </a:buClr>
              <a:buFont typeface="Wingdings" charset="2"/>
              <a:buChar char="§"/>
            </a:pPr>
            <a:r>
              <a:rPr lang="en-US" altLang="en-US" sz="2000" dirty="0">
                <a:solidFill>
                  <a:srgbClr val="000000"/>
                </a:solidFill>
              </a:rPr>
              <a:t>EIC</a:t>
            </a:r>
          </a:p>
          <a:p>
            <a:pPr marL="742950" lvl="1" indent="-285750">
              <a:spcBef>
                <a:spcPts val="600"/>
              </a:spcBef>
              <a:buClr>
                <a:srgbClr val="00B0F0"/>
              </a:buClr>
              <a:buFont typeface="Wingdings" charset="2"/>
              <a:buChar char="§"/>
            </a:pPr>
            <a:r>
              <a:rPr lang="en-US" altLang="en-US" sz="2000" dirty="0">
                <a:solidFill>
                  <a:srgbClr val="000000"/>
                </a:solidFill>
              </a:rPr>
              <a:t>ONC Neptune</a:t>
            </a:r>
          </a:p>
          <a:p>
            <a:pPr marL="742950" lvl="1" indent="-285750">
              <a:spcBef>
                <a:spcPts val="600"/>
              </a:spcBef>
              <a:buClr>
                <a:srgbClr val="00B0F0"/>
              </a:buClr>
              <a:buFont typeface="Wingdings" charset="2"/>
              <a:buChar char="§"/>
            </a:pPr>
            <a:r>
              <a:rPr lang="en-US" altLang="en-US" sz="2000" dirty="0">
                <a:solidFill>
                  <a:srgbClr val="000000"/>
                </a:solidFill>
              </a:rPr>
              <a:t>Belle?</a:t>
            </a:r>
            <a:endParaRPr lang="en-US" altLang="en-US" sz="2000" dirty="0"/>
          </a:p>
          <a:p>
            <a:pPr marL="285750" indent="-285750">
              <a:spcBef>
                <a:spcPts val="600"/>
              </a:spcBef>
              <a:buClr>
                <a:srgbClr val="00B0F0"/>
              </a:buClr>
              <a:buFont typeface="Wingdings" charset="2"/>
              <a:buChar char="§"/>
            </a:pPr>
            <a:endParaRPr lang="en-CA" sz="2000" kern="100" dirty="0">
              <a:solidFill>
                <a:srgbClr val="212121"/>
              </a:solidFill>
              <a:cs typeface="Calibri" panose="020F0502020204030204" pitchFamily="34" charset="0"/>
            </a:endParaRPr>
          </a:p>
          <a:p>
            <a:pPr marL="285750" indent="-285750">
              <a:spcBef>
                <a:spcPts val="600"/>
              </a:spcBef>
              <a:buClr>
                <a:srgbClr val="00B0F0"/>
              </a:buClr>
              <a:buFont typeface="Wingdings" charset="2"/>
              <a:buChar char="§"/>
            </a:pPr>
            <a:endParaRPr lang="en-CA" sz="2000" dirty="0"/>
          </a:p>
        </p:txBody>
      </p:sp>
    </p:spTree>
    <p:extLst>
      <p:ext uri="{BB962C8B-B14F-4D97-AF65-F5344CB8AC3E}">
        <p14:creationId xmlns:p14="http://schemas.microsoft.com/office/powerpoint/2010/main" val="496732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17777-8CF6-7365-8DFC-6518D815479F}"/>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57B10952-B06E-2372-1A08-09F870285724}"/>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Research Talent Initiative</a:t>
            </a:r>
            <a:endParaRPr lang="en-US" sz="3000" dirty="0"/>
          </a:p>
        </p:txBody>
      </p:sp>
      <p:sp>
        <p:nvSpPr>
          <p:cNvPr id="7" name="TextBox 6">
            <a:extLst>
              <a:ext uri="{FF2B5EF4-FFF2-40B4-BE49-F238E27FC236}">
                <a16:creationId xmlns:a16="http://schemas.microsoft.com/office/drawing/2014/main" id="{81EC0FC8-F661-C564-0A50-99FEBC5F1D89}"/>
              </a:ext>
            </a:extLst>
          </p:cNvPr>
          <p:cNvSpPr txBox="1"/>
          <p:nvPr/>
        </p:nvSpPr>
        <p:spPr>
          <a:xfrm>
            <a:off x="748954" y="1176177"/>
            <a:ext cx="10694092" cy="5786199"/>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dirty="0">
                <a:hlinkClick r:id="rId2"/>
              </a:rPr>
              <a:t>Through this initiative, the Government of Canada</a:t>
            </a:r>
            <a:r>
              <a:rPr lang="en-CA" sz="2000" dirty="0"/>
              <a:t> will invest up to $1.7 billion over 12 years to attract and support more than 1,000 leading international and expatriate researchers, including Francophone researchers. Recruitment will target individuals who are advancing world-leading research in critical fields that will deliver direct economic, societal and health benefits for Canadians.</a:t>
            </a:r>
          </a:p>
          <a:p>
            <a:pPr marL="285750" indent="-285750">
              <a:spcBef>
                <a:spcPts val="600"/>
              </a:spcBef>
              <a:buClr>
                <a:srgbClr val="00B0F0"/>
              </a:buClr>
              <a:buFont typeface="Wingdings" charset="2"/>
              <a:buChar char="§"/>
            </a:pPr>
            <a:r>
              <a:rPr lang="en-CA" sz="2000" dirty="0"/>
              <a:t>The </a:t>
            </a:r>
            <a:r>
              <a:rPr lang="en-CA" sz="2000" u="sng" dirty="0">
                <a:hlinkClick r:id="rId3"/>
              </a:rPr>
              <a:t>Canada Impact+ Research Chairs program</a:t>
            </a:r>
            <a:r>
              <a:rPr lang="en-CA" sz="2000" dirty="0"/>
              <a:t> offers $1 billion over 12 years to support institutions in attracting world-leading researchers.</a:t>
            </a:r>
          </a:p>
          <a:p>
            <a:pPr marL="285750" indent="-285750">
              <a:spcBef>
                <a:spcPts val="600"/>
              </a:spcBef>
              <a:buClr>
                <a:srgbClr val="00B0F0"/>
              </a:buClr>
              <a:buFont typeface="Wingdings" charset="2"/>
              <a:buChar char="§"/>
            </a:pPr>
            <a:r>
              <a:rPr lang="en-CA" sz="2000" dirty="0"/>
              <a:t>$120 million over 12 years is being provided for institutions to attract international early career researchers (ECRs) through the </a:t>
            </a:r>
            <a:r>
              <a:rPr lang="en-CA" sz="2000" u="sng" dirty="0">
                <a:hlinkClick r:id="rId4"/>
              </a:rPr>
              <a:t>Canada Impact+ Emerging Leaders program</a:t>
            </a:r>
            <a:r>
              <a:rPr lang="en-CA" sz="2000" dirty="0"/>
              <a:t>. </a:t>
            </a:r>
          </a:p>
          <a:p>
            <a:pPr marL="285750" indent="-285750">
              <a:spcBef>
                <a:spcPts val="600"/>
              </a:spcBef>
              <a:buClr>
                <a:srgbClr val="00B0F0"/>
              </a:buClr>
              <a:buFont typeface="Wingdings" charset="2"/>
              <a:buChar char="§"/>
            </a:pPr>
            <a:r>
              <a:rPr lang="en-CA" sz="2000" dirty="0"/>
              <a:t>Another $400 million will be used to create the </a:t>
            </a:r>
            <a:r>
              <a:rPr lang="en-CA" sz="2000" u="sng" dirty="0">
                <a:hlinkClick r:id="rId5"/>
              </a:rPr>
              <a:t>Canada Impact+ Research Infrastructure Fund</a:t>
            </a:r>
            <a:r>
              <a:rPr lang="en-CA" sz="2000" dirty="0"/>
              <a:t> over six years to establish a complementary stream of research infrastructure support to ensure the recruited research chairs and ECRs have the world-class facilities they need to achieve their research goals.</a:t>
            </a:r>
          </a:p>
          <a:p>
            <a:pPr marL="285750" indent="-285750">
              <a:spcBef>
                <a:spcPts val="600"/>
              </a:spcBef>
              <a:buClr>
                <a:srgbClr val="00B0F0"/>
              </a:buClr>
              <a:buFont typeface="Wingdings" charset="2"/>
              <a:buChar char="§"/>
            </a:pPr>
            <a:r>
              <a:rPr lang="en-CA" sz="2000" dirty="0"/>
              <a:t>The </a:t>
            </a:r>
            <a:r>
              <a:rPr lang="en-CA" sz="2000" u="sng" dirty="0">
                <a:hlinkClick r:id="rId6"/>
              </a:rPr>
              <a:t>Canada Impact+ Research Training Awards</a:t>
            </a:r>
            <a:r>
              <a:rPr lang="en-CA" sz="2000" dirty="0"/>
              <a:t> will invest $133.6 million over three years to enable top international doctoral students and post-doctoral researchers</a:t>
            </a:r>
            <a:endParaRPr lang="en-CA" sz="2000" kern="100" dirty="0">
              <a:solidFill>
                <a:srgbClr val="212121"/>
              </a:solidFill>
              <a:cs typeface="Calibri" panose="020F0502020204030204" pitchFamily="34" charset="0"/>
            </a:endParaRPr>
          </a:p>
          <a:p>
            <a:pPr marL="285750" indent="-285750">
              <a:spcBef>
                <a:spcPts val="600"/>
              </a:spcBef>
              <a:buClr>
                <a:srgbClr val="00B0F0"/>
              </a:buClr>
              <a:buFont typeface="Wingdings" charset="2"/>
              <a:buChar char="§"/>
            </a:pPr>
            <a:endParaRPr lang="en-CA" sz="2000" dirty="0"/>
          </a:p>
        </p:txBody>
      </p:sp>
    </p:spTree>
    <p:extLst>
      <p:ext uri="{BB962C8B-B14F-4D97-AF65-F5344CB8AC3E}">
        <p14:creationId xmlns:p14="http://schemas.microsoft.com/office/powerpoint/2010/main" val="3424472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B5B57-285A-C27E-515B-BF2EFC4923BA}"/>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0502DEED-1FEB-1313-F19B-9EABA8C762C9}"/>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HQP desk needs</a:t>
            </a:r>
            <a:endParaRPr lang="en-US" sz="3000" dirty="0"/>
          </a:p>
        </p:txBody>
      </p:sp>
      <p:sp>
        <p:nvSpPr>
          <p:cNvPr id="7" name="TextBox 6">
            <a:extLst>
              <a:ext uri="{FF2B5EF4-FFF2-40B4-BE49-F238E27FC236}">
                <a16:creationId xmlns:a16="http://schemas.microsoft.com/office/drawing/2014/main" id="{1CD309F4-FC4B-CF56-978B-B631BD91978E}"/>
              </a:ext>
            </a:extLst>
          </p:cNvPr>
          <p:cNvSpPr txBox="1"/>
          <p:nvPr/>
        </p:nvSpPr>
        <p:spPr>
          <a:xfrm>
            <a:off x="865376" y="1404777"/>
            <a:ext cx="10694092" cy="3631763"/>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altLang="en-US" sz="2000" dirty="0">
                <a:solidFill>
                  <a:srgbClr val="000000"/>
                </a:solidFill>
              </a:rPr>
              <a:t>From </a:t>
            </a:r>
            <a:r>
              <a:rPr lang="en-CA" altLang="en-US" sz="2000" dirty="0" err="1">
                <a:solidFill>
                  <a:srgbClr val="000000"/>
                </a:solidFill>
              </a:rPr>
              <a:t>Xiaoyue</a:t>
            </a:r>
            <a:r>
              <a:rPr lang="en-CA" altLang="en-US" sz="2000" dirty="0">
                <a:solidFill>
                  <a:srgbClr val="000000"/>
                </a:solidFill>
              </a:rPr>
              <a:t>: </a:t>
            </a:r>
          </a:p>
          <a:p>
            <a:pPr marL="285750" indent="-285750">
              <a:spcBef>
                <a:spcPts val="600"/>
              </a:spcBef>
              <a:buClr>
                <a:srgbClr val="00B0F0"/>
              </a:buClr>
              <a:buFont typeface="Wingdings" charset="2"/>
              <a:buChar char="§"/>
            </a:pPr>
            <a:r>
              <a:rPr lang="en-US" altLang="en-US" sz="2000" dirty="0">
                <a:solidFill>
                  <a:srgbClr val="000000"/>
                </a:solidFill>
              </a:rPr>
              <a:t>With the holidays fast approaching, I would like to update the HQP seating information for the next term before everyone goes on vacation. In the spreadsheet below, please delete the lines of your students and postdocs who have left TRIUMF, and add new HQP who are expected to start during the winter 2026 term (please highlight the new additions in red):</a:t>
            </a:r>
            <a:endParaRPr lang="en-US" altLang="en-US" sz="2000" dirty="0"/>
          </a:p>
          <a:p>
            <a:pPr marL="285750" indent="-285750">
              <a:spcBef>
                <a:spcPts val="600"/>
              </a:spcBef>
              <a:buClr>
                <a:srgbClr val="00B0F0"/>
              </a:buClr>
              <a:buFont typeface="Wingdings" charset="2"/>
              <a:buChar char="§"/>
            </a:pPr>
            <a:r>
              <a:rPr lang="en-US" altLang="en-US" sz="2000" dirty="0">
                <a:solidFill>
                  <a:srgbClr val="0078D7"/>
                </a:solidFill>
                <a:hlinkClick r:id="rId2" tooltip="https://triumfoffice365-my.sharepoint.com/:x:/g/personal/xiaoyuel_triumf_ca/IQBeLHOYqedATJd4gjeM3is6AVssh9bVhBo69TrvjLlnFQQ?e=qoKrUx"/>
              </a:rPr>
              <a:t>PPD_SciTech_SciComp_HQP_Location_2026Winter.xlsx</a:t>
            </a:r>
            <a:endParaRPr lang="en-US" altLang="en-US" sz="2000" dirty="0"/>
          </a:p>
          <a:p>
            <a:pPr marL="285750" indent="-285750">
              <a:spcBef>
                <a:spcPts val="600"/>
              </a:spcBef>
              <a:buClr>
                <a:srgbClr val="00B0F0"/>
              </a:buClr>
              <a:buFont typeface="Wingdings" charset="2"/>
              <a:buChar char="§"/>
            </a:pPr>
            <a:r>
              <a:rPr lang="en-US" altLang="en-US" sz="2000" dirty="0">
                <a:solidFill>
                  <a:srgbClr val="000000"/>
                </a:solidFill>
              </a:rPr>
              <a:t>I will update the seating chart for MOB201, MOB299, and Trailer-Ff accordingly.</a:t>
            </a:r>
            <a:endParaRPr lang="en-US" altLang="en-US" sz="2000" dirty="0"/>
          </a:p>
          <a:p>
            <a:pPr marL="285750" indent="-285750">
              <a:spcBef>
                <a:spcPts val="600"/>
              </a:spcBef>
              <a:buClr>
                <a:srgbClr val="00B0F0"/>
              </a:buClr>
              <a:buFont typeface="Wingdings" charset="2"/>
              <a:buChar char="§"/>
            </a:pPr>
            <a:endParaRPr lang="en-CA" sz="2000" kern="100" dirty="0">
              <a:solidFill>
                <a:srgbClr val="212121"/>
              </a:solidFill>
              <a:cs typeface="Calibri" panose="020F0502020204030204" pitchFamily="34" charset="0"/>
            </a:endParaRPr>
          </a:p>
          <a:p>
            <a:pPr marL="285750" indent="-285750">
              <a:spcBef>
                <a:spcPts val="600"/>
              </a:spcBef>
              <a:buClr>
                <a:srgbClr val="00B0F0"/>
              </a:buClr>
              <a:buFont typeface="Wingdings" charset="2"/>
              <a:buChar char="§"/>
            </a:pPr>
            <a:endParaRPr lang="en-CA" sz="2000" dirty="0"/>
          </a:p>
        </p:txBody>
      </p:sp>
    </p:spTree>
    <p:extLst>
      <p:ext uri="{BB962C8B-B14F-4D97-AF65-F5344CB8AC3E}">
        <p14:creationId xmlns:p14="http://schemas.microsoft.com/office/powerpoint/2010/main" val="18852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130B3-5386-2C6B-CAAD-FBBB85CCE934}"/>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FEB01978-9214-246C-5251-A75A94B5AC1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Weft and Warp</a:t>
            </a:r>
            <a:endParaRPr lang="en-US" sz="3000" dirty="0"/>
          </a:p>
        </p:txBody>
      </p:sp>
      <p:sp>
        <p:nvSpPr>
          <p:cNvPr id="7" name="TextBox 6">
            <a:extLst>
              <a:ext uri="{FF2B5EF4-FFF2-40B4-BE49-F238E27FC236}">
                <a16:creationId xmlns:a16="http://schemas.microsoft.com/office/drawing/2014/main" id="{E0FC8EE1-1D58-5021-1BB4-9433DD35881D}"/>
              </a:ext>
            </a:extLst>
          </p:cNvPr>
          <p:cNvSpPr txBox="1"/>
          <p:nvPr/>
        </p:nvSpPr>
        <p:spPr>
          <a:xfrm>
            <a:off x="865376" y="1404777"/>
            <a:ext cx="10694092" cy="3862596"/>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altLang="en-US" sz="2000" dirty="0">
                <a:solidFill>
                  <a:srgbClr val="000000"/>
                </a:solidFill>
                <a:hlinkClick r:id="rId2"/>
              </a:rPr>
              <a:t>Report is out</a:t>
            </a:r>
            <a:endParaRPr lang="en-CA" altLang="en-US" sz="2000" dirty="0">
              <a:solidFill>
                <a:srgbClr val="000000"/>
              </a:solidFill>
            </a:endParaRPr>
          </a:p>
          <a:p>
            <a:pPr marL="285750" indent="-285750">
              <a:spcBef>
                <a:spcPts val="600"/>
              </a:spcBef>
              <a:buClr>
                <a:srgbClr val="00B0F0"/>
              </a:buClr>
              <a:buFont typeface="Wingdings" charset="2"/>
              <a:buChar char="§"/>
            </a:pPr>
            <a:r>
              <a:rPr lang="en-US" altLang="en-US" sz="2000" dirty="0">
                <a:solidFill>
                  <a:srgbClr val="000000"/>
                </a:solidFill>
              </a:rPr>
              <a:t>Under:</a:t>
            </a:r>
          </a:p>
          <a:p>
            <a:pPr marL="742950" lvl="1" indent="-285750">
              <a:spcBef>
                <a:spcPts val="600"/>
              </a:spcBef>
              <a:buClr>
                <a:srgbClr val="00B0F0"/>
              </a:buClr>
              <a:buFont typeface="Wingdings" charset="2"/>
              <a:buChar char="§"/>
            </a:pPr>
            <a:r>
              <a:rPr lang="en-CA" sz="2000" dirty="0"/>
              <a:t>Organization Is Defined and Understood</a:t>
            </a:r>
          </a:p>
          <a:p>
            <a:pPr marL="742950" lvl="1" indent="-285750">
              <a:spcBef>
                <a:spcPts val="600"/>
              </a:spcBef>
              <a:buClr>
                <a:srgbClr val="00B0F0"/>
              </a:buClr>
              <a:buFont typeface="Wingdings" charset="2"/>
              <a:buChar char="§"/>
            </a:pPr>
            <a:r>
              <a:rPr lang="en-CA" sz="2000" dirty="0"/>
              <a:t>“Role clarity is a pervasive issue. Many managers and supervisors operate without formal training or defined expectations. Board-Appointed Employees (BAEs), who hold considerable influence, often function outside the formal management system, creating ambiguity and undermining accountability to meeting organizational commitments (vs. individual commitments). Decision-making is centralized and slow, with unclear authority thresholds and a culture that avoids ownership of failure.”	</a:t>
            </a:r>
          </a:p>
          <a:p>
            <a:pPr marL="285750" indent="-285750">
              <a:spcBef>
                <a:spcPts val="600"/>
              </a:spcBef>
              <a:buClr>
                <a:srgbClr val="00B0F0"/>
              </a:buClr>
              <a:buFont typeface="Wingdings" charset="2"/>
              <a:buChar char="§"/>
            </a:pPr>
            <a:endParaRPr lang="en-CA" sz="2000" dirty="0"/>
          </a:p>
        </p:txBody>
      </p:sp>
    </p:spTree>
    <p:extLst>
      <p:ext uri="{BB962C8B-B14F-4D97-AF65-F5344CB8AC3E}">
        <p14:creationId xmlns:p14="http://schemas.microsoft.com/office/powerpoint/2010/main" val="384871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065B6-5D91-ED8F-0988-E420520B8DD3}"/>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8667646D-FC5D-9EFD-3FDF-6A35BC9B97C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Various</a:t>
            </a:r>
            <a:endParaRPr lang="en-US" sz="3000" dirty="0"/>
          </a:p>
        </p:txBody>
      </p:sp>
      <p:sp>
        <p:nvSpPr>
          <p:cNvPr id="7" name="TextBox 6">
            <a:extLst>
              <a:ext uri="{FF2B5EF4-FFF2-40B4-BE49-F238E27FC236}">
                <a16:creationId xmlns:a16="http://schemas.microsoft.com/office/drawing/2014/main" id="{B1A8ACEF-F2F6-0DEC-4E91-8D9F3EA0CA05}"/>
              </a:ext>
            </a:extLst>
          </p:cNvPr>
          <p:cNvSpPr txBox="1"/>
          <p:nvPr/>
        </p:nvSpPr>
        <p:spPr>
          <a:xfrm>
            <a:off x="865376" y="1148745"/>
            <a:ext cx="10694092" cy="6170920"/>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Canadian LRP</a:t>
            </a:r>
          </a:p>
          <a:p>
            <a:pPr marL="742950" lvl="1" indent="-285750">
              <a:spcBef>
                <a:spcPts val="600"/>
              </a:spcBef>
              <a:buClr>
                <a:srgbClr val="00B0F0"/>
              </a:buClr>
              <a:buFont typeface="Wingdings" charset="2"/>
              <a:buChar char="§"/>
            </a:pPr>
            <a:r>
              <a:rPr lang="en-CA" sz="2000" dirty="0">
                <a:solidFill>
                  <a:srgbClr val="333333"/>
                </a:solidFill>
                <a:cs typeface="Calibri" panose="020F0502020204030204" pitchFamily="34" charset="0"/>
                <a:hlinkClick r:id="rId2"/>
              </a:rPr>
              <a:t>IPP brief released</a:t>
            </a:r>
            <a:endParaRPr lang="en-CA" sz="2000" dirty="0">
              <a:solidFill>
                <a:srgbClr val="333333"/>
              </a:solidFill>
              <a:cs typeface="Calibri" panose="020F0502020204030204" pitchFamily="34" charset="0"/>
            </a:endParaRPr>
          </a:p>
          <a:p>
            <a:pPr marL="742950" lvl="1" indent="-285750">
              <a:spcBef>
                <a:spcPts val="600"/>
              </a:spcBef>
              <a:buClr>
                <a:srgbClr val="00B0F0"/>
              </a:buClr>
              <a:buFont typeface="Wingdings" charset="2"/>
              <a:buChar char="§"/>
            </a:pPr>
            <a:r>
              <a:rPr lang="en-CA" sz="2000" dirty="0">
                <a:solidFill>
                  <a:srgbClr val="333333"/>
                </a:solidFill>
                <a:cs typeface="Calibri" panose="020F0502020204030204" pitchFamily="34" charset="0"/>
                <a:hlinkClick r:id="rId3"/>
              </a:rPr>
              <a:t>CINP brief released</a:t>
            </a:r>
            <a:endParaRPr lang="en-CA" sz="2000" b="0" i="0" u="none" strike="noStrike" dirty="0">
              <a:solidFill>
                <a:srgbClr val="333333"/>
              </a:solidFill>
              <a:effectLst/>
              <a:cs typeface="Calibri" panose="020F0502020204030204" pitchFamily="34" charset="0"/>
            </a:endParaRPr>
          </a:p>
          <a:p>
            <a:pPr marL="285750"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PSD retreat</a:t>
            </a:r>
          </a:p>
          <a:p>
            <a:pPr marL="742950" lvl="1"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Each department to write a summary by Nov 30</a:t>
            </a:r>
            <a:r>
              <a:rPr lang="en-CA" sz="2000" kern="100" baseline="30000" dirty="0">
                <a:solidFill>
                  <a:srgbClr val="212121"/>
                </a:solidFill>
                <a:cs typeface="Calibri" panose="020F0502020204030204" pitchFamily="34" charset="0"/>
              </a:rPr>
              <a:t>th</a:t>
            </a:r>
            <a:r>
              <a:rPr lang="en-CA" sz="2000" kern="100" dirty="0">
                <a:solidFill>
                  <a:srgbClr val="212121"/>
                </a:solidFill>
                <a:cs typeface="Calibri" panose="020F0502020204030204" pitchFamily="34" charset="0"/>
              </a:rPr>
              <a:t> </a:t>
            </a:r>
          </a:p>
          <a:p>
            <a:pPr marL="1200150" lvl="2"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hlinkClick r:id="rId3"/>
              </a:rPr>
              <a:t>Draft shared</a:t>
            </a:r>
            <a:endParaRPr lang="en-CA" sz="2000" kern="100" dirty="0">
              <a:solidFill>
                <a:srgbClr val="212121"/>
              </a:solidFill>
              <a:cs typeface="Calibri" panose="020F0502020204030204" pitchFamily="34" charset="0"/>
            </a:endParaRPr>
          </a:p>
          <a:p>
            <a:pPr marL="285750"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Holiday Dinner?</a:t>
            </a:r>
          </a:p>
          <a:p>
            <a:pPr marL="742950" lvl="1"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In the past few years had a dinner before the holiday’s</a:t>
            </a:r>
          </a:p>
          <a:p>
            <a:pPr marL="742950" lvl="1"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Options</a:t>
            </a:r>
          </a:p>
          <a:p>
            <a:pPr marL="1200150" lvl="2"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Could do the same this year – end of next week?</a:t>
            </a:r>
          </a:p>
          <a:p>
            <a:pPr marL="1200150" lvl="2"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Swap to January (given there is no lab wide mid-winter celebration)</a:t>
            </a:r>
          </a:p>
          <a:p>
            <a:pPr marL="1200150" lvl="2" indent="-285750">
              <a:spcBef>
                <a:spcPts val="600"/>
              </a:spcBef>
              <a:buClr>
                <a:srgbClr val="00B0F0"/>
              </a:buClr>
              <a:buFont typeface="Wingdings" charset="2"/>
              <a:buChar char="§"/>
            </a:pPr>
            <a:r>
              <a:rPr lang="en-CA" sz="2000" kern="100" dirty="0">
                <a:solidFill>
                  <a:srgbClr val="212121"/>
                </a:solidFill>
                <a:cs typeface="Calibri" panose="020F0502020204030204" pitchFamily="34" charset="0"/>
              </a:rPr>
              <a:t>Could do a new format</a:t>
            </a:r>
          </a:p>
          <a:p>
            <a:pPr>
              <a:spcBef>
                <a:spcPts val="600"/>
              </a:spcBef>
              <a:buClr>
                <a:srgbClr val="00B0F0"/>
              </a:buClr>
            </a:pPr>
            <a:endParaRPr lang="en-CA" sz="2000" kern="100" dirty="0">
              <a:solidFill>
                <a:srgbClr val="212121"/>
              </a:solidFill>
              <a:cs typeface="Calibri" panose="020F0502020204030204" pitchFamily="34" charset="0"/>
            </a:endParaRPr>
          </a:p>
          <a:p>
            <a:pPr marL="285750" indent="-285750">
              <a:spcBef>
                <a:spcPts val="600"/>
              </a:spcBef>
              <a:buClr>
                <a:srgbClr val="00B0F0"/>
              </a:buClr>
              <a:buFont typeface="Wingdings" charset="2"/>
              <a:buChar char="§"/>
            </a:pPr>
            <a:endParaRPr lang="en-CA" sz="2000" kern="100" dirty="0">
              <a:solidFill>
                <a:srgbClr val="212121"/>
              </a:solidFill>
              <a:cs typeface="Calibri" panose="020F0502020204030204" pitchFamily="34" charset="0"/>
            </a:endParaRPr>
          </a:p>
          <a:p>
            <a:pPr lvl="1">
              <a:spcBef>
                <a:spcPts val="600"/>
              </a:spcBef>
              <a:buClr>
                <a:srgbClr val="00B0F0"/>
              </a:buClr>
            </a:pPr>
            <a:endParaRPr lang="en-CA" sz="2000" kern="100" dirty="0">
              <a:solidFill>
                <a:srgbClr val="21212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602634"/>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1_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M Template" id="{685D143B-59BA-6F43-BE29-03A8B112DB53}" vid="{A651FFCF-35BE-6C4F-AEE5-12CD5AF2BD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85093</TotalTime>
  <Words>666</Words>
  <Application>Microsoft Macintosh PowerPoint</Application>
  <PresentationFormat>Widescreen</PresentationFormat>
  <Paragraphs>71</Paragraphs>
  <Slides>11</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Helvetica Neue</vt:lpstr>
      <vt:lpstr>Helvetica Neue Light</vt:lpstr>
      <vt:lpstr>Helvetica Neue Medium</vt:lpstr>
      <vt:lpstr>Myriad Pro SemiExt</vt:lpstr>
      <vt:lpstr>Wingdings</vt:lpstr>
      <vt:lpstr>Custom Design</vt:lpstr>
      <vt:lpstr>1_Custom Design</vt:lpstr>
      <vt:lpstr>Particle Physics Faculty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Oliver Stelzer-Chilton</dc:creator>
  <cp:lastModifiedBy>Oliver Stelzer</cp:lastModifiedBy>
  <cp:revision>2620</cp:revision>
  <cp:lastPrinted>2024-06-13T18:59:23Z</cp:lastPrinted>
  <dcterms:created xsi:type="dcterms:W3CDTF">2018-01-29T04:01:54Z</dcterms:created>
  <dcterms:modified xsi:type="dcterms:W3CDTF">2025-12-10T16:48:22Z</dcterms:modified>
</cp:coreProperties>
</file>