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1" r:id="rId28"/>
    <p:sldId id="283" r:id="rId29"/>
    <p:sldId id="284" r:id="rId30"/>
    <p:sldId id="285" r:id="rId31"/>
  </p:sldIdLst>
  <p:sldSz cx="12192000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iver Kester" initials="OK" lastIdx="7" clrIdx="0">
    <p:extLst>
      <p:ext uri="{19B8F6BF-5375-455C-9EA6-DF929625EA0E}">
        <p15:presenceInfo xmlns:p15="http://schemas.microsoft.com/office/powerpoint/2012/main" userId="S::okester@triumf.ca::b69a5804-67a3-46bb-93da-bc22b030f8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955467-B905-99E1-6598-C163010B57D8}" v="20" dt="2019-11-07T20:52:54.507"/>
    <p1510:client id="{4BEAA664-3C0B-3D53-0681-D28B234A4F74}" v="150" dt="2019-11-06T23:30:26.045"/>
    <p1510:client id="{62109CCC-1284-C1EE-FA9C-2A5454632A03}" v="784" dt="2019-11-07T01:36:57.167"/>
    <p1510:client id="{7CE58559-C68D-67C0-BA0D-B0334E2CAAC4}" v="111" dt="2019-11-07T21:03:22.058"/>
    <p1510:client id="{98C17985-67C8-2C63-4A40-19204C94A7AD}" v="5" dt="2019-11-07T19:55:41.766"/>
    <p1510:client id="{CA9362DA-1002-4437-AB3C-88F4B68EEAFA}" v="23" dt="2019-11-07T20:32:41.2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28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vier Shelbaya" userId="S::oshelb@triumf.ca::a93a82eb-8490-4d7a-aaf5-f7881dce4972" providerId="AD" clId="Web-{8CFE8610-B108-E1FC-1774-662E53DDDA02}"/>
    <pc:docChg chg="modSld">
      <pc:chgData name="Olivier Shelbaya" userId="S::oshelb@triumf.ca::a93a82eb-8490-4d7a-aaf5-f7881dce4972" providerId="AD" clId="Web-{8CFE8610-B108-E1FC-1774-662E53DDDA02}" dt="2019-11-06T18:56:37.706" v="9" actId="20577"/>
      <pc:docMkLst>
        <pc:docMk/>
      </pc:docMkLst>
      <pc:sldChg chg="modSp">
        <pc:chgData name="Olivier Shelbaya" userId="S::oshelb@triumf.ca::a93a82eb-8490-4d7a-aaf5-f7881dce4972" providerId="AD" clId="Web-{8CFE8610-B108-E1FC-1774-662E53DDDA02}" dt="2019-11-06T18:56:37.706" v="9" actId="20577"/>
        <pc:sldMkLst>
          <pc:docMk/>
          <pc:sldMk cId="0" sldId="275"/>
        </pc:sldMkLst>
        <pc:spChg chg="mod">
          <ac:chgData name="Olivier Shelbaya" userId="S::oshelb@triumf.ca::a93a82eb-8490-4d7a-aaf5-f7881dce4972" providerId="AD" clId="Web-{8CFE8610-B108-E1FC-1774-662E53DDDA02}" dt="2019-11-06T18:56:37.706" v="9" actId="20577"/>
          <ac:spMkLst>
            <pc:docMk/>
            <pc:sldMk cId="0" sldId="275"/>
            <ac:spMk id="222" creationId="{00000000-0000-0000-0000-000000000000}"/>
          </ac:spMkLst>
        </pc:spChg>
      </pc:sldChg>
    </pc:docChg>
  </pc:docChgLst>
  <pc:docChgLst>
    <pc:chgData name="Olivier Shelbaya" userId="S::oshelb@triumf.ca::a93a82eb-8490-4d7a-aaf5-f7881dce4972" providerId="AD" clId="Web-{98C17985-67C8-2C63-4A40-19204C94A7AD}"/>
    <pc:docChg chg="modSld">
      <pc:chgData name="Olivier Shelbaya" userId="S::oshelb@triumf.ca::a93a82eb-8490-4d7a-aaf5-f7881dce4972" providerId="AD" clId="Web-{98C17985-67C8-2C63-4A40-19204C94A7AD}" dt="2019-11-07T19:55:41.766" v="3" actId="14100"/>
      <pc:docMkLst>
        <pc:docMk/>
      </pc:docMkLst>
      <pc:sldChg chg="modSp">
        <pc:chgData name="Olivier Shelbaya" userId="S::oshelb@triumf.ca::a93a82eb-8490-4d7a-aaf5-f7881dce4972" providerId="AD" clId="Web-{98C17985-67C8-2C63-4A40-19204C94A7AD}" dt="2019-11-07T19:54:47.954" v="2" actId="20577"/>
        <pc:sldMkLst>
          <pc:docMk/>
          <pc:sldMk cId="0" sldId="256"/>
        </pc:sldMkLst>
        <pc:spChg chg="mod">
          <ac:chgData name="Olivier Shelbaya" userId="S::oshelb@triumf.ca::a93a82eb-8490-4d7a-aaf5-f7881dce4972" providerId="AD" clId="Web-{98C17985-67C8-2C63-4A40-19204C94A7AD}" dt="2019-11-07T19:54:47.954" v="2" actId="20577"/>
          <ac:spMkLst>
            <pc:docMk/>
            <pc:sldMk cId="0" sldId="256"/>
            <ac:spMk id="111" creationId="{00000000-0000-0000-0000-000000000000}"/>
          </ac:spMkLst>
        </pc:spChg>
      </pc:sldChg>
      <pc:sldChg chg="modSp">
        <pc:chgData name="Olivier Shelbaya" userId="S::oshelb@triumf.ca::a93a82eb-8490-4d7a-aaf5-f7881dce4972" providerId="AD" clId="Web-{98C17985-67C8-2C63-4A40-19204C94A7AD}" dt="2019-11-07T19:55:41.766" v="3" actId="14100"/>
        <pc:sldMkLst>
          <pc:docMk/>
          <pc:sldMk cId="0" sldId="273"/>
        </pc:sldMkLst>
        <pc:spChg chg="mod">
          <ac:chgData name="Olivier Shelbaya" userId="S::oshelb@triumf.ca::a93a82eb-8490-4d7a-aaf5-f7881dce4972" providerId="AD" clId="Web-{98C17985-67C8-2C63-4A40-19204C94A7AD}" dt="2019-11-07T19:55:41.766" v="3" actId="14100"/>
          <ac:spMkLst>
            <pc:docMk/>
            <pc:sldMk cId="0" sldId="273"/>
            <ac:spMk id="4" creationId="{FCD53EF4-84CC-4967-A0FC-B215C2FA5392}"/>
          </ac:spMkLst>
        </pc:spChg>
      </pc:sldChg>
    </pc:docChg>
  </pc:docChgLst>
  <pc:docChgLst>
    <pc:chgData name="Olivier Shelbaya" userId="S::oshelb@triumf.ca::a93a82eb-8490-4d7a-aaf5-f7881dce4972" providerId="AD" clId="Web-{48955467-B905-99E1-6598-C163010B57D8}"/>
    <pc:docChg chg="modSld">
      <pc:chgData name="Olivier Shelbaya" userId="S::oshelb@triumf.ca::a93a82eb-8490-4d7a-aaf5-f7881dce4972" providerId="AD" clId="Web-{48955467-B905-99E1-6598-C163010B57D8}" dt="2019-11-07T20:52:54.101" v="18" actId="1076"/>
      <pc:docMkLst>
        <pc:docMk/>
      </pc:docMkLst>
      <pc:sldChg chg="modSp">
        <pc:chgData name="Olivier Shelbaya" userId="S::oshelb@triumf.ca::a93a82eb-8490-4d7a-aaf5-f7881dce4972" providerId="AD" clId="Web-{48955467-B905-99E1-6598-C163010B57D8}" dt="2019-11-07T20:52:22.070" v="14" actId="20577"/>
        <pc:sldMkLst>
          <pc:docMk/>
          <pc:sldMk cId="0" sldId="271"/>
        </pc:sldMkLst>
        <pc:spChg chg="mod">
          <ac:chgData name="Olivier Shelbaya" userId="S::oshelb@triumf.ca::a93a82eb-8490-4d7a-aaf5-f7881dce4972" providerId="AD" clId="Web-{48955467-B905-99E1-6598-C163010B57D8}" dt="2019-11-07T20:52:22.070" v="14" actId="20577"/>
          <ac:spMkLst>
            <pc:docMk/>
            <pc:sldMk cId="0" sldId="271"/>
            <ac:spMk id="190" creationId="{00000000-0000-0000-0000-000000000000}"/>
          </ac:spMkLst>
        </pc:spChg>
      </pc:sldChg>
      <pc:sldChg chg="addSp modSp">
        <pc:chgData name="Olivier Shelbaya" userId="S::oshelb@triumf.ca::a93a82eb-8490-4d7a-aaf5-f7881dce4972" providerId="AD" clId="Web-{48955467-B905-99E1-6598-C163010B57D8}" dt="2019-11-07T20:52:54.101" v="18" actId="1076"/>
        <pc:sldMkLst>
          <pc:docMk/>
          <pc:sldMk cId="0" sldId="274"/>
        </pc:sldMkLst>
        <pc:spChg chg="add mod">
          <ac:chgData name="Olivier Shelbaya" userId="S::oshelb@triumf.ca::a93a82eb-8490-4d7a-aaf5-f7881dce4972" providerId="AD" clId="Web-{48955467-B905-99E1-6598-C163010B57D8}" dt="2019-11-07T20:52:54.101" v="18" actId="1076"/>
          <ac:spMkLst>
            <pc:docMk/>
            <pc:sldMk cId="0" sldId="274"/>
            <ac:spMk id="3" creationId="{D5F1D5E2-5D85-4EF3-9A6C-5FA133751F05}"/>
          </ac:spMkLst>
        </pc:spChg>
      </pc:sldChg>
    </pc:docChg>
  </pc:docChgLst>
  <pc:docChgLst>
    <pc:chgData name="Olivier Shelbaya" userId="S::oshelb@triumf.ca::a93a82eb-8490-4d7a-aaf5-f7881dce4972" providerId="AD" clId="Web-{7CE58559-C68D-67C0-BA0D-B0334E2CAAC4}"/>
    <pc:docChg chg="modSld">
      <pc:chgData name="Olivier Shelbaya" userId="S::oshelb@triumf.ca::a93a82eb-8490-4d7a-aaf5-f7881dce4972" providerId="AD" clId="Web-{7CE58559-C68D-67C0-BA0D-B0334E2CAAC4}" dt="2019-11-07T21:03:22.058" v="106" actId="20577"/>
      <pc:docMkLst>
        <pc:docMk/>
      </pc:docMkLst>
      <pc:sldChg chg="addSp modSp">
        <pc:chgData name="Olivier Shelbaya" userId="S::oshelb@triumf.ca::a93a82eb-8490-4d7a-aaf5-f7881dce4972" providerId="AD" clId="Web-{7CE58559-C68D-67C0-BA0D-B0334E2CAAC4}" dt="2019-11-07T21:02:54.089" v="100" actId="20577"/>
        <pc:sldMkLst>
          <pc:docMk/>
          <pc:sldMk cId="0" sldId="260"/>
        </pc:sldMkLst>
        <pc:spChg chg="add mod">
          <ac:chgData name="Olivier Shelbaya" userId="S::oshelb@triumf.ca::a93a82eb-8490-4d7a-aaf5-f7881dce4972" providerId="AD" clId="Web-{7CE58559-C68D-67C0-BA0D-B0334E2CAAC4}" dt="2019-11-07T21:02:54.089" v="100" actId="20577"/>
          <ac:spMkLst>
            <pc:docMk/>
            <pc:sldMk cId="0" sldId="260"/>
            <ac:spMk id="3" creationId="{5D0AD788-BAE5-4CE1-AF19-BACFB271510E}"/>
          </ac:spMkLst>
        </pc:spChg>
        <pc:spChg chg="mod">
          <ac:chgData name="Olivier Shelbaya" userId="S::oshelb@triumf.ca::a93a82eb-8490-4d7a-aaf5-f7881dce4972" providerId="AD" clId="Web-{7CE58559-C68D-67C0-BA0D-B0334E2CAAC4}" dt="2019-11-07T21:01:50.667" v="86" actId="20577"/>
          <ac:spMkLst>
            <pc:docMk/>
            <pc:sldMk cId="0" sldId="260"/>
            <ac:spMk id="134" creationId="{00000000-0000-0000-0000-000000000000}"/>
          </ac:spMkLst>
        </pc:spChg>
      </pc:sldChg>
      <pc:sldChg chg="modSp">
        <pc:chgData name="Olivier Shelbaya" userId="S::oshelb@triumf.ca::a93a82eb-8490-4d7a-aaf5-f7881dce4972" providerId="AD" clId="Web-{7CE58559-C68D-67C0-BA0D-B0334E2CAAC4}" dt="2019-11-07T20:59:53.573" v="80" actId="14100"/>
        <pc:sldMkLst>
          <pc:docMk/>
          <pc:sldMk cId="0" sldId="269"/>
        </pc:sldMkLst>
        <pc:spChg chg="mod">
          <ac:chgData name="Olivier Shelbaya" userId="S::oshelb@triumf.ca::a93a82eb-8490-4d7a-aaf5-f7881dce4972" providerId="AD" clId="Web-{7CE58559-C68D-67C0-BA0D-B0334E2CAAC4}" dt="2019-11-07T20:59:53.573" v="80" actId="14100"/>
          <ac:spMkLst>
            <pc:docMk/>
            <pc:sldMk cId="0" sldId="269"/>
            <ac:spMk id="185" creationId="{00000000-0000-0000-0000-000000000000}"/>
          </ac:spMkLst>
        </pc:spChg>
      </pc:sldChg>
      <pc:sldChg chg="modSp">
        <pc:chgData name="Olivier Shelbaya" userId="S::oshelb@triumf.ca::a93a82eb-8490-4d7a-aaf5-f7881dce4972" providerId="AD" clId="Web-{7CE58559-C68D-67C0-BA0D-B0334E2CAAC4}" dt="2019-11-07T21:02:54.246" v="103" actId="20577"/>
        <pc:sldMkLst>
          <pc:docMk/>
          <pc:sldMk cId="0" sldId="270"/>
        </pc:sldMkLst>
        <pc:spChg chg="mod">
          <ac:chgData name="Olivier Shelbaya" userId="S::oshelb@triumf.ca::a93a82eb-8490-4d7a-aaf5-f7881dce4972" providerId="AD" clId="Web-{7CE58559-C68D-67C0-BA0D-B0334E2CAAC4}" dt="2019-11-07T21:02:54.246" v="103" actId="20577"/>
          <ac:spMkLst>
            <pc:docMk/>
            <pc:sldMk cId="0" sldId="270"/>
            <ac:spMk id="187" creationId="{00000000-0000-0000-0000-000000000000}"/>
          </ac:spMkLst>
        </pc:spChg>
      </pc:sldChg>
      <pc:sldChg chg="modSp">
        <pc:chgData name="Olivier Shelbaya" userId="S::oshelb@triumf.ca::a93a82eb-8490-4d7a-aaf5-f7881dce4972" providerId="AD" clId="Web-{7CE58559-C68D-67C0-BA0D-B0334E2CAAC4}" dt="2019-11-07T21:03:22.058" v="106" actId="20577"/>
        <pc:sldMkLst>
          <pc:docMk/>
          <pc:sldMk cId="0" sldId="274"/>
        </pc:sldMkLst>
        <pc:spChg chg="mod">
          <ac:chgData name="Olivier Shelbaya" userId="S::oshelb@triumf.ca::a93a82eb-8490-4d7a-aaf5-f7881dce4972" providerId="AD" clId="Web-{7CE58559-C68D-67C0-BA0D-B0334E2CAAC4}" dt="2019-11-07T21:03:22.058" v="106" actId="20577"/>
          <ac:spMkLst>
            <pc:docMk/>
            <pc:sldMk cId="0" sldId="274"/>
            <ac:spMk id="3" creationId="{D5F1D5E2-5D85-4EF3-9A6C-5FA133751F05}"/>
          </ac:spMkLst>
        </pc:spChg>
      </pc:sldChg>
      <pc:sldChg chg="modSp">
        <pc:chgData name="Olivier Shelbaya" userId="S::oshelb@triumf.ca::a93a82eb-8490-4d7a-aaf5-f7881dce4972" providerId="AD" clId="Web-{7CE58559-C68D-67C0-BA0D-B0334E2CAAC4}" dt="2019-11-07T21:01:04.308" v="85" actId="20577"/>
        <pc:sldMkLst>
          <pc:docMk/>
          <pc:sldMk cId="0" sldId="275"/>
        </pc:sldMkLst>
        <pc:spChg chg="mod">
          <ac:chgData name="Olivier Shelbaya" userId="S::oshelb@triumf.ca::a93a82eb-8490-4d7a-aaf5-f7881dce4972" providerId="AD" clId="Web-{7CE58559-C68D-67C0-BA0D-B0334E2CAAC4}" dt="2019-11-07T21:01:04.308" v="85" actId="20577"/>
          <ac:spMkLst>
            <pc:docMk/>
            <pc:sldMk cId="0" sldId="275"/>
            <ac:spMk id="222" creationId="{00000000-0000-0000-0000-000000000000}"/>
          </ac:spMkLst>
        </pc:spChg>
      </pc:sldChg>
    </pc:docChg>
  </pc:docChgLst>
  <pc:docChgLst>
    <pc:chgData name="Olivier Shelbaya" userId="S::oshelb@triumf.ca::a93a82eb-8490-4d7a-aaf5-f7881dce4972" providerId="AD" clId="Web-{4BEAA664-3C0B-3D53-0681-D28B234A4F74}"/>
    <pc:docChg chg="modSld">
      <pc:chgData name="Olivier Shelbaya" userId="S::oshelb@triumf.ca::a93a82eb-8490-4d7a-aaf5-f7881dce4972" providerId="AD" clId="Web-{4BEAA664-3C0B-3D53-0681-D28B234A4F74}" dt="2019-11-06T23:30:22.858" v="144" actId="20577"/>
      <pc:docMkLst>
        <pc:docMk/>
      </pc:docMkLst>
      <pc:sldChg chg="modSp">
        <pc:chgData name="Olivier Shelbaya" userId="S::oshelb@triumf.ca::a93a82eb-8490-4d7a-aaf5-f7881dce4972" providerId="AD" clId="Web-{4BEAA664-3C0B-3D53-0681-D28B234A4F74}" dt="2019-11-06T23:30:04.702" v="120" actId="20577"/>
        <pc:sldMkLst>
          <pc:docMk/>
          <pc:sldMk cId="0" sldId="259"/>
        </pc:sldMkLst>
        <pc:spChg chg="mod">
          <ac:chgData name="Olivier Shelbaya" userId="S::oshelb@triumf.ca::a93a82eb-8490-4d7a-aaf5-f7881dce4972" providerId="AD" clId="Web-{4BEAA664-3C0B-3D53-0681-D28B234A4F74}" dt="2019-11-06T23:30:04.702" v="120" actId="20577"/>
          <ac:spMkLst>
            <pc:docMk/>
            <pc:sldMk cId="0" sldId="259"/>
            <ac:spMk id="133" creationId="{00000000-0000-0000-0000-000000000000}"/>
          </ac:spMkLst>
        </pc:spChg>
      </pc:sldChg>
      <pc:sldChg chg="modSp">
        <pc:chgData name="Olivier Shelbaya" userId="S::oshelb@triumf.ca::a93a82eb-8490-4d7a-aaf5-f7881dce4972" providerId="AD" clId="Web-{4BEAA664-3C0B-3D53-0681-D28B234A4F74}" dt="2019-11-06T23:30:22.858" v="144" actId="20577"/>
        <pc:sldMkLst>
          <pc:docMk/>
          <pc:sldMk cId="0" sldId="261"/>
        </pc:sldMkLst>
        <pc:spChg chg="mod">
          <ac:chgData name="Olivier Shelbaya" userId="S::oshelb@triumf.ca::a93a82eb-8490-4d7a-aaf5-f7881dce4972" providerId="AD" clId="Web-{4BEAA664-3C0B-3D53-0681-D28B234A4F74}" dt="2019-11-06T23:30:22.858" v="144" actId="20577"/>
          <ac:spMkLst>
            <pc:docMk/>
            <pc:sldMk cId="0" sldId="261"/>
            <ac:spMk id="143" creationId="{00000000-0000-0000-0000-000000000000}"/>
          </ac:spMkLst>
        </pc:spChg>
      </pc:sldChg>
      <pc:sldChg chg="delSp modSp">
        <pc:chgData name="Olivier Shelbaya" userId="S::oshelb@triumf.ca::a93a82eb-8490-4d7a-aaf5-f7881dce4972" providerId="AD" clId="Web-{4BEAA664-3C0B-3D53-0681-D28B234A4F74}" dt="2019-11-06T23:29:31.374" v="112" actId="1076"/>
        <pc:sldMkLst>
          <pc:docMk/>
          <pc:sldMk cId="0" sldId="273"/>
        </pc:sldMkLst>
        <pc:spChg chg="del">
          <ac:chgData name="Olivier Shelbaya" userId="S::oshelb@triumf.ca::a93a82eb-8490-4d7a-aaf5-f7881dce4972" providerId="AD" clId="Web-{4BEAA664-3C0B-3D53-0681-D28B234A4F74}" dt="2019-11-06T23:27:43.173" v="9"/>
          <ac:spMkLst>
            <pc:docMk/>
            <pc:sldMk cId="0" sldId="273"/>
            <ac:spMk id="214" creationId="{00000000-0000-0000-0000-000000000000}"/>
          </ac:spMkLst>
        </pc:spChg>
        <pc:spChg chg="mod">
          <ac:chgData name="Olivier Shelbaya" userId="S::oshelb@triumf.ca::a93a82eb-8490-4d7a-aaf5-f7881dce4972" providerId="AD" clId="Web-{4BEAA664-3C0B-3D53-0681-D28B234A4F74}" dt="2019-11-06T23:29:25.953" v="111" actId="20577"/>
          <ac:spMkLst>
            <pc:docMk/>
            <pc:sldMk cId="0" sldId="273"/>
            <ac:spMk id="215" creationId="{00000000-0000-0000-0000-000000000000}"/>
          </ac:spMkLst>
        </pc:spChg>
        <pc:spChg chg="mod">
          <ac:chgData name="Olivier Shelbaya" userId="S::oshelb@triumf.ca::a93a82eb-8490-4d7a-aaf5-f7881dce4972" providerId="AD" clId="Web-{4BEAA664-3C0B-3D53-0681-D28B234A4F74}" dt="2019-11-06T23:29:31.374" v="112" actId="1076"/>
          <ac:spMkLst>
            <pc:docMk/>
            <pc:sldMk cId="0" sldId="273"/>
            <ac:spMk id="216" creationId="{00000000-0000-0000-0000-000000000000}"/>
          </ac:spMkLst>
        </pc:spChg>
        <pc:picChg chg="mod">
          <ac:chgData name="Olivier Shelbaya" userId="S::oshelb@triumf.ca::a93a82eb-8490-4d7a-aaf5-f7881dce4972" providerId="AD" clId="Web-{4BEAA664-3C0B-3D53-0681-D28B234A4F74}" dt="2019-11-06T23:29:06.281" v="70" actId="1076"/>
          <ac:picMkLst>
            <pc:docMk/>
            <pc:sldMk cId="0" sldId="273"/>
            <ac:picMk id="202" creationId="{00000000-0000-0000-0000-000000000000}"/>
          </ac:picMkLst>
        </pc:picChg>
        <pc:picChg chg="mod">
          <ac:chgData name="Olivier Shelbaya" userId="S::oshelb@triumf.ca::a93a82eb-8490-4d7a-aaf5-f7881dce4972" providerId="AD" clId="Web-{4BEAA664-3C0B-3D53-0681-D28B234A4F74}" dt="2019-11-06T23:29:06.296" v="71" actId="1076"/>
          <ac:picMkLst>
            <pc:docMk/>
            <pc:sldMk cId="0" sldId="273"/>
            <ac:picMk id="203" creationId="{00000000-0000-0000-0000-000000000000}"/>
          </ac:picMkLst>
        </pc:picChg>
        <pc:picChg chg="del">
          <ac:chgData name="Olivier Shelbaya" userId="S::oshelb@triumf.ca::a93a82eb-8490-4d7a-aaf5-f7881dce4972" providerId="AD" clId="Web-{4BEAA664-3C0B-3D53-0681-D28B234A4F74}" dt="2019-11-06T23:27:26.267" v="5"/>
          <ac:picMkLst>
            <pc:docMk/>
            <pc:sldMk cId="0" sldId="273"/>
            <ac:picMk id="204" creationId="{00000000-0000-0000-0000-000000000000}"/>
          </ac:picMkLst>
        </pc:picChg>
        <pc:picChg chg="del">
          <ac:chgData name="Olivier Shelbaya" userId="S::oshelb@triumf.ca::a93a82eb-8490-4d7a-aaf5-f7881dce4972" providerId="AD" clId="Web-{4BEAA664-3C0B-3D53-0681-D28B234A4F74}" dt="2019-11-06T23:27:27.532" v="6"/>
          <ac:picMkLst>
            <pc:docMk/>
            <pc:sldMk cId="0" sldId="273"/>
            <ac:picMk id="205" creationId="{00000000-0000-0000-0000-000000000000}"/>
          </ac:picMkLst>
        </pc:picChg>
        <pc:picChg chg="mod">
          <ac:chgData name="Olivier Shelbaya" userId="S::oshelb@triumf.ca::a93a82eb-8490-4d7a-aaf5-f7881dce4972" providerId="AD" clId="Web-{4BEAA664-3C0B-3D53-0681-D28B234A4F74}" dt="2019-11-06T23:29:06.312" v="72" actId="1076"/>
          <ac:picMkLst>
            <pc:docMk/>
            <pc:sldMk cId="0" sldId="273"/>
            <ac:picMk id="206" creationId="{00000000-0000-0000-0000-000000000000}"/>
          </ac:picMkLst>
        </pc:picChg>
        <pc:picChg chg="del">
          <ac:chgData name="Olivier Shelbaya" userId="S::oshelb@triumf.ca::a93a82eb-8490-4d7a-aaf5-f7881dce4972" providerId="AD" clId="Web-{4BEAA664-3C0B-3D53-0681-D28B234A4F74}" dt="2019-11-06T23:27:30.938" v="7"/>
          <ac:picMkLst>
            <pc:docMk/>
            <pc:sldMk cId="0" sldId="273"/>
            <ac:picMk id="207" creationId="{00000000-0000-0000-0000-000000000000}"/>
          </ac:picMkLst>
        </pc:picChg>
        <pc:picChg chg="mod">
          <ac:chgData name="Olivier Shelbaya" userId="S::oshelb@triumf.ca::a93a82eb-8490-4d7a-aaf5-f7881dce4972" providerId="AD" clId="Web-{4BEAA664-3C0B-3D53-0681-D28B234A4F74}" dt="2019-11-06T23:29:06.343" v="73" actId="1076"/>
          <ac:picMkLst>
            <pc:docMk/>
            <pc:sldMk cId="0" sldId="273"/>
            <ac:picMk id="208" creationId="{00000000-0000-0000-0000-000000000000}"/>
          </ac:picMkLst>
        </pc:picChg>
        <pc:picChg chg="del">
          <ac:chgData name="Olivier Shelbaya" userId="S::oshelb@triumf.ca::a93a82eb-8490-4d7a-aaf5-f7881dce4972" providerId="AD" clId="Web-{4BEAA664-3C0B-3D53-0681-D28B234A4F74}" dt="2019-11-06T23:27:21.485" v="3"/>
          <ac:picMkLst>
            <pc:docMk/>
            <pc:sldMk cId="0" sldId="273"/>
            <ac:picMk id="209" creationId="{00000000-0000-0000-0000-000000000000}"/>
          </ac:picMkLst>
        </pc:picChg>
        <pc:picChg chg="del">
          <ac:chgData name="Olivier Shelbaya" userId="S::oshelb@triumf.ca::a93a82eb-8490-4d7a-aaf5-f7881dce4972" providerId="AD" clId="Web-{4BEAA664-3C0B-3D53-0681-D28B234A4F74}" dt="2019-11-06T23:27:20.032" v="2"/>
          <ac:picMkLst>
            <pc:docMk/>
            <pc:sldMk cId="0" sldId="273"/>
            <ac:picMk id="210" creationId="{00000000-0000-0000-0000-000000000000}"/>
          </ac:picMkLst>
        </pc:picChg>
        <pc:picChg chg="del">
          <ac:chgData name="Olivier Shelbaya" userId="S::oshelb@triumf.ca::a93a82eb-8490-4d7a-aaf5-f7881dce4972" providerId="AD" clId="Web-{4BEAA664-3C0B-3D53-0681-D28B234A4F74}" dt="2019-11-06T23:27:20.017" v="1"/>
          <ac:picMkLst>
            <pc:docMk/>
            <pc:sldMk cId="0" sldId="273"/>
            <ac:picMk id="211" creationId="{00000000-0000-0000-0000-000000000000}"/>
          </ac:picMkLst>
        </pc:picChg>
        <pc:picChg chg="del">
          <ac:chgData name="Olivier Shelbaya" userId="S::oshelb@triumf.ca::a93a82eb-8490-4d7a-aaf5-f7881dce4972" providerId="AD" clId="Web-{4BEAA664-3C0B-3D53-0681-D28B234A4F74}" dt="2019-11-06T23:27:20.017" v="0"/>
          <ac:picMkLst>
            <pc:docMk/>
            <pc:sldMk cId="0" sldId="273"/>
            <ac:picMk id="212" creationId="{00000000-0000-0000-0000-000000000000}"/>
          </ac:picMkLst>
        </pc:picChg>
        <pc:picChg chg="del">
          <ac:chgData name="Olivier Shelbaya" userId="S::oshelb@triumf.ca::a93a82eb-8490-4d7a-aaf5-f7881dce4972" providerId="AD" clId="Web-{4BEAA664-3C0B-3D53-0681-D28B234A4F74}" dt="2019-11-06T23:27:22.985" v="4"/>
          <ac:picMkLst>
            <pc:docMk/>
            <pc:sldMk cId="0" sldId="273"/>
            <ac:picMk id="213" creationId="{00000000-0000-0000-0000-000000000000}"/>
          </ac:picMkLst>
        </pc:picChg>
      </pc:sldChg>
    </pc:docChg>
  </pc:docChgLst>
  <pc:docChgLst>
    <pc:chgData name="Oliver Kester" userId="b69a5804-67a3-46bb-93da-bc22b030f818" providerId="ADAL" clId="{CA9362DA-1002-4437-AB3C-88F4B68EEAFA}"/>
    <pc:docChg chg="custSel modSld">
      <pc:chgData name="Oliver Kester" userId="b69a5804-67a3-46bb-93da-bc22b030f818" providerId="ADAL" clId="{CA9362DA-1002-4437-AB3C-88F4B68EEAFA}" dt="2019-11-07T20:32:41.253" v="303"/>
      <pc:docMkLst>
        <pc:docMk/>
      </pc:docMkLst>
      <pc:sldChg chg="modSp">
        <pc:chgData name="Oliver Kester" userId="b69a5804-67a3-46bb-93da-bc22b030f818" providerId="ADAL" clId="{CA9362DA-1002-4437-AB3C-88F4B68EEAFA}" dt="2019-11-07T18:43:33.794" v="35" actId="207"/>
        <pc:sldMkLst>
          <pc:docMk/>
          <pc:sldMk cId="0" sldId="259"/>
        </pc:sldMkLst>
        <pc:spChg chg="mod">
          <ac:chgData name="Oliver Kester" userId="b69a5804-67a3-46bb-93da-bc22b030f818" providerId="ADAL" clId="{CA9362DA-1002-4437-AB3C-88F4B68EEAFA}" dt="2019-11-07T18:43:33.794" v="35" actId="207"/>
          <ac:spMkLst>
            <pc:docMk/>
            <pc:sldMk cId="0" sldId="259"/>
            <ac:spMk id="131" creationId="{00000000-0000-0000-0000-000000000000}"/>
          </ac:spMkLst>
        </pc:spChg>
      </pc:sldChg>
      <pc:sldChg chg="modSp addCm modCm">
        <pc:chgData name="Oliver Kester" userId="b69a5804-67a3-46bb-93da-bc22b030f818" providerId="ADAL" clId="{CA9362DA-1002-4437-AB3C-88F4B68EEAFA}" dt="2019-11-07T19:31:40.963" v="60"/>
        <pc:sldMkLst>
          <pc:docMk/>
          <pc:sldMk cId="0" sldId="260"/>
        </pc:sldMkLst>
        <pc:spChg chg="mod ord">
          <ac:chgData name="Oliver Kester" userId="b69a5804-67a3-46bb-93da-bc22b030f818" providerId="ADAL" clId="{CA9362DA-1002-4437-AB3C-88F4B68EEAFA}" dt="2019-11-07T19:30:31.843" v="58" actId="207"/>
          <ac:spMkLst>
            <pc:docMk/>
            <pc:sldMk cId="0" sldId="260"/>
            <ac:spMk id="134" creationId="{00000000-0000-0000-0000-000000000000}"/>
          </ac:spMkLst>
        </pc:spChg>
        <pc:picChg chg="ord">
          <ac:chgData name="Oliver Kester" userId="b69a5804-67a3-46bb-93da-bc22b030f818" providerId="ADAL" clId="{CA9362DA-1002-4437-AB3C-88F4B68EEAFA}" dt="2019-11-07T18:44:04.676" v="56" actId="166"/>
          <ac:picMkLst>
            <pc:docMk/>
            <pc:sldMk cId="0" sldId="260"/>
            <ac:picMk id="135" creationId="{00000000-0000-0000-0000-000000000000}"/>
          </ac:picMkLst>
        </pc:picChg>
      </pc:sldChg>
      <pc:sldChg chg="addCm delCm modCm">
        <pc:chgData name="Oliver Kester" userId="b69a5804-67a3-46bb-93da-bc22b030f818" providerId="ADAL" clId="{CA9362DA-1002-4437-AB3C-88F4B68EEAFA}" dt="2019-11-07T19:35:07.197" v="63"/>
        <pc:sldMkLst>
          <pc:docMk/>
          <pc:sldMk cId="0" sldId="262"/>
        </pc:sldMkLst>
      </pc:sldChg>
      <pc:sldChg chg="modSp addCm modCm">
        <pc:chgData name="Oliver Kester" userId="b69a5804-67a3-46bb-93da-bc22b030f818" providerId="ADAL" clId="{CA9362DA-1002-4437-AB3C-88F4B68EEAFA}" dt="2019-11-07T20:23:39.893" v="256"/>
        <pc:sldMkLst>
          <pc:docMk/>
          <pc:sldMk cId="0" sldId="269"/>
        </pc:sldMkLst>
        <pc:spChg chg="mod">
          <ac:chgData name="Oliver Kester" userId="b69a5804-67a3-46bb-93da-bc22b030f818" providerId="ADAL" clId="{CA9362DA-1002-4437-AB3C-88F4B68EEAFA}" dt="2019-11-07T20:23:08.429" v="254" actId="20577"/>
          <ac:spMkLst>
            <pc:docMk/>
            <pc:sldMk cId="0" sldId="269"/>
            <ac:spMk id="182" creationId="{00000000-0000-0000-0000-000000000000}"/>
          </ac:spMkLst>
        </pc:spChg>
        <pc:picChg chg="mod">
          <ac:chgData name="Oliver Kester" userId="b69a5804-67a3-46bb-93da-bc22b030f818" providerId="ADAL" clId="{CA9362DA-1002-4437-AB3C-88F4B68EEAFA}" dt="2019-11-07T20:22:38.976" v="234" actId="14100"/>
          <ac:picMkLst>
            <pc:docMk/>
            <pc:sldMk cId="0" sldId="269"/>
            <ac:picMk id="183" creationId="{00000000-0000-0000-0000-000000000000}"/>
          </ac:picMkLst>
        </pc:picChg>
        <pc:picChg chg="mod">
          <ac:chgData name="Oliver Kester" userId="b69a5804-67a3-46bb-93da-bc22b030f818" providerId="ADAL" clId="{CA9362DA-1002-4437-AB3C-88F4B68EEAFA}" dt="2019-11-07T20:22:42.994" v="235" actId="14100"/>
          <ac:picMkLst>
            <pc:docMk/>
            <pc:sldMk cId="0" sldId="269"/>
            <ac:picMk id="184" creationId="{00000000-0000-0000-0000-000000000000}"/>
          </ac:picMkLst>
        </pc:picChg>
      </pc:sldChg>
      <pc:sldChg chg="addCm modCm">
        <pc:chgData name="Oliver Kester" userId="b69a5804-67a3-46bb-93da-bc22b030f818" providerId="ADAL" clId="{CA9362DA-1002-4437-AB3C-88F4B68EEAFA}" dt="2019-11-07T20:26:11.963" v="259"/>
        <pc:sldMkLst>
          <pc:docMk/>
          <pc:sldMk cId="0" sldId="270"/>
        </pc:sldMkLst>
      </pc:sldChg>
      <pc:sldChg chg="addCm modCm">
        <pc:chgData name="Oliver Kester" userId="b69a5804-67a3-46bb-93da-bc22b030f818" providerId="ADAL" clId="{CA9362DA-1002-4437-AB3C-88F4B68EEAFA}" dt="2019-11-07T20:27:29.786" v="261"/>
        <pc:sldMkLst>
          <pc:docMk/>
          <pc:sldMk cId="0" sldId="271"/>
        </pc:sldMkLst>
      </pc:sldChg>
      <pc:sldChg chg="addCm modCm">
        <pc:chgData name="Oliver Kester" userId="b69a5804-67a3-46bb-93da-bc22b030f818" providerId="ADAL" clId="{CA9362DA-1002-4437-AB3C-88F4B68EEAFA}" dt="2019-11-07T20:29:07.424" v="263"/>
        <pc:sldMkLst>
          <pc:docMk/>
          <pc:sldMk cId="0" sldId="274"/>
        </pc:sldMkLst>
      </pc:sldChg>
      <pc:sldChg chg="modSp">
        <pc:chgData name="Oliver Kester" userId="b69a5804-67a3-46bb-93da-bc22b030f818" providerId="ADAL" clId="{CA9362DA-1002-4437-AB3C-88F4B68EEAFA}" dt="2019-11-07T20:30:58.892" v="301" actId="207"/>
        <pc:sldMkLst>
          <pc:docMk/>
          <pc:sldMk cId="0" sldId="275"/>
        </pc:sldMkLst>
        <pc:spChg chg="mod">
          <ac:chgData name="Oliver Kester" userId="b69a5804-67a3-46bb-93da-bc22b030f818" providerId="ADAL" clId="{CA9362DA-1002-4437-AB3C-88F4B68EEAFA}" dt="2019-11-07T20:30:58.892" v="301" actId="207"/>
          <ac:spMkLst>
            <pc:docMk/>
            <pc:sldMk cId="0" sldId="275"/>
            <ac:spMk id="222" creationId="{00000000-0000-0000-0000-000000000000}"/>
          </ac:spMkLst>
        </pc:spChg>
      </pc:sldChg>
      <pc:sldChg chg="addCm modCm">
        <pc:chgData name="Oliver Kester" userId="b69a5804-67a3-46bb-93da-bc22b030f818" providerId="ADAL" clId="{CA9362DA-1002-4437-AB3C-88F4B68EEAFA}" dt="2019-11-07T20:32:41.253" v="303"/>
        <pc:sldMkLst>
          <pc:docMk/>
          <pc:sldMk cId="0" sldId="281"/>
        </pc:sldMkLst>
      </pc:sldChg>
    </pc:docChg>
  </pc:docChgLst>
  <pc:docChgLst>
    <pc:chgData name="Olivier Shelbaya" userId="S::oshelb@triumf.ca::a93a82eb-8490-4d7a-aaf5-f7881dce4972" providerId="AD" clId="Web-{62109CCC-1284-C1EE-FA9C-2A5454632A03}"/>
    <pc:docChg chg="delSld modSld">
      <pc:chgData name="Olivier Shelbaya" userId="S::oshelb@triumf.ca::a93a82eb-8490-4d7a-aaf5-f7881dce4972" providerId="AD" clId="Web-{62109CCC-1284-C1EE-FA9C-2A5454632A03}" dt="2019-11-07T01:36:56.949" v="733" actId="1076"/>
      <pc:docMkLst>
        <pc:docMk/>
      </pc:docMkLst>
      <pc:sldChg chg="addSp delSp modSp">
        <pc:chgData name="Olivier Shelbaya" userId="S::oshelb@triumf.ca::a93a82eb-8490-4d7a-aaf5-f7881dce4972" providerId="AD" clId="Web-{62109CCC-1284-C1EE-FA9C-2A5454632A03}" dt="2019-11-07T01:00:28.046" v="15" actId="20577"/>
        <pc:sldMkLst>
          <pc:docMk/>
          <pc:sldMk cId="0" sldId="257"/>
        </pc:sldMkLst>
        <pc:spChg chg="add del mod">
          <ac:chgData name="Olivier Shelbaya" userId="S::oshelb@triumf.ca::a93a82eb-8490-4d7a-aaf5-f7881dce4972" providerId="AD" clId="Web-{62109CCC-1284-C1EE-FA9C-2A5454632A03}" dt="2019-11-07T01:00:23.765" v="11"/>
          <ac:spMkLst>
            <pc:docMk/>
            <pc:sldMk cId="0" sldId="257"/>
            <ac:spMk id="2" creationId="{18FD9E43-6FE4-4858-93F6-1EC0DCEAFA8A}"/>
          </ac:spMkLst>
        </pc:spChg>
        <pc:spChg chg="add mod">
          <ac:chgData name="Olivier Shelbaya" userId="S::oshelb@triumf.ca::a93a82eb-8490-4d7a-aaf5-f7881dce4972" providerId="AD" clId="Web-{62109CCC-1284-C1EE-FA9C-2A5454632A03}" dt="2019-11-07T01:00:28.046" v="15" actId="20577"/>
          <ac:spMkLst>
            <pc:docMk/>
            <pc:sldMk cId="0" sldId="257"/>
            <ac:spMk id="3" creationId="{2F709D89-2066-4F76-B0E0-2BD7BBA628AD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00:22.749" v="10" actId="1076"/>
        <pc:sldMkLst>
          <pc:docMk/>
          <pc:sldMk cId="0" sldId="258"/>
        </pc:sldMkLst>
        <pc:spChg chg="add mod">
          <ac:chgData name="Olivier Shelbaya" userId="S::oshelb@triumf.ca::a93a82eb-8490-4d7a-aaf5-f7881dce4972" providerId="AD" clId="Web-{62109CCC-1284-C1EE-FA9C-2A5454632A03}" dt="2019-11-07T01:00:22.749" v="10" actId="1076"/>
          <ac:spMkLst>
            <pc:docMk/>
            <pc:sldMk cId="0" sldId="258"/>
            <ac:spMk id="2" creationId="{DD4D31D6-2AD4-414E-8210-6908C7B6C7E1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04:52.682" v="250" actId="14100"/>
        <pc:sldMkLst>
          <pc:docMk/>
          <pc:sldMk cId="0" sldId="259"/>
        </pc:sldMkLst>
        <pc:spChg chg="add mod">
          <ac:chgData name="Olivier Shelbaya" userId="S::oshelb@triumf.ca::a93a82eb-8490-4d7a-aaf5-f7881dce4972" providerId="AD" clId="Web-{62109CCC-1284-C1EE-FA9C-2A5454632A03}" dt="2019-11-07T01:00:32.734" v="19" actId="20577"/>
          <ac:spMkLst>
            <pc:docMk/>
            <pc:sldMk cId="0" sldId="259"/>
            <ac:spMk id="2" creationId="{7261B112-0A23-4960-B8F2-487302D6D093}"/>
          </ac:spMkLst>
        </pc:spChg>
        <pc:spChg chg="mod">
          <ac:chgData name="Olivier Shelbaya" userId="S::oshelb@triumf.ca::a93a82eb-8490-4d7a-aaf5-f7881dce4972" providerId="AD" clId="Web-{62109CCC-1284-C1EE-FA9C-2A5454632A03}" dt="2019-11-07T01:04:52.682" v="250" actId="14100"/>
          <ac:spMkLst>
            <pc:docMk/>
            <pc:sldMk cId="0" sldId="259"/>
            <ac:spMk id="133" creationId="{00000000-0000-0000-0000-000000000000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00:37.015" v="23" actId="20577"/>
        <pc:sldMkLst>
          <pc:docMk/>
          <pc:sldMk cId="0" sldId="260"/>
        </pc:sldMkLst>
        <pc:spChg chg="add mod">
          <ac:chgData name="Olivier Shelbaya" userId="S::oshelb@triumf.ca::a93a82eb-8490-4d7a-aaf5-f7881dce4972" providerId="AD" clId="Web-{62109CCC-1284-C1EE-FA9C-2A5454632A03}" dt="2019-11-07T01:00:37.015" v="23" actId="20577"/>
          <ac:spMkLst>
            <pc:docMk/>
            <pc:sldMk cId="0" sldId="260"/>
            <ac:spMk id="2" creationId="{18FE0E44-423C-48F0-8882-30517600E959}"/>
          </ac:spMkLst>
        </pc:spChg>
      </pc:sldChg>
      <pc:sldChg chg="addSp delSp modSp">
        <pc:chgData name="Olivier Shelbaya" userId="S::oshelb@triumf.ca::a93a82eb-8490-4d7a-aaf5-f7881dce4972" providerId="AD" clId="Web-{62109CCC-1284-C1EE-FA9C-2A5454632A03}" dt="2019-11-07T01:09:58.945" v="385"/>
        <pc:sldMkLst>
          <pc:docMk/>
          <pc:sldMk cId="0" sldId="261"/>
        </pc:sldMkLst>
        <pc:spChg chg="add mod">
          <ac:chgData name="Olivier Shelbaya" userId="S::oshelb@triumf.ca::a93a82eb-8490-4d7a-aaf5-f7881dce4972" providerId="AD" clId="Web-{62109CCC-1284-C1EE-FA9C-2A5454632A03}" dt="2019-11-07T01:00:41.094" v="27" actId="20577"/>
          <ac:spMkLst>
            <pc:docMk/>
            <pc:sldMk cId="0" sldId="261"/>
            <ac:spMk id="2" creationId="{F88D1B06-40BC-401A-8E8A-781319F684B5}"/>
          </ac:spMkLst>
        </pc:spChg>
        <pc:spChg chg="mod">
          <ac:chgData name="Olivier Shelbaya" userId="S::oshelb@triumf.ca::a93a82eb-8490-4d7a-aaf5-f7881dce4972" providerId="AD" clId="Web-{62109CCC-1284-C1EE-FA9C-2A5454632A03}" dt="2019-11-07T01:08:08.971" v="333" actId="20577"/>
          <ac:spMkLst>
            <pc:docMk/>
            <pc:sldMk cId="0" sldId="261"/>
            <ac:spMk id="141" creationId="{00000000-0000-0000-0000-000000000000}"/>
          </ac:spMkLst>
        </pc:spChg>
        <pc:spChg chg="del">
          <ac:chgData name="Olivier Shelbaya" userId="S::oshelb@triumf.ca::a93a82eb-8490-4d7a-aaf5-f7881dce4972" providerId="AD" clId="Web-{62109CCC-1284-C1EE-FA9C-2A5454632A03}" dt="2019-11-07T01:09:58.945" v="385"/>
          <ac:spMkLst>
            <pc:docMk/>
            <pc:sldMk cId="0" sldId="261"/>
            <ac:spMk id="142" creationId="{00000000-0000-0000-0000-000000000000}"/>
          </ac:spMkLst>
        </pc:spChg>
        <pc:spChg chg="mod">
          <ac:chgData name="Olivier Shelbaya" userId="S::oshelb@triumf.ca::a93a82eb-8490-4d7a-aaf5-f7881dce4972" providerId="AD" clId="Web-{62109CCC-1284-C1EE-FA9C-2A5454632A03}" dt="2019-11-07T01:09:42.897" v="384" actId="20577"/>
          <ac:spMkLst>
            <pc:docMk/>
            <pc:sldMk cId="0" sldId="261"/>
            <ac:spMk id="143" creationId="{00000000-0000-0000-0000-000000000000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00:45.440" v="31" actId="20577"/>
        <pc:sldMkLst>
          <pc:docMk/>
          <pc:sldMk cId="0" sldId="262"/>
        </pc:sldMkLst>
        <pc:spChg chg="add mod">
          <ac:chgData name="Olivier Shelbaya" userId="S::oshelb@triumf.ca::a93a82eb-8490-4d7a-aaf5-f7881dce4972" providerId="AD" clId="Web-{62109CCC-1284-C1EE-FA9C-2A5454632A03}" dt="2019-11-07T01:00:45.440" v="31" actId="20577"/>
          <ac:spMkLst>
            <pc:docMk/>
            <pc:sldMk cId="0" sldId="262"/>
            <ac:spMk id="2" creationId="{F13E407E-921B-4D3A-A422-2754C6CC2396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00:51.032" v="35" actId="20577"/>
        <pc:sldMkLst>
          <pc:docMk/>
          <pc:sldMk cId="0" sldId="263"/>
        </pc:sldMkLst>
        <pc:spChg chg="add mod">
          <ac:chgData name="Olivier Shelbaya" userId="S::oshelb@triumf.ca::a93a82eb-8490-4d7a-aaf5-f7881dce4972" providerId="AD" clId="Web-{62109CCC-1284-C1EE-FA9C-2A5454632A03}" dt="2019-11-07T01:00:51.032" v="35" actId="20577"/>
          <ac:spMkLst>
            <pc:docMk/>
            <pc:sldMk cId="0" sldId="263"/>
            <ac:spMk id="2" creationId="{EF3E5A27-7FF2-4F0A-A441-1E67B5B3AD61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10:39.884" v="400" actId="20577"/>
        <pc:sldMkLst>
          <pc:docMk/>
          <pc:sldMk cId="0" sldId="264"/>
        </pc:sldMkLst>
        <pc:spChg chg="add mod">
          <ac:chgData name="Olivier Shelbaya" userId="S::oshelb@triumf.ca::a93a82eb-8490-4d7a-aaf5-f7881dce4972" providerId="AD" clId="Web-{62109CCC-1284-C1EE-FA9C-2A5454632A03}" dt="2019-11-07T01:00:54.829" v="39" actId="20577"/>
          <ac:spMkLst>
            <pc:docMk/>
            <pc:sldMk cId="0" sldId="264"/>
            <ac:spMk id="2" creationId="{64FEAE68-303A-4629-A1EB-69B361D3678D}"/>
          </ac:spMkLst>
        </pc:spChg>
        <pc:spChg chg="mod">
          <ac:chgData name="Olivier Shelbaya" userId="S::oshelb@triumf.ca::a93a82eb-8490-4d7a-aaf5-f7881dce4972" providerId="AD" clId="Web-{62109CCC-1284-C1EE-FA9C-2A5454632A03}" dt="2019-11-07T01:10:39.884" v="400" actId="20577"/>
          <ac:spMkLst>
            <pc:docMk/>
            <pc:sldMk cId="0" sldId="264"/>
            <ac:spMk id="162" creationId="{00000000-0000-0000-0000-000000000000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00:58.969" v="43" actId="20577"/>
        <pc:sldMkLst>
          <pc:docMk/>
          <pc:sldMk cId="0" sldId="265"/>
        </pc:sldMkLst>
        <pc:spChg chg="add mod">
          <ac:chgData name="Olivier Shelbaya" userId="S::oshelb@triumf.ca::a93a82eb-8490-4d7a-aaf5-f7881dce4972" providerId="AD" clId="Web-{62109CCC-1284-C1EE-FA9C-2A5454632A03}" dt="2019-11-07T01:00:58.969" v="43" actId="20577"/>
          <ac:spMkLst>
            <pc:docMk/>
            <pc:sldMk cId="0" sldId="265"/>
            <ac:spMk id="2" creationId="{62CDBF8D-5659-40FF-9A97-47499B1F9C8A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01:02.423" v="47" actId="20577"/>
        <pc:sldMkLst>
          <pc:docMk/>
          <pc:sldMk cId="0" sldId="266"/>
        </pc:sldMkLst>
        <pc:spChg chg="add mod">
          <ac:chgData name="Olivier Shelbaya" userId="S::oshelb@triumf.ca::a93a82eb-8490-4d7a-aaf5-f7881dce4972" providerId="AD" clId="Web-{62109CCC-1284-C1EE-FA9C-2A5454632A03}" dt="2019-11-07T01:01:02.423" v="47" actId="20577"/>
          <ac:spMkLst>
            <pc:docMk/>
            <pc:sldMk cId="0" sldId="266"/>
            <ac:spMk id="2" creationId="{CB295487-EB48-4600-9938-51F9F95FA9C8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11:27.042" v="420" actId="20577"/>
        <pc:sldMkLst>
          <pc:docMk/>
          <pc:sldMk cId="0" sldId="267"/>
        </pc:sldMkLst>
        <pc:spChg chg="add mod">
          <ac:chgData name="Olivier Shelbaya" userId="S::oshelb@triumf.ca::a93a82eb-8490-4d7a-aaf5-f7881dce4972" providerId="AD" clId="Web-{62109CCC-1284-C1EE-FA9C-2A5454632A03}" dt="2019-11-07T01:01:08.314" v="56" actId="20577"/>
          <ac:spMkLst>
            <pc:docMk/>
            <pc:sldMk cId="0" sldId="267"/>
            <ac:spMk id="2" creationId="{42916091-DA18-4264-9FBF-9950C4C9D2BE}"/>
          </ac:spMkLst>
        </pc:spChg>
        <pc:spChg chg="mod">
          <ac:chgData name="Olivier Shelbaya" userId="S::oshelb@triumf.ca::a93a82eb-8490-4d7a-aaf5-f7881dce4972" providerId="AD" clId="Web-{62109CCC-1284-C1EE-FA9C-2A5454632A03}" dt="2019-11-07T01:11:27.042" v="420" actId="20577"/>
          <ac:spMkLst>
            <pc:docMk/>
            <pc:sldMk cId="0" sldId="267"/>
            <ac:spMk id="174" creationId="{00000000-0000-0000-0000-000000000000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01:11.954" v="59" actId="20577"/>
        <pc:sldMkLst>
          <pc:docMk/>
          <pc:sldMk cId="0" sldId="268"/>
        </pc:sldMkLst>
        <pc:spChg chg="add mod">
          <ac:chgData name="Olivier Shelbaya" userId="S::oshelb@triumf.ca::a93a82eb-8490-4d7a-aaf5-f7881dce4972" providerId="AD" clId="Web-{62109CCC-1284-C1EE-FA9C-2A5454632A03}" dt="2019-11-07T01:01:11.954" v="59" actId="20577"/>
          <ac:spMkLst>
            <pc:docMk/>
            <pc:sldMk cId="0" sldId="268"/>
            <ac:spMk id="2" creationId="{40D97BDA-75AA-4228-8EA8-E68F25E2ED73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01:16.095" v="63" actId="20577"/>
        <pc:sldMkLst>
          <pc:docMk/>
          <pc:sldMk cId="0" sldId="269"/>
        </pc:sldMkLst>
        <pc:spChg chg="add mod">
          <ac:chgData name="Olivier Shelbaya" userId="S::oshelb@triumf.ca::a93a82eb-8490-4d7a-aaf5-f7881dce4972" providerId="AD" clId="Web-{62109CCC-1284-C1EE-FA9C-2A5454632A03}" dt="2019-11-07T01:01:16.095" v="63" actId="20577"/>
          <ac:spMkLst>
            <pc:docMk/>
            <pc:sldMk cId="0" sldId="269"/>
            <ac:spMk id="2" creationId="{9B98D09A-75B6-480F-AEC7-CF6CC57882DB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01:19.845" v="66" actId="20577"/>
        <pc:sldMkLst>
          <pc:docMk/>
          <pc:sldMk cId="0" sldId="270"/>
        </pc:sldMkLst>
        <pc:spChg chg="add mod">
          <ac:chgData name="Olivier Shelbaya" userId="S::oshelb@triumf.ca::a93a82eb-8490-4d7a-aaf5-f7881dce4972" providerId="AD" clId="Web-{62109CCC-1284-C1EE-FA9C-2A5454632A03}" dt="2019-11-07T01:01:19.845" v="66" actId="20577"/>
          <ac:spMkLst>
            <pc:docMk/>
            <pc:sldMk cId="0" sldId="270"/>
            <ac:spMk id="2" creationId="{2EDE58AE-56F0-4503-B896-D37388E58BD8}"/>
          </ac:spMkLst>
        </pc:spChg>
      </pc:sldChg>
      <pc:sldChg chg="addSp delSp modSp">
        <pc:chgData name="Olivier Shelbaya" userId="S::oshelb@triumf.ca::a93a82eb-8490-4d7a-aaf5-f7881dce4972" providerId="AD" clId="Web-{62109CCC-1284-C1EE-FA9C-2A5454632A03}" dt="2019-11-07T01:19:29.843" v="593"/>
        <pc:sldMkLst>
          <pc:docMk/>
          <pc:sldMk cId="0" sldId="271"/>
        </pc:sldMkLst>
        <pc:spChg chg="add mod">
          <ac:chgData name="Olivier Shelbaya" userId="S::oshelb@triumf.ca::a93a82eb-8490-4d7a-aaf5-f7881dce4972" providerId="AD" clId="Web-{62109CCC-1284-C1EE-FA9C-2A5454632A03}" dt="2019-11-07T01:01:24.220" v="70" actId="20577"/>
          <ac:spMkLst>
            <pc:docMk/>
            <pc:sldMk cId="0" sldId="271"/>
            <ac:spMk id="2" creationId="{3B8C9181-EC33-4F06-BBC6-13C4AD198FD4}"/>
          </ac:spMkLst>
        </pc:spChg>
        <pc:spChg chg="del mod">
          <ac:chgData name="Olivier Shelbaya" userId="S::oshelb@triumf.ca::a93a82eb-8490-4d7a-aaf5-f7881dce4972" providerId="AD" clId="Web-{62109CCC-1284-C1EE-FA9C-2A5454632A03}" dt="2019-11-07T01:19:29.843" v="593"/>
          <ac:spMkLst>
            <pc:docMk/>
            <pc:sldMk cId="0" sldId="271"/>
            <ac:spMk id="192" creationId="{00000000-0000-0000-0000-000000000000}"/>
          </ac:spMkLst>
        </pc:spChg>
        <pc:spChg chg="mod">
          <ac:chgData name="Olivier Shelbaya" userId="S::oshelb@triumf.ca::a93a82eb-8490-4d7a-aaf5-f7881dce4972" providerId="AD" clId="Web-{62109CCC-1284-C1EE-FA9C-2A5454632A03}" dt="2019-11-07T01:19:26.269" v="591" actId="1076"/>
          <ac:spMkLst>
            <pc:docMk/>
            <pc:sldMk cId="0" sldId="271"/>
            <ac:spMk id="193" creationId="{00000000-0000-0000-0000-000000000000}"/>
          </ac:spMkLst>
        </pc:spChg>
        <pc:spChg chg="mod">
          <ac:chgData name="Olivier Shelbaya" userId="S::oshelb@triumf.ca::a93a82eb-8490-4d7a-aaf5-f7881dce4972" providerId="AD" clId="Web-{62109CCC-1284-C1EE-FA9C-2A5454632A03}" dt="2019-11-07T01:19:16.046" v="587" actId="1076"/>
          <ac:spMkLst>
            <pc:docMk/>
            <pc:sldMk cId="0" sldId="271"/>
            <ac:spMk id="194" creationId="{00000000-0000-0000-0000-000000000000}"/>
          </ac:spMkLst>
        </pc:spChg>
        <pc:picChg chg="mod">
          <ac:chgData name="Olivier Shelbaya" userId="S::oshelb@triumf.ca::a93a82eb-8490-4d7a-aaf5-f7881dce4972" providerId="AD" clId="Web-{62109CCC-1284-C1EE-FA9C-2A5454632A03}" dt="2019-11-07T01:19:20.608" v="588" actId="1076"/>
          <ac:picMkLst>
            <pc:docMk/>
            <pc:sldMk cId="0" sldId="271"/>
            <ac:picMk id="191" creationId="{00000000-0000-0000-0000-000000000000}"/>
          </ac:picMkLst>
        </pc:picChg>
      </pc:sldChg>
      <pc:sldChg chg="addSp modSp">
        <pc:chgData name="Olivier Shelbaya" userId="S::oshelb@triumf.ca::a93a82eb-8490-4d7a-aaf5-f7881dce4972" providerId="AD" clId="Web-{62109CCC-1284-C1EE-FA9C-2A5454632A03}" dt="2019-11-07T01:01:27.627" v="73" actId="20577"/>
        <pc:sldMkLst>
          <pc:docMk/>
          <pc:sldMk cId="0" sldId="272"/>
        </pc:sldMkLst>
        <pc:spChg chg="add mod">
          <ac:chgData name="Olivier Shelbaya" userId="S::oshelb@triumf.ca::a93a82eb-8490-4d7a-aaf5-f7881dce4972" providerId="AD" clId="Web-{62109CCC-1284-C1EE-FA9C-2A5454632A03}" dt="2019-11-07T01:01:27.627" v="73" actId="20577"/>
          <ac:spMkLst>
            <pc:docMk/>
            <pc:sldMk cId="0" sldId="272"/>
            <ac:spMk id="2" creationId="{99338EB3-581A-46D8-9089-9434430389DB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33:13.596" v="691" actId="1076"/>
        <pc:sldMkLst>
          <pc:docMk/>
          <pc:sldMk cId="0" sldId="273"/>
        </pc:sldMkLst>
        <pc:spChg chg="add mod">
          <ac:chgData name="Olivier Shelbaya" userId="S::oshelb@triumf.ca::a93a82eb-8490-4d7a-aaf5-f7881dce4972" providerId="AD" clId="Web-{62109CCC-1284-C1EE-FA9C-2A5454632A03}" dt="2019-11-07T01:01:31.893" v="77" actId="20577"/>
          <ac:spMkLst>
            <pc:docMk/>
            <pc:sldMk cId="0" sldId="273"/>
            <ac:spMk id="2" creationId="{9C7311CF-553E-497C-98AF-D653ACD31E3D}"/>
          </ac:spMkLst>
        </pc:spChg>
        <pc:spChg chg="add mod ord">
          <ac:chgData name="Olivier Shelbaya" userId="S::oshelb@triumf.ca::a93a82eb-8490-4d7a-aaf5-f7881dce4972" providerId="AD" clId="Web-{62109CCC-1284-C1EE-FA9C-2A5454632A03}" dt="2019-11-07T01:24:55.653" v="672" actId="1076"/>
          <ac:spMkLst>
            <pc:docMk/>
            <pc:sldMk cId="0" sldId="273"/>
            <ac:spMk id="4" creationId="{FCD53EF4-84CC-4967-A0FC-B215C2FA5392}"/>
          </ac:spMkLst>
        </pc:spChg>
        <pc:spChg chg="add mod ord">
          <ac:chgData name="Olivier Shelbaya" userId="S::oshelb@triumf.ca::a93a82eb-8490-4d7a-aaf5-f7881dce4972" providerId="AD" clId="Web-{62109CCC-1284-C1EE-FA9C-2A5454632A03}" dt="2019-11-07T01:24:35.355" v="670"/>
          <ac:spMkLst>
            <pc:docMk/>
            <pc:sldMk cId="0" sldId="273"/>
            <ac:spMk id="15" creationId="{52471E19-5D3D-433E-9F9D-0B2F24E420ED}"/>
          </ac:spMkLst>
        </pc:spChg>
        <pc:spChg chg="add mod">
          <ac:chgData name="Olivier Shelbaya" userId="S::oshelb@triumf.ca::a93a82eb-8490-4d7a-aaf5-f7881dce4972" providerId="AD" clId="Web-{62109CCC-1284-C1EE-FA9C-2A5454632A03}" dt="2019-11-07T01:33:13.596" v="691" actId="1076"/>
          <ac:spMkLst>
            <pc:docMk/>
            <pc:sldMk cId="0" sldId="273"/>
            <ac:spMk id="18" creationId="{701306B5-BD15-4590-B2B5-8A526079EFD0}"/>
          </ac:spMkLst>
        </pc:spChg>
        <pc:spChg chg="mod ord">
          <ac:chgData name="Olivier Shelbaya" userId="S::oshelb@triumf.ca::a93a82eb-8490-4d7a-aaf5-f7881dce4972" providerId="AD" clId="Web-{62109CCC-1284-C1EE-FA9C-2A5454632A03}" dt="2019-11-07T01:32:52.767" v="689"/>
          <ac:spMkLst>
            <pc:docMk/>
            <pc:sldMk cId="0" sldId="273"/>
            <ac:spMk id="201" creationId="{00000000-0000-0000-0000-000000000000}"/>
          </ac:spMkLst>
        </pc:spChg>
        <pc:spChg chg="mod">
          <ac:chgData name="Olivier Shelbaya" userId="S::oshelb@triumf.ca::a93a82eb-8490-4d7a-aaf5-f7881dce4972" providerId="AD" clId="Web-{62109CCC-1284-C1EE-FA9C-2A5454632A03}" dt="2019-11-07T01:31:54.077" v="681" actId="1076"/>
          <ac:spMkLst>
            <pc:docMk/>
            <pc:sldMk cId="0" sldId="273"/>
            <ac:spMk id="215" creationId="{00000000-0000-0000-0000-000000000000}"/>
          </ac:spMkLst>
        </pc:spChg>
        <pc:spChg chg="mod">
          <ac:chgData name="Olivier Shelbaya" userId="S::oshelb@triumf.ca::a93a82eb-8490-4d7a-aaf5-f7881dce4972" providerId="AD" clId="Web-{62109CCC-1284-C1EE-FA9C-2A5454632A03}" dt="2019-11-07T01:32:04.046" v="683" actId="1076"/>
          <ac:spMkLst>
            <pc:docMk/>
            <pc:sldMk cId="0" sldId="273"/>
            <ac:spMk id="216" creationId="{00000000-0000-0000-0000-000000000000}"/>
          </ac:spMkLst>
        </pc:spChg>
        <pc:picChg chg="add mod ord">
          <ac:chgData name="Olivier Shelbaya" userId="S::oshelb@triumf.ca::a93a82eb-8490-4d7a-aaf5-f7881dce4972" providerId="AD" clId="Web-{62109CCC-1284-C1EE-FA9C-2A5454632A03}" dt="2019-11-07T01:24:41.496" v="671"/>
          <ac:picMkLst>
            <pc:docMk/>
            <pc:sldMk cId="0" sldId="273"/>
            <ac:picMk id="3" creationId="{14688047-59E3-4E02-9C83-774937D5FA30}"/>
          </ac:picMkLst>
        </pc:picChg>
        <pc:picChg chg="mod ord">
          <ac:chgData name="Olivier Shelbaya" userId="S::oshelb@triumf.ca::a93a82eb-8490-4d7a-aaf5-f7881dce4972" providerId="AD" clId="Web-{62109CCC-1284-C1EE-FA9C-2A5454632A03}" dt="2019-11-07T01:22:23.819" v="642"/>
          <ac:picMkLst>
            <pc:docMk/>
            <pc:sldMk cId="0" sldId="273"/>
            <ac:picMk id="202" creationId="{00000000-0000-0000-0000-000000000000}"/>
          </ac:picMkLst>
        </pc:picChg>
        <pc:picChg chg="mod ord">
          <ac:chgData name="Olivier Shelbaya" userId="S::oshelb@triumf.ca::a93a82eb-8490-4d7a-aaf5-f7881dce4972" providerId="AD" clId="Web-{62109CCC-1284-C1EE-FA9C-2A5454632A03}" dt="2019-11-07T01:22:38.319" v="645" actId="1076"/>
          <ac:picMkLst>
            <pc:docMk/>
            <pc:sldMk cId="0" sldId="273"/>
            <ac:picMk id="203" creationId="{00000000-0000-0000-0000-000000000000}"/>
          </ac:picMkLst>
        </pc:picChg>
        <pc:picChg chg="mod">
          <ac:chgData name="Olivier Shelbaya" userId="S::oshelb@triumf.ca::a93a82eb-8490-4d7a-aaf5-f7881dce4972" providerId="AD" clId="Web-{62109CCC-1284-C1EE-FA9C-2A5454632A03}" dt="2019-11-07T01:22:40.913" v="646" actId="1076"/>
          <ac:picMkLst>
            <pc:docMk/>
            <pc:sldMk cId="0" sldId="273"/>
            <ac:picMk id="206" creationId="{00000000-0000-0000-0000-000000000000}"/>
          </ac:picMkLst>
        </pc:picChg>
        <pc:picChg chg="mod">
          <ac:chgData name="Olivier Shelbaya" userId="S::oshelb@triumf.ca::a93a82eb-8490-4d7a-aaf5-f7881dce4972" providerId="AD" clId="Web-{62109CCC-1284-C1EE-FA9C-2A5454632A03}" dt="2019-11-07T01:22:31.350" v="643" actId="1076"/>
          <ac:picMkLst>
            <pc:docMk/>
            <pc:sldMk cId="0" sldId="273"/>
            <ac:picMk id="208" creationId="{00000000-0000-0000-0000-000000000000}"/>
          </ac:picMkLst>
        </pc:picChg>
        <pc:cxnChg chg="add mod">
          <ac:chgData name="Olivier Shelbaya" userId="S::oshelb@triumf.ca::a93a82eb-8490-4d7a-aaf5-f7881dce4972" providerId="AD" clId="Web-{62109CCC-1284-C1EE-FA9C-2A5454632A03}" dt="2019-11-07T01:31:43.561" v="680" actId="14100"/>
          <ac:cxnSpMkLst>
            <pc:docMk/>
            <pc:sldMk cId="0" sldId="273"/>
            <ac:cxnSpMk id="5" creationId="{D5F3A0D9-5E0A-4CA5-A948-A158D6630B3F}"/>
          </ac:cxnSpMkLst>
        </pc:cxnChg>
        <pc:cxnChg chg="add mod">
          <ac:chgData name="Olivier Shelbaya" userId="S::oshelb@triumf.ca::a93a82eb-8490-4d7a-aaf5-f7881dce4972" providerId="AD" clId="Web-{62109CCC-1284-C1EE-FA9C-2A5454632A03}" dt="2019-11-07T01:31:37.670" v="679" actId="14100"/>
          <ac:cxnSpMkLst>
            <pc:docMk/>
            <pc:sldMk cId="0" sldId="273"/>
            <ac:cxnSpMk id="16" creationId="{9D1BE46D-5A97-4990-928E-4FECD9F4F4E5}"/>
          </ac:cxnSpMkLst>
        </pc:cxnChg>
        <pc:cxnChg chg="add mod">
          <ac:chgData name="Olivier Shelbaya" userId="S::oshelb@triumf.ca::a93a82eb-8490-4d7a-aaf5-f7881dce4972" providerId="AD" clId="Web-{62109CCC-1284-C1EE-FA9C-2A5454632A03}" dt="2019-11-07T01:31:32.310" v="678" actId="14100"/>
          <ac:cxnSpMkLst>
            <pc:docMk/>
            <pc:sldMk cId="0" sldId="273"/>
            <ac:cxnSpMk id="17" creationId="{49CD0511-1F63-444A-B1FB-2B961E839EFD}"/>
          </ac:cxnSpMkLst>
        </pc:cxnChg>
      </pc:sldChg>
      <pc:sldChg chg="addSp modSp">
        <pc:chgData name="Olivier Shelbaya" userId="S::oshelb@triumf.ca::a93a82eb-8490-4d7a-aaf5-f7881dce4972" providerId="AD" clId="Web-{62109CCC-1284-C1EE-FA9C-2A5454632A03}" dt="2019-11-07T01:01:35.533" v="81" actId="20577"/>
        <pc:sldMkLst>
          <pc:docMk/>
          <pc:sldMk cId="0" sldId="274"/>
        </pc:sldMkLst>
        <pc:spChg chg="add mod">
          <ac:chgData name="Olivier Shelbaya" userId="S::oshelb@triumf.ca::a93a82eb-8490-4d7a-aaf5-f7881dce4972" providerId="AD" clId="Web-{62109CCC-1284-C1EE-FA9C-2A5454632A03}" dt="2019-11-07T01:01:35.533" v="81" actId="20577"/>
          <ac:spMkLst>
            <pc:docMk/>
            <pc:sldMk cId="0" sldId="274"/>
            <ac:spMk id="2" creationId="{EE7AED0D-7E0B-417A-A1BC-57345F4AE201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15:40.552" v="540" actId="1076"/>
        <pc:sldMkLst>
          <pc:docMk/>
          <pc:sldMk cId="0" sldId="275"/>
        </pc:sldMkLst>
        <pc:spChg chg="add mod">
          <ac:chgData name="Olivier Shelbaya" userId="S::oshelb@triumf.ca::a93a82eb-8490-4d7a-aaf5-f7881dce4972" providerId="AD" clId="Web-{62109CCC-1284-C1EE-FA9C-2A5454632A03}" dt="2019-11-07T01:01:38.893" v="85" actId="20577"/>
          <ac:spMkLst>
            <pc:docMk/>
            <pc:sldMk cId="0" sldId="275"/>
            <ac:spMk id="3" creationId="{C31C2883-0BF2-4930-9C6C-8204703F7A27}"/>
          </ac:spMkLst>
        </pc:spChg>
        <pc:spChg chg="mod">
          <ac:chgData name="Olivier Shelbaya" userId="S::oshelb@triumf.ca::a93a82eb-8490-4d7a-aaf5-f7881dce4972" providerId="AD" clId="Web-{62109CCC-1284-C1EE-FA9C-2A5454632A03}" dt="2019-11-07T01:15:40.552" v="540" actId="1076"/>
          <ac:spMkLst>
            <pc:docMk/>
            <pc:sldMk cId="0" sldId="275"/>
            <ac:spMk id="222" creationId="{00000000-0000-0000-0000-000000000000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01:46.581" v="89" actId="20577"/>
        <pc:sldMkLst>
          <pc:docMk/>
          <pc:sldMk cId="0" sldId="276"/>
        </pc:sldMkLst>
        <pc:spChg chg="add mod">
          <ac:chgData name="Olivier Shelbaya" userId="S::oshelb@triumf.ca::a93a82eb-8490-4d7a-aaf5-f7881dce4972" providerId="AD" clId="Web-{62109CCC-1284-C1EE-FA9C-2A5454632A03}" dt="2019-11-07T01:01:46.581" v="89" actId="20577"/>
          <ac:spMkLst>
            <pc:docMk/>
            <pc:sldMk cId="0" sldId="276"/>
            <ac:spMk id="2" creationId="{12E3AD12-A6DB-43A5-80EC-843DAC7B8194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01:50.534" v="93" actId="20577"/>
        <pc:sldMkLst>
          <pc:docMk/>
          <pc:sldMk cId="0" sldId="277"/>
        </pc:sldMkLst>
        <pc:spChg chg="add mod">
          <ac:chgData name="Olivier Shelbaya" userId="S::oshelb@triumf.ca::a93a82eb-8490-4d7a-aaf5-f7881dce4972" providerId="AD" clId="Web-{62109CCC-1284-C1EE-FA9C-2A5454632A03}" dt="2019-11-07T01:01:50.534" v="93" actId="20577"/>
          <ac:spMkLst>
            <pc:docMk/>
            <pc:sldMk cId="0" sldId="277"/>
            <ac:spMk id="2" creationId="{296804E9-5A4E-4BAB-A7BA-23621B1DFD5A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01:53.941" v="97" actId="20577"/>
        <pc:sldMkLst>
          <pc:docMk/>
          <pc:sldMk cId="0" sldId="278"/>
        </pc:sldMkLst>
        <pc:spChg chg="add mod">
          <ac:chgData name="Olivier Shelbaya" userId="S::oshelb@triumf.ca::a93a82eb-8490-4d7a-aaf5-f7881dce4972" providerId="AD" clId="Web-{62109CCC-1284-C1EE-FA9C-2A5454632A03}" dt="2019-11-07T01:01:53.941" v="97" actId="20577"/>
          <ac:spMkLst>
            <pc:docMk/>
            <pc:sldMk cId="0" sldId="278"/>
            <ac:spMk id="2" creationId="{BFB90042-D61F-4872-8DC8-060D69AD400A}"/>
          </ac:spMkLst>
        </pc:spChg>
      </pc:sldChg>
      <pc:sldChg chg="addSp delSp modSp">
        <pc:chgData name="Olivier Shelbaya" userId="S::oshelb@triumf.ca::a93a82eb-8490-4d7a-aaf5-f7881dce4972" providerId="AD" clId="Web-{62109CCC-1284-C1EE-FA9C-2A5454632A03}" dt="2019-11-07T01:36:56.949" v="733" actId="1076"/>
        <pc:sldMkLst>
          <pc:docMk/>
          <pc:sldMk cId="0" sldId="279"/>
        </pc:sldMkLst>
        <pc:spChg chg="add mod">
          <ac:chgData name="Olivier Shelbaya" userId="S::oshelb@triumf.ca::a93a82eb-8490-4d7a-aaf5-f7881dce4972" providerId="AD" clId="Web-{62109CCC-1284-C1EE-FA9C-2A5454632A03}" dt="2019-11-07T01:01:57.583" v="101" actId="20577"/>
          <ac:spMkLst>
            <pc:docMk/>
            <pc:sldMk cId="0" sldId="279"/>
            <ac:spMk id="3" creationId="{D33D9C0B-905A-42E6-881B-0F174CBCFACF}"/>
          </ac:spMkLst>
        </pc:spChg>
        <pc:spChg chg="add mod">
          <ac:chgData name="Olivier Shelbaya" userId="S::oshelb@triumf.ca::a93a82eb-8490-4d7a-aaf5-f7881dce4972" providerId="AD" clId="Web-{62109CCC-1284-C1EE-FA9C-2A5454632A03}" dt="2019-11-07T01:36:19.760" v="716" actId="688"/>
          <ac:spMkLst>
            <pc:docMk/>
            <pc:sldMk cId="0" sldId="279"/>
            <ac:spMk id="5" creationId="{BC679737-EE78-4C6F-A947-5A86F25D42CC}"/>
          </ac:spMkLst>
        </pc:spChg>
        <pc:spChg chg="add mod">
          <ac:chgData name="Olivier Shelbaya" userId="S::oshelb@triumf.ca::a93a82eb-8490-4d7a-aaf5-f7881dce4972" providerId="AD" clId="Web-{62109CCC-1284-C1EE-FA9C-2A5454632A03}" dt="2019-11-07T01:36:56.949" v="733" actId="1076"/>
          <ac:spMkLst>
            <pc:docMk/>
            <pc:sldMk cId="0" sldId="279"/>
            <ac:spMk id="11" creationId="{04822F1B-398D-41FA-BCFD-8AB329A05401}"/>
          </ac:spMkLst>
        </pc:spChg>
        <pc:cxnChg chg="add del">
          <ac:chgData name="Olivier Shelbaya" userId="S::oshelb@triumf.ca::a93a82eb-8490-4d7a-aaf5-f7881dce4972" providerId="AD" clId="Web-{62109CCC-1284-C1EE-FA9C-2A5454632A03}" dt="2019-11-07T01:35:05.100" v="693"/>
          <ac:cxnSpMkLst>
            <pc:docMk/>
            <pc:sldMk cId="0" sldId="279"/>
            <ac:cxnSpMk id="4" creationId="{A105A1A5-27FE-4AFA-A085-7D8612B4DFF7}"/>
          </ac:cxnSpMkLst>
        </pc:cxnChg>
      </pc:sldChg>
      <pc:sldChg chg="addSp modSp">
        <pc:chgData name="Olivier Shelbaya" userId="S::oshelb@triumf.ca::a93a82eb-8490-4d7a-aaf5-f7881dce4972" providerId="AD" clId="Web-{62109CCC-1284-C1EE-FA9C-2A5454632A03}" dt="2019-11-07T01:02:00.863" v="105" actId="20577"/>
        <pc:sldMkLst>
          <pc:docMk/>
          <pc:sldMk cId="0" sldId="281"/>
        </pc:sldMkLst>
        <pc:spChg chg="add mod">
          <ac:chgData name="Olivier Shelbaya" userId="S::oshelb@triumf.ca::a93a82eb-8490-4d7a-aaf5-f7881dce4972" providerId="AD" clId="Web-{62109CCC-1284-C1EE-FA9C-2A5454632A03}" dt="2019-11-07T01:02:00.863" v="105" actId="20577"/>
          <ac:spMkLst>
            <pc:docMk/>
            <pc:sldMk cId="0" sldId="281"/>
            <ac:spMk id="2" creationId="{A51D54B5-2053-48E7-A88F-F58CF1E3AD94}"/>
          </ac:spMkLst>
        </pc:spChg>
      </pc:sldChg>
      <pc:sldChg chg="addSp modSp del">
        <pc:chgData name="Olivier Shelbaya" userId="S::oshelb@triumf.ca::a93a82eb-8490-4d7a-aaf5-f7881dce4972" providerId="AD" clId="Web-{62109CCC-1284-C1EE-FA9C-2A5454632A03}" dt="2019-11-07T01:17:29.838" v="568"/>
        <pc:sldMkLst>
          <pc:docMk/>
          <pc:sldMk cId="0" sldId="282"/>
        </pc:sldMkLst>
        <pc:spChg chg="add mod">
          <ac:chgData name="Olivier Shelbaya" userId="S::oshelb@triumf.ca::a93a82eb-8490-4d7a-aaf5-f7881dce4972" providerId="AD" clId="Web-{62109CCC-1284-C1EE-FA9C-2A5454632A03}" dt="2019-11-07T01:02:04.878" v="117" actId="20577"/>
          <ac:spMkLst>
            <pc:docMk/>
            <pc:sldMk cId="0" sldId="282"/>
            <ac:spMk id="2" creationId="{3BBE1F5E-C4F3-46C2-BC06-21DD89A9C3B3}"/>
          </ac:spMkLst>
        </pc:spChg>
        <pc:spChg chg="mod">
          <ac:chgData name="Olivier Shelbaya" userId="S::oshelb@triumf.ca::a93a82eb-8490-4d7a-aaf5-f7881dce4972" providerId="AD" clId="Web-{62109CCC-1284-C1EE-FA9C-2A5454632A03}" dt="2019-11-07T01:16:36.680" v="550" actId="20577"/>
          <ac:spMkLst>
            <pc:docMk/>
            <pc:sldMk cId="0" sldId="282"/>
            <ac:spMk id="241" creationId="{00000000-0000-0000-0000-000000000000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17:35.604" v="575" actId="20577"/>
        <pc:sldMkLst>
          <pc:docMk/>
          <pc:sldMk cId="0" sldId="283"/>
        </pc:sldMkLst>
        <pc:spChg chg="add mod">
          <ac:chgData name="Olivier Shelbaya" userId="S::oshelb@triumf.ca::a93a82eb-8490-4d7a-aaf5-f7881dce4972" providerId="AD" clId="Web-{62109CCC-1284-C1EE-FA9C-2A5454632A03}" dt="2019-11-07T01:17:35.604" v="575" actId="20577"/>
          <ac:spMkLst>
            <pc:docMk/>
            <pc:sldMk cId="0" sldId="283"/>
            <ac:spMk id="2" creationId="{2145D94E-099E-4BA8-9FB4-43428CFB5646}"/>
          </ac:spMkLst>
        </pc:spChg>
        <pc:spChg chg="add mod">
          <ac:chgData name="Olivier Shelbaya" userId="S::oshelb@triumf.ca::a93a82eb-8490-4d7a-aaf5-f7881dce4972" providerId="AD" clId="Web-{62109CCC-1284-C1EE-FA9C-2A5454632A03}" dt="2019-11-07T01:17:22.103" v="566" actId="1076"/>
          <ac:spMkLst>
            <pc:docMk/>
            <pc:sldMk cId="0" sldId="283"/>
            <ac:spMk id="3" creationId="{BAC4E394-A173-4825-AB64-53CAE45E0B27}"/>
          </ac:spMkLst>
        </pc:spChg>
        <pc:spChg chg="add mod">
          <ac:chgData name="Olivier Shelbaya" userId="S::oshelb@triumf.ca::a93a82eb-8490-4d7a-aaf5-f7881dce4972" providerId="AD" clId="Web-{62109CCC-1284-C1EE-FA9C-2A5454632A03}" dt="2019-11-07T01:17:00.571" v="560" actId="1076"/>
          <ac:spMkLst>
            <pc:docMk/>
            <pc:sldMk cId="0" sldId="283"/>
            <ac:spMk id="7" creationId="{50833287-70A2-4282-B290-08E5F76BF4EC}"/>
          </ac:spMkLst>
        </pc:spChg>
        <pc:spChg chg="mod">
          <ac:chgData name="Olivier Shelbaya" userId="S::oshelb@triumf.ca::a93a82eb-8490-4d7a-aaf5-f7881dce4972" providerId="AD" clId="Web-{62109CCC-1284-C1EE-FA9C-2A5454632A03}" dt="2019-11-07T01:16:42.789" v="559" actId="20577"/>
          <ac:spMkLst>
            <pc:docMk/>
            <pc:sldMk cId="0" sldId="283"/>
            <ac:spMk id="244" creationId="{00000000-0000-0000-0000-000000000000}"/>
          </ac:spMkLst>
        </pc:spChg>
        <pc:spChg chg="mod ord">
          <ac:chgData name="Olivier Shelbaya" userId="S::oshelb@triumf.ca::a93a82eb-8490-4d7a-aaf5-f7881dce4972" providerId="AD" clId="Web-{62109CCC-1284-C1EE-FA9C-2A5454632A03}" dt="2019-11-07T01:17:23.947" v="567" actId="1076"/>
          <ac:spMkLst>
            <pc:docMk/>
            <pc:sldMk cId="0" sldId="283"/>
            <ac:spMk id="245" creationId="{00000000-0000-0000-0000-000000000000}"/>
          </ac:spMkLst>
        </pc:spChg>
      </pc:sldChg>
      <pc:sldChg chg="addSp modSp">
        <pc:chgData name="Olivier Shelbaya" userId="S::oshelb@triumf.ca::a93a82eb-8490-4d7a-aaf5-f7881dce4972" providerId="AD" clId="Web-{62109CCC-1284-C1EE-FA9C-2A5454632A03}" dt="2019-11-07T01:18:04.902" v="584" actId="20577"/>
        <pc:sldMkLst>
          <pc:docMk/>
          <pc:sldMk cId="0" sldId="284"/>
        </pc:sldMkLst>
        <pc:spChg chg="add mod">
          <ac:chgData name="Olivier Shelbaya" userId="S::oshelb@triumf.ca::a93a82eb-8490-4d7a-aaf5-f7881dce4972" providerId="AD" clId="Web-{62109CCC-1284-C1EE-FA9C-2A5454632A03}" dt="2019-11-07T01:17:39.948" v="578" actId="20577"/>
          <ac:spMkLst>
            <pc:docMk/>
            <pc:sldMk cId="0" sldId="284"/>
            <ac:spMk id="2" creationId="{4274D27D-754E-4BF6-A9CD-826D632029D6}"/>
          </ac:spMkLst>
        </pc:spChg>
        <pc:spChg chg="mod">
          <ac:chgData name="Olivier Shelbaya" userId="S::oshelb@triumf.ca::a93a82eb-8490-4d7a-aaf5-f7881dce4972" providerId="AD" clId="Web-{62109CCC-1284-C1EE-FA9C-2A5454632A03}" dt="2019-11-07T01:18:04.902" v="584" actId="20577"/>
          <ac:spMkLst>
            <pc:docMk/>
            <pc:sldMk cId="0" sldId="284"/>
            <ac:spMk id="248" creationId="{00000000-0000-0000-0000-000000000000}"/>
          </ac:spMkLst>
        </pc:spChg>
      </pc:sldChg>
    </pc:docChg>
  </pc:docChgLst>
  <pc:docChgLst>
    <pc:chgData name="Olivier Shelbaya" userId="S::oshelb@triumf.ca::a93a82eb-8490-4d7a-aaf5-f7881dce4972" providerId="AD" clId="Web-{1162D18A-342E-E971-770F-5EB3D472BED3}"/>
    <pc:docChg chg="modSld">
      <pc:chgData name="Olivier Shelbaya" userId="S::oshelb@triumf.ca::a93a82eb-8490-4d7a-aaf5-f7881dce4972" providerId="AD" clId="Web-{1162D18A-342E-E971-770F-5EB3D472BED3}" dt="2019-11-06T18:32:05.507" v="3" actId="14100"/>
      <pc:docMkLst>
        <pc:docMk/>
      </pc:docMkLst>
      <pc:sldChg chg="addSp modSp">
        <pc:chgData name="Olivier Shelbaya" userId="S::oshelb@triumf.ca::a93a82eb-8490-4d7a-aaf5-f7881dce4972" providerId="AD" clId="Web-{1162D18A-342E-E971-770F-5EB3D472BED3}" dt="2019-11-06T18:32:05.507" v="3" actId="14100"/>
        <pc:sldMkLst>
          <pc:docMk/>
          <pc:sldMk cId="0" sldId="279"/>
        </pc:sldMkLst>
        <pc:picChg chg="add mod">
          <ac:chgData name="Olivier Shelbaya" userId="S::oshelb@triumf.ca::a93a82eb-8490-4d7a-aaf5-f7881dce4972" providerId="AD" clId="Web-{1162D18A-342E-E971-770F-5EB3D472BED3}" dt="2019-11-06T18:32:05.507" v="3" actId="14100"/>
          <ac:picMkLst>
            <pc:docMk/>
            <pc:sldMk cId="0" sldId="279"/>
            <ac:picMk id="2" creationId="{F657CD40-E73E-4B9F-9E69-FEA6ECD8BDFD}"/>
          </ac:picMkLst>
        </pc:picChg>
      </pc:sldChg>
    </pc:docChg>
  </pc:docChgLst>
  <pc:docChgLst>
    <pc:chgData name="Olivier Shelbaya" userId="S::oshelb@triumf.ca::a93a82eb-8490-4d7a-aaf5-f7881dce4972" providerId="AD" clId="Web-{1E7687D6-B086-010C-4225-8C61F9BC1DA4}"/>
    <pc:docChg chg="delSld modSld">
      <pc:chgData name="Olivier Shelbaya" userId="S::oshelb@triumf.ca::a93a82eb-8490-4d7a-aaf5-f7881dce4972" providerId="AD" clId="Web-{1E7687D6-B086-010C-4225-8C61F9BC1DA4}" dt="2019-11-06T18:41:40.684" v="43" actId="1076"/>
      <pc:docMkLst>
        <pc:docMk/>
      </pc:docMkLst>
      <pc:sldChg chg="addSp modSp">
        <pc:chgData name="Olivier Shelbaya" userId="S::oshelb@triumf.ca::a93a82eb-8490-4d7a-aaf5-f7881dce4972" providerId="AD" clId="Web-{1E7687D6-B086-010C-4225-8C61F9BC1DA4}" dt="2019-11-06T18:41:40.684" v="43" actId="1076"/>
        <pc:sldMkLst>
          <pc:docMk/>
          <pc:sldMk cId="0" sldId="275"/>
        </pc:sldMkLst>
        <pc:spChg chg="add mod">
          <ac:chgData name="Olivier Shelbaya" userId="S::oshelb@triumf.ca::a93a82eb-8490-4d7a-aaf5-f7881dce4972" providerId="AD" clId="Web-{1E7687D6-B086-010C-4225-8C61F9BC1DA4}" dt="2019-11-06T18:41:02.214" v="18"/>
          <ac:spMkLst>
            <pc:docMk/>
            <pc:sldMk cId="0" sldId="275"/>
            <ac:spMk id="4" creationId="{D1BE68DF-0943-47A3-812C-86EAA35D1938}"/>
          </ac:spMkLst>
        </pc:spChg>
        <pc:spChg chg="add mod">
          <ac:chgData name="Olivier Shelbaya" userId="S::oshelb@triumf.ca::a93a82eb-8490-4d7a-aaf5-f7881dce4972" providerId="AD" clId="Web-{1E7687D6-B086-010C-4225-8C61F9BC1DA4}" dt="2019-11-06T18:41:40.684" v="43" actId="1076"/>
          <ac:spMkLst>
            <pc:docMk/>
            <pc:sldMk cId="0" sldId="275"/>
            <ac:spMk id="5" creationId="{E729007A-534B-42E5-8483-259BEF46693F}"/>
          </ac:spMkLst>
        </pc:spChg>
        <pc:spChg chg="mod">
          <ac:chgData name="Olivier Shelbaya" userId="S::oshelb@triumf.ca::a93a82eb-8490-4d7a-aaf5-f7881dce4972" providerId="AD" clId="Web-{1E7687D6-B086-010C-4225-8C61F9BC1DA4}" dt="2019-11-06T18:39:27.761" v="4" actId="20577"/>
          <ac:spMkLst>
            <pc:docMk/>
            <pc:sldMk cId="0" sldId="275"/>
            <ac:spMk id="221" creationId="{00000000-0000-0000-0000-000000000000}"/>
          </ac:spMkLst>
        </pc:spChg>
        <pc:picChg chg="add mod">
          <ac:chgData name="Olivier Shelbaya" userId="S::oshelb@triumf.ca::a93a82eb-8490-4d7a-aaf5-f7881dce4972" providerId="AD" clId="Web-{1E7687D6-B086-010C-4225-8C61F9BC1DA4}" dt="2019-11-06T18:40:16.480" v="8" actId="14100"/>
          <ac:picMkLst>
            <pc:docMk/>
            <pc:sldMk cId="0" sldId="275"/>
            <ac:picMk id="2" creationId="{563CD0B7-1770-47E4-8690-1A2786A0F98A}"/>
          </ac:picMkLst>
        </pc:picChg>
      </pc:sldChg>
      <pc:sldChg chg="del">
        <pc:chgData name="Olivier Shelbaya" userId="S::oshelb@triumf.ca::a93a82eb-8490-4d7a-aaf5-f7881dce4972" providerId="AD" clId="Web-{1E7687D6-B086-010C-4225-8C61F9BC1DA4}" dt="2019-11-06T18:38:46.729" v="0"/>
        <pc:sldMkLst>
          <pc:docMk/>
          <pc:sldMk cId="0" sldId="280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07T11:31:01.754" idx="1">
    <p:pos x="1984" y="3923"/>
    <p:text>You need to explain the lines with different color as and intro to all envelopes you will display</p:text>
    <p:extLst>
      <p:ext uri="{C676402C-5697-4E1C-873F-D02D1690AC5C}">
        <p15:threadingInfo xmlns:p15="http://schemas.microsoft.com/office/powerpoint/2012/main" timeZoneBias="4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07T12:23:16.087" idx="3">
    <p:pos x="3000" y="1356"/>
    <p:text>You need to say what we see here, buncher mod or booster mode!</p:text>
    <p:extLst>
      <p:ext uri="{C676402C-5697-4E1C-873F-D02D1690AC5C}">
        <p15:threadingInfo xmlns:p15="http://schemas.microsoft.com/office/powerpoint/2012/main" timeZoneBias="4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07T12:24:18.268" idx="4">
    <p:pos x="5299" y="523"/>
    <p:text>What does this simulation bring for our future and the users? You have many slides and you need to ask yourself which one you really need.</p:text>
    <p:extLst>
      <p:ext uri="{C676402C-5697-4E1C-873F-D02D1690AC5C}">
        <p15:threadingInfo xmlns:p15="http://schemas.microsoft.com/office/powerpoint/2012/main" timeZoneBias="4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07T12:27:03.568" idx="5">
    <p:pos x="3543" y="1022"/>
    <p:text>This is already a good start, but make it clear what  it will brong to the future operation.</p:text>
    <p:extLst>
      <p:ext uri="{C676402C-5697-4E1C-873F-D02D1690AC5C}">
        <p15:threadingInfo xmlns:p15="http://schemas.microsoft.com/office/powerpoint/2012/main" timeZoneBias="48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07T12:28:17.277" idx="6">
    <p:pos x="5594" y="607"/>
    <p:text>Where do you see this evidence and is one slide with evidence not sufficient.</p:text>
    <p:extLst>
      <p:ext uri="{C676402C-5697-4E1C-873F-D02D1690AC5C}">
        <p15:threadingInfo xmlns:p15="http://schemas.microsoft.com/office/powerpoint/2012/main" timeZoneBias="48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07T12:31:59.394" idx="7">
    <p:pos x="3269" y="762"/>
    <p:text>You repeat part of slide 20, which ou could safe in principle.</p:text>
    <p:extLst>
      <p:ext uri="{C676402C-5697-4E1C-873F-D02D1690AC5C}">
        <p15:threadingInfo xmlns:p15="http://schemas.microsoft.com/office/powerpoint/2012/main" timeZoneBias="4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7" name="Picture 36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3" name="Picture 72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4" name="Picture 73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9" name="Picture 108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10" name="Picture 109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"/>
          <p:cNvSpPr/>
          <p:nvPr/>
        </p:nvSpPr>
        <p:spPr>
          <a:xfrm>
            <a:off x="1269720" y="4906440"/>
            <a:ext cx="10083960" cy="360"/>
          </a:xfrm>
          <a:prstGeom prst="line">
            <a:avLst/>
          </a:prstGeom>
          <a:ln w="19080">
            <a:solidFill>
              <a:srgbClr val="00B0F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CustomShape 2"/>
          <p:cNvSpPr/>
          <p:nvPr/>
        </p:nvSpPr>
        <p:spPr>
          <a:xfrm>
            <a:off x="0" y="-11520"/>
            <a:ext cx="12188160" cy="1030320"/>
          </a:xfrm>
          <a:prstGeom prst="rect">
            <a:avLst/>
          </a:prstGeom>
          <a:solidFill>
            <a:srgbClr val="000000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Picture 5"/>
          <p:cNvPicPr/>
          <p:nvPr/>
        </p:nvPicPr>
        <p:blipFill>
          <a:blip r:embed="rId14"/>
          <a:stretch/>
        </p:blipFill>
        <p:spPr>
          <a:xfrm>
            <a:off x="378360" y="313200"/>
            <a:ext cx="1779480" cy="320760"/>
          </a:xfrm>
          <a:prstGeom prst="rect">
            <a:avLst/>
          </a:prstGeom>
          <a:ln>
            <a:noFill/>
          </a:ln>
        </p:spPr>
      </p:pic>
      <p:sp>
        <p:nvSpPr>
          <p:cNvPr id="3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1270080" y="6346800"/>
            <a:ext cx="2739240" cy="36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r>
              <a:rPr lang="en-US" sz="900" i="1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 </a:t>
            </a:r>
            <a:r>
              <a:rPr lang="en-US" sz="900" b="0" i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ISAC </a:t>
            </a:r>
            <a:r>
              <a:rPr lang="en-US" sz="900" i="1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Strategy Workshop</a:t>
            </a:r>
            <a:r>
              <a:rPr lang="en-US" sz="900" b="0" i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2019-11-08</a:t>
            </a:r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182880" y="1293480"/>
            <a:ext cx="3242160" cy="331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RFQ Updates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16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Olivier Shelbaya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16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Beam Physics Group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CustomShape 3"/>
          <p:cNvSpPr/>
          <p:nvPr/>
        </p:nvSpPr>
        <p:spPr>
          <a:xfrm>
            <a:off x="5979600" y="6309360"/>
            <a:ext cx="3983760" cy="32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1200" b="0" i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 TRIUMF-ISAC RFQ</a:t>
            </a:r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4"/>
          <p:cNvSpPr/>
          <p:nvPr/>
        </p:nvSpPr>
        <p:spPr>
          <a:xfrm>
            <a:off x="1097280" y="4389120"/>
            <a:ext cx="3745440" cy="910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5" name="Picture 114"/>
          <p:cNvPicPr/>
          <p:nvPr/>
        </p:nvPicPr>
        <p:blipFill>
          <a:blip r:embed="rId2"/>
          <a:stretch/>
        </p:blipFill>
        <p:spPr>
          <a:xfrm>
            <a:off x="3396960" y="1293480"/>
            <a:ext cx="8669520" cy="4934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173160" y="181080"/>
            <a:ext cx="1088748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The Radiofrequency Quadrupole Accelerator (RFQ)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7" name="Picture 116"/>
          <p:cNvPicPr/>
          <p:nvPr/>
        </p:nvPicPr>
        <p:blipFill>
          <a:blip r:embed="rId2"/>
          <a:stretch/>
        </p:blipFill>
        <p:spPr>
          <a:xfrm>
            <a:off x="457200" y="3804480"/>
            <a:ext cx="4202640" cy="2526120"/>
          </a:xfrm>
          <a:prstGeom prst="rect">
            <a:avLst/>
          </a:prstGeom>
          <a:ln>
            <a:noFill/>
          </a:ln>
        </p:spPr>
      </p:pic>
      <p:pic>
        <p:nvPicPr>
          <p:cNvPr id="118" name="Picture 117"/>
          <p:cNvPicPr/>
          <p:nvPr/>
        </p:nvPicPr>
        <p:blipFill>
          <a:blip r:embed="rId3"/>
          <a:stretch/>
        </p:blipFill>
        <p:spPr>
          <a:xfrm>
            <a:off x="4572000" y="1058400"/>
            <a:ext cx="6832440" cy="2603880"/>
          </a:xfrm>
          <a:prstGeom prst="rect">
            <a:avLst/>
          </a:prstGeom>
          <a:ln>
            <a:noFill/>
          </a:ln>
        </p:spPr>
      </p:pic>
      <p:sp>
        <p:nvSpPr>
          <p:cNvPr id="119" name="CustomShape 2"/>
          <p:cNvSpPr/>
          <p:nvPr/>
        </p:nvSpPr>
        <p:spPr>
          <a:xfrm>
            <a:off x="4114800" y="822960"/>
            <a:ext cx="545040" cy="2831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0" name="CustomShape 3"/>
          <p:cNvSpPr/>
          <p:nvPr/>
        </p:nvSpPr>
        <p:spPr>
          <a:xfrm>
            <a:off x="274320" y="822960"/>
            <a:ext cx="4385520" cy="3013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" name="CustomShape 4"/>
          <p:cNvSpPr/>
          <p:nvPr/>
        </p:nvSpPr>
        <p:spPr>
          <a:xfrm>
            <a:off x="274320" y="822960"/>
            <a:ext cx="11334960" cy="270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" name="CustomShape 5"/>
          <p:cNvSpPr/>
          <p:nvPr/>
        </p:nvSpPr>
        <p:spPr>
          <a:xfrm>
            <a:off x="182880" y="3566160"/>
            <a:ext cx="453600" cy="3013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3" name="CustomShape 6"/>
          <p:cNvSpPr/>
          <p:nvPr/>
        </p:nvSpPr>
        <p:spPr>
          <a:xfrm>
            <a:off x="4175640" y="3566160"/>
            <a:ext cx="7801200" cy="365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4" name="CustomShape 7"/>
          <p:cNvSpPr/>
          <p:nvPr/>
        </p:nvSpPr>
        <p:spPr>
          <a:xfrm>
            <a:off x="5394960" y="3875040"/>
            <a:ext cx="6214320" cy="361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4640">
              <a:lnSpc>
                <a:spcPct val="100000"/>
              </a:lnSpc>
              <a:spcBef>
                <a:spcPts val="4895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4 modulated vanes/rods, increasing cell length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4895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Produces quadrupole-like transverse focusing and longitudinal energy gain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4895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Ideal first-step accelerator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CustomShape 8"/>
          <p:cNvSpPr/>
          <p:nvPr/>
        </p:nvSpPr>
        <p:spPr>
          <a:xfrm>
            <a:off x="-2834640" y="6270480"/>
            <a:ext cx="7801200" cy="365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6" name="CustomShape 9"/>
          <p:cNvSpPr/>
          <p:nvPr/>
        </p:nvSpPr>
        <p:spPr>
          <a:xfrm>
            <a:off x="903600" y="6309720"/>
            <a:ext cx="3299040" cy="38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900" b="0" i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Wangler, RF Linear Accelerators,2nd edition, ch. 8</a:t>
            </a:r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CustomShape 10"/>
          <p:cNvSpPr/>
          <p:nvPr/>
        </p:nvSpPr>
        <p:spPr>
          <a:xfrm>
            <a:off x="11338560" y="-91440"/>
            <a:ext cx="3747240" cy="4935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709D89-2066-4F76-B0E0-2BD7BBA628AD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891720" y="274320"/>
            <a:ext cx="4682520" cy="68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4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Presentation Overview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CustomShape 2"/>
          <p:cNvSpPr/>
          <p:nvPr/>
        </p:nvSpPr>
        <p:spPr>
          <a:xfrm>
            <a:off x="1623240" y="1828800"/>
            <a:ext cx="5596920" cy="347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5040"/>
              </a:spcBef>
            </a:pPr>
            <a:r>
              <a:rPr lang="en-US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1. RFQ Beam Dynamics Update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5040"/>
              </a:spcBef>
            </a:pPr>
            <a:r>
              <a:rPr lang="en-US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 RFQ Facility Status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5040"/>
              </a:spcBef>
            </a:pPr>
            <a:r>
              <a:rPr lang="en-US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3. Second Injector Path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4D31D6-2AD4-414E-8210-6908C7B6C7E1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173160" y="181080"/>
            <a:ext cx="677268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1. RFQ Beam Dynamics Update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274320" y="1737360"/>
            <a:ext cx="4964760" cy="361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4640">
              <a:lnSpc>
                <a:spcPct val="100000"/>
              </a:lnSpc>
              <a:spcBef>
                <a:spcPts val="27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Rick </a:t>
            </a:r>
            <a:r>
              <a:rPr lang="en-US" sz="2000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Baartman’s</a:t>
            </a:r>
            <a:r>
              <a:rPr lang="en-US" sz="2000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r>
              <a:rPr lang="en-US" sz="2000" spc="-1" dirty="0"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nvelope code TRANSOPTR can now simulate RFQ acceleration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27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Part of end-to-end model of ISAC accelerators under development for High-Level Applications project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27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Model has been used to simulate real RIB Operations </a:t>
            </a:r>
            <a:r>
              <a:rPr lang="en-US" sz="20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tunes at ISAC-I</a:t>
            </a:r>
            <a:endParaRPr lang="en-US" sz="2000" b="0" strike="noStrike" spc="-1" dirty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27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Led to beamline inspections (more later)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2735"/>
              </a:spcBef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2" name="Picture 131"/>
          <p:cNvPicPr/>
          <p:nvPr/>
        </p:nvPicPr>
        <p:blipFill>
          <a:blip r:embed="rId2"/>
          <a:stretch/>
        </p:blipFill>
        <p:spPr>
          <a:xfrm>
            <a:off x="5212080" y="2377440"/>
            <a:ext cx="6946200" cy="2434320"/>
          </a:xfrm>
          <a:prstGeom prst="rect">
            <a:avLst/>
          </a:prstGeom>
          <a:ln>
            <a:noFill/>
          </a:ln>
        </p:spPr>
      </p:pic>
      <p:sp>
        <p:nvSpPr>
          <p:cNvPr id="133" name="CustomShape 3"/>
          <p:cNvSpPr/>
          <p:nvPr/>
        </p:nvSpPr>
        <p:spPr>
          <a:xfrm>
            <a:off x="7132320" y="5029200"/>
            <a:ext cx="3796143" cy="4790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spcBef>
                <a:spcPts val="1001"/>
              </a:spcBef>
            </a:pPr>
            <a:r>
              <a:rPr lang="en-US" sz="900" b="1" i="1" strike="noStrike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TRANSOPTR simulations of ISAC-RFQ envelopes, </a:t>
            </a:r>
            <a:r>
              <a:rPr lang="en-US" sz="900" b="1" i="1" strike="noStrike" spc="-1" dirty="0" err="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O.Shelbaya</a:t>
            </a:r>
            <a:r>
              <a:rPr lang="en-US" sz="900" b="1" i="1" strike="noStrike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, </a:t>
            </a:r>
            <a:r>
              <a:rPr lang="en-US" sz="900" b="1" i="1" strike="noStrike" spc="-1" dirty="0" err="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R.Baartman</a:t>
            </a:r>
            <a:r>
              <a:rPr lang="en-US" sz="900" b="1" i="1" strike="noStrike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, </a:t>
            </a:r>
            <a:r>
              <a:rPr lang="en-US" sz="900" b="1" i="1" strike="noStrike" spc="-1" dirty="0" err="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O.Kester</a:t>
            </a:r>
            <a:r>
              <a:rPr lang="en-US" sz="900" b="1" i="1" strike="noStrike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.</a:t>
            </a:r>
            <a:r>
              <a:rPr lang="en-US" sz="900" b="1" i="1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Phys. Rev. - paper accepted</a:t>
            </a:r>
            <a:endParaRPr lang="en-US" sz="9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61B112-0A23-4960-B8F2-487302D6D093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2"/>
          <p:cNvSpPr/>
          <p:nvPr/>
        </p:nvSpPr>
        <p:spPr>
          <a:xfrm>
            <a:off x="5303520" y="822960"/>
            <a:ext cx="1825560" cy="453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7" name="CustomShape 3"/>
          <p:cNvSpPr/>
          <p:nvPr/>
        </p:nvSpPr>
        <p:spPr>
          <a:xfrm>
            <a:off x="822960" y="5394960"/>
            <a:ext cx="1234332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4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ILT              IRA               RFQ              MEBT</a:t>
            </a:r>
            <a:endParaRPr lang="en-US" sz="4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FE0E44-423C-48F0-8882-30517600E959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3</a:t>
            </a:r>
          </a:p>
        </p:txBody>
      </p:sp>
      <p:pic>
        <p:nvPicPr>
          <p:cNvPr id="135" name="Picture 134"/>
          <p:cNvPicPr/>
          <p:nvPr/>
        </p:nvPicPr>
        <p:blipFill>
          <a:blip r:embed="rId2"/>
          <a:stretch/>
        </p:blipFill>
        <p:spPr>
          <a:xfrm>
            <a:off x="192600" y="731520"/>
            <a:ext cx="11907000" cy="6123240"/>
          </a:xfrm>
          <a:prstGeom prst="rect">
            <a:avLst/>
          </a:prstGeom>
          <a:ln>
            <a:noFill/>
          </a:ln>
        </p:spPr>
      </p:pic>
      <p:sp>
        <p:nvSpPr>
          <p:cNvPr id="134" name="CustomShape 1"/>
          <p:cNvSpPr/>
          <p:nvPr/>
        </p:nvSpPr>
        <p:spPr>
          <a:xfrm>
            <a:off x="173160" y="181080"/>
            <a:ext cx="1089000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1. RFQ Beam Dynamics Update: TRANSOPTR-RFQ (design theoretical tune including the RFQ)</a:t>
            </a:r>
            <a:endParaRPr lang="en-US" sz="3200" b="0" strike="noStrike" spc="-1">
              <a:solidFill>
                <a:srgbClr val="00B0F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0AD788-BAE5-4CE1-AF19-BACFB271510E}"/>
              </a:ext>
            </a:extLst>
          </p:cNvPr>
          <p:cNvSpPr txBox="1"/>
          <p:nvPr/>
        </p:nvSpPr>
        <p:spPr>
          <a:xfrm>
            <a:off x="6667500" y="6419850"/>
            <a:ext cx="52101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cs typeface="Arial"/>
              </a:rPr>
              <a:t>2rms (</a:t>
            </a:r>
            <a:r>
              <a:rPr lang="en-US" b="1" dirty="0" err="1">
                <a:solidFill>
                  <a:srgbClr val="00B0F0"/>
                </a:solidFill>
                <a:cs typeface="Arial"/>
              </a:rPr>
              <a:t>x,y</a:t>
            </a:r>
            <a:r>
              <a:rPr lang="en-US" b="1" dirty="0">
                <a:solidFill>
                  <a:srgbClr val="00B0F0"/>
                </a:solidFill>
                <a:cs typeface="Arial"/>
              </a:rPr>
              <a:t>) beam envelopes in </a:t>
            </a:r>
            <a:r>
              <a:rPr lang="en-US" b="1" dirty="0" err="1">
                <a:solidFill>
                  <a:srgbClr val="00B0F0"/>
                </a:solidFill>
                <a:cs typeface="Arial"/>
              </a:rPr>
              <a:t>blue,orange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1. RFQ Beam Dynamics Update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9" name="Picture 138"/>
          <p:cNvPicPr/>
          <p:nvPr/>
        </p:nvPicPr>
        <p:blipFill>
          <a:blip r:embed="rId2"/>
          <a:stretch/>
        </p:blipFill>
        <p:spPr>
          <a:xfrm>
            <a:off x="274320" y="2087640"/>
            <a:ext cx="8176680" cy="3279600"/>
          </a:xfrm>
          <a:prstGeom prst="rect">
            <a:avLst/>
          </a:prstGeom>
          <a:ln>
            <a:noFill/>
          </a:ln>
        </p:spPr>
      </p:pic>
      <p:sp>
        <p:nvSpPr>
          <p:cNvPr id="140" name="CustomShape 2"/>
          <p:cNvSpPr/>
          <p:nvPr/>
        </p:nvSpPr>
        <p:spPr>
          <a:xfrm>
            <a:off x="8778240" y="2258640"/>
            <a:ext cx="2008800" cy="38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Theory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CustomShape 3"/>
          <p:cNvSpPr/>
          <p:nvPr/>
        </p:nvSpPr>
        <p:spPr>
          <a:xfrm>
            <a:off x="8778600" y="3201041"/>
            <a:ext cx="3331426" cy="11135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spcBef>
                <a:spcPts val="1001"/>
              </a:spcBef>
            </a:pPr>
            <a:r>
              <a:rPr lang="en-US" sz="2000" b="1" strike="noStrike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Mismatch (</a:t>
            </a:r>
            <a:r>
              <a:rPr lang="en-US" sz="2000" b="1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beam losses</a:t>
            </a:r>
            <a:r>
              <a:rPr lang="en-US" sz="2000" b="1" strike="noStrike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CustomShape 5"/>
          <p:cNvSpPr/>
          <p:nvPr/>
        </p:nvSpPr>
        <p:spPr>
          <a:xfrm>
            <a:off x="933921" y="5413254"/>
            <a:ext cx="9383950" cy="8033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spcBef>
                <a:spcPts val="1001"/>
              </a:spcBef>
            </a:pPr>
            <a:r>
              <a:rPr lang="en-US" sz="2000" b="1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TRANSOPTR </a:t>
            </a:r>
            <a:r>
              <a:rPr lang="en-US" sz="2000" b="1" strike="noStrike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can</a:t>
            </a:r>
            <a:r>
              <a:rPr lang="en-US" sz="2000" b="1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optimize envelopes through an RFQ.</a:t>
            </a:r>
            <a:r>
              <a:rPr lang="en-US" sz="2000" b="1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 </a:t>
            </a:r>
            <a:endParaRPr lang="en-US" sz="2000" spc="-1" dirty="0">
              <a:uFill>
                <a:solidFill>
                  <a:srgbClr val="FFFFFF"/>
                </a:solidFill>
              </a:uFill>
            </a:endParaRPr>
          </a:p>
          <a:p>
            <a:pPr>
              <a:spcBef>
                <a:spcPts val="1001"/>
              </a:spcBef>
            </a:pPr>
            <a:r>
              <a:rPr lang="en-US" sz="2000" b="1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 other envelope code presently rivals this.  </a:t>
            </a: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>
              <a:spcBef>
                <a:spcPts val="1001"/>
              </a:spcBef>
            </a:pPr>
            <a:r>
              <a:rPr lang="en-US" sz="2000" b="1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We can now simulate the whole ISAC-I/II </a:t>
            </a:r>
            <a:r>
              <a:rPr lang="en-US" sz="2000" b="1" spc="-1" dirty="0" err="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linac</a:t>
            </a:r>
            <a:r>
              <a:rPr lang="en-US" sz="2000" b="1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in a single code for study.</a:t>
            </a:r>
          </a:p>
          <a:p>
            <a:pPr>
              <a:spcBef>
                <a:spcPts val="1001"/>
              </a:spcBef>
            </a:pPr>
            <a:endParaRPr lang="en-US" sz="2000" b="1" strike="noStrike" spc="-1" dirty="0">
              <a:solidFill>
                <a:srgbClr val="00B0F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spcBef>
                <a:spcPts val="1001"/>
              </a:spcBef>
            </a:pPr>
            <a:endParaRPr lang="en-US" sz="2000" b="1" spc="-1" dirty="0">
              <a:solidFill>
                <a:srgbClr val="00B0F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CustomShape 6"/>
          <p:cNvSpPr/>
          <p:nvPr/>
        </p:nvSpPr>
        <p:spPr>
          <a:xfrm>
            <a:off x="587520" y="1221840"/>
            <a:ext cx="6764040" cy="82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Example TRANSOPTR-RFQ model use: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CustomShape 7"/>
          <p:cNvSpPr/>
          <p:nvPr/>
        </p:nvSpPr>
        <p:spPr>
          <a:xfrm>
            <a:off x="8778240" y="4166640"/>
            <a:ext cx="2923560" cy="38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Model-correction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8D1B06-40BC-401A-8E8A-781319F684B5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5"/>
          <p:cNvPicPr/>
          <p:nvPr/>
        </p:nvPicPr>
        <p:blipFill>
          <a:blip r:embed="rId2"/>
          <a:stretch/>
        </p:blipFill>
        <p:spPr>
          <a:xfrm>
            <a:off x="4937760" y="365760"/>
            <a:ext cx="7048440" cy="6400080"/>
          </a:xfrm>
          <a:prstGeom prst="rect">
            <a:avLst/>
          </a:prstGeom>
          <a:ln>
            <a:noFill/>
          </a:ln>
        </p:spPr>
      </p:pic>
      <p:sp>
        <p:nvSpPr>
          <p:cNvPr id="147" name="Line 1"/>
          <p:cNvSpPr/>
          <p:nvPr/>
        </p:nvSpPr>
        <p:spPr>
          <a:xfrm flipH="1" flipV="1">
            <a:off x="3749040" y="4846320"/>
            <a:ext cx="2377440" cy="91440"/>
          </a:xfrm>
          <a:prstGeom prst="line">
            <a:avLst/>
          </a:prstGeom>
          <a:ln w="38160">
            <a:solidFill>
              <a:srgbClr val="6666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" name="CustomShape 2"/>
          <p:cNvSpPr/>
          <p:nvPr/>
        </p:nvSpPr>
        <p:spPr>
          <a:xfrm>
            <a:off x="1920240" y="4420440"/>
            <a:ext cx="2739600" cy="87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2800" b="0" strike="noStrike" spc="-1">
                <a:solidFill>
                  <a:srgbClr val="6666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RF Booster (11.8 MHz)</a:t>
            </a:r>
            <a:endParaRPr lang="en-U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CustomShape 3"/>
          <p:cNvSpPr/>
          <p:nvPr/>
        </p:nvSpPr>
        <p:spPr>
          <a:xfrm>
            <a:off x="173160" y="181080"/>
            <a:ext cx="677268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 RFQ Facility Status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CustomShape 4"/>
          <p:cNvSpPr/>
          <p:nvPr/>
        </p:nvSpPr>
        <p:spPr>
          <a:xfrm>
            <a:off x="8595360" y="3202560"/>
            <a:ext cx="2833560" cy="282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2735"/>
              </a:spcBef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ISAC-RFQ: external bunching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3E407E-921B-4D3A-A422-2754C6CC2396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150"/>
          <p:cNvPicPr/>
          <p:nvPr/>
        </p:nvPicPr>
        <p:blipFill>
          <a:blip r:embed="rId2"/>
          <a:stretch/>
        </p:blipFill>
        <p:spPr>
          <a:xfrm>
            <a:off x="4937760" y="365760"/>
            <a:ext cx="7048440" cy="6400080"/>
          </a:xfrm>
          <a:prstGeom prst="rect">
            <a:avLst/>
          </a:prstGeom>
          <a:ln>
            <a:noFill/>
          </a:ln>
        </p:spPr>
      </p:pic>
      <p:sp>
        <p:nvSpPr>
          <p:cNvPr id="152" name="CustomShape 1"/>
          <p:cNvSpPr/>
          <p:nvPr/>
        </p:nvSpPr>
        <p:spPr>
          <a:xfrm>
            <a:off x="173160" y="181080"/>
            <a:ext cx="677268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 RFQ Facility Status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6401160" y="5212440"/>
            <a:ext cx="545040" cy="545040"/>
          </a:xfrm>
          <a:prstGeom prst="ellipse">
            <a:avLst/>
          </a:prstGeom>
          <a:noFill/>
          <a:ln w="38160">
            <a:solidFill>
              <a:srgbClr val="FF33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" name="CustomShape 3"/>
          <p:cNvSpPr/>
          <p:nvPr/>
        </p:nvSpPr>
        <p:spPr>
          <a:xfrm>
            <a:off x="5633280" y="2560320"/>
            <a:ext cx="1002240" cy="2099520"/>
          </a:xfrm>
          <a:prstGeom prst="ellipse">
            <a:avLst/>
          </a:prstGeom>
          <a:noFill/>
          <a:ln w="38160">
            <a:solidFill>
              <a:srgbClr val="FF33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5" name="CustomShape 4"/>
          <p:cNvSpPr/>
          <p:nvPr/>
        </p:nvSpPr>
        <p:spPr>
          <a:xfrm>
            <a:off x="1920240" y="4420800"/>
            <a:ext cx="2739600" cy="87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2800" b="0" strike="noStrike" spc="-1">
                <a:solidFill>
                  <a:srgbClr val="6666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RF Booster (11.8 MHz)</a:t>
            </a:r>
            <a:endParaRPr lang="en-U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Line 5"/>
          <p:cNvSpPr/>
          <p:nvPr/>
        </p:nvSpPr>
        <p:spPr>
          <a:xfrm flipH="1" flipV="1">
            <a:off x="3749040" y="4846320"/>
            <a:ext cx="2377440" cy="91440"/>
          </a:xfrm>
          <a:prstGeom prst="line">
            <a:avLst/>
          </a:prstGeom>
          <a:ln w="38160">
            <a:solidFill>
              <a:srgbClr val="6666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CustomShape 6"/>
          <p:cNvSpPr/>
          <p:nvPr/>
        </p:nvSpPr>
        <p:spPr>
          <a:xfrm>
            <a:off x="5852160" y="4663440"/>
            <a:ext cx="545040" cy="545040"/>
          </a:xfrm>
          <a:prstGeom prst="ellipse">
            <a:avLst/>
          </a:prstGeom>
          <a:noFill/>
          <a:ln w="38160">
            <a:solidFill>
              <a:srgbClr val="FF33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" name="CustomShape 7"/>
          <p:cNvSpPr/>
          <p:nvPr/>
        </p:nvSpPr>
        <p:spPr>
          <a:xfrm>
            <a:off x="8595360" y="3202920"/>
            <a:ext cx="2833560" cy="282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2735"/>
              </a:spcBef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ISAC-RFQ: external bunching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3E5A27-7FF2-4F0A-A441-1E67B5B3AD61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2.1 The RFQ Pre-Buncher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0" name="Picture 159"/>
          <p:cNvPicPr/>
          <p:nvPr/>
        </p:nvPicPr>
        <p:blipFill>
          <a:blip r:embed="rId2"/>
          <a:srcRect l="34773" r="33328"/>
          <a:stretch/>
        </p:blipFill>
        <p:spPr>
          <a:xfrm>
            <a:off x="4114800" y="783720"/>
            <a:ext cx="3984480" cy="4699440"/>
          </a:xfrm>
          <a:prstGeom prst="rect">
            <a:avLst/>
          </a:prstGeom>
          <a:ln>
            <a:noFill/>
          </a:ln>
        </p:spPr>
      </p:pic>
      <p:sp>
        <p:nvSpPr>
          <p:cNvPr id="161" name="CustomShape 2"/>
          <p:cNvSpPr/>
          <p:nvPr/>
        </p:nvSpPr>
        <p:spPr>
          <a:xfrm>
            <a:off x="6126480" y="1005840"/>
            <a:ext cx="545040" cy="3837240"/>
          </a:xfrm>
          <a:prstGeom prst="rect">
            <a:avLst/>
          </a:prstGeom>
          <a:solidFill>
            <a:srgbClr val="729FCF">
              <a:alpha val="50000"/>
            </a:srgbClr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2" name="CustomShape 3"/>
          <p:cNvSpPr/>
          <p:nvPr/>
        </p:nvSpPr>
        <p:spPr>
          <a:xfrm>
            <a:off x="128160" y="5490000"/>
            <a:ext cx="11884680" cy="100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ctr">
              <a:spcBef>
                <a:spcPts val="2735"/>
              </a:spcBef>
            </a:pP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All beams must enter the RFQ at the same velocity (</a:t>
            </a:r>
            <a:r>
              <a:rPr lang="en-US" sz="3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energy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) and the same time (</a:t>
            </a:r>
            <a:r>
              <a:rPr lang="en-US" sz="3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phase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)</a:t>
            </a:r>
            <a:r>
              <a:rPr lang="en-US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- blue window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CustomShape 4"/>
          <p:cNvSpPr/>
          <p:nvPr/>
        </p:nvSpPr>
        <p:spPr>
          <a:xfrm rot="16230000">
            <a:off x="2813760" y="2282760"/>
            <a:ext cx="2526480" cy="145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2735"/>
              </a:spcBef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 [keV/u]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FEAE68-303A-4629-A1EB-69B361D3678D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2.1 The RFQ Pre-Buncher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5" name="Picture 164"/>
          <p:cNvPicPr/>
          <p:nvPr/>
        </p:nvPicPr>
        <p:blipFill>
          <a:blip r:embed="rId2"/>
          <a:stretch/>
        </p:blipFill>
        <p:spPr>
          <a:xfrm>
            <a:off x="7132320" y="243360"/>
            <a:ext cx="3563640" cy="6337800"/>
          </a:xfrm>
          <a:prstGeom prst="rect">
            <a:avLst/>
          </a:prstGeom>
          <a:ln>
            <a:noFill/>
          </a:ln>
        </p:spPr>
      </p:pic>
      <p:sp>
        <p:nvSpPr>
          <p:cNvPr id="166" name="CustomShape 2"/>
          <p:cNvSpPr/>
          <p:nvPr/>
        </p:nvSpPr>
        <p:spPr>
          <a:xfrm>
            <a:off x="1463040" y="6036840"/>
            <a:ext cx="5483880" cy="27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The ISAC Pre-buncher, courtesy M. Marchetto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7" name="Picture 166"/>
          <p:cNvPicPr/>
          <p:nvPr/>
        </p:nvPicPr>
        <p:blipFill>
          <a:blip r:embed="rId3"/>
          <a:stretch/>
        </p:blipFill>
        <p:spPr>
          <a:xfrm>
            <a:off x="274320" y="1280160"/>
            <a:ext cx="6216840" cy="4416840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CDBF8D-5659-40FF-9A97-47499B1F9C8A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2.1 The RFQ Pre-Buncher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9" name="Picture 168"/>
          <p:cNvPicPr/>
          <p:nvPr/>
        </p:nvPicPr>
        <p:blipFill>
          <a:blip r:embed="rId2"/>
          <a:stretch/>
        </p:blipFill>
        <p:spPr>
          <a:xfrm>
            <a:off x="182880" y="854280"/>
            <a:ext cx="6461640" cy="3165480"/>
          </a:xfrm>
          <a:prstGeom prst="rect">
            <a:avLst/>
          </a:prstGeom>
          <a:ln>
            <a:noFill/>
          </a:ln>
        </p:spPr>
      </p:pic>
      <p:sp>
        <p:nvSpPr>
          <p:cNvPr id="170" name="CustomShape 2"/>
          <p:cNvSpPr/>
          <p:nvPr/>
        </p:nvSpPr>
        <p:spPr>
          <a:xfrm>
            <a:off x="7406640" y="1406160"/>
            <a:ext cx="4964760" cy="361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46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5m upstream of RFQ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Single-gap device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3-harmonic sawtooth modulation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Establishes time-focus at RFQ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Essential for RFQ capture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1" name="Picture 170"/>
          <p:cNvPicPr/>
          <p:nvPr/>
        </p:nvPicPr>
        <p:blipFill>
          <a:blip r:embed="rId3"/>
          <a:stretch/>
        </p:blipFill>
        <p:spPr>
          <a:xfrm>
            <a:off x="274320" y="4211280"/>
            <a:ext cx="6305760" cy="2368800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295487-EB48-4600-9938-51F9F95FA9C8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2.1 The RFQ Pre-Buncher: Upgraded Electronics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3" name="Picture 172"/>
          <p:cNvPicPr/>
          <p:nvPr/>
        </p:nvPicPr>
        <p:blipFill>
          <a:blip r:embed="rId2"/>
          <a:stretch/>
        </p:blipFill>
        <p:spPr>
          <a:xfrm>
            <a:off x="6414480" y="1479240"/>
            <a:ext cx="4829040" cy="4277880"/>
          </a:xfrm>
          <a:prstGeom prst="rect">
            <a:avLst/>
          </a:prstGeom>
          <a:ln>
            <a:noFill/>
          </a:ln>
        </p:spPr>
      </p:pic>
      <p:sp>
        <p:nvSpPr>
          <p:cNvPr id="174" name="CustomShape 2"/>
          <p:cNvSpPr/>
          <p:nvPr/>
        </p:nvSpPr>
        <p:spPr>
          <a:xfrm>
            <a:off x="700920" y="2433600"/>
            <a:ext cx="4964760" cy="361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marL="228600" indent="-224155">
              <a:lnSpc>
                <a:spcPct val="100000"/>
              </a:lnSpc>
              <a:spcBef>
                <a:spcPts val="27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Old hardware issues: offsets, nonlinearities on phase, amplitude.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155">
              <a:lnSpc>
                <a:spcPct val="100000"/>
              </a:lnSpc>
              <a:spcBef>
                <a:spcPts val="27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Required manual re-tuning of pre-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buncher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each time by operations for RFQ injection.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155">
              <a:spcBef>
                <a:spcPts val="27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New FPGA based hardware installed Sept 2019.</a:t>
            </a: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r>
              <a:rPr lang="en-US" sz="1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(field programmable gate array)</a:t>
            </a:r>
            <a:endParaRPr lang="en-US" sz="1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155">
              <a:lnSpc>
                <a:spcPct val="100000"/>
              </a:lnSpc>
              <a:spcBef>
                <a:spcPts val="27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Should allow for optimization of RFQ injection procedure. (</a:t>
            </a:r>
            <a:r>
              <a:rPr lang="en-US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time savings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)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CustomShape 3"/>
          <p:cNvSpPr/>
          <p:nvPr/>
        </p:nvSpPr>
        <p:spPr>
          <a:xfrm>
            <a:off x="6309360" y="5922000"/>
            <a:ext cx="5575320" cy="38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Pre-buncher sawtooth generator, courtesy X. Fu, LLRF Group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CustomShape 4"/>
          <p:cNvSpPr/>
          <p:nvPr/>
        </p:nvSpPr>
        <p:spPr>
          <a:xfrm>
            <a:off x="979200" y="1363320"/>
            <a:ext cx="7614360" cy="37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Analog→Digital upgrade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916091-DA18-4264-9FBF-9950C4C9D2BE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2.2 The ISAC RF-Booster: Overview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2"/>
          <p:cNvSpPr/>
          <p:nvPr/>
        </p:nvSpPr>
        <p:spPr>
          <a:xfrm>
            <a:off x="700920" y="1497600"/>
            <a:ext cx="4964760" cy="361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4640">
              <a:lnSpc>
                <a:spcPct val="100000"/>
              </a:lnSpc>
              <a:spcBef>
                <a:spcPts val="27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3-gap device, 1.3m upstream of RFQ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27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Enhances RFQ injection capabilities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27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Buncher mode</a:t>
            </a: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: supplement pre-buncher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27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Booster mode</a:t>
            </a: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: increase beam energy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27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Device tuning complex due to many possible configurations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9" name="CustomShape 3"/>
          <p:cNvSpPr/>
          <p:nvPr/>
        </p:nvSpPr>
        <p:spPr>
          <a:xfrm>
            <a:off x="1828800" y="5579640"/>
            <a:ext cx="548388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Close-up of booster &amp; electrode geometry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Courtesy: S. R</a:t>
            </a: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ä</a:t>
            </a: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del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0" name="Picture 179"/>
          <p:cNvPicPr/>
          <p:nvPr/>
        </p:nvPicPr>
        <p:blipFill>
          <a:blip r:embed="rId2"/>
          <a:stretch/>
        </p:blipFill>
        <p:spPr>
          <a:xfrm>
            <a:off x="7345440" y="452160"/>
            <a:ext cx="4385520" cy="5814720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D97BDA-75AA-4228-8EA8-E68F25E2ED73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2.2 The ISAC RF-Booster: Performance so far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CustomShape 2"/>
          <p:cNvSpPr/>
          <p:nvPr/>
        </p:nvSpPr>
        <p:spPr>
          <a:xfrm>
            <a:off x="6096000" y="1432800"/>
            <a:ext cx="4964760" cy="444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464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RF-Booster allows to run the target modules at lower voltage. It also allows for additional bunching of the beam into the RFQ.</a:t>
            </a:r>
          </a:p>
          <a:p>
            <a:pPr marL="228600" indent="-22464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Buncher</a:t>
            </a:r>
            <a:r>
              <a:rPr lang="en-US" sz="20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-mode of the device was also tested 2018 and  2019</a:t>
            </a:r>
            <a:endParaRPr lang="en-US" sz="2000" b="0" strike="noStrike" spc="-1" dirty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Device provided 50% energy gain, </a:t>
            </a:r>
            <a:r>
              <a:rPr lang="en-US" sz="2000" b="0" strike="noStrike" spc="-1" baseline="101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14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N</a:t>
            </a:r>
            <a:r>
              <a:rPr lang="en-US" sz="2000" b="0" strike="noStrike" spc="-1" baseline="101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2+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@ 14.28 keV (source)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  <a:ea typeface="DejaVu Sans"/>
              </a:rPr>
              <a:t>Δ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 max = 10 keV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Up to 20 keV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  <a:ea typeface="DejaVu Sans"/>
              </a:rPr>
              <a:t>Δ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 possible w/ tube mod.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3" name="Picture 182"/>
          <p:cNvPicPr/>
          <p:nvPr/>
        </p:nvPicPr>
        <p:blipFill>
          <a:blip r:embed="rId2"/>
          <a:stretch/>
        </p:blipFill>
        <p:spPr>
          <a:xfrm>
            <a:off x="815040" y="790920"/>
            <a:ext cx="4014360" cy="2925000"/>
          </a:xfrm>
          <a:prstGeom prst="rect">
            <a:avLst/>
          </a:prstGeom>
          <a:ln>
            <a:noFill/>
          </a:ln>
        </p:spPr>
      </p:pic>
      <p:pic>
        <p:nvPicPr>
          <p:cNvPr id="184" name="Picture 183"/>
          <p:cNvPicPr/>
          <p:nvPr/>
        </p:nvPicPr>
        <p:blipFill>
          <a:blip r:embed="rId3"/>
          <a:stretch/>
        </p:blipFill>
        <p:spPr>
          <a:xfrm>
            <a:off x="733679" y="3749040"/>
            <a:ext cx="4195159" cy="2924999"/>
          </a:xfrm>
          <a:prstGeom prst="rect">
            <a:avLst/>
          </a:prstGeom>
          <a:ln>
            <a:noFill/>
          </a:ln>
        </p:spPr>
      </p:pic>
      <p:sp>
        <p:nvSpPr>
          <p:cNvPr id="185" name="CustomShape 3"/>
          <p:cNvSpPr/>
          <p:nvPr/>
        </p:nvSpPr>
        <p:spPr>
          <a:xfrm>
            <a:off x="4573440" y="6309360"/>
            <a:ext cx="6607830" cy="3564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spcBef>
                <a:spcPts val="1001"/>
              </a:spcBef>
            </a:pPr>
            <a:r>
              <a:rPr lang="en-US" sz="2000" b="1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RFB Booster-mode test</a:t>
            </a:r>
            <a:r>
              <a:rPr lang="en-US" sz="2000" b="1" strike="noStrike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results, Courtesy S. </a:t>
            </a:r>
            <a:r>
              <a:rPr lang="en-US" sz="2000" b="1" strike="noStrike" spc="-1" dirty="0" err="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Kiy</a:t>
            </a:r>
            <a:endParaRPr lang="en-US" sz="2000" b="0" strike="noStrike" spc="-1" dirty="0" err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98D09A-75B6-480F-AEC7-CF6CC57882DB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173160" y="181080"/>
            <a:ext cx="1262556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2.3 The ISAC RF-Booster: TRANSOPTR Simulations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7285320" y="1554480"/>
            <a:ext cx="4964760" cy="361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marL="228600" indent="-224155">
              <a:lnSpc>
                <a:spcPct val="100000"/>
              </a:lnSpc>
              <a:spcBef>
                <a:spcPts val="43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TRANSOPTR is fast (~0.3sec/run)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155">
              <a:lnSpc>
                <a:spcPct val="100000"/>
              </a:lnSpc>
              <a:spcBef>
                <a:spcPts val="43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Can scan booster voltage and phase, plot RFQ output beam properties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155">
              <a:lnSpc>
                <a:spcPct val="100000"/>
              </a:lnSpc>
              <a:spcBef>
                <a:spcPts val="43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Surface minima indicate optimum operation points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155">
              <a:spcBef>
                <a:spcPts val="43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Model will</a:t>
            </a:r>
            <a:r>
              <a:rPr lang="en-US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help define RF booster operation and tuning</a:t>
            </a:r>
            <a:endParaRPr lang="en-US" sz="2000" b="1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4320"/>
              </a:spcBef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CustomShape 3"/>
          <p:cNvSpPr/>
          <p:nvPr/>
        </p:nvSpPr>
        <p:spPr>
          <a:xfrm>
            <a:off x="640080" y="5960520"/>
            <a:ext cx="6763680" cy="38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TRANSOPTR RFQ output bunch-width for RF-Booster (V,</a:t>
            </a: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DejaVu Sans"/>
                <a:ea typeface="DejaVu Sans"/>
              </a:rPr>
              <a:t>Φ</a:t>
            </a: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100x100 grid scan, O. Shelbaya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9" name="Picture 188"/>
          <p:cNvPicPr/>
          <p:nvPr/>
        </p:nvPicPr>
        <p:blipFill>
          <a:blip r:embed="rId2"/>
          <a:stretch/>
        </p:blipFill>
        <p:spPr>
          <a:xfrm>
            <a:off x="365760" y="1188720"/>
            <a:ext cx="6412320" cy="4664880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DE58AE-56F0-4503-B896-D37388E58BD8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7040880" y="1463040"/>
            <a:ext cx="4964760" cy="444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marL="228600" indent="-224155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Modeling work led to RFQ beamline scrutiny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155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Sinking in ISAC-I hall floor identified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155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Beam-based evidence collected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155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Corrected MEBT tune development underway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155"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Will help optimize DTL injection</a:t>
            </a: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and reduce tuning time</a:t>
            </a:r>
            <a:endParaRPr lang="en-US" sz="20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4609"/>
              </a:spcBef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1" name="Picture 190"/>
          <p:cNvPicPr/>
          <p:nvPr/>
        </p:nvPicPr>
        <p:blipFill>
          <a:blip r:embed="rId2"/>
          <a:srcRect t="22552"/>
          <a:stretch/>
        </p:blipFill>
        <p:spPr>
          <a:xfrm rot="10800000">
            <a:off x="175435" y="751726"/>
            <a:ext cx="6594120" cy="8319240"/>
          </a:xfrm>
          <a:prstGeom prst="rect">
            <a:avLst/>
          </a:prstGeom>
          <a:ln>
            <a:noFill/>
          </a:ln>
        </p:spPr>
      </p:pic>
      <p:sp>
        <p:nvSpPr>
          <p:cNvPr id="193" name="CustomShape 3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2.3 ISAC RFQ Accelerator &amp; Beamlines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CustomShape 4"/>
          <p:cNvSpPr/>
          <p:nvPr/>
        </p:nvSpPr>
        <p:spPr>
          <a:xfrm>
            <a:off x="2029346" y="3045565"/>
            <a:ext cx="6763680" cy="38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 ILT/IRA injection line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8C9181-EC33-4F06-BBC6-13C4AD198FD4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2.3 ISAC RFQ Accelerator &amp; Beamlines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6" name="Picture 195"/>
          <p:cNvPicPr/>
          <p:nvPr/>
        </p:nvPicPr>
        <p:blipFill>
          <a:blip r:embed="rId2"/>
          <a:stretch/>
        </p:blipFill>
        <p:spPr>
          <a:xfrm>
            <a:off x="131040" y="913680"/>
            <a:ext cx="6175800" cy="3472920"/>
          </a:xfrm>
          <a:prstGeom prst="rect">
            <a:avLst/>
          </a:prstGeom>
          <a:ln>
            <a:noFill/>
          </a:ln>
        </p:spPr>
      </p:pic>
      <p:sp>
        <p:nvSpPr>
          <p:cNvPr id="197" name="CustomShape 2"/>
          <p:cNvSpPr/>
          <p:nvPr/>
        </p:nvSpPr>
        <p:spPr>
          <a:xfrm>
            <a:off x="640080" y="4641840"/>
            <a:ext cx="5574960" cy="102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0" i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Shifted ISAC floor tiles – confirmed RFQ vacuum tank moved by  ~1cm.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CustomShape 3"/>
          <p:cNvSpPr/>
          <p:nvPr/>
        </p:nvSpPr>
        <p:spPr>
          <a:xfrm>
            <a:off x="7315200" y="5099040"/>
            <a:ext cx="3837960" cy="102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0" i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Misaligned bellows – RFQ exit (supports but does not confirm!)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9" name="Picture 198"/>
          <p:cNvPicPr/>
          <p:nvPr/>
        </p:nvPicPr>
        <p:blipFill>
          <a:blip r:embed="rId3"/>
          <a:stretch/>
        </p:blipFill>
        <p:spPr>
          <a:xfrm>
            <a:off x="6444720" y="912240"/>
            <a:ext cx="2148120" cy="3820680"/>
          </a:xfrm>
          <a:prstGeom prst="rect">
            <a:avLst/>
          </a:prstGeom>
          <a:ln>
            <a:noFill/>
          </a:ln>
        </p:spPr>
      </p:pic>
      <p:pic>
        <p:nvPicPr>
          <p:cNvPr id="200" name="Picture 199"/>
          <p:cNvPicPr/>
          <p:nvPr/>
        </p:nvPicPr>
        <p:blipFill>
          <a:blip r:embed="rId4"/>
          <a:stretch/>
        </p:blipFill>
        <p:spPr>
          <a:xfrm>
            <a:off x="8686800" y="914400"/>
            <a:ext cx="3296160" cy="3296160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338EB3-581A-46D8-9089-9434430389DB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14688047-59E3-4E02-9C83-774937D5FA3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00008" y="699671"/>
            <a:ext cx="9274507" cy="7984012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2471E19-5D3D-433E-9F9D-0B2F24E420ED}"/>
              </a:ext>
            </a:extLst>
          </p:cNvPr>
          <p:cNvSpPr/>
          <p:nvPr/>
        </p:nvSpPr>
        <p:spPr>
          <a:xfrm>
            <a:off x="2068530" y="2338225"/>
            <a:ext cx="8810089" cy="11301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D53EF4-84CC-4967-A0FC-B215C2FA5392}"/>
              </a:ext>
            </a:extLst>
          </p:cNvPr>
          <p:cNvSpPr/>
          <p:nvPr/>
        </p:nvSpPr>
        <p:spPr>
          <a:xfrm>
            <a:off x="2415177" y="1867329"/>
            <a:ext cx="9816206" cy="5316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6" name="Picture 205"/>
          <p:cNvPicPr/>
          <p:nvPr/>
        </p:nvPicPr>
        <p:blipFill>
          <a:blip r:embed="rId3"/>
          <a:stretch/>
        </p:blipFill>
        <p:spPr>
          <a:xfrm>
            <a:off x="3509117" y="2345202"/>
            <a:ext cx="3659040" cy="737640"/>
          </a:xfrm>
          <a:prstGeom prst="rect">
            <a:avLst/>
          </a:prstGeom>
          <a:ln>
            <a:noFill/>
          </a:ln>
        </p:spPr>
      </p:pic>
      <p:pic>
        <p:nvPicPr>
          <p:cNvPr id="208" name="Picture 207"/>
          <p:cNvPicPr/>
          <p:nvPr/>
        </p:nvPicPr>
        <p:blipFill>
          <a:blip r:embed="rId4"/>
          <a:stretch/>
        </p:blipFill>
        <p:spPr>
          <a:xfrm>
            <a:off x="3517679" y="3655805"/>
            <a:ext cx="3659040" cy="1609920"/>
          </a:xfrm>
          <a:prstGeom prst="rect">
            <a:avLst/>
          </a:prstGeom>
          <a:ln>
            <a:noFill/>
          </a:ln>
        </p:spPr>
      </p:pic>
      <p:sp>
        <p:nvSpPr>
          <p:cNvPr id="215" name="CustomShape 3"/>
          <p:cNvSpPr/>
          <p:nvPr/>
        </p:nvSpPr>
        <p:spPr>
          <a:xfrm>
            <a:off x="7158400" y="2521277"/>
            <a:ext cx="4951663" cy="6034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marL="342900" indent="-342900">
              <a:spcBef>
                <a:spcPts val="4609"/>
              </a:spcBef>
              <a:buFont typeface="Arial"/>
              <a:buChar char="•"/>
            </a:pPr>
            <a:r>
              <a:rPr lang="en-US" sz="2000" spc="-1" dirty="0">
                <a:solidFill>
                  <a:srgbClr val="FF3333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Evidence of increasing y-steering over the years</a:t>
            </a:r>
            <a:endParaRPr lang="en-US" dirty="0"/>
          </a:p>
          <a:p>
            <a:pPr marL="342900" indent="-342900">
              <a:spcBef>
                <a:spcPts val="4609"/>
              </a:spcBef>
              <a:buFont typeface="Arial"/>
              <a:buChar char="•"/>
            </a:pPr>
            <a:r>
              <a:rPr lang="en-US" sz="2000" spc="-1" dirty="0">
                <a:solidFill>
                  <a:srgbClr val="FF3333"/>
                </a:solidFill>
                <a:uFill>
                  <a:solidFill>
                    <a:srgbClr val="FFFFFF"/>
                  </a:solidFill>
                </a:uFill>
                <a:cs typeface="Arial"/>
              </a:rPr>
              <a:t>Suggests</a:t>
            </a:r>
            <a:r>
              <a:rPr lang="en-US" sz="2000" spc="-1" dirty="0">
                <a:solidFill>
                  <a:srgbClr val="FF3333"/>
                </a:solidFill>
                <a:uFill>
                  <a:solidFill>
                    <a:srgbClr val="FFFFFF"/>
                  </a:solidFill>
                </a:uFill>
                <a:ea typeface="+mn-lt"/>
                <a:cs typeface="+mn-lt"/>
              </a:rPr>
              <a:t> operators are using more and more vertical corrective steering</a:t>
            </a:r>
            <a:endParaRPr lang="en-US" sz="2000" spc="-1" dirty="0">
              <a:uFill>
                <a:solidFill>
                  <a:srgbClr val="FFFFFF"/>
                </a:solidFill>
              </a:uFill>
              <a:ea typeface="+mn-lt"/>
              <a:cs typeface="+mn-lt"/>
            </a:endParaRPr>
          </a:p>
          <a:p>
            <a:pPr marL="342900" indent="-342900">
              <a:spcBef>
                <a:spcPts val="4609"/>
              </a:spcBef>
              <a:buFont typeface="Arial"/>
              <a:buChar char="•"/>
            </a:pPr>
            <a:r>
              <a:rPr lang="en-US" sz="2000" spc="-1" dirty="0">
                <a:solidFill>
                  <a:srgbClr val="FF3333"/>
                </a:solidFill>
                <a:uFill>
                  <a:solidFill>
                    <a:srgbClr val="FFFFFF"/>
                  </a:solidFill>
                </a:uFill>
                <a:cs typeface="Arial"/>
              </a:rPr>
              <a:t>Possible misalignment with respect to MEBT-DTL beamline; investigation ongoing</a:t>
            </a:r>
          </a:p>
          <a:p>
            <a:pPr marL="342900" indent="-342900">
              <a:spcBef>
                <a:spcPts val="4609"/>
              </a:spcBef>
              <a:buFont typeface="Arial"/>
              <a:buChar char="•"/>
            </a:pPr>
            <a:endParaRPr lang="en-US" sz="2000" spc="-1" dirty="0">
              <a:solidFill>
                <a:srgbClr val="FF3333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spcBef>
                <a:spcPts val="4609"/>
              </a:spcBef>
              <a:buFont typeface="Arial"/>
            </a:pPr>
            <a:endParaRPr lang="en-US" dirty="0"/>
          </a:p>
        </p:txBody>
      </p:sp>
      <p:sp>
        <p:nvSpPr>
          <p:cNvPr id="216" name="CustomShape 4"/>
          <p:cNvSpPr/>
          <p:nvPr/>
        </p:nvSpPr>
        <p:spPr>
          <a:xfrm>
            <a:off x="3669245" y="5263450"/>
            <a:ext cx="3517920" cy="37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4609"/>
              </a:spcBef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19 years of Operational tunes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7311CF-553E-497C-98AF-D653ACD31E3D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15</a:t>
            </a:r>
          </a:p>
        </p:txBody>
      </p:sp>
      <p:pic>
        <p:nvPicPr>
          <p:cNvPr id="202" name="Picture 201"/>
          <p:cNvPicPr/>
          <p:nvPr/>
        </p:nvPicPr>
        <p:blipFill>
          <a:blip r:embed="rId5"/>
          <a:stretch/>
        </p:blipFill>
        <p:spPr>
          <a:xfrm>
            <a:off x="3511919" y="3873412"/>
            <a:ext cx="3659040" cy="737640"/>
          </a:xfrm>
          <a:prstGeom prst="rect">
            <a:avLst/>
          </a:prstGeom>
          <a:ln>
            <a:noFill/>
          </a:ln>
        </p:spPr>
      </p:pic>
      <p:pic>
        <p:nvPicPr>
          <p:cNvPr id="203" name="Picture 202"/>
          <p:cNvPicPr/>
          <p:nvPr/>
        </p:nvPicPr>
        <p:blipFill>
          <a:blip r:embed="rId6"/>
          <a:stretch/>
        </p:blipFill>
        <p:spPr>
          <a:xfrm>
            <a:off x="3509117" y="3158844"/>
            <a:ext cx="3659040" cy="737640"/>
          </a:xfrm>
          <a:prstGeom prst="rect">
            <a:avLst/>
          </a:prstGeom>
          <a:ln>
            <a:noFill/>
          </a:ln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5F3A0D9-5E0A-4CA5-A948-A158D6630B3F}"/>
              </a:ext>
            </a:extLst>
          </p:cNvPr>
          <p:cNvCxnSpPr/>
          <p:nvPr/>
        </p:nvCxnSpPr>
        <p:spPr>
          <a:xfrm flipH="1" flipV="1">
            <a:off x="2141199" y="2821860"/>
            <a:ext cx="1234611" cy="12602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D1BE46D-5A97-4990-928E-4FECD9F4F4E5}"/>
              </a:ext>
            </a:extLst>
          </p:cNvPr>
          <p:cNvCxnSpPr>
            <a:cxnSpLocks/>
          </p:cNvCxnSpPr>
          <p:nvPr/>
        </p:nvCxnSpPr>
        <p:spPr>
          <a:xfrm flipH="1" flipV="1">
            <a:off x="2149759" y="2102669"/>
            <a:ext cx="1303107" cy="138016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9CD0511-1F63-444A-B1FB-2B961E839EFD}"/>
              </a:ext>
            </a:extLst>
          </p:cNvPr>
          <p:cNvCxnSpPr>
            <a:cxnSpLocks/>
          </p:cNvCxnSpPr>
          <p:nvPr/>
        </p:nvCxnSpPr>
        <p:spPr>
          <a:xfrm flipH="1" flipV="1">
            <a:off x="2475107" y="1837252"/>
            <a:ext cx="960635" cy="84077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701306B5-BD15-4590-B2B5-8A526079EFD0}"/>
              </a:ext>
            </a:extLst>
          </p:cNvPr>
          <p:cNvSpPr/>
          <p:nvPr/>
        </p:nvSpPr>
        <p:spPr>
          <a:xfrm>
            <a:off x="2693541" y="394700"/>
            <a:ext cx="8835775" cy="1147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2.3 ISAC RFQ Accelerator &amp; Beamlines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2.3 ISAC RFQ Accelerator &amp; Beamlines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8" name="CustomShape 2"/>
          <p:cNvSpPr/>
          <p:nvPr/>
        </p:nvSpPr>
        <p:spPr>
          <a:xfrm>
            <a:off x="7040880" y="1463040"/>
            <a:ext cx="4964760" cy="444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4640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Beam-based evidence of shift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Centroid offset possibly affects DTL tune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Off-nominal DTL injection leads to more tuning time.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Careful understanding required for ongoing development.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4609"/>
              </a:spcBef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4609"/>
              </a:spcBef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9" name="Picture 218"/>
          <p:cNvPicPr/>
          <p:nvPr/>
        </p:nvPicPr>
        <p:blipFill>
          <a:blip r:embed="rId2"/>
          <a:stretch/>
        </p:blipFill>
        <p:spPr>
          <a:xfrm>
            <a:off x="1463040" y="822960"/>
            <a:ext cx="4828680" cy="5670000"/>
          </a:xfrm>
          <a:prstGeom prst="rect">
            <a:avLst/>
          </a:prstGeom>
          <a:ln>
            <a:noFill/>
          </a:ln>
        </p:spPr>
      </p:pic>
      <p:sp>
        <p:nvSpPr>
          <p:cNvPr id="220" name="CustomShape 3"/>
          <p:cNvSpPr/>
          <p:nvPr/>
        </p:nvSpPr>
        <p:spPr>
          <a:xfrm>
            <a:off x="6400800" y="5852160"/>
            <a:ext cx="3837960" cy="102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Steered &amp; unsteered output RFQ beam – 45</a:t>
            </a:r>
            <a:r>
              <a:rPr lang="en-US" sz="2000" b="1" strike="noStrike" spc="-1" baseline="3300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</a:t>
            </a: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tilt!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7AED0D-7E0B-417A-A1BC-57345F4AE201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16</a:t>
            </a: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D5F1D5E2-5D85-4EF3-9A6C-5FA133751F05}"/>
              </a:ext>
            </a:extLst>
          </p:cNvPr>
          <p:cNvSpPr/>
          <p:nvPr/>
        </p:nvSpPr>
        <p:spPr>
          <a:xfrm>
            <a:off x="3278720" y="6454075"/>
            <a:ext cx="3517920" cy="37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lnSpc>
                <a:spcPct val="100000"/>
              </a:lnSpc>
              <a:spcBef>
                <a:spcPts val="4609"/>
              </a:spcBef>
            </a:pPr>
            <a:r>
              <a:rPr lang="en-US" sz="2000" b="1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MEBT:RPM5</a:t>
            </a:r>
            <a:endParaRPr lang="en-US" sz="2000" b="1" strike="noStrike" spc="-1" dirty="0">
              <a:solidFill>
                <a:srgbClr val="00B0F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3. Second RFQ path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2" name="CustomShape 2"/>
          <p:cNvSpPr/>
          <p:nvPr/>
        </p:nvSpPr>
        <p:spPr>
          <a:xfrm>
            <a:off x="7040880" y="920078"/>
            <a:ext cx="4964760" cy="444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marL="228600" indent="-224155"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 new, second RFQ would accept EBIS charge-bred beams</a:t>
            </a:r>
            <a:r>
              <a:rPr lang="en-US" sz="2000" spc="-1" dirty="0"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from CANREB</a:t>
            </a:r>
            <a:endParaRPr lang="en-US" sz="2000" b="0" strike="noStrike" spc="-1"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155"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Design would have an internal shaper and </a:t>
            </a:r>
            <a:r>
              <a:rPr lang="en-US" sz="2000" b="0" strike="noStrike" spc="-1" dirty="0" err="1"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buncher</a:t>
            </a:r>
            <a:r>
              <a:rPr lang="en-US" sz="2000" b="0" strike="noStrike" spc="-1" dirty="0"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section, 100% capture efficiency</a:t>
            </a:r>
            <a:endParaRPr lang="en-US" sz="2000" b="0" strike="noStrike" spc="-1"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155"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pc="-1" dirty="0"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Maximize CANREB transmission into ISAC-HE</a:t>
            </a:r>
          </a:p>
        </p:txBody>
      </p:sp>
      <p:pic>
        <p:nvPicPr>
          <p:cNvPr id="2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563CD0B7-1770-47E4-8690-1A2786A0F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1038225"/>
            <a:ext cx="6734175" cy="449580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D1BE68DF-0943-47A3-812C-86EAA35D1938}"/>
              </a:ext>
            </a:extLst>
          </p:cNvPr>
          <p:cNvSpPr/>
          <p:nvPr/>
        </p:nvSpPr>
        <p:spPr>
          <a:xfrm rot="-1080000">
            <a:off x="206417" y="3785084"/>
            <a:ext cx="1762125" cy="50482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stomShape 3">
            <a:extLst>
              <a:ext uri="{FF2B5EF4-FFF2-40B4-BE49-F238E27FC236}">
                <a16:creationId xmlns:a16="http://schemas.microsoft.com/office/drawing/2014/main" id="{E729007A-534B-42E5-8483-259BEF46693F}"/>
              </a:ext>
            </a:extLst>
          </p:cNvPr>
          <p:cNvSpPr/>
          <p:nvPr/>
        </p:nvSpPr>
        <p:spPr>
          <a:xfrm>
            <a:off x="2057400" y="5909310"/>
            <a:ext cx="3837960" cy="102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spcBef>
                <a:spcPts val="1001"/>
              </a:spcBef>
            </a:pPr>
            <a:r>
              <a:rPr lang="en-US" sz="2000" b="1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ISAC Facility overview</a:t>
            </a:r>
            <a:endParaRPr lang="en-US" sz="2000" b="1" spc="-1">
              <a:solidFill>
                <a:srgbClr val="00B0F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1C2883-0BF2-4930-9C6C-8204703F7A27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3. Second RFQ path: Current Situation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4" name="Picture 223"/>
          <p:cNvPicPr/>
          <p:nvPr/>
        </p:nvPicPr>
        <p:blipFill>
          <a:blip r:embed="rId2"/>
          <a:stretch/>
        </p:blipFill>
        <p:spPr>
          <a:xfrm>
            <a:off x="2963160" y="1022760"/>
            <a:ext cx="6306840" cy="4839120"/>
          </a:xfrm>
          <a:prstGeom prst="rect">
            <a:avLst/>
          </a:prstGeom>
          <a:ln>
            <a:noFill/>
          </a:ln>
        </p:spPr>
      </p:pic>
      <p:sp>
        <p:nvSpPr>
          <p:cNvPr id="225" name="CustomShape 2"/>
          <p:cNvSpPr/>
          <p:nvPr/>
        </p:nvSpPr>
        <p:spPr>
          <a:xfrm>
            <a:off x="3657600" y="6013800"/>
            <a:ext cx="6763680" cy="38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Near-term CANREB/ISAC Beamlines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E3AD12-A6DB-43A5-80EC-843DAC7B8194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3. Second RFQ path: CANREB to ISAC Connection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7" name="Picture 226"/>
          <p:cNvPicPr/>
          <p:nvPr/>
        </p:nvPicPr>
        <p:blipFill>
          <a:blip r:embed="rId2"/>
          <a:stretch/>
        </p:blipFill>
        <p:spPr>
          <a:xfrm>
            <a:off x="2963160" y="1022760"/>
            <a:ext cx="6306840" cy="4839120"/>
          </a:xfrm>
          <a:prstGeom prst="rect">
            <a:avLst/>
          </a:prstGeom>
          <a:ln>
            <a:noFill/>
          </a:ln>
        </p:spPr>
      </p:pic>
      <p:sp>
        <p:nvSpPr>
          <p:cNvPr id="228" name="CustomShape 2"/>
          <p:cNvSpPr/>
          <p:nvPr/>
        </p:nvSpPr>
        <p:spPr>
          <a:xfrm>
            <a:off x="3657600" y="6013800"/>
            <a:ext cx="6763680" cy="38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Prospective second RFQ path into DTL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804E9-5A4E-4BAB-A7BA-23621B1DFD5A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3. Second RFQ path: Outside enclosure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0" name="CustomShape 2"/>
          <p:cNvSpPr/>
          <p:nvPr/>
        </p:nvSpPr>
        <p:spPr>
          <a:xfrm>
            <a:off x="91440" y="2468880"/>
            <a:ext cx="4964760" cy="444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4640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 new enclosure would be needed to house the RFQ, power supplies and  beamlines.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4609"/>
              </a:spcBef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4609"/>
              </a:spcBef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1" name="Picture 230"/>
          <p:cNvPicPr/>
          <p:nvPr/>
        </p:nvPicPr>
        <p:blipFill>
          <a:blip r:embed="rId2"/>
          <a:stretch/>
        </p:blipFill>
        <p:spPr>
          <a:xfrm>
            <a:off x="5578200" y="1022760"/>
            <a:ext cx="6306840" cy="4839120"/>
          </a:xfrm>
          <a:prstGeom prst="rect">
            <a:avLst/>
          </a:prstGeom>
          <a:ln>
            <a:noFill/>
          </a:ln>
        </p:spPr>
      </p:pic>
      <p:sp>
        <p:nvSpPr>
          <p:cNvPr id="232" name="CustomShape 3"/>
          <p:cNvSpPr/>
          <p:nvPr/>
        </p:nvSpPr>
        <p:spPr>
          <a:xfrm>
            <a:off x="7955280" y="1022760"/>
            <a:ext cx="1735200" cy="1626840"/>
          </a:xfrm>
          <a:prstGeom prst="rect">
            <a:avLst/>
          </a:prstGeom>
          <a:solidFill>
            <a:srgbClr val="FF3333">
              <a:alpha val="50000"/>
            </a:srgbClr>
          </a:solidFill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B90042-D61F-4872-8DC8-060D69AD400A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7286400" y="950760"/>
            <a:ext cx="4964760" cy="444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4640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ISAC RFQ defines capture by chopping 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Consequence of external buncher and maximum A/q = 30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Sensitivity to space charge, longitudinal capture suffers at ~1uA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4609"/>
              </a:spcBef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4609"/>
              </a:spcBef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4" name="Picture 233"/>
          <p:cNvPicPr/>
          <p:nvPr/>
        </p:nvPicPr>
        <p:blipFill>
          <a:blip r:embed="rId2"/>
          <a:stretch/>
        </p:blipFill>
        <p:spPr>
          <a:xfrm>
            <a:off x="7394400" y="4206240"/>
            <a:ext cx="3668040" cy="1839240"/>
          </a:xfrm>
          <a:prstGeom prst="rect">
            <a:avLst/>
          </a:prstGeom>
          <a:ln>
            <a:noFill/>
          </a:ln>
        </p:spPr>
      </p:pic>
      <p:sp>
        <p:nvSpPr>
          <p:cNvPr id="235" name="CustomShape 2"/>
          <p:cNvSpPr/>
          <p:nvPr/>
        </p:nvSpPr>
        <p:spPr>
          <a:xfrm>
            <a:off x="7040880" y="6126480"/>
            <a:ext cx="5711040" cy="65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PARMELA simulation of time-focus breakdown with increasing current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6" name="CustomShape 3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3. Second RFQ path: Efficiency considerations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F657CD40-E73E-4B9F-9E69-FEA6ECD8B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470" y="1094267"/>
            <a:ext cx="4417828" cy="55289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3D9C0B-905A-42E6-881B-0F174CBCFACF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679737-EE78-4C6F-A947-5A86F25D42CC}"/>
              </a:ext>
            </a:extLst>
          </p:cNvPr>
          <p:cNvSpPr txBox="1"/>
          <p:nvPr/>
        </p:nvSpPr>
        <p:spPr>
          <a:xfrm rot="16200000">
            <a:off x="-526657" y="2315858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E [MeV/u]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822F1B-398D-41FA-BCFD-8AB329A05401}"/>
              </a:ext>
            </a:extLst>
          </p:cNvPr>
          <p:cNvSpPr txBox="1"/>
          <p:nvPr/>
        </p:nvSpPr>
        <p:spPr>
          <a:xfrm>
            <a:off x="5423793" y="3685745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ea typeface="+mn-lt"/>
                <a:cs typeface="+mn-lt"/>
              </a:rPr>
              <a:t>Φ [deg]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Picture 236"/>
          <p:cNvPicPr/>
          <p:nvPr/>
        </p:nvPicPr>
        <p:blipFill>
          <a:blip r:embed="rId2"/>
          <a:stretch/>
        </p:blipFill>
        <p:spPr>
          <a:xfrm>
            <a:off x="2463120" y="1797480"/>
            <a:ext cx="9826560" cy="4784400"/>
          </a:xfrm>
          <a:prstGeom prst="rect">
            <a:avLst/>
          </a:prstGeom>
          <a:ln>
            <a:noFill/>
          </a:ln>
        </p:spPr>
      </p:pic>
      <p:sp>
        <p:nvSpPr>
          <p:cNvPr id="238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3. Second RFQ path: Design considerations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9" name="CustomShape 2"/>
          <p:cNvSpPr/>
          <p:nvPr/>
        </p:nvSpPr>
        <p:spPr>
          <a:xfrm>
            <a:off x="245520" y="1086480"/>
            <a:ext cx="4964760" cy="444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4640">
              <a:lnSpc>
                <a:spcPct val="100000"/>
              </a:lnSpc>
              <a:spcBef>
                <a:spcPts val="21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Internal buncher, 100% capture efficiency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21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A/q limited to 7 for DTL injection, 106MHz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21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Pulsed operation with solid-state amplifiers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21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Higher beam current, up to ~1mA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2160"/>
              </a:spcBef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0" name="CustomShape 3"/>
          <p:cNvSpPr/>
          <p:nvPr/>
        </p:nvSpPr>
        <p:spPr>
          <a:xfrm>
            <a:off x="6770160" y="3657600"/>
            <a:ext cx="4840920" cy="239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4640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Compact design, ~3m long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4640">
              <a:lnSpc>
                <a:spcPct val="100000"/>
              </a:lnSpc>
              <a:spcBef>
                <a:spcPts val="46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Possible transition to CW amplifiers for direct ISAC-CSB injection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4609"/>
              </a:spcBef>
            </a:pP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1D54B5-2053-48E7-A88F-F58CF1E3AD94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22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3. Second RFQ path: </a:t>
            </a:r>
            <a:r>
              <a:rPr lang="en-US" sz="3200" b="1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Considerations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6" name="Picture 245"/>
          <p:cNvPicPr/>
          <p:nvPr/>
        </p:nvPicPr>
        <p:blipFill>
          <a:blip r:embed="rId2"/>
          <a:stretch/>
        </p:blipFill>
        <p:spPr>
          <a:xfrm>
            <a:off x="2463480" y="1797840"/>
            <a:ext cx="9826560" cy="4784400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45D94E-099E-4BA8-9FB4-43428CFB5646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23</a:t>
            </a:r>
          </a:p>
        </p:txBody>
      </p:sp>
      <p:sp>
        <p:nvSpPr>
          <p:cNvPr id="7" name="CustomShape 2">
            <a:extLst>
              <a:ext uri="{FF2B5EF4-FFF2-40B4-BE49-F238E27FC236}">
                <a16:creationId xmlns:a16="http://schemas.microsoft.com/office/drawing/2014/main" id="{50833287-70A2-4282-B290-08E5F76BF4EC}"/>
              </a:ext>
            </a:extLst>
          </p:cNvPr>
          <p:cNvSpPr/>
          <p:nvPr/>
        </p:nvSpPr>
        <p:spPr>
          <a:xfrm>
            <a:off x="5889559" y="4694000"/>
            <a:ext cx="5748575" cy="10132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spcBef>
                <a:spcPts val="1001"/>
              </a:spcBef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For</a:t>
            </a: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higher masses, EBIS provides higher charge breeding efficiency. Injecting in a 100% capture RFQ allows us to maximize overall transmission.</a:t>
            </a:r>
            <a:endParaRPr lang="en-US" dirty="0"/>
          </a:p>
        </p:txBody>
      </p:sp>
      <p:sp>
        <p:nvSpPr>
          <p:cNvPr id="245" name="CustomShape 2"/>
          <p:cNvSpPr/>
          <p:nvPr/>
        </p:nvSpPr>
        <p:spPr>
          <a:xfrm>
            <a:off x="170279" y="2818967"/>
            <a:ext cx="3710868" cy="25372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For very low masses, EBIS can collect ions in a high charge state, producing higher overall efficiency.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BAC4E394-A173-4825-AB64-53CAE45E0B27}"/>
              </a:ext>
            </a:extLst>
          </p:cNvPr>
          <p:cNvSpPr/>
          <p:nvPr/>
        </p:nvSpPr>
        <p:spPr>
          <a:xfrm>
            <a:off x="341515" y="1100362"/>
            <a:ext cx="11518200" cy="155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By designing RFQ2 for EBIS beams, we decouple linac transmission from target module bias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ustomShape 1"/>
          <p:cNvSpPr/>
          <p:nvPr/>
        </p:nvSpPr>
        <p:spPr>
          <a:xfrm>
            <a:off x="173160" y="181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Conclusion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8" name="CustomShape 2"/>
          <p:cNvSpPr/>
          <p:nvPr/>
        </p:nvSpPr>
        <p:spPr>
          <a:xfrm>
            <a:off x="548640" y="1188720"/>
            <a:ext cx="10566360" cy="347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lnSpc>
                <a:spcPct val="100000"/>
              </a:lnSpc>
              <a:spcBef>
                <a:spcPts val="5040"/>
              </a:spcBef>
            </a:pP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Ongoing beam dynamics work for renewed ISAC-I tuning approach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5040"/>
              </a:spcBef>
            </a:pP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Pre-Buncher updated, RF Booster operational, can be modified for greater 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  <a:ea typeface="DejaVu Sans"/>
              </a:rPr>
              <a:t>Δ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5040"/>
              </a:spcBef>
            </a:pPr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RFQ-DTL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alignment issue identified, under study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5040"/>
              </a:spcBef>
            </a:pP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RFQ2 possibility due to flexibility of CANREB layout, enabling future vision for ISAC beam delivery.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74D27D-754E-4BF6-A9CD-826D632029D6}"/>
              </a:ext>
            </a:extLst>
          </p:cNvPr>
          <p:cNvSpPr txBox="1"/>
          <p:nvPr/>
        </p:nvSpPr>
        <p:spPr>
          <a:xfrm>
            <a:off x="11736512" y="6505253"/>
            <a:ext cx="11250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24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ustomShape 1"/>
          <p:cNvSpPr/>
          <p:nvPr/>
        </p:nvSpPr>
        <p:spPr>
          <a:xfrm>
            <a:off x="3749040" y="2926080"/>
            <a:ext cx="100645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32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Thank you/Merci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TRIUMF_Scientific_Presentation_02</Template>
  <TotalTime>63</TotalTime>
  <Words>1035</Words>
  <Application>Microsoft Office PowerPoint</Application>
  <PresentationFormat>Widescreen</PresentationFormat>
  <Paragraphs>163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Diana Castaneda</dc:creator>
  <dc:description/>
  <cp:lastModifiedBy>Oliver Kester</cp:lastModifiedBy>
  <cp:revision>302</cp:revision>
  <dcterms:created xsi:type="dcterms:W3CDTF">2018-01-11T22:22:35Z</dcterms:created>
  <dcterms:modified xsi:type="dcterms:W3CDTF">2019-11-07T21:03:27Z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15.0041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</vt:i4>
  </property>
</Properties>
</file>