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7"/>
  </p:notesMasterIdLst>
  <p:handoutMasterIdLst>
    <p:handoutMasterId r:id="rId38"/>
  </p:handoutMasterIdLst>
  <p:sldIdLst>
    <p:sldId id="256" r:id="rId2"/>
    <p:sldId id="478" r:id="rId3"/>
    <p:sldId id="480" r:id="rId4"/>
    <p:sldId id="471" r:id="rId5"/>
    <p:sldId id="551" r:id="rId6"/>
    <p:sldId id="553" r:id="rId7"/>
    <p:sldId id="472" r:id="rId8"/>
    <p:sldId id="552" r:id="rId9"/>
    <p:sldId id="473" r:id="rId10"/>
    <p:sldId id="481" r:id="rId11"/>
    <p:sldId id="546" r:id="rId12"/>
    <p:sldId id="483" r:id="rId13"/>
    <p:sldId id="533" r:id="rId14"/>
    <p:sldId id="513" r:id="rId15"/>
    <p:sldId id="536" r:id="rId16"/>
    <p:sldId id="549" r:id="rId17"/>
    <p:sldId id="488" r:id="rId18"/>
    <p:sldId id="485" r:id="rId19"/>
    <p:sldId id="544" r:id="rId20"/>
    <p:sldId id="487" r:id="rId21"/>
    <p:sldId id="529" r:id="rId22"/>
    <p:sldId id="534" r:id="rId23"/>
    <p:sldId id="538" r:id="rId24"/>
    <p:sldId id="550" r:id="rId25"/>
    <p:sldId id="510" r:id="rId26"/>
    <p:sldId id="531" r:id="rId27"/>
    <p:sldId id="532" r:id="rId28"/>
    <p:sldId id="353" r:id="rId29"/>
    <p:sldId id="335" r:id="rId30"/>
    <p:sldId id="543" r:id="rId31"/>
    <p:sldId id="542" r:id="rId32"/>
    <p:sldId id="537" r:id="rId33"/>
    <p:sldId id="504" r:id="rId34"/>
    <p:sldId id="541" r:id="rId35"/>
    <p:sldId id="548" r:id="rId36"/>
  </p:sldIdLst>
  <p:sldSz cx="1343977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6D326A-4DA4-4047-91E3-55D5FB799310}">
          <p14:sldIdLst>
            <p14:sldId id="256"/>
            <p14:sldId id="478"/>
            <p14:sldId id="480"/>
            <p14:sldId id="471"/>
            <p14:sldId id="551"/>
            <p14:sldId id="553"/>
            <p14:sldId id="472"/>
            <p14:sldId id="552"/>
            <p14:sldId id="473"/>
            <p14:sldId id="481"/>
            <p14:sldId id="546"/>
            <p14:sldId id="483"/>
            <p14:sldId id="533"/>
            <p14:sldId id="513"/>
            <p14:sldId id="536"/>
            <p14:sldId id="549"/>
            <p14:sldId id="488"/>
            <p14:sldId id="485"/>
            <p14:sldId id="544"/>
            <p14:sldId id="487"/>
            <p14:sldId id="529"/>
            <p14:sldId id="534"/>
            <p14:sldId id="538"/>
            <p14:sldId id="550"/>
            <p14:sldId id="510"/>
            <p14:sldId id="531"/>
            <p14:sldId id="532"/>
            <p14:sldId id="353"/>
            <p14:sldId id="335"/>
            <p14:sldId id="543"/>
            <p14:sldId id="542"/>
            <p14:sldId id="537"/>
            <p14:sldId id="504"/>
            <p14:sldId id="541"/>
            <p14:sldId id="5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azza" initials="s" lastIdx="1" clrIdx="0">
    <p:extLst>
      <p:ext uri="{19B8F6BF-5375-455C-9EA6-DF929625EA0E}">
        <p15:presenceInfo xmlns:p15="http://schemas.microsoft.com/office/powerpoint/2012/main" userId="smaz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>
      <p:cViewPr varScale="1">
        <p:scale>
          <a:sx n="108" d="100"/>
          <a:sy n="108" d="100"/>
        </p:scale>
        <p:origin x="219" y="54"/>
      </p:cViewPr>
      <p:guideLst>
        <p:guide orient="horz" pos="2381"/>
        <p:guide pos="42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mazza\cernbox\Santa_Cruz\HPK\HPK-SMPL\CV_HPKSMPL_W8_setP1_LGE50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mazza\cernbox\Santa_Cruz\HPK\HPK-SMPL\CV_HPKSMPL_W8_setP1_LGE50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18474003965994"/>
          <c:y val="8.4905790748130941E-2"/>
          <c:w val="0.7881186260006372"/>
          <c:h val="0.73344881351657099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33CCCC"/>
              </a:solidFill>
              <a:prstDash val="solid"/>
            </a:ln>
          </c:spPr>
          <c:marker>
            <c:symbol val="none"/>
          </c:marker>
          <c:xVal>
            <c:numRef>
              <c:f>Sheet1!$I$5:$I$720</c:f>
              <c:numCache>
                <c:formatCode>0.00E+00</c:formatCode>
                <c:ptCount val="716"/>
                <c:pt idx="0">
                  <c:v>0.91058661918867911</c:v>
                </c:pt>
                <c:pt idx="1">
                  <c:v>0.79582530349437741</c:v>
                </c:pt>
                <c:pt idx="2">
                  <c:v>0.84556603908042716</c:v>
                </c:pt>
                <c:pt idx="3">
                  <c:v>0.89012983180879335</c:v>
                </c:pt>
                <c:pt idx="4">
                  <c:v>0.9146625177297677</c:v>
                </c:pt>
                <c:pt idx="5">
                  <c:v>0.94028269391291508</c:v>
                </c:pt>
                <c:pt idx="6">
                  <c:v>0.96383813495072024</c:v>
                </c:pt>
                <c:pt idx="7">
                  <c:v>0.98528758857395937</c:v>
                </c:pt>
                <c:pt idx="8">
                  <c:v>1.0047099035834446</c:v>
                </c:pt>
                <c:pt idx="9">
                  <c:v>1.0226931099274279</c:v>
                </c:pt>
                <c:pt idx="10">
                  <c:v>1.0395922408354947</c:v>
                </c:pt>
                <c:pt idx="11">
                  <c:v>1.0550666002738704</c:v>
                </c:pt>
                <c:pt idx="12">
                  <c:v>1.0698047713215806</c:v>
                </c:pt>
                <c:pt idx="13">
                  <c:v>1.0835008461884992</c:v>
                </c:pt>
                <c:pt idx="14">
                  <c:v>1.0966662353506602</c:v>
                </c:pt>
                <c:pt idx="15">
                  <c:v>1.1092352996167152</c:v>
                </c:pt>
                <c:pt idx="16">
                  <c:v>1.1212899262899265</c:v>
                </c:pt>
                <c:pt idx="17">
                  <c:v>1.1327580939773301</c:v>
                </c:pt>
                <c:pt idx="18">
                  <c:v>1.1437645796248339</c:v>
                </c:pt>
                <c:pt idx="19">
                  <c:v>1.154432682765465</c:v>
                </c:pt>
                <c:pt idx="20">
                  <c:v>1.1623868519703762</c:v>
                </c:pt>
                <c:pt idx="21">
                  <c:v>1.1720005663036179</c:v>
                </c:pt>
                <c:pt idx="22">
                  <c:v>1.1815000564255418</c:v>
                </c:pt>
                <c:pt idx="23">
                  <c:v>1.1907563390646954</c:v>
                </c:pt>
                <c:pt idx="24">
                  <c:v>1.1997623830452722</c:v>
                </c:pt>
                <c:pt idx="25">
                  <c:v>1.2084132232527194</c:v>
                </c:pt>
                <c:pt idx="26">
                  <c:v>1.2168485283560662</c:v>
                </c:pt>
                <c:pt idx="27">
                  <c:v>1.2250313171080889</c:v>
                </c:pt>
                <c:pt idx="28">
                  <c:v>1.2330856525263443</c:v>
                </c:pt>
                <c:pt idx="29">
                  <c:v>1.2408398809233325</c:v>
                </c:pt>
                <c:pt idx="30">
                  <c:v>1.2484557595993326</c:v>
                </c:pt>
                <c:pt idx="31">
                  <c:v>1.2559884127107344</c:v>
                </c:pt>
                <c:pt idx="32">
                  <c:v>1.2634062111801245</c:v>
                </c:pt>
                <c:pt idx="33">
                  <c:v>1.270694381974341</c:v>
                </c:pt>
                <c:pt idx="34">
                  <c:v>1.2778377272335661</c:v>
                </c:pt>
                <c:pt idx="35">
                  <c:v>1.2849412333771317</c:v>
                </c:pt>
                <c:pt idx="36">
                  <c:v>1.2919647069925451</c:v>
                </c:pt>
                <c:pt idx="37">
                  <c:v>1.2975500845678294</c:v>
                </c:pt>
                <c:pt idx="38">
                  <c:v>1.3041675215428807</c:v>
                </c:pt>
                <c:pt idx="39">
                  <c:v>1.3110652356468318</c:v>
                </c:pt>
                <c:pt idx="40">
                  <c:v>1.3181046293759122</c:v>
                </c:pt>
                <c:pt idx="41">
                  <c:v>1.3252298906204629</c:v>
                </c:pt>
                <c:pt idx="42">
                  <c:v>1.3324625301331101</c:v>
                </c:pt>
                <c:pt idx="43">
                  <c:v>1.3396333707163235</c:v>
                </c:pt>
                <c:pt idx="44">
                  <c:v>1.346667801611622</c:v>
                </c:pt>
                <c:pt idx="45">
                  <c:v>1.3534264856849552</c:v>
                </c:pt>
                <c:pt idx="46">
                  <c:v>1.3599623298923385</c:v>
                </c:pt>
                <c:pt idx="47">
                  <c:v>1.3659952415672134</c:v>
                </c:pt>
                <c:pt idx="48">
                  <c:v>1.3718386773547095</c:v>
                </c:pt>
                <c:pt idx="49">
                  <c:v>1.3775083974428433</c:v>
                </c:pt>
                <c:pt idx="50">
                  <c:v>1.3831391824681383</c:v>
                </c:pt>
                <c:pt idx="51">
                  <c:v>1.3887403344231086</c:v>
                </c:pt>
                <c:pt idx="52">
                  <c:v>1.3944744347117539</c:v>
                </c:pt>
                <c:pt idx="53">
                  <c:v>1.3991993113369969</c:v>
                </c:pt>
                <c:pt idx="54">
                  <c:v>1.4051423045040068</c:v>
                </c:pt>
                <c:pt idx="55">
                  <c:v>1.4115612781448028</c:v>
                </c:pt>
                <c:pt idx="56">
                  <c:v>1.4178358333798031</c:v>
                </c:pt>
                <c:pt idx="57">
                  <c:v>1.4241322333888107</c:v>
                </c:pt>
                <c:pt idx="58">
                  <c:v>1.4302893810572337</c:v>
                </c:pt>
                <c:pt idx="59">
                  <c:v>1.4361290869186329</c:v>
                </c:pt>
                <c:pt idx="60">
                  <c:v>1.4417012952297639</c:v>
                </c:pt>
                <c:pt idx="61">
                  <c:v>1.4469756835199146</c:v>
                </c:pt>
                <c:pt idx="62">
                  <c:v>1.4719625356655506</c:v>
                </c:pt>
                <c:pt idx="63">
                  <c:v>1.4568416959973809</c:v>
                </c:pt>
                <c:pt idx="64">
                  <c:v>1.461663258518318</c:v>
                </c:pt>
                <c:pt idx="65">
                  <c:v>1.4662268922793031</c:v>
                </c:pt>
                <c:pt idx="66">
                  <c:v>1.4707826496545799</c:v>
                </c:pt>
                <c:pt idx="67">
                  <c:v>1.4753301171263027</c:v>
                </c:pt>
                <c:pt idx="68">
                  <c:v>1.4798196602728795</c:v>
                </c:pt>
                <c:pt idx="69">
                  <c:v>1.483334583458346</c:v>
                </c:pt>
                <c:pt idx="70">
                  <c:v>1.4876367633169234</c:v>
                </c:pt>
                <c:pt idx="71">
                  <c:v>1.4920765393804756</c:v>
                </c:pt>
                <c:pt idx="72">
                  <c:v>1.4964925630396948</c:v>
                </c:pt>
                <c:pt idx="73">
                  <c:v>1.5010107526881722</c:v>
                </c:pt>
                <c:pt idx="74">
                  <c:v>1.5054671640276089</c:v>
                </c:pt>
                <c:pt idx="75">
                  <c:v>1.5100013574391913</c:v>
                </c:pt>
                <c:pt idx="76">
                  <c:v>1.5147176218277139</c:v>
                </c:pt>
                <c:pt idx="77">
                  <c:v>1.5195283018867929</c:v>
                </c:pt>
                <c:pt idx="78">
                  <c:v>1.5246699790122931</c:v>
                </c:pt>
                <c:pt idx="79">
                  <c:v>1.5298728704292668</c:v>
                </c:pt>
                <c:pt idx="80">
                  <c:v>1.5352040816326533</c:v>
                </c:pt>
                <c:pt idx="81">
                  <c:v>1.5406659279970225</c:v>
                </c:pt>
                <c:pt idx="82">
                  <c:v>1.54623393885689</c:v>
                </c:pt>
                <c:pt idx="83">
                  <c:v>1.5570555609017822</c:v>
                </c:pt>
                <c:pt idx="84">
                  <c:v>1.57078361633777</c:v>
                </c:pt>
                <c:pt idx="85">
                  <c:v>1.5749535431119923</c:v>
                </c:pt>
                <c:pt idx="86">
                  <c:v>1.5782914630793927</c:v>
                </c:pt>
                <c:pt idx="87">
                  <c:v>1.5823466394025607</c:v>
                </c:pt>
                <c:pt idx="88">
                  <c:v>1.5865216964986095</c:v>
                </c:pt>
                <c:pt idx="89">
                  <c:v>1.5906761937957481</c:v>
                </c:pt>
                <c:pt idx="90">
                  <c:v>1.5949382572227402</c:v>
                </c:pt>
                <c:pt idx="91">
                  <c:v>1.5991513773832415</c:v>
                </c:pt>
                <c:pt idx="92">
                  <c:v>1.6032712679710304</c:v>
                </c:pt>
                <c:pt idx="93">
                  <c:v>1.6073979246254304</c:v>
                </c:pt>
                <c:pt idx="94">
                  <c:v>1.6115750633828325</c:v>
                </c:pt>
                <c:pt idx="95">
                  <c:v>1.6157006300041761</c:v>
                </c:pt>
                <c:pt idx="96">
                  <c:v>1.6198326310328823</c:v>
                </c:pt>
                <c:pt idx="97">
                  <c:v>1.6239858206503888</c:v>
                </c:pt>
                <c:pt idx="98">
                  <c:v>1.6281156808576815</c:v>
                </c:pt>
                <c:pt idx="99">
                  <c:v>1.6322516301207806</c:v>
                </c:pt>
                <c:pt idx="100">
                  <c:v>1.6364236918805111</c:v>
                </c:pt>
                <c:pt idx="101">
                  <c:v>1.6405112819378391</c:v>
                </c:pt>
                <c:pt idx="102">
                  <c:v>1.6437991226044797</c:v>
                </c:pt>
                <c:pt idx="103">
                  <c:v>1.6477711222619291</c:v>
                </c:pt>
                <c:pt idx="104">
                  <c:v>1.6519156696954793</c:v>
                </c:pt>
                <c:pt idx="105">
                  <c:v>1.6560657095270441</c:v>
                </c:pt>
                <c:pt idx="106">
                  <c:v>1.660205680705191</c:v>
                </c:pt>
                <c:pt idx="107">
                  <c:v>1.6643197119880311</c:v>
                </c:pt>
                <c:pt idx="108">
                  <c:v>1.6685011061946906</c:v>
                </c:pt>
                <c:pt idx="109">
                  <c:v>1.6727192842307079</c:v>
                </c:pt>
                <c:pt idx="110">
                  <c:v>1.6721221145986982</c:v>
                </c:pt>
                <c:pt idx="111">
                  <c:v>1.676374433696584</c:v>
                </c:pt>
                <c:pt idx="112">
                  <c:v>1.6806484358032505</c:v>
                </c:pt>
                <c:pt idx="113">
                  <c:v>1.6849602385685889</c:v>
                </c:pt>
                <c:pt idx="114">
                  <c:v>1.6893102564589311</c:v>
                </c:pt>
                <c:pt idx="115">
                  <c:v>1.6935538660627631</c:v>
                </c:pt>
                <c:pt idx="116">
                  <c:v>1.6979160306799972</c:v>
                </c:pt>
                <c:pt idx="117">
                  <c:v>1.7024309873165884</c:v>
                </c:pt>
                <c:pt idx="118">
                  <c:v>1.7070355060231721</c:v>
                </c:pt>
                <c:pt idx="119">
                  <c:v>1.7106450155703357</c:v>
                </c:pt>
                <c:pt idx="120">
                  <c:v>1.7150792580101184</c:v>
                </c:pt>
                <c:pt idx="121">
                  <c:v>1.7196694622118305</c:v>
                </c:pt>
                <c:pt idx="122">
                  <c:v>1.7238000000000002</c:v>
                </c:pt>
                <c:pt idx="123">
                  <c:v>1.7283867114667502</c:v>
                </c:pt>
                <c:pt idx="124">
                  <c:v>1.7329304032870525</c:v>
                </c:pt>
                <c:pt idx="125">
                  <c:v>1.7381428348209929</c:v>
                </c:pt>
                <c:pt idx="126">
                  <c:v>1.7426697802843383</c:v>
                </c:pt>
                <c:pt idx="127">
                  <c:v>1.7472546728971965</c:v>
                </c:pt>
                <c:pt idx="128">
                  <c:v>1.7517430587679501</c:v>
                </c:pt>
                <c:pt idx="129">
                  <c:v>1.7564278806300087</c:v>
                </c:pt>
                <c:pt idx="130">
                  <c:v>1.7610332749562174</c:v>
                </c:pt>
                <c:pt idx="131">
                  <c:v>1.765925665016322</c:v>
                </c:pt>
                <c:pt idx="132">
                  <c:v>1.7706867563372999</c:v>
                </c:pt>
                <c:pt idx="133">
                  <c:v>1.7754204572659806</c:v>
                </c:pt>
                <c:pt idx="134">
                  <c:v>1.7801314627430549</c:v>
                </c:pt>
                <c:pt idx="135">
                  <c:v>1.7838728914636228</c:v>
                </c:pt>
                <c:pt idx="136">
                  <c:v>1.7880952285271672</c:v>
                </c:pt>
                <c:pt idx="137">
                  <c:v>1.7927293586529429</c:v>
                </c:pt>
                <c:pt idx="138">
                  <c:v>1.7974619945525445</c:v>
                </c:pt>
                <c:pt idx="139">
                  <c:v>1.8022726076002693</c:v>
                </c:pt>
                <c:pt idx="140">
                  <c:v>1.8070778481051217</c:v>
                </c:pt>
                <c:pt idx="141">
                  <c:v>1.8119733430252982</c:v>
                </c:pt>
                <c:pt idx="142">
                  <c:v>1.8169733368451362</c:v>
                </c:pt>
                <c:pt idx="143">
                  <c:v>1.8220606888277155</c:v>
                </c:pt>
                <c:pt idx="144">
                  <c:v>1.8271447211326139</c:v>
                </c:pt>
                <c:pt idx="145">
                  <c:v>1.8323420889535882</c:v>
                </c:pt>
                <c:pt idx="146">
                  <c:v>1.8374609758917735</c:v>
                </c:pt>
                <c:pt idx="147">
                  <c:v>1.8426238045051444</c:v>
                </c:pt>
                <c:pt idx="148">
                  <c:v>1.8477927069317788</c:v>
                </c:pt>
                <c:pt idx="149">
                  <c:v>1.8530176991150447</c:v>
                </c:pt>
                <c:pt idx="150">
                  <c:v>1.8583771000177507</c:v>
                </c:pt>
                <c:pt idx="151">
                  <c:v>1.8638398069792019</c:v>
                </c:pt>
                <c:pt idx="152">
                  <c:v>1.8703660501202728</c:v>
                </c:pt>
                <c:pt idx="153">
                  <c:v>1.8756761798171986</c:v>
                </c:pt>
                <c:pt idx="154">
                  <c:v>1.8813128003264088</c:v>
                </c:pt>
                <c:pt idx="155">
                  <c:v>1.8868673729339143</c:v>
                </c:pt>
                <c:pt idx="156">
                  <c:v>1.8926057704679562</c:v>
                </c:pt>
                <c:pt idx="157">
                  <c:v>1.8984702998600542</c:v>
                </c:pt>
                <c:pt idx="158">
                  <c:v>1.9044201909959075</c:v>
                </c:pt>
                <c:pt idx="159">
                  <c:v>1.9088769435205972</c:v>
                </c:pt>
                <c:pt idx="160">
                  <c:v>1.914258011641564</c:v>
                </c:pt>
                <c:pt idx="161">
                  <c:v>1.9205498712672358</c:v>
                </c:pt>
                <c:pt idx="162">
                  <c:v>1.9269332955126153</c:v>
                </c:pt>
                <c:pt idx="163">
                  <c:v>1.9334916129200466</c:v>
                </c:pt>
                <c:pt idx="164">
                  <c:v>1.9400270540710822</c:v>
                </c:pt>
                <c:pt idx="165">
                  <c:v>1.9468474351569884</c:v>
                </c:pt>
                <c:pt idx="166">
                  <c:v>1.9537802811088036</c:v>
                </c:pt>
                <c:pt idx="167">
                  <c:v>1.9608987756388154</c:v>
                </c:pt>
                <c:pt idx="168">
                  <c:v>1.9667014372709204</c:v>
                </c:pt>
                <c:pt idx="169">
                  <c:v>1.9738773568270218</c:v>
                </c:pt>
                <c:pt idx="170">
                  <c:v>1.9814587208972225</c:v>
                </c:pt>
                <c:pt idx="171">
                  <c:v>1.9893253171220777</c:v>
                </c:pt>
                <c:pt idx="172">
                  <c:v>1.9975393037997415</c:v>
                </c:pt>
                <c:pt idx="173">
                  <c:v>2.0057626316412263</c:v>
                </c:pt>
                <c:pt idx="174">
                  <c:v>2.0144072697887045</c:v>
                </c:pt>
                <c:pt idx="175">
                  <c:v>2.0234372513085437</c:v>
                </c:pt>
                <c:pt idx="176">
                  <c:v>2.0327760538076647</c:v>
                </c:pt>
                <c:pt idx="177">
                  <c:v>2.0424287804458214</c:v>
                </c:pt>
                <c:pt idx="178">
                  <c:v>2.0524860030790348</c:v>
                </c:pt>
                <c:pt idx="179">
                  <c:v>2.0629846466266861</c:v>
                </c:pt>
                <c:pt idx="180">
                  <c:v>2.0740334395312687</c:v>
                </c:pt>
                <c:pt idx="181">
                  <c:v>2.0856214948123815</c:v>
                </c:pt>
                <c:pt idx="182">
                  <c:v>2.0978638563504397</c:v>
                </c:pt>
                <c:pt idx="183">
                  <c:v>2.110721274148216</c:v>
                </c:pt>
                <c:pt idx="184">
                  <c:v>2.121577871417248</c:v>
                </c:pt>
                <c:pt idx="185">
                  <c:v>2.1356147880792085</c:v>
                </c:pt>
                <c:pt idx="186">
                  <c:v>2.1509662784472354</c:v>
                </c:pt>
                <c:pt idx="187">
                  <c:v>2.1676324548679751</c:v>
                </c:pt>
                <c:pt idx="188">
                  <c:v>2.1858493972352409</c:v>
                </c:pt>
                <c:pt idx="189">
                  <c:v>2.2055552044492202</c:v>
                </c:pt>
                <c:pt idx="190">
                  <c:v>2.2279040103745502</c:v>
                </c:pt>
                <c:pt idx="191">
                  <c:v>2.2523025116928874</c:v>
                </c:pt>
                <c:pt idx="192">
                  <c:v>2.2801382823219236</c:v>
                </c:pt>
                <c:pt idx="193">
                  <c:v>2.3125613116901178</c:v>
                </c:pt>
                <c:pt idx="194">
                  <c:v>2.3506353287980066</c:v>
                </c:pt>
                <c:pt idx="195">
                  <c:v>2.397020262216925</c:v>
                </c:pt>
                <c:pt idx="196">
                  <c:v>2.4560909506152573</c:v>
                </c:pt>
                <c:pt idx="197">
                  <c:v>2.5350938789928135</c:v>
                </c:pt>
                <c:pt idx="198">
                  <c:v>2.6511072449434057</c:v>
                </c:pt>
                <c:pt idx="199">
                  <c:v>2.8513399422626509</c:v>
                </c:pt>
                <c:pt idx="200">
                  <c:v>3.265341748231863</c:v>
                </c:pt>
                <c:pt idx="201">
                  <c:v>3.9979502857245555</c:v>
                </c:pt>
                <c:pt idx="202">
                  <c:v>5.9157470867042043</c:v>
                </c:pt>
                <c:pt idx="203">
                  <c:v>9.542266244906715</c:v>
                </c:pt>
                <c:pt idx="204">
                  <c:v>13.44866708981276</c:v>
                </c:pt>
                <c:pt idx="205">
                  <c:v>16.324312797512594</c:v>
                </c:pt>
                <c:pt idx="206">
                  <c:v>18.582199410948508</c:v>
                </c:pt>
                <c:pt idx="207">
                  <c:v>20.518991748933313</c:v>
                </c:pt>
                <c:pt idx="208">
                  <c:v>22.286460759417594</c:v>
                </c:pt>
                <c:pt idx="209">
                  <c:v>23.818441316514246</c:v>
                </c:pt>
                <c:pt idx="210">
                  <c:v>25.245150464670306</c:v>
                </c:pt>
                <c:pt idx="211">
                  <c:v>26.535222291797123</c:v>
                </c:pt>
                <c:pt idx="212">
                  <c:v>27.76462467240734</c:v>
                </c:pt>
                <c:pt idx="213">
                  <c:v>28.907786386005949</c:v>
                </c:pt>
                <c:pt idx="214">
                  <c:v>29.978650725875326</c:v>
                </c:pt>
                <c:pt idx="215">
                  <c:v>30.996145995876066</c:v>
                </c:pt>
                <c:pt idx="216">
                  <c:v>31.977108946752839</c:v>
                </c:pt>
                <c:pt idx="217">
                  <c:v>32.722516794934499</c:v>
                </c:pt>
                <c:pt idx="218">
                  <c:v>33.570364236849208</c:v>
                </c:pt>
                <c:pt idx="219">
                  <c:v>34.406886312627229</c:v>
                </c:pt>
                <c:pt idx="220">
                  <c:v>35.214951218498797</c:v>
                </c:pt>
                <c:pt idx="221">
                  <c:v>36.004982531805879</c:v>
                </c:pt>
                <c:pt idx="222">
                  <c:v>36.747853753814525</c:v>
                </c:pt>
                <c:pt idx="223">
                  <c:v>37.468864075585152</c:v>
                </c:pt>
                <c:pt idx="224">
                  <c:v>38.154909287354258</c:v>
                </c:pt>
                <c:pt idx="225">
                  <c:v>38.815857195821437</c:v>
                </c:pt>
                <c:pt idx="226">
                  <c:v>39.446442819148942</c:v>
                </c:pt>
                <c:pt idx="227">
                  <c:v>40.029406538934715</c:v>
                </c:pt>
                <c:pt idx="228">
                  <c:v>40.580021249623812</c:v>
                </c:pt>
                <c:pt idx="229">
                  <c:v>41.098204430733432</c:v>
                </c:pt>
                <c:pt idx="230">
                  <c:v>41.575238789339814</c:v>
                </c:pt>
                <c:pt idx="231">
                  <c:v>42.013037135654194</c:v>
                </c:pt>
                <c:pt idx="232">
                  <c:v>42.401484199116162</c:v>
                </c:pt>
                <c:pt idx="233">
                  <c:v>42.75862524594654</c:v>
                </c:pt>
                <c:pt idx="234">
                  <c:v>43.010956798700846</c:v>
                </c:pt>
                <c:pt idx="235">
                  <c:v>43.279961579145748</c:v>
                </c:pt>
                <c:pt idx="236">
                  <c:v>43.519020676029896</c:v>
                </c:pt>
                <c:pt idx="237">
                  <c:v>43.728265756635452</c:v>
                </c:pt>
                <c:pt idx="238">
                  <c:v>43.9121053995041</c:v>
                </c:pt>
                <c:pt idx="239">
                  <c:v>44.064308084621771</c:v>
                </c:pt>
                <c:pt idx="240">
                  <c:v>44.195280568536795</c:v>
                </c:pt>
                <c:pt idx="241">
                  <c:v>44.311693970024415</c:v>
                </c:pt>
                <c:pt idx="242">
                  <c:v>44.410652127805584</c:v>
                </c:pt>
                <c:pt idx="243">
                  <c:v>44.498813663990653</c:v>
                </c:pt>
                <c:pt idx="244">
                  <c:v>44.571805287040853</c:v>
                </c:pt>
                <c:pt idx="245">
                  <c:v>44.635407915294671</c:v>
                </c:pt>
                <c:pt idx="246">
                  <c:v>44.703346301938261</c:v>
                </c:pt>
                <c:pt idx="247">
                  <c:v>44.752466658620484</c:v>
                </c:pt>
                <c:pt idx="248">
                  <c:v>44.794253183098313</c:v>
                </c:pt>
                <c:pt idx="249">
                  <c:v>44.836004866952344</c:v>
                </c:pt>
                <c:pt idx="250">
                  <c:v>44.869122948546654</c:v>
                </c:pt>
                <c:pt idx="251">
                  <c:v>44.896173609026548</c:v>
                </c:pt>
                <c:pt idx="252">
                  <c:v>44.933804427680975</c:v>
                </c:pt>
                <c:pt idx="253">
                  <c:v>44.955368531657534</c:v>
                </c:pt>
                <c:pt idx="254">
                  <c:v>44.98763981042655</c:v>
                </c:pt>
                <c:pt idx="255">
                  <c:v>45.009938573043463</c:v>
                </c:pt>
                <c:pt idx="256">
                  <c:v>45.029866870417507</c:v>
                </c:pt>
                <c:pt idx="257">
                  <c:v>45.046962318781894</c:v>
                </c:pt>
                <c:pt idx="258">
                  <c:v>45.068406952364562</c:v>
                </c:pt>
                <c:pt idx="259">
                  <c:v>45.093184933328956</c:v>
                </c:pt>
                <c:pt idx="260">
                  <c:v>45.106670113360764</c:v>
                </c:pt>
                <c:pt idx="261">
                  <c:v>45.118676421379256</c:v>
                </c:pt>
                <c:pt idx="262">
                  <c:v>45.137212982546913</c:v>
                </c:pt>
                <c:pt idx="263">
                  <c:v>45.156910453592872</c:v>
                </c:pt>
                <c:pt idx="264">
                  <c:v>45.164817178543061</c:v>
                </c:pt>
                <c:pt idx="265">
                  <c:v>45.178803962929408</c:v>
                </c:pt>
                <c:pt idx="266">
                  <c:v>45.186259476092076</c:v>
                </c:pt>
                <c:pt idx="267">
                  <c:v>45.198193416662015</c:v>
                </c:pt>
                <c:pt idx="268">
                  <c:v>45.210937559535765</c:v>
                </c:pt>
                <c:pt idx="269">
                  <c:v>45.21748464231456</c:v>
                </c:pt>
                <c:pt idx="270">
                  <c:v>45.226217036220142</c:v>
                </c:pt>
                <c:pt idx="271">
                  <c:v>45.237252250649405</c:v>
                </c:pt>
                <c:pt idx="272">
                  <c:v>45.244382022471918</c:v>
                </c:pt>
                <c:pt idx="273">
                  <c:v>45.258763397795335</c:v>
                </c:pt>
                <c:pt idx="274">
                  <c:v>45.267051220424079</c:v>
                </c:pt>
                <c:pt idx="275">
                  <c:v>45.278912689528859</c:v>
                </c:pt>
                <c:pt idx="276">
                  <c:v>45.279719034377848</c:v>
                </c:pt>
                <c:pt idx="277">
                  <c:v>45.293200765480115</c:v>
                </c:pt>
                <c:pt idx="278">
                  <c:v>45.297581174698038</c:v>
                </c:pt>
                <c:pt idx="279">
                  <c:v>45.300809386851284</c:v>
                </c:pt>
                <c:pt idx="280">
                  <c:v>45.312111753803549</c:v>
                </c:pt>
                <c:pt idx="281">
                  <c:v>45.323073514694542</c:v>
                </c:pt>
                <c:pt idx="282">
                  <c:v>45.32388143319158</c:v>
                </c:pt>
                <c:pt idx="283">
                  <c:v>45.337389479154197</c:v>
                </c:pt>
                <c:pt idx="284">
                  <c:v>45.334848890077566</c:v>
                </c:pt>
                <c:pt idx="285">
                  <c:v>45.345706125589501</c:v>
                </c:pt>
                <c:pt idx="286">
                  <c:v>45.34790130502801</c:v>
                </c:pt>
                <c:pt idx="287">
                  <c:v>45.359458384941213</c:v>
                </c:pt>
                <c:pt idx="288">
                  <c:v>45.365239134202675</c:v>
                </c:pt>
                <c:pt idx="289">
                  <c:v>45.364545366495221</c:v>
                </c:pt>
                <c:pt idx="290">
                  <c:v>45.376689365759638</c:v>
                </c:pt>
                <c:pt idx="291">
                  <c:v>45.38085451953993</c:v>
                </c:pt>
                <c:pt idx="292">
                  <c:v>45.378309056929929</c:v>
                </c:pt>
                <c:pt idx="293">
                  <c:v>45.382937383184725</c:v>
                </c:pt>
                <c:pt idx="294">
                  <c:v>45.390344669293455</c:v>
                </c:pt>
                <c:pt idx="295">
                  <c:v>45.396364869931631</c:v>
                </c:pt>
                <c:pt idx="296">
                  <c:v>45.407019907084972</c:v>
                </c:pt>
                <c:pt idx="297">
                  <c:v>45.403197416352903</c:v>
                </c:pt>
                <c:pt idx="298">
                  <c:v>45.415709780145761</c:v>
                </c:pt>
                <c:pt idx="299">
                  <c:v>45.415478007032448</c:v>
                </c:pt>
                <c:pt idx="300">
                  <c:v>45.415478007032448</c:v>
                </c:pt>
                <c:pt idx="301">
                  <c:v>45.431128003410237</c:v>
                </c:pt>
                <c:pt idx="302">
                  <c:v>45.428113091485471</c:v>
                </c:pt>
                <c:pt idx="303">
                  <c:v>45.439015049975119</c:v>
                </c:pt>
                <c:pt idx="304">
                  <c:v>45.43762301924653</c:v>
                </c:pt>
                <c:pt idx="305">
                  <c:v>45.446904835468452</c:v>
                </c:pt>
                <c:pt idx="306">
                  <c:v>45.442031409174589</c:v>
                </c:pt>
                <c:pt idx="307">
                  <c:v>45.450038304392251</c:v>
                </c:pt>
                <c:pt idx="308">
                  <c:v>45.447833225660666</c:v>
                </c:pt>
                <c:pt idx="309">
                  <c:v>45.455609982837537</c:v>
                </c:pt>
                <c:pt idx="310">
                  <c:v>45.462228125518848</c:v>
                </c:pt>
                <c:pt idx="311">
                  <c:v>45.461299147132983</c:v>
                </c:pt>
                <c:pt idx="312">
                  <c:v>45.466525144459951</c:v>
                </c:pt>
                <c:pt idx="313">
                  <c:v>45.464666874428445</c:v>
                </c:pt>
                <c:pt idx="314">
                  <c:v>45.475237810533422</c:v>
                </c:pt>
                <c:pt idx="315">
                  <c:v>45.478840021259643</c:v>
                </c:pt>
                <c:pt idx="316">
                  <c:v>45.48325641300849</c:v>
                </c:pt>
                <c:pt idx="317">
                  <c:v>45.482675259826394</c:v>
                </c:pt>
                <c:pt idx="318">
                  <c:v>45.486743644002829</c:v>
                </c:pt>
                <c:pt idx="319">
                  <c:v>45.488603719189925</c:v>
                </c:pt>
                <c:pt idx="320">
                  <c:v>45.493603425138993</c:v>
                </c:pt>
                <c:pt idx="321">
                  <c:v>45.495464061409642</c:v>
                </c:pt>
                <c:pt idx="322">
                  <c:v>45.495696651644785</c:v>
                </c:pt>
                <c:pt idx="323">
                  <c:v>45.50348979904895</c:v>
                </c:pt>
                <c:pt idx="324">
                  <c:v>45.506398373879819</c:v>
                </c:pt>
                <c:pt idx="325">
                  <c:v>45.515242725150188</c:v>
                </c:pt>
                <c:pt idx="326">
                  <c:v>45.50546758947953</c:v>
                </c:pt>
                <c:pt idx="327">
                  <c:v>45.51128561675187</c:v>
                </c:pt>
                <c:pt idx="328">
                  <c:v>45.512798547537471</c:v>
                </c:pt>
                <c:pt idx="329">
                  <c:v>45.517337943486417</c:v>
                </c:pt>
                <c:pt idx="330">
                  <c:v>45.522926135564354</c:v>
                </c:pt>
                <c:pt idx="331">
                  <c:v>45.52688526854574</c:v>
                </c:pt>
                <c:pt idx="332">
                  <c:v>45.523042570823499</c:v>
                </c:pt>
                <c:pt idx="333">
                  <c:v>45.531543953809042</c:v>
                </c:pt>
                <c:pt idx="334">
                  <c:v>45.534689105384885</c:v>
                </c:pt>
                <c:pt idx="335">
                  <c:v>45.538300741222137</c:v>
                </c:pt>
                <c:pt idx="336">
                  <c:v>45.534689105384885</c:v>
                </c:pt>
                <c:pt idx="337">
                  <c:v>45.539931990369155</c:v>
                </c:pt>
                <c:pt idx="338">
                  <c:v>45.538766800482051</c:v>
                </c:pt>
                <c:pt idx="339">
                  <c:v>45.543194839290798</c:v>
                </c:pt>
                <c:pt idx="340">
                  <c:v>45.549255656473377</c:v>
                </c:pt>
                <c:pt idx="341">
                  <c:v>45.554851688896065</c:v>
                </c:pt>
                <c:pt idx="342">
                  <c:v>45.553452551886188</c:v>
                </c:pt>
                <c:pt idx="343">
                  <c:v>45.550421383181025</c:v>
                </c:pt>
                <c:pt idx="344">
                  <c:v>45.560565723793687</c:v>
                </c:pt>
                <c:pt idx="345">
                  <c:v>45.55893299612967</c:v>
                </c:pt>
                <c:pt idx="346">
                  <c:v>45.561382131511394</c:v>
                </c:pt>
                <c:pt idx="347">
                  <c:v>45.565231304882111</c:v>
                </c:pt>
                <c:pt idx="348">
                  <c:v>45.563948174829321</c:v>
                </c:pt>
                <c:pt idx="349">
                  <c:v>45.566397849462376</c:v>
                </c:pt>
                <c:pt idx="350">
                  <c:v>45.565697915546622</c:v>
                </c:pt>
                <c:pt idx="351">
                  <c:v>45.580284316010264</c:v>
                </c:pt>
                <c:pt idx="352">
                  <c:v>45.569664492078296</c:v>
                </c:pt>
                <c:pt idx="353">
                  <c:v>45.575965768543334</c:v>
                </c:pt>
                <c:pt idx="354">
                  <c:v>45.585304196825113</c:v>
                </c:pt>
                <c:pt idx="355">
                  <c:v>45.578066581306025</c:v>
                </c:pt>
                <c:pt idx="356">
                  <c:v>45.583552950034964</c:v>
                </c:pt>
                <c:pt idx="357">
                  <c:v>45.58180183779465</c:v>
                </c:pt>
                <c:pt idx="358">
                  <c:v>45.585304196825113</c:v>
                </c:pt>
                <c:pt idx="359">
                  <c:v>45.587639401871847</c:v>
                </c:pt>
                <c:pt idx="360">
                  <c:v>45.594412849677234</c:v>
                </c:pt>
                <c:pt idx="361">
                  <c:v>45.593828852484222</c:v>
                </c:pt>
                <c:pt idx="362">
                  <c:v>45.597099429467363</c:v>
                </c:pt>
                <c:pt idx="363">
                  <c:v>45.600019984012803</c:v>
                </c:pt>
                <c:pt idx="364">
                  <c:v>45.600253644538959</c:v>
                </c:pt>
                <c:pt idx="365">
                  <c:v>45.600136813976555</c:v>
                </c:pt>
                <c:pt idx="366">
                  <c:v>45.609952668574962</c:v>
                </c:pt>
                <c:pt idx="367">
                  <c:v>45.609835788308381</c:v>
                </c:pt>
                <c:pt idx="368">
                  <c:v>45.609952668574962</c:v>
                </c:pt>
                <c:pt idx="369">
                  <c:v>45.614277659601747</c:v>
                </c:pt>
                <c:pt idx="370">
                  <c:v>45.613459355146254</c:v>
                </c:pt>
                <c:pt idx="371">
                  <c:v>45.612874869939162</c:v>
                </c:pt>
                <c:pt idx="372">
                  <c:v>45.614277659601747</c:v>
                </c:pt>
                <c:pt idx="373">
                  <c:v>45.612757974695235</c:v>
                </c:pt>
                <c:pt idx="374">
                  <c:v>45.623865698729595</c:v>
                </c:pt>
                <c:pt idx="375">
                  <c:v>45.622696209864714</c:v>
                </c:pt>
                <c:pt idx="376">
                  <c:v>45.620123545393966</c:v>
                </c:pt>
                <c:pt idx="377">
                  <c:v>45.621409841360176</c:v>
                </c:pt>
                <c:pt idx="378">
                  <c:v>45.628544253822419</c:v>
                </c:pt>
                <c:pt idx="379">
                  <c:v>45.631234857516453</c:v>
                </c:pt>
                <c:pt idx="380">
                  <c:v>45.630064990834633</c:v>
                </c:pt>
                <c:pt idx="381">
                  <c:v>45.630883891213401</c:v>
                </c:pt>
                <c:pt idx="382">
                  <c:v>45.630298959372197</c:v>
                </c:pt>
                <c:pt idx="383">
                  <c:v>45.636382983633382</c:v>
                </c:pt>
                <c:pt idx="384">
                  <c:v>45.642468630513221</c:v>
                </c:pt>
                <c:pt idx="385">
                  <c:v>45.644224407207382</c:v>
                </c:pt>
                <c:pt idx="386">
                  <c:v>45.640478913546318</c:v>
                </c:pt>
                <c:pt idx="387">
                  <c:v>45.63392577854583</c:v>
                </c:pt>
                <c:pt idx="388">
                  <c:v>45.651365957632365</c:v>
                </c:pt>
                <c:pt idx="389">
                  <c:v>45.64258567809042</c:v>
                </c:pt>
                <c:pt idx="390">
                  <c:v>45.648321744862137</c:v>
                </c:pt>
                <c:pt idx="391">
                  <c:v>45.657689850930822</c:v>
                </c:pt>
                <c:pt idx="392">
                  <c:v>45.655347463953071</c:v>
                </c:pt>
                <c:pt idx="393">
                  <c:v>45.647151001900454</c:v>
                </c:pt>
                <c:pt idx="394">
                  <c:v>45.653005317307034</c:v>
                </c:pt>
                <c:pt idx="395">
                  <c:v>45.658041229708381</c:v>
                </c:pt>
                <c:pt idx="396">
                  <c:v>45.649024219465346</c:v>
                </c:pt>
                <c:pt idx="397">
                  <c:v>45.65605015480989</c:v>
                </c:pt>
                <c:pt idx="398">
                  <c:v>45.666241603505881</c:v>
                </c:pt>
                <c:pt idx="399">
                  <c:v>45.654410576456932</c:v>
                </c:pt>
                <c:pt idx="400">
                  <c:v>45.664718454224293</c:v>
                </c:pt>
                <c:pt idx="401">
                  <c:v>45.656987109600465</c:v>
                </c:pt>
                <c:pt idx="402">
                  <c:v>45.663078253239718</c:v>
                </c:pt>
                <c:pt idx="403">
                  <c:v>45.670225705136112</c:v>
                </c:pt>
                <c:pt idx="404">
                  <c:v>45.671163241845107</c:v>
                </c:pt>
                <c:pt idx="405">
                  <c:v>45.675851502833218</c:v>
                </c:pt>
                <c:pt idx="406">
                  <c:v>45.673272840184161</c:v>
                </c:pt>
                <c:pt idx="407">
                  <c:v>45.674093292171257</c:v>
                </c:pt>
                <c:pt idx="408">
                  <c:v>45.67221801665405</c:v>
                </c:pt>
                <c:pt idx="409">
                  <c:v>45.678899388663332</c:v>
                </c:pt>
                <c:pt idx="410">
                  <c:v>45.674796560192782</c:v>
                </c:pt>
                <c:pt idx="411">
                  <c:v>45.683354722792608</c:v>
                </c:pt>
                <c:pt idx="412">
                  <c:v>45.680071760756427</c:v>
                </c:pt>
                <c:pt idx="413">
                  <c:v>45.680423484119352</c:v>
                </c:pt>
                <c:pt idx="414">
                  <c:v>45.681009701760694</c:v>
                </c:pt>
                <c:pt idx="415">
                  <c:v>45.686520883120764</c:v>
                </c:pt>
                <c:pt idx="416">
                  <c:v>45.688983755698857</c:v>
                </c:pt>
                <c:pt idx="417">
                  <c:v>45.682064931431619</c:v>
                </c:pt>
                <c:pt idx="418">
                  <c:v>45.687576367426153</c:v>
                </c:pt>
                <c:pt idx="419">
                  <c:v>45.690508524178597</c:v>
                </c:pt>
                <c:pt idx="420">
                  <c:v>45.6930891334653</c:v>
                </c:pt>
                <c:pt idx="421">
                  <c:v>45.685699984598813</c:v>
                </c:pt>
                <c:pt idx="422">
                  <c:v>45.696960594016701</c:v>
                </c:pt>
                <c:pt idx="423">
                  <c:v>45.696608615948676</c:v>
                </c:pt>
                <c:pt idx="424">
                  <c:v>45.698016560754866</c:v>
                </c:pt>
                <c:pt idx="425">
                  <c:v>45.700832710661942</c:v>
                </c:pt>
                <c:pt idx="426">
                  <c:v>45.705644436455167</c:v>
                </c:pt>
                <c:pt idx="427">
                  <c:v>45.693910297553344</c:v>
                </c:pt>
                <c:pt idx="428">
                  <c:v>45.700363328240748</c:v>
                </c:pt>
                <c:pt idx="429">
                  <c:v>45.707405077106792</c:v>
                </c:pt>
                <c:pt idx="430">
                  <c:v>45.707874604189627</c:v>
                </c:pt>
                <c:pt idx="431">
                  <c:v>45.710691969273206</c:v>
                </c:pt>
                <c:pt idx="432">
                  <c:v>45.708578912901118</c:v>
                </c:pt>
                <c:pt idx="433">
                  <c:v>45.706466051879431</c:v>
                </c:pt>
                <c:pt idx="434">
                  <c:v>45.707757221514576</c:v>
                </c:pt>
                <c:pt idx="435">
                  <c:v>45.7139793342049</c:v>
                </c:pt>
                <c:pt idx="436">
                  <c:v>45.714683831064931</c:v>
                </c:pt>
                <c:pt idx="437">
                  <c:v>45.719968249727714</c:v>
                </c:pt>
                <c:pt idx="438">
                  <c:v>45.719615917141681</c:v>
                </c:pt>
                <c:pt idx="439">
                  <c:v>45.719146148807468</c:v>
                </c:pt>
                <c:pt idx="440">
                  <c:v>45.716797451934816</c:v>
                </c:pt>
                <c:pt idx="441">
                  <c:v>45.719733360733649</c:v>
                </c:pt>
                <c:pt idx="442">
                  <c:v>45.723374411381634</c:v>
                </c:pt>
                <c:pt idx="443">
                  <c:v>45.725136418287761</c:v>
                </c:pt>
                <c:pt idx="444">
                  <c:v>45.724314131498701</c:v>
                </c:pt>
                <c:pt idx="445">
                  <c:v>45.724784006042441</c:v>
                </c:pt>
                <c:pt idx="446">
                  <c:v>45.72572378410181</c:v>
                </c:pt>
                <c:pt idx="447">
                  <c:v>45.726193687618029</c:v>
                </c:pt>
                <c:pt idx="448">
                  <c:v>45.729013311545678</c:v>
                </c:pt>
                <c:pt idx="449">
                  <c:v>45.736534008999179</c:v>
                </c:pt>
                <c:pt idx="450">
                  <c:v>45.728543350076443</c:v>
                </c:pt>
                <c:pt idx="451">
                  <c:v>45.731950789596759</c:v>
                </c:pt>
                <c:pt idx="452">
                  <c:v>45.732185804144066</c:v>
                </c:pt>
                <c:pt idx="453">
                  <c:v>45.734066007482639</c:v>
                </c:pt>
                <c:pt idx="454">
                  <c:v>45.724666536501161</c:v>
                </c:pt>
                <c:pt idx="455">
                  <c:v>45.731128257702487</c:v>
                </c:pt>
                <c:pt idx="456">
                  <c:v>45.74147081122063</c:v>
                </c:pt>
                <c:pt idx="457">
                  <c:v>45.736886602388843</c:v>
                </c:pt>
                <c:pt idx="458">
                  <c:v>45.745468050818495</c:v>
                </c:pt>
                <c:pt idx="459">
                  <c:v>45.740647936840816</c:v>
                </c:pt>
                <c:pt idx="460">
                  <c:v>45.741000593663998</c:v>
                </c:pt>
                <c:pt idx="461">
                  <c:v>45.74358690986849</c:v>
                </c:pt>
                <c:pt idx="462">
                  <c:v>45.747349346493436</c:v>
                </c:pt>
                <c:pt idx="463">
                  <c:v>45.748995607146817</c:v>
                </c:pt>
                <c:pt idx="464">
                  <c:v>45.748407643312106</c:v>
                </c:pt>
                <c:pt idx="465">
                  <c:v>45.739825092066958</c:v>
                </c:pt>
                <c:pt idx="466">
                  <c:v>45.751935653032277</c:v>
                </c:pt>
                <c:pt idx="467">
                  <c:v>45.750641986288876</c:v>
                </c:pt>
                <c:pt idx="468">
                  <c:v>45.750641986288876</c:v>
                </c:pt>
                <c:pt idx="469">
                  <c:v>45.752288483932425</c:v>
                </c:pt>
                <c:pt idx="470">
                  <c:v>45.757346324909378</c:v>
                </c:pt>
                <c:pt idx="471">
                  <c:v>45.750289180782978</c:v>
                </c:pt>
                <c:pt idx="472">
                  <c:v>45.746173518563744</c:v>
                </c:pt>
                <c:pt idx="473">
                  <c:v>45.757816878596081</c:v>
                </c:pt>
                <c:pt idx="474">
                  <c:v>45.758405084314369</c:v>
                </c:pt>
                <c:pt idx="475">
                  <c:v>45.756993415995467</c:v>
                </c:pt>
                <c:pt idx="476">
                  <c:v>45.753229392938394</c:v>
                </c:pt>
                <c:pt idx="477">
                  <c:v>45.764994021676252</c:v>
                </c:pt>
                <c:pt idx="478">
                  <c:v>45.760875713477667</c:v>
                </c:pt>
                <c:pt idx="479">
                  <c:v>45.76299360797281</c:v>
                </c:pt>
                <c:pt idx="480">
                  <c:v>45.762405284282146</c:v>
                </c:pt>
                <c:pt idx="481">
                  <c:v>45.767936124254277</c:v>
                </c:pt>
                <c:pt idx="482">
                  <c:v>45.770996312240591</c:v>
                </c:pt>
                <c:pt idx="483">
                  <c:v>45.766406183706067</c:v>
                </c:pt>
                <c:pt idx="484">
                  <c:v>45.763699616369607</c:v>
                </c:pt>
                <c:pt idx="485">
                  <c:v>45.778884067625725</c:v>
                </c:pt>
                <c:pt idx="486">
                  <c:v>45.7669946102734</c:v>
                </c:pt>
                <c:pt idx="487">
                  <c:v>45.769701567382008</c:v>
                </c:pt>
                <c:pt idx="488">
                  <c:v>45.767229985137035</c:v>
                </c:pt>
                <c:pt idx="489">
                  <c:v>45.77582282485411</c:v>
                </c:pt>
                <c:pt idx="490">
                  <c:v>45.775351900765664</c:v>
                </c:pt>
                <c:pt idx="491">
                  <c:v>45.77911956479803</c:v>
                </c:pt>
                <c:pt idx="492">
                  <c:v>45.781003629404616</c:v>
                </c:pt>
                <c:pt idx="493">
                  <c:v>45.770525487453014</c:v>
                </c:pt>
                <c:pt idx="494">
                  <c:v>45.771114019950993</c:v>
                </c:pt>
                <c:pt idx="495">
                  <c:v>45.775116442354935</c:v>
                </c:pt>
                <c:pt idx="496">
                  <c:v>45.788305844762256</c:v>
                </c:pt>
                <c:pt idx="497">
                  <c:v>45.782770080822331</c:v>
                </c:pt>
                <c:pt idx="498">
                  <c:v>45.782181248537015</c:v>
                </c:pt>
                <c:pt idx="499">
                  <c:v>45.778177590645925</c:v>
                </c:pt>
                <c:pt idx="500">
                  <c:v>45.788188048612334</c:v>
                </c:pt>
                <c:pt idx="501">
                  <c:v>45.782063483897531</c:v>
                </c:pt>
                <c:pt idx="502">
                  <c:v>45.788777035422939</c:v>
                </c:pt>
                <c:pt idx="503">
                  <c:v>45.781827956436082</c:v>
                </c:pt>
                <c:pt idx="504">
                  <c:v>45.788777035422939</c:v>
                </c:pt>
                <c:pt idx="505">
                  <c:v>45.796081730954796</c:v>
                </c:pt>
                <c:pt idx="506">
                  <c:v>45.791133134199342</c:v>
                </c:pt>
                <c:pt idx="507">
                  <c:v>45.787952458130746</c:v>
                </c:pt>
                <c:pt idx="508">
                  <c:v>45.787834663799075</c:v>
                </c:pt>
                <c:pt idx="509">
                  <c:v>45.790190665592988</c:v>
                </c:pt>
                <c:pt idx="510">
                  <c:v>45.799499243461355</c:v>
                </c:pt>
                <c:pt idx="511">
                  <c:v>45.800913535769432</c:v>
                </c:pt>
                <c:pt idx="512">
                  <c:v>45.79301818780602</c:v>
                </c:pt>
                <c:pt idx="513">
                  <c:v>45.791250945503016</c:v>
                </c:pt>
                <c:pt idx="514">
                  <c:v>45.802445784341735</c:v>
                </c:pt>
                <c:pt idx="515">
                  <c:v>45.795846059236894</c:v>
                </c:pt>
                <c:pt idx="516">
                  <c:v>45.797613656247108</c:v>
                </c:pt>
                <c:pt idx="517">
                  <c:v>45.801502850010948</c:v>
                </c:pt>
                <c:pt idx="518">
                  <c:v>45.796670920861693</c:v>
                </c:pt>
                <c:pt idx="519">
                  <c:v>45.803388757498482</c:v>
                </c:pt>
                <c:pt idx="520">
                  <c:v>45.802799394725476</c:v>
                </c:pt>
                <c:pt idx="521">
                  <c:v>45.804921171692847</c:v>
                </c:pt>
                <c:pt idx="522">
                  <c:v>45.805156936823799</c:v>
                </c:pt>
                <c:pt idx="523">
                  <c:v>45.803742382442572</c:v>
                </c:pt>
                <c:pt idx="524">
                  <c:v>45.802445784341735</c:v>
                </c:pt>
                <c:pt idx="525">
                  <c:v>45.801031397404529</c:v>
                </c:pt>
                <c:pt idx="526">
                  <c:v>45.804567528547061</c:v>
                </c:pt>
                <c:pt idx="527">
                  <c:v>45.804803290037505</c:v>
                </c:pt>
                <c:pt idx="528">
                  <c:v>45.811759346010902</c:v>
                </c:pt>
                <c:pt idx="529">
                  <c:v>45.809283219528027</c:v>
                </c:pt>
                <c:pt idx="530">
                  <c:v>45.814117810588755</c:v>
                </c:pt>
                <c:pt idx="531">
                  <c:v>45.810462293993346</c:v>
                </c:pt>
                <c:pt idx="532">
                  <c:v>45.814235740192089</c:v>
                </c:pt>
                <c:pt idx="533">
                  <c:v>45.816948288644511</c:v>
                </c:pt>
                <c:pt idx="534">
                  <c:v>45.814235740192089</c:v>
                </c:pt>
                <c:pt idx="535">
                  <c:v>45.814235740192089</c:v>
                </c:pt>
                <c:pt idx="536">
                  <c:v>45.811169767807009</c:v>
                </c:pt>
                <c:pt idx="537">
                  <c:v>45.809990656923794</c:v>
                </c:pt>
                <c:pt idx="538">
                  <c:v>45.823790054736548</c:v>
                </c:pt>
                <c:pt idx="539">
                  <c:v>45.809990656923794</c:v>
                </c:pt>
                <c:pt idx="540">
                  <c:v>45.82131262759799</c:v>
                </c:pt>
                <c:pt idx="541">
                  <c:v>45.816948288644511</c:v>
                </c:pt>
                <c:pt idx="542">
                  <c:v>45.820840767086054</c:v>
                </c:pt>
                <c:pt idx="543">
                  <c:v>45.817302122993048</c:v>
                </c:pt>
                <c:pt idx="544">
                  <c:v>45.823554097752883</c:v>
                </c:pt>
                <c:pt idx="545">
                  <c:v>45.823318143199202</c:v>
                </c:pt>
                <c:pt idx="546">
                  <c:v>45.818245707974974</c:v>
                </c:pt>
                <c:pt idx="547">
                  <c:v>45.832050080342803</c:v>
                </c:pt>
                <c:pt idx="548">
                  <c:v>45.82815569728789</c:v>
                </c:pt>
                <c:pt idx="549">
                  <c:v>45.825087861584223</c:v>
                </c:pt>
                <c:pt idx="550">
                  <c:v>45.826267749784371</c:v>
                </c:pt>
                <c:pt idx="551">
                  <c:v>45.830397837002714</c:v>
                </c:pt>
                <c:pt idx="552">
                  <c:v>45.829925789357141</c:v>
                </c:pt>
                <c:pt idx="553">
                  <c:v>45.832522171749957</c:v>
                </c:pt>
                <c:pt idx="554">
                  <c:v>45.834174568266221</c:v>
                </c:pt>
                <c:pt idx="555">
                  <c:v>45.829925789357141</c:v>
                </c:pt>
                <c:pt idx="556">
                  <c:v>45.831577998660975</c:v>
                </c:pt>
                <c:pt idx="557">
                  <c:v>45.834528668735445</c:v>
                </c:pt>
                <c:pt idx="558">
                  <c:v>45.833348355114929</c:v>
                </c:pt>
                <c:pt idx="559">
                  <c:v>45.828037696011549</c:v>
                </c:pt>
                <c:pt idx="560">
                  <c:v>45.833820473268254</c:v>
                </c:pt>
                <c:pt idx="561">
                  <c:v>45.832050080342803</c:v>
                </c:pt>
                <c:pt idx="562">
                  <c:v>45.837243620780242</c:v>
                </c:pt>
                <c:pt idx="563">
                  <c:v>45.836889478360533</c:v>
                </c:pt>
                <c:pt idx="564">
                  <c:v>45.835591002971888</c:v>
                </c:pt>
                <c:pt idx="565">
                  <c:v>45.845272317012864</c:v>
                </c:pt>
                <c:pt idx="566">
                  <c:v>45.84314680019164</c:v>
                </c:pt>
                <c:pt idx="567">
                  <c:v>45.84420953396544</c:v>
                </c:pt>
                <c:pt idx="568">
                  <c:v>45.843501039308265</c:v>
                </c:pt>
                <c:pt idx="569">
                  <c:v>45.843737201760781</c:v>
                </c:pt>
                <c:pt idx="570">
                  <c:v>45.84550849771523</c:v>
                </c:pt>
                <c:pt idx="571">
                  <c:v>45.839722770951219</c:v>
                </c:pt>
                <c:pt idx="572">
                  <c:v>45.843028721702652</c:v>
                </c:pt>
                <c:pt idx="573">
                  <c:v>45.847988542018186</c:v>
                </c:pt>
                <c:pt idx="574">
                  <c:v>45.849878279686244</c:v>
                </c:pt>
                <c:pt idx="575">
                  <c:v>45.853658222402004</c:v>
                </c:pt>
                <c:pt idx="576">
                  <c:v>45.851650050235726</c:v>
                </c:pt>
                <c:pt idx="577">
                  <c:v>45.848933391380072</c:v>
                </c:pt>
                <c:pt idx="578">
                  <c:v>45.847752335762479</c:v>
                </c:pt>
                <c:pt idx="579">
                  <c:v>45.850941325584273</c:v>
                </c:pt>
                <c:pt idx="580">
                  <c:v>45.852949435669416</c:v>
                </c:pt>
                <c:pt idx="581">
                  <c:v>45.848579068305703</c:v>
                </c:pt>
                <c:pt idx="582">
                  <c:v>45.854130759064176</c:v>
                </c:pt>
                <c:pt idx="583">
                  <c:v>45.85046885465507</c:v>
                </c:pt>
                <c:pt idx="584">
                  <c:v>45.855075861606998</c:v>
                </c:pt>
                <c:pt idx="585">
                  <c:v>45.868547807240226</c:v>
                </c:pt>
                <c:pt idx="586">
                  <c:v>45.856611736334408</c:v>
                </c:pt>
                <c:pt idx="587">
                  <c:v>45.862283549783555</c:v>
                </c:pt>
                <c:pt idx="588">
                  <c:v>45.857202484779322</c:v>
                </c:pt>
                <c:pt idx="589">
                  <c:v>45.860629125933414</c:v>
                </c:pt>
                <c:pt idx="590">
                  <c:v>45.853658222402004</c:v>
                </c:pt>
                <c:pt idx="591">
                  <c:v>45.860274622066143</c:v>
                </c:pt>
                <c:pt idx="592">
                  <c:v>45.862992625117897</c:v>
                </c:pt>
                <c:pt idx="593">
                  <c:v>45.858029558173328</c:v>
                </c:pt>
                <c:pt idx="594">
                  <c:v>45.858147713950764</c:v>
                </c:pt>
                <c:pt idx="595">
                  <c:v>45.859920123679473</c:v>
                </c:pt>
                <c:pt idx="596">
                  <c:v>45.860983635281428</c:v>
                </c:pt>
                <c:pt idx="597">
                  <c:v>45.862165372692822</c:v>
                </c:pt>
                <c:pt idx="598">
                  <c:v>45.869729934513188</c:v>
                </c:pt>
                <c:pt idx="599">
                  <c:v>45.872330829005534</c:v>
                </c:pt>
                <c:pt idx="600">
                  <c:v>45.864647219502139</c:v>
                </c:pt>
                <c:pt idx="601">
                  <c:v>45.862756264236914</c:v>
                </c:pt>
                <c:pt idx="602">
                  <c:v>45.870202802483426</c:v>
                </c:pt>
                <c:pt idx="603">
                  <c:v>45.876469223631311</c:v>
                </c:pt>
                <c:pt idx="604">
                  <c:v>45.871976144206933</c:v>
                </c:pt>
                <c:pt idx="605">
                  <c:v>45.870675680203306</c:v>
                </c:pt>
                <c:pt idx="606">
                  <c:v>45.875877978683647</c:v>
                </c:pt>
                <c:pt idx="607">
                  <c:v>45.871148567673103</c:v>
                </c:pt>
                <c:pt idx="608">
                  <c:v>45.875050261359071</c:v>
                </c:pt>
                <c:pt idx="609">
                  <c:v>45.875286748975441</c:v>
                </c:pt>
                <c:pt idx="610">
                  <c:v>45.872094371863703</c:v>
                </c:pt>
                <c:pt idx="611">
                  <c:v>45.869257076292271</c:v>
                </c:pt>
                <c:pt idx="612">
                  <c:v>45.877178737685405</c:v>
                </c:pt>
                <c:pt idx="613">
                  <c:v>45.882737357150049</c:v>
                </c:pt>
                <c:pt idx="614">
                  <c:v>45.879543943041867</c:v>
                </c:pt>
                <c:pt idx="615">
                  <c:v>45.871621464893146</c:v>
                </c:pt>
                <c:pt idx="616">
                  <c:v>45.879543943041867</c:v>
                </c:pt>
                <c:pt idx="617">
                  <c:v>45.880135282487267</c:v>
                </c:pt>
                <c:pt idx="618">
                  <c:v>45.873631386861319</c:v>
                </c:pt>
                <c:pt idx="619">
                  <c:v>45.876823977915087</c:v>
                </c:pt>
                <c:pt idx="620">
                  <c:v>45.885221431039021</c:v>
                </c:pt>
                <c:pt idx="621">
                  <c:v>45.881909392287987</c:v>
                </c:pt>
                <c:pt idx="622">
                  <c:v>45.881318007109741</c:v>
                </c:pt>
                <c:pt idx="623">
                  <c:v>45.878361309879779</c:v>
                </c:pt>
                <c:pt idx="624">
                  <c:v>45.883920215933614</c:v>
                </c:pt>
                <c:pt idx="625">
                  <c:v>45.884984840985034</c:v>
                </c:pt>
                <c:pt idx="626">
                  <c:v>45.881909392287987</c:v>
                </c:pt>
                <c:pt idx="627">
                  <c:v>45.889480469253591</c:v>
                </c:pt>
                <c:pt idx="628">
                  <c:v>45.888060702002264</c:v>
                </c:pt>
                <c:pt idx="629">
                  <c:v>45.887705773916196</c:v>
                </c:pt>
                <c:pt idx="630">
                  <c:v>45.888415635578916</c:v>
                </c:pt>
                <c:pt idx="631">
                  <c:v>45.885812916848217</c:v>
                </c:pt>
                <c:pt idx="632">
                  <c:v>45.895633809354365</c:v>
                </c:pt>
                <c:pt idx="633">
                  <c:v>45.889243835277384</c:v>
                </c:pt>
                <c:pt idx="634">
                  <c:v>45.886877629733533</c:v>
                </c:pt>
                <c:pt idx="635">
                  <c:v>45.892911936176745</c:v>
                </c:pt>
                <c:pt idx="636">
                  <c:v>45.888179012584409</c:v>
                </c:pt>
                <c:pt idx="637">
                  <c:v>45.890072064871283</c:v>
                </c:pt>
                <c:pt idx="638">
                  <c:v>45.90190718126604</c:v>
                </c:pt>
                <c:pt idx="639">
                  <c:v>45.896462269624628</c:v>
                </c:pt>
                <c:pt idx="640">
                  <c:v>45.896698978052505</c:v>
                </c:pt>
                <c:pt idx="641">
                  <c:v>45.88545802353282</c:v>
                </c:pt>
                <c:pt idx="642">
                  <c:v>45.897882556817159</c:v>
                </c:pt>
                <c:pt idx="643">
                  <c:v>45.897409117986101</c:v>
                </c:pt>
                <c:pt idx="644">
                  <c:v>45.891965273355019</c:v>
                </c:pt>
                <c:pt idx="645">
                  <c:v>45.893266944804012</c:v>
                </c:pt>
                <c:pt idx="646">
                  <c:v>45.899894780819174</c:v>
                </c:pt>
                <c:pt idx="647">
                  <c:v>45.900960147310279</c:v>
                </c:pt>
                <c:pt idx="648">
                  <c:v>45.904630121581967</c:v>
                </c:pt>
                <c:pt idx="649">
                  <c:v>45.895752158990412</c:v>
                </c:pt>
                <c:pt idx="650">
                  <c:v>45.896225563638339</c:v>
                </c:pt>
                <c:pt idx="651">
                  <c:v>45.902262329074496</c:v>
                </c:pt>
                <c:pt idx="652">
                  <c:v>45.908063854647892</c:v>
                </c:pt>
                <c:pt idx="653">
                  <c:v>45.906879750737041</c:v>
                </c:pt>
                <c:pt idx="654">
                  <c:v>45.900249897487875</c:v>
                </c:pt>
                <c:pt idx="655">
                  <c:v>45.902143945861056</c:v>
                </c:pt>
                <c:pt idx="656">
                  <c:v>45.905814109442069</c:v>
                </c:pt>
                <c:pt idx="657">
                  <c:v>45.909958547966482</c:v>
                </c:pt>
                <c:pt idx="658">
                  <c:v>45.90545890667115</c:v>
                </c:pt>
                <c:pt idx="659">
                  <c:v>45.906169317709939</c:v>
                </c:pt>
                <c:pt idx="660">
                  <c:v>45.901552038953142</c:v>
                </c:pt>
                <c:pt idx="661">
                  <c:v>45.910195395627788</c:v>
                </c:pt>
                <c:pt idx="662">
                  <c:v>45.908537513316091</c:v>
                </c:pt>
                <c:pt idx="663">
                  <c:v>45.908774346315461</c:v>
                </c:pt>
                <c:pt idx="664">
                  <c:v>45.907471795056985</c:v>
                </c:pt>
                <c:pt idx="665">
                  <c:v>45.898474369091275</c:v>
                </c:pt>
                <c:pt idx="666">
                  <c:v>45.907116566632546</c:v>
                </c:pt>
                <c:pt idx="667">
                  <c:v>45.908537513316091</c:v>
                </c:pt>
                <c:pt idx="668">
                  <c:v>45.912682443622415</c:v>
                </c:pt>
                <c:pt idx="669">
                  <c:v>45.907116566632546</c:v>
                </c:pt>
                <c:pt idx="670">
                  <c:v>45.9118533976851</c:v>
                </c:pt>
                <c:pt idx="671">
                  <c:v>45.918960477398159</c:v>
                </c:pt>
                <c:pt idx="672">
                  <c:v>45.912682443622415</c:v>
                </c:pt>
                <c:pt idx="673">
                  <c:v>45.915762019255581</c:v>
                </c:pt>
                <c:pt idx="674">
                  <c:v>45.914340625322474</c:v>
                </c:pt>
                <c:pt idx="675">
                  <c:v>45.916828122460466</c:v>
                </c:pt>
                <c:pt idx="676">
                  <c:v>45.916946581428121</c:v>
                </c:pt>
                <c:pt idx="677">
                  <c:v>45.916828122460466</c:v>
                </c:pt>
                <c:pt idx="678">
                  <c:v>45.913629961356506</c:v>
                </c:pt>
                <c:pt idx="679">
                  <c:v>45.917065041006985</c:v>
                </c:pt>
                <c:pt idx="680">
                  <c:v>45.924173734444238</c:v>
                </c:pt>
                <c:pt idx="681">
                  <c:v>45.919434360947079</c:v>
                </c:pt>
                <c:pt idx="682">
                  <c:v>45.92215938117625</c:v>
                </c:pt>
                <c:pt idx="683">
                  <c:v>45.922988799355991</c:v>
                </c:pt>
                <c:pt idx="684">
                  <c:v>45.924055238183712</c:v>
                </c:pt>
                <c:pt idx="685">
                  <c:v>45.922751819675987</c:v>
                </c:pt>
                <c:pt idx="686">
                  <c:v>45.921922410056361</c:v>
                </c:pt>
                <c:pt idx="687">
                  <c:v>45.924884724849122</c:v>
                </c:pt>
                <c:pt idx="688">
                  <c:v>45.922988799355991</c:v>
                </c:pt>
                <c:pt idx="689">
                  <c:v>45.919789780027564</c:v>
                </c:pt>
                <c:pt idx="690">
                  <c:v>45.924529226894833</c:v>
                </c:pt>
                <c:pt idx="691">
                  <c:v>45.92903260768589</c:v>
                </c:pt>
                <c:pt idx="692">
                  <c:v>45.927491878027205</c:v>
                </c:pt>
                <c:pt idx="693">
                  <c:v>45.926069757780468</c:v>
                </c:pt>
                <c:pt idx="694">
                  <c:v>45.92524022830721</c:v>
                </c:pt>
                <c:pt idx="695">
                  <c:v>45.927847421850409</c:v>
                </c:pt>
                <c:pt idx="696">
                  <c:v>45.928914086349771</c:v>
                </c:pt>
                <c:pt idx="697">
                  <c:v>45.932588532230845</c:v>
                </c:pt>
                <c:pt idx="698">
                  <c:v>45.933062697105939</c:v>
                </c:pt>
                <c:pt idx="699">
                  <c:v>45.931166096341151</c:v>
                </c:pt>
                <c:pt idx="700">
                  <c:v>45.926543788077019</c:v>
                </c:pt>
                <c:pt idx="701">
                  <c:v>45.92903260768589</c:v>
                </c:pt>
                <c:pt idx="702">
                  <c:v>45.935552223320549</c:v>
                </c:pt>
                <c:pt idx="703">
                  <c:v>45.934959454506981</c:v>
                </c:pt>
                <c:pt idx="704">
                  <c:v>45.930454911433181</c:v>
                </c:pt>
                <c:pt idx="705">
                  <c:v>45.933773962774474</c:v>
                </c:pt>
                <c:pt idx="706">
                  <c:v>45.932707072531848</c:v>
                </c:pt>
                <c:pt idx="707">
                  <c:v>45.935552223320549</c:v>
                </c:pt>
                <c:pt idx="708">
                  <c:v>45.933418327186764</c:v>
                </c:pt>
                <c:pt idx="709">
                  <c:v>45.935196560196566</c:v>
                </c:pt>
                <c:pt idx="710">
                  <c:v>45.941243582430133</c:v>
                </c:pt>
                <c:pt idx="711">
                  <c:v>45.928558526011564</c:v>
                </c:pt>
                <c:pt idx="712">
                  <c:v>45.939109157501598</c:v>
                </c:pt>
                <c:pt idx="713">
                  <c:v>45.938753439295475</c:v>
                </c:pt>
                <c:pt idx="714">
                  <c:v>45.938160587860295</c:v>
                </c:pt>
                <c:pt idx="715">
                  <c:v>45.939464881216644</c:v>
                </c:pt>
              </c:numCache>
            </c:numRef>
          </c:xVal>
          <c:yVal>
            <c:numRef>
              <c:f>Sheet1!$L$5:$L$720</c:f>
              <c:numCache>
                <c:formatCode>0.00E+00</c:formatCode>
                <c:ptCount val="716"/>
                <c:pt idx="0">
                  <c:v>3224823120346495</c:v>
                </c:pt>
                <c:pt idx="1">
                  <c:v>3224823120346495</c:v>
                </c:pt>
                <c:pt idx="2">
                  <c:v>3403881753573923</c:v>
                </c:pt>
                <c:pt idx="3">
                  <c:v>5946451767173008</c:v>
                </c:pt>
                <c:pt idx="4">
                  <c:v>5540092834031556</c:v>
                </c:pt>
                <c:pt idx="5">
                  <c:v>5870086445525167</c:v>
                </c:pt>
                <c:pt idx="6">
                  <c:v>6297586677494780</c:v>
                </c:pt>
                <c:pt idx="7">
                  <c:v>6812032605360429</c:v>
                </c:pt>
                <c:pt idx="8">
                  <c:v>7221427002462173</c:v>
                </c:pt>
                <c:pt idx="9">
                  <c:v>7554698099051621</c:v>
                </c:pt>
                <c:pt idx="10">
                  <c:v>8122771964387934</c:v>
                </c:pt>
                <c:pt idx="11">
                  <c:v>8407250794247861</c:v>
                </c:pt>
                <c:pt idx="12">
                  <c:v>8927470957887521</c:v>
                </c:pt>
                <c:pt idx="13">
                  <c:v>9172902168999912</c:v>
                </c:pt>
                <c:pt idx="14">
                  <c:v>9496010170031010</c:v>
                </c:pt>
                <c:pt idx="15">
                  <c:v>9791953367296182</c:v>
                </c:pt>
                <c:pt idx="16">
                  <c:v>1.0185281632997616E+16</c:v>
                </c:pt>
                <c:pt idx="17">
                  <c:v>1.0507746552460072E+16</c:v>
                </c:pt>
                <c:pt idx="18">
                  <c:v>1.0738799450976412E+16</c:v>
                </c:pt>
                <c:pt idx="19">
                  <c:v>1.4287071202120294E+16</c:v>
                </c:pt>
                <c:pt idx="20">
                  <c:v>1.173183898433387E+16</c:v>
                </c:pt>
                <c:pt idx="21">
                  <c:v>1.177648349455697E+16</c:v>
                </c:pt>
                <c:pt idx="22">
                  <c:v>1.1990354057241716E+16</c:v>
                </c:pt>
                <c:pt idx="23">
                  <c:v>1.2229368398401648E+16</c:v>
                </c:pt>
                <c:pt idx="24">
                  <c:v>1.2638158502159608E+16</c:v>
                </c:pt>
                <c:pt idx="25">
                  <c:v>1.2869771245162918E+16</c:v>
                </c:pt>
                <c:pt idx="26">
                  <c:v>1.3176637882018442E+16</c:v>
                </c:pt>
                <c:pt idx="27">
                  <c:v>1.3298356896067488E+16</c:v>
                </c:pt>
                <c:pt idx="28">
                  <c:v>1.3724768537566066E+16</c:v>
                </c:pt>
                <c:pt idx="29">
                  <c:v>1.388780932893764E+16</c:v>
                </c:pt>
                <c:pt idx="30">
                  <c:v>1.395631996569914E+16</c:v>
                </c:pt>
                <c:pt idx="31">
                  <c:v>1.4088313670734686E+16</c:v>
                </c:pt>
                <c:pt idx="32">
                  <c:v>1.4255677064202806E+16</c:v>
                </c:pt>
                <c:pt idx="33">
                  <c:v>1.446233741617901E+16</c:v>
                </c:pt>
                <c:pt idx="34">
                  <c:v>1.446259852005317E+16</c:v>
                </c:pt>
                <c:pt idx="35">
                  <c:v>1.454721035422416E+16</c:v>
                </c:pt>
                <c:pt idx="36">
                  <c:v>1.820368482563192E+16</c:v>
                </c:pt>
                <c:pt idx="37">
                  <c:v>1.5292562747310116E+16</c:v>
                </c:pt>
                <c:pt idx="38">
                  <c:v>1.4595356373846284E+16</c:v>
                </c:pt>
                <c:pt idx="39">
                  <c:v>1.422578818466002E+16</c:v>
                </c:pt>
                <c:pt idx="40">
                  <c:v>1.3979039144508712E+16</c:v>
                </c:pt>
                <c:pt idx="41">
                  <c:v>1.3697102421047838E+16</c:v>
                </c:pt>
                <c:pt idx="42">
                  <c:v>1.3740677044986192E+16</c:v>
                </c:pt>
                <c:pt idx="43">
                  <c:v>1.3933062061300166E+16</c:v>
                </c:pt>
                <c:pt idx="44">
                  <c:v>1.4427436265067578E+16</c:v>
                </c:pt>
                <c:pt idx="45">
                  <c:v>1.4846241427368926E+16</c:v>
                </c:pt>
                <c:pt idx="46">
                  <c:v>1.6009736417139496E+16</c:v>
                </c:pt>
                <c:pt idx="47">
                  <c:v>1.645715900097818E+16</c:v>
                </c:pt>
                <c:pt idx="48">
                  <c:v>1.689036575186127E+16</c:v>
                </c:pt>
                <c:pt idx="49">
                  <c:v>1.6937539654474902E+16</c:v>
                </c:pt>
                <c:pt idx="50">
                  <c:v>1.6958152508056458E+16</c:v>
                </c:pt>
                <c:pt idx="51">
                  <c:v>1.649750375952026E+16</c:v>
                </c:pt>
                <c:pt idx="52">
                  <c:v>1.9946379674899144E+16</c:v>
                </c:pt>
                <c:pt idx="53">
                  <c:v>1.5797708391768102E+16</c:v>
                </c:pt>
                <c:pt idx="54">
                  <c:v>1.456208300758978E+16</c:v>
                </c:pt>
                <c:pt idx="55">
                  <c:v>1.483041787194169E+16</c:v>
                </c:pt>
                <c:pt idx="56">
                  <c:v>1.4713592915500732E+16</c:v>
                </c:pt>
                <c:pt idx="57">
                  <c:v>1.498071527842416E+16</c:v>
                </c:pt>
                <c:pt idx="58">
                  <c:v>1.5728947928848066E+16</c:v>
                </c:pt>
                <c:pt idx="59">
                  <c:v>1.6418659783894016E+16</c:v>
                </c:pt>
                <c:pt idx="60">
                  <c:v>1.7280613700856466E+16</c:v>
                </c:pt>
                <c:pt idx="61">
                  <c:v>3609888523939029</c:v>
                </c:pt>
                <c:pt idx="62">
                  <c:v>-5945166048439990</c:v>
                </c:pt>
                <c:pt idx="63">
                  <c:v>1.8710353948718336E+16</c:v>
                </c:pt>
                <c:pt idx="64">
                  <c:v>1.9704466359887508E+16</c:v>
                </c:pt>
                <c:pt idx="65">
                  <c:v>1.9677245150832384E+16</c:v>
                </c:pt>
                <c:pt idx="66">
                  <c:v>1.9652204442492452E+16</c:v>
                </c:pt>
                <c:pt idx="67">
                  <c:v>1.9844885328507204E+16</c:v>
                </c:pt>
                <c:pt idx="68">
                  <c:v>2.5279014761945548E+16</c:v>
                </c:pt>
                <c:pt idx="69">
                  <c:v>2.0598861366120692E+16</c:v>
                </c:pt>
                <c:pt idx="70">
                  <c:v>1.9901907138332364E+16</c:v>
                </c:pt>
                <c:pt idx="71">
                  <c:v>1.9949662235592132E+16</c:v>
                </c:pt>
                <c:pt idx="72">
                  <c:v>1.9440440992259316E+16</c:v>
                </c:pt>
                <c:pt idx="73">
                  <c:v>1.9651103902721524E+16</c:v>
                </c:pt>
                <c:pt idx="74">
                  <c:v>1.9256413360750032E+16</c:v>
                </c:pt>
                <c:pt idx="75">
                  <c:v>1.8456403069730836E+16</c:v>
                </c:pt>
                <c:pt idx="76">
                  <c:v>1.8037360656967932E+16</c:v>
                </c:pt>
                <c:pt idx="77">
                  <c:v>1.6821026809296332E+16</c:v>
                </c:pt>
                <c:pt idx="78">
                  <c:v>1.656682392631052E+16</c:v>
                </c:pt>
                <c:pt idx="79">
                  <c:v>1.6112501481396622E+16</c:v>
                </c:pt>
                <c:pt idx="80">
                  <c:v>1.5671940832069588E+16</c:v>
                </c:pt>
                <c:pt idx="81">
                  <c:v>1.531819610434164E+16</c:v>
                </c:pt>
                <c:pt idx="82">
                  <c:v>7839991414364007</c:v>
                </c:pt>
                <c:pt idx="83">
                  <c:v>6131642157099855</c:v>
                </c:pt>
                <c:pt idx="84">
                  <c:v>2.007147919496264E+16</c:v>
                </c:pt>
                <c:pt idx="85">
                  <c:v>2.5014775217483032E+16</c:v>
                </c:pt>
                <c:pt idx="86">
                  <c:v>2.0542141994293448E+16</c:v>
                </c:pt>
                <c:pt idx="87">
                  <c:v>1.9900483437532492E+16</c:v>
                </c:pt>
                <c:pt idx="88">
                  <c:v>1.9946536429614056E+16</c:v>
                </c:pt>
                <c:pt idx="89">
                  <c:v>1.9391755175723264E+16</c:v>
                </c:pt>
                <c:pt idx="90">
                  <c:v>1.9564974928716432E+16</c:v>
                </c:pt>
                <c:pt idx="91">
                  <c:v>1.995565145803224E+16</c:v>
                </c:pt>
                <c:pt idx="92">
                  <c:v>1.9871760469963604E+16</c:v>
                </c:pt>
                <c:pt idx="93">
                  <c:v>1.9580961180244596E+16</c:v>
                </c:pt>
                <c:pt idx="94">
                  <c:v>1.977473030038998E+16</c:v>
                </c:pt>
                <c:pt idx="95">
                  <c:v>1.9693547328277988E+16</c:v>
                </c:pt>
                <c:pt idx="96">
                  <c:v>1.9543031914718048E+16</c:v>
                </c:pt>
                <c:pt idx="97">
                  <c:v>1.9603372730122508E+16</c:v>
                </c:pt>
                <c:pt idx="98">
                  <c:v>1.9524886056071544E+16</c:v>
                </c:pt>
                <c:pt idx="99">
                  <c:v>1.930668575436096E+16</c:v>
                </c:pt>
                <c:pt idx="100">
                  <c:v>1.9655997270233804E+16</c:v>
                </c:pt>
                <c:pt idx="101">
                  <c:v>2.438233431641806E+16</c:v>
                </c:pt>
                <c:pt idx="102">
                  <c:v>2.0138072992029912E+16</c:v>
                </c:pt>
                <c:pt idx="103">
                  <c:v>1.9252201920030244E+16</c:v>
                </c:pt>
                <c:pt idx="104">
                  <c:v>1.9178512481059156E+16</c:v>
                </c:pt>
                <c:pt idx="105">
                  <c:v>1.9177096731558936E+16</c:v>
                </c:pt>
                <c:pt idx="106">
                  <c:v>1.9250100296606284E+16</c:v>
                </c:pt>
                <c:pt idx="107">
                  <c:v>1.8892836326382756E+16</c:v>
                </c:pt>
                <c:pt idx="108">
                  <c:v>1.868100392389284E+16</c:v>
                </c:pt>
                <c:pt idx="109">
                  <c:v>-1.318126212605191E+17</c:v>
                </c:pt>
                <c:pt idx="110">
                  <c:v>1.8490750484813016E+16</c:v>
                </c:pt>
                <c:pt idx="111">
                  <c:v>1.835021719657036E+16</c:v>
                </c:pt>
                <c:pt idx="112">
                  <c:v>1.8142942981836636E+16</c:v>
                </c:pt>
                <c:pt idx="113">
                  <c:v>1.7937392166134548E+16</c:v>
                </c:pt>
                <c:pt idx="114">
                  <c:v>1.8340461646456232E+16</c:v>
                </c:pt>
                <c:pt idx="115">
                  <c:v>1.779673048366995E+16</c:v>
                </c:pt>
                <c:pt idx="116">
                  <c:v>1.714957716072811E+16</c:v>
                </c:pt>
                <c:pt idx="117">
                  <c:v>1.6771023686159844E+16</c:v>
                </c:pt>
                <c:pt idx="118">
                  <c:v>2.1342760093666104E+16</c:v>
                </c:pt>
                <c:pt idx="119">
                  <c:v>1.7332387961998234E+16</c:v>
                </c:pt>
                <c:pt idx="120">
                  <c:v>1.6699492158897182E+16</c:v>
                </c:pt>
                <c:pt idx="121">
                  <c:v>1.8510894483210616E+16</c:v>
                </c:pt>
                <c:pt idx="122">
                  <c:v>1.6627790466951016E+16</c:v>
                </c:pt>
                <c:pt idx="123">
                  <c:v>1.6740945542579582E+16</c:v>
                </c:pt>
                <c:pt idx="124">
                  <c:v>1.4552114394785712E+16</c:v>
                </c:pt>
                <c:pt idx="125">
                  <c:v>1.6708764347584636E+16</c:v>
                </c:pt>
                <c:pt idx="126">
                  <c:v>1.6454513519391544E+16</c:v>
                </c:pt>
                <c:pt idx="127">
                  <c:v>1.6764723432297344E+16</c:v>
                </c:pt>
                <c:pt idx="128">
                  <c:v>1.6019775011448032E+16</c:v>
                </c:pt>
                <c:pt idx="129">
                  <c:v>1.6253021471510808E+16</c:v>
                </c:pt>
                <c:pt idx="130">
                  <c:v>1.525839178254645E+16</c:v>
                </c:pt>
                <c:pt idx="131">
                  <c:v>1.563638161905752E+16</c:v>
                </c:pt>
                <c:pt idx="132">
                  <c:v>1.568474862132141E+16</c:v>
                </c:pt>
                <c:pt idx="133">
                  <c:v>1.5718445977397278E+16</c:v>
                </c:pt>
                <c:pt idx="134">
                  <c:v>1.9744881838773232E+16</c:v>
                </c:pt>
                <c:pt idx="135">
                  <c:v>1.7457006238927772E+16</c:v>
                </c:pt>
                <c:pt idx="136">
                  <c:v>1.5866420840940044E+16</c:v>
                </c:pt>
                <c:pt idx="137">
                  <c:v>1.5495641150427198E+16</c:v>
                </c:pt>
                <c:pt idx="138">
                  <c:v>1.5204051541929136E+16</c:v>
                </c:pt>
                <c:pt idx="139">
                  <c:v>1.5180499397535646E+16</c:v>
                </c:pt>
                <c:pt idx="140">
                  <c:v>1.486068779581076E+16</c:v>
                </c:pt>
                <c:pt idx="141">
                  <c:v>1.4510426779909992E+16</c:v>
                </c:pt>
                <c:pt idx="142">
                  <c:v>1.422172700664499E+16</c:v>
                </c:pt>
                <c:pt idx="143">
                  <c:v>1.4191347323717442E+16</c:v>
                </c:pt>
                <c:pt idx="144">
                  <c:v>1.3842884693696622E+16</c:v>
                </c:pt>
                <c:pt idx="145">
                  <c:v>1.4015608068556246E+16</c:v>
                </c:pt>
                <c:pt idx="146">
                  <c:v>1.385749429694356E+16</c:v>
                </c:pt>
                <c:pt idx="147">
                  <c:v>1.3802460787590976E+16</c:v>
                </c:pt>
                <c:pt idx="148">
                  <c:v>1.3615944079586488E+16</c:v>
                </c:pt>
                <c:pt idx="149">
                  <c:v>1.3236612065250088E+16</c:v>
                </c:pt>
                <c:pt idx="150">
                  <c:v>1.294853572216306E+16</c:v>
                </c:pt>
                <c:pt idx="151">
                  <c:v>1.0803605944952372E+16</c:v>
                </c:pt>
                <c:pt idx="152">
                  <c:v>1.3235868483304284E+16</c:v>
                </c:pt>
                <c:pt idx="153">
                  <c:v>1.2432873733372424E+16</c:v>
                </c:pt>
                <c:pt idx="154">
                  <c:v>1.2579052581742686E+16</c:v>
                </c:pt>
                <c:pt idx="155">
                  <c:v>1.2139710942933234E+16</c:v>
                </c:pt>
                <c:pt idx="156">
                  <c:v>1.184225952859049E+16</c:v>
                </c:pt>
                <c:pt idx="157">
                  <c:v>1.1636098841428404E+16</c:v>
                </c:pt>
                <c:pt idx="158">
                  <c:v>1.5492127925421188E+16</c:v>
                </c:pt>
                <c:pt idx="159">
                  <c:v>1.2798000478464368E+16</c:v>
                </c:pt>
                <c:pt idx="160">
                  <c:v>1.0912081590307882E+16</c:v>
                </c:pt>
                <c:pt idx="161">
                  <c:v>1.0720123868174408E+16</c:v>
                </c:pt>
                <c:pt idx="162">
                  <c:v>1.039926630852714E+16</c:v>
                </c:pt>
                <c:pt idx="163">
                  <c:v>1.0400391296315272E+16</c:v>
                </c:pt>
                <c:pt idx="164">
                  <c:v>9931642592543148</c:v>
                </c:pt>
                <c:pt idx="165">
                  <c:v>9736081218990174</c:v>
                </c:pt>
                <c:pt idx="166">
                  <c:v>9448131358568920</c:v>
                </c:pt>
                <c:pt idx="167">
                  <c:v>1.1552493141877996E+16</c:v>
                </c:pt>
                <c:pt idx="168">
                  <c:v>9310921461730732</c:v>
                </c:pt>
                <c:pt idx="169">
                  <c:v>8780100710652282</c:v>
                </c:pt>
                <c:pt idx="170">
                  <c:v>8428826492970472</c:v>
                </c:pt>
                <c:pt idx="171">
                  <c:v>8039790974732961</c:v>
                </c:pt>
                <c:pt idx="172">
                  <c:v>7997684901767106</c:v>
                </c:pt>
                <c:pt idx="173">
                  <c:v>7575983393043892</c:v>
                </c:pt>
                <c:pt idx="174">
                  <c:v>7220940841723112</c:v>
                </c:pt>
                <c:pt idx="175">
                  <c:v>6950535480421240</c:v>
                </c:pt>
                <c:pt idx="176">
                  <c:v>6693153584505661</c:v>
                </c:pt>
                <c:pt idx="177">
                  <c:v>6393038330404512</c:v>
                </c:pt>
                <c:pt idx="178">
                  <c:v>6093650493587629</c:v>
                </c:pt>
                <c:pt idx="179">
                  <c:v>5760073005216201</c:v>
                </c:pt>
                <c:pt idx="180">
                  <c:v>5462134340407165</c:v>
                </c:pt>
                <c:pt idx="181">
                  <c:v>5140753588393171</c:v>
                </c:pt>
                <c:pt idx="182">
                  <c:v>4865644423420528</c:v>
                </c:pt>
                <c:pt idx="183">
                  <c:v>5730073019143842</c:v>
                </c:pt>
                <c:pt idx="184">
                  <c:v>4405905872085498</c:v>
                </c:pt>
                <c:pt idx="185">
                  <c:v>4001000953931631</c:v>
                </c:pt>
                <c:pt idx="186">
                  <c:v>3658064956127421.5</c:v>
                </c:pt>
                <c:pt idx="187">
                  <c:v>3319846609638287</c:v>
                </c:pt>
                <c:pt idx="188">
                  <c:v>3042513811929303</c:v>
                </c:pt>
                <c:pt idx="189">
                  <c:v>2657254792699227.5</c:v>
                </c:pt>
                <c:pt idx="190">
                  <c:v>2408624259767664.5</c:v>
                </c:pt>
                <c:pt idx="191">
                  <c:v>2086867385870850.2</c:v>
                </c:pt>
                <c:pt idx="192">
                  <c:v>1768107277520707.5</c:v>
                </c:pt>
                <c:pt idx="193">
                  <c:v>1482920300859226</c:v>
                </c:pt>
                <c:pt idx="194">
                  <c:v>1195567489042721.5</c:v>
                </c:pt>
                <c:pt idx="195">
                  <c:v>918412878601468.75</c:v>
                </c:pt>
                <c:pt idx="196">
                  <c:v>667703109417617.37</c:v>
                </c:pt>
                <c:pt idx="197">
                  <c:v>437595511230483.62</c:v>
                </c:pt>
                <c:pt idx="198">
                  <c:v>238967786126713.56</c:v>
                </c:pt>
                <c:pt idx="199">
                  <c:v>103970976896560.47</c:v>
                </c:pt>
                <c:pt idx="200">
                  <c:v>49479438120178.211</c:v>
                </c:pt>
                <c:pt idx="201">
                  <c:v>13848157474968.15</c:v>
                </c:pt>
                <c:pt idx="202">
                  <c:v>4696632587782.0479</c:v>
                </c:pt>
                <c:pt idx="203">
                  <c:v>2931546811046.1831</c:v>
                </c:pt>
                <c:pt idx="204">
                  <c:v>3075194283814.8701</c:v>
                </c:pt>
                <c:pt idx="205">
                  <c:v>3340578294265.5918</c:v>
                </c:pt>
                <c:pt idx="206">
                  <c:v>3476619763538.5415</c:v>
                </c:pt>
                <c:pt idx="207">
                  <c:v>3480000772652.8315</c:v>
                </c:pt>
                <c:pt idx="208">
                  <c:v>3727604980008.0669</c:v>
                </c:pt>
                <c:pt idx="209">
                  <c:v>3761278196926.5742</c:v>
                </c:pt>
                <c:pt idx="210">
                  <c:v>3941406034101.2388</c:v>
                </c:pt>
                <c:pt idx="211">
                  <c:v>3944006167572.7773</c:v>
                </c:pt>
                <c:pt idx="212">
                  <c:v>4063973622097.0459</c:v>
                </c:pt>
                <c:pt idx="213">
                  <c:v>4175230974321.5757</c:v>
                </c:pt>
                <c:pt idx="214">
                  <c:v>4243727417839.5654</c:v>
                </c:pt>
                <c:pt idx="215">
                  <c:v>4262078986758.936</c:v>
                </c:pt>
                <c:pt idx="216">
                  <c:v>5459269214019.2031</c:v>
                </c:pt>
                <c:pt idx="217">
                  <c:v>4684310052244.082</c:v>
                </c:pt>
                <c:pt idx="218">
                  <c:v>4630087937078.2441</c:v>
                </c:pt>
                <c:pt idx="219">
                  <c:v>4679920908482.8018</c:v>
                </c:pt>
                <c:pt idx="220">
                  <c:v>4679337502355.2012</c:v>
                </c:pt>
                <c:pt idx="221">
                  <c:v>4871545656088.3877</c:v>
                </c:pt>
                <c:pt idx="222">
                  <c:v>4920248239589.9062</c:v>
                </c:pt>
                <c:pt idx="223">
                  <c:v>5074802672191.9248</c:v>
                </c:pt>
                <c:pt idx="224">
                  <c:v>5175319863969.7617</c:v>
                </c:pt>
                <c:pt idx="225">
                  <c:v>5334989495576.8037</c:v>
                </c:pt>
                <c:pt idx="226">
                  <c:v>5682684372828.8066</c:v>
                </c:pt>
                <c:pt idx="227">
                  <c:v>5931937851069.123</c:v>
                </c:pt>
                <c:pt idx="228">
                  <c:v>6220719703136.2344</c:v>
                </c:pt>
                <c:pt idx="229">
                  <c:v>6675972739977.6406</c:v>
                </c:pt>
                <c:pt idx="230">
                  <c:v>7194667970721.5361</c:v>
                </c:pt>
                <c:pt idx="231">
                  <c:v>8029365653166.7568</c:v>
                </c:pt>
                <c:pt idx="232">
                  <c:v>8656737780433.1992</c:v>
                </c:pt>
                <c:pt idx="233">
                  <c:v>12165371810141.07</c:v>
                </c:pt>
                <c:pt idx="234">
                  <c:v>11342405034593.359</c:v>
                </c:pt>
                <c:pt idx="235">
                  <c:v>12688501439803.701</c:v>
                </c:pt>
                <c:pt idx="236">
                  <c:v>14421919129093.594</c:v>
                </c:pt>
                <c:pt idx="237">
                  <c:v>16341309856390.869</c:v>
                </c:pt>
                <c:pt idx="238">
                  <c:v>19662633004283.66</c:v>
                </c:pt>
                <c:pt idx="239">
                  <c:v>22776567633394.691</c:v>
                </c:pt>
                <c:pt idx="240">
                  <c:v>25553463137702.535</c:v>
                </c:pt>
                <c:pt idx="241">
                  <c:v>29987870143183.844</c:v>
                </c:pt>
                <c:pt idx="242">
                  <c:v>33589465333757.09</c:v>
                </c:pt>
                <c:pt idx="243">
                  <c:v>40496990459390.727</c:v>
                </c:pt>
                <c:pt idx="244">
                  <c:v>46403977333002.18</c:v>
                </c:pt>
                <c:pt idx="245">
                  <c:v>43378558827075.062</c:v>
                </c:pt>
                <c:pt idx="246">
                  <c:v>59918393692059.367</c:v>
                </c:pt>
                <c:pt idx="247">
                  <c:v>70362993529647.047</c:v>
                </c:pt>
                <c:pt idx="248">
                  <c:v>70356074259590.477</c:v>
                </c:pt>
                <c:pt idx="249">
                  <c:v>88623275947322.719</c:v>
                </c:pt>
                <c:pt idx="250">
                  <c:v>108428611723854.47</c:v>
                </c:pt>
                <c:pt idx="251">
                  <c:v>77887054612955.828</c:v>
                </c:pt>
                <c:pt idx="252">
                  <c:v>135828667087496.44</c:v>
                </c:pt>
                <c:pt idx="253">
                  <c:v>90708222446610.203</c:v>
                </c:pt>
                <c:pt idx="254">
                  <c:v>131195413520996.91</c:v>
                </c:pt>
                <c:pt idx="255">
                  <c:v>146732223159078.94</c:v>
                </c:pt>
                <c:pt idx="256">
                  <c:v>170976591549418.34</c:v>
                </c:pt>
                <c:pt idx="257">
                  <c:v>136242543894187.72</c:v>
                </c:pt>
                <c:pt idx="258">
                  <c:v>117853573308511.11</c:v>
                </c:pt>
                <c:pt idx="259">
                  <c:v>216455014995307.44</c:v>
                </c:pt>
                <c:pt idx="260">
                  <c:v>243048083635241.81</c:v>
                </c:pt>
                <c:pt idx="261">
                  <c:v>157371296198652.97</c:v>
                </c:pt>
                <c:pt idx="262">
                  <c:v>148033594180645.19</c:v>
                </c:pt>
                <c:pt idx="263">
                  <c:v>368673034385108.31</c:v>
                </c:pt>
                <c:pt idx="264">
                  <c:v>208360248537320.81</c:v>
                </c:pt>
                <c:pt idx="265">
                  <c:v>390797828315643.31</c:v>
                </c:pt>
                <c:pt idx="266">
                  <c:v>244091488886306.56</c:v>
                </c:pt>
                <c:pt idx="267">
                  <c:v>228511107057080.75</c:v>
                </c:pt>
                <c:pt idx="268">
                  <c:v>444710573513942.06</c:v>
                </c:pt>
                <c:pt idx="269">
                  <c:v>333363919801949.06</c:v>
                </c:pt>
                <c:pt idx="270">
                  <c:v>263740135674912.87</c:v>
                </c:pt>
                <c:pt idx="271">
                  <c:v>408125916077849.19</c:v>
                </c:pt>
                <c:pt idx="272">
                  <c:v>202286149107943.31</c:v>
                </c:pt>
                <c:pt idx="273">
                  <c:v>350927458527796.19</c:v>
                </c:pt>
                <c:pt idx="274">
                  <c:v>245144786980382.94</c:v>
                </c:pt>
                <c:pt idx="275">
                  <c:v>3605616834453717.5</c:v>
                </c:pt>
                <c:pt idx="276">
                  <c:v>215618594955855.84</c:v>
                </c:pt>
                <c:pt idx="277">
                  <c:v>663485671316686</c:v>
                </c:pt>
                <c:pt idx="278">
                  <c:v>900217994640135.37</c:v>
                </c:pt>
                <c:pt idx="279">
                  <c:v>257081429517469.59</c:v>
                </c:pt>
                <c:pt idx="280">
                  <c:v>265004402780142.19</c:v>
                </c:pt>
                <c:pt idx="281">
                  <c:v>3595087539531472.5</c:v>
                </c:pt>
                <c:pt idx="282">
                  <c:v>214988835955967.72</c:v>
                </c:pt>
                <c:pt idx="283">
                  <c:v>-1142934855178559</c:v>
                </c:pt>
                <c:pt idx="284">
                  <c:v>267421803059130.41</c:v>
                </c:pt>
                <c:pt idx="285">
                  <c:v>1322463023490838.2</c:v>
                </c:pt>
                <c:pt idx="286">
                  <c:v>251153710537252.41</c:v>
                </c:pt>
                <c:pt idx="287">
                  <c:v>502019491509586.31</c:v>
                </c:pt>
                <c:pt idx="288">
                  <c:v>-4182792112315034.5</c:v>
                </c:pt>
                <c:pt idx="289">
                  <c:v>238926226465480.09</c:v>
                </c:pt>
                <c:pt idx="290">
                  <c:v>696492534879431.62</c:v>
                </c:pt>
                <c:pt idx="291">
                  <c:v>-1139654038477324.7</c:v>
                </c:pt>
                <c:pt idx="292">
                  <c:v>626766569657710.62</c:v>
                </c:pt>
                <c:pt idx="293">
                  <c:v>391573310419012.75</c:v>
                </c:pt>
                <c:pt idx="294">
                  <c:v>481722575308271.25</c:v>
                </c:pt>
                <c:pt idx="295">
                  <c:v>272128003123510.41</c:v>
                </c:pt>
                <c:pt idx="296">
                  <c:v>-758488646929822</c:v>
                </c:pt>
                <c:pt idx="297">
                  <c:v>231693903286824.69</c:v>
                </c:pt>
                <c:pt idx="298">
                  <c:v>-1.2506396485260172E+16</c:v>
                </c:pt>
                <c:pt idx="299">
                  <c:v>0</c:v>
                </c:pt>
                <c:pt idx="300">
                  <c:v>185185633902417.03</c:v>
                </c:pt>
                <c:pt idx="301">
                  <c:v>-961139677843937.87</c:v>
                </c:pt>
                <c:pt idx="302">
                  <c:v>265777929813576.66</c:v>
                </c:pt>
                <c:pt idx="303">
                  <c:v>-2081273556241842.8</c:v>
                </c:pt>
                <c:pt idx="304">
                  <c:v>312109738740109.19</c:v>
                </c:pt>
                <c:pt idx="305">
                  <c:v>-594408235751469.5</c:v>
                </c:pt>
                <c:pt idx="306">
                  <c:v>361776291613133.62</c:v>
                </c:pt>
                <c:pt idx="307">
                  <c:v>-1313567596127948</c:v>
                </c:pt>
                <c:pt idx="308">
                  <c:v>372435755489284.31</c:v>
                </c:pt>
                <c:pt idx="309">
                  <c:v>437567456587557.12</c:v>
                </c:pt>
                <c:pt idx="310">
                  <c:v>-3117082923013459.5</c:v>
                </c:pt>
                <c:pt idx="311">
                  <c:v>554069517774071.5</c:v>
                </c:pt>
                <c:pt idx="312">
                  <c:v>-1558147378795761.5</c:v>
                </c:pt>
                <c:pt idx="313">
                  <c:v>273881248088812.69</c:v>
                </c:pt>
                <c:pt idx="314">
                  <c:v>803598191514825.12</c:v>
                </c:pt>
                <c:pt idx="315">
                  <c:v>655393590482061.75</c:v>
                </c:pt>
                <c:pt idx="316">
                  <c:v>-4980361288076778</c:v>
                </c:pt>
                <c:pt idx="317">
                  <c:v>711398366673087.25</c:v>
                </c:pt>
                <c:pt idx="318">
                  <c:v>1555879715674909.2</c:v>
                </c:pt>
                <c:pt idx="319">
                  <c:v>578801049484218.12</c:v>
                </c:pt>
                <c:pt idx="320">
                  <c:v>1555175994547357.2</c:v>
                </c:pt>
                <c:pt idx="321">
                  <c:v>1.2440549337686772E+16</c:v>
                </c:pt>
                <c:pt idx="322">
                  <c:v>371261436114909.75</c:v>
                </c:pt>
                <c:pt idx="323">
                  <c:v>994629688739363.62</c:v>
                </c:pt>
                <c:pt idx="324">
                  <c:v>327054098735938.87</c:v>
                </c:pt>
                <c:pt idx="325">
                  <c:v>-295915167915825.19</c:v>
                </c:pt>
                <c:pt idx="326">
                  <c:v>497202322911526.12</c:v>
                </c:pt>
                <c:pt idx="327">
                  <c:v>1911854610239170.2</c:v>
                </c:pt>
                <c:pt idx="328">
                  <c:v>637157766335446</c:v>
                </c:pt>
                <c:pt idx="329">
                  <c:v>517517936702822.44</c:v>
                </c:pt>
                <c:pt idx="330">
                  <c:v>730383747821036.12</c:v>
                </c:pt>
                <c:pt idx="331">
                  <c:v>-752513701615973.37</c:v>
                </c:pt>
                <c:pt idx="332">
                  <c:v>340125217629053.56</c:v>
                </c:pt>
                <c:pt idx="333">
                  <c:v>919245024494802.75</c:v>
                </c:pt>
                <c:pt idx="334">
                  <c:v>800454577789921.62</c:v>
                </c:pt>
                <c:pt idx="335">
                  <c:v>-800454577789921.62</c:v>
                </c:pt>
                <c:pt idx="336">
                  <c:v>551394636300078.5</c:v>
                </c:pt>
                <c:pt idx="337">
                  <c:v>-2480942601974280.5</c:v>
                </c:pt>
                <c:pt idx="338">
                  <c:v>652809471301823.25</c:v>
                </c:pt>
                <c:pt idx="339">
                  <c:v>476888304063900</c:v>
                </c:pt>
                <c:pt idx="340">
                  <c:v>516430711718330.25</c:v>
                </c:pt>
                <c:pt idx="341">
                  <c:v>-2065437380740051.5</c:v>
                </c:pt>
                <c:pt idx="342">
                  <c:v>-953417870169949</c:v>
                </c:pt>
                <c:pt idx="343">
                  <c:v>284862752247872.56</c:v>
                </c:pt>
                <c:pt idx="344">
                  <c:v>-1769722480264385.7</c:v>
                </c:pt>
                <c:pt idx="345">
                  <c:v>1179783275349095.7</c:v>
                </c:pt>
                <c:pt idx="346">
                  <c:v>750615515834044.87</c:v>
                </c:pt>
                <c:pt idx="347">
                  <c:v>-2251656324742709.5</c:v>
                </c:pt>
                <c:pt idx="348">
                  <c:v>1179393735021811.5</c:v>
                </c:pt>
                <c:pt idx="349">
                  <c:v>-4127640308018170.5</c:v>
                </c:pt>
                <c:pt idx="350">
                  <c:v>198036197364253.81</c:v>
                </c:pt>
                <c:pt idx="351">
                  <c:v>-271992228372191.34</c:v>
                </c:pt>
                <c:pt idx="352">
                  <c:v>458422424714342.06</c:v>
                </c:pt>
                <c:pt idx="353">
                  <c:v>309275904908053.56</c:v>
                </c:pt>
                <c:pt idx="354">
                  <c:v>-399038093928433.25</c:v>
                </c:pt>
                <c:pt idx="355">
                  <c:v>526421012718728.94</c:v>
                </c:pt>
                <c:pt idx="356">
                  <c:v>-1649249763746376.3</c:v>
                </c:pt>
                <c:pt idx="357">
                  <c:v>824577362557998.37</c:v>
                </c:pt>
                <c:pt idx="358">
                  <c:v>1236628478184713.5</c:v>
                </c:pt>
                <c:pt idx="359">
                  <c:v>426295834939391</c:v>
                </c:pt>
                <c:pt idx="360">
                  <c:v>-4944024786496281</c:v>
                </c:pt>
                <c:pt idx="361">
                  <c:v>882783542362402.12</c:v>
                </c:pt>
                <c:pt idx="362">
                  <c:v>988516216584107.37</c:v>
                </c:pt>
                <c:pt idx="363">
                  <c:v>1.235517067379559E+16</c:v>
                </c:pt>
                <c:pt idx="364">
                  <c:v>-2.4710246382964768E+16</c:v>
                </c:pt>
                <c:pt idx="365">
                  <c:v>294075769686020.12</c:v>
                </c:pt>
                <c:pt idx="366">
                  <c:v>-2.4694485744267712E+16</c:v>
                </c:pt>
                <c:pt idx="367">
                  <c:v>2.4694485744265956E+16</c:v>
                </c:pt>
                <c:pt idx="368">
                  <c:v>667321046452723.12</c:v>
                </c:pt>
                <c:pt idx="369">
                  <c:v>-3526861644272863.5</c:v>
                </c:pt>
                <c:pt idx="370">
                  <c:v>-4937834082350066</c:v>
                </c:pt>
                <c:pt idx="371">
                  <c:v>2057375503297818</c:v>
                </c:pt>
                <c:pt idx="372">
                  <c:v>-1899123149687382.2</c:v>
                </c:pt>
                <c:pt idx="373">
                  <c:v>259798090125862.34</c:v>
                </c:pt>
                <c:pt idx="374">
                  <c:v>-2467275465044253</c:v>
                </c:pt>
                <c:pt idx="375">
                  <c:v>-1121626841408702.6</c:v>
                </c:pt>
                <c:pt idx="376">
                  <c:v>2243348562326741.7</c:v>
                </c:pt>
                <c:pt idx="377">
                  <c:v>404426283529666</c:v>
                </c:pt>
                <c:pt idx="378">
                  <c:v>1072262439806055.9</c:v>
                </c:pt>
                <c:pt idx="379">
                  <c:v>-2466080324753581.5</c:v>
                </c:pt>
                <c:pt idx="380">
                  <c:v>3523012537726718</c:v>
                </c:pt>
                <c:pt idx="381">
                  <c:v>-4932179618214703</c:v>
                </c:pt>
                <c:pt idx="382">
                  <c:v>474162322846364.25</c:v>
                </c:pt>
                <c:pt idx="383">
                  <c:v>473972696330186.69</c:v>
                </c:pt>
                <c:pt idx="384">
                  <c:v>1642681954286451.2</c:v>
                </c:pt>
                <c:pt idx="385">
                  <c:v>-770057519323133.5</c:v>
                </c:pt>
                <c:pt idx="386">
                  <c:v>-440181835233510.31</c:v>
                </c:pt>
                <c:pt idx="387">
                  <c:v>165378288343217.94</c:v>
                </c:pt>
                <c:pt idx="388">
                  <c:v>-328458036206603.25</c:v>
                </c:pt>
                <c:pt idx="389">
                  <c:v>502792184890409.31</c:v>
                </c:pt>
                <c:pt idx="390">
                  <c:v>307807408851832.69</c:v>
                </c:pt>
                <c:pt idx="391">
                  <c:v>-1230945448897354.7</c:v>
                </c:pt>
                <c:pt idx="392">
                  <c:v>-351820503798140.69</c:v>
                </c:pt>
                <c:pt idx="393">
                  <c:v>492586610785367.25</c:v>
                </c:pt>
                <c:pt idx="394">
                  <c:v>572570216271593.12</c:v>
                </c:pt>
                <c:pt idx="395">
                  <c:v>-319788831923214.25</c:v>
                </c:pt>
                <c:pt idx="396">
                  <c:v>410422514942309.87</c:v>
                </c:pt>
                <c:pt idx="397">
                  <c:v>282889948430918.31</c:v>
                </c:pt>
                <c:pt idx="398">
                  <c:v>-243690606637935.66</c:v>
                </c:pt>
                <c:pt idx="399">
                  <c:v>279704349659554.19</c:v>
                </c:pt>
                <c:pt idx="400">
                  <c:v>-372907565590764.5</c:v>
                </c:pt>
                <c:pt idx="401">
                  <c:v>473331258652160.25</c:v>
                </c:pt>
                <c:pt idx="402">
                  <c:v>403320067479998.06</c:v>
                </c:pt>
                <c:pt idx="403">
                  <c:v>3074498943185747</c:v>
                </c:pt>
                <c:pt idx="404">
                  <c:v>614786187505837.12</c:v>
                </c:pt>
                <c:pt idx="405">
                  <c:v>-1117715625660753</c:v>
                </c:pt>
                <c:pt idx="406">
                  <c:v>3513023378477684</c:v>
                </c:pt>
                <c:pt idx="407">
                  <c:v>-1537000973030601.2</c:v>
                </c:pt>
                <c:pt idx="408">
                  <c:v>431370779716844.94</c:v>
                </c:pt>
                <c:pt idx="409">
                  <c:v>-702458638611967.87</c:v>
                </c:pt>
                <c:pt idx="410">
                  <c:v>336745968102571.75</c:v>
                </c:pt>
                <c:pt idx="411">
                  <c:v>-877792773582303.62</c:v>
                </c:pt>
                <c:pt idx="412">
                  <c:v>8193521142990407</c:v>
                </c:pt>
                <c:pt idx="413">
                  <c:v>4915961276995935</c:v>
                </c:pt>
                <c:pt idx="414">
                  <c:v>522869910896791.94</c:v>
                </c:pt>
                <c:pt idx="415">
                  <c:v>1169926313445362.2</c:v>
                </c:pt>
                <c:pt idx="416">
                  <c:v>-416475378271141.12</c:v>
                </c:pt>
                <c:pt idx="417">
                  <c:v>522833675557933.06</c:v>
                </c:pt>
                <c:pt idx="418">
                  <c:v>982654856892750.62</c:v>
                </c:pt>
                <c:pt idx="419">
                  <c:v>1116451170235740.6</c:v>
                </c:pt>
                <c:pt idx="420">
                  <c:v>-389933390272046.12</c:v>
                </c:pt>
                <c:pt idx="421">
                  <c:v>255861267848207.25</c:v>
                </c:pt>
                <c:pt idx="422">
                  <c:v>-8184629023647983</c:v>
                </c:pt>
                <c:pt idx="423">
                  <c:v>2046086333692988.7</c:v>
                </c:pt>
                <c:pt idx="424">
                  <c:v>1022901331052642.7</c:v>
                </c:pt>
                <c:pt idx="425">
                  <c:v>598621621911027.75</c:v>
                </c:pt>
                <c:pt idx="426">
                  <c:v>-245490638759206.12</c:v>
                </c:pt>
                <c:pt idx="427">
                  <c:v>446423990072313.62</c:v>
                </c:pt>
                <c:pt idx="428">
                  <c:v>409040774349511.69</c:v>
                </c:pt>
                <c:pt idx="429">
                  <c:v>6134099277507277</c:v>
                </c:pt>
                <c:pt idx="430">
                  <c:v>1022239610832146.5</c:v>
                </c:pt>
                <c:pt idx="431">
                  <c:v>-1362954645459141.2</c:v>
                </c:pt>
                <c:pt idx="432">
                  <c:v>-1363143673430835.5</c:v>
                </c:pt>
                <c:pt idx="433">
                  <c:v>2230658888420362.5</c:v>
                </c:pt>
                <c:pt idx="434">
                  <c:v>462852806959657.87</c:v>
                </c:pt>
                <c:pt idx="435">
                  <c:v>4087603941545517.5</c:v>
                </c:pt>
                <c:pt idx="436">
                  <c:v>544906773416891</c:v>
                </c:pt>
                <c:pt idx="437">
                  <c:v>-8172279037398751</c:v>
                </c:pt>
                <c:pt idx="438">
                  <c:v>-6129374597880139</c:v>
                </c:pt>
                <c:pt idx="439">
                  <c:v>-1225988284693547.2</c:v>
                </c:pt>
                <c:pt idx="440">
                  <c:v>980771732118874</c:v>
                </c:pt>
                <c:pt idx="441">
                  <c:v>790774294058265.25</c:v>
                </c:pt>
                <c:pt idx="442">
                  <c:v>1633977217080048.7</c:v>
                </c:pt>
                <c:pt idx="443">
                  <c:v>-3501271812086824</c:v>
                </c:pt>
                <c:pt idx="444">
                  <c:v>6127296507464328</c:v>
                </c:pt>
                <c:pt idx="445">
                  <c:v>3063506583485278</c:v>
                </c:pt>
                <c:pt idx="446">
                  <c:v>6126729837200418</c:v>
                </c:pt>
                <c:pt idx="447">
                  <c:v>1021011459092244.6</c:v>
                </c:pt>
                <c:pt idx="448">
                  <c:v>382749458776284.37</c:v>
                </c:pt>
                <c:pt idx="449">
                  <c:v>-360240337896026.19</c:v>
                </c:pt>
                <c:pt idx="450">
                  <c:v>844828470737992</c:v>
                </c:pt>
                <c:pt idx="451">
                  <c:v>1.2248549338961926E+16</c:v>
                </c:pt>
                <c:pt idx="452">
                  <c:v>1530962449536221.5</c:v>
                </c:pt>
                <c:pt idx="453">
                  <c:v>-306268019946761.56</c:v>
                </c:pt>
                <c:pt idx="454">
                  <c:v>445523684480442.81</c:v>
                </c:pt>
                <c:pt idx="455">
                  <c:v>278298871170582.5</c:v>
                </c:pt>
                <c:pt idx="456">
                  <c:v>-627837843188102.37</c:v>
                </c:pt>
                <c:pt idx="457">
                  <c:v>335376253964851.75</c:v>
                </c:pt>
                <c:pt idx="458">
                  <c:v>-597059678545757.87</c:v>
                </c:pt>
                <c:pt idx="459">
                  <c:v>8161011083091767</c:v>
                </c:pt>
                <c:pt idx="460">
                  <c:v>1112757898542237.9</c:v>
                </c:pt>
                <c:pt idx="461">
                  <c:v>764861807611114</c:v>
                </c:pt>
                <c:pt idx="462">
                  <c:v>1747945538066324.2</c:v>
                </c:pt>
                <c:pt idx="463">
                  <c:v>-4894077680477510</c:v>
                </c:pt>
                <c:pt idx="464">
                  <c:v>-335311614750052.31</c:v>
                </c:pt>
                <c:pt idx="465">
                  <c:v>237620548964404.47</c:v>
                </c:pt>
                <c:pt idx="466">
                  <c:v>-2224203391405346.5</c:v>
                </c:pt>
                <c:pt idx="467">
                  <c:v>0</c:v>
                </c:pt>
                <c:pt idx="468">
                  <c:v>1747568163403772.7</c:v>
                </c:pt>
                <c:pt idx="469">
                  <c:v>568850635954248.25</c:v>
                </c:pt>
                <c:pt idx="470">
                  <c:v>-407703012190578.37</c:v>
                </c:pt>
                <c:pt idx="471">
                  <c:v>-699175517125662.25</c:v>
                </c:pt>
                <c:pt idx="472">
                  <c:v>247122267567302.94</c:v>
                </c:pt>
                <c:pt idx="473">
                  <c:v>4891059156494872</c:v>
                </c:pt>
                <c:pt idx="474">
                  <c:v>-2037996328769463.5</c:v>
                </c:pt>
                <c:pt idx="475">
                  <c:v>-764378306263967.87</c:v>
                </c:pt>
                <c:pt idx="476">
                  <c:v>244536917503970.06</c:v>
                </c:pt>
                <c:pt idx="477">
                  <c:v>-698501803536830.25</c:v>
                </c:pt>
                <c:pt idx="478">
                  <c:v>1358287008601154.5</c:v>
                </c:pt>
                <c:pt idx="479">
                  <c:v>-4889588076237661</c:v>
                </c:pt>
                <c:pt idx="480">
                  <c:v>520084685419999</c:v>
                </c:pt>
                <c:pt idx="481">
                  <c:v>939888404486392.75</c:v>
                </c:pt>
                <c:pt idx="482">
                  <c:v>-626623689327721.37</c:v>
                </c:pt>
                <c:pt idx="483">
                  <c:v>-1062789952683203.2</c:v>
                </c:pt>
                <c:pt idx="484">
                  <c:v>189412210852032.44</c:v>
                </c:pt>
                <c:pt idx="485">
                  <c:v>-241896402678170.84</c:v>
                </c:pt>
                <c:pt idx="486">
                  <c:v>1062560415794621.1</c:v>
                </c:pt>
                <c:pt idx="487">
                  <c:v>-1163747668394104.7</c:v>
                </c:pt>
                <c:pt idx="488">
                  <c:v>334709576646067.25</c:v>
                </c:pt>
                <c:pt idx="489">
                  <c:v>-6106824140408160</c:v>
                </c:pt>
                <c:pt idx="490">
                  <c:v>763270560178793.5</c:v>
                </c:pt>
                <c:pt idx="491">
                  <c:v>1526258449605209</c:v>
                </c:pt>
                <c:pt idx="492">
                  <c:v>-274460822601196.75</c:v>
                </c:pt>
                <c:pt idx="493">
                  <c:v>4886986118331501</c:v>
                </c:pt>
                <c:pt idx="494">
                  <c:v>718566313447445.37</c:v>
                </c:pt>
                <c:pt idx="495">
                  <c:v>218013358593872.53</c:v>
                </c:pt>
                <c:pt idx="496">
                  <c:v>-519390930033532</c:v>
                </c:pt>
                <c:pt idx="497">
                  <c:v>-4883254486930009</c:v>
                </c:pt>
                <c:pt idx="498">
                  <c:v>-718233725982991.37</c:v>
                </c:pt>
                <c:pt idx="499">
                  <c:v>287236957189491.5</c:v>
                </c:pt>
                <c:pt idx="500">
                  <c:v>-469462174100125.12</c:v>
                </c:pt>
                <c:pt idx="501">
                  <c:v>428273017914647.12</c:v>
                </c:pt>
                <c:pt idx="502">
                  <c:v>-413758481303263.87</c:v>
                </c:pt>
                <c:pt idx="503">
                  <c:v>413758481303293.25</c:v>
                </c:pt>
                <c:pt idx="504">
                  <c:v>393554100726418.37</c:v>
                </c:pt>
                <c:pt idx="505">
                  <c:v>-580915978524980.12</c:v>
                </c:pt>
                <c:pt idx="506">
                  <c:v>-903887741773675.5</c:v>
                </c:pt>
                <c:pt idx="507">
                  <c:v>-2.4407606222971292E+16</c:v>
                </c:pt>
                <c:pt idx="508">
                  <c:v>1220290834231527.5</c:v>
                </c:pt>
                <c:pt idx="509">
                  <c:v>308816371646279</c:v>
                </c:pt>
                <c:pt idx="510">
                  <c:v>2032327204655703</c:v>
                </c:pt>
                <c:pt idx="511">
                  <c:v>-364076178536548.44</c:v>
                </c:pt>
                <c:pt idx="512">
                  <c:v>-1626721692080374.5</c:v>
                </c:pt>
                <c:pt idx="513">
                  <c:v>256771493633499.06</c:v>
                </c:pt>
                <c:pt idx="514">
                  <c:v>-435528941159383.12</c:v>
                </c:pt>
                <c:pt idx="515">
                  <c:v>1626232060420935</c:v>
                </c:pt>
                <c:pt idx="516">
                  <c:v>739059451279075.37</c:v>
                </c:pt>
                <c:pt idx="517">
                  <c:v>-594871096659750.25</c:v>
                </c:pt>
                <c:pt idx="518">
                  <c:v>427863309030391.06</c:v>
                </c:pt>
                <c:pt idx="519">
                  <c:v>-4876662816545163</c:v>
                </c:pt>
                <c:pt idx="520">
                  <c:v>1354560581267713.2</c:v>
                </c:pt>
                <c:pt idx="521">
                  <c:v>1.2190104056661194E+16</c:v>
                </c:pt>
                <c:pt idx="522">
                  <c:v>-2031762439810117.7</c:v>
                </c:pt>
                <c:pt idx="523">
                  <c:v>-2216664915887388</c:v>
                </c:pt>
                <c:pt idx="524">
                  <c:v>-2032123249727188.7</c:v>
                </c:pt>
                <c:pt idx="525">
                  <c:v>812792821221804.5</c:v>
                </c:pt>
                <c:pt idx="526">
                  <c:v>1.2190386408493554E+16</c:v>
                </c:pt>
                <c:pt idx="527">
                  <c:v>413136132219570.19</c:v>
                </c:pt>
                <c:pt idx="528">
                  <c:v>-1160545538422491.5</c:v>
                </c:pt>
                <c:pt idx="529">
                  <c:v>594379862905149.87</c:v>
                </c:pt>
                <c:pt idx="530">
                  <c:v>-786084953538366.37</c:v>
                </c:pt>
                <c:pt idx="531">
                  <c:v>761516858380579.87</c:v>
                </c:pt>
                <c:pt idx="532">
                  <c:v>1059276744701164.1</c:v>
                </c:pt>
                <c:pt idx="533">
                  <c:v>-1059276744701239.4</c:v>
                </c:pt>
                <c:pt idx="534">
                  <c:v>0</c:v>
                </c:pt>
                <c:pt idx="535">
                  <c:v>-937229807033996.5</c:v>
                </c:pt>
                <c:pt idx="536">
                  <c:v>-2437136224068353.5</c:v>
                </c:pt>
                <c:pt idx="537">
                  <c:v>208216192468773.53</c:v>
                </c:pt>
                <c:pt idx="538">
                  <c:v>-208216192468788.34</c:v>
                </c:pt>
                <c:pt idx="539">
                  <c:v>253784066187206.91</c:v>
                </c:pt>
                <c:pt idx="540">
                  <c:v>-658316786954613</c:v>
                </c:pt>
                <c:pt idx="541">
                  <c:v>738124162898323</c:v>
                </c:pt>
                <c:pt idx="542">
                  <c:v>-811927173791399.62</c:v>
                </c:pt>
                <c:pt idx="543">
                  <c:v>459540599506226.94</c:v>
                </c:pt>
                <c:pt idx="544">
                  <c:v>-1.2175427802739168E+16</c:v>
                </c:pt>
                <c:pt idx="545">
                  <c:v>-566397384580594.87</c:v>
                </c:pt>
                <c:pt idx="546">
                  <c:v>208103653168446.5</c:v>
                </c:pt>
                <c:pt idx="547">
                  <c:v>-737582741101128.37</c:v>
                </c:pt>
                <c:pt idx="548">
                  <c:v>-936376065490081.25</c:v>
                </c:pt>
                <c:pt idx="549">
                  <c:v>2434728222331571.5</c:v>
                </c:pt>
                <c:pt idx="550">
                  <c:v>695515741625175.75</c:v>
                </c:pt>
                <c:pt idx="551">
                  <c:v>-6085034132319020</c:v>
                </c:pt>
                <c:pt idx="552">
                  <c:v>1106292922451327.9</c:v>
                </c:pt>
                <c:pt idx="553">
                  <c:v>1738218582616604.7</c:v>
                </c:pt>
                <c:pt idx="554">
                  <c:v>-676031336908334.12</c:v>
                </c:pt>
                <c:pt idx="555">
                  <c:v>1738514028245617.2</c:v>
                </c:pt>
                <c:pt idx="556">
                  <c:v>973421205020767.25</c:v>
                </c:pt>
                <c:pt idx="557">
                  <c:v>-2433412017532355.5</c:v>
                </c:pt>
                <c:pt idx="558">
                  <c:v>-540873116862575.75</c:v>
                </c:pt>
                <c:pt idx="559">
                  <c:v>496712534417021.12</c:v>
                </c:pt>
                <c:pt idx="560">
                  <c:v>-1622381210736389</c:v>
                </c:pt>
                <c:pt idx="561">
                  <c:v>553022547103625.19</c:v>
                </c:pt>
                <c:pt idx="562">
                  <c:v>-8109712881945180</c:v>
                </c:pt>
                <c:pt idx="563">
                  <c:v>-2211859495287045.5</c:v>
                </c:pt>
                <c:pt idx="564">
                  <c:v>296631480003748.06</c:v>
                </c:pt>
                <c:pt idx="565">
                  <c:v>-1350987123588763.2</c:v>
                </c:pt>
                <c:pt idx="566">
                  <c:v>2702068206008790.5</c:v>
                </c:pt>
                <c:pt idx="567">
                  <c:v>-4053055330892288.5</c:v>
                </c:pt>
                <c:pt idx="568">
                  <c:v>1.215935390905147E+16</c:v>
                </c:pt>
                <c:pt idx="569">
                  <c:v>1621140703299087.7</c:v>
                </c:pt>
                <c:pt idx="570">
                  <c:v>-496332753991748.12</c:v>
                </c:pt>
                <c:pt idx="571">
                  <c:v>868652797626481.62</c:v>
                </c:pt>
                <c:pt idx="572">
                  <c:v>578945265344461.12</c:v>
                </c:pt>
                <c:pt idx="573">
                  <c:v>1519390784932362.2</c:v>
                </c:pt>
                <c:pt idx="574">
                  <c:v>759554494929868.12</c:v>
                </c:pt>
                <c:pt idx="575">
                  <c:v>-1429666767955550.7</c:v>
                </c:pt>
                <c:pt idx="576">
                  <c:v>-1056873568181099</c:v>
                </c:pt>
                <c:pt idx="577">
                  <c:v>-2431119194571826</c:v>
                </c:pt>
                <c:pt idx="578">
                  <c:v>900355369381406</c:v>
                </c:pt>
                <c:pt idx="579">
                  <c:v>1429733066134043.5</c:v>
                </c:pt>
                <c:pt idx="580">
                  <c:v>-656955150350578.25</c:v>
                </c:pt>
                <c:pt idx="581">
                  <c:v>517157472771267.25</c:v>
                </c:pt>
                <c:pt idx="582">
                  <c:v>-784028984880597.75</c:v>
                </c:pt>
                <c:pt idx="583">
                  <c:v>623183259346653.75</c:v>
                </c:pt>
                <c:pt idx="584">
                  <c:v>213068238486756.91</c:v>
                </c:pt>
                <c:pt idx="585">
                  <c:v>-240480781666233.16</c:v>
                </c:pt>
                <c:pt idx="586">
                  <c:v>506115324620431.56</c:v>
                </c:pt>
                <c:pt idx="587">
                  <c:v>-564955026879402.87</c:v>
                </c:pt>
                <c:pt idx="588">
                  <c:v>837737267167478.25</c:v>
                </c:pt>
                <c:pt idx="589">
                  <c:v>-411816906836486.94</c:v>
                </c:pt>
                <c:pt idx="590">
                  <c:v>433883557856684.37</c:v>
                </c:pt>
                <c:pt idx="591">
                  <c:v>1056089645405788.6</c:v>
                </c:pt>
                <c:pt idx="592">
                  <c:v>-578377275903685</c:v>
                </c:pt>
                <c:pt idx="593">
                  <c:v>2.4295695372315528E+16</c:v>
                </c:pt>
                <c:pt idx="594">
                  <c:v>1619612867158881.5</c:v>
                </c:pt>
                <c:pt idx="595">
                  <c:v>2699104401394915</c:v>
                </c:pt>
                <c:pt idx="596">
                  <c:v>2429015576328409</c:v>
                </c:pt>
                <c:pt idx="597">
                  <c:v>379425135239921.19</c:v>
                </c:pt>
                <c:pt idx="598">
                  <c:v>1103415332700388.6</c:v>
                </c:pt>
                <c:pt idx="599">
                  <c:v>-373525732427104.87</c:v>
                </c:pt>
                <c:pt idx="600">
                  <c:v>-1517923504244321.5</c:v>
                </c:pt>
                <c:pt idx="601">
                  <c:v>385434347248595.44</c:v>
                </c:pt>
                <c:pt idx="602">
                  <c:v>457952402499263.12</c:v>
                </c:pt>
                <c:pt idx="603">
                  <c:v>-638686050665068.25</c:v>
                </c:pt>
                <c:pt idx="604">
                  <c:v>-2206788011201277.7</c:v>
                </c:pt>
                <c:pt idx="605">
                  <c:v>551626619076001.56</c:v>
                </c:pt>
                <c:pt idx="606">
                  <c:v>-606779898054587.87</c:v>
                </c:pt>
                <c:pt idx="607">
                  <c:v>735510691464254.87</c:v>
                </c:pt>
                <c:pt idx="608">
                  <c:v>1.213428437452128E+16</c:v>
                </c:pt>
                <c:pt idx="609">
                  <c:v>-898922758769654.5</c:v>
                </c:pt>
                <c:pt idx="610">
                  <c:v>-1011487516282665</c:v>
                </c:pt>
                <c:pt idx="611">
                  <c:v>362263654778284.12</c:v>
                </c:pt>
                <c:pt idx="612">
                  <c:v>516190834734468.12</c:v>
                </c:pt>
                <c:pt idx="613">
                  <c:v>-898484933924298.62</c:v>
                </c:pt>
                <c:pt idx="614">
                  <c:v>-362207635707795.44</c:v>
                </c:pt>
                <c:pt idx="615">
                  <c:v>362207635707795.44</c:v>
                </c:pt>
                <c:pt idx="616">
                  <c:v>4852231405513349</c:v>
                </c:pt>
                <c:pt idx="617">
                  <c:v>-441197228593191.37</c:v>
                </c:pt>
                <c:pt idx="618">
                  <c:v>898832402314229.5</c:v>
                </c:pt>
                <c:pt idx="619">
                  <c:v>341680006726941.44</c:v>
                </c:pt>
                <c:pt idx="620">
                  <c:v>-866258836978222.5</c:v>
                </c:pt>
                <c:pt idx="621">
                  <c:v>-4851668569108470</c:v>
                </c:pt>
                <c:pt idx="622">
                  <c:v>-970446279162351.62</c:v>
                </c:pt>
                <c:pt idx="623">
                  <c:v>516150916949976.37</c:v>
                </c:pt>
                <c:pt idx="624">
                  <c:v>2694871178044960</c:v>
                </c:pt>
                <c:pt idx="625">
                  <c:v>-932901347443287.37</c:v>
                </c:pt>
                <c:pt idx="626">
                  <c:v>378935480071128.62</c:v>
                </c:pt>
                <c:pt idx="627">
                  <c:v>-2020582875879269</c:v>
                </c:pt>
                <c:pt idx="628">
                  <c:v>-8082800382172542</c:v>
                </c:pt>
                <c:pt idx="629">
                  <c:v>4041353302476349</c:v>
                </c:pt>
                <c:pt idx="630">
                  <c:v>-1102255464870817.2</c:v>
                </c:pt>
                <c:pt idx="631">
                  <c:v>292095175707252.56</c:v>
                </c:pt>
                <c:pt idx="632">
                  <c:v>-448910755825887.19</c:v>
                </c:pt>
                <c:pt idx="633">
                  <c:v>-1212405989285358.7</c:v>
                </c:pt>
                <c:pt idx="634">
                  <c:v>475396326781313.25</c:v>
                </c:pt>
                <c:pt idx="635">
                  <c:v>-606104532665259.25</c:v>
                </c:pt>
                <c:pt idx="636">
                  <c:v>1515401991674802</c:v>
                </c:pt>
                <c:pt idx="637">
                  <c:v>242355551873182.84</c:v>
                </c:pt>
                <c:pt idx="638">
                  <c:v>-526749869909546.87</c:v>
                </c:pt>
                <c:pt idx="639">
                  <c:v>1.2117309283726128E+16</c:v>
                </c:pt>
                <c:pt idx="640">
                  <c:v>-255193019207141.56</c:v>
                </c:pt>
                <c:pt idx="641">
                  <c:v>230879990838845.87</c:v>
                </c:pt>
                <c:pt idx="642">
                  <c:v>-6058232815850490</c:v>
                </c:pt>
                <c:pt idx="643">
                  <c:v>-526904744396831</c:v>
                </c:pt>
                <c:pt idx="644">
                  <c:v>2203718160574566.2</c:v>
                </c:pt>
                <c:pt idx="645">
                  <c:v>432761041350028.31</c:v>
                </c:pt>
                <c:pt idx="646">
                  <c:v>2692058432199346</c:v>
                </c:pt>
                <c:pt idx="647">
                  <c:v>781444419025331.12</c:v>
                </c:pt>
                <c:pt idx="648">
                  <c:v>-323052004629756.69</c:v>
                </c:pt>
                <c:pt idx="649">
                  <c:v>6058888998033662</c:v>
                </c:pt>
                <c:pt idx="650">
                  <c:v>475105887180640.75</c:v>
                </c:pt>
                <c:pt idx="651">
                  <c:v>494306702683163.62</c:v>
                </c:pt>
                <c:pt idx="652">
                  <c:v>-2421737425788028.5</c:v>
                </c:pt>
                <c:pt idx="653">
                  <c:v>-432563545149931.31</c:v>
                </c:pt>
                <c:pt idx="654">
                  <c:v>1514206716487136.7</c:v>
                </c:pt>
                <c:pt idx="655">
                  <c:v>781383958719426.37</c:v>
                </c:pt>
                <c:pt idx="656">
                  <c:v>691906237017723.25</c:v>
                </c:pt>
                <c:pt idx="657">
                  <c:v>-637289456957518.12</c:v>
                </c:pt>
                <c:pt idx="658">
                  <c:v>4036666311352703.5</c:v>
                </c:pt>
                <c:pt idx="659">
                  <c:v>-621104874302295.12</c:v>
                </c:pt>
                <c:pt idx="660">
                  <c:v>331779503264680.62</c:v>
                </c:pt>
                <c:pt idx="661">
                  <c:v>-1729598291173400.7</c:v>
                </c:pt>
                <c:pt idx="662">
                  <c:v>1.2107750188884414E+16</c:v>
                </c:pt>
                <c:pt idx="663">
                  <c:v>-2201485782353167.5</c:v>
                </c:pt>
                <c:pt idx="664">
                  <c:v>-318743361253737.56</c:v>
                </c:pt>
                <c:pt idx="665">
                  <c:v>331846255313192.62</c:v>
                </c:pt>
                <c:pt idx="666">
                  <c:v>2018067673160878.5</c:v>
                </c:pt>
                <c:pt idx="667">
                  <c:v>691783102181967</c:v>
                </c:pt>
                <c:pt idx="668">
                  <c:v>-515181547284978</c:v>
                </c:pt>
                <c:pt idx="669">
                  <c:v>605354714640445</c:v>
                </c:pt>
                <c:pt idx="670">
                  <c:v>403413679577311</c:v>
                </c:pt>
                <c:pt idx="671">
                  <c:v>-456682362139125.37</c:v>
                </c:pt>
                <c:pt idx="672">
                  <c:v>931026705648008.12</c:v>
                </c:pt>
                <c:pt idx="673">
                  <c:v>-2017115253657180.7</c:v>
                </c:pt>
                <c:pt idx="674">
                  <c:v>1152597144613141.2</c:v>
                </c:pt>
                <c:pt idx="675">
                  <c:v>2.4202479530219708E+16</c:v>
                </c:pt>
                <c:pt idx="676">
                  <c:v>-2.4202479530223144E+16</c:v>
                </c:pt>
                <c:pt idx="677">
                  <c:v>-896485259266622.25</c:v>
                </c:pt>
                <c:pt idx="678">
                  <c:v>834652229702363.5</c:v>
                </c:pt>
                <c:pt idx="679">
                  <c:v>403276320692382.19</c:v>
                </c:pt>
                <c:pt idx="680">
                  <c:v>-604867664696322.5</c:v>
                </c:pt>
                <c:pt idx="681">
                  <c:v>1052012980894246</c:v>
                </c:pt>
                <c:pt idx="682">
                  <c:v>3456212776426256</c:v>
                </c:pt>
                <c:pt idx="683">
                  <c:v>2687999033364019.5</c:v>
                </c:pt>
                <c:pt idx="684">
                  <c:v>-2199288960027733.5</c:v>
                </c:pt>
                <c:pt idx="685">
                  <c:v>-3456266282524943.5</c:v>
                </c:pt>
                <c:pt idx="686">
                  <c:v>967687140790105</c:v>
                </c:pt>
                <c:pt idx="687">
                  <c:v>-1511958492060976</c:v>
                </c:pt>
                <c:pt idx="688">
                  <c:v>-896124523414869.5</c:v>
                </c:pt>
                <c:pt idx="689">
                  <c:v>604853619057111.87</c:v>
                </c:pt>
                <c:pt idx="690">
                  <c:v>636495837727381.12</c:v>
                </c:pt>
                <c:pt idx="691">
                  <c:v>-1860346273928498</c:v>
                </c:pt>
                <c:pt idx="692">
                  <c:v>-2015570161523572.5</c:v>
                </c:pt>
                <c:pt idx="693">
                  <c:v>-3455517247447766.5</c:v>
                </c:pt>
                <c:pt idx="694">
                  <c:v>1099418926591231</c:v>
                </c:pt>
                <c:pt idx="695">
                  <c:v>2687146038293224</c:v>
                </c:pt>
                <c:pt idx="696">
                  <c:v>780018387318372.5</c:v>
                </c:pt>
                <c:pt idx="697">
                  <c:v>6044323541454997</c:v>
                </c:pt>
                <c:pt idx="698">
                  <c:v>-1511151080312001.5</c:v>
                </c:pt>
                <c:pt idx="699">
                  <c:v>-620091419088197.37</c:v>
                </c:pt>
                <c:pt idx="700">
                  <c:v>1151678592515594.7</c:v>
                </c:pt>
                <c:pt idx="701">
                  <c:v>439602477715268.81</c:v>
                </c:pt>
                <c:pt idx="702">
                  <c:v>-4834691407859030</c:v>
                </c:pt>
                <c:pt idx="703">
                  <c:v>-636249506279774.5</c:v>
                </c:pt>
                <c:pt idx="704">
                  <c:v>863514901518704.87</c:v>
                </c:pt>
                <c:pt idx="705">
                  <c:v>-2686293223679722</c:v>
                </c:pt>
                <c:pt idx="706">
                  <c:v>1007301463543768.4</c:v>
                </c:pt>
                <c:pt idx="707">
                  <c:v>-1343037423399873.3</c:v>
                </c:pt>
                <c:pt idx="708">
                  <c:v>1611663626007384.2</c:v>
                </c:pt>
                <c:pt idx="709">
                  <c:v>473897607053457.75</c:v>
                </c:pt>
                <c:pt idx="710">
                  <c:v>-225925398365280</c:v>
                </c:pt>
                <c:pt idx="711">
                  <c:v>271637106484500.5</c:v>
                </c:pt>
                <c:pt idx="712">
                  <c:v>-8055885109805540</c:v>
                </c:pt>
                <c:pt idx="713">
                  <c:v>-4833680776691852</c:v>
                </c:pt>
                <c:pt idx="714">
                  <c:v>2197076587037565.5</c:v>
                </c:pt>
                <c:pt idx="715">
                  <c:v>-2685295035892646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307848"/>
        <c:axId val="322725024"/>
      </c:scatterChart>
      <c:valAx>
        <c:axId val="322307848"/>
        <c:scaling>
          <c:orientation val="minMax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Depletion (um)</a:t>
                </a:r>
              </a:p>
            </c:rich>
          </c:tx>
          <c:layout>
            <c:manualLayout>
              <c:xMode val="edge"/>
              <c:yMode val="edge"/>
              <c:x val="0.45920383291746975"/>
              <c:y val="0.90723419006586437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0"/>
        <c:majorTickMark val="out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2725024"/>
        <c:crossesAt val="1"/>
        <c:crossBetween val="midCat"/>
      </c:valAx>
      <c:valAx>
        <c:axId val="322725024"/>
        <c:scaling>
          <c:logBase val="10"/>
          <c:orientation val="minMax"/>
          <c:min val="1000000000000"/>
        </c:scaling>
        <c:delete val="1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Doping (cm^-3)</a:t>
                </a:r>
              </a:p>
            </c:rich>
          </c:tx>
          <c:layout>
            <c:manualLayout>
              <c:xMode val="edge"/>
              <c:yMode val="edge"/>
              <c:x val="3.5416093109049369E-2"/>
              <c:y val="0.29772571588102237"/>
            </c:manualLayout>
          </c:layout>
          <c:overlay val="0"/>
          <c:spPr>
            <a:noFill/>
            <a:ln w="25400">
              <a:noFill/>
            </a:ln>
          </c:spPr>
        </c:title>
        <c:numFmt formatCode="0.00E+00" sourceLinked="0"/>
        <c:majorTickMark val="out"/>
        <c:minorTickMark val="out"/>
        <c:tickLblPos val="nextTo"/>
        <c:crossAx val="322307848"/>
        <c:crossesAt val="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C0C0C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746931726326858"/>
          <c:y val="7.4923659277730911E-2"/>
          <c:w val="0.61716299914761896"/>
          <c:h val="0.7278298329836716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Sheet1!$H$4</c:f>
              <c:strCache>
                <c:ptCount val="1"/>
                <c:pt idx="0">
                  <c:v>1/C^2</c:v>
                </c:pt>
              </c:strCache>
            </c:strRef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FF6600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xVal>
            <c:numRef>
              <c:f>Sheet1!$F$5:$F$720</c:f>
              <c:numCache>
                <c:formatCode>General</c:formatCode>
                <c:ptCount val="716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</c:v>
                </c:pt>
                <c:pt idx="15">
                  <c:v>3</c:v>
                </c:pt>
                <c:pt idx="16">
                  <c:v>3.2</c:v>
                </c:pt>
                <c:pt idx="17">
                  <c:v>3.4</c:v>
                </c:pt>
                <c:pt idx="18">
                  <c:v>3.6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4.5999999999999996</c:v>
                </c:pt>
                <c:pt idx="24">
                  <c:v>4.8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</c:v>
                </c:pt>
                <c:pt idx="29">
                  <c:v>5.8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</c:v>
                </c:pt>
                <c:pt idx="34">
                  <c:v>6.8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</c:v>
                </c:pt>
                <c:pt idx="39">
                  <c:v>7.8</c:v>
                </c:pt>
                <c:pt idx="40">
                  <c:v>8</c:v>
                </c:pt>
                <c:pt idx="41">
                  <c:v>8.1999999999999993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9.1999999999999993</c:v>
                </c:pt>
                <c:pt idx="47">
                  <c:v>9.4</c:v>
                </c:pt>
                <c:pt idx="48">
                  <c:v>9.6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10.199999999999999</c:v>
                </c:pt>
                <c:pt idx="52">
                  <c:v>10.4</c:v>
                </c:pt>
                <c:pt idx="53">
                  <c:v>10.6</c:v>
                </c:pt>
                <c:pt idx="54">
                  <c:v>10.8</c:v>
                </c:pt>
                <c:pt idx="55">
                  <c:v>11</c:v>
                </c:pt>
                <c:pt idx="56">
                  <c:v>11.2</c:v>
                </c:pt>
                <c:pt idx="57">
                  <c:v>11.4</c:v>
                </c:pt>
                <c:pt idx="58">
                  <c:v>11.6</c:v>
                </c:pt>
                <c:pt idx="59">
                  <c:v>11.8</c:v>
                </c:pt>
                <c:pt idx="60">
                  <c:v>12</c:v>
                </c:pt>
                <c:pt idx="61">
                  <c:v>12.2</c:v>
                </c:pt>
                <c:pt idx="62">
                  <c:v>12.4</c:v>
                </c:pt>
                <c:pt idx="63">
                  <c:v>12.6</c:v>
                </c:pt>
                <c:pt idx="64">
                  <c:v>12.8</c:v>
                </c:pt>
                <c:pt idx="65">
                  <c:v>13</c:v>
                </c:pt>
                <c:pt idx="66">
                  <c:v>13.2</c:v>
                </c:pt>
                <c:pt idx="67">
                  <c:v>13.4</c:v>
                </c:pt>
                <c:pt idx="68">
                  <c:v>13.6</c:v>
                </c:pt>
                <c:pt idx="69">
                  <c:v>13.8</c:v>
                </c:pt>
                <c:pt idx="70">
                  <c:v>14</c:v>
                </c:pt>
                <c:pt idx="71">
                  <c:v>14.2</c:v>
                </c:pt>
                <c:pt idx="72">
                  <c:v>14.4</c:v>
                </c:pt>
                <c:pt idx="73">
                  <c:v>14.6</c:v>
                </c:pt>
                <c:pt idx="74">
                  <c:v>14.8</c:v>
                </c:pt>
                <c:pt idx="75">
                  <c:v>15</c:v>
                </c:pt>
                <c:pt idx="76">
                  <c:v>15.2</c:v>
                </c:pt>
                <c:pt idx="77">
                  <c:v>15.4</c:v>
                </c:pt>
                <c:pt idx="78">
                  <c:v>15.6</c:v>
                </c:pt>
                <c:pt idx="79">
                  <c:v>15.8</c:v>
                </c:pt>
                <c:pt idx="80">
                  <c:v>16</c:v>
                </c:pt>
                <c:pt idx="81">
                  <c:v>16.2</c:v>
                </c:pt>
                <c:pt idx="82">
                  <c:v>16.399999999999999</c:v>
                </c:pt>
                <c:pt idx="83">
                  <c:v>16.600000000000001</c:v>
                </c:pt>
                <c:pt idx="84">
                  <c:v>16.8</c:v>
                </c:pt>
                <c:pt idx="85">
                  <c:v>17</c:v>
                </c:pt>
                <c:pt idx="86">
                  <c:v>17.2</c:v>
                </c:pt>
                <c:pt idx="87">
                  <c:v>17.399999999999999</c:v>
                </c:pt>
                <c:pt idx="88">
                  <c:v>17.600000000000001</c:v>
                </c:pt>
                <c:pt idx="89">
                  <c:v>17.8</c:v>
                </c:pt>
                <c:pt idx="90">
                  <c:v>18</c:v>
                </c:pt>
                <c:pt idx="91">
                  <c:v>18.2</c:v>
                </c:pt>
                <c:pt idx="92">
                  <c:v>18.399999999999999</c:v>
                </c:pt>
                <c:pt idx="93">
                  <c:v>18.600000000000001</c:v>
                </c:pt>
                <c:pt idx="94">
                  <c:v>18.8</c:v>
                </c:pt>
                <c:pt idx="95">
                  <c:v>19</c:v>
                </c:pt>
                <c:pt idx="96">
                  <c:v>19.2</c:v>
                </c:pt>
                <c:pt idx="97">
                  <c:v>19.399999999999999</c:v>
                </c:pt>
                <c:pt idx="98">
                  <c:v>19.600000000000001</c:v>
                </c:pt>
                <c:pt idx="99">
                  <c:v>19.8</c:v>
                </c:pt>
                <c:pt idx="100">
                  <c:v>20</c:v>
                </c:pt>
                <c:pt idx="101">
                  <c:v>20.2</c:v>
                </c:pt>
                <c:pt idx="102">
                  <c:v>20.399999999999999</c:v>
                </c:pt>
                <c:pt idx="103">
                  <c:v>20.6</c:v>
                </c:pt>
                <c:pt idx="104">
                  <c:v>20.8</c:v>
                </c:pt>
                <c:pt idx="105">
                  <c:v>21</c:v>
                </c:pt>
                <c:pt idx="106">
                  <c:v>21.2</c:v>
                </c:pt>
                <c:pt idx="107">
                  <c:v>21.4</c:v>
                </c:pt>
                <c:pt idx="108">
                  <c:v>21.6</c:v>
                </c:pt>
                <c:pt idx="109">
                  <c:v>21.8</c:v>
                </c:pt>
                <c:pt idx="110">
                  <c:v>22</c:v>
                </c:pt>
                <c:pt idx="111">
                  <c:v>22.2</c:v>
                </c:pt>
                <c:pt idx="112">
                  <c:v>22.4</c:v>
                </c:pt>
                <c:pt idx="113">
                  <c:v>22.6</c:v>
                </c:pt>
                <c:pt idx="114">
                  <c:v>22.8</c:v>
                </c:pt>
                <c:pt idx="115">
                  <c:v>23</c:v>
                </c:pt>
                <c:pt idx="116">
                  <c:v>23.2</c:v>
                </c:pt>
                <c:pt idx="117">
                  <c:v>23.4</c:v>
                </c:pt>
                <c:pt idx="118">
                  <c:v>23.6</c:v>
                </c:pt>
                <c:pt idx="119">
                  <c:v>23.8</c:v>
                </c:pt>
                <c:pt idx="120">
                  <c:v>24</c:v>
                </c:pt>
                <c:pt idx="121">
                  <c:v>24.2</c:v>
                </c:pt>
                <c:pt idx="122">
                  <c:v>24.4</c:v>
                </c:pt>
                <c:pt idx="123">
                  <c:v>24.6</c:v>
                </c:pt>
                <c:pt idx="124">
                  <c:v>24.8</c:v>
                </c:pt>
                <c:pt idx="125">
                  <c:v>25</c:v>
                </c:pt>
                <c:pt idx="126">
                  <c:v>25.2</c:v>
                </c:pt>
                <c:pt idx="127">
                  <c:v>25.4</c:v>
                </c:pt>
                <c:pt idx="128">
                  <c:v>25.6</c:v>
                </c:pt>
                <c:pt idx="129">
                  <c:v>25.8</c:v>
                </c:pt>
                <c:pt idx="130">
                  <c:v>26</c:v>
                </c:pt>
                <c:pt idx="131">
                  <c:v>26.2</c:v>
                </c:pt>
                <c:pt idx="132">
                  <c:v>26.4</c:v>
                </c:pt>
                <c:pt idx="133">
                  <c:v>26.6</c:v>
                </c:pt>
                <c:pt idx="134">
                  <c:v>26.8</c:v>
                </c:pt>
                <c:pt idx="135">
                  <c:v>27</c:v>
                </c:pt>
                <c:pt idx="136">
                  <c:v>27.2</c:v>
                </c:pt>
                <c:pt idx="137">
                  <c:v>27.4</c:v>
                </c:pt>
                <c:pt idx="138">
                  <c:v>27.6</c:v>
                </c:pt>
                <c:pt idx="139">
                  <c:v>27.8</c:v>
                </c:pt>
                <c:pt idx="140">
                  <c:v>28</c:v>
                </c:pt>
                <c:pt idx="141">
                  <c:v>28.2</c:v>
                </c:pt>
                <c:pt idx="142">
                  <c:v>28.4</c:v>
                </c:pt>
                <c:pt idx="143">
                  <c:v>28.6</c:v>
                </c:pt>
                <c:pt idx="144">
                  <c:v>28.8</c:v>
                </c:pt>
                <c:pt idx="145">
                  <c:v>29</c:v>
                </c:pt>
                <c:pt idx="146">
                  <c:v>29.2</c:v>
                </c:pt>
                <c:pt idx="147">
                  <c:v>29.4</c:v>
                </c:pt>
                <c:pt idx="148">
                  <c:v>29.6</c:v>
                </c:pt>
                <c:pt idx="149">
                  <c:v>29.8</c:v>
                </c:pt>
                <c:pt idx="150">
                  <c:v>30</c:v>
                </c:pt>
                <c:pt idx="151">
                  <c:v>30.2</c:v>
                </c:pt>
                <c:pt idx="152">
                  <c:v>30.4</c:v>
                </c:pt>
                <c:pt idx="153">
                  <c:v>30.6</c:v>
                </c:pt>
                <c:pt idx="154">
                  <c:v>30.8</c:v>
                </c:pt>
                <c:pt idx="155">
                  <c:v>31</c:v>
                </c:pt>
                <c:pt idx="156">
                  <c:v>31.2</c:v>
                </c:pt>
                <c:pt idx="157">
                  <c:v>31.4</c:v>
                </c:pt>
                <c:pt idx="158">
                  <c:v>31.6</c:v>
                </c:pt>
                <c:pt idx="159">
                  <c:v>31.8</c:v>
                </c:pt>
                <c:pt idx="160">
                  <c:v>32</c:v>
                </c:pt>
                <c:pt idx="161">
                  <c:v>32.200000000000003</c:v>
                </c:pt>
                <c:pt idx="162">
                  <c:v>32.4</c:v>
                </c:pt>
                <c:pt idx="163">
                  <c:v>32.6</c:v>
                </c:pt>
                <c:pt idx="164">
                  <c:v>32.799999999999997</c:v>
                </c:pt>
                <c:pt idx="165">
                  <c:v>33</c:v>
                </c:pt>
                <c:pt idx="166">
                  <c:v>33.200000000000003</c:v>
                </c:pt>
                <c:pt idx="167">
                  <c:v>33.4</c:v>
                </c:pt>
                <c:pt idx="168">
                  <c:v>33.6</c:v>
                </c:pt>
                <c:pt idx="169">
                  <c:v>33.799999999999997</c:v>
                </c:pt>
                <c:pt idx="170">
                  <c:v>34</c:v>
                </c:pt>
                <c:pt idx="171">
                  <c:v>34.200000000000003</c:v>
                </c:pt>
                <c:pt idx="172">
                  <c:v>34.4</c:v>
                </c:pt>
                <c:pt idx="173">
                  <c:v>34.6</c:v>
                </c:pt>
                <c:pt idx="174">
                  <c:v>34.799999999999997</c:v>
                </c:pt>
                <c:pt idx="175">
                  <c:v>35</c:v>
                </c:pt>
                <c:pt idx="176">
                  <c:v>35.200000000000003</c:v>
                </c:pt>
                <c:pt idx="177">
                  <c:v>35.4</c:v>
                </c:pt>
                <c:pt idx="178">
                  <c:v>35.6</c:v>
                </c:pt>
                <c:pt idx="179">
                  <c:v>35.799999999999997</c:v>
                </c:pt>
                <c:pt idx="180">
                  <c:v>36</c:v>
                </c:pt>
                <c:pt idx="181">
                  <c:v>36.200000000000003</c:v>
                </c:pt>
                <c:pt idx="182">
                  <c:v>36.4</c:v>
                </c:pt>
                <c:pt idx="183">
                  <c:v>36.6</c:v>
                </c:pt>
                <c:pt idx="184">
                  <c:v>36.799999999999997</c:v>
                </c:pt>
                <c:pt idx="185">
                  <c:v>37</c:v>
                </c:pt>
                <c:pt idx="186">
                  <c:v>37.200000000000003</c:v>
                </c:pt>
                <c:pt idx="187">
                  <c:v>37.4</c:v>
                </c:pt>
                <c:pt idx="188">
                  <c:v>37.6</c:v>
                </c:pt>
                <c:pt idx="189">
                  <c:v>37.799999999999997</c:v>
                </c:pt>
                <c:pt idx="190">
                  <c:v>38</c:v>
                </c:pt>
                <c:pt idx="191">
                  <c:v>38.200000000000003</c:v>
                </c:pt>
                <c:pt idx="192">
                  <c:v>38.4</c:v>
                </c:pt>
                <c:pt idx="193">
                  <c:v>38.6</c:v>
                </c:pt>
                <c:pt idx="194">
                  <c:v>38.799999999999997</c:v>
                </c:pt>
                <c:pt idx="195">
                  <c:v>39</c:v>
                </c:pt>
                <c:pt idx="196">
                  <c:v>39.200000000000003</c:v>
                </c:pt>
                <c:pt idx="197">
                  <c:v>39.4</c:v>
                </c:pt>
                <c:pt idx="198">
                  <c:v>39.6</c:v>
                </c:pt>
                <c:pt idx="199">
                  <c:v>39.799999999999997</c:v>
                </c:pt>
                <c:pt idx="200">
                  <c:v>40</c:v>
                </c:pt>
                <c:pt idx="201">
                  <c:v>40.200000000000003</c:v>
                </c:pt>
                <c:pt idx="202">
                  <c:v>40.4</c:v>
                </c:pt>
                <c:pt idx="203">
                  <c:v>40.6</c:v>
                </c:pt>
                <c:pt idx="204">
                  <c:v>40.799999999999997</c:v>
                </c:pt>
                <c:pt idx="205">
                  <c:v>41</c:v>
                </c:pt>
                <c:pt idx="206">
                  <c:v>41.2</c:v>
                </c:pt>
                <c:pt idx="207">
                  <c:v>41.4</c:v>
                </c:pt>
                <c:pt idx="208">
                  <c:v>41.6</c:v>
                </c:pt>
                <c:pt idx="209">
                  <c:v>41.8</c:v>
                </c:pt>
                <c:pt idx="210">
                  <c:v>42</c:v>
                </c:pt>
                <c:pt idx="211">
                  <c:v>42.2</c:v>
                </c:pt>
                <c:pt idx="212">
                  <c:v>42.4</c:v>
                </c:pt>
                <c:pt idx="213">
                  <c:v>42.6</c:v>
                </c:pt>
                <c:pt idx="214">
                  <c:v>42.8</c:v>
                </c:pt>
                <c:pt idx="215">
                  <c:v>43</c:v>
                </c:pt>
                <c:pt idx="216">
                  <c:v>43.2</c:v>
                </c:pt>
                <c:pt idx="217">
                  <c:v>43.4</c:v>
                </c:pt>
                <c:pt idx="218">
                  <c:v>43.6</c:v>
                </c:pt>
                <c:pt idx="219">
                  <c:v>43.8</c:v>
                </c:pt>
                <c:pt idx="220">
                  <c:v>44</c:v>
                </c:pt>
                <c:pt idx="221">
                  <c:v>44.2</c:v>
                </c:pt>
                <c:pt idx="222">
                  <c:v>44.4</c:v>
                </c:pt>
                <c:pt idx="223">
                  <c:v>44.6</c:v>
                </c:pt>
                <c:pt idx="224">
                  <c:v>44.8</c:v>
                </c:pt>
                <c:pt idx="225">
                  <c:v>45</c:v>
                </c:pt>
                <c:pt idx="226">
                  <c:v>45.2</c:v>
                </c:pt>
                <c:pt idx="227">
                  <c:v>45.4</c:v>
                </c:pt>
                <c:pt idx="228">
                  <c:v>45.6</c:v>
                </c:pt>
                <c:pt idx="229">
                  <c:v>45.8</c:v>
                </c:pt>
                <c:pt idx="230">
                  <c:v>46</c:v>
                </c:pt>
                <c:pt idx="231">
                  <c:v>46.2</c:v>
                </c:pt>
                <c:pt idx="232">
                  <c:v>46.4</c:v>
                </c:pt>
                <c:pt idx="233">
                  <c:v>46.6</c:v>
                </c:pt>
                <c:pt idx="234">
                  <c:v>46.8</c:v>
                </c:pt>
                <c:pt idx="235">
                  <c:v>47</c:v>
                </c:pt>
                <c:pt idx="236">
                  <c:v>47.2</c:v>
                </c:pt>
                <c:pt idx="237">
                  <c:v>47.4</c:v>
                </c:pt>
                <c:pt idx="238">
                  <c:v>47.6</c:v>
                </c:pt>
                <c:pt idx="239">
                  <c:v>47.8</c:v>
                </c:pt>
                <c:pt idx="240">
                  <c:v>48</c:v>
                </c:pt>
                <c:pt idx="241">
                  <c:v>48.2</c:v>
                </c:pt>
                <c:pt idx="242">
                  <c:v>48.4</c:v>
                </c:pt>
                <c:pt idx="243">
                  <c:v>48.6</c:v>
                </c:pt>
                <c:pt idx="244">
                  <c:v>48.8</c:v>
                </c:pt>
                <c:pt idx="245">
                  <c:v>49</c:v>
                </c:pt>
                <c:pt idx="246">
                  <c:v>49.2</c:v>
                </c:pt>
                <c:pt idx="247">
                  <c:v>49.4</c:v>
                </c:pt>
                <c:pt idx="248">
                  <c:v>49.6</c:v>
                </c:pt>
                <c:pt idx="249">
                  <c:v>49.8</c:v>
                </c:pt>
                <c:pt idx="250">
                  <c:v>50</c:v>
                </c:pt>
                <c:pt idx="251">
                  <c:v>50.2</c:v>
                </c:pt>
                <c:pt idx="252">
                  <c:v>50.4</c:v>
                </c:pt>
                <c:pt idx="253">
                  <c:v>50.6</c:v>
                </c:pt>
                <c:pt idx="254">
                  <c:v>50.8</c:v>
                </c:pt>
                <c:pt idx="255">
                  <c:v>51</c:v>
                </c:pt>
                <c:pt idx="256">
                  <c:v>51.2</c:v>
                </c:pt>
                <c:pt idx="257">
                  <c:v>51.4</c:v>
                </c:pt>
                <c:pt idx="258">
                  <c:v>51.6</c:v>
                </c:pt>
                <c:pt idx="259">
                  <c:v>51.8</c:v>
                </c:pt>
                <c:pt idx="260">
                  <c:v>52</c:v>
                </c:pt>
                <c:pt idx="261">
                  <c:v>52.2</c:v>
                </c:pt>
                <c:pt idx="262">
                  <c:v>52.4</c:v>
                </c:pt>
                <c:pt idx="263">
                  <c:v>52.6</c:v>
                </c:pt>
                <c:pt idx="264">
                  <c:v>52.8</c:v>
                </c:pt>
                <c:pt idx="265">
                  <c:v>53</c:v>
                </c:pt>
                <c:pt idx="266">
                  <c:v>53.2</c:v>
                </c:pt>
                <c:pt idx="267">
                  <c:v>53.4</c:v>
                </c:pt>
                <c:pt idx="268">
                  <c:v>53.6</c:v>
                </c:pt>
                <c:pt idx="269">
                  <c:v>53.8</c:v>
                </c:pt>
                <c:pt idx="270">
                  <c:v>54</c:v>
                </c:pt>
                <c:pt idx="271">
                  <c:v>54.2</c:v>
                </c:pt>
                <c:pt idx="272">
                  <c:v>54.4</c:v>
                </c:pt>
                <c:pt idx="273">
                  <c:v>54.6</c:v>
                </c:pt>
                <c:pt idx="274">
                  <c:v>54.8</c:v>
                </c:pt>
                <c:pt idx="275">
                  <c:v>55</c:v>
                </c:pt>
                <c:pt idx="276">
                  <c:v>55.2</c:v>
                </c:pt>
                <c:pt idx="277">
                  <c:v>55.4</c:v>
                </c:pt>
                <c:pt idx="278">
                  <c:v>55.6</c:v>
                </c:pt>
                <c:pt idx="279">
                  <c:v>55.8</c:v>
                </c:pt>
                <c:pt idx="280">
                  <c:v>56</c:v>
                </c:pt>
                <c:pt idx="281">
                  <c:v>56.2</c:v>
                </c:pt>
                <c:pt idx="282">
                  <c:v>56.4</c:v>
                </c:pt>
                <c:pt idx="283">
                  <c:v>56.6</c:v>
                </c:pt>
                <c:pt idx="284">
                  <c:v>56.8</c:v>
                </c:pt>
                <c:pt idx="285">
                  <c:v>57</c:v>
                </c:pt>
                <c:pt idx="286">
                  <c:v>57.2</c:v>
                </c:pt>
                <c:pt idx="287">
                  <c:v>57.4</c:v>
                </c:pt>
                <c:pt idx="288">
                  <c:v>57.6</c:v>
                </c:pt>
                <c:pt idx="289">
                  <c:v>57.8</c:v>
                </c:pt>
                <c:pt idx="290">
                  <c:v>58</c:v>
                </c:pt>
                <c:pt idx="291">
                  <c:v>58.2</c:v>
                </c:pt>
                <c:pt idx="292">
                  <c:v>58.4</c:v>
                </c:pt>
                <c:pt idx="293">
                  <c:v>58.6</c:v>
                </c:pt>
                <c:pt idx="294">
                  <c:v>58.8</c:v>
                </c:pt>
                <c:pt idx="295">
                  <c:v>59</c:v>
                </c:pt>
                <c:pt idx="296">
                  <c:v>59.2</c:v>
                </c:pt>
                <c:pt idx="297">
                  <c:v>59.4</c:v>
                </c:pt>
                <c:pt idx="298">
                  <c:v>59.6</c:v>
                </c:pt>
                <c:pt idx="299">
                  <c:v>59.8</c:v>
                </c:pt>
                <c:pt idx="300">
                  <c:v>60</c:v>
                </c:pt>
                <c:pt idx="301">
                  <c:v>60.2</c:v>
                </c:pt>
                <c:pt idx="302">
                  <c:v>60.4</c:v>
                </c:pt>
                <c:pt idx="303">
                  <c:v>60.6</c:v>
                </c:pt>
                <c:pt idx="304">
                  <c:v>60.8</c:v>
                </c:pt>
                <c:pt idx="305">
                  <c:v>61</c:v>
                </c:pt>
                <c:pt idx="306">
                  <c:v>61.2</c:v>
                </c:pt>
                <c:pt idx="307">
                  <c:v>61.4</c:v>
                </c:pt>
                <c:pt idx="308">
                  <c:v>61.6</c:v>
                </c:pt>
                <c:pt idx="309">
                  <c:v>61.8</c:v>
                </c:pt>
                <c:pt idx="310">
                  <c:v>62</c:v>
                </c:pt>
                <c:pt idx="311">
                  <c:v>62.2</c:v>
                </c:pt>
                <c:pt idx="312">
                  <c:v>62.4</c:v>
                </c:pt>
                <c:pt idx="313">
                  <c:v>62.6</c:v>
                </c:pt>
                <c:pt idx="314">
                  <c:v>62.8</c:v>
                </c:pt>
                <c:pt idx="315">
                  <c:v>63</c:v>
                </c:pt>
                <c:pt idx="316">
                  <c:v>63.2</c:v>
                </c:pt>
                <c:pt idx="317">
                  <c:v>63.4</c:v>
                </c:pt>
                <c:pt idx="318">
                  <c:v>63.6</c:v>
                </c:pt>
                <c:pt idx="319">
                  <c:v>63.8</c:v>
                </c:pt>
                <c:pt idx="320">
                  <c:v>64</c:v>
                </c:pt>
                <c:pt idx="321">
                  <c:v>64.2</c:v>
                </c:pt>
                <c:pt idx="322">
                  <c:v>64.400000000000006</c:v>
                </c:pt>
                <c:pt idx="323">
                  <c:v>64.599999999999994</c:v>
                </c:pt>
                <c:pt idx="324">
                  <c:v>64.8</c:v>
                </c:pt>
                <c:pt idx="325">
                  <c:v>65</c:v>
                </c:pt>
                <c:pt idx="326">
                  <c:v>65.2</c:v>
                </c:pt>
                <c:pt idx="327">
                  <c:v>65.400000000000006</c:v>
                </c:pt>
                <c:pt idx="328">
                  <c:v>65.599999999999994</c:v>
                </c:pt>
                <c:pt idx="329">
                  <c:v>65.8</c:v>
                </c:pt>
                <c:pt idx="330">
                  <c:v>66</c:v>
                </c:pt>
                <c:pt idx="331">
                  <c:v>66.2</c:v>
                </c:pt>
                <c:pt idx="332">
                  <c:v>66.400000000000006</c:v>
                </c:pt>
                <c:pt idx="333">
                  <c:v>66.599999999999994</c:v>
                </c:pt>
                <c:pt idx="334">
                  <c:v>66.8</c:v>
                </c:pt>
                <c:pt idx="335">
                  <c:v>67</c:v>
                </c:pt>
                <c:pt idx="336">
                  <c:v>67.2</c:v>
                </c:pt>
                <c:pt idx="337">
                  <c:v>67.400000000000006</c:v>
                </c:pt>
                <c:pt idx="338">
                  <c:v>67.599999999999994</c:v>
                </c:pt>
                <c:pt idx="339">
                  <c:v>67.8</c:v>
                </c:pt>
                <c:pt idx="340">
                  <c:v>68</c:v>
                </c:pt>
                <c:pt idx="341">
                  <c:v>68.2</c:v>
                </c:pt>
                <c:pt idx="342">
                  <c:v>68.400000000000006</c:v>
                </c:pt>
                <c:pt idx="343">
                  <c:v>68.599999999999994</c:v>
                </c:pt>
                <c:pt idx="344">
                  <c:v>68.8</c:v>
                </c:pt>
                <c:pt idx="345">
                  <c:v>69</c:v>
                </c:pt>
                <c:pt idx="346">
                  <c:v>69.2</c:v>
                </c:pt>
                <c:pt idx="347">
                  <c:v>69.400000000000006</c:v>
                </c:pt>
                <c:pt idx="348">
                  <c:v>69.599999999999994</c:v>
                </c:pt>
                <c:pt idx="349">
                  <c:v>69.8</c:v>
                </c:pt>
                <c:pt idx="350">
                  <c:v>70</c:v>
                </c:pt>
                <c:pt idx="351">
                  <c:v>70.2</c:v>
                </c:pt>
                <c:pt idx="352">
                  <c:v>70.400000000000006</c:v>
                </c:pt>
                <c:pt idx="353">
                  <c:v>70.599999999999994</c:v>
                </c:pt>
                <c:pt idx="354">
                  <c:v>70.8</c:v>
                </c:pt>
                <c:pt idx="355">
                  <c:v>71</c:v>
                </c:pt>
                <c:pt idx="356">
                  <c:v>71.2</c:v>
                </c:pt>
                <c:pt idx="357">
                  <c:v>71.400000000000006</c:v>
                </c:pt>
                <c:pt idx="358">
                  <c:v>71.599999999999994</c:v>
                </c:pt>
                <c:pt idx="359">
                  <c:v>71.8</c:v>
                </c:pt>
                <c:pt idx="360">
                  <c:v>72</c:v>
                </c:pt>
                <c:pt idx="361">
                  <c:v>72.2</c:v>
                </c:pt>
                <c:pt idx="362">
                  <c:v>72.400000000000006</c:v>
                </c:pt>
                <c:pt idx="363">
                  <c:v>72.599999999999994</c:v>
                </c:pt>
                <c:pt idx="364">
                  <c:v>72.8</c:v>
                </c:pt>
                <c:pt idx="365">
                  <c:v>73</c:v>
                </c:pt>
                <c:pt idx="366">
                  <c:v>73.2</c:v>
                </c:pt>
                <c:pt idx="367">
                  <c:v>73.400000000000006</c:v>
                </c:pt>
                <c:pt idx="368">
                  <c:v>73.599999999999994</c:v>
                </c:pt>
                <c:pt idx="369">
                  <c:v>73.8</c:v>
                </c:pt>
                <c:pt idx="370">
                  <c:v>74</c:v>
                </c:pt>
                <c:pt idx="371">
                  <c:v>74.2</c:v>
                </c:pt>
                <c:pt idx="372">
                  <c:v>74.400000000000006</c:v>
                </c:pt>
                <c:pt idx="373">
                  <c:v>74.599999999999994</c:v>
                </c:pt>
                <c:pt idx="374">
                  <c:v>74.8</c:v>
                </c:pt>
                <c:pt idx="375">
                  <c:v>75</c:v>
                </c:pt>
                <c:pt idx="376">
                  <c:v>75.2</c:v>
                </c:pt>
                <c:pt idx="377">
                  <c:v>75.400000000000006</c:v>
                </c:pt>
                <c:pt idx="378">
                  <c:v>75.599999999999994</c:v>
                </c:pt>
                <c:pt idx="379">
                  <c:v>75.8</c:v>
                </c:pt>
                <c:pt idx="380">
                  <c:v>76</c:v>
                </c:pt>
                <c:pt idx="381">
                  <c:v>76.2</c:v>
                </c:pt>
                <c:pt idx="382">
                  <c:v>76.400000000000006</c:v>
                </c:pt>
                <c:pt idx="383">
                  <c:v>76.599999999999994</c:v>
                </c:pt>
                <c:pt idx="384">
                  <c:v>76.8</c:v>
                </c:pt>
                <c:pt idx="385">
                  <c:v>77</c:v>
                </c:pt>
                <c:pt idx="386">
                  <c:v>77.2</c:v>
                </c:pt>
                <c:pt idx="387">
                  <c:v>77.400000000000006</c:v>
                </c:pt>
                <c:pt idx="388">
                  <c:v>77.599999999999994</c:v>
                </c:pt>
                <c:pt idx="389">
                  <c:v>77.8</c:v>
                </c:pt>
                <c:pt idx="390">
                  <c:v>78</c:v>
                </c:pt>
                <c:pt idx="391">
                  <c:v>78.2</c:v>
                </c:pt>
                <c:pt idx="392">
                  <c:v>78.400000000000006</c:v>
                </c:pt>
                <c:pt idx="393">
                  <c:v>78.599999999999994</c:v>
                </c:pt>
                <c:pt idx="394">
                  <c:v>78.8</c:v>
                </c:pt>
                <c:pt idx="395">
                  <c:v>79</c:v>
                </c:pt>
                <c:pt idx="396">
                  <c:v>79.2</c:v>
                </c:pt>
                <c:pt idx="397">
                  <c:v>79.400000000000006</c:v>
                </c:pt>
                <c:pt idx="398">
                  <c:v>79.599999999999994</c:v>
                </c:pt>
                <c:pt idx="399">
                  <c:v>79.8</c:v>
                </c:pt>
                <c:pt idx="400">
                  <c:v>80</c:v>
                </c:pt>
                <c:pt idx="401">
                  <c:v>80.2</c:v>
                </c:pt>
                <c:pt idx="402">
                  <c:v>80.400000000000006</c:v>
                </c:pt>
                <c:pt idx="403">
                  <c:v>80.599999999999994</c:v>
                </c:pt>
                <c:pt idx="404">
                  <c:v>80.8</c:v>
                </c:pt>
                <c:pt idx="405">
                  <c:v>81</c:v>
                </c:pt>
                <c:pt idx="406">
                  <c:v>81.2</c:v>
                </c:pt>
                <c:pt idx="407">
                  <c:v>81.400000000000006</c:v>
                </c:pt>
                <c:pt idx="408">
                  <c:v>81.599999999999994</c:v>
                </c:pt>
                <c:pt idx="409">
                  <c:v>81.8</c:v>
                </c:pt>
                <c:pt idx="410">
                  <c:v>82</c:v>
                </c:pt>
                <c:pt idx="411">
                  <c:v>82.2</c:v>
                </c:pt>
                <c:pt idx="412">
                  <c:v>82.4</c:v>
                </c:pt>
                <c:pt idx="413">
                  <c:v>82.6</c:v>
                </c:pt>
                <c:pt idx="414">
                  <c:v>82.8</c:v>
                </c:pt>
                <c:pt idx="415">
                  <c:v>83</c:v>
                </c:pt>
                <c:pt idx="416">
                  <c:v>83.2</c:v>
                </c:pt>
                <c:pt idx="417">
                  <c:v>83.4</c:v>
                </c:pt>
                <c:pt idx="418">
                  <c:v>83.6</c:v>
                </c:pt>
                <c:pt idx="419">
                  <c:v>83.8</c:v>
                </c:pt>
                <c:pt idx="420">
                  <c:v>84</c:v>
                </c:pt>
                <c:pt idx="421">
                  <c:v>84.2</c:v>
                </c:pt>
                <c:pt idx="422">
                  <c:v>84.4</c:v>
                </c:pt>
                <c:pt idx="423">
                  <c:v>84.6</c:v>
                </c:pt>
                <c:pt idx="424">
                  <c:v>84.8</c:v>
                </c:pt>
                <c:pt idx="425">
                  <c:v>85</c:v>
                </c:pt>
                <c:pt idx="426">
                  <c:v>85.2</c:v>
                </c:pt>
                <c:pt idx="427">
                  <c:v>85.4</c:v>
                </c:pt>
                <c:pt idx="428">
                  <c:v>85.6</c:v>
                </c:pt>
                <c:pt idx="429">
                  <c:v>85.8</c:v>
                </c:pt>
                <c:pt idx="430">
                  <c:v>86</c:v>
                </c:pt>
                <c:pt idx="431">
                  <c:v>86.2</c:v>
                </c:pt>
                <c:pt idx="432">
                  <c:v>86.4</c:v>
                </c:pt>
                <c:pt idx="433">
                  <c:v>86.6</c:v>
                </c:pt>
                <c:pt idx="434">
                  <c:v>86.8</c:v>
                </c:pt>
                <c:pt idx="435">
                  <c:v>87</c:v>
                </c:pt>
                <c:pt idx="436">
                  <c:v>87.2</c:v>
                </c:pt>
                <c:pt idx="437">
                  <c:v>87.4</c:v>
                </c:pt>
                <c:pt idx="438">
                  <c:v>87.6</c:v>
                </c:pt>
                <c:pt idx="439">
                  <c:v>87.8</c:v>
                </c:pt>
                <c:pt idx="440">
                  <c:v>88</c:v>
                </c:pt>
                <c:pt idx="441">
                  <c:v>88.2</c:v>
                </c:pt>
                <c:pt idx="442">
                  <c:v>88.4</c:v>
                </c:pt>
                <c:pt idx="443">
                  <c:v>88.6</c:v>
                </c:pt>
                <c:pt idx="444">
                  <c:v>88.8</c:v>
                </c:pt>
                <c:pt idx="445">
                  <c:v>89</c:v>
                </c:pt>
                <c:pt idx="446">
                  <c:v>89.2</c:v>
                </c:pt>
                <c:pt idx="447">
                  <c:v>89.4</c:v>
                </c:pt>
                <c:pt idx="448">
                  <c:v>89.6</c:v>
                </c:pt>
                <c:pt idx="449">
                  <c:v>89.8</c:v>
                </c:pt>
                <c:pt idx="450">
                  <c:v>90</c:v>
                </c:pt>
                <c:pt idx="451">
                  <c:v>90.2</c:v>
                </c:pt>
                <c:pt idx="452">
                  <c:v>90.4</c:v>
                </c:pt>
                <c:pt idx="453">
                  <c:v>90.6</c:v>
                </c:pt>
                <c:pt idx="454">
                  <c:v>90.8</c:v>
                </c:pt>
                <c:pt idx="455">
                  <c:v>91</c:v>
                </c:pt>
                <c:pt idx="456">
                  <c:v>91.2</c:v>
                </c:pt>
                <c:pt idx="457">
                  <c:v>91.4</c:v>
                </c:pt>
                <c:pt idx="458">
                  <c:v>91.6</c:v>
                </c:pt>
                <c:pt idx="459">
                  <c:v>91.8</c:v>
                </c:pt>
                <c:pt idx="460">
                  <c:v>92</c:v>
                </c:pt>
                <c:pt idx="461">
                  <c:v>92.2</c:v>
                </c:pt>
                <c:pt idx="462">
                  <c:v>92.4</c:v>
                </c:pt>
                <c:pt idx="463">
                  <c:v>92.6</c:v>
                </c:pt>
                <c:pt idx="464">
                  <c:v>92.8</c:v>
                </c:pt>
                <c:pt idx="465">
                  <c:v>93</c:v>
                </c:pt>
                <c:pt idx="466">
                  <c:v>93.2</c:v>
                </c:pt>
                <c:pt idx="467">
                  <c:v>93.4</c:v>
                </c:pt>
                <c:pt idx="468">
                  <c:v>93.6</c:v>
                </c:pt>
                <c:pt idx="469">
                  <c:v>93.8</c:v>
                </c:pt>
                <c:pt idx="470">
                  <c:v>94</c:v>
                </c:pt>
                <c:pt idx="471">
                  <c:v>94.2</c:v>
                </c:pt>
                <c:pt idx="472">
                  <c:v>94.4</c:v>
                </c:pt>
                <c:pt idx="473">
                  <c:v>94.6</c:v>
                </c:pt>
                <c:pt idx="474">
                  <c:v>94.8</c:v>
                </c:pt>
                <c:pt idx="475">
                  <c:v>95</c:v>
                </c:pt>
                <c:pt idx="476">
                  <c:v>95.2</c:v>
                </c:pt>
                <c:pt idx="477">
                  <c:v>95.4</c:v>
                </c:pt>
                <c:pt idx="478">
                  <c:v>95.6</c:v>
                </c:pt>
                <c:pt idx="479">
                  <c:v>95.8</c:v>
                </c:pt>
                <c:pt idx="480">
                  <c:v>96</c:v>
                </c:pt>
                <c:pt idx="481">
                  <c:v>96.2</c:v>
                </c:pt>
                <c:pt idx="482">
                  <c:v>96.4</c:v>
                </c:pt>
                <c:pt idx="483">
                  <c:v>96.6</c:v>
                </c:pt>
                <c:pt idx="484">
                  <c:v>96.8</c:v>
                </c:pt>
                <c:pt idx="485">
                  <c:v>97</c:v>
                </c:pt>
                <c:pt idx="486">
                  <c:v>97.2</c:v>
                </c:pt>
                <c:pt idx="487">
                  <c:v>97.4</c:v>
                </c:pt>
                <c:pt idx="488">
                  <c:v>97.6</c:v>
                </c:pt>
                <c:pt idx="489">
                  <c:v>97.8</c:v>
                </c:pt>
                <c:pt idx="490">
                  <c:v>98</c:v>
                </c:pt>
                <c:pt idx="491">
                  <c:v>98.2</c:v>
                </c:pt>
                <c:pt idx="492">
                  <c:v>98.4</c:v>
                </c:pt>
                <c:pt idx="493">
                  <c:v>98.6</c:v>
                </c:pt>
                <c:pt idx="494">
                  <c:v>98.8</c:v>
                </c:pt>
                <c:pt idx="495">
                  <c:v>99</c:v>
                </c:pt>
                <c:pt idx="496">
                  <c:v>99.2</c:v>
                </c:pt>
                <c:pt idx="497">
                  <c:v>99.4</c:v>
                </c:pt>
                <c:pt idx="498">
                  <c:v>99.6</c:v>
                </c:pt>
                <c:pt idx="499">
                  <c:v>99.8</c:v>
                </c:pt>
                <c:pt idx="500">
                  <c:v>100</c:v>
                </c:pt>
                <c:pt idx="501">
                  <c:v>100.2</c:v>
                </c:pt>
                <c:pt idx="502">
                  <c:v>100.4</c:v>
                </c:pt>
                <c:pt idx="503">
                  <c:v>100.6</c:v>
                </c:pt>
                <c:pt idx="504">
                  <c:v>100.8</c:v>
                </c:pt>
                <c:pt idx="505">
                  <c:v>101</c:v>
                </c:pt>
                <c:pt idx="506">
                  <c:v>101.2</c:v>
                </c:pt>
                <c:pt idx="507">
                  <c:v>101.4</c:v>
                </c:pt>
                <c:pt idx="508">
                  <c:v>101.6</c:v>
                </c:pt>
                <c:pt idx="509">
                  <c:v>101.8</c:v>
                </c:pt>
                <c:pt idx="510">
                  <c:v>102</c:v>
                </c:pt>
                <c:pt idx="511">
                  <c:v>102.2</c:v>
                </c:pt>
                <c:pt idx="512">
                  <c:v>102.4</c:v>
                </c:pt>
                <c:pt idx="513">
                  <c:v>102.6</c:v>
                </c:pt>
                <c:pt idx="514">
                  <c:v>102.8</c:v>
                </c:pt>
                <c:pt idx="515">
                  <c:v>103</c:v>
                </c:pt>
                <c:pt idx="516">
                  <c:v>103.2</c:v>
                </c:pt>
                <c:pt idx="517">
                  <c:v>103.4</c:v>
                </c:pt>
                <c:pt idx="518">
                  <c:v>103.6</c:v>
                </c:pt>
                <c:pt idx="519">
                  <c:v>103.8</c:v>
                </c:pt>
                <c:pt idx="520">
                  <c:v>104</c:v>
                </c:pt>
                <c:pt idx="521">
                  <c:v>104.2</c:v>
                </c:pt>
                <c:pt idx="522">
                  <c:v>104.4</c:v>
                </c:pt>
                <c:pt idx="523">
                  <c:v>104.6</c:v>
                </c:pt>
                <c:pt idx="524">
                  <c:v>104.8</c:v>
                </c:pt>
                <c:pt idx="525">
                  <c:v>105</c:v>
                </c:pt>
                <c:pt idx="526">
                  <c:v>105.2</c:v>
                </c:pt>
                <c:pt idx="527">
                  <c:v>105.4</c:v>
                </c:pt>
                <c:pt idx="528">
                  <c:v>105.6</c:v>
                </c:pt>
                <c:pt idx="529">
                  <c:v>105.8</c:v>
                </c:pt>
                <c:pt idx="530">
                  <c:v>106</c:v>
                </c:pt>
                <c:pt idx="531">
                  <c:v>106.2</c:v>
                </c:pt>
                <c:pt idx="532">
                  <c:v>106.4</c:v>
                </c:pt>
                <c:pt idx="533">
                  <c:v>106.6</c:v>
                </c:pt>
                <c:pt idx="534">
                  <c:v>106.8</c:v>
                </c:pt>
                <c:pt idx="535">
                  <c:v>107</c:v>
                </c:pt>
                <c:pt idx="536">
                  <c:v>107.2</c:v>
                </c:pt>
                <c:pt idx="537">
                  <c:v>107.4</c:v>
                </c:pt>
                <c:pt idx="538">
                  <c:v>107.6</c:v>
                </c:pt>
                <c:pt idx="539">
                  <c:v>107.8</c:v>
                </c:pt>
                <c:pt idx="540">
                  <c:v>108</c:v>
                </c:pt>
                <c:pt idx="541">
                  <c:v>108.2</c:v>
                </c:pt>
                <c:pt idx="542">
                  <c:v>108.4</c:v>
                </c:pt>
                <c:pt idx="543">
                  <c:v>108.6</c:v>
                </c:pt>
                <c:pt idx="544">
                  <c:v>108.8</c:v>
                </c:pt>
                <c:pt idx="545">
                  <c:v>109</c:v>
                </c:pt>
                <c:pt idx="546">
                  <c:v>109.2</c:v>
                </c:pt>
                <c:pt idx="547">
                  <c:v>109.4</c:v>
                </c:pt>
                <c:pt idx="548">
                  <c:v>109.6</c:v>
                </c:pt>
                <c:pt idx="549">
                  <c:v>109.8</c:v>
                </c:pt>
                <c:pt idx="550">
                  <c:v>110</c:v>
                </c:pt>
                <c:pt idx="551">
                  <c:v>110.2</c:v>
                </c:pt>
                <c:pt idx="552">
                  <c:v>110.4</c:v>
                </c:pt>
                <c:pt idx="553">
                  <c:v>110.6</c:v>
                </c:pt>
                <c:pt idx="554">
                  <c:v>110.8</c:v>
                </c:pt>
                <c:pt idx="555">
                  <c:v>111</c:v>
                </c:pt>
                <c:pt idx="556">
                  <c:v>111.2</c:v>
                </c:pt>
                <c:pt idx="557">
                  <c:v>111.4</c:v>
                </c:pt>
                <c:pt idx="558">
                  <c:v>111.6</c:v>
                </c:pt>
                <c:pt idx="559">
                  <c:v>111.8</c:v>
                </c:pt>
                <c:pt idx="560">
                  <c:v>112</c:v>
                </c:pt>
                <c:pt idx="561">
                  <c:v>112.2</c:v>
                </c:pt>
                <c:pt idx="562">
                  <c:v>112.4</c:v>
                </c:pt>
                <c:pt idx="563">
                  <c:v>112.6</c:v>
                </c:pt>
                <c:pt idx="564">
                  <c:v>112.8</c:v>
                </c:pt>
                <c:pt idx="565">
                  <c:v>113</c:v>
                </c:pt>
                <c:pt idx="566">
                  <c:v>113.2</c:v>
                </c:pt>
                <c:pt idx="567">
                  <c:v>113.4</c:v>
                </c:pt>
                <c:pt idx="568">
                  <c:v>113.6</c:v>
                </c:pt>
                <c:pt idx="569">
                  <c:v>113.8</c:v>
                </c:pt>
                <c:pt idx="570">
                  <c:v>114</c:v>
                </c:pt>
                <c:pt idx="571">
                  <c:v>114.2</c:v>
                </c:pt>
                <c:pt idx="572">
                  <c:v>114.4</c:v>
                </c:pt>
                <c:pt idx="573">
                  <c:v>114.6</c:v>
                </c:pt>
                <c:pt idx="574">
                  <c:v>114.8</c:v>
                </c:pt>
                <c:pt idx="575">
                  <c:v>115</c:v>
                </c:pt>
                <c:pt idx="576">
                  <c:v>115.2</c:v>
                </c:pt>
                <c:pt idx="577">
                  <c:v>115.4</c:v>
                </c:pt>
                <c:pt idx="578">
                  <c:v>115.6</c:v>
                </c:pt>
                <c:pt idx="579">
                  <c:v>115.8</c:v>
                </c:pt>
                <c:pt idx="580">
                  <c:v>116</c:v>
                </c:pt>
                <c:pt idx="581">
                  <c:v>116.2</c:v>
                </c:pt>
                <c:pt idx="582">
                  <c:v>116.4</c:v>
                </c:pt>
                <c:pt idx="583">
                  <c:v>116.6</c:v>
                </c:pt>
                <c:pt idx="584">
                  <c:v>116.8</c:v>
                </c:pt>
                <c:pt idx="585">
                  <c:v>117</c:v>
                </c:pt>
                <c:pt idx="586">
                  <c:v>117.2</c:v>
                </c:pt>
                <c:pt idx="587">
                  <c:v>117.4</c:v>
                </c:pt>
                <c:pt idx="588">
                  <c:v>117.6</c:v>
                </c:pt>
                <c:pt idx="589">
                  <c:v>117.8</c:v>
                </c:pt>
                <c:pt idx="590">
                  <c:v>118</c:v>
                </c:pt>
                <c:pt idx="591">
                  <c:v>118.2</c:v>
                </c:pt>
                <c:pt idx="592">
                  <c:v>118.4</c:v>
                </c:pt>
                <c:pt idx="593">
                  <c:v>118.6</c:v>
                </c:pt>
                <c:pt idx="594">
                  <c:v>118.8</c:v>
                </c:pt>
                <c:pt idx="595">
                  <c:v>119</c:v>
                </c:pt>
                <c:pt idx="596">
                  <c:v>119.2</c:v>
                </c:pt>
                <c:pt idx="597">
                  <c:v>119.4</c:v>
                </c:pt>
                <c:pt idx="598">
                  <c:v>119.6</c:v>
                </c:pt>
                <c:pt idx="599">
                  <c:v>119.8</c:v>
                </c:pt>
                <c:pt idx="600">
                  <c:v>120</c:v>
                </c:pt>
                <c:pt idx="601">
                  <c:v>120.2</c:v>
                </c:pt>
                <c:pt idx="602">
                  <c:v>120.4</c:v>
                </c:pt>
                <c:pt idx="603">
                  <c:v>120.6</c:v>
                </c:pt>
                <c:pt idx="604">
                  <c:v>120.8</c:v>
                </c:pt>
                <c:pt idx="605">
                  <c:v>121</c:v>
                </c:pt>
                <c:pt idx="606">
                  <c:v>121.2</c:v>
                </c:pt>
                <c:pt idx="607">
                  <c:v>121.4</c:v>
                </c:pt>
                <c:pt idx="608">
                  <c:v>121.6</c:v>
                </c:pt>
                <c:pt idx="609">
                  <c:v>121.8</c:v>
                </c:pt>
                <c:pt idx="610">
                  <c:v>122</c:v>
                </c:pt>
                <c:pt idx="611">
                  <c:v>122.2</c:v>
                </c:pt>
                <c:pt idx="612">
                  <c:v>122.4</c:v>
                </c:pt>
                <c:pt idx="613">
                  <c:v>122.6</c:v>
                </c:pt>
                <c:pt idx="614">
                  <c:v>122.8</c:v>
                </c:pt>
                <c:pt idx="615">
                  <c:v>123</c:v>
                </c:pt>
                <c:pt idx="616">
                  <c:v>123.2</c:v>
                </c:pt>
                <c:pt idx="617">
                  <c:v>123.4</c:v>
                </c:pt>
                <c:pt idx="618">
                  <c:v>123.6</c:v>
                </c:pt>
                <c:pt idx="619">
                  <c:v>123.8</c:v>
                </c:pt>
                <c:pt idx="620">
                  <c:v>124</c:v>
                </c:pt>
                <c:pt idx="621">
                  <c:v>124.2</c:v>
                </c:pt>
                <c:pt idx="622">
                  <c:v>124.4</c:v>
                </c:pt>
                <c:pt idx="623">
                  <c:v>124.6</c:v>
                </c:pt>
                <c:pt idx="624">
                  <c:v>124.8</c:v>
                </c:pt>
                <c:pt idx="625">
                  <c:v>125</c:v>
                </c:pt>
                <c:pt idx="626">
                  <c:v>125.2</c:v>
                </c:pt>
                <c:pt idx="627">
                  <c:v>125.4</c:v>
                </c:pt>
                <c:pt idx="628">
                  <c:v>125.6</c:v>
                </c:pt>
                <c:pt idx="629">
                  <c:v>125.8</c:v>
                </c:pt>
                <c:pt idx="630">
                  <c:v>126</c:v>
                </c:pt>
                <c:pt idx="631">
                  <c:v>126.2</c:v>
                </c:pt>
                <c:pt idx="632">
                  <c:v>126.4</c:v>
                </c:pt>
                <c:pt idx="633">
                  <c:v>126.6</c:v>
                </c:pt>
                <c:pt idx="634">
                  <c:v>126.8</c:v>
                </c:pt>
                <c:pt idx="635">
                  <c:v>127</c:v>
                </c:pt>
                <c:pt idx="636">
                  <c:v>127.2</c:v>
                </c:pt>
                <c:pt idx="637">
                  <c:v>127.4</c:v>
                </c:pt>
                <c:pt idx="638">
                  <c:v>127.6</c:v>
                </c:pt>
                <c:pt idx="639">
                  <c:v>127.8</c:v>
                </c:pt>
                <c:pt idx="640">
                  <c:v>128</c:v>
                </c:pt>
                <c:pt idx="641">
                  <c:v>128.19999999999999</c:v>
                </c:pt>
                <c:pt idx="642">
                  <c:v>128.4</c:v>
                </c:pt>
                <c:pt idx="643">
                  <c:v>128.6</c:v>
                </c:pt>
                <c:pt idx="644">
                  <c:v>128.80000000000001</c:v>
                </c:pt>
                <c:pt idx="645">
                  <c:v>129</c:v>
                </c:pt>
                <c:pt idx="646">
                  <c:v>129.19999999999999</c:v>
                </c:pt>
                <c:pt idx="647">
                  <c:v>129.4</c:v>
                </c:pt>
                <c:pt idx="648">
                  <c:v>129.6</c:v>
                </c:pt>
                <c:pt idx="649">
                  <c:v>129.80000000000001</c:v>
                </c:pt>
                <c:pt idx="650">
                  <c:v>130</c:v>
                </c:pt>
                <c:pt idx="651">
                  <c:v>130.19999999999999</c:v>
                </c:pt>
                <c:pt idx="652">
                  <c:v>130.4</c:v>
                </c:pt>
                <c:pt idx="653">
                  <c:v>130.6</c:v>
                </c:pt>
                <c:pt idx="654">
                  <c:v>130.80000000000001</c:v>
                </c:pt>
                <c:pt idx="655">
                  <c:v>131</c:v>
                </c:pt>
                <c:pt idx="656">
                  <c:v>131.19999999999999</c:v>
                </c:pt>
                <c:pt idx="657">
                  <c:v>131.4</c:v>
                </c:pt>
                <c:pt idx="658">
                  <c:v>131.6</c:v>
                </c:pt>
                <c:pt idx="659">
                  <c:v>131.80000000000001</c:v>
                </c:pt>
                <c:pt idx="660">
                  <c:v>132</c:v>
                </c:pt>
                <c:pt idx="661">
                  <c:v>132.19999999999999</c:v>
                </c:pt>
                <c:pt idx="662">
                  <c:v>132.4</c:v>
                </c:pt>
                <c:pt idx="663">
                  <c:v>132.6</c:v>
                </c:pt>
                <c:pt idx="664">
                  <c:v>132.80000000000001</c:v>
                </c:pt>
                <c:pt idx="665">
                  <c:v>133</c:v>
                </c:pt>
                <c:pt idx="666">
                  <c:v>133.19999999999999</c:v>
                </c:pt>
                <c:pt idx="667">
                  <c:v>133.4</c:v>
                </c:pt>
                <c:pt idx="668">
                  <c:v>133.6</c:v>
                </c:pt>
                <c:pt idx="669">
                  <c:v>133.80000000000001</c:v>
                </c:pt>
                <c:pt idx="670">
                  <c:v>134</c:v>
                </c:pt>
                <c:pt idx="671">
                  <c:v>134.19999999999999</c:v>
                </c:pt>
                <c:pt idx="672">
                  <c:v>134.4</c:v>
                </c:pt>
                <c:pt idx="673">
                  <c:v>134.6</c:v>
                </c:pt>
                <c:pt idx="674">
                  <c:v>134.80000000000001</c:v>
                </c:pt>
                <c:pt idx="675">
                  <c:v>135</c:v>
                </c:pt>
                <c:pt idx="676">
                  <c:v>135.19999999999999</c:v>
                </c:pt>
                <c:pt idx="677">
                  <c:v>135.4</c:v>
                </c:pt>
                <c:pt idx="678">
                  <c:v>135.6</c:v>
                </c:pt>
                <c:pt idx="679">
                  <c:v>135.80000000000001</c:v>
                </c:pt>
                <c:pt idx="680">
                  <c:v>136</c:v>
                </c:pt>
                <c:pt idx="681">
                  <c:v>136.19999999999999</c:v>
                </c:pt>
                <c:pt idx="682">
                  <c:v>136.4</c:v>
                </c:pt>
                <c:pt idx="683">
                  <c:v>136.6</c:v>
                </c:pt>
                <c:pt idx="684">
                  <c:v>136.80000000000001</c:v>
                </c:pt>
                <c:pt idx="685">
                  <c:v>137</c:v>
                </c:pt>
                <c:pt idx="686">
                  <c:v>137.19999999999999</c:v>
                </c:pt>
                <c:pt idx="687">
                  <c:v>137.4</c:v>
                </c:pt>
                <c:pt idx="688">
                  <c:v>137.6</c:v>
                </c:pt>
                <c:pt idx="689">
                  <c:v>137.80000000000001</c:v>
                </c:pt>
                <c:pt idx="690">
                  <c:v>138</c:v>
                </c:pt>
                <c:pt idx="691">
                  <c:v>138.19999999999999</c:v>
                </c:pt>
                <c:pt idx="692">
                  <c:v>138.4</c:v>
                </c:pt>
                <c:pt idx="693">
                  <c:v>138.6</c:v>
                </c:pt>
                <c:pt idx="694">
                  <c:v>138.80000000000001</c:v>
                </c:pt>
                <c:pt idx="695">
                  <c:v>139</c:v>
                </c:pt>
                <c:pt idx="696">
                  <c:v>139.19999999999999</c:v>
                </c:pt>
                <c:pt idx="697">
                  <c:v>139.4</c:v>
                </c:pt>
                <c:pt idx="698">
                  <c:v>139.6</c:v>
                </c:pt>
                <c:pt idx="699">
                  <c:v>139.80000000000001</c:v>
                </c:pt>
                <c:pt idx="700">
                  <c:v>140</c:v>
                </c:pt>
                <c:pt idx="701">
                  <c:v>140.19999999999999</c:v>
                </c:pt>
                <c:pt idx="702">
                  <c:v>140.4</c:v>
                </c:pt>
                <c:pt idx="703">
                  <c:v>140.6</c:v>
                </c:pt>
                <c:pt idx="704">
                  <c:v>140.80000000000001</c:v>
                </c:pt>
                <c:pt idx="705">
                  <c:v>141</c:v>
                </c:pt>
                <c:pt idx="706">
                  <c:v>141.19999999999999</c:v>
                </c:pt>
                <c:pt idx="707">
                  <c:v>141.4</c:v>
                </c:pt>
                <c:pt idx="708">
                  <c:v>141.6</c:v>
                </c:pt>
                <c:pt idx="709">
                  <c:v>141.80000000000001</c:v>
                </c:pt>
                <c:pt idx="710">
                  <c:v>142</c:v>
                </c:pt>
                <c:pt idx="711">
                  <c:v>142.19999999999999</c:v>
                </c:pt>
                <c:pt idx="712">
                  <c:v>142.4</c:v>
                </c:pt>
                <c:pt idx="713">
                  <c:v>142.6</c:v>
                </c:pt>
                <c:pt idx="714">
                  <c:v>142.80000000000001</c:v>
                </c:pt>
                <c:pt idx="715">
                  <c:v>143</c:v>
                </c:pt>
              </c:numCache>
            </c:numRef>
          </c:xVal>
          <c:yVal>
            <c:numRef>
              <c:f>Sheet1!$H$5:$H$720</c:f>
              <c:numCache>
                <c:formatCode>0.00E+00</c:formatCode>
                <c:ptCount val="716"/>
                <c:pt idx="0">
                  <c:v>2.6175118407724184E+19</c:v>
                </c:pt>
                <c:pt idx="1">
                  <c:v>1.9993167924660199E+19</c:v>
                </c:pt>
                <c:pt idx="2">
                  <c:v>2.2570500533328953E+19</c:v>
                </c:pt>
                <c:pt idx="3">
                  <c:v>2.5012254503346061E+19</c:v>
                </c:pt>
                <c:pt idx="4">
                  <c:v>2.6409968991024361E+19</c:v>
                </c:pt>
                <c:pt idx="5">
                  <c:v>2.7910204101563048E+19</c:v>
                </c:pt>
                <c:pt idx="6">
                  <c:v>2.9326101782523748E+19</c:v>
                </c:pt>
                <c:pt idx="7">
                  <c:v>3.0645883821405393E+19</c:v>
                </c:pt>
                <c:pt idx="8">
                  <c:v>3.1865995683277226E+19</c:v>
                </c:pt>
                <c:pt idx="9">
                  <c:v>3.3016937426844541E+19</c:v>
                </c:pt>
                <c:pt idx="10">
                  <c:v>3.41171060472559E+19</c:v>
                </c:pt>
                <c:pt idx="11">
                  <c:v>3.5140333317662753E+19</c:v>
                </c:pt>
                <c:pt idx="12">
                  <c:v>3.6128937320167891E+19</c:v>
                </c:pt>
                <c:pt idx="13">
                  <c:v>3.7059933547930993E+19</c:v>
                </c:pt>
                <c:pt idx="14">
                  <c:v>3.7966019935001231E+19</c:v>
                </c:pt>
                <c:pt idx="15">
                  <c:v>3.8841276135914799E+19</c:v>
                </c:pt>
                <c:pt idx="16">
                  <c:v>3.9690079380119069E+19</c:v>
                </c:pt>
                <c:pt idx="17">
                  <c:v>4.0506104119025754E+19</c:v>
                </c:pt>
                <c:pt idx="18">
                  <c:v>4.1297086442758341E+19</c:v>
                </c:pt>
                <c:pt idx="19">
                  <c:v>4.2071050219919876E+19</c:v>
                </c:pt>
                <c:pt idx="20">
                  <c:v>4.2652795888271024E+19</c:v>
                </c:pt>
                <c:pt idx="21">
                  <c:v>4.3361247631970935E+19</c:v>
                </c:pt>
                <c:pt idx="22">
                  <c:v>4.406701364345471E+19</c:v>
                </c:pt>
                <c:pt idx="23">
                  <c:v>4.4760190987975082E+19</c:v>
                </c:pt>
                <c:pt idx="24">
                  <c:v>4.5439820672394789E+19</c:v>
                </c:pt>
                <c:pt idx="25">
                  <c:v>4.609746725783978E+19</c:v>
                </c:pt>
                <c:pt idx="26">
                  <c:v>4.6743278409174876E+19</c:v>
                </c:pt>
                <c:pt idx="27">
                  <c:v>4.7374049464710988E+19</c:v>
                </c:pt>
                <c:pt idx="28">
                  <c:v>4.7999047112932909E+19</c:v>
                </c:pt>
                <c:pt idx="29">
                  <c:v>4.8604626854588203E+19</c:v>
                </c:pt>
                <c:pt idx="30">
                  <c:v>4.9203097181217726E+19</c:v>
                </c:pt>
                <c:pt idx="31">
                  <c:v>4.9798629657234702E+19</c:v>
                </c:pt>
                <c:pt idx="32">
                  <c:v>5.0388582577045332E+19</c:v>
                </c:pt>
                <c:pt idx="33">
                  <c:v>5.0971609377373782E+19</c:v>
                </c:pt>
                <c:pt idx="34">
                  <c:v>5.1546304984735285E+19</c:v>
                </c:pt>
                <c:pt idx="35">
                  <c:v>5.2120990216696455E+19</c:v>
                </c:pt>
                <c:pt idx="36">
                  <c:v>5.2692332871602414E+19</c:v>
                </c:pt>
                <c:pt idx="37">
                  <c:v>5.3148913056596328E+19</c:v>
                </c:pt>
                <c:pt idx="38">
                  <c:v>5.3692408736332538E+19</c:v>
                </c:pt>
                <c:pt idx="39">
                  <c:v>5.4261866690792038E+19</c:v>
                </c:pt>
                <c:pt idx="40">
                  <c:v>5.4846118450861138E+19</c:v>
                </c:pt>
                <c:pt idx="41">
                  <c:v>5.5440683048566186E+19</c:v>
                </c:pt>
                <c:pt idx="42">
                  <c:v>5.6047485971532292E+19</c:v>
                </c:pt>
                <c:pt idx="43">
                  <c:v>5.6652364592727359E+19</c:v>
                </c:pt>
                <c:pt idx="44">
                  <c:v>5.7248891167337505E+19</c:v>
                </c:pt>
                <c:pt idx="45">
                  <c:v>5.7824977010487755E+19</c:v>
                </c:pt>
                <c:pt idx="46">
                  <c:v>5.838481175559272E+19</c:v>
                </c:pt>
                <c:pt idx="47">
                  <c:v>5.890396095135087E+19</c:v>
                </c:pt>
                <c:pt idx="48">
                  <c:v>5.9408995981076472E+19</c:v>
                </c:pt>
                <c:pt idx="49">
                  <c:v>5.990107779312024E+19</c:v>
                </c:pt>
                <c:pt idx="50">
                  <c:v>6.0391789074381341E+19</c:v>
                </c:pt>
                <c:pt idx="51">
                  <c:v>6.0881903889736917E+19</c:v>
                </c:pt>
                <c:pt idx="52">
                  <c:v>6.138570385283507E+19</c:v>
                </c:pt>
                <c:pt idx="53">
                  <c:v>6.1802393092723409E+19</c:v>
                </c:pt>
                <c:pt idx="54">
                  <c:v>6.232851001925111E+19</c:v>
                </c:pt>
                <c:pt idx="55">
                  <c:v>6.2899269146288505E+19</c:v>
                </c:pt>
                <c:pt idx="56">
                  <c:v>6.345970121617526E+19</c:v>
                </c:pt>
                <c:pt idx="57">
                  <c:v>6.4024583079700374E+19</c:v>
                </c:pt>
                <c:pt idx="58">
                  <c:v>6.4579392488382513E+19</c:v>
                </c:pt>
                <c:pt idx="59">
                  <c:v>6.5107809380780892E+19</c:v>
                </c:pt>
                <c:pt idx="60">
                  <c:v>6.5614028639517909E+19</c:v>
                </c:pt>
                <c:pt idx="61">
                  <c:v>6.6094997772277703E+19</c:v>
                </c:pt>
                <c:pt idx="62">
                  <c:v>6.8397407314882822E+19</c:v>
                </c:pt>
                <c:pt idx="63">
                  <c:v>6.6999390553443713E+19</c:v>
                </c:pt>
                <c:pt idx="64">
                  <c:v>6.7443606724235452E+19</c:v>
                </c:pt>
                <c:pt idx="65">
                  <c:v>6.7865411691366023E+19</c:v>
                </c:pt>
                <c:pt idx="66">
                  <c:v>6.8287800177231208E+19</c:v>
                </c:pt>
                <c:pt idx="67">
                  <c:v>6.8710726867698909E+19</c:v>
                </c:pt>
                <c:pt idx="68">
                  <c:v>6.9129547215998845E+19</c:v>
                </c:pt>
                <c:pt idx="69">
                  <c:v>6.9458335416944476E+19</c:v>
                </c:pt>
                <c:pt idx="70">
                  <c:v>6.9861825767092085E+19</c:v>
                </c:pt>
                <c:pt idx="71">
                  <c:v>7.0279446135204913E+19</c:v>
                </c:pt>
                <c:pt idx="72">
                  <c:v>7.0696066812141978E+19</c:v>
                </c:pt>
                <c:pt idx="73">
                  <c:v>7.1123600415344042E+19</c:v>
                </c:pt>
                <c:pt idx="74">
                  <c:v>7.154655079138408E+19</c:v>
                </c:pt>
                <c:pt idx="75">
                  <c:v>7.1978170201995559E+19</c:v>
                </c:pt>
                <c:pt idx="76">
                  <c:v>7.2428498565212168E+19</c:v>
                </c:pt>
                <c:pt idx="77">
                  <c:v>7.2889288918264578E+19</c:v>
                </c:pt>
                <c:pt idx="78">
                  <c:v>7.338339916964737E+19</c:v>
                </c:pt>
                <c:pt idx="79">
                  <c:v>7.3885091094558704E+19</c:v>
                </c:pt>
                <c:pt idx="80">
                  <c:v>7.4400929171895992E+19</c:v>
                </c:pt>
                <c:pt idx="81">
                  <c:v>7.4931268194632106E+19</c:v>
                </c:pt>
                <c:pt idx="82">
                  <c:v>7.5473854392683332E+19</c:v>
                </c:pt>
                <c:pt idx="83">
                  <c:v>7.6533988434415862E+19</c:v>
                </c:pt>
                <c:pt idx="84">
                  <c:v>7.7889488571623653E+19</c:v>
                </c:pt>
                <c:pt idx="85">
                  <c:v>7.8303580712243954E+19</c:v>
                </c:pt>
                <c:pt idx="86">
                  <c:v>7.8635842014334288E+19</c:v>
                </c:pt>
                <c:pt idx="87">
                  <c:v>7.9040446450793087E+19</c:v>
                </c:pt>
                <c:pt idx="88">
                  <c:v>7.9458096695891296E+19</c:v>
                </c:pt>
                <c:pt idx="89">
                  <c:v>7.9874782661125734E+19</c:v>
                </c:pt>
                <c:pt idx="90">
                  <c:v>8.0303389649505174E+19</c:v>
                </c:pt>
                <c:pt idx="91">
                  <c:v>8.072820193858501E+19</c:v>
                </c:pt>
                <c:pt idx="92">
                  <c:v>8.1144697576561934E+19</c:v>
                </c:pt>
                <c:pt idx="93">
                  <c:v>8.15629515001547E+19</c:v>
                </c:pt>
                <c:pt idx="94">
                  <c:v>8.1987416964783849E+19</c:v>
                </c:pt>
                <c:pt idx="95">
                  <c:v>8.2407723166638555E+19</c:v>
                </c:pt>
                <c:pt idx="96">
                  <c:v>8.2829762002340004E+19</c:v>
                </c:pt>
                <c:pt idx="97">
                  <c:v>8.3255051272783167E+19</c:v>
                </c:pt>
                <c:pt idx="98">
                  <c:v>8.3679031467399709E+19</c:v>
                </c:pt>
                <c:pt idx="99">
                  <c:v>8.4104715989265252E+19</c:v>
                </c:pt>
                <c:pt idx="100">
                  <c:v>8.4535211512474386E+19</c:v>
                </c:pt>
                <c:pt idx="101">
                  <c:v>8.4958056594867864E+19</c:v>
                </c:pt>
                <c:pt idx="102">
                  <c:v>8.5298936252959556E+19</c:v>
                </c:pt>
                <c:pt idx="103">
                  <c:v>8.5711659048658403E+19</c:v>
                </c:pt>
                <c:pt idx="104">
                  <c:v>8.6143372876499075E+19</c:v>
                </c:pt>
                <c:pt idx="105">
                  <c:v>8.6576745474789278E+19</c:v>
                </c:pt>
                <c:pt idx="106">
                  <c:v>8.7010150066819105E+19</c:v>
                </c:pt>
                <c:pt idx="107">
                  <c:v>8.7441911026876187E+19</c:v>
                </c:pt>
                <c:pt idx="108">
                  <c:v>8.7881836596635746E+19</c:v>
                </c:pt>
                <c:pt idx="109">
                  <c:v>8.8326750682576699E+19</c:v>
                </c:pt>
                <c:pt idx="110">
                  <c:v>8.8263695705702892E+19</c:v>
                </c:pt>
                <c:pt idx="111">
                  <c:v>8.8713187563379753E+19</c:v>
                </c:pt>
                <c:pt idx="112">
                  <c:v>8.9166121809128702E+19</c:v>
                </c:pt>
                <c:pt idx="113">
                  <c:v>8.9624230606228423E+19</c:v>
                </c:pt>
                <c:pt idx="114">
                  <c:v>9.0087589031370621E+19</c:v>
                </c:pt>
                <c:pt idx="115">
                  <c:v>9.0540764199230358E+19</c:v>
                </c:pt>
                <c:pt idx="116">
                  <c:v>9.1007784913674732E+19</c:v>
                </c:pt>
                <c:pt idx="117">
                  <c:v>9.1492429036813287E+19</c:v>
                </c:pt>
                <c:pt idx="118">
                  <c:v>9.1988012487221084E+19</c:v>
                </c:pt>
                <c:pt idx="119">
                  <c:v>9.2377439241248309E+19</c:v>
                </c:pt>
                <c:pt idx="120">
                  <c:v>9.2856971652101374E+19</c:v>
                </c:pt>
                <c:pt idx="121">
                  <c:v>9.3354677912038736E+19</c:v>
                </c:pt>
                <c:pt idx="122">
                  <c:v>9.3803680621918388E+19</c:v>
                </c:pt>
                <c:pt idx="123">
                  <c:v>9.430353307085185E+19</c:v>
                </c:pt>
                <c:pt idx="124">
                  <c:v>9.4800006926771061E+19</c:v>
                </c:pt>
                <c:pt idx="125">
                  <c:v>9.5371157040065675E+19</c:v>
                </c:pt>
                <c:pt idx="126">
                  <c:v>9.5868587108044292E+19</c:v>
                </c:pt>
                <c:pt idx="127">
                  <c:v>9.6373703334997033E+19</c:v>
                </c:pt>
                <c:pt idx="128">
                  <c:v>9.6869473027758326E+19</c:v>
                </c:pt>
                <c:pt idx="129">
                  <c:v>9.7388296905079849E+19</c:v>
                </c:pt>
                <c:pt idx="130">
                  <c:v>9.789967516172134E+19</c:v>
                </c:pt>
                <c:pt idx="131">
                  <c:v>9.8444387992778998E+19</c:v>
                </c:pt>
                <c:pt idx="132">
                  <c:v>9.8975933077041218E+19</c:v>
                </c:pt>
                <c:pt idx="133">
                  <c:v>9.9505839037660791E+19</c:v>
                </c:pt>
                <c:pt idx="134">
                  <c:v>1.0003460898077155E+20</c:v>
                </c:pt>
                <c:pt idx="135">
                  <c:v>1.0045555056214565E+20</c:v>
                </c:pt>
                <c:pt idx="136">
                  <c:v>1.0093165979138589E+20</c:v>
                </c:pt>
                <c:pt idx="137">
                  <c:v>1.014554982719468E+20</c:v>
                </c:pt>
                <c:pt idx="138">
                  <c:v>1.0199187115930092E+20</c:v>
                </c:pt>
                <c:pt idx="139">
                  <c:v>1.0253853082842508E+20</c:v>
                </c:pt>
                <c:pt idx="140">
                  <c:v>1.0308603862560647E+20</c:v>
                </c:pt>
                <c:pt idx="141">
                  <c:v>1.0364532914428628E+20</c:v>
                </c:pt>
                <c:pt idx="142">
                  <c:v>1.0421812013874314E+20</c:v>
                </c:pt>
                <c:pt idx="143">
                  <c:v>1.0480253873863431E+20</c:v>
                </c:pt>
                <c:pt idx="144">
                  <c:v>1.0538820841436463E+20</c:v>
                </c:pt>
                <c:pt idx="145">
                  <c:v>1.0598862097064652E+20</c:v>
                </c:pt>
                <c:pt idx="146">
                  <c:v>1.0658163425587847E+20</c:v>
                </c:pt>
                <c:pt idx="147">
                  <c:v>1.0718141381249652E+20</c:v>
                </c:pt>
                <c:pt idx="148">
                  <c:v>1.0778358482483732E+20</c:v>
                </c:pt>
                <c:pt idx="149">
                  <c:v>1.0839400461921052E+20</c:v>
                </c:pt>
                <c:pt idx="150">
                  <c:v>1.0902191769426978E+20</c:v>
                </c:pt>
                <c:pt idx="151">
                  <c:v>1.096638004494783E+20</c:v>
                </c:pt>
                <c:pt idx="152">
                  <c:v>1.1043312152871862E+20</c:v>
                </c:pt>
                <c:pt idx="153">
                  <c:v>1.110610698795006E+20</c:v>
                </c:pt>
                <c:pt idx="154">
                  <c:v>1.1172957516343575E+20</c:v>
                </c:pt>
                <c:pt idx="155">
                  <c:v>1.123903118708505E+20</c:v>
                </c:pt>
                <c:pt idx="156">
                  <c:v>1.1307496093904734E+20</c:v>
                </c:pt>
                <c:pt idx="157">
                  <c:v>1.1377680688028783E+20</c:v>
                </c:pt>
                <c:pt idx="158">
                  <c:v>1.1449108766274961E+20</c:v>
                </c:pt>
                <c:pt idx="159">
                  <c:v>1.1502758218598547E+20</c:v>
                </c:pt>
                <c:pt idx="160">
                  <c:v>1.1567701502506403E+20</c:v>
                </c:pt>
                <c:pt idx="161">
                  <c:v>1.1643868837917827E+20</c:v>
                </c:pt>
                <c:pt idx="162">
                  <c:v>1.1721400048260764E+20</c:v>
                </c:pt>
                <c:pt idx="163">
                  <c:v>1.1801323396107361E+20</c:v>
                </c:pt>
                <c:pt idx="164">
                  <c:v>1.1881238098818618E+20</c:v>
                </c:pt>
                <c:pt idx="165">
                  <c:v>1.1964924575731293E+20</c:v>
                </c:pt>
                <c:pt idx="166">
                  <c:v>1.2050292000245445E+20</c:v>
                </c:pt>
                <c:pt idx="167">
                  <c:v>1.2138261160175888E+20</c:v>
                </c:pt>
                <c:pt idx="168">
                  <c:v>1.2210206165320525E+20</c:v>
                </c:pt>
                <c:pt idx="169">
                  <c:v>1.229947167807798E+20</c:v>
                </c:pt>
                <c:pt idx="170">
                  <c:v>1.2394133938331718E+20</c:v>
                </c:pt>
                <c:pt idx="171">
                  <c:v>1.2492741280554146E+20</c:v>
                </c:pt>
                <c:pt idx="172">
                  <c:v>1.2596120109821954E+20</c:v>
                </c:pt>
                <c:pt idx="173">
                  <c:v>1.2700043206159766E+20</c:v>
                </c:pt>
                <c:pt idx="174">
                  <c:v>1.2809750967569184E+20</c:v>
                </c:pt>
                <c:pt idx="175">
                  <c:v>1.292485289081489E+20</c:v>
                </c:pt>
                <c:pt idx="176">
                  <c:v>1.304443276791458E+20</c:v>
                </c:pt>
                <c:pt idx="177">
                  <c:v>1.3168611029780532E+20</c:v>
                </c:pt>
                <c:pt idx="178">
                  <c:v>1.3298618724959361E+20</c:v>
                </c:pt>
                <c:pt idx="179">
                  <c:v>1.3435013843025353E+20</c:v>
                </c:pt>
                <c:pt idx="180">
                  <c:v>1.3579307878495588E+20</c:v>
                </c:pt>
                <c:pt idx="181">
                  <c:v>1.373147260508923E+20</c:v>
                </c:pt>
                <c:pt idx="182">
                  <c:v>1.3893150103190354E+20</c:v>
                </c:pt>
                <c:pt idx="183">
                  <c:v>1.4063969034085743E+20</c:v>
                </c:pt>
                <c:pt idx="184">
                  <c:v>1.4209018525732528E+20</c:v>
                </c:pt>
                <c:pt idx="185">
                  <c:v>1.4397661724805774E+20</c:v>
                </c:pt>
                <c:pt idx="186">
                  <c:v>1.4605395786380809E+20</c:v>
                </c:pt>
                <c:pt idx="187">
                  <c:v>1.4832604485103767E+20</c:v>
                </c:pt>
                <c:pt idx="188">
                  <c:v>1.5082960684125979E+20</c:v>
                </c:pt>
                <c:pt idx="189">
                  <c:v>1.5356137481308281E+20</c:v>
                </c:pt>
                <c:pt idx="190">
                  <c:v>1.5668920501141144E+20</c:v>
                </c:pt>
                <c:pt idx="191">
                  <c:v>1.601399058633823E+20</c:v>
                </c:pt>
                <c:pt idx="192">
                  <c:v>1.641226418252026E+20</c:v>
                </c:pt>
                <c:pt idx="193">
                  <c:v>1.6882339832958881E+20</c:v>
                </c:pt>
                <c:pt idx="194">
                  <c:v>1.7442817815520857E+20</c:v>
                </c:pt>
                <c:pt idx="195">
                  <c:v>1.813800582133665E+20</c:v>
                </c:pt>
                <c:pt idx="196">
                  <c:v>1.9042984614525446E+20</c:v>
                </c:pt>
                <c:pt idx="197">
                  <c:v>2.028776566586833E+20</c:v>
                </c:pt>
                <c:pt idx="198">
                  <c:v>2.218710913991059E+20</c:v>
                </c:pt>
                <c:pt idx="199">
                  <c:v>2.5665168639047677E+20</c:v>
                </c:pt>
                <c:pt idx="200">
                  <c:v>3.3659170458927668E+20</c:v>
                </c:pt>
                <c:pt idx="201">
                  <c:v>5.0456939595009596E+20</c:v>
                </c:pt>
                <c:pt idx="202">
                  <c:v>1.1047533410187068E+21</c:v>
                </c:pt>
                <c:pt idx="203">
                  <c:v>2.8744131195757244E+21</c:v>
                </c:pt>
                <c:pt idx="204">
                  <c:v>5.7095859211628991E+21</c:v>
                </c:pt>
                <c:pt idx="205">
                  <c:v>8.4123230552042179E+21</c:v>
                </c:pt>
                <c:pt idx="206">
                  <c:v>1.0900347897946388E+22</c:v>
                </c:pt>
                <c:pt idx="207">
                  <c:v>1.3291015371112413E+22</c:v>
                </c:pt>
                <c:pt idx="208">
                  <c:v>1.5679360181427549E+22</c:v>
                </c:pt>
                <c:pt idx="209">
                  <c:v>1.7909060439323378E+22</c:v>
                </c:pt>
                <c:pt idx="210">
                  <c:v>2.0118799084034506E+22</c:v>
                </c:pt>
                <c:pt idx="211">
                  <c:v>2.2227549543476402E+22</c:v>
                </c:pt>
                <c:pt idx="212">
                  <c:v>2.4334909783831396E+22</c:v>
                </c:pt>
                <c:pt idx="213">
                  <c:v>2.6380061292705926E+22</c:v>
                </c:pt>
                <c:pt idx="214">
                  <c:v>2.8370715662817331E+22</c:v>
                </c:pt>
                <c:pt idx="215">
                  <c:v>3.0329239612852116E+22</c:v>
                </c:pt>
                <c:pt idx="216">
                  <c:v>3.2279330592179184E+22</c:v>
                </c:pt>
                <c:pt idx="217">
                  <c:v>3.3801776447004271E+22</c:v>
                </c:pt>
                <c:pt idx="218">
                  <c:v>3.5576091488613512E+22</c:v>
                </c:pt>
                <c:pt idx="219">
                  <c:v>3.7371185209987318E+22</c:v>
                </c:pt>
                <c:pt idx="220">
                  <c:v>3.9147164323265227E+22</c:v>
                </c:pt>
                <c:pt idx="221">
                  <c:v>4.0923364860429894E+22</c:v>
                </c:pt>
                <c:pt idx="222">
                  <c:v>4.2629484924165767E+22</c:v>
                </c:pt>
                <c:pt idx="223">
                  <c:v>4.4318717129643023E+22</c:v>
                </c:pt>
                <c:pt idx="224">
                  <c:v>4.5956503329843756E+22</c:v>
                </c:pt>
                <c:pt idx="225">
                  <c:v>4.7562479772598878E+22</c:v>
                </c:pt>
                <c:pt idx="226">
                  <c:v>4.9120391328404001E+22</c:v>
                </c:pt>
                <c:pt idx="227">
                  <c:v>5.058298211120343E+22</c:v>
                </c:pt>
                <c:pt idx="228">
                  <c:v>5.1984116444355635E+22</c:v>
                </c:pt>
                <c:pt idx="229">
                  <c:v>5.3320206508189802E+22</c:v>
                </c:pt>
                <c:pt idx="230">
                  <c:v>5.4565184896955046E+22</c:v>
                </c:pt>
                <c:pt idx="231">
                  <c:v>5.5720407322657133E+22</c:v>
                </c:pt>
                <c:pt idx="232">
                  <c:v>5.6755537885179182E+22</c:v>
                </c:pt>
                <c:pt idx="233">
                  <c:v>5.7715650342789302E+22</c:v>
                </c:pt>
                <c:pt idx="234">
                  <c:v>5.8398855255468527E+22</c:v>
                </c:pt>
                <c:pt idx="235">
                  <c:v>5.9131631219640931E+22</c:v>
                </c:pt>
                <c:pt idx="236">
                  <c:v>5.9786668524454961E+22</c:v>
                </c:pt>
                <c:pt idx="237">
                  <c:v>6.0362974750475253E+22</c:v>
                </c:pt>
                <c:pt idx="238">
                  <c:v>6.0871590146566502E+22</c:v>
                </c:pt>
                <c:pt idx="239">
                  <c:v>6.1294292527445348E+22</c:v>
                </c:pt>
                <c:pt idx="240">
                  <c:v>6.165920448077549E+22</c:v>
                </c:pt>
                <c:pt idx="241">
                  <c:v>6.1984461442638911E+22</c:v>
                </c:pt>
                <c:pt idx="242">
                  <c:v>6.2261621565901179E+22</c:v>
                </c:pt>
                <c:pt idx="243">
                  <c:v>6.2509063485642162E+22</c:v>
                </c:pt>
                <c:pt idx="244">
                  <c:v>6.2714299521480241E+22</c:v>
                </c:pt>
                <c:pt idx="245">
                  <c:v>6.2893410068957965E+22</c:v>
                </c:pt>
                <c:pt idx="246">
                  <c:v>6.3085012602790198E+22</c:v>
                </c:pt>
                <c:pt idx="247">
                  <c:v>6.3223725296390985E+22</c:v>
                </c:pt>
                <c:pt idx="248">
                  <c:v>6.3341847641224938E+22</c:v>
                </c:pt>
                <c:pt idx="249">
                  <c:v>6.3459981602972022E+22</c:v>
                </c:pt>
                <c:pt idx="250">
                  <c:v>6.3553765563183542E+22</c:v>
                </c:pt>
                <c:pt idx="251">
                  <c:v>6.3630419147999567E+22</c:v>
                </c:pt>
                <c:pt idx="252">
                  <c:v>6.3737130614064878E+22</c:v>
                </c:pt>
                <c:pt idx="253">
                  <c:v>6.3798321244610518E+22</c:v>
                </c:pt>
                <c:pt idx="254">
                  <c:v>6.388994956187966E+22</c:v>
                </c:pt>
                <c:pt idx="255">
                  <c:v>6.395330118037148E+22</c:v>
                </c:pt>
                <c:pt idx="256">
                  <c:v>6.4009944783298746E+22</c:v>
                </c:pt>
                <c:pt idx="257">
                  <c:v>6.4058556360532435E+22</c:v>
                </c:pt>
                <c:pt idx="258">
                  <c:v>6.4119561106536832E+22</c:v>
                </c:pt>
                <c:pt idx="259">
                  <c:v>6.4190084566725006E+22</c:v>
                </c:pt>
                <c:pt idx="260">
                  <c:v>6.4228482576516735E+22</c:v>
                </c:pt>
                <c:pt idx="261">
                  <c:v>6.4262679273980647E+22</c:v>
                </c:pt>
                <c:pt idx="262">
                  <c:v>6.4315493490969534E+22</c:v>
                </c:pt>
                <c:pt idx="263">
                  <c:v>6.4371639137039012E+22</c:v>
                </c:pt>
                <c:pt idx="264">
                  <c:v>6.4394183345619704E+22</c:v>
                </c:pt>
                <c:pt idx="265">
                  <c:v>6.4434073112711096E+22</c:v>
                </c:pt>
                <c:pt idx="266">
                  <c:v>6.4455340993909617E+22</c:v>
                </c:pt>
                <c:pt idx="267">
                  <c:v>6.4489391512521229E+22</c:v>
                </c:pt>
                <c:pt idx="268">
                  <c:v>6.452576366918485E+22</c:v>
                </c:pt>
                <c:pt idx="269">
                  <c:v>6.4544453222076707E+22</c:v>
                </c:pt>
                <c:pt idx="270">
                  <c:v>6.4569385259683524E+22</c:v>
                </c:pt>
                <c:pt idx="271">
                  <c:v>6.4600899013796031E+22</c:v>
                </c:pt>
                <c:pt idx="272">
                  <c:v>6.4621263909672119E+22</c:v>
                </c:pt>
                <c:pt idx="273">
                  <c:v>6.4662351457296664E+22</c:v>
                </c:pt>
                <c:pt idx="274">
                  <c:v>6.4686035673459536E+22</c:v>
                </c:pt>
                <c:pt idx="275">
                  <c:v>6.4719939889362444E+22</c:v>
                </c:pt>
                <c:pt idx="276">
                  <c:v>6.4722245026643209E+22</c:v>
                </c:pt>
                <c:pt idx="277">
                  <c:v>6.4760791988638587E+22</c:v>
                </c:pt>
                <c:pt idx="278">
                  <c:v>6.4773318923498784E+22</c:v>
                </c:pt>
                <c:pt idx="279">
                  <c:v>6.4782551622505845E+22</c:v>
                </c:pt>
                <c:pt idx="280">
                  <c:v>6.4814881619273239E+22</c:v>
                </c:pt>
                <c:pt idx="281">
                  <c:v>6.484624502945836E+22</c:v>
                </c:pt>
                <c:pt idx="282">
                  <c:v>6.4848556918026831E+22</c:v>
                </c:pt>
                <c:pt idx="283">
                  <c:v>6.4887216794239941E+22</c:v>
                </c:pt>
                <c:pt idx="284">
                  <c:v>6.4879944777162499E+22</c:v>
                </c:pt>
                <c:pt idx="285">
                  <c:v>6.4911024673005622E+22</c:v>
                </c:pt>
                <c:pt idx="286">
                  <c:v>6.491730949279841E+22</c:v>
                </c:pt>
                <c:pt idx="287">
                  <c:v>6.495040254074693E+22</c:v>
                </c:pt>
                <c:pt idx="288">
                  <c:v>6.4966958554857578E+22</c:v>
                </c:pt>
                <c:pt idx="289">
                  <c:v>6.4964971498948021E+22</c:v>
                </c:pt>
                <c:pt idx="290">
                  <c:v>6.4999758143797401E+22</c:v>
                </c:pt>
                <c:pt idx="291">
                  <c:v>6.5011691425733714E+22</c:v>
                </c:pt>
                <c:pt idx="292">
                  <c:v>6.5004398474096957E+22</c:v>
                </c:pt>
                <c:pt idx="293">
                  <c:v>6.5017659299079691E+22</c:v>
                </c:pt>
                <c:pt idx="294">
                  <c:v>6.5038885060805795E+22</c:v>
                </c:pt>
                <c:pt idx="295">
                  <c:v>6.5056138646606588E+22</c:v>
                </c:pt>
                <c:pt idx="296">
                  <c:v>6.5086681044631996E+22</c:v>
                </c:pt>
                <c:pt idx="297">
                  <c:v>6.5075723145896264E+22</c:v>
                </c:pt>
                <c:pt idx="298">
                  <c:v>6.511159565556247E+22</c:v>
                </c:pt>
                <c:pt idx="299">
                  <c:v>6.511093108029532E+22</c:v>
                </c:pt>
                <c:pt idx="300">
                  <c:v>6.511093108029532E+22</c:v>
                </c:pt>
                <c:pt idx="301">
                  <c:v>6.5155812757184132E+22</c:v>
                </c:pt>
                <c:pt idx="302">
                  <c:v>6.5147165271312044E+22</c:v>
                </c:pt>
                <c:pt idx="303">
                  <c:v>6.5178437400608444E+22</c:v>
                </c:pt>
                <c:pt idx="304">
                  <c:v>6.5174443960264995E+22</c:v>
                </c:pt>
                <c:pt idx="305">
                  <c:v>6.5201073830319054E+22</c:v>
                </c:pt>
                <c:pt idx="306">
                  <c:v>6.5187091113920875E+22</c:v>
                </c:pt>
                <c:pt idx="307">
                  <c:v>6.5210065095295383E+22</c:v>
                </c:pt>
                <c:pt idx="308">
                  <c:v>6.5203737714953663E+22</c:v>
                </c:pt>
                <c:pt idx="309">
                  <c:v>6.5226054159233668E+22</c:v>
                </c:pt>
                <c:pt idx="310">
                  <c:v>6.52450488117384E+22</c:v>
                </c:pt>
                <c:pt idx="311">
                  <c:v>6.5242382395094833E+22</c:v>
                </c:pt>
                <c:pt idx="312">
                  <c:v>6.5257383115254743E+22</c:v>
                </c:pt>
                <c:pt idx="313">
                  <c:v>6.5252048933200859E+22</c:v>
                </c:pt>
                <c:pt idx="314">
                  <c:v>6.5282395814717051E+22</c:v>
                </c:pt>
                <c:pt idx="315">
                  <c:v>6.5292738597805695E+22</c:v>
                </c:pt>
                <c:pt idx="316">
                  <c:v>6.5305420201510639E+22</c:v>
                </c:pt>
                <c:pt idx="317">
                  <c:v>6.5303751358367645E+22</c:v>
                </c:pt>
                <c:pt idx="318">
                  <c:v>6.5315434603894519E+22</c:v>
                </c:pt>
                <c:pt idx="319">
                  <c:v>6.5320776560410507E+22</c:v>
                </c:pt>
                <c:pt idx="320">
                  <c:v>6.5335136316310518E+22</c:v>
                </c:pt>
                <c:pt idx="321">
                  <c:v>6.5340480690075547E+22</c:v>
                </c:pt>
                <c:pt idx="322">
                  <c:v>6.5341148782903247E+22</c:v>
                </c:pt>
                <c:pt idx="323">
                  <c:v>6.5363535815265755E+22</c:v>
                </c:pt>
                <c:pt idx="324">
                  <c:v>6.5371892133078669E+22</c:v>
                </c:pt>
                <c:pt idx="325">
                  <c:v>6.5397305181920987E+22</c:v>
                </c:pt>
                <c:pt idx="326">
                  <c:v>6.5369217937039985E+22</c:v>
                </c:pt>
                <c:pt idx="327">
                  <c:v>6.5385934354888924E+22</c:v>
                </c:pt>
                <c:pt idx="328">
                  <c:v>6.5390281673843386E+22</c:v>
                </c:pt>
                <c:pt idx="329">
                  <c:v>6.5403326232388218E+22</c:v>
                </c:pt>
                <c:pt idx="330">
                  <c:v>6.5419386432809893E+22</c:v>
                </c:pt>
                <c:pt idx="331">
                  <c:v>6.5430765987475581E+22</c:v>
                </c:pt>
                <c:pt idx="332">
                  <c:v>6.5419721083220128E+22</c:v>
                </c:pt>
                <c:pt idx="333">
                  <c:v>6.5444157500617214E+22</c:v>
                </c:pt>
                <c:pt idx="334">
                  <c:v>6.545319909623512E+22</c:v>
                </c:pt>
                <c:pt idx="335">
                  <c:v>6.5463582498386692E+22</c:v>
                </c:pt>
                <c:pt idx="336">
                  <c:v>6.545319909623512E+22</c:v>
                </c:pt>
                <c:pt idx="337">
                  <c:v>6.5468272586686596E+22</c:v>
                </c:pt>
                <c:pt idx="338">
                  <c:v>6.5464922472186301E+22</c:v>
                </c:pt>
                <c:pt idx="339">
                  <c:v>6.5477654275492841E+22</c:v>
                </c:pt>
                <c:pt idx="340">
                  <c:v>6.5495082762864901E+22</c:v>
                </c:pt>
                <c:pt idx="341">
                  <c:v>6.5511176774310492E+22</c:v>
                </c:pt>
                <c:pt idx="342">
                  <c:v>6.5507152715356809E+22</c:v>
                </c:pt>
                <c:pt idx="343">
                  <c:v>6.5498435192804212E+22</c:v>
                </c:pt>
                <c:pt idx="344">
                  <c:v>6.5527612197237657E+22</c:v>
                </c:pt>
                <c:pt idx="345">
                  <c:v>6.5522915731052717E+22</c:v>
                </c:pt>
                <c:pt idx="346">
                  <c:v>6.5529960619685169E+22</c:v>
                </c:pt>
                <c:pt idx="347">
                  <c:v>6.5541033454725132E+22</c:v>
                </c:pt>
                <c:pt idx="348">
                  <c:v>6.5537342197896128E+22</c:v>
                </c:pt>
                <c:pt idx="349">
                  <c:v>6.5544389413375104E+22</c:v>
                </c:pt>
                <c:pt idx="350">
                  <c:v>6.554237580725514E+22</c:v>
                </c:pt>
                <c:pt idx="351">
                  <c:v>6.5584345113351095E+22</c:v>
                </c:pt>
                <c:pt idx="352">
                  <c:v>6.5553787468983822E+22</c:v>
                </c:pt>
                <c:pt idx="353">
                  <c:v>6.5571917999553827E+22</c:v>
                </c:pt>
                <c:pt idx="354">
                  <c:v>6.5598791873830347E+22</c:v>
                </c:pt>
                <c:pt idx="355">
                  <c:v>6.5577963181252566E+22</c:v>
                </c:pt>
                <c:pt idx="356">
                  <c:v>6.5593751764125297E+22</c:v>
                </c:pt>
                <c:pt idx="357">
                  <c:v>6.5588712235263177E+22</c:v>
                </c:pt>
                <c:pt idx="358">
                  <c:v>6.5598791873830347E+22</c:v>
                </c:pt>
                <c:pt idx="359">
                  <c:v>6.5605512923791497E+22</c:v>
                </c:pt>
                <c:pt idx="360">
                  <c:v>6.5625009810938987E+22</c:v>
                </c:pt>
                <c:pt idx="361">
                  <c:v>6.5623328702501187E+22</c:v>
                </c:pt>
                <c:pt idx="362">
                  <c:v>6.56327437418471E+22</c:v>
                </c:pt>
                <c:pt idx="363">
                  <c:v>6.5641151739253527E+22</c:v>
                </c:pt>
                <c:pt idx="364">
                  <c:v>6.5641824448842471E+22</c:v>
                </c:pt>
                <c:pt idx="365">
                  <c:v>6.5641488092755348E+22</c:v>
                </c:pt>
                <c:pt idx="366">
                  <c:v>6.5669751018987358E+22</c:v>
                </c:pt>
                <c:pt idx="367">
                  <c:v>6.5669414448229356E+22</c:v>
                </c:pt>
                <c:pt idx="368">
                  <c:v>6.5669751018987358E+22</c:v>
                </c:pt>
                <c:pt idx="369">
                  <c:v>6.568220595627644E+22</c:v>
                </c:pt>
                <c:pt idx="370">
                  <c:v>6.5679849345038594E+22</c:v>
                </c:pt>
                <c:pt idx="371">
                  <c:v>6.5678166128946953E+22</c:v>
                </c:pt>
                <c:pt idx="372">
                  <c:v>6.568220595627644E+22</c:v>
                </c:pt>
                <c:pt idx="373">
                  <c:v>6.5677829493493271E+22</c:v>
                </c:pt>
                <c:pt idx="374">
                  <c:v>6.5709821421460231E+22</c:v>
                </c:pt>
                <c:pt idx="375">
                  <c:v>6.5706452749456226E+22</c:v>
                </c:pt>
                <c:pt idx="376">
                  <c:v>6.5699042582831806E+22</c:v>
                </c:pt>
                <c:pt idx="377">
                  <c:v>6.5702747509442335E+22</c:v>
                </c:pt>
                <c:pt idx="378">
                  <c:v>6.5723298700410237E+22</c:v>
                </c:pt>
                <c:pt idx="379">
                  <c:v>6.5731050013406674E+22</c:v>
                </c:pt>
                <c:pt idx="380">
                  <c:v>6.5727679708837995E+22</c:v>
                </c:pt>
                <c:pt idx="381">
                  <c:v>6.5730038894817677E+22</c:v>
                </c:pt>
                <c:pt idx="382">
                  <c:v>6.5728353749014283E+22</c:v>
                </c:pt>
                <c:pt idx="383">
                  <c:v>6.5745882433569734E+22</c:v>
                </c:pt>
                <c:pt idx="384">
                  <c:v>6.5763418130983554E+22</c:v>
                </c:pt>
                <c:pt idx="385">
                  <c:v>6.5768477809008001E+22</c:v>
                </c:pt>
                <c:pt idx="386">
                  <c:v>6.5757684535029492E+22</c:v>
                </c:pt>
                <c:pt idx="387">
                  <c:v>6.5738802697752304E+22</c:v>
                </c:pt>
                <c:pt idx="388">
                  <c:v>6.5789059849815742E+22</c:v>
                </c:pt>
                <c:pt idx="389">
                  <c:v>6.5763755424686591E+22</c:v>
                </c:pt>
                <c:pt idx="390">
                  <c:v>6.5780285995437359E+22</c:v>
                </c:pt>
                <c:pt idx="391">
                  <c:v>6.580728808033278E+22</c:v>
                </c:pt>
                <c:pt idx="392">
                  <c:v>6.5800536000626323E+22</c:v>
                </c:pt>
                <c:pt idx="393">
                  <c:v>6.5776911903407622E+22</c:v>
                </c:pt>
                <c:pt idx="394">
                  <c:v>6.5793784960050402E+22</c:v>
                </c:pt>
                <c:pt idx="395">
                  <c:v>6.5808300981926943E+22</c:v>
                </c:pt>
                <c:pt idx="396">
                  <c:v>6.5782310575272442E+22</c:v>
                </c:pt>
                <c:pt idx="397">
                  <c:v>6.5802561515419867E+22</c:v>
                </c:pt>
                <c:pt idx="398">
                  <c:v>6.5831941992992003E+22</c:v>
                </c:pt>
                <c:pt idx="399">
                  <c:v>6.5797835459712254E+22</c:v>
                </c:pt>
                <c:pt idx="400">
                  <c:v>6.5827550556368333E+22</c:v>
                </c:pt>
                <c:pt idx="401">
                  <c:v>6.580526234729944E+22</c:v>
                </c:pt>
                <c:pt idx="402">
                  <c:v>6.5822821808318192E+22</c:v>
                </c:pt>
                <c:pt idx="403">
                  <c:v>6.5843429366571347E+22</c:v>
                </c:pt>
                <c:pt idx="404">
                  <c:v>6.5846132714966916E+22</c:v>
                </c:pt>
                <c:pt idx="405">
                  <c:v>6.5859651954589039E+22</c:v>
                </c:pt>
                <c:pt idx="406">
                  <c:v>6.5852215857611912E+22</c:v>
                </c:pt>
                <c:pt idx="407">
                  <c:v>6.5854581751854506E+22</c:v>
                </c:pt>
                <c:pt idx="408">
                  <c:v>6.5849174180921837E+22</c:v>
                </c:pt>
                <c:pt idx="409">
                  <c:v>6.5868441693178259E+22</c:v>
                </c:pt>
                <c:pt idx="410">
                  <c:v>6.5856609762686691E+22</c:v>
                </c:pt>
                <c:pt idx="411">
                  <c:v>6.5881291399803508E+22</c:v>
                </c:pt>
                <c:pt idx="412">
                  <c:v>6.5871822830415154E+22</c:v>
                </c:pt>
                <c:pt idx="413">
                  <c:v>6.5872837222352416E+22</c:v>
                </c:pt>
                <c:pt idx="414">
                  <c:v>6.5874527927652342E+22</c:v>
                </c:pt>
                <c:pt idx="415">
                  <c:v>6.5890423739616365E+22</c:v>
                </c:pt>
                <c:pt idx="416">
                  <c:v>6.5897527983439018E+22</c:v>
                </c:pt>
                <c:pt idx="417">
                  <c:v>6.5877571361225809E+22</c:v>
                </c:pt>
                <c:pt idx="418">
                  <c:v>6.5893468274859757E+22</c:v>
                </c:pt>
                <c:pt idx="419">
                  <c:v>6.590192642446025E+22</c:v>
                </c:pt>
                <c:pt idx="420">
                  <c:v>6.5909370943313245E+22</c:v>
                </c:pt>
                <c:pt idx="421">
                  <c:v>6.5888055913637378E+22</c:v>
                </c:pt>
                <c:pt idx="422">
                  <c:v>6.5920540087014448E+22</c:v>
                </c:pt>
                <c:pt idx="423">
                  <c:v>6.5919524592999845E+22</c:v>
                </c:pt>
                <c:pt idx="424">
                  <c:v>6.5923586709856012E+22</c:v>
                </c:pt>
                <c:pt idx="425">
                  <c:v>6.5931712070076923E+22</c:v>
                </c:pt>
                <c:pt idx="426">
                  <c:v>6.594559636940899E+22</c:v>
                </c:pt>
                <c:pt idx="427">
                  <c:v>6.5911739918396162E+22</c:v>
                </c:pt>
                <c:pt idx="428">
                  <c:v>6.5930357739055647E+22</c:v>
                </c:pt>
                <c:pt idx="429">
                  <c:v>6.5950677086921344E+22</c:v>
                </c:pt>
                <c:pt idx="430">
                  <c:v>6.5952032044089327E+22</c:v>
                </c:pt>
                <c:pt idx="431">
                  <c:v>6.596016266405082E+22</c:v>
                </c:pt>
                <c:pt idx="432">
                  <c:v>6.5954064558135892E+22</c:v>
                </c:pt>
                <c:pt idx="433">
                  <c:v>6.5947967297849056E+22</c:v>
                </c:pt>
                <c:pt idx="434">
                  <c:v>6.5951693300882693E+22</c:v>
                </c:pt>
                <c:pt idx="435">
                  <c:v>6.5969650287769844E+22</c:v>
                </c:pt>
                <c:pt idx="436">
                  <c:v>6.5971683616317363E+22</c:v>
                </c:pt>
                <c:pt idx="437">
                  <c:v>6.5986936577357169E+22</c:v>
                </c:pt>
                <c:pt idx="438">
                  <c:v>6.5985919548723277E+22</c:v>
                </c:pt>
                <c:pt idx="439">
                  <c:v>6.5984563547119425E+22</c:v>
                </c:pt>
                <c:pt idx="440">
                  <c:v>6.5977784166036412E+22</c:v>
                </c:pt>
                <c:pt idx="441">
                  <c:v>6.5986258555655382E+22</c:v>
                </c:pt>
                <c:pt idx="442">
                  <c:v>6.5996769066489777E+22</c:v>
                </c:pt>
                <c:pt idx="443">
                  <c:v>6.6001855699092966E+22</c:v>
                </c:pt>
                <c:pt idx="444">
                  <c:v>6.5999481864032071E+22</c:v>
                </c:pt>
                <c:pt idx="445">
                  <c:v>6.6000838325527793E+22</c:v>
                </c:pt>
                <c:pt idx="446">
                  <c:v>6.6003551373976926E+22</c:v>
                </c:pt>
                <c:pt idx="447">
                  <c:v>6.6004907960933777E+22</c:v>
                </c:pt>
                <c:pt idx="448">
                  <c:v>6.6013048361035311E+22</c:v>
                </c:pt>
                <c:pt idx="449">
                  <c:v>6.6034763458456567E+22</c:v>
                </c:pt>
                <c:pt idx="450">
                  <c:v>6.601169152310973E+22</c:v>
                </c:pt>
                <c:pt idx="451">
                  <c:v>6.6021529545942929E+22</c:v>
                </c:pt>
                <c:pt idx="452">
                  <c:v>6.6022208111343233E+22</c:v>
                </c:pt>
                <c:pt idx="453">
                  <c:v>6.6027637011175342E+22</c:v>
                </c:pt>
                <c:pt idx="454">
                  <c:v>6.600049920623343E+22</c:v>
                </c:pt>
                <c:pt idx="455">
                  <c:v>6.6019154649422617E+22</c:v>
                </c:pt>
                <c:pt idx="456">
                  <c:v>6.6049019814704451E+22</c:v>
                </c:pt>
                <c:pt idx="457">
                  <c:v>6.6035781616536834E+22</c:v>
                </c:pt>
                <c:pt idx="458">
                  <c:v>6.606056405622061E+22</c:v>
                </c:pt>
                <c:pt idx="459">
                  <c:v>6.6046643434741861E+22</c:v>
                </c:pt>
                <c:pt idx="460">
                  <c:v>6.6047661867592971E+22</c:v>
                </c:pt>
                <c:pt idx="461">
                  <c:v>6.6055131094992869E+22</c:v>
                </c:pt>
                <c:pt idx="462">
                  <c:v>6.606599768775847E+22</c:v>
                </c:pt>
                <c:pt idx="463">
                  <c:v>6.6070752665304532E+22</c:v>
                </c:pt>
                <c:pt idx="464">
                  <c:v>6.6069054400109757E+22</c:v>
                </c:pt>
                <c:pt idx="465">
                  <c:v>6.6044267183026769E+22</c:v>
                </c:pt>
                <c:pt idx="466">
                  <c:v>6.6079244973548167E+22</c:v>
                </c:pt>
                <c:pt idx="467">
                  <c:v>6.6075508156215109E+22</c:v>
                </c:pt>
                <c:pt idx="468">
                  <c:v>6.6075508156215109E+22</c:v>
                </c:pt>
                <c:pt idx="469">
                  <c:v>6.6080264160564077E+22</c:v>
                </c:pt>
                <c:pt idx="470">
                  <c:v>6.6094875099288455E+22</c:v>
                </c:pt>
                <c:pt idx="471">
                  <c:v>6.6074489079227931E+22</c:v>
                </c:pt>
                <c:pt idx="472">
                  <c:v>6.6062601589489404E+22</c:v>
                </c:pt>
                <c:pt idx="473">
                  <c:v>6.6096234502731413E+22</c:v>
                </c:pt>
                <c:pt idx="474">
                  <c:v>6.6097933816012906E+22</c:v>
                </c:pt>
                <c:pt idx="475">
                  <c:v>6.6093855574228109E+22</c:v>
                </c:pt>
                <c:pt idx="476">
                  <c:v>6.6082982107886706E+22</c:v>
                </c:pt>
                <c:pt idx="477">
                  <c:v>6.6116970602835013E+22</c:v>
                </c:pt>
                <c:pt idx="478">
                  <c:v>6.6105071647466289E+22</c:v>
                </c:pt>
                <c:pt idx="479">
                  <c:v>6.6111190708999403E+22</c:v>
                </c:pt>
                <c:pt idx="480">
                  <c:v>6.6109490884462921E+22</c:v>
                </c:pt>
                <c:pt idx="481">
                  <c:v>6.6125471823756586E+22</c:v>
                </c:pt>
                <c:pt idx="482">
                  <c:v>6.6134314832932544E+22</c:v>
                </c:pt>
                <c:pt idx="483">
                  <c:v>6.6121050984267374E+22</c:v>
                </c:pt>
                <c:pt idx="484">
                  <c:v>6.611323058498314E+22</c:v>
                </c:pt>
                <c:pt idx="485">
                  <c:v>6.6157110764343648E+22</c:v>
                </c:pt>
                <c:pt idx="486">
                  <c:v>6.6122751254680685E+22</c:v>
                </c:pt>
                <c:pt idx="487">
                  <c:v>6.6130573343346609E+22</c:v>
                </c:pt>
                <c:pt idx="488">
                  <c:v>6.6123431381209134E+22</c:v>
                </c:pt>
                <c:pt idx="489">
                  <c:v>6.6148263182762401E+22</c:v>
                </c:pt>
                <c:pt idx="490">
                  <c:v>6.6146902173898534E+22</c:v>
                </c:pt>
                <c:pt idx="491">
                  <c:v>6.6157791421065761E+22</c:v>
                </c:pt>
                <c:pt idx="492">
                  <c:v>6.6163237053021083E+22</c:v>
                </c:pt>
                <c:pt idx="493">
                  <c:v>6.6132954254527353E+22</c:v>
                </c:pt>
                <c:pt idx="494">
                  <c:v>6.6134654984094411E+22</c:v>
                </c:pt>
                <c:pt idx="495">
                  <c:v>6.6146221685218182E+22</c:v>
                </c:pt>
                <c:pt idx="496">
                  <c:v>6.6184345228834337E+22</c:v>
                </c:pt>
                <c:pt idx="497">
                  <c:v>6.6168342943648656E+22</c:v>
                </c:pt>
                <c:pt idx="498">
                  <c:v>6.6166640914436876E+22</c:v>
                </c:pt>
                <c:pt idx="499">
                  <c:v>6.615506885720177E+22</c:v>
                </c:pt>
                <c:pt idx="500">
                  <c:v>6.6184004694242327E+22</c:v>
                </c:pt>
                <c:pt idx="501">
                  <c:v>6.616630051647509E+22</c:v>
                </c:pt>
                <c:pt idx="502">
                  <c:v>6.6185707393484826E+22</c:v>
                </c:pt>
                <c:pt idx="503">
                  <c:v>6.6165619728431819E+22</c:v>
                </c:pt>
                <c:pt idx="504">
                  <c:v>6.6185707393484826E+22</c:v>
                </c:pt>
                <c:pt idx="505">
                  <c:v>6.6206826324198347E+22</c:v>
                </c:pt>
                <c:pt idx="506">
                  <c:v>6.6192518847570886E+22</c:v>
                </c:pt>
                <c:pt idx="507">
                  <c:v>6.618332363294286E+22</c:v>
                </c:pt>
                <c:pt idx="508">
                  <c:v>6.6182983106235344E+22</c:v>
                </c:pt>
                <c:pt idx="509">
                  <c:v>6.6189794139762854E+22</c:v>
                </c:pt>
                <c:pt idx="510">
                  <c:v>6.6216708003626184E+22</c:v>
                </c:pt>
                <c:pt idx="511">
                  <c:v>6.6220797621560844E+22</c:v>
                </c:pt>
                <c:pt idx="512">
                  <c:v>6.6197968767943822E+22</c:v>
                </c:pt>
                <c:pt idx="513">
                  <c:v>6.6192859447876517E+22</c:v>
                </c:pt>
                <c:pt idx="514">
                  <c:v>6.6225228468547958E+22</c:v>
                </c:pt>
                <c:pt idx="515">
                  <c:v>6.6206144910603147E+22</c:v>
                </c:pt>
                <c:pt idx="516">
                  <c:v>6.6211255769002462E+22</c:v>
                </c:pt>
                <c:pt idx="517">
                  <c:v>6.6222501740853422E+22</c:v>
                </c:pt>
                <c:pt idx="518">
                  <c:v>6.6208529904211962E+22</c:v>
                </c:pt>
                <c:pt idx="519">
                  <c:v>6.6227955364656532E+22</c:v>
                </c:pt>
                <c:pt idx="520">
                  <c:v>6.6226251034851929E+22</c:v>
                </c:pt>
                <c:pt idx="521">
                  <c:v>6.6232386930064142E+22</c:v>
                </c:pt>
                <c:pt idx="522">
                  <c:v>6.6233068748836709E+22</c:v>
                </c:pt>
                <c:pt idx="523">
                  <c:v>6.6228977994119315E+22</c:v>
                </c:pt>
                <c:pt idx="524">
                  <c:v>6.6225228468547958E+22</c:v>
                </c:pt>
                <c:pt idx="525">
                  <c:v>6.622113844015703E+22</c:v>
                </c:pt>
                <c:pt idx="526">
                  <c:v>6.623136422164555E+22</c:v>
                </c:pt>
                <c:pt idx="527">
                  <c:v>6.6232046024625932E+22</c:v>
                </c:pt>
                <c:pt idx="528">
                  <c:v>6.6252163949777138E+22</c:v>
                </c:pt>
                <c:pt idx="529">
                  <c:v>6.6245002281828682E+22</c:v>
                </c:pt>
                <c:pt idx="530">
                  <c:v>6.6258985665694735E+22</c:v>
                </c:pt>
                <c:pt idx="531">
                  <c:v>6.624841245506674E+22</c:v>
                </c:pt>
                <c:pt idx="532">
                  <c:v>6.6259326779147405E+22</c:v>
                </c:pt>
                <c:pt idx="533">
                  <c:v>6.6267173115647133E+22</c:v>
                </c:pt>
                <c:pt idx="534">
                  <c:v>6.6259326779147405E+22</c:v>
                </c:pt>
                <c:pt idx="535">
                  <c:v>6.6259326779147405E+22</c:v>
                </c:pt>
                <c:pt idx="536">
                  <c:v>6.6250458685406819E+22</c:v>
                </c:pt>
                <c:pt idx="537">
                  <c:v>6.6247048354173305E+22</c:v>
                </c:pt>
                <c:pt idx="538">
                  <c:v>6.6286965719324927E+22</c:v>
                </c:pt>
                <c:pt idx="539">
                  <c:v>6.6247048354173305E+22</c:v>
                </c:pt>
                <c:pt idx="540">
                  <c:v>6.6279798407831631E+22</c:v>
                </c:pt>
                <c:pt idx="541">
                  <c:v>6.6267173115647133E+22</c:v>
                </c:pt>
                <c:pt idx="542">
                  <c:v>6.6278433337440479E+22</c:v>
                </c:pt>
                <c:pt idx="543">
                  <c:v>6.6268196653593033E+22</c:v>
                </c:pt>
                <c:pt idx="544">
                  <c:v>6.6286283068143105E+22</c:v>
                </c:pt>
                <c:pt idx="545">
                  <c:v>6.6285600427506577E+22</c:v>
                </c:pt>
                <c:pt idx="546">
                  <c:v>6.627092620405229E+22</c:v>
                </c:pt>
                <c:pt idx="547">
                  <c:v>6.6310865155909745E+22</c:v>
                </c:pt>
                <c:pt idx="548">
                  <c:v>6.6299596668563037E+22</c:v>
                </c:pt>
                <c:pt idx="549">
                  <c:v>6.6290720489331659E+22</c:v>
                </c:pt>
                <c:pt idx="550">
                  <c:v>6.6294134193460527E+22</c:v>
                </c:pt>
                <c:pt idx="551">
                  <c:v>6.6306084234685814E+22</c:v>
                </c:pt>
                <c:pt idx="552">
                  <c:v>6.630471835216084E+22</c:v>
                </c:pt>
                <c:pt idx="553">
                  <c:v>6.6312231228377055E+22</c:v>
                </c:pt>
                <c:pt idx="554">
                  <c:v>6.6317012814460866E+22</c:v>
                </c:pt>
                <c:pt idx="555">
                  <c:v>6.630471835216084E+22</c:v>
                </c:pt>
                <c:pt idx="556">
                  <c:v>6.6309499125654874E+22</c:v>
                </c:pt>
                <c:pt idx="557">
                  <c:v>6.6318037507336307E+22</c:v>
                </c:pt>
                <c:pt idx="558">
                  <c:v>6.631462195677381E+22</c:v>
                </c:pt>
                <c:pt idx="559">
                  <c:v>6.6299255244089941E+22</c:v>
                </c:pt>
                <c:pt idx="560">
                  <c:v>6.6315988145334338E+22</c:v>
                </c:pt>
                <c:pt idx="561">
                  <c:v>6.6310865155909745E+22</c:v>
                </c:pt>
                <c:pt idx="562">
                  <c:v>6.6325894275117982E+22</c:v>
                </c:pt>
                <c:pt idx="563">
                  <c:v>6.6324869400143218E+22</c:v>
                </c:pt>
                <c:pt idx="564">
                  <c:v>6.632111172846336E+22</c:v>
                </c:pt>
                <c:pt idx="565">
                  <c:v>6.6349131147660377E+22</c:v>
                </c:pt>
                <c:pt idx="566">
                  <c:v>6.6342979022565969E+22</c:v>
                </c:pt>
                <c:pt idx="567">
                  <c:v>6.634605497814947E+22</c:v>
                </c:pt>
                <c:pt idx="568">
                  <c:v>6.6344004317325291E+22</c:v>
                </c:pt>
                <c:pt idx="569">
                  <c:v>6.6344687860369387E+22</c:v>
                </c:pt>
                <c:pt idx="570">
                  <c:v>6.6349814769938894E+22</c:v>
                </c:pt>
                <c:pt idx="571">
                  <c:v>6.6333069065130145E+22</c:v>
                </c:pt>
                <c:pt idx="572">
                  <c:v>6.6342637262927894E+22</c:v>
                </c:pt>
                <c:pt idx="573">
                  <c:v>6.6356993441797956E+22</c:v>
                </c:pt>
                <c:pt idx="574">
                  <c:v>6.6362463688075392E+22</c:v>
                </c:pt>
                <c:pt idx="575">
                  <c:v>6.637340621009421E+22</c:v>
                </c:pt>
                <c:pt idx="576">
                  <c:v>6.636759265831309E+22</c:v>
                </c:pt>
                <c:pt idx="577">
                  <c:v>6.6359728480387286E+22</c:v>
                </c:pt>
                <c:pt idx="578">
                  <c:v>6.6356309708570662E+22</c:v>
                </c:pt>
                <c:pt idx="579">
                  <c:v>6.63655409988677E+22</c:v>
                </c:pt>
                <c:pt idx="580">
                  <c:v>6.6371354281068504E+22</c:v>
                </c:pt>
                <c:pt idx="581">
                  <c:v>6.6358702821100759E+22</c:v>
                </c:pt>
                <c:pt idx="582">
                  <c:v>6.6374774215642783E+22</c:v>
                </c:pt>
                <c:pt idx="583">
                  <c:v>6.6364173278757108E+22</c:v>
                </c:pt>
                <c:pt idx="584">
                  <c:v>6.6377510353623289E+22</c:v>
                </c:pt>
                <c:pt idx="585">
                  <c:v>6.641651871002726E+22</c:v>
                </c:pt>
                <c:pt idx="586">
                  <c:v>6.6381956938697057E+22</c:v>
                </c:pt>
                <c:pt idx="587">
                  <c:v>6.6398378970160914E+22</c:v>
                </c:pt>
                <c:pt idx="588">
                  <c:v>6.6383667282699411E+22</c:v>
                </c:pt>
                <c:pt idx="589">
                  <c:v>6.6393588581549298E+22</c:v>
                </c:pt>
                <c:pt idx="590">
                  <c:v>6.637340621009421E+22</c:v>
                </c:pt>
                <c:pt idx="591">
                  <c:v>6.6392562137150576E+22</c:v>
                </c:pt>
                <c:pt idx="592">
                  <c:v>6.6400432152562062E+22</c:v>
                </c:pt>
                <c:pt idx="593">
                  <c:v>6.6386061875354561E+22</c:v>
                </c:pt>
                <c:pt idx="594">
                  <c:v>6.6386403970596439E+22</c:v>
                </c:pt>
                <c:pt idx="595">
                  <c:v>6.6391535716554873E+22</c:v>
                </c:pt>
                <c:pt idx="596">
                  <c:v>6.6394615049751827E+22</c:v>
                </c:pt>
                <c:pt idx="597">
                  <c:v>6.6398036782352584E+22</c:v>
                </c:pt>
                <c:pt idx="598">
                  <c:v>6.6419942136039812E+22</c:v>
                </c:pt>
                <c:pt idx="599">
                  <c:v>6.6427474605037612E+22</c:v>
                </c:pt>
                <c:pt idx="600">
                  <c:v>6.6405223281865704E+22</c:v>
                </c:pt>
                <c:pt idx="601">
                  <c:v>6.6399747747847023E+22</c:v>
                </c:pt>
                <c:pt idx="602">
                  <c:v>6.6421311580558315E+22</c:v>
                </c:pt>
                <c:pt idx="603">
                  <c:v>6.6439460719507905E+22</c:v>
                </c:pt>
                <c:pt idx="604">
                  <c:v>6.642644737472513E+22</c:v>
                </c:pt>
                <c:pt idx="605">
                  <c:v>6.6422681067430053E+22</c:v>
                </c:pt>
                <c:pt idx="606">
                  <c:v>6.6437748218828912E+22</c:v>
                </c:pt>
                <c:pt idx="607">
                  <c:v>6.642405059665667E+22</c:v>
                </c:pt>
                <c:pt idx="608">
                  <c:v>6.6435350829109747E+22</c:v>
                </c:pt>
                <c:pt idx="609">
                  <c:v>6.6436035784359574E+22</c:v>
                </c:pt>
                <c:pt idx="610">
                  <c:v>6.6426789782181762E+22</c:v>
                </c:pt>
                <c:pt idx="611">
                  <c:v>6.6418572733872756E+22</c:v>
                </c:pt>
                <c:pt idx="612">
                  <c:v>6.6441515807724169E+22</c:v>
                </c:pt>
                <c:pt idx="613">
                  <c:v>6.645761729815364E+22</c:v>
                </c:pt>
                <c:pt idx="614">
                  <c:v>6.6448366790469596E+22</c:v>
                </c:pt>
                <c:pt idx="615">
                  <c:v>6.6425420168240011E+22</c:v>
                </c:pt>
                <c:pt idx="616">
                  <c:v>6.6448366790469596E+22</c:v>
                </c:pt>
                <c:pt idx="617">
                  <c:v>6.6450079701724368E+22</c:v>
                </c:pt>
                <c:pt idx="618">
                  <c:v>6.6431241320051484E+22</c:v>
                </c:pt>
                <c:pt idx="619">
                  <c:v>6.6440488251697305E+22</c:v>
                </c:pt>
                <c:pt idx="620">
                  <c:v>6.6464813473020261E+22</c:v>
                </c:pt>
                <c:pt idx="621">
                  <c:v>6.6455218832907556E+22</c:v>
                </c:pt>
                <c:pt idx="622">
                  <c:v>6.6453505722939947E+22</c:v>
                </c:pt>
                <c:pt idx="623">
                  <c:v>6.6444941166648962E+22</c:v>
                </c:pt>
                <c:pt idx="624">
                  <c:v>6.6461043902326287E+22</c:v>
                </c:pt>
                <c:pt idx="625">
                  <c:v>6.6464128072676622E+22</c:v>
                </c:pt>
                <c:pt idx="626">
                  <c:v>6.6455218832907556E+22</c:v>
                </c:pt>
                <c:pt idx="627">
                  <c:v>6.6477152492388834E+22</c:v>
                </c:pt>
                <c:pt idx="628">
                  <c:v>6.6473039104175728E+22</c:v>
                </c:pt>
                <c:pt idx="629">
                  <c:v>6.6472010816776282E+22</c:v>
                </c:pt>
                <c:pt idx="630">
                  <c:v>6.6474067415435982E+22</c:v>
                </c:pt>
                <c:pt idx="631">
                  <c:v>6.6466527020264311E+22</c:v>
                </c:pt>
                <c:pt idx="632">
                  <c:v>6.6494981587393445E+22</c:v>
                </c:pt>
                <c:pt idx="633">
                  <c:v>6.6476466901172647E+22</c:v>
                </c:pt>
                <c:pt idx="634">
                  <c:v>6.6469611572298718E+22</c:v>
                </c:pt>
                <c:pt idx="635">
                  <c:v>6.6487094756995437E+22</c:v>
                </c:pt>
                <c:pt idx="636">
                  <c:v>6.6473381871944565E+22</c:v>
                </c:pt>
                <c:pt idx="637">
                  <c:v>6.6478866516831476E+22</c:v>
                </c:pt>
                <c:pt idx="638">
                  <c:v>6.6513160931467397E+22</c:v>
                </c:pt>
                <c:pt idx="639">
                  <c:v>6.6497382205624175E+22</c:v>
                </c:pt>
                <c:pt idx="640">
                  <c:v>6.6498068120425103E+22</c:v>
                </c:pt>
                <c:pt idx="641">
                  <c:v>6.6465498883966059E+22</c:v>
                </c:pt>
                <c:pt idx="642">
                  <c:v>6.6501497853625844E+22</c:v>
                </c:pt>
                <c:pt idx="643">
                  <c:v>6.650012592850545E+22</c:v>
                </c:pt>
                <c:pt idx="644">
                  <c:v>6.648435184054431E+22</c:v>
                </c:pt>
                <c:pt idx="645">
                  <c:v>6.6488123394427168E+22</c:v>
                </c:pt>
                <c:pt idx="646">
                  <c:v>6.6507329009053038E+22</c:v>
                </c:pt>
                <c:pt idx="647">
                  <c:v>6.6510416401839849E+22</c:v>
                </c:pt>
                <c:pt idx="648">
                  <c:v>6.6521052400489157E+22</c:v>
                </c:pt>
                <c:pt idx="649">
                  <c:v>6.6495324524895917E+22</c:v>
                </c:pt>
                <c:pt idx="650">
                  <c:v>6.6496696301435801E+22</c:v>
                </c:pt>
                <c:pt idx="651">
                  <c:v>6.6514190173874598E+22</c:v>
                </c:pt>
                <c:pt idx="652">
                  <c:v>6.6531004515537671E+22</c:v>
                </c:pt>
                <c:pt idx="653">
                  <c:v>6.6527572499458314E+22</c:v>
                </c:pt>
                <c:pt idx="654">
                  <c:v>6.650835811609557E+22</c:v>
                </c:pt>
                <c:pt idx="655">
                  <c:v>6.6513847090417746E+22</c:v>
                </c:pt>
                <c:pt idx="656">
                  <c:v>6.6524483912037271E+22</c:v>
                </c:pt>
                <c:pt idx="657">
                  <c:v>6.6536496293687536E+22</c:v>
                </c:pt>
                <c:pt idx="658">
                  <c:v>6.6523454430693388E+22</c:v>
                </c:pt>
                <c:pt idx="659">
                  <c:v>6.6525513417278905E+22</c:v>
                </c:pt>
                <c:pt idx="660">
                  <c:v>6.6512131712949835E+22</c:v>
                </c:pt>
                <c:pt idx="661">
                  <c:v>6.6537182813766713E+22</c:v>
                </c:pt>
                <c:pt idx="662">
                  <c:v>6.6532377396330952E+22</c:v>
                </c:pt>
                <c:pt idx="663">
                  <c:v>6.65330638526631E+22</c:v>
                </c:pt>
                <c:pt idx="664">
                  <c:v>6.6529288474301875E+22</c:v>
                </c:pt>
                <c:pt idx="665">
                  <c:v>6.6503212819729596E+22</c:v>
                </c:pt>
                <c:pt idx="666">
                  <c:v>6.6528258881428899E+22</c:v>
                </c:pt>
                <c:pt idx="667">
                  <c:v>6.6532377396330952E+22</c:v>
                </c:pt>
                <c:pt idx="668">
                  <c:v>6.654439191614076E+22</c:v>
                </c:pt>
                <c:pt idx="669">
                  <c:v>6.6528258881428899E+22</c:v>
                </c:pt>
                <c:pt idx="670">
                  <c:v>6.6541988751840826E+22</c:v>
                </c:pt>
                <c:pt idx="671">
                  <c:v>6.6562591528112483E+22</c:v>
                </c:pt>
                <c:pt idx="672">
                  <c:v>6.654439191614076E+22</c:v>
                </c:pt>
                <c:pt idx="673">
                  <c:v>6.6553319094850928E+22</c:v>
                </c:pt>
                <c:pt idx="674">
                  <c:v>6.6549198635313379E+22</c:v>
                </c:pt>
                <c:pt idx="675">
                  <c:v>6.6556409690645336E+22</c:v>
                </c:pt>
                <c:pt idx="676">
                  <c:v>6.6556753103466948E+22</c:v>
                </c:pt>
                <c:pt idx="677">
                  <c:v>6.6556409690645336E+22</c:v>
                </c:pt>
                <c:pt idx="678">
                  <c:v>6.654713854904056E+22</c:v>
                </c:pt>
                <c:pt idx="679">
                  <c:v>6.6557096518946449E+22</c:v>
                </c:pt>
                <c:pt idx="680">
                  <c:v>6.6577706312675438E+22</c:v>
                </c:pt>
                <c:pt idx="681">
                  <c:v>6.6563965386733512E+22</c:v>
                </c:pt>
                <c:pt idx="682">
                  <c:v>6.6571865899309126E+22</c:v>
                </c:pt>
                <c:pt idx="683">
                  <c:v>6.657427068232536E+22</c:v>
                </c:pt>
                <c:pt idx="684">
                  <c:v>6.6577362737672883E+22</c:v>
                </c:pt>
                <c:pt idx="685">
                  <c:v>6.6573583588167617E+22</c:v>
                </c:pt>
                <c:pt idx="686">
                  <c:v>6.6571178842379564E+22</c:v>
                </c:pt>
                <c:pt idx="687">
                  <c:v>6.6579767818542331E+22</c:v>
                </c:pt>
                <c:pt idx="688">
                  <c:v>6.657427068232536E+22</c:v>
                </c:pt>
                <c:pt idx="689">
                  <c:v>6.6564995808612963E+22</c:v>
                </c:pt>
                <c:pt idx="690">
                  <c:v>6.6578737053640493E+22</c:v>
                </c:pt>
                <c:pt idx="691">
                  <c:v>6.6591795177971574E+22</c:v>
                </c:pt>
                <c:pt idx="692">
                  <c:v>6.6587327492626263E+22</c:v>
                </c:pt>
                <c:pt idx="693">
                  <c:v>6.658320387443428E+22</c:v>
                </c:pt>
                <c:pt idx="694">
                  <c:v>6.6580798607381599E+22</c:v>
                </c:pt>
                <c:pt idx="695">
                  <c:v>6.6588358457029659E+22</c:v>
                </c:pt>
                <c:pt idx="696">
                  <c:v>6.6591451493904775E+22</c:v>
                </c:pt>
                <c:pt idx="697">
                  <c:v>6.6602106937315324E+22</c:v>
                </c:pt>
                <c:pt idx="698">
                  <c:v>6.6603482019527295E+22</c:v>
                </c:pt>
                <c:pt idx="699">
                  <c:v>6.6597981946176898E+22</c:v>
                </c:pt>
                <c:pt idx="700">
                  <c:v>6.6584578371269371E+22</c:v>
                </c:pt>
                <c:pt idx="701">
                  <c:v>6.6591795177971574E+22</c:v>
                </c:pt>
                <c:pt idx="702">
                  <c:v>6.6610701899854619E+22</c:v>
                </c:pt>
                <c:pt idx="703">
                  <c:v>6.6608982774250916E+22</c:v>
                </c:pt>
                <c:pt idx="704">
                  <c:v>6.6595919594314074E+22</c:v>
                </c:pt>
                <c:pt idx="705">
                  <c:v>6.6605544722694184E+22</c:v>
                </c:pt>
                <c:pt idx="706">
                  <c:v>6.6602450703875995E+22</c:v>
                </c:pt>
                <c:pt idx="707">
                  <c:v>6.6610701899854619E+22</c:v>
                </c:pt>
                <c:pt idx="708">
                  <c:v>6.6604513359133086E+22</c:v>
                </c:pt>
                <c:pt idx="709">
                  <c:v>6.6609670416506053E+22</c:v>
                </c:pt>
                <c:pt idx="710">
                  <c:v>6.6627208892458562E+22</c:v>
                </c:pt>
                <c:pt idx="711">
                  <c:v>6.6590420457668169E+22</c:v>
                </c:pt>
                <c:pt idx="712">
                  <c:v>6.6621018051247428E+22</c:v>
                </c:pt>
                <c:pt idx="713">
                  <c:v>6.6619986328268258E+22</c:v>
                </c:pt>
                <c:pt idx="714">
                  <c:v>6.6618266843227928E+22</c:v>
                </c:pt>
                <c:pt idx="715">
                  <c:v>6.6622049798193764E+22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742864"/>
        <c:axId val="322743248"/>
      </c:scatterChart>
      <c:valAx>
        <c:axId val="322742864"/>
        <c:scaling>
          <c:orientation val="minMax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Vbias (V)</a:t>
                </a:r>
              </a:p>
            </c:rich>
          </c:tx>
          <c:layout>
            <c:manualLayout>
              <c:xMode val="edge"/>
              <c:yMode val="edge"/>
              <c:x val="0.45087279852952833"/>
              <c:y val="0.892967645099408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2743248"/>
        <c:crossesAt val="1"/>
        <c:crossBetween val="midCat"/>
      </c:valAx>
      <c:valAx>
        <c:axId val="322743248"/>
        <c:scaling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1/C^2 (1/F^2)</a:t>
                </a:r>
              </a:p>
            </c:rich>
          </c:tx>
          <c:layout>
            <c:manualLayout>
              <c:xMode val="edge"/>
              <c:yMode val="edge"/>
              <c:x val="5.4178236270773943E-2"/>
              <c:y val="0.3195723470346023"/>
            </c:manualLayout>
          </c:layout>
          <c:overlay val="0"/>
          <c:spPr>
            <a:noFill/>
            <a:ln w="25400">
              <a:noFill/>
            </a:ln>
          </c:spPr>
        </c:title>
        <c:numFmt formatCode="0.00E+00" sourceLinked="0"/>
        <c:majorTickMark val="out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2742864"/>
        <c:crossesAt val="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C0C0C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753B000-ACBB-4785-B369-62BD1E2E3AFE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9790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19"/>
            <a:ext cx="6047639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EFF4011-A2BA-4C80-9E71-0138B6338D29}" type="slidenum">
              <a:rPr/>
              <a:pPr lvl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267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16000" marR="0" indent="-216000" rtl="0" hangingPunct="0">
      <a:tabLst/>
      <a:defRPr lang="it-IT" sz="2000" b="0" i="0" u="none" strike="noStrike" kern="1200" cap="none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109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95999" y="76893"/>
            <a:ext cx="13247779" cy="737691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903967" y="3527848"/>
            <a:ext cx="9407843" cy="1763924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3988" indent="0" algn="ctr">
              <a:buNone/>
            </a:lvl2pPr>
            <a:lvl3pPr marL="1007977" indent="0" algn="ctr">
              <a:buNone/>
            </a:lvl3pPr>
            <a:lvl4pPr marL="1511965" indent="0" algn="ctr">
              <a:buNone/>
            </a:lvl4pPr>
            <a:lvl5pPr marL="2015953" indent="0" algn="ctr">
              <a:buNone/>
            </a:lvl5pPr>
            <a:lvl6pPr marL="2519942" indent="0" algn="ctr">
              <a:buNone/>
            </a:lvl6pPr>
            <a:lvl7pPr marL="3023930" indent="0" algn="ctr">
              <a:buNone/>
            </a:lvl7pPr>
            <a:lvl8pPr marL="3527918" indent="0" algn="ctr">
              <a:buNone/>
            </a:lvl8pPr>
            <a:lvl9pPr marL="4031906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pPr lvl="0"/>
            <a:fld id="{57477E95-0D6C-4D81-BE98-BFB76CD5FD44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92497" y="1597592"/>
            <a:ext cx="13259780" cy="168361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92497" y="1539628"/>
            <a:ext cx="13259780" cy="13291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92497" y="3281207"/>
            <a:ext cx="13259780" cy="12184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71989" y="1660010"/>
            <a:ext cx="12095798" cy="1620430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343979" y="1595935"/>
            <a:ext cx="11423808" cy="5039783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95999" y="76893"/>
            <a:ext cx="13247779" cy="737691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652" y="1049959"/>
            <a:ext cx="11423808" cy="1501435"/>
          </a:xfrm>
        </p:spPr>
        <p:txBody>
          <a:bodyPr anchor="b" anchorCtr="0"/>
          <a:lstStyle>
            <a:lvl1pPr algn="l">
              <a:buNone/>
              <a:defRPr sz="44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652" y="2808630"/>
            <a:ext cx="11423808" cy="1475186"/>
          </a:xfrm>
        </p:spPr>
        <p:txBody>
          <a:bodyPr anchor="t" anchorCtr="0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5983" y="6803708"/>
            <a:ext cx="5879901" cy="503978"/>
          </a:xfrm>
        </p:spPr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7" name="Rectangle 6"/>
          <p:cNvSpPr/>
          <p:nvPr/>
        </p:nvSpPr>
        <p:spPr>
          <a:xfrm flipV="1">
            <a:off x="102024" y="2620015"/>
            <a:ext cx="13247989" cy="10079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01632" y="2581046"/>
            <a:ext cx="13248381" cy="5039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00396" y="2721483"/>
            <a:ext cx="13249615" cy="5039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037" y="6844026"/>
            <a:ext cx="671988" cy="503978"/>
          </a:xfrm>
        </p:spPr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547293-5085-461F-A80E-7B5F0EEDD9AB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343978" y="1595935"/>
            <a:ext cx="5510307" cy="5039783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251878" y="1595935"/>
            <a:ext cx="5510307" cy="5039783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9" y="300987"/>
            <a:ext cx="11423808" cy="1259946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980" y="1595931"/>
            <a:ext cx="5487908" cy="839964"/>
          </a:xfrm>
          <a:noFill/>
          <a:ln w="12700" cap="sq" cmpd="sng" algn="ctr">
            <a:noFill/>
            <a:prstDash val="solid"/>
          </a:ln>
        </p:spPr>
        <p:txBody>
          <a:bodyPr lIns="100794" anchor="b" anchorCtr="0">
            <a:no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279879" y="1595931"/>
            <a:ext cx="5487908" cy="839964"/>
          </a:xfrm>
          <a:noFill/>
          <a:ln w="12700" cap="sq" cmpd="sng" algn="ctr">
            <a:noFill/>
            <a:prstDash val="solid"/>
          </a:ln>
        </p:spPr>
        <p:txBody>
          <a:bodyPr lIns="100794" anchor="b" anchorCtr="0">
            <a:no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EAC13F-FB21-428C-9C63-C17F53D3DB24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343980" y="2477893"/>
            <a:ext cx="5487908" cy="4283816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7279879" y="2477893"/>
            <a:ext cx="5487908" cy="4283816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0F449A-61D5-4748-96B8-FDB295177C5A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5778A-8F39-427E-8DEF-FB775D7806DC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9" name="Rounded Rectangle 8"/>
          <p:cNvSpPr/>
          <p:nvPr/>
        </p:nvSpPr>
        <p:spPr>
          <a:xfrm>
            <a:off x="94080" y="76895"/>
            <a:ext cx="13247779" cy="737824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9" y="300987"/>
            <a:ext cx="11423808" cy="1259946"/>
          </a:xfrm>
        </p:spPr>
        <p:txBody>
          <a:bodyPr anchor="b" anchorCtr="0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43978" y="1763927"/>
            <a:ext cx="2799953" cy="4955787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6927A3-A633-41E8-9A0D-52C666394D00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367927" y="1763927"/>
            <a:ext cx="8399860" cy="4955787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8" y="5401949"/>
            <a:ext cx="10751820" cy="575726"/>
          </a:xfrm>
        </p:spPr>
        <p:txBody>
          <a:bodyPr anchor="ctr">
            <a:noAutofit/>
          </a:bodyPr>
          <a:lstStyle>
            <a:lvl1pPr algn="l">
              <a:buNone/>
              <a:defRPr sz="3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978" y="6003013"/>
            <a:ext cx="10751820" cy="75596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43978" y="6803708"/>
            <a:ext cx="5711905" cy="503978"/>
          </a:xfrm>
        </p:spPr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5037" y="6844026"/>
            <a:ext cx="671988" cy="503978"/>
          </a:xfrm>
        </p:spPr>
        <p:txBody>
          <a:bodyPr/>
          <a:lstStyle/>
          <a:p>
            <a:pPr lvl="0"/>
            <a:fld id="{D0CF9D07-20C6-470F-9D5A-2F72A49ACFFF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Rectangle 10"/>
          <p:cNvSpPr/>
          <p:nvPr/>
        </p:nvSpPr>
        <p:spPr>
          <a:xfrm flipV="1">
            <a:off x="100397" y="5162752"/>
            <a:ext cx="13238179" cy="10079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0693" y="5126290"/>
            <a:ext cx="13237883" cy="5039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tangle 12"/>
          <p:cNvSpPr/>
          <p:nvPr/>
        </p:nvSpPr>
        <p:spPr>
          <a:xfrm>
            <a:off x="100696" y="5261599"/>
            <a:ext cx="13237880" cy="5380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99" y="73500"/>
            <a:ext cx="13230878" cy="5050283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311EAF-4C4F-4D19-A68D-D291EDA7DF54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3838" y="302744"/>
            <a:ext cx="2956751" cy="645022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3978" y="302743"/>
            <a:ext cx="8175863" cy="645022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0FEB2F-5666-4049-8B75-4594EF81A537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94080" y="76895"/>
            <a:ext cx="13247779" cy="737824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343979" y="302737"/>
            <a:ext cx="11423808" cy="1259946"/>
          </a:xfrm>
          <a:prstGeom prst="rect">
            <a:avLst/>
          </a:prstGeom>
        </p:spPr>
        <p:txBody>
          <a:bodyPr lIns="100794" tIns="50397" rIns="100794" bIns="100794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343979" y="1595935"/>
            <a:ext cx="11423808" cy="5039783"/>
          </a:xfrm>
          <a:prstGeom prst="rect">
            <a:avLst/>
          </a:prstGeom>
        </p:spPr>
        <p:txBody>
          <a:bodyPr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9071850" y="6824710"/>
            <a:ext cx="3639939" cy="524977"/>
          </a:xfrm>
          <a:prstGeom prst="rect">
            <a:avLst/>
          </a:prstGeom>
        </p:spPr>
        <p:txBody>
          <a:bodyPr lIns="100794" tIns="50397" rIns="100794" bIns="50397" anchor="ctr" anchorCtr="0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343979" y="6803708"/>
            <a:ext cx="5823903" cy="503978"/>
          </a:xfrm>
          <a:prstGeom prst="rect">
            <a:avLst/>
          </a:prstGeom>
        </p:spPr>
        <p:txBody>
          <a:bodyPr lIns="100794" tIns="50397" rIns="100794" bIns="50397" anchor="ctr" anchorCtr="0"/>
          <a:lstStyle>
            <a:lvl1pPr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15037" y="6845706"/>
            <a:ext cx="671988" cy="503978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5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fld id="{64921AFD-2596-436D-8F99-DB4E5218B110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393" indent="-302393" algn="l" rtl="0" eaLnBrk="1" latinLnBrk="0" hangingPunct="1">
        <a:spcBef>
          <a:spcPts val="639"/>
        </a:spcBef>
        <a:buClr>
          <a:schemeClr val="accent1"/>
        </a:buClr>
        <a:buSzPct val="85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4786" indent="-251995" algn="l" rtl="0" eaLnBrk="1" latinLnBrk="0" hangingPunct="1">
        <a:spcBef>
          <a:spcPts val="408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07179" indent="-251995" algn="l" rtl="0" eaLnBrk="1" latinLnBrk="0" hangingPunct="1">
        <a:spcBef>
          <a:spcPts val="408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572" indent="-251995" algn="l" rtl="0" eaLnBrk="1" latinLnBrk="0" hangingPunct="1">
        <a:spcBef>
          <a:spcPts val="408"/>
        </a:spcBef>
        <a:buClr>
          <a:schemeClr val="accent3"/>
        </a:buClr>
        <a:buSzPct val="80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65" indent="-251995" algn="l" rtl="0" eaLnBrk="1" latinLnBrk="0" hangingPunct="1">
        <a:spcBef>
          <a:spcPts val="408"/>
        </a:spcBef>
        <a:buClr>
          <a:schemeClr val="accent3"/>
        </a:buClr>
        <a:buFontTx/>
        <a:buChar char="o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358" indent="-251995" algn="l" rtl="0" eaLnBrk="1" latinLnBrk="0" hangingPunct="1">
        <a:spcBef>
          <a:spcPts val="408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16751" indent="-251995" algn="l" rtl="0" eaLnBrk="1" latinLnBrk="0" hangingPunct="1">
        <a:spcBef>
          <a:spcPts val="408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19144" indent="-251995" algn="l" rtl="0" eaLnBrk="1" latinLnBrk="0" hangingPunct="1">
        <a:spcBef>
          <a:spcPts val="408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537" indent="-251995" algn="l" rtl="0" eaLnBrk="1" latinLnBrk="0" hangingPunct="1">
        <a:spcBef>
          <a:spcPts val="408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9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9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9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9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9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03.08751.pdf" TargetMode="External"/><Relationship Id="rId2" Type="http://schemas.openxmlformats.org/officeDocument/2006/relationships/hyperlink" Target="https://arxiv.org/pdf/1803.0158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mp"/><Relationship Id="rId5" Type="http://schemas.openxmlformats.org/officeDocument/2006/relationships/image" Target="../media/image11.png"/><Relationship Id="rId4" Type="http://schemas.openxmlformats.org/officeDocument/2006/relationships/hyperlink" Target="https://indico.cern.ch/event/813597/contributions/3730879/attachments/1989317/3315977/CLICTD-TREDI2020-Vienna-18Feb2020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opscience.iop.org/article/10.1088/1748-0221/14/11/P11008/pdf" TargetMode="External"/><Relationship Id="rId2" Type="http://schemas.openxmlformats.org/officeDocument/2006/relationships/hyperlink" Target="https://authors.library.caltech.edu/103788/1/2003.0410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mp"/><Relationship Id="rId5" Type="http://schemas.openxmlformats.org/officeDocument/2006/relationships/image" Target="../media/image13.tmp"/><Relationship Id="rId4" Type="http://schemas.openxmlformats.org/officeDocument/2006/relationships/hyperlink" Target="https://arxiv.org/pdf/2005.14161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895924/contributions/3993250/attachments/2111174/3565760/Vertex2020ALai_20ps_re.pdf" TargetMode="External"/><Relationship Id="rId7" Type="http://schemas.openxmlformats.org/officeDocument/2006/relationships/image" Target="../media/image17.tmp"/><Relationship Id="rId2" Type="http://schemas.openxmlformats.org/officeDocument/2006/relationships/hyperlink" Target="https://arxiv.org/pdf/1901.0253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4" Type="http://schemas.openxmlformats.org/officeDocument/2006/relationships/hyperlink" Target="https://iopscience.iop.org/article/10.1088/1748-0221/15/09/P09029/pd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667167" TargetMode="External"/><Relationship Id="rId2" Type="http://schemas.openxmlformats.org/officeDocument/2006/relationships/hyperlink" Target="https://cds.cern.ch/record/271985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tmp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tmp"/><Relationship Id="rId4" Type="http://schemas.openxmlformats.org/officeDocument/2006/relationships/image" Target="../media/image22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doi.org/10.1016/j.nima.2018.11.12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wiki.cern.ch/twiki/bin/view/AtlasPublic/LArHGTDPublicPlots#2018_2019_Sensor_Performance_TDR" TargetMode="Externa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168900218317741" TargetMode="External"/><Relationship Id="rId2" Type="http://schemas.openxmlformats.org/officeDocument/2006/relationships/hyperlink" Target="https://iopscience.iop.org/article/10.1088/1748-0221/15/10/P1000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hyperlink" Target="https://doi.org/10.1016/j.nima.2018.08.040" TargetMode="External"/><Relationship Id="rId4" Type="http://schemas.openxmlformats.org/officeDocument/2006/relationships/hyperlink" Target="https://doi.org/10.1088/1748-0221/15/04/T04008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918298/contributions/3880516/" TargetMode="External"/><Relationship Id="rId7" Type="http://schemas.openxmlformats.org/officeDocument/2006/relationships/image" Target="../media/image40.tmp"/><Relationship Id="rId2" Type="http://schemas.openxmlformats.org/officeDocument/2006/relationships/hyperlink" Target="https://indico.physics.lbl.gov/event/1262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https://indico.cern.ch/event/895924/contributions/3968867/attachments/2119055/3565898/Vertex2020_KEKLGAD_20201008_upload.pdf" TargetMode="External"/><Relationship Id="rId4" Type="http://schemas.openxmlformats.org/officeDocument/2006/relationships/hyperlink" Target="https://arxiv.org/abs/2006.01999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nima.2020.164383" TargetMode="External"/><Relationship Id="rId7" Type="http://schemas.openxmlformats.org/officeDocument/2006/relationships/image" Target="../media/image42.tmp"/><Relationship Id="rId2" Type="http://schemas.openxmlformats.org/officeDocument/2006/relationships/hyperlink" Target="https://arxiv.org/abs/2006.0424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mp"/><Relationship Id="rId5" Type="http://schemas.openxmlformats.org/officeDocument/2006/relationships/hyperlink" Target="https://indico.desy.de/indico/event/24272/session/0/contribution/13/material/slides/0.pdf" TargetMode="External"/><Relationship Id="rId4" Type="http://schemas.openxmlformats.org/officeDocument/2006/relationships/hyperlink" Target="https://agenda.hep.wisc.edu/event/1391/session/12/contribution/6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doi.org/10.1016/j.nima.2019.01.05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669866/contributions/3234993/" TargetMode="External"/><Relationship Id="rId2" Type="http://schemas.openxmlformats.org/officeDocument/2006/relationships/hyperlink" Target="https://indico.fnal.gov/event/44925/contributions/194082/attachments/132985/163760/Future_silicon_detectors_Aug13_2020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ltas_cutout_dissolv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70000" contrast="-70000"/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23" y="1194865"/>
            <a:ext cx="2952328" cy="480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455413" y="539477"/>
            <a:ext cx="9217024" cy="5745578"/>
          </a:xfrm>
          <a:prstGeom prst="roundRect">
            <a:avLst/>
          </a:prstGeom>
          <a:blipFill dpi="0" rotWithShape="1">
            <a:blip r:embed="rId4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59247" y="6803708"/>
            <a:ext cx="9217024" cy="503978"/>
          </a:xfrm>
        </p:spPr>
        <p:txBody>
          <a:bodyPr/>
          <a:lstStyle/>
          <a:p>
            <a:pPr lvl="0"/>
            <a:r>
              <a:rPr lang="it-IT" dirty="0" smtClean="0"/>
              <a:t>Dr. Simone M. Mazza - University of California Santa Cruz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5037" y="6845706"/>
            <a:ext cx="600194" cy="503978"/>
          </a:xfrm>
        </p:spPr>
        <p:txBody>
          <a:bodyPr/>
          <a:lstStyle/>
          <a:p>
            <a:pPr lvl="0"/>
            <a:fld id="{8F3C9F86-BB66-4D63-AFEB-13493A8DADE5}" type="slidenum">
              <a:rPr/>
              <a:pPr lvl="0"/>
              <a:t>1</a:t>
            </a:fld>
            <a:endParaRPr lang="it-IT"/>
          </a:p>
        </p:txBody>
      </p:sp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527644" y="950158"/>
            <a:ext cx="9072563" cy="5205943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en-US" sz="5400" b="1" dirty="0"/>
              <a:t>Fast silicon detector technologies for 4D tracking </a:t>
            </a:r>
            <a:endParaRPr lang="en-US" sz="5400" b="1" dirty="0" smtClean="0"/>
          </a:p>
          <a:p>
            <a:pPr marL="0" indent="0" algn="ctr">
              <a:buNone/>
            </a:pPr>
            <a:r>
              <a:rPr lang="en-US" sz="4000" b="1" dirty="0" smtClean="0"/>
              <a:t>in </a:t>
            </a:r>
            <a:r>
              <a:rPr lang="en-US" sz="4000" b="1" dirty="0"/>
              <a:t>future HEP experiments</a:t>
            </a:r>
            <a:endParaRPr lang="it-IT" sz="2800" b="1" dirty="0" smtClean="0"/>
          </a:p>
          <a:p>
            <a:pPr marL="0" indent="0" algn="ctr">
              <a:buNone/>
            </a:pPr>
            <a:endParaRPr lang="it-IT" sz="4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638"/>
              </a:spcBef>
              <a:buNone/>
            </a:pP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Dr. Simone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Mazza (SCIPP, UC Santa Cruz)</a:t>
            </a:r>
          </a:p>
          <a:p>
            <a:pPr marL="0" indent="0" algn="ctr">
              <a:spcBef>
                <a:spcPts val="638"/>
              </a:spcBef>
              <a:buNone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638"/>
              </a:spcBef>
              <a:buNone/>
            </a:pP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DND 2020 - TRIUMF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841" y="3203773"/>
            <a:ext cx="3117746" cy="14627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87" y="4715941"/>
            <a:ext cx="3680019" cy="1936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71" y="251477"/>
            <a:ext cx="2790790" cy="27907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5778A-8F39-427E-8DEF-FB775D7806DC}" type="slidenum">
              <a:rPr lang="it-IT" smtClean="0"/>
              <a:pPr lvl="0"/>
              <a:t>2</a:t>
            </a:fld>
            <a:endParaRPr lang="it-IT"/>
          </a:p>
        </p:txBody>
      </p:sp>
      <p:sp>
        <p:nvSpPr>
          <p:cNvPr id="5" name="Sun 4"/>
          <p:cNvSpPr/>
          <p:nvPr/>
        </p:nvSpPr>
        <p:spPr>
          <a:xfrm>
            <a:off x="1295532" y="2948643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un 13"/>
          <p:cNvSpPr/>
          <p:nvPr/>
        </p:nvSpPr>
        <p:spPr>
          <a:xfrm>
            <a:off x="1295532" y="3379830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n 14"/>
          <p:cNvSpPr/>
          <p:nvPr/>
        </p:nvSpPr>
        <p:spPr>
          <a:xfrm>
            <a:off x="1799375" y="2837480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un 15"/>
          <p:cNvSpPr/>
          <p:nvPr/>
        </p:nvSpPr>
        <p:spPr>
          <a:xfrm>
            <a:off x="1331414" y="355751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n 16"/>
          <p:cNvSpPr/>
          <p:nvPr/>
        </p:nvSpPr>
        <p:spPr>
          <a:xfrm>
            <a:off x="2385577" y="2856804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un 17"/>
          <p:cNvSpPr/>
          <p:nvPr/>
        </p:nvSpPr>
        <p:spPr>
          <a:xfrm>
            <a:off x="3059516" y="3045872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n 18"/>
          <p:cNvSpPr/>
          <p:nvPr/>
        </p:nvSpPr>
        <p:spPr>
          <a:xfrm>
            <a:off x="3599788" y="3300659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n 19"/>
          <p:cNvSpPr/>
          <p:nvPr/>
        </p:nvSpPr>
        <p:spPr>
          <a:xfrm>
            <a:off x="1331414" y="2445757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n 20"/>
          <p:cNvSpPr/>
          <p:nvPr/>
        </p:nvSpPr>
        <p:spPr>
          <a:xfrm>
            <a:off x="1819650" y="270989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n 21"/>
          <p:cNvSpPr/>
          <p:nvPr/>
        </p:nvSpPr>
        <p:spPr>
          <a:xfrm>
            <a:off x="2371345" y="310451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n 22"/>
          <p:cNvSpPr/>
          <p:nvPr/>
        </p:nvSpPr>
        <p:spPr>
          <a:xfrm>
            <a:off x="3080187" y="3379830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un 23"/>
          <p:cNvSpPr/>
          <p:nvPr/>
        </p:nvSpPr>
        <p:spPr>
          <a:xfrm>
            <a:off x="3617511" y="3534409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n 24"/>
          <p:cNvSpPr/>
          <p:nvPr/>
        </p:nvSpPr>
        <p:spPr>
          <a:xfrm>
            <a:off x="1799375" y="3446348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n 25"/>
          <p:cNvSpPr/>
          <p:nvPr/>
        </p:nvSpPr>
        <p:spPr>
          <a:xfrm>
            <a:off x="2348728" y="346338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3594734" y="3154077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un 27"/>
          <p:cNvSpPr/>
          <p:nvPr/>
        </p:nvSpPr>
        <p:spPr>
          <a:xfrm>
            <a:off x="3964912" y="3077552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un 28"/>
          <p:cNvSpPr/>
          <p:nvPr/>
        </p:nvSpPr>
        <p:spPr>
          <a:xfrm>
            <a:off x="4044717" y="3533628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un 29"/>
          <p:cNvSpPr/>
          <p:nvPr/>
        </p:nvSpPr>
        <p:spPr>
          <a:xfrm>
            <a:off x="2365302" y="2677369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un 30"/>
          <p:cNvSpPr/>
          <p:nvPr/>
        </p:nvSpPr>
        <p:spPr>
          <a:xfrm>
            <a:off x="1319287" y="3101043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un 31"/>
          <p:cNvSpPr/>
          <p:nvPr/>
        </p:nvSpPr>
        <p:spPr>
          <a:xfrm>
            <a:off x="3040035" y="273216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un 32"/>
          <p:cNvSpPr/>
          <p:nvPr/>
        </p:nvSpPr>
        <p:spPr>
          <a:xfrm>
            <a:off x="3048671" y="259176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un 33"/>
          <p:cNvSpPr/>
          <p:nvPr/>
        </p:nvSpPr>
        <p:spPr>
          <a:xfrm>
            <a:off x="3554776" y="2598728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un 34"/>
          <p:cNvSpPr/>
          <p:nvPr/>
        </p:nvSpPr>
        <p:spPr>
          <a:xfrm>
            <a:off x="3575931" y="2883826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un 35"/>
          <p:cNvSpPr/>
          <p:nvPr/>
        </p:nvSpPr>
        <p:spPr>
          <a:xfrm>
            <a:off x="4009949" y="2546068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un 36"/>
          <p:cNvSpPr/>
          <p:nvPr/>
        </p:nvSpPr>
        <p:spPr>
          <a:xfrm>
            <a:off x="1290250" y="2773851"/>
            <a:ext cx="216024" cy="22232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un 66"/>
          <p:cNvSpPr/>
          <p:nvPr/>
        </p:nvSpPr>
        <p:spPr>
          <a:xfrm>
            <a:off x="8215103" y="4745853"/>
            <a:ext cx="216024" cy="222326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7566817" y="4601837"/>
            <a:ext cx="5088835" cy="1564833"/>
          </a:xfrm>
          <a:custGeom>
            <a:avLst/>
            <a:gdLst>
              <a:gd name="connsiteX0" fmla="*/ 0 w 5088835"/>
              <a:gd name="connsiteY0" fmla="*/ 548833 h 1564833"/>
              <a:gd name="connsiteX1" fmla="*/ 2544417 w 5088835"/>
              <a:gd name="connsiteY1" fmla="*/ 45250 h 1564833"/>
              <a:gd name="connsiteX2" fmla="*/ 5088835 w 5088835"/>
              <a:gd name="connsiteY2" fmla="*/ 1564833 h 156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8835" h="1564833">
                <a:moveTo>
                  <a:pt x="0" y="548833"/>
                </a:moveTo>
                <a:cubicBezTo>
                  <a:pt x="848139" y="212375"/>
                  <a:pt x="1696278" y="-124083"/>
                  <a:pt x="2544417" y="45250"/>
                </a:cubicBezTo>
                <a:cubicBezTo>
                  <a:pt x="3392556" y="214583"/>
                  <a:pt x="4564638" y="1280648"/>
                  <a:pt x="5088835" y="1564833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 rot="734234">
            <a:off x="7387026" y="4835342"/>
            <a:ext cx="5088835" cy="1564833"/>
          </a:xfrm>
          <a:custGeom>
            <a:avLst/>
            <a:gdLst>
              <a:gd name="connsiteX0" fmla="*/ 0 w 5088835"/>
              <a:gd name="connsiteY0" fmla="*/ 548833 h 1564833"/>
              <a:gd name="connsiteX1" fmla="*/ 2544417 w 5088835"/>
              <a:gd name="connsiteY1" fmla="*/ 45250 h 1564833"/>
              <a:gd name="connsiteX2" fmla="*/ 5088835 w 5088835"/>
              <a:gd name="connsiteY2" fmla="*/ 1564833 h 156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8835" h="1564833">
                <a:moveTo>
                  <a:pt x="0" y="548833"/>
                </a:moveTo>
                <a:cubicBezTo>
                  <a:pt x="848139" y="212375"/>
                  <a:pt x="1696278" y="-124083"/>
                  <a:pt x="2544417" y="45250"/>
                </a:cubicBezTo>
                <a:cubicBezTo>
                  <a:pt x="3392556" y="214583"/>
                  <a:pt x="4564638" y="1280648"/>
                  <a:pt x="5088835" y="1564833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rot="19323979">
            <a:off x="7140052" y="4560548"/>
            <a:ext cx="5088835" cy="1564833"/>
          </a:xfrm>
          <a:custGeom>
            <a:avLst/>
            <a:gdLst>
              <a:gd name="connsiteX0" fmla="*/ 0 w 5088835"/>
              <a:gd name="connsiteY0" fmla="*/ 548833 h 1564833"/>
              <a:gd name="connsiteX1" fmla="*/ 2544417 w 5088835"/>
              <a:gd name="connsiteY1" fmla="*/ 45250 h 1564833"/>
              <a:gd name="connsiteX2" fmla="*/ 5088835 w 5088835"/>
              <a:gd name="connsiteY2" fmla="*/ 1564833 h 156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8835" h="1564833">
                <a:moveTo>
                  <a:pt x="0" y="548833"/>
                </a:moveTo>
                <a:cubicBezTo>
                  <a:pt x="848139" y="212375"/>
                  <a:pt x="1696278" y="-124083"/>
                  <a:pt x="2544417" y="45250"/>
                </a:cubicBezTo>
                <a:cubicBezTo>
                  <a:pt x="3392556" y="214583"/>
                  <a:pt x="4564638" y="1280648"/>
                  <a:pt x="5088835" y="1564833"/>
                </a:cubicBezTo>
              </a:path>
            </a:pathLst>
          </a:custGeom>
          <a:noFill/>
          <a:ln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7566817" y="3530358"/>
            <a:ext cx="5459895" cy="1854927"/>
          </a:xfrm>
          <a:custGeom>
            <a:avLst/>
            <a:gdLst>
              <a:gd name="connsiteX0" fmla="*/ 0 w 5459895"/>
              <a:gd name="connsiteY0" fmla="*/ 2809461 h 2874904"/>
              <a:gd name="connsiteX1" fmla="*/ 3039165 w 5459895"/>
              <a:gd name="connsiteY1" fmla="*/ 2509078 h 2874904"/>
              <a:gd name="connsiteX2" fmla="*/ 5459895 w 5459895"/>
              <a:gd name="connsiteY2" fmla="*/ 0 h 28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9895" h="2874904">
                <a:moveTo>
                  <a:pt x="0" y="2809461"/>
                </a:moveTo>
                <a:cubicBezTo>
                  <a:pt x="1064591" y="2893391"/>
                  <a:pt x="2129183" y="2977321"/>
                  <a:pt x="3039165" y="2509078"/>
                </a:cubicBezTo>
                <a:cubicBezTo>
                  <a:pt x="3949147" y="2040835"/>
                  <a:pt x="4704521" y="1020417"/>
                  <a:pt x="5459895" y="0"/>
                </a:cubicBezTo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un 71"/>
          <p:cNvSpPr/>
          <p:nvPr/>
        </p:nvSpPr>
        <p:spPr>
          <a:xfrm>
            <a:off x="8250985" y="5193735"/>
            <a:ext cx="216024" cy="222326"/>
          </a:xfrm>
          <a:prstGeom prst="su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un 72"/>
          <p:cNvSpPr/>
          <p:nvPr/>
        </p:nvSpPr>
        <p:spPr>
          <a:xfrm>
            <a:off x="8718946" y="4634690"/>
            <a:ext cx="216024" cy="222326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Sun 73"/>
          <p:cNvSpPr/>
          <p:nvPr/>
        </p:nvSpPr>
        <p:spPr>
          <a:xfrm>
            <a:off x="8250985" y="5354721"/>
            <a:ext cx="216024" cy="222326"/>
          </a:xfrm>
          <a:prstGeom prst="sun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un 74"/>
          <p:cNvSpPr/>
          <p:nvPr/>
        </p:nvSpPr>
        <p:spPr>
          <a:xfrm>
            <a:off x="9305148" y="4654014"/>
            <a:ext cx="216024" cy="222326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Sun 75"/>
          <p:cNvSpPr/>
          <p:nvPr/>
        </p:nvSpPr>
        <p:spPr>
          <a:xfrm>
            <a:off x="9979087" y="4843082"/>
            <a:ext cx="216024" cy="222326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Sun 76"/>
          <p:cNvSpPr/>
          <p:nvPr/>
        </p:nvSpPr>
        <p:spPr>
          <a:xfrm>
            <a:off x="10519359" y="5097869"/>
            <a:ext cx="216024" cy="222326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Sun 77"/>
          <p:cNvSpPr/>
          <p:nvPr/>
        </p:nvSpPr>
        <p:spPr>
          <a:xfrm>
            <a:off x="8250985" y="4242967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Sun 78"/>
          <p:cNvSpPr/>
          <p:nvPr/>
        </p:nvSpPr>
        <p:spPr>
          <a:xfrm>
            <a:off x="8739221" y="4507101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Sun 79"/>
          <p:cNvSpPr/>
          <p:nvPr/>
        </p:nvSpPr>
        <p:spPr>
          <a:xfrm>
            <a:off x="9290916" y="4901721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Sun 80"/>
          <p:cNvSpPr/>
          <p:nvPr/>
        </p:nvSpPr>
        <p:spPr>
          <a:xfrm>
            <a:off x="9999758" y="5177040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Sun 81"/>
          <p:cNvSpPr/>
          <p:nvPr/>
        </p:nvSpPr>
        <p:spPr>
          <a:xfrm>
            <a:off x="10537082" y="5331619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Sun 82"/>
          <p:cNvSpPr/>
          <p:nvPr/>
        </p:nvSpPr>
        <p:spPr>
          <a:xfrm>
            <a:off x="8718946" y="5243558"/>
            <a:ext cx="216024" cy="222326"/>
          </a:xfrm>
          <a:prstGeom prst="su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Sun 83"/>
          <p:cNvSpPr/>
          <p:nvPr/>
        </p:nvSpPr>
        <p:spPr>
          <a:xfrm>
            <a:off x="9268299" y="5260591"/>
            <a:ext cx="216024" cy="222326"/>
          </a:xfrm>
          <a:prstGeom prst="su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Sun 84"/>
          <p:cNvSpPr/>
          <p:nvPr/>
        </p:nvSpPr>
        <p:spPr>
          <a:xfrm>
            <a:off x="10514305" y="5014723"/>
            <a:ext cx="216024" cy="222326"/>
          </a:xfrm>
          <a:prstGeom prst="su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Sun 85"/>
          <p:cNvSpPr/>
          <p:nvPr/>
        </p:nvSpPr>
        <p:spPr>
          <a:xfrm>
            <a:off x="10884483" y="4874762"/>
            <a:ext cx="216024" cy="222326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Sun 86"/>
          <p:cNvSpPr/>
          <p:nvPr/>
        </p:nvSpPr>
        <p:spPr>
          <a:xfrm>
            <a:off x="10964288" y="5330838"/>
            <a:ext cx="216024" cy="222326"/>
          </a:xfrm>
          <a:prstGeom prst="su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Sun 87"/>
          <p:cNvSpPr/>
          <p:nvPr/>
        </p:nvSpPr>
        <p:spPr>
          <a:xfrm>
            <a:off x="9284873" y="4474579"/>
            <a:ext cx="216024" cy="222326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Sun 89"/>
          <p:cNvSpPr/>
          <p:nvPr/>
        </p:nvSpPr>
        <p:spPr>
          <a:xfrm>
            <a:off x="9959606" y="4529371"/>
            <a:ext cx="216024" cy="222326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Sun 90"/>
          <p:cNvSpPr/>
          <p:nvPr/>
        </p:nvSpPr>
        <p:spPr>
          <a:xfrm>
            <a:off x="9968242" y="4388971"/>
            <a:ext cx="216024" cy="222326"/>
          </a:xfrm>
          <a:prstGeom prst="sun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Sun 91"/>
          <p:cNvSpPr/>
          <p:nvPr/>
        </p:nvSpPr>
        <p:spPr>
          <a:xfrm>
            <a:off x="10474347" y="4395938"/>
            <a:ext cx="216024" cy="222326"/>
          </a:xfrm>
          <a:prstGeom prst="sun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un 92"/>
          <p:cNvSpPr/>
          <p:nvPr/>
        </p:nvSpPr>
        <p:spPr>
          <a:xfrm>
            <a:off x="10495502" y="4681036"/>
            <a:ext cx="216024" cy="222326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Sun 93"/>
          <p:cNvSpPr/>
          <p:nvPr/>
        </p:nvSpPr>
        <p:spPr>
          <a:xfrm>
            <a:off x="10929520" y="4343278"/>
            <a:ext cx="216024" cy="222326"/>
          </a:xfrm>
          <a:prstGeom prst="sun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un 94"/>
          <p:cNvSpPr/>
          <p:nvPr/>
        </p:nvSpPr>
        <p:spPr>
          <a:xfrm>
            <a:off x="8209821" y="4571061"/>
            <a:ext cx="216024" cy="222326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 rot="1960603">
            <a:off x="7658678" y="3658213"/>
            <a:ext cx="5432326" cy="1869170"/>
          </a:xfrm>
          <a:custGeom>
            <a:avLst/>
            <a:gdLst>
              <a:gd name="connsiteX0" fmla="*/ 0 w 5459895"/>
              <a:gd name="connsiteY0" fmla="*/ 2809461 h 2874904"/>
              <a:gd name="connsiteX1" fmla="*/ 3039165 w 5459895"/>
              <a:gd name="connsiteY1" fmla="*/ 2509078 h 2874904"/>
              <a:gd name="connsiteX2" fmla="*/ 5459895 w 5459895"/>
              <a:gd name="connsiteY2" fmla="*/ 0 h 28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9895" h="2874904">
                <a:moveTo>
                  <a:pt x="0" y="2809461"/>
                </a:moveTo>
                <a:cubicBezTo>
                  <a:pt x="1064591" y="2893391"/>
                  <a:pt x="2129183" y="2977321"/>
                  <a:pt x="3039165" y="2509078"/>
                </a:cubicBezTo>
                <a:cubicBezTo>
                  <a:pt x="3949147" y="2040835"/>
                  <a:pt x="4704521" y="1020417"/>
                  <a:pt x="545989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itle 1"/>
          <p:cNvSpPr txBox="1">
            <a:spLocks/>
          </p:cNvSpPr>
          <p:nvPr/>
        </p:nvSpPr>
        <p:spPr>
          <a:xfrm>
            <a:off x="1343979" y="302737"/>
            <a:ext cx="11423808" cy="1259946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4D tracking - concept</a:t>
            </a:r>
            <a:endParaRPr lang="en-US" dirty="0"/>
          </a:p>
        </p:txBody>
      </p:sp>
      <p:sp>
        <p:nvSpPr>
          <p:cNvPr id="98" name="Content Placeholder 5"/>
          <p:cNvSpPr txBox="1">
            <a:spLocks/>
          </p:cNvSpPr>
          <p:nvPr/>
        </p:nvSpPr>
        <p:spPr>
          <a:xfrm>
            <a:off x="370813" y="4165442"/>
            <a:ext cx="5966037" cy="252275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02393" indent="-302393" algn="l" rtl="0" eaLnBrk="1" latinLnBrk="0" hangingPunct="1">
              <a:spcBef>
                <a:spcPts val="639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4786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7179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9572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65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FontTx/>
              <a:buChar char="o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14358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Char char="•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751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44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537" indent="-251995" algn="l" rtl="0" eaLnBrk="1" latinLnBrk="0" hangingPunct="1">
              <a:spcBef>
                <a:spcPts val="408"/>
              </a:spcBef>
              <a:buClr>
                <a:schemeClr val="accent2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Collection of hits for multiple tracks in dense environment</a:t>
            </a:r>
          </a:p>
          <a:p>
            <a:r>
              <a:rPr lang="en-US" dirty="0" smtClean="0"/>
              <a:t>Hard to reconstruct tracks</a:t>
            </a:r>
          </a:p>
          <a:p>
            <a:r>
              <a:rPr lang="en-US" dirty="0"/>
              <a:t>But if particles have different initial position or delayed in time</a:t>
            </a:r>
          </a:p>
          <a:p>
            <a:pPr lvl="1"/>
            <a:r>
              <a:rPr lang="en-US" dirty="0"/>
              <a:t>We can exploit the </a:t>
            </a:r>
            <a:r>
              <a:rPr lang="en-US" b="1" dirty="0"/>
              <a:t>time</a:t>
            </a:r>
            <a:r>
              <a:rPr lang="en-US" dirty="0"/>
              <a:t> of the </a:t>
            </a:r>
            <a:r>
              <a:rPr lang="en-US" dirty="0" smtClean="0"/>
              <a:t>hits</a:t>
            </a:r>
          </a:p>
          <a:p>
            <a:r>
              <a:rPr lang="en-US" dirty="0"/>
              <a:t>Easier to reconstruct single </a:t>
            </a:r>
            <a:r>
              <a:rPr lang="en-US" dirty="0" smtClean="0"/>
              <a:t>tracks</a:t>
            </a:r>
          </a:p>
          <a:p>
            <a:r>
              <a:rPr lang="en-US" dirty="0"/>
              <a:t>~</a:t>
            </a:r>
            <a:r>
              <a:rPr lang="en-US" dirty="0" err="1" smtClean="0"/>
              <a:t>ps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~mm at c, 1100ps is the needed time resolution for usual collider beam spot size</a:t>
            </a:r>
            <a:endParaRPr lang="en-US" dirty="0"/>
          </a:p>
        </p:txBody>
      </p:sp>
      <p:sp>
        <p:nvSpPr>
          <p:cNvPr id="99" name="Freeform 98"/>
          <p:cNvSpPr/>
          <p:nvPr/>
        </p:nvSpPr>
        <p:spPr>
          <a:xfrm>
            <a:off x="809886" y="1650585"/>
            <a:ext cx="4851582" cy="1566730"/>
          </a:xfrm>
          <a:custGeom>
            <a:avLst/>
            <a:gdLst>
              <a:gd name="connsiteX0" fmla="*/ 0 w 5459895"/>
              <a:gd name="connsiteY0" fmla="*/ 2809461 h 2874904"/>
              <a:gd name="connsiteX1" fmla="*/ 3039165 w 5459895"/>
              <a:gd name="connsiteY1" fmla="*/ 2509078 h 2874904"/>
              <a:gd name="connsiteX2" fmla="*/ 5459895 w 5459895"/>
              <a:gd name="connsiteY2" fmla="*/ 0 h 28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9895" h="2874904">
                <a:moveTo>
                  <a:pt x="0" y="2809461"/>
                </a:moveTo>
                <a:cubicBezTo>
                  <a:pt x="1064591" y="2893391"/>
                  <a:pt x="2129183" y="2977321"/>
                  <a:pt x="3039165" y="2509078"/>
                </a:cubicBezTo>
                <a:cubicBezTo>
                  <a:pt x="3949147" y="2040835"/>
                  <a:pt x="4704521" y="1020417"/>
                  <a:pt x="545989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99"/>
          <p:cNvSpPr/>
          <p:nvPr/>
        </p:nvSpPr>
        <p:spPr>
          <a:xfrm rot="1195477">
            <a:off x="1077137" y="2111344"/>
            <a:ext cx="4851582" cy="1566730"/>
          </a:xfrm>
          <a:custGeom>
            <a:avLst/>
            <a:gdLst>
              <a:gd name="connsiteX0" fmla="*/ 0 w 5459895"/>
              <a:gd name="connsiteY0" fmla="*/ 2809461 h 2874904"/>
              <a:gd name="connsiteX1" fmla="*/ 3039165 w 5459895"/>
              <a:gd name="connsiteY1" fmla="*/ 2509078 h 2874904"/>
              <a:gd name="connsiteX2" fmla="*/ 5459895 w 5459895"/>
              <a:gd name="connsiteY2" fmla="*/ 0 h 28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9895" h="2874904">
                <a:moveTo>
                  <a:pt x="0" y="2809461"/>
                </a:moveTo>
                <a:cubicBezTo>
                  <a:pt x="1064591" y="2893391"/>
                  <a:pt x="2129183" y="2977321"/>
                  <a:pt x="3039165" y="2509078"/>
                </a:cubicBezTo>
                <a:cubicBezTo>
                  <a:pt x="3949147" y="2040835"/>
                  <a:pt x="4704521" y="1020417"/>
                  <a:pt x="545989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522551" y="871826"/>
            <a:ext cx="401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780804" y="2044637"/>
            <a:ext cx="401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3" name="Content Placeholder 5"/>
          <p:cNvSpPr txBox="1">
            <a:spLocks/>
          </p:cNvSpPr>
          <p:nvPr/>
        </p:nvSpPr>
        <p:spPr>
          <a:xfrm>
            <a:off x="7133290" y="539477"/>
            <a:ext cx="5998558" cy="279248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02393" indent="-302393" algn="l" rtl="0" eaLnBrk="1" latinLnBrk="0" hangingPunct="1">
              <a:spcBef>
                <a:spcPts val="639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4786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7179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9572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65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FontTx/>
              <a:buChar char="o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14358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Char char="•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751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44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537" indent="-251995" algn="l" rtl="0" eaLnBrk="1" latinLnBrk="0" hangingPunct="1">
              <a:spcBef>
                <a:spcPts val="408"/>
              </a:spcBef>
              <a:buClr>
                <a:schemeClr val="accent2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Efficient tracking in dense environment</a:t>
            </a:r>
          </a:p>
          <a:p>
            <a:r>
              <a:rPr lang="en-US" dirty="0" smtClean="0"/>
              <a:t>Pile-up suppression</a:t>
            </a:r>
          </a:p>
          <a:p>
            <a:r>
              <a:rPr lang="en-US" dirty="0" smtClean="0"/>
              <a:t>Long Lived Particle detection</a:t>
            </a:r>
          </a:p>
          <a:p>
            <a:r>
              <a:rPr lang="en-US" dirty="0" smtClean="0"/>
              <a:t>Appearing/Disappearing </a:t>
            </a:r>
            <a:r>
              <a:rPr lang="en-US" dirty="0" err="1" smtClean="0"/>
              <a:t>tracklets</a:t>
            </a:r>
            <a:r>
              <a:rPr lang="en-US" dirty="0" smtClean="0"/>
              <a:t> identification</a:t>
            </a:r>
          </a:p>
          <a:p>
            <a:r>
              <a:rPr lang="en-US" dirty="0" err="1" smtClean="0"/>
              <a:t>ToF</a:t>
            </a:r>
            <a:r>
              <a:rPr lang="en-US" dirty="0" smtClean="0"/>
              <a:t>-based particle identification is possible</a:t>
            </a:r>
          </a:p>
          <a:p>
            <a:r>
              <a:rPr lang="en-US" dirty="0" smtClean="0"/>
              <a:t>Jet flavor tagging enhancement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278998" y="3423347"/>
            <a:ext cx="460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7158476" y="6392785"/>
            <a:ext cx="460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7108658" y="4295098"/>
            <a:ext cx="460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aseline="-25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7248906" y="5110936"/>
            <a:ext cx="460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aseline="-25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7147022" y="4712999"/>
            <a:ext cx="460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9" name="Right Arrow 108"/>
          <p:cNvSpPr/>
          <p:nvPr/>
        </p:nvSpPr>
        <p:spPr>
          <a:xfrm rot="1984671">
            <a:off x="5784018" y="3439165"/>
            <a:ext cx="1169222" cy="589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16619" y="152289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11375" y="1892231"/>
            <a:ext cx="651103" cy="748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2969474" y="1902777"/>
            <a:ext cx="450080" cy="603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>
            <a:off x="2547776" y="1888269"/>
            <a:ext cx="283679" cy="709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9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191" y="129832"/>
            <a:ext cx="11423808" cy="1259946"/>
          </a:xfrm>
        </p:spPr>
        <p:txBody>
          <a:bodyPr/>
          <a:lstStyle/>
          <a:p>
            <a:r>
              <a:rPr lang="en-US" dirty="0" smtClean="0"/>
              <a:t>Time precision sensors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dirty="0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3182" y="1681660"/>
            <a:ext cx="8688667" cy="503978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Which technology has </a:t>
            </a:r>
            <a:r>
              <a:rPr lang="en-US" dirty="0"/>
              <a:t>sufficient time resolution?</a:t>
            </a:r>
          </a:p>
          <a:p>
            <a:r>
              <a:rPr lang="en-US" dirty="0" err="1" smtClean="0"/>
              <a:t>SiPM</a:t>
            </a:r>
            <a:r>
              <a:rPr lang="en-US" dirty="0" smtClean="0"/>
              <a:t> </a:t>
            </a:r>
            <a:r>
              <a:rPr lang="en-US" dirty="0"/>
              <a:t>(Silicon photomultiplier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But very little radiation hardness and low granularity</a:t>
            </a:r>
          </a:p>
          <a:p>
            <a:r>
              <a:rPr lang="en-US" dirty="0" smtClean="0"/>
              <a:t>HV CMOS detector</a:t>
            </a:r>
          </a:p>
          <a:p>
            <a:pPr lvl="1"/>
            <a:r>
              <a:rPr lang="en-US" dirty="0" smtClean="0"/>
              <a:t>Embedded amplification in the design, down to ~50 </a:t>
            </a:r>
            <a:r>
              <a:rPr lang="en-US" dirty="0" err="1" smtClean="0"/>
              <a:t>ps</a:t>
            </a:r>
            <a:r>
              <a:rPr lang="en-US" dirty="0" smtClean="0"/>
              <a:t> of time resolution </a:t>
            </a:r>
          </a:p>
          <a:p>
            <a:r>
              <a:rPr lang="en-US" dirty="0" smtClean="0"/>
              <a:t>3D sensors</a:t>
            </a:r>
          </a:p>
          <a:p>
            <a:pPr lvl="1"/>
            <a:r>
              <a:rPr lang="en-US" dirty="0" smtClean="0"/>
              <a:t>Perpendicular charge collection, no gain, ~20-30ps of time resolution</a:t>
            </a:r>
          </a:p>
          <a:p>
            <a:r>
              <a:rPr lang="en-US" dirty="0" smtClean="0"/>
              <a:t>Low Gain Avalanche Detectors (LGADs) </a:t>
            </a:r>
          </a:p>
          <a:p>
            <a:pPr lvl="1"/>
            <a:r>
              <a:rPr lang="en-US" dirty="0" smtClean="0"/>
              <a:t>Intrinsic gain, thin bulk, ~ 20-30ps of time resolution</a:t>
            </a:r>
            <a:endParaRPr lang="en-US" dirty="0"/>
          </a:p>
        </p:txBody>
      </p:sp>
      <p:pic>
        <p:nvPicPr>
          <p:cNvPr id="4098" name="Picture 2" descr="Image result for SiPM sens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05"/>
          <a:stretch/>
        </p:blipFill>
        <p:spPr bwMode="auto">
          <a:xfrm>
            <a:off x="8355886" y="184315"/>
            <a:ext cx="2684481" cy="140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9"/>
          <a:stretch/>
        </p:blipFill>
        <p:spPr>
          <a:xfrm>
            <a:off x="10114873" y="1619597"/>
            <a:ext cx="2832907" cy="1186649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175" y="2987749"/>
            <a:ext cx="1855374" cy="16090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162" y="4778565"/>
            <a:ext cx="2432300" cy="207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HV-CMOS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90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9815" y="-334493"/>
            <a:ext cx="11423808" cy="1259946"/>
          </a:xfrm>
        </p:spPr>
        <p:txBody>
          <a:bodyPr/>
          <a:lstStyle/>
          <a:p>
            <a:r>
              <a:rPr lang="en-US" dirty="0" smtClean="0"/>
              <a:t>HV-CMOS timing performance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dirty="0" smtClean="0"/>
              <a:t>10/12/2018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5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83183" y="1043533"/>
            <a:ext cx="9289032" cy="5592185"/>
          </a:xfrm>
        </p:spPr>
        <p:txBody>
          <a:bodyPr>
            <a:normAutofit/>
          </a:bodyPr>
          <a:lstStyle/>
          <a:p>
            <a:r>
              <a:rPr lang="en-US" dirty="0" smtClean="0"/>
              <a:t>Internal amplification allows for fast signal shaping</a:t>
            </a:r>
          </a:p>
          <a:p>
            <a:pPr lvl="1"/>
            <a:r>
              <a:rPr lang="en-US" dirty="0" smtClean="0"/>
              <a:t>Monolithic chip: no need for bump bonding process</a:t>
            </a:r>
          </a:p>
          <a:p>
            <a:pPr lvl="1"/>
            <a:r>
              <a:rPr lang="en-US" dirty="0" smtClean="0"/>
              <a:t>Lot of </a:t>
            </a:r>
            <a:r>
              <a:rPr lang="en-US" dirty="0" err="1" smtClean="0"/>
              <a:t>RnD</a:t>
            </a:r>
            <a:r>
              <a:rPr lang="en-US" dirty="0" smtClean="0"/>
              <a:t> in the past year to get to a fully depleted sensor with 100% efficiency</a:t>
            </a:r>
          </a:p>
          <a:p>
            <a:pPr lvl="1"/>
            <a:r>
              <a:rPr lang="en-US" dirty="0" smtClean="0"/>
              <a:t>Promising in terms of timing! But keep an eye on power consumption</a:t>
            </a:r>
          </a:p>
          <a:p>
            <a:r>
              <a:rPr lang="en-US" dirty="0" smtClean="0"/>
              <a:t>HV-MAPS (Monolithic </a:t>
            </a:r>
            <a:r>
              <a:rPr lang="en-US" dirty="0"/>
              <a:t>A</a:t>
            </a:r>
            <a:r>
              <a:rPr lang="en-US" dirty="0" smtClean="0"/>
              <a:t>ctive </a:t>
            </a:r>
            <a:r>
              <a:rPr lang="en-US" dirty="0"/>
              <a:t>P</a:t>
            </a:r>
            <a:r>
              <a:rPr lang="en-US" dirty="0" smtClean="0"/>
              <a:t>ixel Sensor) MuPix7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arxiv.org/pdf/1803.01581.pdf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https://arxiv.org/pdf/1603.08751.pdf</a:t>
            </a:r>
            <a:r>
              <a:rPr lang="en-US" dirty="0"/>
              <a:t> </a:t>
            </a:r>
          </a:p>
          <a:p>
            <a:pPr lvl="1"/>
            <a:r>
              <a:rPr lang="en-US" dirty="0" smtClean="0"/>
              <a:t>Time resolution of MuPix7 ~10-14ns, ~40um spatial resolution</a:t>
            </a:r>
          </a:p>
          <a:p>
            <a:r>
              <a:rPr lang="en-US" dirty="0" smtClean="0"/>
              <a:t>HR-CMOS CLICTD (for CLIC experiment)</a:t>
            </a:r>
          </a:p>
          <a:p>
            <a:pPr lvl="1"/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indico.cern.ch/event/813597/contributions/3730879/attachments/1989317/3315977/CLICTD-TREDI2020-Vienna-18Feb2020.pdf</a:t>
            </a:r>
            <a:r>
              <a:rPr lang="en-US" sz="1200" dirty="0" smtClean="0"/>
              <a:t> </a:t>
            </a:r>
          </a:p>
          <a:p>
            <a:pPr lvl="1"/>
            <a:r>
              <a:rPr lang="en-US" dirty="0" smtClean="0"/>
              <a:t>~6ns time resolution, ~6um spatial resolution</a:t>
            </a:r>
          </a:p>
          <a:p>
            <a:endParaRPr lang="en-US" dirty="0" smtClean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347" y="949989"/>
            <a:ext cx="2816442" cy="180020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215" y="3518809"/>
            <a:ext cx="3704479" cy="297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5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9815" y="-334493"/>
            <a:ext cx="11423808" cy="1259946"/>
          </a:xfrm>
        </p:spPr>
        <p:txBody>
          <a:bodyPr/>
          <a:lstStyle/>
          <a:p>
            <a:r>
              <a:rPr lang="en-US" dirty="0" smtClean="0"/>
              <a:t>HV-CMOS timing performance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dirty="0" smtClean="0"/>
              <a:t>10/12/2018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6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5151" y="1043533"/>
            <a:ext cx="8496944" cy="580217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DMAPS CACTUS (future colliders)</a:t>
            </a:r>
          </a:p>
          <a:p>
            <a:pPr lvl="1"/>
            <a:r>
              <a:rPr lang="en-US" sz="2200" dirty="0">
                <a:hlinkClick r:id="rId2"/>
              </a:rPr>
              <a:t>https://</a:t>
            </a:r>
            <a:r>
              <a:rPr lang="en-US" sz="2200" dirty="0" smtClean="0">
                <a:hlinkClick r:id="rId2"/>
              </a:rPr>
              <a:t>authors.library.caltech.edu/103788/1/2003.04102.pdf</a:t>
            </a:r>
            <a:endParaRPr lang="en-US" sz="2200" dirty="0" smtClean="0"/>
          </a:p>
          <a:p>
            <a:pPr lvl="1"/>
            <a:r>
              <a:rPr lang="en-US" dirty="0" smtClean="0"/>
              <a:t>150nm process, 1mm pixel pitch</a:t>
            </a:r>
          </a:p>
          <a:p>
            <a:pPr lvl="1"/>
            <a:r>
              <a:rPr lang="en-US" dirty="0" smtClean="0"/>
              <a:t>Power 145mW/cm^2</a:t>
            </a:r>
          </a:p>
          <a:p>
            <a:pPr lvl="1"/>
            <a:r>
              <a:rPr lang="en-US" dirty="0" smtClean="0"/>
              <a:t>~180-60ps of time resolution depending on thickness (100-200um)</a:t>
            </a:r>
          </a:p>
          <a:p>
            <a:r>
              <a:rPr lang="en-US" dirty="0" err="1" smtClean="0"/>
              <a:t>SiGe</a:t>
            </a:r>
            <a:r>
              <a:rPr lang="en-US" dirty="0" smtClean="0"/>
              <a:t> </a:t>
            </a:r>
            <a:r>
              <a:rPr lang="en-US" dirty="0" err="1" smtClean="0"/>
              <a:t>BiCMOS</a:t>
            </a:r>
            <a:r>
              <a:rPr lang="en-US" dirty="0" smtClean="0"/>
              <a:t> SG13G2 (for </a:t>
            </a:r>
            <a:r>
              <a:rPr lang="en-US" dirty="0" err="1" smtClean="0"/>
              <a:t>ToF</a:t>
            </a:r>
            <a:r>
              <a:rPr lang="en-US" dirty="0" smtClean="0"/>
              <a:t> PET)</a:t>
            </a:r>
          </a:p>
          <a:p>
            <a:pPr lvl="1"/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iopscience.iop.org/article/10.1088/1748-0221/14/11/P11008/pdf</a:t>
            </a:r>
            <a:endParaRPr lang="en-US" sz="2000" dirty="0" smtClean="0"/>
          </a:p>
          <a:p>
            <a:pPr lvl="1"/>
            <a:r>
              <a:rPr lang="en-US" sz="1900" dirty="0">
                <a:hlinkClick r:id="rId4"/>
              </a:rPr>
              <a:t>https://</a:t>
            </a:r>
            <a:r>
              <a:rPr lang="en-US" sz="1900" dirty="0" smtClean="0">
                <a:hlinkClick r:id="rId4"/>
              </a:rPr>
              <a:t>arxiv.org/pdf/2005.14161.pdf</a:t>
            </a:r>
            <a:r>
              <a:rPr lang="en-US" sz="1900" dirty="0" smtClean="0"/>
              <a:t> </a:t>
            </a:r>
            <a:endParaRPr lang="en-US" sz="1900" dirty="0"/>
          </a:p>
          <a:p>
            <a:pPr lvl="1"/>
            <a:r>
              <a:rPr lang="en-US" dirty="0"/>
              <a:t>~</a:t>
            </a:r>
            <a:r>
              <a:rPr lang="en-US" dirty="0" smtClean="0"/>
              <a:t>25um thickness, 65um pixel size (very low pixel capacitance)</a:t>
            </a:r>
          </a:p>
          <a:p>
            <a:pPr lvl="1"/>
            <a:r>
              <a:rPr lang="en-US" dirty="0" smtClean="0"/>
              <a:t>Time resolution depends on power consumption 12</a:t>
            </a:r>
            <a:r>
              <a:rPr lang="en-US" dirty="0" smtClean="0">
                <a:sym typeface="Wingdings" panose="05000000000000000000" pitchFamily="2" charset="2"/>
              </a:rPr>
              <a:t>375uW per channel</a:t>
            </a:r>
            <a:endParaRPr lang="en-US" dirty="0" smtClean="0"/>
          </a:p>
          <a:p>
            <a:pPr lvl="1"/>
            <a:r>
              <a:rPr lang="en-US" dirty="0" smtClean="0"/>
              <a:t>Down to ~50ps time resolution</a:t>
            </a:r>
          </a:p>
          <a:p>
            <a:r>
              <a:rPr lang="en-US" b="1" dirty="0"/>
              <a:t>Few examples of good HV-CMOS for </a:t>
            </a:r>
            <a:r>
              <a:rPr lang="en-US" b="1" dirty="0" smtClean="0"/>
              <a:t>timing</a:t>
            </a:r>
            <a:endParaRPr lang="en-US" b="1" dirty="0"/>
          </a:p>
          <a:p>
            <a:pPr lvl="1"/>
            <a:r>
              <a:rPr lang="en-US" dirty="0" smtClean="0"/>
              <a:t>In general time resolution of the order of 50ps-10ns</a:t>
            </a:r>
          </a:p>
          <a:p>
            <a:pPr lvl="1"/>
            <a:r>
              <a:rPr lang="en-US" dirty="0" smtClean="0"/>
              <a:t>Good in terms of spatial resolution and cost</a:t>
            </a:r>
          </a:p>
          <a:p>
            <a:r>
              <a:rPr lang="en-US" dirty="0" smtClean="0"/>
              <a:t>Issue of power density at low pitch, </a:t>
            </a:r>
            <a:r>
              <a:rPr lang="en-US" dirty="0" err="1" smtClean="0"/>
              <a:t>eg</a:t>
            </a:r>
            <a:r>
              <a:rPr lang="en-US" dirty="0" smtClean="0"/>
              <a:t>: 400uW/</a:t>
            </a:r>
            <a:r>
              <a:rPr lang="en-US" dirty="0" err="1" smtClean="0"/>
              <a:t>ch</a:t>
            </a:r>
            <a:r>
              <a:rPr lang="en-US" dirty="0" smtClean="0"/>
              <a:t> would give ~300mW/cm^2 at ~400um pitch </a:t>
            </a:r>
          </a:p>
          <a:p>
            <a:pPr lvl="1"/>
            <a:r>
              <a:rPr lang="en-US" dirty="0" smtClean="0"/>
              <a:t>HGTD (1.3mm pitch, timing) power limit is 300mW/cm^2, ITk (50um pitch, standard tracking) is 800mW/cm^2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83" y="611485"/>
            <a:ext cx="3526262" cy="2669883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119" y="3995861"/>
            <a:ext cx="448082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detectors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1431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3635" y="-252611"/>
            <a:ext cx="8924524" cy="1259946"/>
          </a:xfrm>
        </p:spPr>
        <p:txBody>
          <a:bodyPr/>
          <a:lstStyle/>
          <a:p>
            <a:r>
              <a:rPr lang="en-US" dirty="0" smtClean="0"/>
              <a:t>3D sensors timing performance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8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5191" y="1259556"/>
            <a:ext cx="8784976" cy="558614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Charge collection is perpendicular to particle incidence</a:t>
            </a:r>
          </a:p>
          <a:p>
            <a:r>
              <a:rPr lang="en-US" dirty="0" smtClean="0"/>
              <a:t>No internal gain or amplification (low collected charge)</a:t>
            </a:r>
          </a:p>
          <a:p>
            <a:r>
              <a:rPr lang="en-US" dirty="0" smtClean="0"/>
              <a:t>Pixel </a:t>
            </a:r>
            <a:r>
              <a:rPr lang="en-US" dirty="0"/>
              <a:t>pitch is </a:t>
            </a:r>
            <a:r>
              <a:rPr lang="en-US" dirty="0" smtClean="0"/>
              <a:t>proportional to charge collection time (crucial </a:t>
            </a:r>
            <a:r>
              <a:rPr lang="en-US" dirty="0"/>
              <a:t>for time resolution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Charge </a:t>
            </a:r>
            <a:r>
              <a:rPr lang="en-US" dirty="0"/>
              <a:t>sharing if </a:t>
            </a:r>
            <a:r>
              <a:rPr lang="en-US" dirty="0" err="1"/>
              <a:t>MiP</a:t>
            </a:r>
            <a:r>
              <a:rPr lang="en-US" dirty="0"/>
              <a:t> is not ~</a:t>
            </a:r>
            <a:r>
              <a:rPr lang="en-US" dirty="0" smtClean="0"/>
              <a:t>perpendicular</a:t>
            </a:r>
          </a:p>
          <a:p>
            <a:r>
              <a:rPr lang="en-US" dirty="0" smtClean="0"/>
              <a:t>Might be a good candidate technology for </a:t>
            </a:r>
            <a:r>
              <a:rPr lang="en-US" dirty="0" err="1" smtClean="0"/>
              <a:t>vertexing</a:t>
            </a:r>
            <a:r>
              <a:rPr lang="en-US" dirty="0" smtClean="0"/>
              <a:t> with timing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 smtClean="0"/>
              <a:t>Small cell 3D sensor</a:t>
            </a:r>
          </a:p>
          <a:p>
            <a:pPr lvl="1"/>
            <a:r>
              <a:rPr lang="en-US" sz="2800" dirty="0">
                <a:hlinkClick r:id="rId2"/>
              </a:rPr>
              <a:t>https://arxiv.org/pdf/1901.02538.pdf</a:t>
            </a:r>
            <a:r>
              <a:rPr lang="en-US" sz="2800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50um pitch size, ~50ps time resolution</a:t>
            </a:r>
          </a:p>
          <a:p>
            <a:pPr lvl="1"/>
            <a:r>
              <a:rPr lang="en-US" dirty="0" smtClean="0"/>
              <a:t>Issue: Electric field goes down as 1/r</a:t>
            </a:r>
          </a:p>
          <a:p>
            <a:r>
              <a:rPr lang="en-US" dirty="0" err="1" smtClean="0"/>
              <a:t>TimeSPOT</a:t>
            </a:r>
            <a:r>
              <a:rPr lang="en-US" dirty="0" smtClean="0"/>
              <a:t>: Trench </a:t>
            </a:r>
            <a:r>
              <a:rPr lang="en-US" dirty="0"/>
              <a:t>3D sensors </a:t>
            </a:r>
          </a:p>
          <a:p>
            <a:pPr lvl="1"/>
            <a:r>
              <a:rPr lang="en-US" dirty="0" smtClean="0"/>
              <a:t>Large rectangular trenches as electrodes</a:t>
            </a:r>
          </a:p>
          <a:p>
            <a:pPr lvl="1"/>
            <a:r>
              <a:rPr lang="en-US" dirty="0" smtClean="0"/>
              <a:t>Optimized electrodes to have constant field and minimize charge collection time</a:t>
            </a:r>
          </a:p>
          <a:p>
            <a:pPr lvl="1"/>
            <a:r>
              <a:rPr lang="en-US" dirty="0"/>
              <a:t>150um bulk but charge is collected in </a:t>
            </a:r>
            <a:r>
              <a:rPr lang="en-US" dirty="0" smtClean="0"/>
              <a:t>50um</a:t>
            </a:r>
          </a:p>
          <a:p>
            <a:pPr lvl="1"/>
            <a:r>
              <a:rPr lang="en-US" dirty="0" smtClean="0"/>
              <a:t>Time resolution down to 20ps!</a:t>
            </a:r>
          </a:p>
          <a:p>
            <a:pPr lvl="1"/>
            <a:r>
              <a:rPr lang="en-US" sz="1300" dirty="0" smtClean="0">
                <a:hlinkClick r:id="rId3"/>
              </a:rPr>
              <a:t>https</a:t>
            </a:r>
            <a:r>
              <a:rPr lang="en-US" sz="1300" dirty="0">
                <a:hlinkClick r:id="rId3"/>
              </a:rPr>
              <a:t>://</a:t>
            </a:r>
            <a:r>
              <a:rPr lang="en-US" sz="1300" dirty="0" smtClean="0">
                <a:hlinkClick r:id="rId3"/>
              </a:rPr>
              <a:t>indico.cern.ch/event/895924/contributions/3993250/attachments/2111174/3565760/Vertex2020ALai_20ps_re.pdf</a:t>
            </a:r>
            <a:endParaRPr lang="en-US" sz="1300" dirty="0" smtClean="0"/>
          </a:p>
          <a:p>
            <a:pPr lvl="1"/>
            <a:r>
              <a:rPr lang="en-US" sz="1300" dirty="0" smtClean="0">
                <a:hlinkClick r:id="rId4"/>
              </a:rPr>
              <a:t>https</a:t>
            </a:r>
            <a:r>
              <a:rPr lang="en-US" sz="1300" dirty="0">
                <a:hlinkClick r:id="rId4"/>
              </a:rPr>
              <a:t>://</a:t>
            </a:r>
            <a:r>
              <a:rPr lang="en-US" sz="1300" dirty="0" smtClean="0">
                <a:hlinkClick r:id="rId4"/>
              </a:rPr>
              <a:t>iopscience.iop.org/article/10.1088/1748-0221/15/09/P09029/pdf</a:t>
            </a:r>
            <a:r>
              <a:rPr lang="en-US" sz="1300" dirty="0" smtClean="0"/>
              <a:t> 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587" y="302737"/>
            <a:ext cx="1487236" cy="239698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007" y="1595935"/>
            <a:ext cx="2372155" cy="1286501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175" y="3201793"/>
            <a:ext cx="3672408" cy="36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1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LGADs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86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302737"/>
            <a:ext cx="10872987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Low Gain Avalanche Detectors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10</a:t>
            </a:fld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11175" y="1187549"/>
                <a:ext cx="7992888" cy="5688631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LGAD: silicon detector with a thin (&lt;5μm) and highly doped (~10</a:t>
                </a:r>
                <a:r>
                  <a:rPr lang="en-US" baseline="30000" dirty="0" smtClean="0"/>
                  <a:t>16</a:t>
                </a:r>
                <a:r>
                  <a:rPr lang="en-US" dirty="0" smtClean="0"/>
                  <a:t> P++) multiplication layer</a:t>
                </a:r>
              </a:p>
              <a:p>
                <a:pPr lvl="1"/>
                <a:r>
                  <a:rPr lang="en-US" dirty="0" smtClean="0"/>
                  <a:t>High electric field in the multiplication layer</a:t>
                </a:r>
              </a:p>
              <a:p>
                <a:pPr lvl="1"/>
                <a:r>
                  <a:rPr lang="en-US" dirty="0" smtClean="0"/>
                  <a:t>Electron multiplication but not hole multiplication (not in avalanche mode, controlled gain)</a:t>
                </a:r>
              </a:p>
              <a:p>
                <a:r>
                  <a:rPr lang="en-US" dirty="0" smtClean="0"/>
                  <a:t>LGADs have intrinsic modest internal gain (10-50)</a:t>
                </a:r>
              </a:p>
              <a:p>
                <a:pPr lvl="1"/>
                <a:r>
                  <a:rPr lang="en-US" b="0" dirty="0" smtClean="0"/>
                  <a:t>Gain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𝐿𝐺𝐴𝐷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𝑃𝑖𝑁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(collected charge of LGAD </a:t>
                </a:r>
                <a:r>
                  <a:rPr lang="en-US" dirty="0" err="1" smtClean="0"/>
                  <a:t>vs</a:t>
                </a:r>
                <a:r>
                  <a:rPr lang="en-US" dirty="0" smtClean="0"/>
                  <a:t> same size </a:t>
                </a:r>
                <a:r>
                  <a:rPr lang="en-US" dirty="0" err="1" smtClean="0"/>
                  <a:t>PiN</a:t>
                </a:r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Better </a:t>
                </a:r>
                <a:r>
                  <a:rPr lang="en-US" dirty="0"/>
                  <a:t>signal to noise </a:t>
                </a:r>
                <a:r>
                  <a:rPr lang="en-US" dirty="0" smtClean="0"/>
                  <a:t>ratio, sharp rise edge</a:t>
                </a:r>
              </a:p>
              <a:p>
                <a:r>
                  <a:rPr lang="en-US" dirty="0"/>
                  <a:t>Better signal to noise ratio and thin detectors means improved timing resolution</a:t>
                </a:r>
              </a:p>
              <a:p>
                <a:pPr lvl="1"/>
                <a:r>
                  <a:rPr lang="en-US" b="1" dirty="0"/>
                  <a:t>Time resolution &lt; 30 </a:t>
                </a:r>
                <a:r>
                  <a:rPr lang="en-US" b="1" dirty="0" err="1"/>
                  <a:t>ps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Several vendors of experimental LGADs</a:t>
                </a:r>
              </a:p>
              <a:p>
                <a:pPr lvl="1"/>
                <a:r>
                  <a:rPr lang="en-US" dirty="0"/>
                  <a:t>CNM (Spain), HPK (Japan), FBK (Italy), BNL (USA</a:t>
                </a:r>
                <a:r>
                  <a:rPr lang="en-US" dirty="0" smtClean="0"/>
                  <a:t>), NDL/IME (China)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11175" y="1187549"/>
                <a:ext cx="7992888" cy="5688631"/>
              </a:xfrm>
              <a:blipFill rotWithShape="0">
                <a:blip r:embed="rId4"/>
                <a:stretch>
                  <a:fillRect l="-534" t="-2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0047" y="1366790"/>
            <a:ext cx="4933327" cy="421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199" y="-132619"/>
            <a:ext cx="10991760" cy="1259946"/>
          </a:xfrm>
        </p:spPr>
        <p:txBody>
          <a:bodyPr/>
          <a:lstStyle/>
          <a:p>
            <a:r>
              <a:rPr lang="en-US" dirty="0" smtClean="0"/>
              <a:t>ATLAS and CMS timing layers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11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5191" y="1259557"/>
            <a:ext cx="8352928" cy="537616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 application of LGADs in HEP experiments</a:t>
            </a:r>
            <a:r>
              <a:rPr lang="en-US" dirty="0"/>
              <a:t> </a:t>
            </a:r>
            <a:r>
              <a:rPr lang="en-US" dirty="0" smtClean="0"/>
              <a:t>at HL-LHC (starting ~2026)</a:t>
            </a:r>
          </a:p>
          <a:p>
            <a:pPr lvl="1"/>
            <a:r>
              <a:rPr lang="en-US" dirty="0" smtClean="0"/>
              <a:t>Timing layers in the end-cap (forward) region to mitigate pile-up</a:t>
            </a:r>
          </a:p>
          <a:p>
            <a:endParaRPr lang="en-US" dirty="0"/>
          </a:p>
          <a:p>
            <a:r>
              <a:rPr lang="en-US" dirty="0" smtClean="0"/>
              <a:t>ATLAS High Granularity Timing Detector (HGTD)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cds.cern.ch/record/2719855</a:t>
            </a:r>
            <a:r>
              <a:rPr lang="en-US" dirty="0" smtClean="0"/>
              <a:t> </a:t>
            </a:r>
          </a:p>
          <a:p>
            <a:r>
              <a:rPr lang="en-US" dirty="0" smtClean="0"/>
              <a:t>LGAD requirements: </a:t>
            </a:r>
          </a:p>
          <a:p>
            <a:pPr lvl="1"/>
            <a:r>
              <a:rPr lang="en-US" dirty="0" smtClean="0"/>
              <a:t>Radiation </a:t>
            </a:r>
            <a:r>
              <a:rPr lang="en-US" dirty="0"/>
              <a:t>hardness to 2.5E15Neq, 4MGy. </a:t>
            </a:r>
            <a:endParaRPr lang="en-US" dirty="0" smtClean="0"/>
          </a:p>
          <a:p>
            <a:pPr lvl="1"/>
            <a:r>
              <a:rPr lang="en-US" dirty="0" smtClean="0"/>
              <a:t>Time </a:t>
            </a:r>
            <a:r>
              <a:rPr lang="en-US" dirty="0"/>
              <a:t>resolution </a:t>
            </a:r>
            <a:r>
              <a:rPr lang="en-US" dirty="0" smtClean="0"/>
              <a:t>&lt;50ps </a:t>
            </a:r>
            <a:r>
              <a:rPr lang="en-US" dirty="0"/>
              <a:t>per hit, collected charge </a:t>
            </a:r>
            <a:r>
              <a:rPr lang="en-US" dirty="0" smtClean="0"/>
              <a:t>~10fC. </a:t>
            </a:r>
          </a:p>
          <a:p>
            <a:pPr lvl="1"/>
            <a:r>
              <a:rPr lang="en-US" dirty="0" smtClean="0"/>
              <a:t>Power (sensor-only) &lt;100mW/cm^2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CMS </a:t>
            </a:r>
            <a:r>
              <a:rPr lang="en-US" dirty="0" err="1" smtClean="0"/>
              <a:t>Endcap</a:t>
            </a:r>
            <a:r>
              <a:rPr lang="en-US" dirty="0" smtClean="0"/>
              <a:t> Timing Layer (ETL)</a:t>
            </a:r>
          </a:p>
          <a:p>
            <a:pPr lvl="1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cds.cern.ch/record/2667167</a:t>
            </a:r>
            <a:endParaRPr lang="en-US" dirty="0"/>
          </a:p>
          <a:p>
            <a:pPr lvl="1"/>
            <a:r>
              <a:rPr lang="en-US" dirty="0" smtClean="0"/>
              <a:t>CMS will also feature a timing layer in the barrel but with different technology (LYSO bars + </a:t>
            </a:r>
            <a:r>
              <a:rPr lang="en-US" dirty="0" err="1" smtClean="0"/>
              <a:t>SiPM</a:t>
            </a:r>
            <a:r>
              <a:rPr lang="en-US" dirty="0" smtClean="0"/>
              <a:t> readout)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646" y="611485"/>
            <a:ext cx="4587329" cy="244827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306" y="3851846"/>
            <a:ext cx="4752444" cy="256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92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38" y="239893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Time resolution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12</a:t>
            </a:fld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575871" y="1115540"/>
                <a:ext cx="6135918" cy="568816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Sensor time resolution main terms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r>
                  <a:rPr lang="en-US" dirty="0" smtClean="0"/>
                  <a:t>Time walk: </a:t>
                </a:r>
              </a:p>
              <a:p>
                <a:pPr lvl="1"/>
                <a:r>
                  <a:rPr lang="en-US" dirty="0" smtClean="0"/>
                  <a:t>Minimized by correcting the time of arrival using pulse width or pulse height (e.g. use 50% of the pulse as </a:t>
                </a:r>
                <a:r>
                  <a:rPr lang="en-US" dirty="0" err="1" smtClean="0"/>
                  <a:t>ToF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Jitter: from electronics</a:t>
                </a:r>
              </a:p>
              <a:p>
                <a:pPr lvl="1"/>
                <a:r>
                  <a:rPr lang="en-US" dirty="0"/>
                  <a:t>Proportional to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𝑑𝑉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Reduced by increasing S/N ratio with gain</a:t>
                </a:r>
              </a:p>
              <a:p>
                <a:r>
                  <a:rPr lang="en-US" dirty="0"/>
                  <a:t>Landau term: proportional to thickness</a:t>
                </a:r>
              </a:p>
              <a:p>
                <a:pPr lvl="1"/>
                <a:r>
                  <a:rPr lang="en-US" dirty="0"/>
                  <a:t>Reduced for </a:t>
                </a:r>
                <a:r>
                  <a:rPr lang="en-US" b="1" dirty="0"/>
                  <a:t>thinner sensors</a:t>
                </a:r>
              </a:p>
              <a:p>
                <a:pPr lvl="1"/>
                <a:r>
                  <a:rPr lang="en-US" b="1" dirty="0"/>
                  <a:t>Dominant parameter at high </a:t>
                </a:r>
                <a:r>
                  <a:rPr lang="en-US" b="1" dirty="0" smtClean="0"/>
                  <a:t>gain</a:t>
                </a:r>
              </a:p>
              <a:p>
                <a:r>
                  <a:rPr lang="en-US" dirty="0" smtClean="0"/>
                  <a:t>TDC term: from digitization clock</a:t>
                </a:r>
                <a:endParaRPr lang="en-US" dirty="0"/>
              </a:p>
            </p:txBody>
          </p:sp>
        </mc:Choice>
        <mc:Fallback xmlns="">
          <p:sp>
            <p:nvSpPr>
              <p:cNvPr id="12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575871" y="1115540"/>
                <a:ext cx="6135918" cy="5688167"/>
              </a:xfrm>
              <a:blipFill rotWithShape="0">
                <a:blip r:embed="rId2"/>
                <a:stretch>
                  <a:fillRect l="-1789" t="-1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Screen Clippi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" t="9999" r="329" b="4002"/>
          <a:stretch/>
        </p:blipFill>
        <p:spPr>
          <a:xfrm>
            <a:off x="6605032" y="1619597"/>
            <a:ext cx="5544616" cy="299059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6" b="978"/>
          <a:stretch/>
        </p:blipFill>
        <p:spPr>
          <a:xfrm>
            <a:off x="688488" y="1331565"/>
            <a:ext cx="4838222" cy="2088232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5"/>
          <a:stretch/>
        </p:blipFill>
        <p:spPr>
          <a:xfrm>
            <a:off x="988874" y="3923853"/>
            <a:ext cx="4536504" cy="27206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9207" y="3707829"/>
            <a:ext cx="187220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2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031" y="252449"/>
            <a:ext cx="11423808" cy="907981"/>
          </a:xfrm>
        </p:spPr>
        <p:txBody>
          <a:bodyPr/>
          <a:lstStyle/>
          <a:p>
            <a:r>
              <a:rPr lang="en-US" dirty="0" smtClean="0"/>
              <a:t>LGAD sensors 50 um </a:t>
            </a:r>
            <a:r>
              <a:rPr lang="en-US" dirty="0" err="1" smtClean="0"/>
              <a:t>vs</a:t>
            </a:r>
            <a:r>
              <a:rPr lang="en-US" dirty="0" smtClean="0"/>
              <a:t> 30 um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13</a:t>
            </a:fld>
            <a:endParaRPr lang="it-IT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8232055" y="1595935"/>
            <a:ext cx="4968552" cy="5039783"/>
          </a:xfrm>
        </p:spPr>
        <p:txBody>
          <a:bodyPr>
            <a:normAutofit/>
          </a:bodyPr>
          <a:lstStyle/>
          <a:p>
            <a:r>
              <a:rPr lang="en-US" dirty="0" smtClean="0"/>
              <a:t>High gain </a:t>
            </a:r>
            <a:r>
              <a:rPr lang="en-US" dirty="0" smtClean="0">
                <a:sym typeface="Wingdings" panose="05000000000000000000" pitchFamily="2" charset="2"/>
              </a:rPr>
              <a:t> very low jitter contribution to the time resolution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Time resolution is ultimately driven by Landau component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Depends on sensor thickness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30ps for 50um sensors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20ps for 30um sensors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15ps possible with 20um sensors</a:t>
            </a:r>
          </a:p>
        </p:txBody>
      </p:sp>
      <p:pic>
        <p:nvPicPr>
          <p:cNvPr id="5122" name="Picture 2" descr="https://twiki.cern.ch/twiki/pub/AtlasPublic/LArHGTDPublicPlots/tdr_timing_50_30um_CFD50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42" y="1331565"/>
            <a:ext cx="6984776" cy="511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2835647" y="4643933"/>
            <a:ext cx="5252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918697" y="4280968"/>
            <a:ext cx="5169342" cy="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727999" y="4295475"/>
            <a:ext cx="20319" cy="3629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35511" y="313176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50um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61539" y="457192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</a:t>
            </a:r>
            <a:r>
              <a:rPr lang="en-US" b="1" dirty="0" smtClean="0"/>
              <a:t>0um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399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191" y="244724"/>
            <a:ext cx="11423808" cy="1259946"/>
          </a:xfrm>
        </p:spPr>
        <p:txBody>
          <a:bodyPr/>
          <a:lstStyle/>
          <a:p>
            <a:r>
              <a:rPr lang="en-US" dirty="0" smtClean="0"/>
              <a:t>LGAD and radiation damage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14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3183" y="1595935"/>
            <a:ext cx="8064896" cy="503978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LGADs while operating in high energy physics experiments will sustain radiation damage </a:t>
            </a:r>
          </a:p>
          <a:p>
            <a:pPr lvl="1"/>
            <a:r>
              <a:rPr lang="en-US" dirty="0" smtClean="0"/>
              <a:t>Both in terms of fluence and ionization dose</a:t>
            </a:r>
          </a:p>
          <a:p>
            <a:r>
              <a:rPr lang="en-US" dirty="0" smtClean="0"/>
              <a:t>Change in performance caused by reduced doping concentration in the gain layer by </a:t>
            </a:r>
            <a:r>
              <a:rPr lang="en-US" b="1" dirty="0" smtClean="0"/>
              <a:t>acceptor removal mechanism</a:t>
            </a:r>
          </a:p>
          <a:p>
            <a:pPr lvl="1"/>
            <a:r>
              <a:rPr lang="en-US" dirty="0" smtClean="0"/>
              <a:t>Some details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doi.org/10.1016/j.nima.2018.11.121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Performance effects of radiation damage (E.g. on 50um sensor)</a:t>
            </a:r>
          </a:p>
          <a:p>
            <a:r>
              <a:rPr lang="en-US" dirty="0" smtClean="0"/>
              <a:t>Reduction of gain and collected charge</a:t>
            </a:r>
          </a:p>
          <a:p>
            <a:pPr lvl="1"/>
            <a:r>
              <a:rPr lang="en-US" dirty="0" smtClean="0"/>
              <a:t>Charge collected up to 30fC (Gain ~50) before irradiation to 1fC (gain 2-3) after a fluence of 6E15 </a:t>
            </a:r>
            <a:r>
              <a:rPr lang="en-US" dirty="0" err="1" smtClean="0"/>
              <a:t>Neq</a:t>
            </a:r>
            <a:r>
              <a:rPr lang="en-US" sz="2400" dirty="0"/>
              <a:t>/cm</a:t>
            </a:r>
            <a:r>
              <a:rPr lang="en-US" sz="2400" baseline="30000" dirty="0"/>
              <a:t>2 </a:t>
            </a:r>
            <a:endParaRPr lang="en-US" sz="2400" baseline="30000" dirty="0" smtClean="0"/>
          </a:p>
          <a:p>
            <a:pPr lvl="1"/>
            <a:r>
              <a:rPr lang="en-US" dirty="0" smtClean="0"/>
              <a:t>(</a:t>
            </a:r>
            <a:r>
              <a:rPr lang="en-US" sz="2800" dirty="0" smtClean="0"/>
              <a:t>equivalent </a:t>
            </a:r>
            <a:r>
              <a:rPr lang="en-US" sz="2800" dirty="0"/>
              <a:t>1 MeV neutrons </a:t>
            </a:r>
            <a:r>
              <a:rPr lang="en-US" sz="2800" dirty="0" smtClean="0"/>
              <a:t>on cm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</a:t>
            </a:r>
            <a:endParaRPr lang="en-US" dirty="0" smtClean="0"/>
          </a:p>
          <a:p>
            <a:r>
              <a:rPr lang="en-US" dirty="0" smtClean="0"/>
              <a:t>Increased time resolution</a:t>
            </a:r>
          </a:p>
          <a:p>
            <a:pPr lvl="1"/>
            <a:r>
              <a:rPr lang="en-US" dirty="0" smtClean="0"/>
              <a:t>Time res. of 25ps to 60ps </a:t>
            </a:r>
            <a:r>
              <a:rPr lang="en-US" dirty="0"/>
              <a:t>after a fluence of 6E15 </a:t>
            </a:r>
            <a:r>
              <a:rPr lang="en-US" dirty="0" err="1" smtClean="0"/>
              <a:t>Neq</a:t>
            </a:r>
            <a:r>
              <a:rPr lang="en-US" sz="2400" dirty="0"/>
              <a:t>/cm</a:t>
            </a:r>
            <a:r>
              <a:rPr lang="en-US" sz="2400" baseline="30000" dirty="0"/>
              <a:t>2</a:t>
            </a:r>
            <a:endParaRPr lang="en-US" dirty="0"/>
          </a:p>
          <a:p>
            <a:r>
              <a:rPr lang="en-US" dirty="0" smtClean="0"/>
              <a:t>Partly the performance can be recovered by increasing the bias Voltage applied to the diode (~200V </a:t>
            </a:r>
            <a:r>
              <a:rPr lang="en-US" dirty="0" smtClean="0">
                <a:sym typeface="Wingdings" panose="05000000000000000000" pitchFamily="2" charset="2"/>
              </a:rPr>
              <a:t> ~700V)</a:t>
            </a:r>
            <a:endParaRPr lang="en-US" dirty="0"/>
          </a:p>
        </p:txBody>
      </p:sp>
      <p:pic>
        <p:nvPicPr>
          <p:cNvPr id="5122" name="Picture 2" descr="https://twiki.cern.ch/twiki/pub/AtlasPublic/LArHGTDPublicPlots/HPK_31_CC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071" y="467469"/>
            <a:ext cx="4904134" cy="355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10055341" y="1432393"/>
            <a:ext cx="2281170" cy="133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https://twiki.cern.ch/twiki/pub/AtlasPublic/LArHGTDPublicPlots/HPK_31_TimeRes_li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119" y="4115826"/>
            <a:ext cx="4322898" cy="313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V="1">
            <a:off x="10248279" y="6084093"/>
            <a:ext cx="2160240" cy="529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263503" y="99499"/>
            <a:ext cx="1080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https://twiki.cern.ch/twiki/bin/view/AtlasPublic/LArHGTDPublicPlots#2018_2019_Sensor_Performance_TDR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14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251445"/>
            <a:ext cx="8328236" cy="74079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Radiation hard LGAD design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dirty="0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dirty="0" smtClean="0"/>
              <a:t>Dr. Simone M. Mazza - University of California Santa Cruz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15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5191" y="1115541"/>
            <a:ext cx="6192688" cy="573016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Two ways to increase the radiation </a:t>
            </a:r>
            <a:r>
              <a:rPr lang="en-US" dirty="0" smtClean="0"/>
              <a:t>hardness of </a:t>
            </a:r>
            <a:r>
              <a:rPr lang="en-US" dirty="0" smtClean="0"/>
              <a:t>LGADs</a:t>
            </a:r>
          </a:p>
          <a:p>
            <a:endParaRPr lang="en-US" dirty="0" smtClean="0"/>
          </a:p>
          <a:p>
            <a:r>
              <a:rPr lang="en-US" dirty="0" smtClean="0"/>
              <a:t>Addition of Carbon</a:t>
            </a:r>
          </a:p>
          <a:p>
            <a:pPr lvl="1"/>
            <a:r>
              <a:rPr lang="en-US" dirty="0" smtClean="0"/>
              <a:t>FBK </a:t>
            </a:r>
            <a:r>
              <a:rPr lang="en-US" dirty="0"/>
              <a:t>(</a:t>
            </a:r>
            <a:r>
              <a:rPr lang="en-US" dirty="0" err="1"/>
              <a:t>Fondazione</a:t>
            </a:r>
            <a:r>
              <a:rPr lang="en-US" dirty="0"/>
              <a:t> Bruno Kessler) sensors</a:t>
            </a:r>
          </a:p>
          <a:p>
            <a:pPr lvl="1"/>
            <a:r>
              <a:rPr lang="en-US" dirty="0" smtClean="0"/>
              <a:t>Carbon </a:t>
            </a:r>
            <a:r>
              <a:rPr lang="en-US" dirty="0"/>
              <a:t>is electrically inactive (no effect </a:t>
            </a:r>
            <a:r>
              <a:rPr lang="en-US" dirty="0" smtClean="0"/>
              <a:t>pre-irradiation), catches </a:t>
            </a:r>
            <a:r>
              <a:rPr lang="en-US" dirty="0"/>
              <a:t>interstitials instead of </a:t>
            </a:r>
            <a:r>
              <a:rPr lang="en-US" dirty="0" smtClean="0"/>
              <a:t>Boron, reduces </a:t>
            </a:r>
            <a:r>
              <a:rPr lang="en-US" dirty="0"/>
              <a:t>acceptor removal after </a:t>
            </a:r>
            <a:r>
              <a:rPr lang="en-US" dirty="0" smtClean="0"/>
              <a:t>irradiation</a:t>
            </a:r>
          </a:p>
          <a:p>
            <a:endParaRPr lang="en-US" dirty="0"/>
          </a:p>
          <a:p>
            <a:r>
              <a:rPr lang="en-US" dirty="0" smtClean="0"/>
              <a:t>Deeper gain layer</a:t>
            </a:r>
          </a:p>
          <a:p>
            <a:pPr lvl="1"/>
            <a:r>
              <a:rPr lang="en-US" dirty="0" smtClean="0"/>
              <a:t>HPK </a:t>
            </a:r>
            <a:r>
              <a:rPr lang="en-US" dirty="0"/>
              <a:t>(Hamamatsu Photonics) sensors</a:t>
            </a:r>
          </a:p>
          <a:p>
            <a:pPr lvl="1"/>
            <a:r>
              <a:rPr lang="en-US" dirty="0" smtClean="0"/>
              <a:t>High </a:t>
            </a:r>
            <a:r>
              <a:rPr lang="en-US" dirty="0"/>
              <a:t>field for larger volume</a:t>
            </a:r>
          </a:p>
          <a:p>
            <a:pPr lvl="1"/>
            <a:r>
              <a:rPr lang="en-US" dirty="0"/>
              <a:t>Allows for better recovery of the gain from increased bias voltage after radiation damage</a:t>
            </a:r>
          </a:p>
          <a:p>
            <a:endParaRPr lang="en-US" dirty="0" smtClean="0"/>
          </a:p>
          <a:p>
            <a:r>
              <a:rPr lang="en-US" dirty="0" smtClean="0"/>
              <a:t>Resources</a:t>
            </a:r>
            <a:endParaRPr lang="en-US" dirty="0"/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iopscience.iop.org/article/10.1088/1748-0221/15/10/P10003</a:t>
            </a:r>
            <a:r>
              <a:rPr lang="en-US" sz="1400" dirty="0" smtClean="0"/>
              <a:t> </a:t>
            </a:r>
          </a:p>
          <a:p>
            <a:r>
              <a:rPr lang="it-IT" sz="1400" u="sng" dirty="0" smtClean="0">
                <a:hlinkClick r:id="rId3"/>
              </a:rPr>
              <a:t>https</a:t>
            </a:r>
            <a:r>
              <a:rPr lang="it-IT" sz="1400" u="sng" dirty="0">
                <a:hlinkClick r:id="rId3"/>
              </a:rPr>
              <a:t>://</a:t>
            </a:r>
            <a:r>
              <a:rPr lang="it-IT" sz="1400" u="sng" dirty="0" smtClean="0">
                <a:hlinkClick r:id="rId3"/>
              </a:rPr>
              <a:t>www.sciencedirect.com/science/article/pii/S0168900218317741</a:t>
            </a:r>
            <a:r>
              <a:rPr lang="it-IT" sz="1400" u="sng" dirty="0" smtClean="0"/>
              <a:t> </a:t>
            </a:r>
          </a:p>
          <a:p>
            <a:r>
              <a:rPr lang="en-US" sz="1400" dirty="0" smtClean="0">
                <a:hlinkClick r:id="rId4"/>
              </a:rPr>
              <a:t>https</a:t>
            </a:r>
            <a:r>
              <a:rPr lang="en-US" sz="1400" dirty="0">
                <a:hlinkClick r:id="rId4"/>
              </a:rPr>
              <a:t>://</a:t>
            </a:r>
            <a:r>
              <a:rPr lang="en-US" sz="1400" dirty="0" smtClean="0">
                <a:hlinkClick r:id="rId4"/>
              </a:rPr>
              <a:t>doi.org/10.1088/1748-0221/15/04/T04008</a:t>
            </a:r>
            <a:endParaRPr lang="en-US" sz="1400" dirty="0" smtClean="0"/>
          </a:p>
          <a:p>
            <a:r>
              <a:rPr lang="en-US" sz="1400" dirty="0" smtClean="0">
                <a:hlinkClick r:id="rId5"/>
              </a:rPr>
              <a:t>https</a:t>
            </a:r>
            <a:r>
              <a:rPr lang="en-US" sz="1400" dirty="0">
                <a:hlinkClick r:id="rId5"/>
              </a:rPr>
              <a:t>://</a:t>
            </a:r>
            <a:r>
              <a:rPr lang="en-US" sz="1400" dirty="0" smtClean="0">
                <a:hlinkClick r:id="rId5"/>
              </a:rPr>
              <a:t>doi.org/10.1016/j.nima.2018.08.040</a:t>
            </a:r>
            <a:r>
              <a:rPr lang="en-US" sz="1400" dirty="0" smtClean="0"/>
              <a:t> </a:t>
            </a:r>
          </a:p>
          <a:p>
            <a:pPr marL="0" indent="0">
              <a:buNone/>
            </a:pPr>
            <a:endParaRPr lang="en-US" sz="17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/>
          <a:stretch/>
        </p:blipFill>
        <p:spPr>
          <a:xfrm>
            <a:off x="6809873" y="807736"/>
            <a:ext cx="3926018" cy="309023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43"/>
          <a:stretch/>
        </p:blipFill>
        <p:spPr>
          <a:xfrm>
            <a:off x="8738756" y="3825430"/>
            <a:ext cx="4047937" cy="30836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74369" y="1547589"/>
            <a:ext cx="1566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Carbon</a:t>
            </a:r>
          </a:p>
          <a:p>
            <a:endParaRPr lang="en-US" dirty="0"/>
          </a:p>
          <a:p>
            <a:r>
              <a:rPr lang="en-US" dirty="0" smtClean="0"/>
              <a:t>Without Carbon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906217" y="1763613"/>
            <a:ext cx="144016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9876128" y="2295173"/>
            <a:ext cx="144016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59847" y="5204063"/>
            <a:ext cx="2553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Deeper gain layer (triangles)</a:t>
            </a:r>
          </a:p>
          <a:p>
            <a:r>
              <a:rPr lang="en-US" dirty="0" smtClean="0"/>
              <a:t>Less deep gain layer (circles)</a:t>
            </a:r>
          </a:p>
          <a:p>
            <a:r>
              <a:rPr lang="en-US" dirty="0" smtClean="0"/>
              <a:t>(same color, same fluence)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8913175" y="5385411"/>
            <a:ext cx="1680485" cy="422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4" idx="3"/>
          </p:cNvCxnSpPr>
          <p:nvPr/>
        </p:nvCxnSpPr>
        <p:spPr>
          <a:xfrm>
            <a:off x="8913367" y="5665728"/>
            <a:ext cx="2361002" cy="27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520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207" y="14509"/>
            <a:ext cx="7704856" cy="1259946"/>
          </a:xfrm>
        </p:spPr>
        <p:txBody>
          <a:bodyPr>
            <a:normAutofit/>
          </a:bodyPr>
          <a:lstStyle/>
          <a:p>
            <a:r>
              <a:rPr lang="en-US" dirty="0" smtClean="0"/>
              <a:t>ROC (Read Out Chip) challenge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16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99207" y="1595935"/>
            <a:ext cx="8490048" cy="503978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Readout electronics to maintain the </a:t>
            </a:r>
            <a:r>
              <a:rPr lang="en-US" dirty="0"/>
              <a:t>time resolution of the </a:t>
            </a:r>
            <a:r>
              <a:rPr lang="en-US" dirty="0" smtClean="0"/>
              <a:t>sensor</a:t>
            </a:r>
          </a:p>
          <a:p>
            <a:pPr lvl="1"/>
            <a:r>
              <a:rPr lang="en-US" dirty="0" smtClean="0"/>
              <a:t>Needs fast amplifier to follow the fast LGAD rise-time</a:t>
            </a:r>
            <a:endParaRPr lang="en-US" dirty="0"/>
          </a:p>
          <a:p>
            <a:r>
              <a:rPr lang="en-US" dirty="0" smtClean="0"/>
              <a:t>Simple </a:t>
            </a:r>
            <a:r>
              <a:rPr lang="en-US" dirty="0" err="1" smtClean="0"/>
              <a:t>ToA</a:t>
            </a:r>
            <a:r>
              <a:rPr lang="en-US" dirty="0" smtClean="0"/>
              <a:t> (Time of Arrival) method for timing not sufficient</a:t>
            </a:r>
          </a:p>
          <a:p>
            <a:pPr lvl="1"/>
            <a:r>
              <a:rPr lang="en-US" dirty="0" smtClean="0"/>
              <a:t>Prone to time walk uncertainty</a:t>
            </a:r>
          </a:p>
          <a:p>
            <a:r>
              <a:rPr lang="en-US" dirty="0" smtClean="0"/>
              <a:t>Time needs to be corrected in some way: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ToT</a:t>
            </a:r>
            <a:r>
              <a:rPr lang="en-US" dirty="0" smtClean="0"/>
              <a:t> correction (Time over Threshold) which measures the length of the pulse, current method used by ATLAS and CMS electronics</a:t>
            </a:r>
          </a:p>
          <a:p>
            <a:pPr lvl="1"/>
            <a:r>
              <a:rPr lang="en-US" dirty="0" smtClean="0"/>
              <a:t>Using a variable threshold (</a:t>
            </a:r>
            <a:r>
              <a:rPr lang="en-US" dirty="0" err="1" smtClean="0"/>
              <a:t>eg</a:t>
            </a:r>
            <a:r>
              <a:rPr lang="en-US" dirty="0" smtClean="0"/>
              <a:t>: at 50% of the </a:t>
            </a:r>
            <a:r>
              <a:rPr lang="en-US" dirty="0" err="1" smtClean="0"/>
              <a:t>Pmax</a:t>
            </a:r>
            <a:r>
              <a:rPr lang="en-US" dirty="0" smtClean="0"/>
              <a:t>) </a:t>
            </a:r>
            <a:r>
              <a:rPr lang="en-US" dirty="0" smtClean="0">
                <a:sym typeface="Wingdings" panose="05000000000000000000" pitchFamily="2" charset="2"/>
              </a:rPr>
              <a:t> (CFD) Constant Fraction Discriminator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zero-crossing of the derivative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Etc…?</a:t>
            </a:r>
          </a:p>
          <a:p>
            <a:r>
              <a:rPr lang="en-US" dirty="0" smtClean="0"/>
              <a:t>Current electronics in development require high power and a high collected charge to work properly</a:t>
            </a:r>
          </a:p>
          <a:p>
            <a:pPr lvl="1"/>
            <a:r>
              <a:rPr lang="en-US" dirty="0" smtClean="0"/>
              <a:t>Also LGAD sensors after irradiation tend to need high current and voltage</a:t>
            </a:r>
          </a:p>
          <a:p>
            <a:pPr lvl="1"/>
            <a:r>
              <a:rPr lang="en-US" dirty="0" smtClean="0"/>
              <a:t>Especially when the granularity </a:t>
            </a:r>
            <a:r>
              <a:rPr lang="en-US" smtClean="0"/>
              <a:t>is </a:t>
            </a:r>
            <a:r>
              <a:rPr lang="en-US" smtClean="0"/>
              <a:t>lower than </a:t>
            </a:r>
            <a:r>
              <a:rPr lang="en-US" dirty="0" smtClean="0"/>
              <a:t>~1mm</a:t>
            </a:r>
          </a:p>
          <a:p>
            <a:pPr lvl="1"/>
            <a:r>
              <a:rPr lang="en-US" b="1" dirty="0" smtClean="0"/>
              <a:t>Power consumption is and will be an issue for timing layers</a:t>
            </a:r>
          </a:p>
          <a:p>
            <a:pPr lvl="1"/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64"/>
          <a:stretch/>
        </p:blipFill>
        <p:spPr>
          <a:xfrm>
            <a:off x="9168159" y="1196393"/>
            <a:ext cx="4004486" cy="270302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6"/>
          <a:stretch/>
        </p:blipFill>
        <p:spPr>
          <a:xfrm>
            <a:off x="9528199" y="3995861"/>
            <a:ext cx="3591081" cy="27030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89255" y="609544"/>
            <a:ext cx="4162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ATLAS readout chip (ALTIROC) </a:t>
            </a:r>
            <a:r>
              <a:rPr lang="en-US" dirty="0" err="1" smtClean="0"/>
              <a:t>ToT</a:t>
            </a:r>
            <a:r>
              <a:rPr lang="en-US" dirty="0" smtClean="0"/>
              <a:t> timing </a:t>
            </a:r>
          </a:p>
          <a:p>
            <a:r>
              <a:rPr lang="en-US" dirty="0"/>
              <a:t>c</a:t>
            </a:r>
            <a:r>
              <a:rPr lang="en-US" dirty="0" smtClean="0"/>
              <a:t>orrection to </a:t>
            </a:r>
            <a:r>
              <a:rPr lang="en-US" dirty="0" err="1" smtClean="0"/>
              <a:t>ToA</a:t>
            </a:r>
            <a:r>
              <a:rPr lang="en-US" dirty="0" smtClean="0"/>
              <a:t> for time resolution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79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LGAD granularity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14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5778A-8F39-427E-8DEF-FB775D7806DC}" type="slidenum">
              <a:rPr lang="it-IT" smtClean="0"/>
              <a:pPr lvl="0"/>
              <a:t>18</a:t>
            </a:fld>
            <a:endParaRPr lang="it-IT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735" y="3635821"/>
            <a:ext cx="7495871" cy="35283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83183" y="302737"/>
            <a:ext cx="10872987" cy="7407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LGAD arrays structure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43223" y="1691605"/>
            <a:ext cx="2760448" cy="2160240"/>
            <a:chOff x="455191" y="611485"/>
            <a:chExt cx="4968806" cy="3888432"/>
          </a:xfrm>
        </p:grpSpPr>
        <p:grpSp>
          <p:nvGrpSpPr>
            <p:cNvPr id="22" name="Group 21"/>
            <p:cNvGrpSpPr/>
            <p:nvPr/>
          </p:nvGrpSpPr>
          <p:grpSpPr>
            <a:xfrm>
              <a:off x="455191" y="611485"/>
              <a:ext cx="4968806" cy="3888432"/>
              <a:chOff x="8808119" y="899517"/>
              <a:chExt cx="3503700" cy="274188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8808119" y="2195661"/>
                <a:ext cx="3503700" cy="14401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8119" y="3425379"/>
                <a:ext cx="3503700" cy="216024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P+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8119" y="2199222"/>
                <a:ext cx="3503700" cy="140455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N++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600206" y="2049624"/>
                <a:ext cx="1872209" cy="1460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/>
              <p:cNvCxnSpPr>
                <a:stCxn id="26" idx="0"/>
              </p:cNvCxnSpPr>
              <p:nvPr/>
            </p:nvCxnSpPr>
            <p:spPr>
              <a:xfrm flipV="1">
                <a:off x="10536311" y="1115541"/>
                <a:ext cx="0" cy="93408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0536311" y="1115541"/>
                <a:ext cx="2160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Isosceles Triangle 28"/>
              <p:cNvSpPr/>
              <p:nvPr/>
            </p:nvSpPr>
            <p:spPr>
              <a:xfrm rot="5400000">
                <a:off x="10739485" y="912367"/>
                <a:ext cx="457748" cy="432048"/>
              </a:xfrm>
              <a:prstGeom prst="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1184383" y="1117899"/>
                <a:ext cx="2160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455191" y="2644797"/>
              <a:ext cx="4968806" cy="50964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P++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Oval 43"/>
          <p:cNvSpPr/>
          <p:nvPr/>
        </p:nvSpPr>
        <p:spPr>
          <a:xfrm>
            <a:off x="3254290" y="2708395"/>
            <a:ext cx="504056" cy="4322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255930" y="1563046"/>
            <a:ext cx="4366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Very high field area, induces early breakdown</a:t>
            </a:r>
            <a:endParaRPr lang="en-US" sz="2000" dirty="0"/>
          </a:p>
        </p:txBody>
      </p:sp>
      <p:cxnSp>
        <p:nvCxnSpPr>
          <p:cNvPr id="47" name="Straight Arrow Connector 46"/>
          <p:cNvCxnSpPr>
            <a:endCxn id="44" idx="7"/>
          </p:cNvCxnSpPr>
          <p:nvPr/>
        </p:nvCxnSpPr>
        <p:spPr>
          <a:xfrm flipH="1">
            <a:off x="3684529" y="2001624"/>
            <a:ext cx="798332" cy="770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8736111" y="4211885"/>
            <a:ext cx="504056" cy="4322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6575871" y="2229769"/>
            <a:ext cx="56418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Structure to avoid high field line concentration at the edges</a:t>
            </a:r>
          </a:p>
          <a:p>
            <a:r>
              <a:rPr lang="en-US" sz="2000" dirty="0" smtClean="0"/>
              <a:t>Junction Termination Extension (JTE)</a:t>
            </a:r>
          </a:p>
          <a:p>
            <a:r>
              <a:rPr lang="en-US" sz="2000" dirty="0" smtClean="0"/>
              <a:t>Separation between the pads of an array </a:t>
            </a:r>
            <a:r>
              <a:rPr lang="en-US" sz="2000" b="1" dirty="0" smtClean="0"/>
              <a:t>~50-100 um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7872016" y="3280120"/>
            <a:ext cx="1080119" cy="93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5"/>
          <p:cNvSpPr txBox="1">
            <a:spLocks/>
          </p:cNvSpPr>
          <p:nvPr/>
        </p:nvSpPr>
        <p:spPr>
          <a:xfrm>
            <a:off x="455191" y="4325905"/>
            <a:ext cx="4896544" cy="244392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02393" indent="-302393" algn="l" rtl="0" eaLnBrk="1" latinLnBrk="0" hangingPunct="1">
              <a:spcBef>
                <a:spcPts val="639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4786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7179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9572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65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FontTx/>
              <a:buChar char="o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14358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Char char="•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751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44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537" indent="-251995" algn="l" rtl="0" eaLnBrk="1" latinLnBrk="0" hangingPunct="1">
              <a:spcBef>
                <a:spcPts val="408"/>
              </a:spcBef>
              <a:buClr>
                <a:schemeClr val="accent2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Protection structures limit the current granularity of LGADs</a:t>
            </a:r>
          </a:p>
          <a:p>
            <a:r>
              <a:rPr lang="en-US" dirty="0" smtClean="0"/>
              <a:t>~100um pixel size would mean ~50% active area</a:t>
            </a:r>
          </a:p>
          <a:p>
            <a:r>
              <a:rPr lang="en-US" dirty="0" smtClean="0"/>
              <a:t>But intensive R&amp;D is ongoing to overcome this limitation</a:t>
            </a:r>
          </a:p>
        </p:txBody>
      </p:sp>
    </p:spTree>
    <p:extLst>
      <p:ext uri="{BB962C8B-B14F-4D97-AF65-F5344CB8AC3E}">
        <p14:creationId xmlns:p14="http://schemas.microsoft.com/office/powerpoint/2010/main" val="17868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9" y="302737"/>
            <a:ext cx="11423808" cy="956820"/>
          </a:xfrm>
        </p:spPr>
        <p:txBody>
          <a:bodyPr/>
          <a:lstStyle/>
          <a:p>
            <a:r>
              <a:rPr lang="en-US" dirty="0" smtClean="0"/>
              <a:t>Higher granularity LGADs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8201E17-5C7C-448F-86B2-1AB81F60B4CC}" type="datetime1">
              <a:rPr lang="en-US" smtClean="0"/>
              <a:t>04-Nov-20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19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207719" y="1907629"/>
            <a:ext cx="7848872" cy="4938078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Reverse </a:t>
            </a:r>
            <a:r>
              <a:rPr lang="en-US" dirty="0">
                <a:sym typeface="Wingdings" panose="05000000000000000000" pitchFamily="2" charset="2"/>
              </a:rPr>
              <a:t>position of gain layer  </a:t>
            </a:r>
            <a:r>
              <a:rPr lang="en-US" dirty="0" err="1">
                <a:sym typeface="Wingdings" panose="05000000000000000000" pitchFamily="2" charset="2"/>
              </a:rPr>
              <a:t>iLGAD</a:t>
            </a: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Trench </a:t>
            </a:r>
            <a:r>
              <a:rPr lang="en-US" dirty="0">
                <a:sym typeface="Wingdings" panose="05000000000000000000" pitchFamily="2" charset="2"/>
              </a:rPr>
              <a:t>insulation of pads  </a:t>
            </a:r>
            <a:r>
              <a:rPr lang="en-US" dirty="0" smtClean="0">
                <a:sym typeface="Wingdings" panose="05000000000000000000" pitchFamily="2" charset="2"/>
              </a:rPr>
              <a:t>TI-LGAD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Deep junction  DJ-LGAD (</a:t>
            </a:r>
            <a:r>
              <a:rPr lang="en-US" sz="3200" dirty="0" smtClean="0"/>
              <a:t>Patent </a:t>
            </a:r>
            <a:r>
              <a:rPr lang="en-US" sz="3200" dirty="0"/>
              <a:t>Application SC 2019-978 (UCSC</a:t>
            </a:r>
            <a:r>
              <a:rPr lang="en-US" sz="3200" dirty="0" smtClean="0"/>
              <a:t>)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sz="3200" dirty="0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82" y="3060664"/>
            <a:ext cx="1556963" cy="1316004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3" y="1475581"/>
            <a:ext cx="3067261" cy="1308805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t="12598" r="2110" b="5519"/>
          <a:stretch/>
        </p:blipFill>
        <p:spPr bwMode="auto">
          <a:xfrm>
            <a:off x="551031" y="4715941"/>
            <a:ext cx="3190585" cy="1575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171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248051"/>
            <a:ext cx="9567529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AC-LGAD detectors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20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11175" y="1187551"/>
            <a:ext cx="10873208" cy="23762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AC coupled LGAD </a:t>
            </a:r>
            <a:r>
              <a:rPr lang="en-US" sz="1500" dirty="0">
                <a:sym typeface="Wingdings" panose="05000000000000000000" pitchFamily="2" charset="2"/>
              </a:rPr>
              <a:t>(UCSC - </a:t>
            </a:r>
            <a:r>
              <a:rPr lang="en-US" sz="1500" dirty="0"/>
              <a:t>US patent N. 9,613,993 B2, granted Apr. 4, 2017)</a:t>
            </a:r>
            <a:endParaRPr lang="en-US" sz="1500" dirty="0">
              <a:sym typeface="Wingdings" panose="05000000000000000000" pitchFamily="2" charset="2"/>
            </a:endParaRPr>
          </a:p>
          <a:p>
            <a:pPr lvl="1"/>
            <a:r>
              <a:rPr lang="en-GB" dirty="0" smtClean="0"/>
              <a:t>Goal</a:t>
            </a:r>
            <a:r>
              <a:rPr lang="en-GB" dirty="0"/>
              <a:t>: finer segmentation and easier implantation </a:t>
            </a:r>
            <a:r>
              <a:rPr lang="en-GB" dirty="0" smtClean="0"/>
              <a:t>process</a:t>
            </a:r>
            <a:endParaRPr lang="en-US" dirty="0" smtClean="0"/>
          </a:p>
          <a:p>
            <a:r>
              <a:rPr lang="en-GB" dirty="0"/>
              <a:t>Continuous sheets of multiplication layer and </a:t>
            </a:r>
            <a:r>
              <a:rPr lang="en-GB" dirty="0" smtClean="0"/>
              <a:t>N+ </a:t>
            </a:r>
            <a:r>
              <a:rPr lang="en-GB" dirty="0"/>
              <a:t>layer </a:t>
            </a:r>
          </a:p>
          <a:p>
            <a:r>
              <a:rPr lang="en-GB" dirty="0" smtClean="0"/>
              <a:t>N+ layer is grounded through side connections </a:t>
            </a:r>
          </a:p>
          <a:p>
            <a:r>
              <a:rPr lang="en-GB" dirty="0" smtClean="0"/>
              <a:t>Readout pads are AC-coupled (Insulator layer between N+ and pads)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15" y="3771063"/>
            <a:ext cx="6297242" cy="2890321"/>
          </a:xfrm>
          <a:prstGeom prst="rect">
            <a:avLst/>
          </a:prstGeom>
        </p:spPr>
      </p:pic>
      <p:pic>
        <p:nvPicPr>
          <p:cNvPr id="11" name="Picture 2" descr="https://ep-news.web.cern.ch/sites/ep-news.web.cern.ch/files/DT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7314" y="180763"/>
            <a:ext cx="1028949" cy="61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139" y="380038"/>
            <a:ext cx="640503" cy="9070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699" y="651619"/>
            <a:ext cx="1504800" cy="4852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007" y="3652321"/>
            <a:ext cx="4170404" cy="3127803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88" y="223864"/>
            <a:ext cx="1040262" cy="84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55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207" y="251445"/>
            <a:ext cx="11423808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 event reconstruction and performance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dirty="0" smtClean="0"/>
              <a:t>Dr. Simone M. Mazza - University of California Santa Cruz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21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3183" y="1187549"/>
            <a:ext cx="7776864" cy="54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AC-LGAD has intrinsic charge sharing between pixels</a:t>
            </a:r>
          </a:p>
          <a:p>
            <a:r>
              <a:rPr lang="en-US" dirty="0" smtClean="0"/>
              <a:t>Charge sharing might be a great feature for low density tracking environment</a:t>
            </a:r>
          </a:p>
          <a:p>
            <a:r>
              <a:rPr lang="en-US" dirty="0" smtClean="0"/>
              <a:t>Using information from multiple pixels for hit reconstruction</a:t>
            </a:r>
          </a:p>
          <a:p>
            <a:r>
              <a:rPr lang="en-US" b="1" dirty="0" smtClean="0"/>
              <a:t>With a sparse </a:t>
            </a:r>
            <a:r>
              <a:rPr lang="en-US" b="1" dirty="0" err="1" smtClean="0"/>
              <a:t>pixelation</a:t>
            </a:r>
            <a:r>
              <a:rPr lang="en-US" b="1" dirty="0" smtClean="0"/>
              <a:t> of 300um a &lt;10um hit precision can be achieved!</a:t>
            </a:r>
          </a:p>
          <a:p>
            <a:pPr lvl="1"/>
            <a:r>
              <a:rPr lang="en-US" dirty="0" smtClean="0"/>
              <a:t>Time resolution can benefit too, using the time of several channels the Jitter component of the time resolution can be reduced</a:t>
            </a:r>
          </a:p>
          <a:p>
            <a:r>
              <a:rPr lang="en-US" dirty="0" smtClean="0"/>
              <a:t>Extremely useful for both power dissipation and cabling </a:t>
            </a:r>
          </a:p>
          <a:p>
            <a:r>
              <a:rPr lang="en-US" dirty="0" smtClean="0"/>
              <a:t>Still in a early R&amp;D phase, proposed technology for future EIC experiment at BNL</a:t>
            </a:r>
          </a:p>
          <a:p>
            <a:endParaRPr lang="en-US" dirty="0"/>
          </a:p>
          <a:p>
            <a:r>
              <a:rPr lang="en-US" sz="2400" dirty="0" smtClean="0"/>
              <a:t>Resources</a:t>
            </a:r>
            <a:endParaRPr lang="en-US" dirty="0" smtClean="0">
              <a:hlinkClick r:id="rId2"/>
            </a:endParaRPr>
          </a:p>
          <a:p>
            <a:pPr lvl="1"/>
            <a:r>
              <a:rPr lang="en-US" sz="1200" dirty="0" smtClean="0">
                <a:hlinkClick r:id="rId2"/>
              </a:rPr>
              <a:t>https</a:t>
            </a:r>
            <a:r>
              <a:rPr lang="en-US" sz="1200" dirty="0">
                <a:hlinkClick r:id="rId2"/>
              </a:rPr>
              <a:t>://indico.physics.lbl.gov/event/1262</a:t>
            </a:r>
            <a:r>
              <a:rPr lang="en-US" sz="1200" dirty="0" smtClean="0">
                <a:hlinkClick r:id="rId2"/>
              </a:rPr>
              <a:t>/</a:t>
            </a:r>
            <a:endParaRPr lang="en-US" sz="1200" dirty="0" smtClean="0"/>
          </a:p>
          <a:p>
            <a:pPr lvl="1"/>
            <a:r>
              <a:rPr lang="en-US" sz="1200" dirty="0">
                <a:hlinkClick r:id="rId3"/>
              </a:rPr>
              <a:t>https://indico.cern.ch/event/918298/contributions/3880516</a:t>
            </a:r>
            <a:r>
              <a:rPr lang="en-US" sz="1200" dirty="0" smtClean="0">
                <a:hlinkClick r:id="rId3"/>
              </a:rPr>
              <a:t>/</a:t>
            </a:r>
            <a:r>
              <a:rPr lang="en-US" sz="1200" dirty="0" smtClean="0"/>
              <a:t> </a:t>
            </a:r>
          </a:p>
          <a:p>
            <a:pPr lvl="1"/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arxiv.org/abs/2006.01999</a:t>
            </a:r>
            <a:r>
              <a:rPr lang="en-US" sz="1200" dirty="0" smtClean="0"/>
              <a:t> </a:t>
            </a:r>
          </a:p>
          <a:p>
            <a:pPr lvl="1"/>
            <a:r>
              <a:rPr lang="en-US" sz="1200" dirty="0" smtClean="0">
                <a:hlinkClick r:id="rId5"/>
              </a:rPr>
              <a:t>https</a:t>
            </a:r>
            <a:r>
              <a:rPr lang="en-US" sz="1200" dirty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indico.cern.ch/event/895924/contributions/3968867/attachments/2119055/3565898/Vertex2020_KEKLGAD_20201008_upload.pdf</a:t>
            </a:r>
            <a:r>
              <a:rPr lang="en-US" sz="1200" dirty="0" smtClean="0"/>
              <a:t> </a:t>
            </a:r>
            <a:endParaRPr lang="en-US" sz="1200" dirty="0"/>
          </a:p>
          <a:p>
            <a:pPr lvl="1"/>
            <a:endParaRPr lang="en-US" sz="2300" dirty="0" smtClean="0"/>
          </a:p>
          <a:p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87" y="1043533"/>
            <a:ext cx="4068639" cy="2794474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87" y="3995861"/>
            <a:ext cx="5076200" cy="28414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7079927" y="1403573"/>
            <a:ext cx="151216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27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sensors future improvements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0797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27199" y="81848"/>
            <a:ext cx="11626161" cy="1259946"/>
          </a:xfrm>
        </p:spPr>
        <p:txBody>
          <a:bodyPr/>
          <a:lstStyle/>
          <a:p>
            <a:r>
              <a:rPr lang="en-US" dirty="0" smtClean="0"/>
              <a:t>Thin LGAD sensors future uses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23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9167" y="1595935"/>
            <a:ext cx="8136904" cy="503978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First results with a 20um prototype LGAD</a:t>
            </a:r>
          </a:p>
          <a:p>
            <a:pPr lvl="1"/>
            <a:r>
              <a:rPr lang="en-US" dirty="0" smtClean="0"/>
              <a:t>With issues, gain layer has to be optimized</a:t>
            </a:r>
          </a:p>
          <a:p>
            <a:pPr lvl="1"/>
            <a:r>
              <a:rPr lang="en-US" dirty="0" smtClean="0"/>
              <a:t>However shows possible improvements down to 15ps of time resolution</a:t>
            </a:r>
          </a:p>
          <a:p>
            <a:r>
              <a:rPr lang="en-US" dirty="0" smtClean="0"/>
              <a:t>Compared with 50um sensors (30ps reach)</a:t>
            </a:r>
            <a:r>
              <a:rPr lang="en-US" dirty="0"/>
              <a:t> </a:t>
            </a:r>
            <a:r>
              <a:rPr lang="en-US" dirty="0" smtClean="0"/>
              <a:t>and 30um sensors (20ps reach)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u="sng" dirty="0">
                <a:hlinkClick r:id="rId2"/>
              </a:rPr>
              <a:t>https://arxiv.org/abs/2006.04241</a:t>
            </a:r>
            <a:r>
              <a:rPr lang="en-US" sz="2800" dirty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Very thin sensors can also be candidates for extreme radiation environment</a:t>
            </a:r>
          </a:p>
          <a:p>
            <a:r>
              <a:rPr lang="en-US" dirty="0" smtClean="0"/>
              <a:t>Issue: after substantial radiation damage thick detectors requires 1000s of V for depletion (Even though there is </a:t>
            </a:r>
            <a:r>
              <a:rPr lang="en-US" dirty="0"/>
              <a:t>evidence of Charge trapping </a:t>
            </a:r>
            <a:r>
              <a:rPr lang="en-US" dirty="0" smtClean="0"/>
              <a:t>saturation)</a:t>
            </a:r>
          </a:p>
          <a:p>
            <a:r>
              <a:rPr lang="en-US" dirty="0" smtClean="0"/>
              <a:t>But a 50um sensor at 1E17Neq is fully depleted at 500V</a:t>
            </a:r>
          </a:p>
          <a:p>
            <a:r>
              <a:rPr lang="en-US" dirty="0" smtClean="0"/>
              <a:t>Can be operated in extreme radiation environment</a:t>
            </a:r>
          </a:p>
          <a:p>
            <a:r>
              <a:rPr lang="en-US" sz="2100" dirty="0">
                <a:hlinkClick r:id="rId3"/>
              </a:rPr>
              <a:t>https://</a:t>
            </a:r>
            <a:r>
              <a:rPr lang="en-US" sz="2100" dirty="0" smtClean="0">
                <a:hlinkClick r:id="rId3"/>
              </a:rPr>
              <a:t>doi.org/10.1016/j.nima.2020.164383</a:t>
            </a:r>
            <a:r>
              <a:rPr lang="en-US" sz="2100" dirty="0" smtClean="0"/>
              <a:t> </a:t>
            </a:r>
          </a:p>
          <a:p>
            <a:r>
              <a:rPr lang="en-US" sz="2100" dirty="0">
                <a:hlinkClick r:id="rId4"/>
              </a:rPr>
              <a:t>https://</a:t>
            </a:r>
            <a:r>
              <a:rPr lang="en-US" sz="2100" dirty="0" smtClean="0">
                <a:hlinkClick r:id="rId4"/>
              </a:rPr>
              <a:t>agenda.hep.wisc.edu/event/1391/session/12/contribution/60</a:t>
            </a:r>
            <a:r>
              <a:rPr lang="en-US" sz="2100" dirty="0" smtClean="0"/>
              <a:t> </a:t>
            </a:r>
          </a:p>
          <a:p>
            <a:r>
              <a:rPr lang="en-US" sz="2100" dirty="0">
                <a:hlinkClick r:id="rId5"/>
              </a:rPr>
              <a:t>https://</a:t>
            </a:r>
            <a:r>
              <a:rPr lang="en-US" sz="2100" dirty="0" smtClean="0">
                <a:hlinkClick r:id="rId5"/>
              </a:rPr>
              <a:t>indico.desy.de/indico/event/24272/session/0/contribution/13/material/slides/0.pdf</a:t>
            </a:r>
            <a:r>
              <a:rPr lang="en-US" sz="2100" dirty="0" smtClean="0"/>
              <a:t> 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79" y="4283893"/>
            <a:ext cx="3744416" cy="2618291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607" y="1259557"/>
            <a:ext cx="3672408" cy="26765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56671" y="1025311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G30 sensor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312175" y="1902926"/>
            <a:ext cx="2228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30um sensor, 20ps reach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456191" y="4948028"/>
            <a:ext cx="2300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0um sensor, 15ps reach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0883903" y="5271401"/>
            <a:ext cx="867784" cy="884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0680327" y="2249279"/>
            <a:ext cx="576064" cy="810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621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207" y="-373365"/>
            <a:ext cx="8568531" cy="1259946"/>
          </a:xfrm>
        </p:spPr>
        <p:txBody>
          <a:bodyPr/>
          <a:lstStyle/>
          <a:p>
            <a:r>
              <a:rPr lang="en-US" dirty="0" smtClean="0"/>
              <a:t>LGADs with X-ray - SSRL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dirty="0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dirty="0" smtClean="0"/>
              <a:t>Dr. Simone M. Mazza - University of California Santa Cruz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24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5191" y="1069115"/>
            <a:ext cx="7560840" cy="545252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LGAD </a:t>
            </a:r>
            <a:r>
              <a:rPr lang="en-US" dirty="0"/>
              <a:t>t</a:t>
            </a:r>
            <a:r>
              <a:rPr lang="en-US" dirty="0" smtClean="0"/>
              <a:t>ested at SLAC SSRL </a:t>
            </a:r>
          </a:p>
          <a:p>
            <a:pPr lvl="1"/>
            <a:r>
              <a:rPr lang="en-US" b="1" dirty="0"/>
              <a:t>Stanford Synchrotron Radiation </a:t>
            </a:r>
            <a:r>
              <a:rPr lang="en-US" b="1" dirty="0" smtClean="0"/>
              <a:t>Light source</a:t>
            </a:r>
          </a:p>
          <a:p>
            <a:endParaRPr lang="en-US" dirty="0" smtClean="0"/>
          </a:p>
          <a:p>
            <a:r>
              <a:rPr lang="en-US" dirty="0" smtClean="0"/>
              <a:t>X-rays of energy range </a:t>
            </a:r>
            <a:r>
              <a:rPr lang="en-US" dirty="0"/>
              <a:t>[</a:t>
            </a:r>
            <a:r>
              <a:rPr lang="en-US" dirty="0" smtClean="0"/>
              <a:t>6, 16] </a:t>
            </a:r>
            <a:r>
              <a:rPr lang="en-US" dirty="0" err="1" smtClean="0"/>
              <a:t>KeV</a:t>
            </a:r>
            <a:endParaRPr lang="en-US" dirty="0" smtClean="0"/>
          </a:p>
          <a:p>
            <a:pPr lvl="1"/>
            <a:r>
              <a:rPr lang="en-US" dirty="0" smtClean="0"/>
              <a:t>80, 60, 50, 35 um detectors</a:t>
            </a:r>
          </a:p>
          <a:p>
            <a:r>
              <a:rPr lang="en-US" dirty="0" smtClean="0"/>
              <a:t>Very good </a:t>
            </a:r>
            <a:r>
              <a:rPr lang="en-US" b="1" dirty="0" smtClean="0"/>
              <a:t>time resolution ~100ps</a:t>
            </a:r>
          </a:p>
          <a:p>
            <a:r>
              <a:rPr lang="en-US" dirty="0" smtClean="0"/>
              <a:t>Fair energy resolution ~10%</a:t>
            </a:r>
          </a:p>
          <a:p>
            <a:r>
              <a:rPr lang="en-US" dirty="0" smtClean="0"/>
              <a:t>Full collection time ~1ns correspond to GHz repetition rate</a:t>
            </a:r>
          </a:p>
          <a:p>
            <a:r>
              <a:rPr lang="en-US" dirty="0" smtClean="0"/>
              <a:t>Definite pulses even with a </a:t>
            </a:r>
            <a:r>
              <a:rPr lang="en-US" b="1" dirty="0" smtClean="0"/>
              <a:t>2ns beam separation</a:t>
            </a:r>
          </a:p>
          <a:p>
            <a:pPr lvl="1"/>
            <a:r>
              <a:rPr lang="en-US" dirty="0" smtClean="0"/>
              <a:t>No influence on shape from close-by pulses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u="sng" dirty="0">
                <a:hlinkClick r:id="rId2"/>
              </a:rPr>
              <a:t>https://doi.org/10.1016/j.nima.2019.01.050</a:t>
            </a:r>
            <a:r>
              <a:rPr lang="en-US" sz="2800" dirty="0"/>
              <a:t> </a:t>
            </a:r>
            <a:endParaRPr lang="en-US" sz="2800" dirty="0" smtClean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endParaRPr lang="en-US" sz="2800" dirty="0" smtClean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 smtClean="0"/>
              <a:t>Application </a:t>
            </a:r>
            <a:r>
              <a:rPr lang="en-US" sz="2800" dirty="0"/>
              <a:t>other than HEP are being pursued for LGADs, such as fast beam </a:t>
            </a:r>
            <a:r>
              <a:rPr lang="en-US" sz="2800" dirty="0" smtClean="0"/>
              <a:t>monitoring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 smtClean="0"/>
              <a:t>Challenge: reach 10 GHz of repetition rate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055" y="3635927"/>
            <a:ext cx="4970839" cy="288581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0302764" y="5147988"/>
            <a:ext cx="1440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302764" y="5147988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2ns</a:t>
            </a:r>
          </a:p>
        </p:txBody>
      </p:sp>
      <p:pic>
        <p:nvPicPr>
          <p:cNvPr id="6148" name="Picture 4" descr="Image result for slac ssr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243" y="1524371"/>
            <a:ext cx="2646773" cy="187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SLAC National Accelerator Laborato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291" y="764097"/>
            <a:ext cx="347662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4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1363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59" y="-377979"/>
            <a:ext cx="11423808" cy="1259946"/>
          </a:xfrm>
        </p:spPr>
        <p:txBody>
          <a:bodyPr/>
          <a:lstStyle/>
          <a:p>
            <a:r>
              <a:rPr lang="en-US" dirty="0" smtClean="0"/>
              <a:t>Fast sensors current performance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26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11175" y="881967"/>
            <a:ext cx="9217024" cy="58501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HV-CMOS, Monolithic chip with internal amplification</a:t>
            </a:r>
          </a:p>
          <a:p>
            <a:pPr lvl="1"/>
            <a:r>
              <a:rPr lang="en-US" dirty="0"/>
              <a:t>Good time resolution (~50ps) and avoids bump bonding </a:t>
            </a:r>
            <a:r>
              <a:rPr lang="en-US" dirty="0" smtClean="0"/>
              <a:t>procedure</a:t>
            </a:r>
          </a:p>
          <a:p>
            <a:pPr lvl="1"/>
            <a:r>
              <a:rPr lang="en-US" dirty="0" smtClean="0"/>
              <a:t>Low production cost</a:t>
            </a:r>
          </a:p>
          <a:p>
            <a:pPr lvl="1"/>
            <a:r>
              <a:rPr lang="en-US" dirty="0" smtClean="0"/>
              <a:t>Power consumption might be too high</a:t>
            </a:r>
          </a:p>
          <a:p>
            <a:r>
              <a:rPr lang="en-US" dirty="0" smtClean="0"/>
              <a:t>3D sensors, No amplification, perpendicular charge collection</a:t>
            </a:r>
          </a:p>
          <a:p>
            <a:pPr lvl="1"/>
            <a:r>
              <a:rPr lang="en-US" dirty="0" smtClean="0"/>
              <a:t>Trench 3D sensors can reach ~20ps or time resolution</a:t>
            </a:r>
          </a:p>
          <a:p>
            <a:pPr lvl="1"/>
            <a:r>
              <a:rPr lang="en-US" dirty="0" smtClean="0"/>
              <a:t>Pitch size proportional to charge collection time</a:t>
            </a:r>
          </a:p>
          <a:p>
            <a:pPr lvl="1"/>
            <a:r>
              <a:rPr lang="en-US" dirty="0" smtClean="0"/>
              <a:t>Good radiation hardness, but low collected charge and charge sharing</a:t>
            </a:r>
          </a:p>
          <a:p>
            <a:pPr lvl="1"/>
            <a:r>
              <a:rPr lang="en-US" dirty="0" smtClean="0"/>
              <a:t>Candidates for </a:t>
            </a:r>
            <a:r>
              <a:rPr lang="en-US" dirty="0" err="1" smtClean="0"/>
              <a:t>vertexing</a:t>
            </a:r>
            <a:r>
              <a:rPr lang="en-US" dirty="0" smtClean="0"/>
              <a:t> with timing</a:t>
            </a:r>
          </a:p>
          <a:p>
            <a:r>
              <a:rPr lang="en-US" dirty="0" smtClean="0"/>
              <a:t>LGADs, Internal gain,</a:t>
            </a:r>
            <a:r>
              <a:rPr lang="en-US" dirty="0"/>
              <a:t> </a:t>
            </a:r>
            <a:r>
              <a:rPr lang="en-US" dirty="0" smtClean="0"/>
              <a:t>thin sensors of 50-30um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reach 20-30ps of time resolution and a </a:t>
            </a:r>
            <a:r>
              <a:rPr lang="en-US" dirty="0" smtClean="0"/>
              <a:t>gain </a:t>
            </a:r>
            <a:r>
              <a:rPr lang="en-US" dirty="0"/>
              <a:t>of ~50</a:t>
            </a:r>
            <a:endParaRPr lang="en-US" dirty="0" smtClean="0"/>
          </a:p>
          <a:p>
            <a:pPr lvl="1"/>
            <a:r>
              <a:rPr lang="en-US" dirty="0"/>
              <a:t>Reasonable performance up to a few </a:t>
            </a:r>
            <a:r>
              <a:rPr lang="en-US" dirty="0" smtClean="0"/>
              <a:t>1E15Neq</a:t>
            </a:r>
          </a:p>
          <a:p>
            <a:pPr lvl="1"/>
            <a:r>
              <a:rPr lang="en-US" dirty="0" smtClean="0"/>
              <a:t>Granularity limited to ~mm scale (for now)</a:t>
            </a: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9"/>
          <a:stretch/>
        </p:blipFill>
        <p:spPr>
          <a:xfrm>
            <a:off x="10402905" y="1259557"/>
            <a:ext cx="2832907" cy="1186649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207" y="2627709"/>
            <a:ext cx="1855374" cy="16090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194" y="4418525"/>
            <a:ext cx="2432300" cy="207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98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242" y="-177391"/>
            <a:ext cx="11423808" cy="1259946"/>
          </a:xfrm>
        </p:spPr>
        <p:txBody>
          <a:bodyPr/>
          <a:lstStyle/>
          <a:p>
            <a:r>
              <a:rPr lang="en-US" dirty="0" smtClean="0"/>
              <a:t>LGAD future development and applications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27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3183" y="1187549"/>
            <a:ext cx="9073008" cy="56161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 </a:t>
            </a:r>
            <a:r>
              <a:rPr lang="en-US" dirty="0"/>
              <a:t>the future 15ps per hit is foreseeable </a:t>
            </a:r>
            <a:r>
              <a:rPr lang="en-US" dirty="0" smtClean="0"/>
              <a:t>with very thin </a:t>
            </a:r>
            <a:r>
              <a:rPr lang="en-US" dirty="0"/>
              <a:t>LGADs</a:t>
            </a:r>
          </a:p>
          <a:p>
            <a:r>
              <a:rPr lang="en-US" dirty="0" smtClean="0"/>
              <a:t>Low </a:t>
            </a:r>
            <a:r>
              <a:rPr lang="en-US" dirty="0"/>
              <a:t>granularity (10um) can be achieved with AC-LGADs</a:t>
            </a:r>
          </a:p>
          <a:p>
            <a:pPr lvl="1"/>
            <a:r>
              <a:rPr lang="en-US" dirty="0"/>
              <a:t>In a sparse environment low granularity (10um) with larger pitch (300um) is achievable</a:t>
            </a:r>
          </a:p>
          <a:p>
            <a:r>
              <a:rPr lang="en-US" dirty="0"/>
              <a:t>Few mentions in the last years of Monolithic LGADs (lower cost and power)</a:t>
            </a:r>
          </a:p>
          <a:p>
            <a:pPr lvl="1"/>
            <a:r>
              <a:rPr lang="en-US" sz="1200" dirty="0">
                <a:hlinkClick r:id="rId2"/>
              </a:rPr>
              <a:t>https://indico.fnal.gov/event/44925/contributions/194082/attachments/132985/163760/Future_silicon_detectors_Aug13_2020.pdf</a:t>
            </a:r>
            <a:r>
              <a:rPr lang="en-US" sz="1200" dirty="0"/>
              <a:t>  </a:t>
            </a:r>
            <a:endParaRPr lang="en-US" sz="1200" dirty="0" smtClean="0"/>
          </a:p>
          <a:p>
            <a:pPr lvl="1"/>
            <a:r>
              <a:rPr lang="en-US" sz="1200" dirty="0" smtClean="0">
                <a:hlinkClick r:id="rId3"/>
              </a:rPr>
              <a:t>ttps</a:t>
            </a:r>
            <a:r>
              <a:rPr lang="en-US" sz="1200" dirty="0">
                <a:hlinkClick r:id="rId3"/>
              </a:rPr>
              <a:t>://indico.cern.ch/event/669866/contributions/3234993/</a:t>
            </a:r>
            <a:r>
              <a:rPr lang="en-US" sz="1200" dirty="0"/>
              <a:t> </a:t>
            </a:r>
          </a:p>
          <a:p>
            <a:endParaRPr lang="en-US" dirty="0" smtClean="0"/>
          </a:p>
          <a:p>
            <a:r>
              <a:rPr lang="en-US" dirty="0" smtClean="0"/>
              <a:t>HL-LHC confirmed both ATLAS and CMS LGAD timing layers, ~2026</a:t>
            </a:r>
          </a:p>
          <a:p>
            <a:r>
              <a:rPr lang="en-US" dirty="0" smtClean="0"/>
              <a:t>Several Electron Ion Collider (BNL) </a:t>
            </a:r>
            <a:r>
              <a:rPr lang="en-US" dirty="0" err="1" smtClean="0"/>
              <a:t>LoI</a:t>
            </a:r>
            <a:r>
              <a:rPr lang="en-US" dirty="0" smtClean="0"/>
              <a:t> mention LGADs and AC-LGADs as possible technology for 4D tracking</a:t>
            </a:r>
          </a:p>
          <a:p>
            <a:r>
              <a:rPr lang="en-US" dirty="0" smtClean="0"/>
              <a:t>Application other than HEP are being pursued for LGADs, such as fast beam monitoring</a:t>
            </a:r>
          </a:p>
          <a:p>
            <a:endParaRPr lang="en-US" dirty="0"/>
          </a:p>
          <a:p>
            <a:r>
              <a:rPr lang="en-US" dirty="0"/>
              <a:t>LGADs </a:t>
            </a:r>
            <a:r>
              <a:rPr lang="en-US" dirty="0" smtClean="0"/>
              <a:t>are also </a:t>
            </a:r>
            <a:r>
              <a:rPr lang="en-US" dirty="0"/>
              <a:t>mentioned in several </a:t>
            </a:r>
            <a:r>
              <a:rPr lang="en-US" dirty="0" err="1"/>
              <a:t>snowmass</a:t>
            </a:r>
            <a:r>
              <a:rPr lang="en-US" dirty="0"/>
              <a:t> </a:t>
            </a:r>
            <a:r>
              <a:rPr lang="en-US" dirty="0" err="1"/>
              <a:t>LoI</a:t>
            </a:r>
            <a:endParaRPr lang="en-US" dirty="0"/>
          </a:p>
          <a:p>
            <a:r>
              <a:rPr lang="en-US" dirty="0"/>
              <a:t>A new “LGAD consortium” was formed across US universities and national laboratories to tackle LGAD R&amp;D in the next years</a:t>
            </a:r>
          </a:p>
          <a:p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83" y="1403573"/>
            <a:ext cx="3580536" cy="200423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197058" y="3911633"/>
            <a:ext cx="4026795" cy="2135801"/>
            <a:chOff x="8747325" y="3749903"/>
            <a:chExt cx="4970839" cy="2885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7325" y="3749903"/>
              <a:ext cx="4970839" cy="2885815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10818034" y="5261964"/>
              <a:ext cx="1440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818034" y="5261964"/>
              <a:ext cx="468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141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28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71415" y="827509"/>
            <a:ext cx="12097144" cy="5802174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b="1" dirty="0" smtClean="0"/>
              <a:t>Many thanks to the SCIPP group students and technicians!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b="1" dirty="0"/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/>
              <a:t>This </a:t>
            </a:r>
            <a:r>
              <a:rPr lang="en-US" sz="2800" dirty="0"/>
              <a:t>work was supported by the United States Department of Energy, </a:t>
            </a:r>
            <a:endParaRPr lang="en-US" sz="2800" dirty="0" smtClean="0"/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/>
              <a:t>grant </a:t>
            </a:r>
            <a:r>
              <a:rPr lang="en-US" sz="2800" dirty="0"/>
              <a:t>DE-FG02-04ER41286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/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/>
              <a:t>This project was supported in part by a Launchpad Grant awarded by the Industry Alliances &amp; Technology Commercialization office from the University of California, Santa Cruz.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/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/>
              <a:t>This work was partially performed within the CERN RD50 collaboration.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Part of this work has been financed by the European Union’s Horizon 2020 Research and Innovation funding program, under Grant Agreement no. 654168 (AIDA-2020) and Grant Agreement no. 669529 (ERC UFSD669529), and by the Italian </a:t>
            </a:r>
            <a:r>
              <a:rPr lang="en-US" sz="2800" dirty="0" err="1"/>
              <a:t>Ministero</a:t>
            </a:r>
            <a:r>
              <a:rPr lang="en-US" sz="2800" dirty="0"/>
              <a:t> </a:t>
            </a:r>
            <a:r>
              <a:rPr lang="en-US" sz="2800" dirty="0" err="1"/>
              <a:t>degli</a:t>
            </a:r>
            <a:r>
              <a:rPr lang="en-US" sz="2800" dirty="0"/>
              <a:t> </a:t>
            </a:r>
            <a:r>
              <a:rPr lang="en-US" sz="2800" dirty="0" err="1"/>
              <a:t>Affari</a:t>
            </a:r>
            <a:r>
              <a:rPr lang="en-US" sz="2800" dirty="0"/>
              <a:t> </a:t>
            </a:r>
            <a:r>
              <a:rPr lang="en-US" sz="2800" dirty="0" err="1"/>
              <a:t>Esteri</a:t>
            </a:r>
            <a:r>
              <a:rPr lang="en-US" sz="2800" dirty="0"/>
              <a:t> and INFN </a:t>
            </a:r>
            <a:r>
              <a:rPr lang="en-US" sz="2800" dirty="0" err="1"/>
              <a:t>Gruppo</a:t>
            </a:r>
            <a:r>
              <a:rPr lang="en-US" sz="2800" dirty="0"/>
              <a:t> V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6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690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75" y="124816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Irradiation campaigns on </a:t>
            </a:r>
            <a:r>
              <a:rPr lang="en-US" dirty="0"/>
              <a:t>LGADs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30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95125" y="1043533"/>
            <a:ext cx="7072834" cy="5448166"/>
          </a:xfrm>
        </p:spPr>
        <p:txBody>
          <a:bodyPr>
            <a:normAutofit lnSpcReduction="10000"/>
          </a:bodyPr>
          <a:lstStyle/>
          <a:p>
            <a:r>
              <a:rPr lang="en-US" sz="2700" dirty="0" smtClean="0"/>
              <a:t>Irradiation campaign on LGADs</a:t>
            </a:r>
            <a:endParaRPr lang="en-US" sz="2700" dirty="0"/>
          </a:p>
          <a:p>
            <a:r>
              <a:rPr lang="en-US" sz="2700" dirty="0" smtClean="0"/>
              <a:t>Sensors were irradiated at </a:t>
            </a:r>
          </a:p>
          <a:p>
            <a:pPr lvl="1"/>
            <a:r>
              <a:rPr lang="en-US" sz="2400" dirty="0" smtClean="0"/>
              <a:t>JSI (</a:t>
            </a:r>
            <a:r>
              <a:rPr lang="en-US" sz="2400" dirty="0" err="1" smtClean="0"/>
              <a:t>Lubiana</a:t>
            </a:r>
            <a:r>
              <a:rPr lang="en-US" sz="2400" dirty="0" smtClean="0"/>
              <a:t>) with ~1 MeV neutrons</a:t>
            </a:r>
          </a:p>
          <a:p>
            <a:pPr lvl="1"/>
            <a:r>
              <a:rPr lang="en-US" sz="2400" dirty="0" smtClean="0"/>
              <a:t>PS-IRRAD (CERN) with 23 </a:t>
            </a:r>
            <a:r>
              <a:rPr lang="en-US" sz="2400" dirty="0" err="1" smtClean="0"/>
              <a:t>GeV</a:t>
            </a:r>
            <a:r>
              <a:rPr lang="en-US" sz="2400" dirty="0" smtClean="0"/>
              <a:t> protons</a:t>
            </a:r>
            <a:endParaRPr lang="en-US" sz="2400" dirty="0"/>
          </a:p>
          <a:p>
            <a:pPr lvl="1"/>
            <a:r>
              <a:rPr lang="en-US" sz="2400" dirty="0" smtClean="0"/>
              <a:t>Los Alamos (US) with 800 MeV protons</a:t>
            </a:r>
          </a:p>
          <a:p>
            <a:pPr lvl="1"/>
            <a:r>
              <a:rPr lang="en-US" sz="2400" dirty="0" smtClean="0"/>
              <a:t>CYRIC (KEK, Japan) with 70 MeV protons</a:t>
            </a:r>
          </a:p>
          <a:p>
            <a:pPr lvl="1"/>
            <a:r>
              <a:rPr lang="en-US" sz="2400" dirty="0" smtClean="0"/>
              <a:t>X-rays at IHEP (China)</a:t>
            </a:r>
            <a:endParaRPr lang="en-US" sz="2400" dirty="0"/>
          </a:p>
          <a:p>
            <a:r>
              <a:rPr lang="en-US" sz="3000" dirty="0" smtClean="0">
                <a:sym typeface="Wingdings" panose="05000000000000000000" pitchFamily="2" charset="2"/>
              </a:rPr>
              <a:t>Neutron irradiation for fluence</a:t>
            </a:r>
          </a:p>
          <a:p>
            <a:pPr lvl="1"/>
            <a:r>
              <a:rPr lang="en-US" sz="2800" dirty="0"/>
              <a:t>From 1E13 </a:t>
            </a:r>
            <a:r>
              <a:rPr lang="en-US" sz="2800" dirty="0" err="1">
                <a:sym typeface="Wingdings" panose="05000000000000000000" pitchFamily="2" charset="2"/>
              </a:rPr>
              <a:t>Neq</a:t>
            </a:r>
            <a:r>
              <a:rPr lang="en-US" sz="2800" dirty="0">
                <a:sym typeface="Wingdings" panose="05000000000000000000" pitchFamily="2" charset="2"/>
              </a:rPr>
              <a:t>/cm</a:t>
            </a:r>
            <a:r>
              <a:rPr lang="en-US" sz="2800" baseline="30000" dirty="0">
                <a:sym typeface="Wingdings" panose="05000000000000000000" pitchFamily="2" charset="2"/>
              </a:rPr>
              <a:t>2</a:t>
            </a:r>
            <a:r>
              <a:rPr lang="en-US" sz="2800" dirty="0">
                <a:sym typeface="Wingdings" panose="05000000000000000000" pitchFamily="2" charset="2"/>
              </a:rPr>
              <a:t>  1E16 </a:t>
            </a:r>
            <a:r>
              <a:rPr lang="en-US" sz="2800" dirty="0" err="1" smtClean="0">
                <a:sym typeface="Wingdings" panose="05000000000000000000" pitchFamily="2" charset="2"/>
              </a:rPr>
              <a:t>Neq</a:t>
            </a:r>
            <a:r>
              <a:rPr lang="en-US" sz="2800" dirty="0" smtClean="0">
                <a:sym typeface="Wingdings" panose="05000000000000000000" pitchFamily="2" charset="2"/>
              </a:rPr>
              <a:t>/cm</a:t>
            </a:r>
            <a:r>
              <a:rPr lang="en-US" sz="2800" baseline="30000" dirty="0" smtClean="0">
                <a:sym typeface="Wingdings" panose="05000000000000000000" pitchFamily="2" charset="2"/>
              </a:rPr>
              <a:t>2</a:t>
            </a:r>
            <a:endParaRPr lang="en-US" sz="2700" dirty="0" smtClean="0">
              <a:sym typeface="Wingdings" panose="05000000000000000000" pitchFamily="2" charset="2"/>
            </a:endParaRPr>
          </a:p>
          <a:p>
            <a:r>
              <a:rPr lang="en-US" sz="3000" dirty="0" smtClean="0">
                <a:sym typeface="Wingdings" panose="05000000000000000000" pitchFamily="2" charset="2"/>
              </a:rPr>
              <a:t>Proton irradiation for fluence and ionizing dose</a:t>
            </a:r>
          </a:p>
          <a:p>
            <a:pPr lvl="1"/>
            <a:r>
              <a:rPr lang="en-US" sz="2700" dirty="0" smtClean="0">
                <a:sym typeface="Wingdings" panose="05000000000000000000" pitchFamily="2" charset="2"/>
              </a:rPr>
              <a:t>Up to 4MGy</a:t>
            </a:r>
          </a:p>
          <a:p>
            <a:r>
              <a:rPr lang="en-US" sz="3000" dirty="0" smtClean="0">
                <a:sym typeface="Wingdings" panose="05000000000000000000" pitchFamily="2" charset="2"/>
              </a:rPr>
              <a:t>X-ray irradiation for ionizing dose</a:t>
            </a: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6146" name="Picture 2" descr="Image result for Jsi ljublj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031" y="326764"/>
            <a:ext cx="4818014" cy="13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cern ps-irr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911" y="2018933"/>
            <a:ext cx="3743325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los alamos irradi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693" y="3316668"/>
            <a:ext cx="3796596" cy="18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cyric irradiation facil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517" y="5406884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2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38" y="251445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Acceptor removal mechanism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31</a:t>
            </a:fld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5927799" y="1043533"/>
                <a:ext cx="7272808" cy="5544616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Most widely accepted radiation damage explanation for LGADs is </a:t>
                </a:r>
                <a:r>
                  <a:rPr lang="en-US" b="1" dirty="0" smtClean="0"/>
                  <a:t>acceptor removal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s-ES" sz="1900" dirty="0" smtClean="0"/>
                  <a:t>M</a:t>
                </a:r>
                <a:r>
                  <a:rPr lang="es-ES" sz="1900" dirty="0"/>
                  <a:t>. Ferrero et al. </a:t>
                </a:r>
                <a:r>
                  <a:rPr lang="es-ES" sz="1900" dirty="0" smtClean="0"/>
                  <a:t>arXiv:1802.01745, </a:t>
                </a:r>
                <a:r>
                  <a:rPr lang="en-US" sz="1400" dirty="0"/>
                  <a:t>G. </a:t>
                </a:r>
                <a:r>
                  <a:rPr lang="en-US" sz="1400" dirty="0" err="1"/>
                  <a:t>Kramberger</a:t>
                </a:r>
                <a:r>
                  <a:rPr lang="en-US" sz="1400" dirty="0"/>
                  <a:t> et </a:t>
                </a:r>
                <a:r>
                  <a:rPr lang="en-US" sz="1400" dirty="0" smtClean="0"/>
                  <a:t>al. </a:t>
                </a:r>
                <a:r>
                  <a:rPr lang="en-US" sz="1600" dirty="0" smtClean="0"/>
                  <a:t>JINST </a:t>
                </a:r>
                <a:r>
                  <a:rPr lang="en-US" sz="1600" b="1" dirty="0"/>
                  <a:t>10 </a:t>
                </a:r>
                <a:r>
                  <a:rPr lang="en-US" sz="1600" dirty="0"/>
                  <a:t>(2015) </a:t>
                </a:r>
                <a:r>
                  <a:rPr lang="en-US" sz="1600" dirty="0" smtClean="0"/>
                  <a:t>P07006</a:t>
                </a:r>
                <a:endParaRPr lang="es-ES" sz="1900" dirty="0" smtClean="0"/>
              </a:p>
              <a:p>
                <a:pPr lvl="1"/>
                <a:endParaRPr lang="en-US" sz="1900" dirty="0" smtClean="0"/>
              </a:p>
              <a:p>
                <a:r>
                  <a:rPr lang="en-US" dirty="0" smtClean="0"/>
                  <a:t>Radiation damage for LGADs can be parameterized</a:t>
                </a:r>
                <a:endParaRPr lang="en-US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m:rPr>
                        <m:nor/>
                      </m:rPr>
                      <a:rPr lang="en-US"/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nor/>
                      </m:rPr>
                      <a:rPr lang="en-US"/>
                      <m:t>) 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nor/>
                      </m:rPr>
                      <a:rPr lang="en-US"/>
                      <m:t> +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m:rPr>
                        <m:nor/>
                      </m:rPr>
                      <a:rPr lang="en-US"/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nor/>
                      </m:rPr>
                      <a:rPr lang="en-US"/>
                      <m:t>=0)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</m:sup>
                    </m:sSup>
                  </m:oMath>
                </a14:m>
                <a:endParaRPr lang="en-US" sz="23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300" dirty="0" smtClean="0"/>
                  <a:t> is radiation fluence in </a:t>
                </a:r>
                <a:r>
                  <a:rPr lang="en-US" sz="2300" dirty="0" err="1" smtClean="0"/>
                  <a:t>Neq</a:t>
                </a:r>
                <a:r>
                  <a:rPr lang="en-US" sz="2300" dirty="0" smtClean="0"/>
                  <a:t>/cm</a:t>
                </a:r>
                <a:r>
                  <a:rPr lang="en-US" sz="2300" baseline="30000" dirty="0" smtClean="0"/>
                  <a:t>2</a:t>
                </a:r>
                <a:endParaRPr lang="en-US" sz="2300" dirty="0" smtClean="0"/>
              </a:p>
              <a:p>
                <a:r>
                  <a:rPr lang="en-US" dirty="0"/>
                  <a:t>Acceptor creation: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nor/>
                      </m:rPr>
                      <a:rPr lang="en-US"/>
                      <m:t>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By creation of deep traps</a:t>
                </a:r>
                <a:endParaRPr lang="en-US" dirty="0" smtClean="0"/>
              </a:p>
              <a:p>
                <a:r>
                  <a:rPr lang="en-US" dirty="0" smtClean="0"/>
                  <a:t>Initial acceptor removal mechanism: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m:rPr>
                        <m:nor/>
                      </m:rPr>
                      <a:rPr lang="en-US"/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nor/>
                      </m:rPr>
                      <a:rPr lang="en-US"/>
                      <m:t>=0)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Ionizing radiation produces </a:t>
                </a:r>
                <a:r>
                  <a:rPr lang="en-US" dirty="0"/>
                  <a:t>interstitial Si atoms 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Interstitials inactivate </a:t>
                </a:r>
                <a:r>
                  <a:rPr lang="en-US" dirty="0"/>
                  <a:t>the doping </a:t>
                </a:r>
                <a:r>
                  <a:rPr lang="en-US" dirty="0" smtClean="0"/>
                  <a:t>elements (Boron) via </a:t>
                </a:r>
                <a:r>
                  <a:rPr lang="en-US" dirty="0"/>
                  <a:t>kick-out reactions </a:t>
                </a:r>
                <a:r>
                  <a:rPr lang="en-US" dirty="0" smtClean="0"/>
                  <a:t>that </a:t>
                </a:r>
                <a:r>
                  <a:rPr lang="en-US" dirty="0"/>
                  <a:t>produce ion-acceptor </a:t>
                </a:r>
                <a:r>
                  <a:rPr lang="en-US" dirty="0" smtClean="0"/>
                  <a:t>complexes</a:t>
                </a:r>
              </a:p>
              <a:p>
                <a:endParaRPr lang="en-US" dirty="0" smtClean="0"/>
              </a:p>
              <a:p>
                <a:pPr lvl="1"/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2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5927799" y="1043533"/>
                <a:ext cx="7272808" cy="5544616"/>
              </a:xfrm>
              <a:blipFill rotWithShape="0">
                <a:blip r:embed="rId2"/>
                <a:stretch>
                  <a:fillRect l="-754" t="-989" b="-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67159" y="2051645"/>
            <a:ext cx="5654946" cy="3028734"/>
            <a:chOff x="7239890" y="751103"/>
            <a:chExt cx="5654946" cy="3028734"/>
          </a:xfrm>
        </p:grpSpPr>
        <p:pic>
          <p:nvPicPr>
            <p:cNvPr id="11" name="Picture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890" y="751103"/>
              <a:ext cx="5654946" cy="302873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8016031" y="984947"/>
              <a:ext cx="2145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Multiplication layer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16031" y="2326787"/>
              <a:ext cx="654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Bulk</a:t>
              </a:r>
              <a:endParaRPr lang="en-US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800007" y="3127367"/>
              <a:ext cx="38288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Y. Zhao et al. 10.1016/j.nima.2018.08.040</a:t>
              </a:r>
            </a:p>
          </p:txBody>
        </p:sp>
        <p:sp>
          <p:nvSpPr>
            <p:cNvPr id="10" name="Right Brace 9"/>
            <p:cNvSpPr/>
            <p:nvPr/>
          </p:nvSpPr>
          <p:spPr>
            <a:xfrm>
              <a:off x="7944023" y="1255159"/>
              <a:ext cx="144016" cy="72008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Brace 18"/>
            <p:cNvSpPr/>
            <p:nvPr/>
          </p:nvSpPr>
          <p:spPr>
            <a:xfrm>
              <a:off x="7931895" y="2335279"/>
              <a:ext cx="156143" cy="567174"/>
            </a:xfrm>
            <a:prstGeom prst="rightBrac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>
            <a:off x="2255391" y="2654821"/>
            <a:ext cx="1152128" cy="836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975471" y="3419797"/>
            <a:ext cx="1008112" cy="646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26012" y="2906449"/>
            <a:ext cx="1672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Acceptor removal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608503" y="4072115"/>
            <a:ext cx="1675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Acceptor creation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Sensor testing – Sr90 telescope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32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894545" y="1085814"/>
            <a:ext cx="7378070" cy="5616624"/>
          </a:xfrm>
        </p:spPr>
        <p:txBody>
          <a:bodyPr>
            <a:normAutofit lnSpcReduction="10000"/>
          </a:bodyPr>
          <a:lstStyle/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Dynamic laboratory testing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Using </a:t>
            </a:r>
            <a:r>
              <a:rPr lang="en-US" sz="2400" dirty="0" err="1"/>
              <a:t>MiP</a:t>
            </a:r>
            <a:r>
              <a:rPr lang="en-US" sz="2400" dirty="0"/>
              <a:t> electrons Sr90 β-source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 smtClean="0"/>
              <a:t>Signal </a:t>
            </a:r>
            <a:r>
              <a:rPr lang="en-US" sz="2400" dirty="0"/>
              <a:t>shape, noise, </a:t>
            </a:r>
            <a:r>
              <a:rPr lang="en-US" sz="2400" dirty="0" smtClean="0"/>
              <a:t>collected charge</a:t>
            </a:r>
            <a:r>
              <a:rPr lang="en-US" sz="2400" dirty="0"/>
              <a:t>, gain, </a:t>
            </a:r>
            <a:r>
              <a:rPr lang="en-US" sz="2400" b="1" dirty="0"/>
              <a:t>time resolution</a:t>
            </a:r>
          </a:p>
          <a:p>
            <a:pPr marL="352791" lvl="1" indent="0">
              <a:buNone/>
            </a:pPr>
            <a:endParaRPr lang="en-US" sz="2400" dirty="0" smtClean="0"/>
          </a:p>
          <a:p>
            <a:r>
              <a:rPr lang="en-US" sz="2600" dirty="0" smtClean="0"/>
              <a:t>β-telescope</a:t>
            </a:r>
            <a:endParaRPr lang="en-US" dirty="0" smtClean="0"/>
          </a:p>
          <a:p>
            <a:pPr lvl="1"/>
            <a:r>
              <a:rPr lang="en-US" dirty="0"/>
              <a:t>Sensors mounted on </a:t>
            </a:r>
            <a:r>
              <a:rPr lang="en-US" dirty="0" smtClean="0"/>
              <a:t>analog </a:t>
            </a:r>
            <a:r>
              <a:rPr lang="en-US" dirty="0"/>
              <a:t>readout board designed at UCSC</a:t>
            </a:r>
            <a:r>
              <a:rPr lang="en-US" sz="1600" dirty="0"/>
              <a:t> (Ned Spencer, Max Wilder, Zach Galloway) </a:t>
            </a:r>
            <a:r>
              <a:rPr lang="en-US" dirty="0"/>
              <a:t>with </a:t>
            </a:r>
            <a:r>
              <a:rPr lang="en-US" dirty="0" smtClean="0"/>
              <a:t>fast amplifier (22 </a:t>
            </a:r>
            <a:r>
              <a:rPr lang="en-US" dirty="0"/>
              <a:t>ohm input impedance, </a:t>
            </a:r>
            <a:r>
              <a:rPr lang="en-US" dirty="0" smtClean="0"/>
              <a:t>bandwidth </a:t>
            </a:r>
            <a:r>
              <a:rPr lang="en-US" dirty="0"/>
              <a:t>&gt; </a:t>
            </a:r>
            <a:r>
              <a:rPr lang="en-US" dirty="0" smtClean="0"/>
              <a:t>1GHz)</a:t>
            </a:r>
          </a:p>
          <a:p>
            <a:pPr lvl="1"/>
            <a:r>
              <a:rPr lang="en-US" dirty="0" smtClean="0"/>
              <a:t>Trigger sensor (fast timing trigger) on the back</a:t>
            </a:r>
          </a:p>
          <a:p>
            <a:pPr lvl="2"/>
            <a:r>
              <a:rPr lang="en-US" dirty="0"/>
              <a:t>DUT (Device Under Test) is read in </a:t>
            </a:r>
            <a:r>
              <a:rPr lang="en-US" dirty="0" smtClean="0"/>
              <a:t>coincidence</a:t>
            </a:r>
          </a:p>
          <a:p>
            <a:pPr lvl="1"/>
            <a:r>
              <a:rPr lang="en-US" dirty="0" smtClean="0"/>
              <a:t>Setup in climate chamber to run cold and dry</a:t>
            </a:r>
          </a:p>
          <a:p>
            <a:pPr lvl="2"/>
            <a:r>
              <a:rPr lang="en-US" dirty="0" smtClean="0"/>
              <a:t>20C/-20C/-30C</a:t>
            </a:r>
          </a:p>
          <a:p>
            <a:pPr lvl="1"/>
            <a:r>
              <a:rPr lang="en-US" sz="2400" dirty="0" smtClean="0"/>
              <a:t>(however no </a:t>
            </a:r>
            <a:r>
              <a:rPr lang="en-US" sz="2400" dirty="0"/>
              <a:t>position information)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83" y="3302129"/>
            <a:ext cx="4306277" cy="34003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15" y="981324"/>
            <a:ext cx="2919074" cy="218930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1823343" y="980524"/>
            <a:ext cx="648072" cy="3807425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089614" y="3200859"/>
            <a:ext cx="3300875" cy="2370179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75471" y="1331565"/>
            <a:ext cx="742511" cy="369332"/>
          </a:xfrm>
          <a:prstGeom prst="rect">
            <a:avLst/>
          </a:prstGeom>
          <a:solidFill>
            <a:schemeClr val="bg1">
              <a:lumMod val="95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LGAD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07919" y="6845706"/>
            <a:ext cx="3210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S.M. </a:t>
            </a:r>
            <a:r>
              <a:rPr lang="en-US" dirty="0" err="1"/>
              <a:t>Mazza</a:t>
            </a:r>
            <a:r>
              <a:rPr lang="en-US" dirty="0"/>
              <a:t> et al. arXiv:1804.05449</a:t>
            </a:r>
          </a:p>
        </p:txBody>
      </p:sp>
    </p:spTree>
    <p:extLst>
      <p:ext uri="{BB962C8B-B14F-4D97-AF65-F5344CB8AC3E}">
        <p14:creationId xmlns:p14="http://schemas.microsoft.com/office/powerpoint/2010/main" val="34487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Sensor testing – Sr90 telescope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33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635464" y="1085814"/>
            <a:ext cx="7637151" cy="5616624"/>
          </a:xfrm>
        </p:spPr>
        <p:txBody>
          <a:bodyPr>
            <a:normAutofit/>
          </a:bodyPr>
          <a:lstStyle/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Signal to Noise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Pulse maximum over noise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10-90% rise time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Time resolution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/>
              <a:t>S</a:t>
            </a:r>
            <a:r>
              <a:rPr lang="en-US" dirty="0" smtClean="0"/>
              <a:t>pread of time difference with trigger sensors and DUT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Trigger sensor time resolution measured by mounting two identical sensors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Collected charge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/>
              <a:t>P</a:t>
            </a:r>
            <a:r>
              <a:rPr lang="en-US" dirty="0" smtClean="0"/>
              <a:t>ulse area (minus undershoot) divided by trans impedance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Gain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Collected charge divided by collected charge in same thickness </a:t>
            </a:r>
            <a:r>
              <a:rPr lang="en-US" dirty="0" err="1" smtClean="0"/>
              <a:t>PiN</a:t>
            </a:r>
            <a:endParaRPr lang="en-US" dirty="0" smtClean="0"/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dirty="0" smtClean="0"/>
              <a:t>Collected charge in </a:t>
            </a:r>
            <a:r>
              <a:rPr lang="en-US" dirty="0" err="1" smtClean="0"/>
              <a:t>PiN</a:t>
            </a:r>
            <a:r>
              <a:rPr lang="en-US" dirty="0" smtClean="0"/>
              <a:t> measured with the same </a:t>
            </a:r>
            <a:r>
              <a:rPr lang="en-US" sz="2400" dirty="0" smtClean="0"/>
              <a:t>β</a:t>
            </a:r>
            <a:r>
              <a:rPr lang="en-US" dirty="0" smtClean="0"/>
              <a:t>-telescope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83" y="3302129"/>
            <a:ext cx="4306277" cy="34003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07919" y="6845706"/>
            <a:ext cx="3210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S.M. </a:t>
            </a:r>
            <a:r>
              <a:rPr lang="en-US" dirty="0" err="1"/>
              <a:t>Mazza</a:t>
            </a:r>
            <a:r>
              <a:rPr lang="en-US" dirty="0"/>
              <a:t> et al. arXiv:1804.05449</a:t>
            </a:r>
          </a:p>
        </p:txBody>
      </p:sp>
      <p:sp>
        <p:nvSpPr>
          <p:cNvPr id="7" name="Freeform 6"/>
          <p:cNvSpPr/>
          <p:nvPr/>
        </p:nvSpPr>
        <p:spPr>
          <a:xfrm>
            <a:off x="3035791" y="1295789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743223" y="1183386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679327" y="2771725"/>
            <a:ext cx="216026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255296" y="2871545"/>
            <a:ext cx="1728287" cy="220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549419" y="2022024"/>
            <a:ext cx="22181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887025" y="2263023"/>
            <a:ext cx="52874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5151" y="1899001"/>
            <a:ext cx="321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Measured noise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6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Sensor testing – IV/CV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34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3183" y="837597"/>
            <a:ext cx="6840760" cy="382468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Capacitance over voltage (CV)</a:t>
            </a:r>
            <a:endParaRPr lang="en-US" dirty="0"/>
          </a:p>
          <a:p>
            <a:pPr lvl="1"/>
            <a:r>
              <a:rPr lang="en-US" dirty="0" smtClean="0"/>
              <a:t>Study doping concentration profile and full depletion of the sensor </a:t>
            </a:r>
          </a:p>
          <a:p>
            <a:r>
              <a:rPr lang="en-US" dirty="0" smtClean="0"/>
              <a:t>Study of the “foot” for LGADs on 1/C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lvl="1"/>
            <a:r>
              <a:rPr lang="en-US" dirty="0"/>
              <a:t>1/C</a:t>
            </a:r>
            <a:r>
              <a:rPr lang="en-US" baseline="30000" dirty="0"/>
              <a:t>2 </a:t>
            </a:r>
            <a:r>
              <a:rPr lang="en-US" dirty="0" smtClean="0"/>
              <a:t>is </a:t>
            </a:r>
            <a:r>
              <a:rPr lang="en-US" dirty="0"/>
              <a:t>flat </a:t>
            </a:r>
            <a:r>
              <a:rPr lang="en-US" dirty="0" smtClean="0"/>
              <a:t>until depletion of multiplication layer because </a:t>
            </a:r>
            <a:r>
              <a:rPr lang="en-US" dirty="0"/>
              <a:t>of the high doping </a:t>
            </a:r>
            <a:r>
              <a:rPr lang="en-US" dirty="0" smtClean="0"/>
              <a:t>concentration</a:t>
            </a:r>
          </a:p>
          <a:p>
            <a:pPr lvl="1"/>
            <a:r>
              <a:rPr lang="en-US" dirty="0" smtClean="0"/>
              <a:t>Proportional to gain layer active concentration</a:t>
            </a:r>
          </a:p>
          <a:p>
            <a:r>
              <a:rPr lang="en-US" dirty="0" smtClean="0"/>
              <a:t>Bulk doping concentration proportional to the derivative of 1/C</a:t>
            </a:r>
            <a:r>
              <a:rPr lang="en-US" baseline="30000" dirty="0" smtClean="0"/>
              <a:t>2 </a:t>
            </a:r>
            <a:r>
              <a:rPr lang="en-US" dirty="0" smtClean="0"/>
              <a:t>before depletion</a:t>
            </a:r>
          </a:p>
        </p:txBody>
      </p:sp>
      <p:graphicFrame>
        <p:nvGraphicFramePr>
          <p:cNvPr id="31" name="Chart 30"/>
          <p:cNvGraphicFramePr>
            <a:graphicFrameLocks/>
          </p:cNvGraphicFramePr>
          <p:nvPr>
            <p:extLst/>
          </p:nvPr>
        </p:nvGraphicFramePr>
        <p:xfrm>
          <a:off x="7439966" y="3419797"/>
          <a:ext cx="5539595" cy="3425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31"/>
          <p:cNvGraphicFramePr>
            <a:graphicFrameLocks/>
          </p:cNvGraphicFramePr>
          <p:nvPr>
            <p:extLst/>
          </p:nvPr>
        </p:nvGraphicFramePr>
        <p:xfrm>
          <a:off x="7439967" y="395461"/>
          <a:ext cx="547260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8592095" y="2915741"/>
            <a:ext cx="792088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869708" y="1907629"/>
            <a:ext cx="594595" cy="3888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167005" y="837597"/>
            <a:ext cx="1737458" cy="4526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2048479" y="3635821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104263" y="611485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248279" y="75550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depletion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0799419" y="5941054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45um sensor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9748368" y="555992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Bulk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558604" y="4067869"/>
            <a:ext cx="1362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Multiplication</a:t>
            </a:r>
            <a:endParaRPr lang="en-US" dirty="0"/>
          </a:p>
          <a:p>
            <a:r>
              <a:rPr lang="en-US" dirty="0" smtClean="0"/>
              <a:t>layer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2039367" y="5173404"/>
            <a:ext cx="3384376" cy="1511703"/>
            <a:chOff x="7439713" y="3089527"/>
            <a:chExt cx="4968806" cy="2257396"/>
          </a:xfrm>
        </p:grpSpPr>
        <p:grpSp>
          <p:nvGrpSpPr>
            <p:cNvPr id="37" name="Group 36"/>
            <p:cNvGrpSpPr/>
            <p:nvPr/>
          </p:nvGrpSpPr>
          <p:grpSpPr>
            <a:xfrm>
              <a:off x="7439713" y="3089527"/>
              <a:ext cx="4968806" cy="2257396"/>
              <a:chOff x="8808119" y="2049624"/>
              <a:chExt cx="3503700" cy="159177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8808119" y="2195661"/>
                <a:ext cx="3503700" cy="14401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8808119" y="3425379"/>
                <a:ext cx="3503700" cy="216024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P+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8808119" y="2199222"/>
                <a:ext cx="3503700" cy="140455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N++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9600206" y="2049624"/>
                <a:ext cx="1872209" cy="1460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7439713" y="3491805"/>
              <a:ext cx="4968806" cy="50964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P++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 flipH="1">
            <a:off x="5155499" y="4283893"/>
            <a:ext cx="3152709" cy="1362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4" idx="1"/>
          </p:cNvCxnSpPr>
          <p:nvPr/>
        </p:nvCxnSpPr>
        <p:spPr>
          <a:xfrm flipH="1">
            <a:off x="5135711" y="5744590"/>
            <a:ext cx="4612657" cy="430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40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302737"/>
            <a:ext cx="10872987" cy="7407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Low Gain Avalanche Detectors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10/12/2018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 smtClean="0"/>
              <a:t>Dr. Simone M. Mazza - University of California Santa Cruz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35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063703" y="1403573"/>
            <a:ext cx="7992888" cy="544816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Collected charge from </a:t>
            </a:r>
            <a:r>
              <a:rPr lang="en-US" dirty="0" err="1"/>
              <a:t>MiP</a:t>
            </a:r>
            <a:r>
              <a:rPr lang="en-US" dirty="0"/>
              <a:t> is proportional to thickness of </a:t>
            </a:r>
            <a:r>
              <a:rPr lang="en-US" dirty="0" smtClean="0"/>
              <a:t>a silicon detector</a:t>
            </a:r>
            <a:endParaRPr lang="en-US" dirty="0"/>
          </a:p>
          <a:p>
            <a:r>
              <a:rPr lang="en-US" dirty="0" smtClean="0"/>
              <a:t>Thanks to gain LGADs can go thinner than normal silicon detectors</a:t>
            </a:r>
          </a:p>
          <a:p>
            <a:pPr lvl="1"/>
            <a:r>
              <a:rPr lang="en-US" dirty="0" smtClean="0"/>
              <a:t>Down to 50um and 20um!</a:t>
            </a:r>
          </a:p>
          <a:p>
            <a:r>
              <a:rPr lang="en-US" dirty="0"/>
              <a:t>Thinner detectors have shorter rise time and less Landau fluctuations</a:t>
            </a:r>
          </a:p>
          <a:p>
            <a:r>
              <a:rPr lang="en-US" dirty="0" smtClean="0"/>
              <a:t>Gain from </a:t>
            </a:r>
            <a:r>
              <a:rPr lang="en-US" dirty="0"/>
              <a:t>multiplication layer</a:t>
            </a:r>
          </a:p>
          <a:p>
            <a:pPr lvl="1"/>
            <a:r>
              <a:rPr lang="en-US" dirty="0"/>
              <a:t>Better signal to noise </a:t>
            </a:r>
            <a:r>
              <a:rPr lang="en-US" dirty="0" smtClean="0"/>
              <a:t>ratio</a:t>
            </a:r>
          </a:p>
          <a:p>
            <a:endParaRPr lang="en-US" dirty="0" smtClean="0"/>
          </a:p>
          <a:p>
            <a:r>
              <a:rPr lang="en-US" dirty="0" smtClean="0"/>
              <a:t>Better signal to noise ratio and thin detectors means improved timing resolution</a:t>
            </a:r>
            <a:endParaRPr lang="en-US" dirty="0"/>
          </a:p>
          <a:p>
            <a:pPr lvl="1"/>
            <a:r>
              <a:rPr lang="en-US" b="1" dirty="0" smtClean="0"/>
              <a:t>Time </a:t>
            </a:r>
            <a:r>
              <a:rPr lang="en-US" b="1" dirty="0"/>
              <a:t>resolution &lt; 30 </a:t>
            </a:r>
            <a:r>
              <a:rPr lang="en-US" b="1" dirty="0" err="1" smtClean="0"/>
              <a:t>ps</a:t>
            </a:r>
            <a:endParaRPr lang="en-US" dirty="0" smtClean="0"/>
          </a:p>
        </p:txBody>
      </p:sp>
      <p:pic>
        <p:nvPicPr>
          <p:cNvPr id="3074" name="Picture 2" descr="https://atlas.web.cern.ch/Atlas/GROUPS/PHYSICS/UPGRADE/CERN-LHCC-2018-023/ch04_fig_12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83" y="1043533"/>
            <a:ext cx="4250232" cy="260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32" y="4067869"/>
            <a:ext cx="3227734" cy="26460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39567" y="1391796"/>
            <a:ext cx="12312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Thin sensors</a:t>
            </a:r>
          </a:p>
          <a:p>
            <a:r>
              <a:rPr lang="en-US" dirty="0" smtClean="0"/>
              <a:t>have shorter</a:t>
            </a:r>
          </a:p>
          <a:p>
            <a:r>
              <a:rPr lang="en-US" dirty="0" smtClean="0"/>
              <a:t>rise-time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9327" y="3838315"/>
            <a:ext cx="1847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Entire pulse is ~1ns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765351" y="5532115"/>
            <a:ext cx="75696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22563" y="5940077"/>
            <a:ext cx="75696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26339" y="5067734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components</a:t>
            </a:r>
          </a:p>
          <a:p>
            <a:r>
              <a:rPr lang="en-US" dirty="0"/>
              <a:t>i</a:t>
            </a:r>
            <a:r>
              <a:rPr lang="en-US" dirty="0" smtClean="0"/>
              <a:t>n normal silicon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1"/>
          </p:cNvCxnSpPr>
          <p:nvPr/>
        </p:nvCxnSpPr>
        <p:spPr>
          <a:xfrm flipH="1">
            <a:off x="2522315" y="5390900"/>
            <a:ext cx="904024" cy="17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426339" y="5722723"/>
            <a:ext cx="413228" cy="209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9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45997</TotalTime>
  <Words>3004</Words>
  <Application>Microsoft Office PowerPoint</Application>
  <PresentationFormat>Custom</PresentationFormat>
  <Paragraphs>506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Arial</vt:lpstr>
      <vt:lpstr>Calibri</vt:lpstr>
      <vt:lpstr>Cambria Math</vt:lpstr>
      <vt:lpstr>DejaVu Sans</vt:lpstr>
      <vt:lpstr>Droid Sans Fallback</vt:lpstr>
      <vt:lpstr>Franklin Gothic Book</vt:lpstr>
      <vt:lpstr>FreeSans</vt:lpstr>
      <vt:lpstr>Liberation Sans</vt:lpstr>
      <vt:lpstr>Liberation Serif</vt:lpstr>
      <vt:lpstr>Perpetua</vt:lpstr>
      <vt:lpstr>StarSymbol</vt:lpstr>
      <vt:lpstr>Wingdings</vt:lpstr>
      <vt:lpstr>Wingdings 2</vt:lpstr>
      <vt:lpstr>Equity</vt:lpstr>
      <vt:lpstr>PowerPoint Presentation</vt:lpstr>
      <vt:lpstr>PowerPoint Presentation</vt:lpstr>
      <vt:lpstr>Time precision sensors</vt:lpstr>
      <vt:lpstr>HV-CMOS</vt:lpstr>
      <vt:lpstr>HV-CMOS timing performance</vt:lpstr>
      <vt:lpstr>HV-CMOS timing performance</vt:lpstr>
      <vt:lpstr>3D detectors</vt:lpstr>
      <vt:lpstr>3D sensors timing performance</vt:lpstr>
      <vt:lpstr>LGADs</vt:lpstr>
      <vt:lpstr>Low Gain Avalanche Detectors</vt:lpstr>
      <vt:lpstr>ATLAS and CMS timing layers</vt:lpstr>
      <vt:lpstr>Time resolution</vt:lpstr>
      <vt:lpstr>LGAD sensors 50 um vs 30 um</vt:lpstr>
      <vt:lpstr>LGAD and radiation damage</vt:lpstr>
      <vt:lpstr>Radiation hard LGAD design</vt:lpstr>
      <vt:lpstr>ROC (Read Out Chip) challenge</vt:lpstr>
      <vt:lpstr>LGAD granularity</vt:lpstr>
      <vt:lpstr>PowerPoint Presentation</vt:lpstr>
      <vt:lpstr>Higher granularity LGADs</vt:lpstr>
      <vt:lpstr>AC-LGAD detectors</vt:lpstr>
      <vt:lpstr>AC event reconstruction and performance</vt:lpstr>
      <vt:lpstr>Thin sensors future improvements</vt:lpstr>
      <vt:lpstr>Thin LGAD sensors future uses</vt:lpstr>
      <vt:lpstr>LGADs with X-ray - SSRL</vt:lpstr>
      <vt:lpstr>Conclusions</vt:lpstr>
      <vt:lpstr>Fast sensors current performance</vt:lpstr>
      <vt:lpstr>LGAD future development and applications</vt:lpstr>
      <vt:lpstr>PowerPoint Presentation</vt:lpstr>
      <vt:lpstr>Backup</vt:lpstr>
      <vt:lpstr>Irradiation campaigns on LGADs</vt:lpstr>
      <vt:lpstr>Acceptor removal mechanism</vt:lpstr>
      <vt:lpstr>Sensor testing – Sr90 telescope</vt:lpstr>
      <vt:lpstr>Sensor testing – Sr90 telescope</vt:lpstr>
      <vt:lpstr>Sensor testing – IV/CV</vt:lpstr>
      <vt:lpstr>Low Gain Avalanche Detectors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Boes</dc:creator>
  <cp:lastModifiedBy>smazza</cp:lastModifiedBy>
  <cp:revision>3931</cp:revision>
  <cp:lastPrinted>2014-12-15T16:05:16Z</cp:lastPrinted>
  <dcterms:created xsi:type="dcterms:W3CDTF">2014-11-18T11:45:19Z</dcterms:created>
  <dcterms:modified xsi:type="dcterms:W3CDTF">2020-11-05T00:10:21Z</dcterms:modified>
</cp:coreProperties>
</file>