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4"/>
  </p:sldMasterIdLst>
  <p:sldIdLst>
    <p:sldId id="256" r:id="rId5"/>
    <p:sldId id="260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2019-11-12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lync.global.fujitsu.com/ts/Meet/andreas.rohnfelder/HY9YVFGF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join.slack.com/t/triumf-helmholtz/shared_invite/enQtODIwMTY1MDkyMTk1LTY5MGZlYjBkNTIyNjdmOTg0OTFiZGJmMWYxODFiYzNjNTBlMTIyY2IyNGVjMjczZTgzOTMwNjkzZTMxMGNlNGU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B8D7-D3FF-4013-9986-0C8B0DAE9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055" y="2032777"/>
            <a:ext cx="5484263" cy="2301658"/>
          </a:xfrm>
        </p:spPr>
        <p:txBody>
          <a:bodyPr>
            <a:noAutofit/>
          </a:bodyPr>
          <a:lstStyle/>
          <a:p>
            <a:br>
              <a:rPr lang="en-CA" sz="4400" dirty="0"/>
            </a:br>
            <a:r>
              <a:rPr lang="en-US" sz="4400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Announcements</a:t>
            </a:r>
            <a:br>
              <a:rPr lang="en-US" sz="2000" b="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r>
              <a:rPr lang="en-CA" sz="4400" dirty="0"/>
              <a:t> </a:t>
            </a:r>
            <a:endParaRPr lang="pl-PL" sz="4400" dirty="0"/>
          </a:p>
        </p:txBody>
      </p:sp>
      <p:pic>
        <p:nvPicPr>
          <p:cNvPr id="4" name="Picture 3" descr="Bildergebnis für hgf logo">
            <a:extLst>
              <a:ext uri="{FF2B5EF4-FFF2-40B4-BE49-F238E27FC236}">
                <a16:creationId xmlns:a16="http://schemas.microsoft.com/office/drawing/2014/main" id="{71FF803F-3449-4903-88E1-8D3A462A6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985" y="0"/>
            <a:ext cx="3096344" cy="93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91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35A5-8D4D-47C0-AF05-321C8B4C3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979687"/>
            <a:ext cx="9503538" cy="650329"/>
          </a:xfrm>
        </p:spPr>
        <p:txBody>
          <a:bodyPr>
            <a:normAutofit fontScale="90000"/>
          </a:bodyPr>
          <a:lstStyle/>
          <a:p>
            <a:r>
              <a:rPr lang="en-CA" sz="2800" dirty="0"/>
              <a:t>Seminar November 20</a:t>
            </a:r>
            <a:r>
              <a:rPr lang="en-CA" sz="2800" baseline="30000" dirty="0"/>
              <a:t>th </a:t>
            </a:r>
            <a:r>
              <a:rPr lang="en-CA" sz="2800" dirty="0"/>
              <a:t>Fujitsu Digital Annealer and QUBOs  </a:t>
            </a:r>
            <a:endParaRPr lang="pl-PL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90102-F0A7-42A4-8273-4329A5029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29" y="1760821"/>
            <a:ext cx="8953827" cy="3939398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</a:pPr>
            <a:endParaRPr lang="en-CA" dirty="0"/>
          </a:p>
          <a:p>
            <a:r>
              <a:rPr lang="en-CA" dirty="0"/>
              <a:t>Nov 20</a:t>
            </a:r>
            <a:r>
              <a:rPr lang="en-CA" baseline="30000" dirty="0"/>
              <a:t>th</a:t>
            </a:r>
            <a:r>
              <a:rPr lang="en-CA" dirty="0"/>
              <a:t>  17:00 CET = 8:00 a.m. PST </a:t>
            </a:r>
          </a:p>
          <a:p>
            <a:r>
              <a:rPr lang="en-CA" dirty="0"/>
              <a:t>Agenda:</a:t>
            </a:r>
          </a:p>
          <a:p>
            <a:pPr lvl="1"/>
            <a:r>
              <a:rPr lang="en-CA" dirty="0"/>
              <a:t>5 Minutes: Welcome and intro </a:t>
            </a:r>
          </a:p>
          <a:p>
            <a:pPr lvl="1"/>
            <a:r>
              <a:rPr lang="en-CA" dirty="0"/>
              <a:t>15 minutes: Digital Annealer: High-level overview (Andreas </a:t>
            </a:r>
            <a:r>
              <a:rPr lang="en-CA" dirty="0" err="1"/>
              <a:t>Rohnfelder</a:t>
            </a:r>
            <a:r>
              <a:rPr lang="en-CA" dirty="0"/>
              <a:t>) </a:t>
            </a:r>
          </a:p>
          <a:p>
            <a:pPr lvl="1"/>
            <a:r>
              <a:rPr lang="en-CA" dirty="0"/>
              <a:t>30 minutes: Digital Annealer Deep Dive incl. QUBO building (Dr. Sebastian Engel) </a:t>
            </a:r>
          </a:p>
          <a:p>
            <a:pPr lvl="1"/>
            <a:r>
              <a:rPr lang="en-CA" dirty="0"/>
              <a:t>10 minutes: Q&amp;A </a:t>
            </a:r>
          </a:p>
          <a:p>
            <a:r>
              <a:rPr lang="en-CA" dirty="0"/>
              <a:t>Skype for business connection:</a:t>
            </a:r>
          </a:p>
          <a:p>
            <a:pPr lvl="1"/>
            <a:r>
              <a:rPr lang="en-US" sz="2600" dirty="0">
                <a:hlinkClick r:id="rId2"/>
              </a:rPr>
              <a:t>https://lync.global.fujitsu.com/ts/Meet/andreas.rohnfelder/HY9YVFGF</a:t>
            </a:r>
            <a:r>
              <a:rPr lang="en-US" sz="2600" dirty="0"/>
              <a:t> </a:t>
            </a:r>
            <a:r>
              <a:rPr lang="en-US" dirty="0"/>
              <a:t> </a:t>
            </a:r>
            <a:endParaRPr lang="pl-PL" dirty="0"/>
          </a:p>
        </p:txBody>
      </p:sp>
      <p:pic>
        <p:nvPicPr>
          <p:cNvPr id="1026" name="Picture 2" descr="Fujitsu’s CMOS Digital Annealer chip.">
            <a:extLst>
              <a:ext uri="{FF2B5EF4-FFF2-40B4-BE49-F238E27FC236}">
                <a16:creationId xmlns:a16="http://schemas.microsoft.com/office/drawing/2014/main" id="{8447E848-119D-4F45-BC95-070972F19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03973"/>
            <a:ext cx="2335237" cy="17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5BC87D-6189-4CDB-9892-F2DF1BE057B8}"/>
              </a:ext>
            </a:extLst>
          </p:cNvPr>
          <p:cNvSpPr txBox="1"/>
          <p:nvPr/>
        </p:nvSpPr>
        <p:spPr>
          <a:xfrm>
            <a:off x="11104099" y="1630016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/>
              <a:t>Photo: Fujitsu</a:t>
            </a:r>
          </a:p>
        </p:txBody>
      </p:sp>
    </p:spTree>
    <p:extLst>
      <p:ext uri="{BB962C8B-B14F-4D97-AF65-F5344CB8AC3E}">
        <p14:creationId xmlns:p14="http://schemas.microsoft.com/office/powerpoint/2010/main" val="76204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E436BB-6464-4AF8-9B31-B4E6B3B70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Slack workspace</a:t>
            </a:r>
            <a:endParaRPr lang="pl-PL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6BFA53-037A-49AD-B4C8-7AB5312E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77" y="1563854"/>
            <a:ext cx="10744652" cy="4785364"/>
          </a:xfrm>
        </p:spPr>
        <p:txBody>
          <a:bodyPr anchor="t">
            <a:normAutofit/>
          </a:bodyPr>
          <a:lstStyle/>
          <a:p>
            <a:r>
              <a:rPr lang="en-CA" dirty="0"/>
              <a:t>Workspace created for rapid discussion on</a:t>
            </a:r>
          </a:p>
          <a:p>
            <a:pPr lvl="1"/>
            <a:r>
              <a:rPr lang="en-CA" dirty="0"/>
              <a:t>Research ideas</a:t>
            </a:r>
          </a:p>
          <a:p>
            <a:pPr lvl="1"/>
            <a:r>
              <a:rPr lang="en-CA" dirty="0"/>
              <a:t>Education</a:t>
            </a:r>
          </a:p>
          <a:p>
            <a:pPr lvl="1"/>
            <a:r>
              <a:rPr lang="en-CA" dirty="0"/>
              <a:t>Meeting planning</a:t>
            </a:r>
          </a:p>
          <a:p>
            <a:pPr lvl="1"/>
            <a:r>
              <a:rPr lang="en-CA" dirty="0"/>
              <a:t>Specific WG business </a:t>
            </a:r>
          </a:p>
          <a:p>
            <a:r>
              <a:rPr lang="en-CA" dirty="0"/>
              <a:t>Join using this invite link:</a:t>
            </a:r>
          </a:p>
          <a:p>
            <a:pPr lvl="1"/>
            <a:r>
              <a:rPr lang="en-CA" sz="1400" dirty="0">
                <a:hlinkClick r:id="rId2"/>
              </a:rPr>
              <a:t>https://join.slack.com/t/triumf-helmholtz/shared_invite/enQtODIwMTY1MDkyMTk1LTY5MGZlYjBkNTIyNjdmOTg0OTFiZGJmMWYxODFiYzNjNTBlMTIyY2IyNGVjMjczZTgzOTMwNjkzZTMxMGNlNGU</a:t>
            </a:r>
            <a:endParaRPr lang="en-CA" sz="1400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2050" name="Picture 2" descr="Image result for slack">
            <a:extLst>
              <a:ext uri="{FF2B5EF4-FFF2-40B4-BE49-F238E27FC236}">
                <a16:creationId xmlns:a16="http://schemas.microsoft.com/office/drawing/2014/main" id="{7ACC30F6-CC30-4F3C-9049-4B2869970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863" y="1"/>
            <a:ext cx="2782137" cy="156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0FA9EB9-A6E6-4F40-8B65-4AE91592F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117" y="153278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816374"/>
      </p:ext>
    </p:extLst>
  </p:cSld>
  <p:clrMapOvr>
    <a:masterClrMapping/>
  </p:clrMapOvr>
</p:sld>
</file>

<file path=ppt/theme/theme1.xml><?xml version="1.0" encoding="utf-8"?>
<a:theme xmlns:a="http://schemas.openxmlformats.org/drawingml/2006/main" name="TRIUMF PowerPoint Theme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 PowerPoint Theme" id="{D884FB1D-11D0-E845-BA52-C36A604D98F4}" vid="{50702C2F-CDE3-B34C-A21E-708BBC324FE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940948450E6E47856DA8E3A0E40E78" ma:contentTypeVersion="2" ma:contentTypeDescription="Create a new document." ma:contentTypeScope="" ma:versionID="9472a95576fa484d15168e218e504945">
  <xsd:schema xmlns:xsd="http://www.w3.org/2001/XMLSchema" xmlns:xs="http://www.w3.org/2001/XMLSchema" xmlns:p="http://schemas.microsoft.com/office/2006/metadata/properties" xmlns:ns3="d1d6b752-2d6f-49c2-9a3c-452833bbba27" targetNamespace="http://schemas.microsoft.com/office/2006/metadata/properties" ma:root="true" ma:fieldsID="1509038c458e19435c336cb24ceb2b07" ns3:_="">
    <xsd:import namespace="d1d6b752-2d6f-49c2-9a3c-452833bbba2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d6b752-2d6f-49c2-9a3c-452833bbba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978634-E804-437F-9171-007D09B149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575BBF-DA77-47B1-BCBD-E0D00E49F1E8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d1d6b752-2d6f-49c2-9a3c-452833bbba2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273B18E-6247-4F44-94F5-C037D7A58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d6b752-2d6f-49c2-9a3c-452833bbba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Theme1</Template>
  <TotalTime>6538</TotalTime>
  <Words>132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Wingdings</vt:lpstr>
      <vt:lpstr>TRIUMF PowerPoint Theme</vt:lpstr>
      <vt:lpstr> Announcements  </vt:lpstr>
      <vt:lpstr>Seminar November 20th Fujitsu Digital Annealer and QUBOs  </vt:lpstr>
      <vt:lpstr>Slack workspace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To the ML  hands-on session!</dc:title>
  <dc:creator>Wojciech Fedorko</dc:creator>
  <cp:lastModifiedBy>wojtek.fedorko wojtek.fedorko</cp:lastModifiedBy>
  <cp:revision>147</cp:revision>
  <dcterms:created xsi:type="dcterms:W3CDTF">2019-08-22T20:14:35Z</dcterms:created>
  <dcterms:modified xsi:type="dcterms:W3CDTF">2019-11-12T18:54:05Z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0x01010034940948450E6E47856DA8E3A0E40E78</vt:lpwstr>
  </property>
</Properties>
</file>